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6" r:id="rId2"/>
    <p:sldId id="383" r:id="rId3"/>
    <p:sldId id="499" r:id="rId4"/>
    <p:sldId id="373" r:id="rId5"/>
    <p:sldId id="498" r:id="rId6"/>
    <p:sldId id="505" r:id="rId7"/>
    <p:sldId id="506" r:id="rId8"/>
    <p:sldId id="413" r:id="rId9"/>
    <p:sldId id="402" r:id="rId10"/>
    <p:sldId id="417" r:id="rId11"/>
    <p:sldId id="422" r:id="rId12"/>
    <p:sldId id="419" r:id="rId13"/>
    <p:sldId id="33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86"/>
            <p14:sldId id="383"/>
            <p14:sldId id="499"/>
            <p14:sldId id="373"/>
            <p14:sldId id="498"/>
            <p14:sldId id="505"/>
            <p14:sldId id="506"/>
            <p14:sldId id="413"/>
            <p14:sldId id="402"/>
            <p14:sldId id="417"/>
            <p14:sldId id="422"/>
            <p14:sldId id="419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5-15T18:23:32.9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28173 3514 425 0,'-7'0'18'16,"3"0"-18"-1,4 0 48-15,-7 3 5 0,7-3 2 0,0 0 0 16,0 0 30-16,0 0 7 0,0 0 0 0,0 0 1 16,0 0-29-16,0 0-5 0,0 0-2 0,0 0 0 15,0 0-41-15,0 0-8 0,0 0-8 0,0 0 12 16,0 0 3-16,0 0 1 0,0 0 0 0,0 6 0 16,0 0 26-16,0 4 6 0,0-10 0 0,4 6 1 15,-4 0 6-15,0 7 1 0,0-13 0 0,3 12 0 0,-3-5 5 0,0 2 2 16,0-3 0-16,0 7 0 15,0 0-12-15,-3 5-3 0,-1-2 0 0,1-3 0 0,3 5-12 0,-4-2-4 16,4-3 0-16,-3 5 0 0,-1-2-16 0,4 6-3 0,-3 0-1 16,3-6 0-16,-4 6-12 0,4-4 9 0,-3-2-9 15,-1 3 8-15,4-3-8 0,0-1 0 0,0 1 0 16,-4 0 0-16,4-4 0 0,0 4 0 0,0-7 0 0,4 4 0 16,-4-1 0-16,0-2 0 0,4-1 0 0,-4 1 0 15,0-4 0-15,0 3 0 16,0 1 0-16,0-1 0 0,0-3 0 0,0 4 8 0,0-1-8 15,0-3 0-15,0 4 8 0,0 2-8 0,0 1 8 0,0-4-8 16,0 4 16-16,0-1-1 0,3 1-1 0,-3 6 0 16,4-4-2-16,-4-2-1 0,-4 0 0 0,4 2 0 15,0-2-3-15,0-1-8 0,0 1 12 0,0-1-4 16,0-2-8-16,0-4 0 0,0 3 0 0,0-9 0 16,4 4 8-16,-4-4-8 0,3 9 0 0,-3-9 8 15,0 0-8-15,0 0 0 0,0 0 0 0,0 0 0 16,4 3-14-16,-4-3 5 0,7 6 1 0,-7-6 0 15,3 4 8-15,-3-4 0 0,0 0 0 0,0 0 0 16,0 9 0-16,0 0 0 0,0-2 0 0,0-1 0 16,-3 0 0-16,-1 4 0 0,4-4 0 0,-3 0 0 15,3-6-19-15,-4 10-1 0,1-7-1 0,-1 6 0 16,4-9-2-16,-3 6 0 0,3-6 0 0,-8 7 0 16,8-7-9-16,-3 6-1 0,-4 0-1 0,7-6 0 15,-4 6-34-15,4 1-8 0,4 2 0 0,-1 1-1 16,1-1-11-16,3-3-1 0,-3 7-1 0,3-1 0 15,3-2 2-15,1-1 0 0,-1 1 0 0</inkml:trace>
  <inkml:trace contextRef="#ctx0" brushRef="#br0" timeOffset="1022.993">28035 4887 1155 0,'-3'7'48'0,"3"5"-38"15,-4-6 44-15,4 4 9 0,0-1 1 0,4-3 1 16,-4-2-17-16,3 5-4 0,1-6-1 0,-4-3 0 15,0 0-5-15,0 0-1 0,0 0 0 0,0 0 0 16,0 0-12-16,0 0-2 0,0 0-1 0,0 0 0 16,3 6 3-16,-3-6 1 0,0 0 0 0,0 0 0 15,0 0-11-15,0 0-3 0,0 0 0 0,0 0 0 16,0 0-12-16,0 0 0 0,0 0 0 0,0 0 0 16,0 0 8-16,0 0-8 0,0 0 0 0,0 0 0 15,4 0 0-15,-1-6 0 0,4 6-13 0,-3-3 4 16,-1-6-23-16,-3 5-5 0,4-2-1 0,-4-3 0 15,4 2 22-15,-4-2 4 0,3 3 0 0,1 0 1 16,-4-4 11-16,0 4-8 0,0 0 8 0,3-1-8 16,-3 1 8-16,-3 0 0 0,3 6 0 0,0-7 0 15,0 1 8-15,0 6-8 0,0-6 10 0,-4 0-10 16,4 6 18-16,0-7-2 0,0 4-1 0,0 3 0 16,-3-6 8-16,3 0 1 0,0 6 1 0,0 0 0 15,0 0-25-15,0 0 0 0,0 0 8 0,0 0-8 0,0 0 0 16,0 0 0-16,0 0 0 0,0 0 0 0,0 0 0 15,-8 6 0-15,5 3 0 0,-1-2 0 16,1 2-32-16,-1 0 2 0,1 1 0 0,3-1 0 0,0 1 30 0,0-1 8 0,0 1 1 16,0 2 0-16,0-3-9 0,0 1 0 0,3-1 0 15,-3-2 0-15,0-7 0 0,0 0 0 16,0 0 0-16,0 0 0 0,0 0 0 0,0 0 0 16,0 0 0-16,0 0 8 0,7 0 9 0,-3 0 2 0,3 0 0 15,-3 0 0-15,3-4-19 0,-4-2 0 0,1 0 8 0,-1 3-8 16,1 0 0-16,-4 3 0 0,3-4 0 15,-3 4 0-15,0 0 0 0,0 0 0 0,0 0 0 0,0 0 0 16,0 0 0-16,0 0 0 0,0 0 0 0,0 0 0 16,0 0 0-16,0 0 0 0,0 0 0 0,0 0 0 15,0 0 0-15,-7 0 0 0,7 0 0 0,-7 4 0 16,0-4 0-16,0 0 0 0,7 0 0 0,-11 3 0 16,4 0 0-16,0 0 0 0,0 0 0 0,0 0 0 15,0 4 0-15,0-7 0 0,4 9 0 0,3-9 0 16,0 0-20-16,0 0-10 15,0 0-2-15,0 0-1 0,0 0 5 0,0 0 2 0,-7 3 0 0,-1 3 0 16,8-6-143-16,-3-6-29 0</inkml:trace>
  <inkml:trace contextRef="#ctx0" brushRef="#br0" timeOffset="91526.088">27647 3705 691 0,'0'0'29'0,"0"0"-29"0,0 0 0 0,-3 6 0 15,-1 1 69-15,4-1 8 0,-3 0 2 0,-1 0 0 16,1-2-27-16,3 8-6 0,-4-6-1 0,1 1 0 16,3 8-45-16,0-2-16 0,-4 3 0 0,4-7 0 15,0 0 16-15,0 1 0 0,0-1-8 0,-4 1 8 16,4-1 0-16,0-3 0 0,0 1 8 0,4 2-8 15,-4-3 0-15,0-6 0 0,4 6 0 0,-4-6 0 16,0 7 9-16,0-7 3 0,3 6 0 0,-3-6 0 16,0 0-2-16,0 6 0 0,0-6 0 0,4 7 0 0,-4-7 16 0,0 6 3 0,3 0 1 15,-3 4 0-15,0-4 6 0,0 0 2 0,0 0 0 0,0 4 0 32,0-1-6-32,0-6 0 0,0 10-1 0,0-1 0 0,0-2-6 0,0-1-1 15,0 1 0-15,0 2 0 0,-3 1-7 0,3-1-1 16,-4 4-1-16,1 0 0 0,3-4 4 0,-4 7 1 0,4-7 0 15,-4 4 0-15,4 0 5 0,0-4 2 0,-3 1 0 0,3 6 0 16,0-7-27-16,0 10 0 0,3-9 0 0,-3 2 0 16,4 1 0-16,-4-6 0 0,4 2 0 0,-4 1 0 15,0-4 0-15,3 0 0 0,-3-5 0 0,0 5 0 16,0-9-9-16,0 9-1 0,0-9 0 0,-3 7 0 16,-1-1 22-16,4-6 5 0,-7 3 1 0,3 0 0 15,-3 3-18-15,0-6 0 0,0 4 8 0,0-4-8 16,0 0-20-16,7 0-7 0,0 0-1 15,-3 0-1-15,3 0-40 0,-7 6-8 0,7-6-2 16,0 0 0-16,-4 6-113 0,0 0-22 0</inkml:trace>
  <inkml:trace contextRef="#ctx0" brushRef="#br0" timeOffset="92342.427">27598 4963 725 0,'0'0'31'0,"0"0"-31"16,0 0 124-16,0 0 20 0,0 0 3 0,0 0 1 16,0 0-28-16,0 0-4 0,0 0-2 0,0 0 0 15,0 0-38-15,0 0-8 0,0 0-2 0,0 0 0 16,0 0-18-16,0 0-4 0,0 0-1 0,0 0 0 16,0 0-27-16,0 0-6 0,0 0-1 0,0 0 0 15,0 0-9-15,0 0 0 0,0 0 0 0,0 0 0 16,0 0 0-16,0 0 0 0,0 0 0 0,0 0 0 15,0 0 0-15,0 0-17 0,0 0 4 0,0 0 1 16,0 0 12-16,0 0 0 0,0 0 0 0,0 0 10 16,0 0-2-16,0 0 0 0,0 0 0 0,-7 6 0 15,7-6-8-15,-7 3 0 0,7-3 0 0,-7 6 0 16,7-6 0-16,0 0 0 0,0 0 0 0,-7 0 0 16,7 0-100-16,0 0-23 0,0 0-4 0</inkml:trace>
  <inkml:trace contextRef="#ctx0" brushRef="#br0" timeOffset="93155.035">27527 4436 425 0,'0'0'18'0,"0"0"-18"15,0 0 22 1,0 0 1-16,0 0 0 0,0 0 0 0,4-3-11 0,3-1-3 0,-4-2 0 0,-3 6 0 15,4-3-9-15,-4 3 8 0,7-9-8 0,-4 9 8 16,-3 0 0-16,8-4-8 0,-8 4 12 0,3-3-4 16,-3 3 3-16,7 0 0 0,0 0 0 0,-7 0 0 15,0 0 20-15,0 0 4 0,0 0 1 0,0 0 0 16,4 7 14-16,-1 2 3 0,1-6 1 0,-1 7 0 16,-3-10 7-16,0 9 2 0,0-9 0 0,0 0 0 15,4 6-9-15,-1 4-2 0,-3-4 0 0,4 0 0 16,-4 4-18-16,3-7-4 0,-3 9-1 0,0-12 0 15,0 7 3-15,0-7 1 0,4 9 0 0,-4-3 0 16,3 4-19-16,-3-7-4 0,0 9-1 0,0-5 0 16,0-7-9-16,0 9 0 0,4-3 9 0,-4-6-9 15,0 10 0-15,-4-1 8 0,4-9-8 0,0 6 0 16,-3 4 0-16,3-4 8 0,0 0-8 0,0 4 0 16,0-10 8-16,0 3-8 0,0-3 8 0,0 0-8 15,0 0 8-15,0 0-8 0,0 0 10 0,0 0-10 16,0 0 13-16,0 0-3 0,0 0-1 0,0 0 0 15,0 0-18-15,0 0-4 0,0 0-1 0,0 0 0 16,-4 0-122-16,-3 0-25 0,4-3-5 0</inkml:trace>
  <inkml:trace contextRef="#ctx0" brushRef="#br0" timeOffset="93812.313">27704 5044 725 0,'0'0'15'0,"0"0"4"0,0 0-19 0,-4 0 0 0,-3-3 0 0,7 3 0 16,-7 0 10-16,7 0-2 0,-4 0 0 0,-3 0 0 15,0 0-8-15,0 0 0 0,4-6 0 0,-4 6 0 16,0-3 12-16,7 3 0 0,-4-4 0 0,4 4 0 16,-3-3 28-16,-1 0 7 0,4 3 1 0,-3-3 0 15,-1 0-15-15,4 3-2 0,-7 0-1 0,7 0 0 16,0 0-5-16,0-10-1 0,0 10 0 0,-4-6 0 16,4 6-8-16,-3-3-1 0,-1 0-1 0,4 3 0 15,0 0-5-15,0 0-1 0,0 0 0 0,0 0 0 0,0 0-8 0,0 0 0 16,0 0 0-16,0 0 8 0,0 0-8 0,0 0 0 0,0 0 0 15,0 0 0-15,0 0 0 0,0 0 12 0,0 0-12 0,0 0 12 16,0 6 12-16,0 0 4 0,0-6 0 0,0 10 0 16,0-10-16-16,0 6-4 0,0 4 0 0,0-10 0 15,0 0 3-15,4 3 0 0,-4-3 0 16,0 0 0-16,0 0 4 0,0 0 1 0,-4 9 0 0,4-9 0 16,0 0 12-16,0 0 4 0,0 0 0 0,0 0 0 15,0 0-4-15,0 0 0 0,4-3 0 0,-1-3 0 16,1 3-28-16,3-4 0 0,0 1-13 0,-3 3 4 15,3-7-3-15,0 4-1 0,0 0 0 0,0 0 0 16,-4 6 1-16,4-4 0 0,0 4 0 0,-3-3 0 16,-4 3-24-16,4-3-4 0,-4 3 0 15,0 0-1-15,0 0 22 0,7 3 5 0,-4 0 1 0</inkml:trace>
  <inkml:trace contextRef="#ctx0" brushRef="#br0" timeOffset="95052.943">27206 3874 884 0,'0'0'24'0,"0"0"8"0,0 0-32 15,0 0 0-15,0 0 0 0,0 0 0 0,0 0 61 0,0 0 7 0,0 0 0 0,0 0 1 16,0 0-25-16,0 0-6 0,0 0-1 0,0 0 0 16,0 0 16-16,-3-6 3 0,3-3 1 0,-4 2 0 15,4 1-12-15,0 0-2 0,0 3-1 0,0 3 0 16,0-7-34-16,0 1-8 0,0 6 0 0,-3-3 0 16,3 3 0-16,0 0 0 0,0-9 0 0,0 9 0 15,0 0 0-15,0 0 0 0,0 0 0 0,0 0 8 16,0 0-8-16,0 0 0 0,0 0 0 0,0 0 0 15,0 0 9-15,0 0 0 0,-4 0 0 0,4 0 0 16,0 0 13-16,-3-3 2 0,3 3 1 0,-4 0 0 16,4 0 3-16,0 0 1 0,0 0 0 0,0 0 0 15,0 0-9-15,-7 0-3 0,7 0 0 0,0 0 0 16,0 0-8-16,0 0-1 0,0 0-8 0,0 0 12 16,0 0-12-16,0 0 0 0,0 0 0 0,0 0 0 15,0 0 0-15,0 0 0 0,0 0 0 0,0 0 0 16,0 0 0-16,0 0 0 0,0 0 0 0,0 0 0 15,0 0 0-15,0 0 0 0,0 0 0 0,0 0 0 16,0 0 0-16,0 0-10 0,7 0 10 0,-7 0-8 16,0 0 8-16,0 0 0 0,0 0 0 0,0 3-8 15,4 6 8-15,-1 0-8 0,-3 1 8 0,4 2-8 16,-4 1 8-16,0 0 0 0,0-1 0 0,0 1 0 16,0 2 0-16,-4 4 0 0,4-3 0 0,0 6 0 15,-3-10 0-15,3 7 0 0,0 0 0 0,0 3 0 0,0 0 0 16,0 0 11-16,0 0-3 0,-4 0 0 0,4 0 0 0,-3 6 0 15,-1-9 0-15,0 6 0 0,4-10-8 0,-3 4 0 0,-1-3 0 16,4 0-11-16,-3-1 11 0,3 1 0 16,3-4 8-16,-3 1-8 0,0 0 0 0,0-4 0 15,4 0 0-15,-4 4-8 0,-4-7 8 0,4 4 14 0,-3-4-3 16,3 0-1-16,-4 4-10 16,4-7 0-16,0 6-10 0,-3 1 10 0,3-7 0 0,0 9 0 0,0-2 0 0,0-1 0 15,-4 0 0-15,4-2 0 0,-3 5 8 0,3-12-8 16,0 7 21-16,-4-1 1 0,4-6 0 0,-3 9 0 15,3-9-22-15,0 10 0 0,0-10 0 16,0 3 0-16,0-3 0 0,-4 9 0 0,4-9 0 0,-3 3 0 16,3-3 0-16,0 13-8 0,0-13 0 0,0 9 0 15,-4 1 8-15,4-1 0 0,0 4 0 0,-3-7-8 16,3 10 8-16,0-13 0 0,-4 6 0 0,4-3 0 16,-3 4 0-16,3-1 12 0,-4 1 0 0,4-4-1 15,0 6-11-15,0 1 0 0,-3-1 0 0,3-2 0 16,-4 2-8-16,0 1-1 0,1-4 0 0,-1-2 0 15,1-1 9-15,3-6 0 0,0 0 8 0,0 0-8 16,0 0 19-16,0 0-1 0,0 0 0 0,-4 6 0 16,4-6-8-16,-7 0-2 0,0 0 0 0,7 0 0 15,0 0-108-15,-3-6-23 0,3 6-4 0</inkml:trace>
  <inkml:trace contextRef="#ctx0" brushRef="#br0" timeOffset="95986.242">27115 5104 1094 0,'0'0'23'0,"0"0"5"0,0 0-28 16,0 0 0-16,0 0 0 0,0 0 0 0,0 0 44 0,0 0 4 0,3-10 1 16,-3 10 0-16,4-6-31 0,-4 6-6 0,3-6-2 0,-3 6 0 15,0-3-10-15,0 3 0 0,0-4 0 0,0 4 0 16,0 0 0-16,0 0 0 0,0 0 0 0,0 0 0 15,0 0 0-15,0 0 0 0,0 0 0 0,0 0-11 16,0 0 11-16,0 0 0 0,0 0 0 0,0 0-8 16,0 0 8-16,0 0 0 0,0 0 8 0,0 0-8 15,0 0 24-15,0 0 0 0,0 0 0 0,0 0 0 16,0 0-24-16,0 0 8 0,0 0-8 0,0 0 0 16,0 0 12-16,0-6-1 0,4 0-1 0,-4 0 0 15,0-4 12-15,0 10 2 0,0-6 1 0,0 6 0 16,0-6-17-16,0 6-8 0,-4-3 8 0,4 3-8 15,-3-4 0-15,3 4-11 0,-7 0 1 0,7 0 0 16,-8 0-4-16,8 0-1 0,-7 4 0 0,7-4 0 16,-3 3-1-16,3-3 0 0,-7 6 0 0,3 0 0 15,4-6 16-15,-7 6 0 0,4 1 0 0,3-7 0 16,-4 9-12-16,4-3-7 0,4 1-1 0,-4-7 0 16,0 9 31-16,0-9 5 0,0 3 2 0,0-3 0 15,0 0-18-15,0 10 0 0,0-10 0 0,0 0 0 16,0 0 13-16,0 0-1 0,0 0 0 0,0 0 0 0,0 0 0 15,0 0-1-15,0 0 0 0,0 0 0 16,0 0-11-16,0 0 8 0,0 0-8 0,0 0 8 0,0 0-8 0,0 0 0 16,0 0 0-16,0 0-11 0,0 0 11 15,0 0 11-15,0 0-3 0,0 0 0 0,0 0-8 0,0 0 0 0,0 0 0 0,0 0 0 16,0 0 10-16,0 0 0 0,0 0 0 0,0 0 0 16,0 0-10-16,0 0-14 0,0 0 3 0,0 0 1 15,0 0 2-15,0 0 0 0,0 0 0 0</inkml:trace>
  <inkml:trace contextRef="#ctx0" brushRef="#br0" timeOffset="194934.955">16644 5110 915 0,'0'0'19'0,"0"6"5"0,0-6-24 0,4 3 0 0,-1 4 0 0,1-4 0 15,-4 9 58-15,0-2 7 0,0 2 2 0,0 1 0 16,0-1-31-16,0-5-5 0,0-1-2 0,0 3 0 15,0-2 9-15,0-1 2 0,0-6 0 0,0 6 0 16,0 0-4-16,0 4 0 0,0-7 0 0,0 6 0 16,0-6-1-16,0-3-1 0,3 7 0 0,-3-7 0 15,0 3-5-15,0-3-1 0,0 0 0 0,0 6 0 16,0-6-9-16,0 0-3 0,0 6 0 0,0-6 0 16,0 0 8-16,4 7 0 0,-4-7 1 0,0 0 0 15,0 0 22-15,0 0 4 0,0 0 1 0,3-7 0 16,-3-5-2-16,0 9 0 0,0-7 0 0,0 1 0 15,4-4-25-15,-4 7-5 0,0 0 0 0,3-7-1 16,-3 1-7-16,0-4 0 0,0 0-1 0,4-2 0 16,-4-1 25-16,0 6 4 0,3-3 2 0,-3-2 0 15,4 2-24-15,-4-3-5 0,3 0-1 0,-3 7 0 16,4-7 8-16,-4 0 2 0,0 4 0 0,0-1 0 16,-4 0-9-16,4 0-1 0,0-5-1 0,0 8 0 0,0-9-11 15,0 6 0-15,0-2 0 0,0 2 8 16,0-6-8-16,0 0 0 0,0 3 0 0,0-3 8 15,0 0 4-15,0 3 1 0,0-6 0 0,0 7 0 0,0-1-13 0,0-3 0 16,0 9 0-16,0 1 0 0,0-1 0 16,0 1-16-16,0 2 1 0,0 1 1 0,0 3 14 0,-3-1 0 15,3 1 0-15,0 0 0 0,0 3 0 0,0 3 0 0,0 0 0 16,0 0-9-16,0 0-6 0,3-7-1 0,-3 7 0 16,0 0 0-16,0 0 16 0,0 0 0 0,0 0 9 0,0 0-9 15,0 0 0-15,0 0-13 0,4 7 1 0,-1 2 0 16,4-3 4-16,-3 7 8 0,0-1-13 0,-1-2 5 15,4 2 8-15,-3 10-13 0,3 0 5 0,0 0 8 16,0 3-10-16,0-3 10 0,3 0 0 0,-2-3-9 16,2 3 9-16,-3 3 0 0,0 6 0 0,4 1 0 15,-1-1 0-15,5-6 0 0,-1-3 0 0,0 6 0 16,0-9 0-16,0 6 0 0,0-6 0 0,-3 3 8 16,3 0-8-16,0 0 0 0,0-3 0 0,0 3 0 15,-3-4 0-15,3 1 8 0,-4 0-8 0,1-6 0 16,-4 2 0-16,0-5 0 0,0-1 0 0,0-3 0 15,0 1 0-15,-3-4 0 0,3 3 0 0,-4-3 0 16,-3-3 0-16,7 0 0 0,-7 0 0 0,4-3 0 16,-1-6 8-16,1 2 1 0,0-5 0 0,-1-1 0 15,1-2 2-15,-4 2 0 0,0-6 0 0,0 4 0 16,0-4-11-16,0 0 12 0,0-3-12 0,0 3 12 16,-4-3-12-16,4-3 8 0,0 6-8 0,-3-3 8 15,3-3-8-15,0-3 0 0,-4 6 9 0,4-3-9 16,0 3 0-16,4-3-15 0,-4 6 3 0,0-3 0 0,0 3 12 0,0 4 13 15,0-4-2-15,0 6-1 0,-4 1-10 0,4 6 0 16,0-10 0-16,0 10 0 0,-4-4 0 0,4 1 0 16,0 3 0-16,0-1 0 15,0-2-29-15,0 6 1 0,0 0 1 0,0-4 0 16,0 7-37-16,0 0-8 0,0 0-2 0</inkml:trace>
  <inkml:trace contextRef="#ctx0" brushRef="#br0" timeOffset="195684.817">17558 4972 1241 0,'0'0'25'0,"0"0"8"0,0 0-33 0,0 0 0 0,0 0 0 0,-4-6 0 15,4 6 93-15,-7-3 12 0,0-7 3 0,7 10 0 16,0 0-65-16,-7 0-13 0,7 0-2 0,0 0-1 15,0 0 7-15,-3-3 2 0,3 3 0 0,0 0 0 16,-11 0-28-16,4 0-8 0,-4 0 0 0,1 3 0 16,3-3 0-16,-4 10 0 0,0-4 0 0,1 3 0 15,3-3-25-15,-4 4-6 0,4 2-1 0,0 1 0 16,4-4 32-16,-1 4 0 0,1 3 0 0,3-4 0 16,-4 1 0-16,4 5 0 0,0-2 0 0,0-3 0 15,4 9 0-15,-1-10 0 0,1 1 0 0,3 6 0 16,0-7 0-16,0 1 0 0,3-1 0 0,1-2 0 15,0-4 20-15,-1 3 11 0,1-6 1 0,6-3 1 16,-6 0-33-16,3 0 0 0,0-3 0 0,0-6 0 16,-3 9 16-16,-1-13-3 0,1 10-1 0,-4-6 0 15,0-1 18-15,0-2 3 0,0-1 1 0,-3 1 0 16,3 5-3-16,-4-2-1 0,1-3 0 0,-4 2 0 16,3 1-3-16,1-4-1 0,-1 4 0 0,-3-4 0 15,0 1-1-15,0 2 0 0,-3-2 0 0,-4-1 0 16,3 1-25-16,1 5 0 0,-4-2 0 0,0 0 0 0,3-1 0 15,-3 4 15-15,4 0-3 0,-4 2 0 0,0 1-12 0,-1 0-10 16,1 0 2-16,0 3 0 0,4 0 8 0,3 0 0 16,0 0 0-16,0 0 0 0,0 0-19 0,-7-3-1 15,7 3-1-15,0 0 0 16,0 0-69-16,0 0-14 0,0 0-2 0</inkml:trace>
  <inkml:trace contextRef="#ctx0" brushRef="#br0" timeOffset="196362.622">17985 4953 1242 0,'0'0'52'15,"0"0"-41"1,0 0 87-16,0 0 18 0,0 0 3 0,0 0 1 16,0 0-81-16,0 0-16 0,0 0-3 0,0 0-1 15,0 0-19-15,-4 10-9 0,1-4 1 0,-1 0 0 16,4 3 8-16,-4-5 0 0,4 8-9 0,0-2 9 15,0 2 0-15,-3-2 0 0,-1 2 0 0,4 4 0 0,0-1-11 0,4 1 3 0,-1 0 0 16,5 3 0 0,-1-4 8-16,0 1 0 0,3 0 0 0,1-1 0 0,-4-2 0 0,3-4 11 15,1 1-3-15,0-1 0 0,-1-6-8 16,1 0 0-16,-1-3 9 0,1 0-9 0,0-3 44 0,-1 0 4 16,4-6 0-16,-3 2 1 0,-1-2 6 0,1-7 1 15,0 4 0-15,-1 2 0 0,1-2-28 0,-4-1-4 0,0-2-2 0,0 2 0 16,-4 0 15-16,4 1 3 0,-3-1 1 15,0 1 0-15,-1-4-27 0,1 10-6 0,-1-3 0 0,-3-1-8 16,4 4 8-16,-4-10-8 0,0 13 0 0,0-6 0 16,0 5 8-16,0-2-8 0,0 0 0 0,0 6 0 15,0 0 9-15,-4-6-9 0,4 6 0 0,0 0 9 16,0 0-9-16,0 0 0 0,0 0 0 0,0 0 0 16,0 0 0-16,0 0 0 0,0 0 0 0,0 0 0 15,0 0-14-15,0 0 5 0,0 0 1 0,0 0 0 16,0 0-3-16,0 0 0 0,0 0 0 0,0 0 0 15,0 0 11-15,0 0-8 0,7 6 8 0,-3 0-8 16,3 4 8-16,0-4-8 0,-4 0 8 0,4 4-8 16,-3-1 8-16,3 0 0 0,-3 4-9 0,3-7 9 15,-4 13 0-15,1-6 0 0,3-1 0 0,0 4 0 16,-4-1 0-16,4 1 0 0,0 0 0 0,0-1 0 16,1 1 0-16,-1-3 0 0,3-4 0 0,-3 4 0 15,-3-4 10-15,-1-3 6 0,1 4 2 0,-1-7 0 16,1 6-42-16,-1-9-8 0,4 3-1 0</inkml:trace>
  <inkml:trace contextRef="#ctx0" brushRef="#br0" timeOffset="197051.304">18916 4994 1196 0,'0'0'24'0,"0"0"8"0,0 0-32 0,0 0 0 0,-4-6 0 0,4 6 0 16,-3-4 108-16,-1 1 16 0,-3 0 4 0,4 0 0 16,3 3-58-16,-7-3-11 0,7 3-3 0,-7 0 0 15,0-3-38-15,0 3-8 0,-4 0-2 0,11 0 0 16,-7 3 0-16,7-3 0 0,0 0 0 0,-7 3 0 16,0 0-8-16,0 3 8 0,0-2-8 0,-4 2 8 15,4-3-8-15,0 0 0 0,7-3 0 0,-7 6 0 16,0 4 0-16,7-10 0 0,-4 3 0 0,-3 0 0 15,7-3 0-15,0 0 0 0,-3 10 0 0,3-10 0 16,0 0 0-16,0 3 12 0,0-3-2 0,0 0 0 0,0 9-2 16,0-9 0-16,0 3 0 0,0-3 0 0,3 13-8 0,4-7 0 15,-3-3 0-15,-1 3 0 0,4-6 27 0,-3 4 0 0,3-1 0 0,-7-3 0 16,0 0-27-16,4 0 0 0,-4 0 0 0,7 9 0 16,-4-6 0-16,1 3 0 0,3-2 0 15,-4 2 0-15,1 0 0 0,3 0 0 0,-4 1 0 16,4-1 0-16,-3 0 0 0,3 4 0 0,0-4 0 0,0 3 0 15,-3-2 0-15,-1 5 0 16,1-2 0-16,-1-1 0 0,1 0 0 0,-4 1 0 0,0-1 0 0,0 4 0 16,0-1 0-16,0-2 0 0,-4 2 0 0,1-2 0 15,-4 2 0-15,3-2 0 0,-3-4 0 0,0 6 0 16,0 1 0-16,-4-4 0 0,4 1 0 0,-3-7 0 16,3 6 15-16,3-6-3 0,4-3 0 0,-7 7 0 15,0-4 30-15,0-3 6 0,0 3 0 0,-4-6 1 16,4 0-12-16,0-4-2 0,-3 7-1 0,3-3 0 15,0-6 6-15,-1 9 0 0,8 0 1 0,-7-6 0 16,0-1-33-16,4-2-8 0,-1 9 0 0,4 0 0 16,0 0 0-16,-7-6-11 0,7 6 3 0,0 0 0 15,0 0-137-15,0 0-27 0,0 0-6 0</inkml:trace>
  <inkml:trace contextRef="#ctx0" brushRef="#br0" timeOffset="198251.48">20052 5122 981 0,'0'0'28'0,"0"0"6"0,0 0-34 0,0-6 0 0,0 6 0 0,-4-6 0 15,1 3 48-15,-1-4 4 0,1 1 0 0,-1 3 0 16,4 3 3-16,-7-9 1 0,4 9 0 0,-1-7 0 15,1 4 6-15,3 3 2 0,0-6 0 0,-4 0 0 16,-3-1-26-16,3 1-5 0,-3 3-1 0,0-6 0 16,0 9 7-16,7 0 1 0,-3-7 0 0,-4 4 0 15,7 3-26-15,-7-3-5 0,-4 3-1 0,4-3 0 16,-4 3-8-16,1 0 8 0,3 0-8 0,-4 3 8 16,1 0-8-16,-4 0 0 0,3 1 0 0,-3 5-11 15,3-3 11-15,1 4-8 0,-1-1 8 0,1 0-8 16,-1-2 8-16,4 5 0 0,0 1 0 0,0-1 0 15,3 4 0-15,1-3 0 0,-1-1 0 0,4 4 0 16,-3-4 0-16,3 7-8 0,0 3 8 0,0-6-8 0,0-1 8 16,3 4 0-16,1-3 0 0,3 0 0 15,0-1 0-15,3-2 0 0,1-1 0 0,0-2 0 0,3-1-11 0,0-3 11 16,0-6-13-16,0 7 5 0,0-7 8 0,0 0 0 16,-3 0 0-16,-1 0 0 0,1-7 0 0,-4 4 11 15,0-6-3-15,0 3 0 0,0-4 23 16,-3 1 4-16,3-1 1 0,-4-2 0 15,4 2-7-15,-3-5-1 0,3 2 0 0,0-2 0 0,-3-1-28 0,-1 3 0 16,4 1 0-16,-3-4 0 0,-4 4 0 0,0-1 0 0,0 0 0 16,0 4 0-16,0 0 9 0,0-1-9 0,3-2 8 0,-6 9-8 15,3-4 12-15,0 1-4 0,0 3 0 16,-4 0 0-16,1-4-8 0,3 7 8 0,0-6-8 0,0 6 8 16,0 0-8-16,0 0 12 0,0 0-12 15,0 0 12-15,0 0-12 0,0 0 12 0,0 0-12 0,0 0 12 16,0 0-12-16,0 0-11 0,0 0 3 0,0 0 0 15,0 0 0-15,0 0 0 0,0 0 0 0,3 10 0 16,1-4-4-16,3 3 0 0,-4-2 0 0,1 2 0 16,3-3 12-16,0 10 0 0,-4-4 0 0,4-5 0 15,4 12 0-15,0-10 0 0,-1 7 0 0,4-4 0 16,-3 1 0-16,3-1 0 0,-3-2 0 0,-4-1 0 16,3-3 0-16,-3 4 0 0,0-7 0 0,-3 9 8 15,3-8-8-15,-4-1 0 0,-3-3 0 0,0 0 0 16,0 0 0-16,0 0-15 0,0 0 3 0,0 0 0 15,0 0-175-15,0 0-34 0</inkml:trace>
  <inkml:trace contextRef="#ctx0" brushRef="#br0" timeOffset="198793.23">20221 5035 1682 0,'0'0'35'0,"0"0"9"0,0 0-36 0,0 0-8 0,0 0 0 0,0 0 0 15,0 0 45-15,0 0 7 0,0 0 2 0,0 0 0 16,0 0-38-16,0 0-7 0,0 0-1 0,0 0-8 15,0 0 0-15,7 0 0 0,0 9 0 0,-3-6-9 16,3 7 9-16,-4-1 0 0,4-3 0 0,-3 4 0 16,0 2 0-16,3-2 0 0,0 2 0 0,-4 1 0 15,4-1 0-15,0-2 0 0,0 2 0 0,4 1 0 16,-4-1 0-16,0-2 0 0,4 2 0 0,-4 1 0 16,3-4 0-16,1 4 0 0,-1-4 0 0,1 1 0 15,0-4 0-15,-1 6 0 0,1-5 0 0,-1-1 0 16,-3 0 0-16,0-3 0 0,1 0 0 0,-5-3 0 15,4 4 0-15,0-4 11 0,-3 0-3 0,-4 0 0 16,7-4 2-16,-7 4 0 0,7-6 0 0,-4 0 0 16,-3 0 35-16,4-4 7 0,-4-2 2 0,0 2 0 15,0-5 8-15,0-4 2 0,0 3 0 0,0-3 0 16,-4 4-29-16,4-7-6 0,-3 0-1 0,-1 3 0 0,4 0 0 16,0 0 0-16,-3 4 0 0,3-1 0 0,0 7-28 15,-4-4 0-15,4 10 0 0,0-13 0 0,0 13 0 16,0 0 0-16,0 3 0 0,0 0 0 0,0-6 0 15,0 6 0-15,0 0 0 0,-3-7 0 16,3 7-20-16,0 0-9 0,0 0-3 0,0 0 0 0,0 0 7 0,0 0 1 0,0 0 0 0,0 0 0 31,0 0-141-31,0 0-28 0,0 0-6 0</inkml:trace>
  <inkml:trace contextRef="#ctx0" brushRef="#br0" timeOffset="199467.937">20902 5010 1265 0,'0'0'36'0,"0"0"8"0,-7-10-36 16,4 10-8-16,-1-3 0 0,-3 0 0 0,0-3 44 0,0 6 6 0,3-4 2 0,-3 4 0 16,0 0-34-16,0-3-6 0,0 3-2 0,0 0 0 15,0 0 19-15,0 3 4 0,0-3 1 0,0 4 0 16,-4 2-22-16,4 0-4 0,0 0 0 0,-4 4-8 16,1-4 0-16,-1 4 0 0,4 2 0 0,-3 1 0 15,3-1 0-15,0 1 0 0,3-1 0 0,1 7 0 16,3-3 0-16,-4 3 0 0,4-4 0 0,4 7 0 15,-1-3 0-15,1-3 0 0,3-1 0 0,0-2 0 16,0 6 0-16,3-7 0 0,1 4 8 0,3-4-8 16,-3-2 0-16,3-1 0 0,3-6 8 15,-3 4-8-15,1-4 12 0,-1-3-2 0,0 0 0 0,3-3 0 16,-6-4 2-16,3 1 0 0,-3 0 0 0,-4-4 0 16,3-2 32-16,-3-1 6 0,0 7 2 0,-3-3 0 15,3-4-7-15,-3 1-1 0,-1-1 0 0,1 1 0 16,-4-1-17-16,3-3-4 0,-3 4-1 0,0-1 0 15,0 1 16-15,0-1 3 0,-3 1 1 0,-1-1 0 16,1 0-34-16,-1 4-8 0,1-3 0 0,-5 5 0 16,1-2 0-16,4 3 0 0,-4-4 0 0,0 10 0 15,0-3 0-15,3 0 0 0,-3-3 0 0,0 3 0 16,7 3 0-16,0 0 0 0,-3 0 0 0,3 0 0 0,0 0-14 16,0 0-5-16,0 0-1 0,0 0 0 15,0 0-19-15,0 0-4 0,0 0-1 0</inkml:trace>
  <inkml:trace contextRef="#ctx0" brushRef="#br0" timeOffset="200067.985">21262 4994 1447 0,'0'0'30'0,"0"0"7"0,0 0-29 0,0 0-8 0,0 0 0 0,0 0 0 15,0 0 54-15,0 0 10 0,0 0 1 0,0 0 1 16,0 0-46-16,0 0-10 0,0 0-2 0,0 6 0 16,3 0-8-16,-3 4 0 0,0-4 0 0,4 4 0 15,-4 2 0-15,0 1 0 0,3-4 0 0,-3 7 0 16,4-4 0-16,0 7 0 0,-4-3 0 0,3-4 0 16,-3 4 0-16,4-4 0 0,-4 4 0 0,3-6 0 15,-3-1 0-15,0 0 8 0,0-2-8 0,0-7 8 16,0 0 0-16,0 0 0 0,0 0 0 0,0 0 0 15,0 0 29-15,0 0 6 0,0 0 1 0,0 0 0 16,0 0 6-16,0 0 2 0,-7-7 0 0,0-2 0 16,3 3-36-16,1-4-6 0,-1-2-2 0,-3 2 0 15,4-2 4-15,-1-1 0 0,1 1 0 0,3-4 0 16,-4 3 24-16,4-5 4 0,0 2 2 0,0-3 0 16,0 7-29-16,0 2-5 0,0 1-8 0,4-7 11 0,-1 10-11 15,1-4 8-15,-1 4-8 0,1 0 8 0,-1 3-8 16,4-3 0-16,-3 2 0 0,3-2 0 0,0 6 0 15,-3-3-12-15,3 0 4 0,0-3 8 16,0 6-8-16,0 0 8 0,0 0 0 0,0-4 0 0,0 4 0 0,0 0 0 0,-3 4 0 0,3-4 0 16,0 0 0-16,-4 0 0 0,4 6 0 15,0-3 0-15,0 0-19 0,-3 3-2 0,3-2-1 16,-3 5 0-16,-1-3 10 0,1 0 1 0,-1 4 1 0,1-4 0 16,-1 10 10-16,1-10 0 15,-1 7 0-15,1-1 0 0,-1 1 0 0,1-1 0 0,-4-2 0 0,3 8 0 16,-3-2 0-16,4-3 0 0,-4 9 0 0,0-7 0 15,3 1 0-15,-3-3 0 0,4 2 0 0,-4-2 0 16,3-1 0-16,-3-2 0 0,0-7 0 0,4 9 0 16,-4-12 0-16,0 7 0 0,0-7 0 0,0 0 8 15,0 0-8-15,0 0 0 0,0 0-11 0,0 0 11 16,0 0-174-16,0-10-29 0</inkml:trace>
  <inkml:trace contextRef="#ctx0" brushRef="#br0" timeOffset="200655.129">22285 4740 787 0,'0'0'22'0,"0"0"6"0,0 0-28 0,0 0 0 0,0 0 0 0</inkml:trace>
  <inkml:trace contextRef="#ctx0" brushRef="#br0" timeOffset="212666.22">22288 4455 969 0,'0'0'40'0,"0"0"-32"16,0 0 87-16,0 0 17 0,0 0 3 0,0 0 1 15,0 0-68-15,0 0-12 0,0 0-4 0,4 3 0 16,3 3 0-16,-3 0 0 0,3 0 0 0,-4-2 0 16,4-1-19-1,4 3-4-15,-4 0-1 0,3 4 0 0,-2 2-8 0,-1 1 8 0,-4 9-8 0,4 3 8 16,-3-3-8-16,-1 3 12 0,1 3-12 0,3 3 12 16,-4-9-4-16,1 10-8 0,-1-4 12 0,1 3-4 15,-1-2 3-15,1 2 0 0,3-3 0 0,-3 3 0 16,-1-5-3-16,1 5-8 0,-1-6 12 0,1 0-4 15,-4 0-8-15,3 0 8 0,1 3-8 16,-1-6 8-16,-3-3 7 0,0 0 1 0,4-3 0 16,-4-7 0-16,0 1-16 0,0-1 0 0,3-6 0 0,-3 7 0 15,4-4 0-15,-4 0 0 0,0 0 0 0,0 7 0 16,0-7 0-16,0 0 12 0,0 4 0 0,0-10 0 16,0 6-1-16,0-6-1 0,0 0 0 0,0 0 0 15,0 0 2-15,0 0 1 0,0 0 0 0,0 0 0 16,0 0 23-16,0 0 4 0,0 0 0 0,0-9 1 15,-4-1-13-15,1-2-4 0,3-4 0 0,-4 0 0 16,1-2 6-16,-1-4 1 0,4 3 0 0,-3-6 0 16,-1 6-31-16,4-3 8 0,-3 0-8 0,3 3 0 15,0 0 0-15,0 1 0 0,0 2 0 0,3 0 0 16,-3 1 0-16,4-1 0 0,-4 0 0 0,3 0 0 16,1 1 0-16,-1-1 0 0,4 0 0 0,-3 4 0 15,-1-4 0-15,4 4 0 0,-3-4 0 0,-1 3 0 16,1 1 0-16,3 3 0 0,-3-4 0 0,3 7 0 0,0-4-16 15,-4 1-4-15,4 9 0 0,-3 0 0 16,-4 0 11-16,0 0 9 0,0 0-13 0,0 0 5 0,0 0-2 0,3 6 0 16,1 0 0-16,-1 7 0 0,1 0-3 0,-1 5-1 15,1-2 0-15,-1 6 0 0,5 0 14 0,-5-3 0 16,1 0 0-16,3 9 0 0,0-3-12 16,-4 0 12-16,1-3-13 0,3 3 5 0,-4-3 8 0,1 3 0 0,3-3 8 15,-4-6-8-15,1-4 0 0,3-2 0 0,-3-7 0 16,-1 6 0-16,4 1 0 0,-3-1 0 0,-1 3 0 15,4 4 0-15,-3-3 0 0,-4-1 0 16,0-2 0-16,0-1 0 0,0-3 8 0,0-6-8 0,0 0 8 0,0 10-8 16,0-10-37-1,0 0-12-15,0 0-3 0</inkml:trace>
  <inkml:trace contextRef="#ctx0" brushRef="#br0" timeOffset="213223.379">22747 4846 1257 0,'0'0'26'0,"0"0"6"0,0 0-32 15,0 0 0-15,0 0 0 0,0 0 0 0,0 7 58 16,-3-1 5-16,-1 3 1 0,4-2 0 0,-3 2-21 0,3-3-4 15,0 4-1-15,0-4 0 0,0 7-29 0,0-1-9 16,0-2 0-16,0 2 0 0,-4 7 0 16,4-3 0-16,0-4 0 0,-4 7 0 0,4-3 0 0,0 6 0 15,-3-4 0-15,3 1 0 16,3 3 0-16,-3-3 0 0,4 3 0 0,-4-10 0 0,4-5 0 0,3 2 0 0,-7-9 0 0,3 0 0 16,4 3 0-16,0-3 0 0,-3 0 0 0,6 7 0 15,-3-7 12-15,0-7-12 0,0 4 12 0,1-6-12 16,-1 2 24-16,0-2-3 0,3-3 0 0,-3-1 0 15,0-3 11-15,0 1 1 0,0-1 1 16,1 0 0-16,-5 1 8 0,1-1 2 0,-1 3 0 0,-3 1 0 16,0-7-6-16,0 6-1 0,0 1 0 0,0-1 0 15,-3 4-13-15,3 0-2 0,-4-1-1 0,1 1 0 16,3 2-5-16,-4-2-2 0,4 9 0 0,0 0 0 16,0 0-14-16,0 0 0 0,0 0 0 0,0 0 0 15,0 0-16-15,0 0 1 0,0 0 0 0,0 0 0 16,-4 13 3-16,4-7 0 0,0 3 0 0,4 4 0 15,-4-7 1-15,0 10 1 0,4-4 0 0,-1 1 0 16,1-1 10-16,-1 10 0 0,1-3-9 0,3 6 9 16,0-9 0-16,0 0 0 0,0-4-9 0,0 1 9 15,0-1 0-15,0 1 0 0,-3 2 0 0,3 1 0 16,0-3 9-16,0-1-9 0,-4-2 8 0,1-1-8 16,-1-3 0-16,1 1-14 0,-4-7 2 0,0 0 0 15,0 0-68-15,0 0-14 0,0 0-2 0</inkml:trace>
  <inkml:trace contextRef="#ctx0" brushRef="#br0" timeOffset="213451.198">23054 4969 1485 0,'0'0'31'0,"-7"3"7"0,7-3-30 0,0 0-8 0,-4 6 0 0,1 0 0 16,-1 4 42-16,1-4 7 0,-1 10 2 0,1-10 0 15,3 7-41-15,0-1-10 0,0 1 0 0,3-1 0 16,-3-2 0-16,4 8 0 0,-4-5 0 0,3 3 0 16,1-4 0-16,-4 1 10 0,3-4-10 0,1 4 10 15,-1-4-19-15,-3-6-4 0,4 7-1 0,-4-10 0 16,0 0-136-16,0 0-27 0</inkml:trace>
  <inkml:trace contextRef="#ctx0" brushRef="#br0" timeOffset="213603.998">23015 4865 1686 0,'-7'-19'35'0,"7"19"9"15,0 0-36-15,0 0-8 0,-7 0 0 0,7 0 0 16,0 0 49-16,0 0 8 0,0 0 2 0,0 0 0 16,0 0-39-16,0 0-7 0,0 0-1 0,0 0-1 15,0-6-21-15,4 0-4 0,-4 3-1 0</inkml:trace>
  <inkml:trace contextRef="#ctx0" brushRef="#br0" timeOffset="213897.249">23262 4705 1504 0,'0'0'43'0,"0"0"9"0,0 0-42 0,0 0-10 0,0 0 0 0,0 0 0 15,0 0 44-15,0 0 6 0,0 10 2 0,0-1 0 16,0 1-32-16,0 2-7 0,0 1-1 0,0 2 0 16,4-2 16-16,-4 9 4 0,3-3 0 0,1-1 0 15,-1 1-32-15,1 3 0 0,-1-3 0 0,4 3 0 16,-3 0 0-16,3-3 0 0,0 6 0 0,-3-3 0 16,3-3 0-16,-4 3 0 0,1 0 0 0,-1-7 0 15,1 7 0-15,-1-9 0 0,1-1 0 0,-4 4 0 16,3-4 0-16,1-5 0 0,-4 2 0 0,0-6 0 15,0-3-87-15,3 10-23 0,-3-10-5 16</inkml:trace>
  <inkml:trace contextRef="#ctx0" brushRef="#br0" timeOffset="214081.584">23216 5063 1409 0,'0'0'29'0,"0"0"7"0,0 0-28 0,7 0-8 0,0-3 0 0,0 0 0 16,4 3 80-16,0-4 14 0,3 4 3 0,0-6 1 15,3 6-40-15,1-6-8 0,0-3-2 0,3-1 0 32,-3 4-38-32,6-4-10 0,-3 1 0 0</inkml:trace>
  <inkml:trace contextRef="#ctx0" brushRef="#br0" timeOffset="-214621.864">24116 4774 1044 0,'0'0'21'0,"0"0"7"0,0 0-28 0,0 0 0 0,0 0 0 0,0 0 0 15,0 0 40-15,0 0 4 0,0 0 0 0,0 0 0 16,0 0 12-16,0 0 4 0,0 0 0 0,0 0 0 15,0 0-29-15,0 0-6 0,0 0-1 0,0 0 0 16,0 0 5-16,0 0 1 0,0 0 0 0,3 7 0 16,1-1-38-16,-4 6-8 0,3 1-2 0,1 3 0 15,0-1 3-15,3 1 1 0,0 3 0 0,0-3 0 16,0 5 22-16,3-2 5 0,-3 6 1 0,0-3 0 16,4-3-22-16,0 9-5 0,-1-9-1 0,1 3 0 15,-4-9 14-15,0-1 0 0,0 4 0 0,0 0 0 16,0-1 12-16,0 4-2 0,-3 3 0 0,3 9 0 15,-4-9-10-15,1 10 0 0,-1-7 0 0,-3 0 8 16,0-3 8-16,-3 0 2 0,-1 0 0 0,1 3 0 16,-4-10-18-16,0 4 0 0,-4-3 0 0,0-3 0 0,1-1 10 15,-1 4-2-15,-3-10 0 0,4 7 0 16,-5-4 8-16,1-6 0 0,-3 3 1 0,3-2 0 0,-4-4 32 0,4 0 7 16,0-4 0-16,0-2 1 0,3 6-4 0,-3-6-1 15,3 0 0-15,-3-7 0 0,4 10-32 0,-4-7-6 16,6 1-2-16,-2-3 0 15,-1 5-39-15,4-2-8 0,0-1-1 0</inkml:trace>
  <inkml:trace contextRef="#ctx0" brushRef="#br0" timeOffset="-214368.656">23925 4458 1904 0,'0'0'54'0,"0"0"11"15,0 0-52-15,0 0-13 0,0 0 0 0,0 0 0 16,0 0 20-16,0 0 0 0,0 0 1 0,0 0 0 15,0 0-36-15,0 0-7 0,0 0-2 0</inkml:trace>
  <inkml:trace contextRef="#ctx0" brushRef="#br0" timeOffset="-213888.782">24356 4737 1459 0,'-7'-7'41'0,"7"7"10"0,0 0-41 0,-4-3-10 0,4 3 0 0,0 0 0 15,-7 0 0-15,0 3 0 0,7-3 0 0,-7 4 0 16,-4 2 0-16,4 6-11 0,0 1 3 0,0 6 0 16,0-4 8-16,4 7-8 0,-4 0 8 0,3 0-8 15,-3 0 8-15,7 3 0 0,-3-3 0 0,3-3 0 16,3 3-34-16,4-3-5 0,0-3-1 0,0-1 0 16,7-5-19-16,0 2-4 0,1 1-1 0,2-7 0 15,4 0 45-15,-3-6 9 0,7-3 2 0,-8-3 0 16,5 0 22-16,-5-4 5 0,1 7 1 0,-4-6 0 15,0-4 59-15,0 7 12 0,-3-10 2 0,-4 4 1 16,0-1-22-16,-4-3-5 0,-3-2-1 0,0 5 0 16,-3-9-11-16,-4 10-3 0,3-4 0 0,-3-3 0 15,-3 3-27-15,-1 1-5 0,-3-1-2 0,3 0 0 0,-3 7-18 16,4-4 10-16,-4 4-10 0,3 3 8 16,-3-1-8-16,3 4 0 0,1 3-12 0,-1 0 12 0,0 3-14 15,4-3 5-15,0 0 1 0,7 0 0 16,0 0-42-16,0 0-8 0,0 0-2 0</inkml:trace>
  <inkml:trace contextRef="#ctx0" brushRef="#br0" timeOffset="-213416.816">24666 4730 1652 0,'0'0'34'0,"0"0"9"0,0 0-35 0,0 0-8 0,0 0 0 0,0 0 0 16,-7 4 18-16,4 2 2 0,-4 0 0 0,3 0 0 15,-3 4-20-15,3-1-9 0,1-2 1 0,-1 2 0 16,1 3 8-16,3 1 0 0,-4-4 0 0,4 7 0 16,0 0-8-16,4-4 8 0,-1 7-8 0,1-3 8 15,3-1 0-15,0 1 0 0,4-6 0 0,-1 2 0 16,1-2-11-16,3-1 11 0,0-3-13 0,0-3 5 15,4 4 8-15,-4-7 0 0,7 0 0 0,-7 0 0 16,4-4-28-16,-4-2-3 0,0 3-1 0,-3-6 0 16,-1 2 52-16,1-2 9 0,-4-4 3 0,0 4 0 15,-4-4-10-15,1 1-2 0,-1-4 0 0,-3 4 0 16,4-4 26-16,-4 3 5 0,0 1 1 0,-4-1 0 16,4 1-20-16,0-1-3 0,-3 1-1 0,3 2 0 0,-4 1 0 0,1 6 0 15,3-7 0-15,0 10 0 0,0 0-38 0,0 0-8 16,0 0-2-16,0 0 0 0,0 0 7 0,0 0 1 15,-4 13 0-15,1-4 0 0,3 1 3 0,0-1 1 16,0 4 0-16,3-1 0 0,1-2 8 0,3 2-8 16,0-6 8-16,4 7-8 0,-1 0 8 0,4-4-8 0,0 0 8 15,1 4-8-15,-1-4 0 0,3 4 0 0,-3-4 0 0,0-2 0 32,4 5-43-32,-4-6-8 0,-3 4-1 0</inkml:trace>
  <inkml:trace contextRef="#ctx0" brushRef="#br0" timeOffset="-212946.456">25164 4894 653 0,'7'9'18'0,"0"0"5"0,0-2-23 15,0 2 0-15,0 0 0 0,0 1 0 0,0-4 12 0,-3 0-3 16,-1 1 0-16,1-4 0 0,-4-3 8 0,0 0 2 0,0 0 0 0,0 0 0 16,0 0-9-16,0 0-2 0,0 0 0 15,0 0 0-15,0 6 45 0,0-6 9 0,0 0 2 0,0 0 0 16,0 0 0-16,0 0 0 0,-7 0 0 15,-4-3 0 1,4 0-10-16,0 0-2 0,0 0 0 0,0-1 0 0,0-5-6 0,0 0-2 0,0-1 0 0,0-6 0 16,-1 4-9-16,5-4-3 0,-1 1 0 0,1-4 0 15,3 0 20-15,0-3 3 16,0 6 1-16,0 1 0 0,3-1-13 0,1 0-3 0,-4 7 0 0,3-4 0 16,5 4-20-16,-5-4-4 0,1 7 0 15,3 0-1-15,-4 0 1 0,4 2 0 0,0-8 0 0,-3 6 0 16,3-1 13-16,0 1 3 0,0 0 1 0,0 3 0 15,0 0-33-15,4-4-12 0,-1 4 0 0,-3-3 0 16,4 3 12-16,-4 3 0 0,4-3-10 0,-4-4 10 16,-4 7-81-16,4 0-12 0,-3-3-3 15</inkml:trace>
  <inkml:trace contextRef="#ctx0" brushRef="#br0" timeOffset="-212341.783">25721 4668 1644 0,'0'0'34'0,"0"0"9"0,0 0-35 15,0 0-8-15,0 0 0 0,0 0 0 0,0 0 71 0,0 0 12 0,0 0 2 0,0 0 1 16,0 0-34-16,0 0-6 0,-7-3-2 0,0-4 0 16,0 7-35-16,-4-3-9 0,4 3 0 0,-3 0 0 31,3 0-24-31,-4 3-6 0,-3 4-2 0,3-1 0 0,1 6 32 0,-1-8 0 0,-3 2 0 0,3 6 0 16,4-2 0-16,-3-1 0 0,3 1-8 0,0-4 8 15,3 3-8-15,1 1 8 0,-1-4-13 0,4 0 5 16,0 1-4-16,0-4 0 0,4 3 0 0,-4-6 0 15,3 0 12-15,1 6-8 0,3-3 8 0,0-3-8 16,0 0 0-16,0 0 0 0,3 0 0 0,1 0 0 16,0 0-20-16,-1 0-3 0,1 0-1 0,-1 0 0 15,5-3 32-15,-5 3 0 0,4 0 0 0,-3 0 0 16,3 0 0-16,-3 0 0 0,-1 3 0 0,1-3 0 16,-1 3 0-16,-3-3 0 0,4 10 0 0,-4-7 0 15,0-3 0-15,-3 6 0 0,-1-3 0 0,1 4 0 16,-1-4 0-16,1 6 0 0,-4-3-8 0,3 7 8 15,-3 0-9-15,0-1 1 0,-3-2 0 0,3 2 0 16,-4 1 8-16,1-1 0 0,-1-2 0 0,1 2 0 16,-5 1 0-16,1-4 0 0,-3 4 0 0,3-4 0 15,-4 4 0-15,1-4 0 0,-1 0 0 0,-3-2 0 16,0 5 31-16,0-6 8 0,0 1 1 0,-1-1 1 16,-2-3-14-16,3 0-3 0,-4 0-1 0,4 1 0 0,3-1 27 15,-3-3 6-15,4 0 0 0,3 0 1 0,0 0-21 16,7 0-5-16,-7-7-1 0,-1 4 0 15,8 3-18-15,0 0-3 0,-7-6-1 0,7 6 0 16,0 0-33-16,0 0-7 0,0 0-2 0,0 0 0 16,0 0-136-16,0 0-27 0,0 0-6 0</inkml:trace>
  <inkml:trace contextRef="#ctx0" brushRef="#br0" timeOffset="-191906.419">13977 6236 1220 0,'0'0'34'0,"-3"0"9"0,-5 6-35 0,-2-3-8 0,3 0 0 0,-4-3 0 15,1 3 44-15,3-3 6 0,-4 3 2 0,4-3 0 16,-4 4-31-16,4-4-5 0,0 3-2 0,-3 3 0 15,3-3-3-15,-4 7-1 0,0-1 0 0,4 4 0 16,-3-1-10-16,3-3 0 0,0 4 0 0,-4 0 0 16,4-1 0-16,0 4 0 0,0-4 0 0,0 1 0 15,3 3 0-15,1-4 0 0,-1 4 0 0,4-4 0 16,0 7 0-16,0-6 0 0,0 2 0 0,0-2 0 16,4-1 23-16,3 1 9 0,-4-4 1 0,5 1 1 15,-1-1-21-15,3-3-4 0,1 7-1 0,-1-10 0 16,1-3-8-16,-1-6 0 0,1-4 0 0,0-2 8 15,-1 6 0-15,4-4 0 0,0 4 0 0,1-7 0 16,-5 7 0-16,4-6-8 0,-3 2 12 0,-1-2-4 16,-3 2 3-16,4-2 0 0,-4 2 0 0,0 1 0 15,0-4 13-15,-3 10 2 0,-1-6 1 0,1 6 0 16,-1-7-12-16,-3 4-3 0,0-3 0 0,4-1 0 0,-4 1 7 16,0 9 1-16,0 0 0 0,0-3 0 0,0 3-10 15,0 0-2-15,0 0 0 0,0 0 0 0,0 0-8 0,0 0 0 0,0 0 0 16,0 0 0-16,0 0-11 0,-4 9-1 15,4 4 0-15,0-4 0 0,0 4 12 0,0-7-12 16,0 6 12-16,0-2-12 0,7 2 12 0,0 1-10 16,1-1 10-16,2 7-10 0,1-3 10 0,3-4 0 0,-4 4 0 15,1 0 0-15,-4-4 0 0,7 1 8 0,-7-4-8 0,0 1 8 16,0-4-8-16,0 0-10 0,-7-6 10 16,0 0-13-1,0 0-31-15,0 0-5 0,0 0-2 0</inkml:trace>
  <inkml:trace contextRef="#ctx0" brushRef="#br0" timeOffset="-191410.148">14196 6408 1440 0,'0'0'30'0,"0"0"6"0,0 0-28 0,0 0-8 0,0 0 0 0,-4 3 0 15,4-3 11-15,0 0 1 0,0 0 0 0,-3 13 0 16,-1-4-12-16,4 1 8 0,0-1-8 0,4 4 8 15,-4-7-8-15,3 13 0 0,1-7 0 0,-1 4 0 16,1-4 0-16,-4 4 0 0,3 0 0 0,1-1 0 16,-4 1 0-16,0 0 0 0,0-1 0 0,-4-2 0 15,4-4 0-15,0-9 0 0,0 0 0 0,0 0 0 0,-3 10 0 0,3-10 12 0,0 0-12 16,0 0 12 0,0 0 27-16,0 0 5 0,0 0 2 0,0 0 0 0,0-10 5 0,0 4 1 15,0-3 0-15,0-4 0 0,0 1-42 0,0-1-10 0,0-3 0 16,0 4 0-16,3-1 8 0,-3 4 0 0,4-4 0 0,-4 1 0 15,3-4 7-15,-3 7 1 0,4-4 0 16,-1-2 0-16,-3 2-7 0,4-3-1 16,0 4 0-16,-1-1 0 0,4 7-8 0,-3-3 10 0,-1-1-10 15,1 1 10-15,-1 6-10 16,-3-7 0-16,4 7 0 0,-1 0 0 0,1-3 0 0,-1-4 0 0,1 10 0 16,-1 0 0-16,-3 0 0 0,7 0 0 0,1 0-12 0,-5 10 12 15,4-4-16-15,0-3 4 0,0 0 0 0,-3 3 1 16,3 1 11-16,0 2-13 0,0 1 5 0,0-1 8 15,0 4-10-15,0-1 10 0,0 1 0 0,-3 2-9 16,3-2 9-16,-4 9 0 0,1-10 0 0,3 10 0 16,-4-3 0-16,1-3 0 0,3-1 0 0,-4 4 0 15,1-6 0-15,0 2 0 0,-1-5 0 0,1 2 0 16,-1-2 0-16,1-7 0 0,-4-3 0 0,7 6 0 16,-7-6-43-16,0 0-9 0,3 3-3 0</inkml:trace>
  <inkml:trace contextRef="#ctx0" brushRef="#br0" timeOffset="-190871.248">14566 6518 801 0,'0'0'16'0,"7"6"5"0,0-3-21 15,0-3 0-15,-3 0 0 0,6 0 0 0,-2 0 81 0,2-3 12 0,-3-3 3 0,4 6 0 16,-1-3-20-16,-3 0-3 0,0-4-1 0,4 4 0 16,-4 0-4-16,-3 3 0 0,3 0-1 0,-4 0 0 15,4-3-37-15,-3 0-7 0,-1 0-2 0,1-4 0 16,-1 4 9-16,1-6 2 0,-1 6 0 0,-3 0 0 16,4-4-20-16,-4-2-3 0,3-4-1 0,-3 7 0 15,4-3-8-15,-4-1 0 0,0 1 0 0,0-4 0 16,0 10 0-16,0-6 0 0,0 2 0 0,0-2 0 15,-4 3 0-15,4 0 8 0,0-1-8 0,-3 4 8 16,-1 0-8-16,1-3 0 0,-1 3 0 0,-3-1 0 16,4-2 0-16,-4 6 0 0,3-3 0 0,4 3-11 15,-7 0 3-15,7 0 0 0,-7 3 0 0,-3 3 0 16,2-2-20-16,1-1-3 0,-3 6-1 16,-1-6 0-16,4 7 32 0,-3-1 0 0,3 0 0 0,-4-2 0 15,4 5-13-15,0-2 3 0,-4 2 1 0,4-2 0 16,4 5 9-16,-4-2 0 0,3 3-9 0,4-1 9 15,-3-2-11-15,3-1 3 0,0 7 0 0,0-3 0 16,3-4 8-16,-3 7 0 0,4-6 0 0,-1-1 0 16,8 1 0-16,-1-1 0 0,4-2 0 0,4-1 0 15,0-3 0-15,-1 1 9 0,5-1 0 0,-1-6 0 16,0 6 28-16,0-6 6 0,4 0 1 0,-4 0 0 16,-3-6-10-16,-1 6-2 0,1-3 0 0,-4-7 0 15,0 7-16-15,0-3-4 0,0 0-1 0,-3-4 0 0,-1 1-11 16,1 3-17-16,-4-4 4 0,0 1 1 15,0-1-153-15,0-2-31 0</inkml:trace>
  <inkml:trace contextRef="#ctx0" brushRef="#br0" timeOffset="-190276.283">15078 6483 922 0,'0'0'19'0,"0"0"5"0,0 0-24 0,0 0 0 0,0 0 0 0,7 0 0 15,0-3 66-15,-4 3 8 0,4-3 2 0,-3-3 0 16,3 6-20-16,-3 0-3 0,3-3-1 0,-4 0 0 15,4-4-32-15,-3 4-6 0,3-3-2 0,-4 3 0 16,4-7 0-16,-3 10 0 0,3-6 0 0,-4 0 0 16,1 6 23-16,3-6 4 0,-3-1 1 0,-1 4 0 15,4-3-26-15,-3 0-5 0,-4-1-1 0,3 1 0 16,1 0-8-16,-4-1 0 0,3 1 9 0,-3 0-9 16,4 0 12-16,-4-4-3 0,0 7 0 0,-4-6 0 15,4 2-9-15,-3 1 0 0,-1 0 9 0,1 0-9 0,-1 3 12 16,4 3-3-16,0 0 0 0,-3-7 0 0,-4 4-9 15,0 0 0-15,3-3 0 0,-3 6 0 0,0 0 0 16,-4 0 0-16,4 0 0 0,0 0 0 16,-3 6 0-16,-1-3 0 0,0 0 0 0,1-3 0 0,-1 10 0 0,1-4-14 0,-1 0 5 15,1 0 1-15,-1 1 8 0,0 2 0 0,4 1 0 0,0-1 0 16,0-3 0-16,4 7 0 0,-1-1-9 16,1 4 9-16,-1 0 0 0,1-7 0 0,3 4 0 0,-8-1 0 15,8 1 0-15,4-1 0 0,0 1 0 0,-4-1 0 16,3-2-11-16,1-1 3 0,3-3 0 0,0 7 0 15,3-4 8-15,1 1 0 16,7-1 0-16,-1-3 0 0,1 1 0 0,6-1 16 0,1-3-4 0,0 0-1 16,0 0-2-16,-1-3 0 0,1 0 0 0,0 0 0 15,-4 0 9-15,0-3 2 0,-3 0 0 0,-1 0 0 16,-3 0-8-16,-3 0 0 0,3-4-1 0,-7 4 0 16,0-6-11-16,0 6 10 0,0-7-10 0</inkml:trace>
  <inkml:trace contextRef="#ctx0" brushRef="#br0" timeOffset="-189687.475">13204 6138 1459 0,'0'0'41'0,"0"0"10"15,0 0-41-15,0 0-10 0,0 0 0 0,0 0 0 16,0 0 45-16,0 0 7 0,0 0 2 0,0 0 0 16,0 0-35-16,0 0-7 0,0 0-2 0,0 0 0 15,-3 10-10-15,3-4 0 0,-4 4 0 0,4-1 0 16,0 0 0-16,4 4-11 0,-4 3 3 0,0-4 0 16,3 7 8-16,1 0 0 0,-4 0 0 0,4 3-8 15,-1-1 8-15,1-2 0 0,-1 3 0 0,1 3 0 16,-1-3 0-16,-3-3 0 0,4 3 0 0,-4-3 0 0,3 3 0 15,-3-3 0-15,0-1 0 0,0-2 0 0,0 0 11 16,4-7-3-16,-4-3 0 0,0 4 0 0,0-1 0 0,0 1-8 16,0-4 12-16,0 3-4 0,0-9 0 0,0 0-8 0,0 0 12 15,0 0-4 1,0 0-65-16,0 0-14 0,3-9-2 0</inkml:trace>
  <inkml:trace contextRef="#ctx0" brushRef="#br0" timeOffset="-189274.522">13557 5925 923 0,'0'0'39'15,"0"0"-31"1,0 0 51-16,0 0 10 0,0 0 3 0,0 0 0 16,0 0-48-16,0 0-10 0,0 0-2 0,0 0 0 15,0 10-12-15,0-10 0 0,0 0 0 0,0 6 0 16,0-6 0-16,0 0 9 0,0 0-9 0,0 9 8 0,4-6 0 15,-4-3 0-15,0 13 0 0,0-4 0 0,3-2-8 0,-3-7 0 16,4 6 0-16,-4 6 0 0,3-2 0 0,-3 2 0 16,0 1 0-16,0-4 0 0,0 7 28 15,-3-3 3-15,3-4 1 0,-4 4 0 0,4-1-32 0,-3-3 0 0,-1 1 0 16,1-7 0-16,3 10 12 0,-4-4-3 16,1-3-1-16,-1 4 0 0,1-4-8 0,-1-3 8 0,1 10-8 15</inkml:trace>
  <inkml:trace contextRef="#ctx0" brushRef="#br0" timeOffset="-181093.355">16379 6465 1257 0,'0'0'26'0,"0"0"6"0,0-7-32 0,0 1 0 0,0 0 0 0,0-4 0 15,-3 4 60-15,3 6 6 0,0-6 1 0,-4 0 0 16,1-1-3-16,-1 1 0 0,1 0 0 0,-1-4 0 16,-3 4 13-16,4 0 3 0,-4-7 0 0,0 10 0 15,0 0-25-15,-4 0-5 0,0 0-1 0,4 3 0 16,-3 0-33-16,-1 0-6 0,4 0-2 0,-3 0 0 16,2 0-8-16,-2 0 0 0,3 3 0 0,-4 0 0 15,4 0 0-15,0 0 0 0,0 3 0 0,0 1 0 16,0 2 0-16,0 1 0 0,3-1-11 0,1 4 11 15,-4-7 0-15,0 6-10 0,3 1 10 0,-3-4 0 16,4 1 0-16,3 2-8 0,0 1 8 0,0-1 0 16,3 1 0-16,1-1-10 0,-1 1 10 0,1-7-8 15,-1 4-4-15,4-4-1 0,0 0 0 0,0 0 0 16,1-6 2-16,2 10 1 0,1-7 0 0,-1 3 0 16,4-6 10-16,0 0 0 0,1-3 0 0,-1 0 0 15,0-3 0-15,3-1 11 0,-2-5-3 0,-1-1 0 16,-4 4 4-16,1-7 0 0,-1 1 0 0,-3 2 0 15,1-3 25-15,-5 4 6 0,1-4 1 0,-1 4 0 16,1-7-29-16,-4 6-6 0,0-2-1 0,0-4 0 16,-4 0-8-16,1-3 0 0,-1 0 0 0,1-3 0 15,-5 0 0-15,1-6 0 0,0-1 0 0,-3 1 0 0,3-4 9 16,-4 4 10-16,1 0 1 0,-1 2 1 0,0 4 7 16,4 0 0-16,-3 6 1 0,3-3 0 0,0 10-9 0,0-4-1 15,0 4-1-15,3 2 0 0,0 1-9 0,1-1-1 16,3 1-8-16,0 3 12 0,0-4-12 0,-4 7 0 15,4-6 8-15,-3 6-8 0,3 3 0 0,0 0 0 0,0 0-9 16,0 0 9-16,0 0-10 16,0 0 10-16,0 0-10 0,0 0 10 0,3 9-12 0,4-3 3 0,1 10 1 15,-1 0 0-15,3-1 8 0,1 4 0 0,-1 3 0 0,1-3 0 16,0 3 0-16,-1 9 0 0,1-2 0 0,-1 2 0 16,1-3 0-16,-1 3-8 15,-3-2 8-15,1-1 0 0,2-3 0 0,-3-3 0 0,4 0 0 0,-4-3 0 16,0 0-24-1,-4-4-7-15,4-2-1 0,-3-1 0 0,-1-2-21 0,1-1-5 0,0-6-1 16,-1 7 0-16,-3-7-68 0,4-3-13 0,3 9-4 0</inkml:trace>
  <inkml:trace contextRef="#ctx0" brushRef="#br0" timeOffset="-180735.411">16662 5894 1892 0,'0'0'53'0,"0"0"13"0,0 0-53 0,0 0-13 0,0 0 0 16,0 0 0-16,0 0 22 0,0 0 2 0,0 0 0 0,0 0 0 15,0 9 6-15,3-6 2 0,-3 7 0 0,0-4 0 16,4 3-32-16,-4-2 0 0,0 2 0 0,0-3 0 16,0 7-10-16,0 0-8 0,0-4-2 0,0 3 0 15,0 4 0-15,-4 0 0 0,1-4 0 0,3 4 0 16,-4-3-29-16,-3 2-7 0,4-2 0 0,-4 2-1 15,-1-2-75-15,5 0-16 0,-4 2-2 0</inkml:trace>
  <inkml:trace contextRef="#ctx0" brushRef="#br0" timeOffset="-180107.211">16753 6396 1241 0,'0'0'25'0,"0"0"8"0,0 0-33 0,0 0 0 0,0 0 0 0,0 0 0 16,0 0 74-16,0 0 8 0,0 0 2 0,0 0 0 16,4 3-32-16,3-3-7 0,0 0-1 0,-3 0 0 15,3-3-19-15,0 3-4 0,0 0-1 0,0-7 0 16,3 7 3-16,1 0 0 0,3 0 0 0,-3 0 0 16,-1 0-23-16,4-3 0 0,0 0 0 0,1-3 0 15,-1 6 12-15,0-3-3 0,-4-1 0 0,8-2 0 16,-7 0 3-16,-1 0 0 0,1-4 0 0,-1 7 0 15,-3-6 25-15,0 2 6 0,-3 1 1 0,3-3 0 16,-3 3-36-16,-1-4-8 0,-3 1 0 0,4-4 0 16,-4 7 12-16,0-4 0 0,0 4 0 0,0-6 0 15,-4 9 8-15,1-7 1 0,3 7 1 0,-4 0 0 16,-3-3 6-16,7 6 0 0,-4-4 1 0,-3 1 0 16,0 3-29-16,7 0 0 0,-10 0 0 0,-1 0 0 15,4 0-9-15,0 3-8 0,-4 1-2 0,4-1 0 16,0 3 19-16,-3-3-8 0,3 3 8 0,0 1 0 15,-4-1-9-15,4 0 9 0,0 4 0 0,0-1-9 16,0 0 9-16,3 4 0 0,-3-7 0 0,0 10-8 16,4-4 8-16,3 1-8 0,-4 0 8 0,4-1-8 15,0 1 8-15,0-1-8 0,4-2 8 0,-4 2-8 16,3 1 8-16,4-1 0 0,-3 4 0 0,3-7 0 16,0 4 0-16,-4-1 0 0,5 4 0 0,2-10-8 0,-3 7 8 15,4-4 0-15,-1 1 0 0,1-1 0 0,-1-3 0 0,5 7-8 16,-5-7 0-16,4 0 0 15,0-6-4-15,-3 10 0 0,0-4 0 0,3 0 0 16,-7-6-124-16,3 0-26 0</inkml:trace>
  <inkml:trace contextRef="#ctx0" brushRef="#br0" timeOffset="-179698.748">17547 6292 1455 0,'-7'-3'61'15,"0"-3"-49"1,0 6 58-16,0-3 11 0,0 3 3 0,0 0 0 15,0 0-36-15,-4 0-6 0,1 0-2 0,-1 0 0 16,0 3-40-16,1 3 0 0,-1 0-11 0,-3 1 3 16,4-1 8-16,-1 3 0 0,0 1 0 0,4-1 0 15,0-3 0-15,-3 7 0 0,6-4 0 0,-3 4-8 16,4-1 8-16,-1 1 9 0,1-4-1 0,3 4-8 16,0-1 12-16,0-2-4 0,3-1 0 0,1 1-8 0,-1 2 13 15,4-6-4-15,0 10-1 0,0-10 0 0,4 4 3 0,3-7 0 16,0 6 0-16,0-6 0 0,4-3-11 15,-1 7 0-15,1-4 0 0,3 0 0 0,-3-3 0 0,-4 0 0 16,4 0 0-16,-8-3 0 16,4 3 31-16,-7 0 1 0,4-3 0 0,-7 3 0 15,-4 0-156-15,7-7-30 0</inkml:trace>
  <inkml:trace contextRef="#ctx0" brushRef="#br0" timeOffset="-179253.809">17946 6374 1257 0,'0'0'26'0,"0"0"6"16,0 0-32-16,0 0 0 0,0 0 0 0,0 0 0 15,0 0 106-15,-7-4 14 0,0 4 4 0,0 0 0 16,0 0-56-16,0-6-10 0,-1 6-2 0,1 0-1 15,0 0 5-15,0 0 0 0,0 6 1 0,-3-6 0 16,3 4-39-16,-4-1-8 0,4-3-2 0,-4 6 0 16,4 0-12-16,0-6 0 0,-3 10 0 0,3-1-10 15,0 1-5-15,0 5-1 0,-1 1 0 0,5 3 0 16,-1-4-43-16,4 4-9 0,0-3-1 0,4-4-1 16,3 4 0-16,0-10 0 0,7 7 0 0,-3-1 0 15,6-2 14-15,1-4 4 0,0 0 0 0,6 1 0 16,1-4 41-16,-4 0 11 0,4-6 0 0,-7 0 0 0,3-4 17 15,-7 7 6-15,0-6 1 0,0 0 0 16,-7-4 74-16,0 4 15 0,0 0 3 0,-3-7 1 0,-4 7 5 0,0-3 1 16,0-1 0-16,0 1 0 0,-4-4-54 0,1 4-10 15,-1-4-3-15,1 1 0 0,-4-1-38 0,0 7-8 16,-1-3-2-16,1 2 0 0,0-5-8 0,0 9-12 0,0 0 2 0,-3-4 1 31,3 4-18-31,0 0-3 0,-1 3-1 0,8 0 0 0,0 0-26 16,0 0-6-16,0 0-1 0,0 0 0 0,0 0-25 0,0 0-6 15,0 0-1-15</inkml:trace>
  <inkml:trace contextRef="#ctx0" brushRef="#br0" timeOffset="-178847.424">18186 5878 1455 0,'0'0'61'16,"0"0"-49"-16,-7-6 84 0,7 6 16 0,0 0 3 16,0 0 1-16,-4-3-42 0,4 3-8 0,0 0-2 15,0 0 0-15,0 0-10 0,0 0-2 0,0 0-1 0,0 0 0 16,0 0-24-16,0 0-5 0,0 0-1 0,0 0 0 15,-3 9-21 1,-1 1-12-16,1-4 2 0,-1 6 0 0,4 4 10 0,0 0-8 0,0-1 8 16,4 4-8-16,-1 3 8 0,1 3 0 0,-1 4 0 0,4-1 0 15,0 0 0-15,0 3-8 0,0 4 8 16,4-4 0-16,-4 1 0 0,4-4 0 16,-1 0 0-16,-3-3 0 0,4-3 0 0,-4 0 12 0,0-3-4 0,0-7 0 15,0 7-8-15,-3-6 0 0,3-1 0 0,-4-2 0 16,1-1-21-1,-1-3-6-15,-3 4-1 0,4-7 0 16,-4-3-7-16,0 0-1 0,0 0-1 0,0 0 0 0,0 0-200 0,0 0-40 0</inkml:trace>
  <inkml:trace contextRef="#ctx0" brushRef="#br0" timeOffset="-178227.007">18577 6421 998 0,'0'0'20'0,"0"0"7"0,0 0-27 0,4 3 0 0,-4-3 0 0,3 6 0 15,4-3 50-15,-3 0 5 0,3-3 1 16,0 0 0-1,-3 7 3-15,3-7 1 0,0 0 0 0,-7 0 0 0,7 3-29 0,-4 0-6 16,4-3-1-16,-7 0 0 0,7 3 26 0,-3-3 5 0,3 0 1 16,0-3 0-16,0 3-13 0,-3-3-3 0,3 0 0 0,0-4 0 15,0 7-25-15,0-6-6 0,3 0-1 0,-3 3 0 16,0 0-8-16,1-4 0 0,2 1 0 0,-3 3 0 16,0-10 0-16,-3 10 0 0,3-6 0 0,-4 2 0 15,1-2 0 1,-1 3 8-16,1 0-8 0,-1-1 8 0,-3 1 10 0,0 0 2 0,0-1 0 0,0 1 0 15,0-3-1-15,0 3 0 0,0-1 0 0,0 1 0 16,-3 0-6-16,3-1-1 0,-4 1 0 0,1 0 0 16,3 0-3-16,-4-1-1 0,1-2 0 0,-1 3 0 15,1 3-8-15,-4-1 10 0,3-2-10 0,-3 3 10 16,0 3-10-16,0-3 0 0,0 0 0 0,0 3 0 16,0 0 0-16,0 0 0 0,0 0 0 0,0 3-11 15,0 0 11-15,0 0 0 0,0-3 0 0,-4 6 0 16,4-2 0-16,0-1 0 0,-4 3 0 0,1 0 0 15,-1 0-8-15,4 4 0 0,-4-4 0 0,1 7 0 16,3-1 8-16,-4 1 0 0,4-4 0 0,0 4 0 16,4-1 0-16,-4-2 0 0,3 2 0 0,0 1 0 15,4-4 0-15,0 4 0 0,0-1 0 0,4 1 0 16,0-1 0-16,-1 4 0 0,4 0 0 0,0-1 0 16,0 1 8-16,4 3 3 0,3 0 1 0,-3-4 0 15,-1 4 6-15,4 0 2 0,-3-3 0 0,-1-1 0 0,1-5 9 16,0-1 3-16,-4-3 0 0,0 4 0 0,0-7-32 15,0 3 0-15,0-3 0 0,-7-3 0 16,3 0-16-16,-3 0-10 0,7-3-2 0</inkml:trace>
  <inkml:trace contextRef="#ctx0" brushRef="#br0" timeOffset="-174484.169">20507 5884 414 0,'0'0'8'0,"0"0"3"0,0 0 0 0,0 0 1 0,0 0-12 0,0 0 0 0,0 0 0 0,0 0 0 16,0 0 18-16,0 0 1 0,0 0 0 0,0 0 0 15,0 0-19-15,0 0 0 0,0 0 0 0,0 0 0 16,0 0 15-16,0 0-4 0,0 0-1 0,0 0 0 16,0 0 8-16,0 0 2 0,0 0 0 0,0 0 0 15,0 0-5-15,0 0-1 0,0 0 0 0,0 0 0 16,0 0-14-16,0 0 0 0,0 0 0 0,0 0 0 15,0 0 12-15,0 0 0 0,0 0 0 0,0 0 0 16,0 0-3-16,0 0-1 0,0 0 0 0,0 0 0 16,0 7-8-16,0-7 8 0,0 0-8 0,0 0 8 0,0 0 0 15,0 0 0-15,0 0 0 0,0 0 0 0,0 0-8 16,0 0 0-16,0 0 0 0,0 3 0 16,0-3 0-16,0 0 0 0,0 0 0 0,0 0 0 0,0 0 28 0,0 0 3 15,0 0 1-15,0 0 0 16,0 9-20-16,0-9-3 0,0 0-1 0,0 0 0 0,0 0-8 0,0 0 8 15,0 0-8-15,0 0-401 16</inkml:trace>
  <inkml:trace contextRef="#ctx0" brushRef="#br0" timeOffset="-148865.825">21650 4981 892 0,'0'0'18'0,"0"0"6"0,0 0-24 0,0 0 0 0,0 0 0 0,0 0 0 15,0 0 70-15,0 0 10 0,0 0 1 0,0 0 1 16,0 0-45-16,0 0-9 0,0 0-1 0,0 0-1 15,0 0-14-15,0 0-4 0,0 0 0 0,0 0 0 16,0 0 13-16,0 0 3 0,0 0 0 0,0 0 0 16,0 0 17-16,0 0 4 0,-11 0 1 0,8 3 0 15,3-3-5-15,-11 0-1 0,8 4 0 0,3-4 0 16,-7 0-4-16,0 0 0 0,7 0-1 0,-11 0 0 16,4 6-35-16,0-6 0 0,0 3 0 0,7-3 0 15,-7 0 0-15,0 3 15 0,7-3-3 0,-7 0-1 16,7 0-11-16,-7 0 0 0,7 0 0 0,0 0 0 0,0 0 0 0,0 0 0 15,0 0 8-15,0 0-8 0,0 0 0 0,0 0 0 16,-4 10 0-16,4-10 0 0,0 0 0 0,-3 6 0 16,3-6 0-16,0 0 0 0,-4 3 0 0,4-3 0 0,0 0 0 0,-3 6 0 15,3-6 0-15,0 7 0 16,0-7 0-16,-4 3 0 0,4-3 0 0,0 12 0 0,0-12 0 0,0 6 0 16,4 4 0-16,-4-4 0 0,3 0 0 0,-3-6 0 15,0 0 0-15,4 4 0 0,-4-4 0 0,3 3 0 16,-3-3 0-16,0 0 0 0,7 9 0 0,-3-6 0 15,-4-3 0-15,3 6 0 0,-3-6 0 0,4 10 0 16,-1-7 0-16,1 3 0 0,3 1 0 0,-7-7 0 16,3 3 0-16,-3-3 0 0,4 6 0 0,3 0 0 15,-3-6 0-15,3 7 0 0,0-4 0 0,0-3 0 16,0 3 8-16,-4-3-8 0,4 3 0 0,0 0 8 16,-3-3-8-16,-1 3 0 0,5 3 0 0,-5-6 8 15,4 4-8-15,-3-4 0 0,3 3 9 0,-7-3-9 16,7 0 0-16,-7 0 0 0,3 0 0 0,-3 0 0 15,7 6 0-15,-7-6 0 0,4 3 0 0,-4-3 8 16,7 3-8-16,-7-3 0 0,0 0 0 0,3 10 0 16,-3-10 0-16,4 6 0 0,-4-6 0 0,3 3 0 15,-3-3 0-15,0 0 0 0,4 10 0 0,-4-10 0 16,0 0 0-16,0 0 0 0,0 0 0 0,7 6 0 16,-7-6 0-16,0 0 8 0,4 6-8 0,-4-6 0 15,0 0 0-15,0 0 0 0,0 0 0 0,0 0 0 16,0 0 0-16,0 0 8 0,0 0-8 0,0 0 0 15,0 0 0-15,0 0 0 0,7 6 0 0,-7-6 0 0,0 7 0 16,0-7 0-16,0 6 0 0,0 6 0 0,0-5 0 0,0-4 0 16,0 6 0-16,0-9 0 15,-4 3 0-15,4-3 8 0,-3 10-8 0,3-7 0 0,-4 6 0 0,4-2 0 16,-3-1 0-16,3 6 0 0,-4-5 0 0,0-4 0 0,4-3 0 0,-3 3 8 16,-1 6-8-16,4-6 0 15,-3 4 0-15,-1-4 0 0,4-3 0 0,-3 0 11 0,3 0-11 16,-7 6 12-16,7-6-12 0,-4 3 10 0,1 0-10 0,-4-3 10 15,0 0-10-15,0 0 10 0,-4 7-10 0,4-7 10 16,0 3 10-16,-4 0 3 0,4-3 0 16,-3 6 0-16,3-6-23 0,0 0 0 0,-1 0 0 0,-2 0 0 15,3-6 0-15,7 6 0 0,-11 0 0 0,11 0 0 16,0 0 11-16,0 0-3 0,0 0 0 0,-7 0 0 16,7 0-8-16,-7-6 0 0,-3 6 0 15,10 0 0-15,0 0 0 0,0 0 0 0,-8 0 9 0,8 0-9 16,0 0 12-16,0 0-3 0,0 0 0 0,0 0 0 15,0 0 1-15,0 0 0 0,0 0 0 0,0 0 0 16,0 0-10-16,0 0 12 0,0 0-12 0,0 0 12 16,0 0-12-16,0 0 0 0,0 0-12 0,0 0 12 15,0 0-12-15,0 0 12 0,0 0-12 0,0 0 12 16,4 6-11-16,0-6 11 0,-1 9-8 0,4-5 8 16,-3-1 0-16,-1-3 0 0,4 3 0 0,-3-3-8 15,-1 0 8-15,1 3 0 0,-1-3 0 0,1 6 0 16,3-6 0-16,4 0 0 0,-1 0 0 0,1 0 0 15,-1 0 0-15,1-6 0 0,-1 6 0 0,1 0 0 0,0 0 0 16,-1-3 0-16,1 3-8 0,-4 0 8 0,3 0-8 16,1-3 8-16,-4 3-8 0,0 0 8 0,0 0 0 15,-7 0 0-15,0 0 0 0,0 0 0 0,0 0 0 0,0 0 0 16,7-3 0-16,-7 3 8 16,0 0-8-16,0 0 8 0,0 0-8 0,0 0 8 0,4-4 0 0,-4 4 0 15,3-9 0-15,-3 9 0 0,0-6-8 0,4-4 0 0,-4 1 0 0,0 6 0 16,0-4 0-16,-4 1 0 0,4 0 0 15,-7 0 0-15,4-1 0 0,3 7 0 16,-4 0 0-16,1-3 0 0,-1-6 0 0,1 9 0 0,-1-6 0 16,-3 2 0-16,0 1 0 0,0 0 0 0,0-3 0 0,-4 6 0 15,4 0 0-15,0 0 0 0,7 0 0 0,-3-3 0 16,-4 3 0-16,0-3 0 0,3-4 0 0,-3 7 0 16,3-3 0-16,-3 0 0 0,4-3 0 0,-4 3 0 15,7 3 8-15,-7-3 0 0,0-1 0 0,3 1 0 16,-3 3-8-16,0-9 0 0,0 9 0 0,0-3 0 15,0 0 0-15,3 3 0 0,4 0 0 0,-7 0 8 16,0-7-8-16,4 7 0 0,-4-3 0 0,3-6 0 16,1 9 0-16,3 0 0 0,-4-3 0 0,4 3 0 15,-4-7 0-15,4 7 0 0,0 0 8 0,-3-3-8 16,3-3 9-16,-4 0-9 0,1-4 12 0,3 7-12 16,0-6 11-16,-4 2-11 0,4-2 10 0,0 3-10 15,0-7 10-15,-3 10-10 0,-1-6 10 0,4 2-10 16,0 1 10-16,-3 3-10 0,3-3 10 0,0 6-10 15,0-7 0-15,0 1 0 0,0 3 0 0,0 3 0 16,0-3 0-16,0 3 0 0,0-6 0 0,0-1 0 0,3 4 0 16,1-3 0-16,-1 0 0 0,1-1 0 15,-1 1 0-15,1 0 0 0,3 0 0 0,-3 3 0 16,3-4 0-16,3 1 0 0,-3 3 0 0,4-3 0 0,-1 2 0 0,1-2 0 16,0 6 0-16,-1-3 9 0,4 3-9 0,-3-3 0 0,3-3 0 15,-3 6 0-15,-1 0 0 0,1 0 0 16,-4 6 0-16,3-6 0 0,-3 3 0 0,0-3 0 0,1 3 0 15,-1 3 0-15,0-2-16 0,0 2-1 16,0 0-1-16,0 0 0 0,0 1 18 0,0-1 0 0,0 0 0 16,-4 0 0-16,5 1-11 0,-1-1 2 0,-4 3 0 0,1-2 0 15,-1-1 9-15,-3-6-10 0,7 6 10 0,-7-6-10 16,0 0 2-16,4 10 0 0,-4-10 0 0,0 0 0 16,0 0-5-16,0 0-1 0,0 0 0 0,0 0 0 15,0 0-23-15,0 0-5 0,0 0-1 0,0 0 0 16,3-4-133-16,1-2-26 0,-1 3-6 0</inkml:trace>
  <inkml:trace contextRef="#ctx0" brushRef="#br0" timeOffset="-139509.164">8682 6665 752 0,'3'-12'32'0,"1"-1"-32"16,3-3 68-16,-3 4 7 0,3-1 1 0,0 10 1 15,0-6-21-15,-4-1-5 0,4 7-1 0,-3 0 0 16,-4 3-29-16,0 0-5 0,0 0-2 0,0 0 0 15,0 0 24-15,0 0 5 0,0-6 1 0,0 6 0 16,0 0 4-16,0 0 2 0,0 0 0 0,0 0 0 16,-4 0-32-16,4 0-6 0,-7 0-2 0,0 9 0 15,7-9-10-15,0 0 0 0,-7 0 0 0,7 0 8 16,0 0-8-16,0 0 8 0,0 0-8 0,0 0 8 16,0 0 16-16,0 0 4 0,0 0 0 0,0 0 0 15,0 0-1-15,0-9 0 0,0 6 0 0,0-7 0 16,0 7-18-16,4-3-9 0,-1 0 10 0,1-1-10 15,-1 1 8-15,4 0-8 0,0 0 0 0,0-1 9 0,0 4-9 0,0 0 0 16,1 3 0-16,2-3 0 16,-3 0 0-16,0 0 0 0,0-4 0 0,4 4 0 0,-4 3 0 15,0 0 0-15,0-3 0 0,0 3 0 0,0-6 0 16,0 6 0-16,0-3 0 0,0-7 0 0,0 10 0 0,-3-6 0 0,3 0 0 16,0-4 0-16,0 10 0 0,0-6 0 15,0 0 0-15,-3 0 0 0,-1-1 0 0,4 1 0 16,-3-3 0-16,-1 2 0 0,1 4 0 15,-4-6 0-15,3 2 0 0,-6 1 0 0,3 3 0 0,-4-6 8 0,4-1-8 16,-3 7 8-16,-1-6-8 0,1 6 0 0,-1-7 0 0,-3 7 0 16,0-3 0-16,0 0 0 0,0-1-9 0,-4 4 9 15,4 0 0-15,-3-3 0 0,-1 6-8 0,-3-3 8 16,0 3 0-16,0-4 0 0,0 4 0 0,0 0 0 16,0 4 0-16,3-1 0 0,-3 6 0 0,3-6 0 15,-3 10 0-15,0-4 0 0,3 4 0 0,1-1 0 16,-1 4-8-16,1 0 8 0,3-1 0 0,0 4 0 15,3-3 0-15,-3 6-8 0,7-3 8 0,-4-1 0 16,4 4 0-16,0 3 0 0,4-3-8 0,-4 3 8 16,4-6 0-16,-1 3-12 0,1 0 12 0,-1-3-10 15,4 0 10-15,0-4 0 0,0-5 0 0,0 2 0 16,4-8 0-16,0 8 0 0,-1-6 0 0,4-2 0 16,0-4 0-16,0 0 0 0,4-4 0 0,-4 1 0 15,7-3-16-15,-3-3 0 0,3-4-1 0,-3 7 0 16,3-4-127-16,0-2-26 0</inkml:trace>
  <inkml:trace contextRef="#ctx0" brushRef="#br0" timeOffset="-138982.887">9109 6323 733 0,'0'0'31'0,"-7"4"-31"16,3-1 81-16,4 3 11 0,-3 0 1 0,-1 4 1 16,1-1-14-16,-1 4-4 0,0-1 0 0,1 1 0 15,-1-1-19-15,4 7-4 0,-3 0-1 0,-1 0 0 16,1-4-23-16,-1 7-5 0,1-3 0 0,-1 3-1 15,1-6-13-15,-1-1-2 0,4 4-8 0,-3-3 12 16,3-4-12-16,3 1 0 0,-3-4 8 0,4 4-8 16,-4-13 8-16,0 0-8 0,0 0 11 0,0 0-11 15,0 0 17-15,0 0-3 0,0 0-1 0,0 0 0 16,0-6-1-16,3-4 0 0,1-2 0 0,-1-1 0 16,1-6 7-16,-1 4 1 0,4-4 0 0,0 0 0 15,-3-3-20-15,3 3 0 0,0-3 0 0,-3 4 0 16,3-1 0-16,0 3 0 0,0-3 0 0,-4 10 0 0,4-4 0 15,-3 1 0-15,-1 9 0 0,5-7 0 16,-5 10 0-16,-3 0 0 0,0 0 0 0,0 0 0 16,0 0-17-16,4 0-1 0,3 6 0 0,-4 1 0 15,4 2 18-15,-3 1 0 0,-1-1 0 0,1 4 0 0,-1-1 0 16,4 4 0-16,-3-4 0 0,-1 1 0 0,5 6 0 0,-1-7 0 16,0 1 0-16,0-1 0 0,0-2 0 0,-4-1 0 15,4-3 0-15,0 7 0 0,0-7 0 16,0-3 0-16,1 0 0 0,-1-3 0 0,0 7 0 0,0-7 0 0,0 0 0 15,0 0 0-15,0-7 0 0,0 4-12 0,3-6 12 0</inkml:trace>
  <inkml:trace contextRef="#ctx0" brushRef="#br0" timeOffset="-138278.728">9730 6349 881 0,'0'0'37'16,"0"9"-29"-1,0-3 58-15,0 7 12 0,0-4 2 0,0 1 1 0,0 2-18 0,0 1-4 0,0-1-1 16,0 4 0 0,3 3-27-16,1-4-6 0,-1 14-1 0,1-11 0 15,-1 11 12-15,1-1 1 0,3-3 1 0,-4 6 0 0,1-6-19 16,-1 0-4-16,4 1-1 0,-3 2 0 0,0-9 5 0,-4 3 1 0,3-4 0 0,1-2 0 16,-4-3 1-16,0 5 1 0,0-5 0 0,-4-1 0 15,1 1 2-15,3 3 1 0,-4 6 0 0,0-10 0 16,4-12 9-16,0 0 2 0,0 0 0 0,-3 13 0 15,3-13-9-15,0 0-2 0,0 0 0 0,0 0 0 16,0 0-12-16,0 0-2 0,0 0-1 0,0 0 0 16,0 0 3-16,0 0 1 0,0 0 0 0,-11-3 0 15,8-1-3-15,-1-5-1 0,1 0 0 0,-1-1 0 16,4-5 6-16,-3-1 2 0,6 0 0 0,-3-3 0 16,0-6-18-16,0-3 0 0,0 3 0 0,0-9 0 15,4 5 0-15,-4-5 0 0,3-1 0 0,-3 1-9 16,0 2 9-16,4 7 0 0,-4-3 0 0,0 6 0 15,3 0 0-15,-3 0 0 0,4 10 0 0,-4-4 0 16,3-3 0-16,4 10 0 0,-3-4 0 0,3 1-8 16,0 9 8-16,0-7-12 0,0 10 12 0,0-3-12 15,4 3 1-15,-1 0 0 0,1 0 0 0,0 0 0 16,-1 0 11-16,1 0-10 0,-1 3 10 0,1-3-10 16,0 6 10-16,-1-2-10 0,4-1 10 0,-7 6-10 15,4-6-1-15,-4 7 0 0,4-1 0 0,-4-6 0 16,-4 7-8-16,1-7-1 0,-1 3-1 0,-3-6 0 15,0 6 1-15,-3 4 0 0,-1-1 0 0,-3-6 0 16,0 7 20-16,0-1 0 0,-4-3 0 0,1 1 0 16,-4-7 0-16,3 0 10 0,-3-7-2 0,-4 7-8 15,4-3 15-15,-3 3-4 0,-5-3-1 0,8-3 0 0,-3 3 4 16,3-10 1-16,-1 1 0 0,1-1 0 0,4 4-15 16,3-1 0-16,-4 10 0 0,8-3 0 0,-4 0 0 15,7 3-18-15,0 0 4 0</inkml:trace>
  <inkml:trace contextRef="#ctx0" brushRef="#br0" timeOffset="-137887.774">10234 5847 1220 0,'-7'12'34'0,"-4"1"9"16,4-1-35-16,0-2-8 0,0 2 0 0,0 7 0 16,0-6 63-16,4 2 10 0,-1 1 3 0,1 0 0 15,3-1-10-15,0 4-2 0,3-3 0 0,1 9 0 16,-1-6-20-16,1 3-4 0,3 0 0 0,0 3-1 15,-4 3-21-15,4-3-4 0,0 3-1 0,1 1 0 16,-5-4-1-16,1 3 0 0,-1-9 0 0,-3 9 0 16,4-9 0-16,-1 6 0 0,-3-3 0 0,4 0 0 0,-4-3 7 15,0-1 1-15,0 1 0 0,0-3 0 0,0-4-20 16,-4 1 0-16,4-4 0 0,-3 4 0 0,3-7 0 0,-4 0 0 16,4 7 0-16,-3-7 0 15,3-6-28-15,0 0-10 0,0 0-2 0,0 0 0 16,0 0-115-16,0 0-23 0,0 0-5 0</inkml:trace>
  <inkml:trace contextRef="#ctx0" brushRef="#br0" timeOffset="-137480.807">10382 6361 1241 0,'0'0'25'16,"0"0"8"-16,-3 3-33 0,3-3 0 0,0 0 0 0,0 0 0 16,0 0 56-16,0 0 5 0,0 0 1 0,0 0 0 15,0 0-13-15,0 0-2 0,0 6-1 0,3 1 0 16,1-1-14-16,-1-3-2 0,1 0-1 0,-1 7 0 16,4-4-9-16,0 0-1 0,1 4-1 0,-1-1 0 15,0-3-9-15,0 7-1 0,3-4-8 0,1 1 12 16,-4 2-4-16,4-2-8 0,-4 2 11 0,0-2-11 15,0-4 9-15,-4 3-9 0,1-6 0 0,3 4 9 16,-4-7 4-16,1 3 1 0,-1-3 0 0,-3 0 0 16,4 0 17-16,-4 0 3 0,3-3 1 0,1-4 0 15,3 1 4-15,-3-3 1 0,3-1 0 0,0-2 0 16,-4-4-4-16,1 4 0 0,3-7 0 0,-4 3 0 16,4-3-8-16,0-3-1 0,0 7-1 0,-3-4 0 0,3 3-18 15,0 0-8-15,0 1 0 0,-3-1 8 16,-1 0-8-16,4 1 0 0,-3-1 0 0,-1 4 0 0,4-1 0 0,-3 0-9 15,3 1 9-15,0 6-13 16,0-1-102-16,0 1-20 0,4 3-4 0</inkml:trace>
  <inkml:trace contextRef="#ctx0" brushRef="#br0" timeOffset="-136961.015">11024 6189 1242 0,'0'0'52'0,"0"0"-41"16,0 0 87-16,0 0 18 0,-7 6 3 0,0-3 1 15,0 0-26-15,0 0-5 0,0 4-1 0,0-4 0 16,0 3-52-16,-4-3-10 0,4 7-2 0,-3-7-1 15,3 9-23-15,0-2 8 0,0-1-8 0,-1-6 0 16,5 7 0-16,3-10 0 0,-7 3 0 0,7-3 0 16,0 0 0-16,0 0 0 0,0 0-9 0,0 0 9 15,0 0 0-15,0 0 0 0,0-1612 0 0,0 3224 0 16,0-1612 0-16,0 0 15 0,0 0-3 0,0 0 0 16,0 0 0-16,0 0-1 0,3-3 0 0,4 3 0 0,-3-4-11 0,-4 4 10 0,7-6-10 15,-3 6 10-15,3 0-10 16,-4 0 0-16,4 0 0 0,0 6 0 0,0-2 0 0,4-1 0 15,-4 3 0-15,4 0 0 0,-4 4-10 0,0-1 10 0,0 0 0 0,0 4-9 16,0-7 9-16,0 10 0 16,0-10 0-16,0 7 0 0,-3 6 0 0,-1-4 0 0,1-2 0 15,-4 9 0-15,3-10 0 0,1 7 0 0,-4-3 0 16,3-4 0-16,-3 7 0 16,0-6 8-16,4 2-8 0,-4-5 8 0,-4 2-8 0,4-2 0 0,-3-4 0 0,-1 3 8 15,1-2 0-15,-4-1 1 0,7-6 0 0,-8 0 0 16,1 9 21-16,0-9 4 0,0 3 1 0,-3-3 0 15,-1 0-25-15,1 0-10 0,-1 0 8 0,-3-3-8 16,0 0-28-16,3-3-12 0,-3 0-1 0</inkml:trace>
  <inkml:trace contextRef="#ctx0" brushRef="#br0" timeOffset="-135650.695">11807 6399 1520 0,'-7'-10'32'0,"0"4"6"16,0 0-30-16,0-7-8 0,4 7 0 0,-4-3 0 15,3 2 85-15,4 7 16 0,0-6 3 0,0 6 1 16,-3-6-52-16,3 6-10 0,0-7-3 0,0 7 0 16,-4-9-16-16,4 9-3 0,0 0-1 0,0 0 0 15,0 0-9-15,0 0-3 0,0 0 0 0,-7 3 0 16,4 3-8-16,-5 1 0 0,1-1-10 0,-3 7 10 0,-1 2-8 16,1 4 8-16,-1 0 0 0,0 3-9 15,1 0 9-15,-1 0 0 0,1 0 0 0,-1-7-8 16,4 7 8-16,4-6 11 0,-1 3-3 0,0-4 0 15,1-2-8-15,3-4 0 0,0 4 0 0,-4-1 0 0,8-5 0 0,-1-1-12 16,1-3 4-16,0 0 8 0,6-3-14 0,1-3 5 16,-1-3 1-16,4-4 0 0,1-2 8 0,2-1 0 0,1-9 0 0,3 7 8 15,-3-7-8-15,3-3 9 0,0 0-9 16,-3-7 10-16,3 4-10 0,-4 0 8 0,1-4-8 16,0-2 8-16,-4 0-8 0,0-1 0 15,0-3 9-15,0-2-9 0,-3 5 8 0,-1-6-8 0,1-3 10 16,-4 4-10-16,0 5 12 0,-3 1-3 0,-1 2-1 0,1 4 0 15,-8 3-8-15,1-3 0 0,-1 9 0 0,-3-3 8 16,0 3 5-16,-4-3 1 0,4 10 0 0,0-1 0 16,-3 1 10-16,3 2 3 0,-1 4 0 0,5 0 0 15,-4-1-27-15,0 1 0 0,3 6 0 0,4 0-11 16,0 0 11-16,0 0 0 0,-7 6 0 0,4 1 8 16,3 5-24-16,-4 1-4 0,4 6 0 0,0-4-1 15,0 7 13-15,0 3 8 0,4-3-10 0,-4 13 10 16,3-1-8-16,1 1 8 0,-4 2 0 0,3 4-9 15,-3-3 9-15,0 3 0 0,0-1 0 0,0 1-8 16,-3 3 8-16,-1-3 0 0,1-7 0 0,-4 7 0 16,3-7 0-16,1 1 0 0,-4-4 0 0,7 1 0 15,-4-7 0-15,4 0 0 0,0 0 0 0,-4-6 8 16,4-4-8-16,0 1 0 0,-3-10 0 0,3 7 8 16,3-4-8-16,-3-6 0 0,4 7 0 0,-4-10 0 15,7 0-116-15,0-3-19 0</inkml:trace>
  <inkml:trace contextRef="#ctx0" brushRef="#br0" timeOffset="-135241.809">12076 6349 1257 0,'0'0'26'0,"0"0"6"0,0 0-32 0,0 6 0 0,0-6 0 0,0 6 0 16,0-6 88-16,3 9 12 0,-3-2 1 0,4-1 1 16,-1 0-29-16,-3 1-5 0,4-1-2 0,-1 0 0 15,-3-6-44-15,7 3-9 0,0 4-1 0,0-1-1 16,4-6 0-16,-4 0 0 0,4 0 0 0,-4 0 0 16,3-3 5-16,-3-7 0 0,4 1 1 0,-4-4 0 15,4 1-2-15,-4 5-1 0,3-8 0 0,-3 2 0 16,4 1-2-16,-4-1-1 0,-4 4 0 0,4-4 0 15,-3 7-11-15,0 0 0 0,-4-1-10 0,3 1 10 16,-3 6 0-16,-3-6 13 0,3 6-1 0,-4-3 0 16,0 0-12-16,-3 3-8 0,0-4 8 0,0 8-13 15,-3-1 13-15,-1 3 8 0,1-3 0 0,-5 10-8 16,1-1 0-16,-3 10 0 0,-1 0-12 0,-3 3 3 16,0 0 9-16,3 7 0 0,0 2 0 0,1 1 0 15,3-1 0-15,3 1 0 0,1-1 0 0,6-3 0 16,0 4-15-16,1-4-4 0,3-2-1 0,3-7 0 15,5 3 20-15,2-3-8 0,4-4 8 0,4 1 0 0,-1-9-24 0,5-1 3 0,6 0 0 0</inkml:trace>
  <inkml:trace contextRef="#ctx0" brushRef="#br0" timeOffset="-133580.668">17082 6082 832 0,'0'0'35'0,"-4"0"-35"31,4-6 68-31,0 3 8 0,-4-4 0 0,4 7 1 15,0 0-30-15,0-3-7 0,0 3 0 0,0 0-1 16,0 0-15-16,0 0-4 0,0 0 0 0,0 0 0 0,0 0 4 0,0 0 0 0,0 0 0 0,0 0 0 16,0 0 7-16,0 0 1 0,0-6 1 0,0 6 0 15,0-9-2-15,0 9-1 0,0-4 0 0,0-5 0 16,4 9-2-16,-4-6-1 16,4-1 0-16,-1 1 0 0,4-3-7 0,0 2-2 0,0-5 0 0,4-1 0 15,-1 1 2-15,4-1 0 0,1-6 0 0,-1 4 0 16,3 2-20-16,1-2 8 0,0 2-8 0,-1-3 0 15,1 10 9-15,0-3-9 16,-4-1 0-16,0 4 9 0,-4 0-9 0,1 3-11 0,0-4 3 0,-1 7 0 16,-3 7-50-1,-3-4-10-15,3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5-15T18:42:10.5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8079 3194 817 0,'0'0'23'0,"0"0"5"0,0 0-28 0,0 0 0 0,-7 0 0 0,7 0 0 16,-7 0 39-16,3 3 1 0,4-3 1 0,-11 3 0 15,4-3 7-15,4 0 2 0,-4 0 0 0,7 0 0 16,0 0-6-16,0 0-2 0,-4 0 0 0,4 0 0 16,0 0-10-16,-10-3-3 0,6 0 0 0,4 3 0 15,0 0-3-15,0 0-1 0,-7-6 0 0,4-1 0 16,-1 1-8-16,0 0-1 0,4 6-1 0,0 0 0 15,0 0-15-15,0 0 9 0,0 0-9 0,0 0 8 16,-3-3-8-16,3 3 10 0,0 0-10 0,-7 3 10 16,7-3-10-16,0 0 12 0,-7 3-12 0,7-3 12 15,0 0-12-15,-4 3 8 0,-3-3-8 0,0 13 8 16,7-13-8-16,-7 0 10 0,7 0-10 0,-3 0 10 16,3 0-10-16,-7 9 0 0,0-3 0 0,-1 4 8 0,5-1-8 15,-1-9 0-15,-3 13 0 0,4-4 8 0,-4 1-8 16,7 5 0-16,-4-2 0 0,-6-1 0 15,6 4 0-15,1-10 0 0,-1 13-9 0,1 0 9 16,-1-13-27-16,4 7-1 0,-4 2-1 16,4-5 0-16,-3 2 45 0,3 1 10 0,0-1 2 0,0 4 0 0,0 3-28 0,-4 0 0 15,4-4 0-15,0-2 0 0,0-1 8 0,0 1-8 16,0 3 0-16,0-4 8 0,0 4 0 16,-3 6 0-16,3-6 0 0,0 5 0 0,0 5-8 0,-4-4 10 15,4-1-10-15,0 5 10 0,-3-1-2 0,3 6-8 16,0-3 12-16,0 4-4 0,0-7 2 0,-4 0 0 15,4 3 0-15,0 0 0 0,0-3-10 0,0 7 0 16,0-7 9-16,-3 3-9 0,3 0 13 0,0 0-1 0,0 1-1 16,0-1 0-16,0-3-11 0,-4 0 8 0,4-6-8 15,0 3 8-15,0-3-8 0,0-4 0 0,0-2 0 0,0-1 0 16,0 4 8-16,0-13-8 0,0-3 8 0,0 0-8 16,0 0-11-16,0 0-7 0,0 0-2 0,-7 6-760 15</inkml:trace>
  <inkml:trace contextRef="#ctx0" brushRef="#br0" timeOffset="664.656">7645 3137 655 0,'0'0'14'0,"0"0"3"0,0 0 1 0,-4 4 1 0,1 5-19 0,-1 0 0 0,-3-2 0 0,7-1 0 16,0-6 63-16,0 0 9 0,-3 3 1 0,3-3 1 15,0 0 10-15,0 0 3 0,0 0 0 0,0 0 0 16,0 0-11-16,0 0-3 0,0 0 0 0,0 0 0 15,0 0-58-15,0 0-15 0,0 0 0 0,0 0 0 16,0 0 27-16,0 0 2 0,0 0 1 0,0 0 0 16,7 13-48-16,0-13-10 0,0 6-1 15,3-3-1-15,-6 3 42 0,3-3 8 0,0 1 1 0,4 2 1 16,-1 0-35-16,1-6-7 0,-1 10-2 0,1-10 0 16,3 3 22-16,-3-3 0 0,-1 0 0 0,1-3 0 15,3 3 47-15,0-10 13 0,4 10 4 0,-4 0 0 16,3 0-47-16,-3 0-9 0,1 0-8 0,2 0 12 15,1-6-3-15,-1 3 0 0,1 3 0 0,0 0 0 16,-1-3-9-16,1 3 0 0,0 0 9 0,-1 0-9 0,1 3 0 0,0-3 0 16,-1 9 0-16,-3-9 0 0,4 0-10 0,-4 10-6 15,0-7-2-15,-3 3 0 16,3 0 18-16,0 7 0 0,-3-4 0 0,3 1 0 0,0-7 0 0,-4 6 0 16,1-6 0-16,-4-3 0 0,0 7-11 0,0-4 2 15,4 3 0-15,-8-6 0 16,8 0-37-16,-4 0-7 0,0 3-2 0,0-3 0 15,0 0-7-15,0 3-2 0,4-3 0 0,-8-6-537 0</inkml:trace>
  <inkml:trace contextRef="#ctx0" brushRef="#br0" timeOffset="1239.885">7616 4317 788 0,'0'0'17'0,"0"0"4"0,0 0 1 0,0 0 0 0,0 0-22 0,0 0 0 15,0 0 0-15,0 0 0 0,0 0 86 0,0 0 13 16,0 0 2-16,0 0 1 0,0 0-57 0,0 0-11 0,0 0-2 0,0 0-1 15,8 6-31-15,-8-6 0 16,0 0 0-16,3 6 0 0,1-6 36 0,-1 9 2 0,-3-9 0 0,0 0 0 16,7 4-24-16,-7-4-5 0,4 9-1 15,-4-9 0-15,7 3 7 0,-4 0 1 16,-3-3 0-16,4 7 0 0,3-7-16 0,0 6 0 0,-4-3 8 0,8 0-8 16,0-3 0-16,-1 6 0 0,4-2 0 0,0-1 0 15,1 3 0-15,-1-6 0 0,3 0 0 16,-6 0 0-16,7 0 20 0,-1 0 2 0,4 0 0 0,-3 3 0 15,0-3-35-15,3 0-7 0,-4 3-2 0,1-3 0 16,0 3 38-16,3 0 8 0,-7 1 2 0,4 5 0 16,-1-6-42-1,-6 7-8-15,3-7-1 0,-3 6-1 0,-1 1 26 0,4 2 0 0,-3 1 0 0,-1-4 11 16,1 4-60-16,0 2-12 16,3-5-3-16,0 2 0 0,0-2-96 15,-7-7-19-15</inkml:trace>
  <inkml:trace contextRef="#ctx0" brushRef="#br0" timeOffset="2014.826">8516 3112 525 0,'0'0'11'0,"0"0"2"0,0 0 1 0,0 0 2 0,0 0-16 0,0 0 0 0,0 0 0 0,0 10 0 16,0 2 20-16,0-5 0 0,0 2 0 0,0 0 0 15,0 4 14-15,-3 3 3 0,3-4 1 0,0 1 0 0,0 6 16 0,0-7 3 16,0 10 1-16,3-6 0 0,-3 6 12 16,4-4 2-16,-1 1 1 0,1 3 0 0,-1 3-36 0,1-3-7 15,-1 10-2-15,1-7 0 0,3 0-2 0,-4 6-1 16,1-3 0-16,-1-3 0 0,4 7 8 0,-3-10 2 16,-1 6 0-16,1-9 0 15,-4-3-11-15,0-4-1 0,0 13-1 0,4-9 0 0,-4 9-10 16,0-3-1-16,0 3-1 0,-4 9 0 0,8-5-2 0,-4-4 0 15,0 6 0-15,0-3 0 0,-4-6 0 0,4 3 0 16,0-3 0-16,0-3 0 0,0-3 0 0,0-4 0 16,4 7 0-16,-4-6 0 0,3-1-8 0,-3 4 0 15,0-7 0-15,4 4 0 0,-4-4 0 0,0 4 0 0,3-4 0 16,-3 1 0-16,4-1 0 0,-1 0 0 16,-3 1 0-16,0 2 0 0,4-2 0 0,-4-1 0 0,0-2 0 15,0 5 0-15,0-3 0 0,3-5 0 0,-3 8 0 16,0-6 0-16,0-6 0 0,0 0 0 0,0 4 0 0,0-4 0 15,0 0 0-15,0 0 0 0,0 0 0 0,0 0 0 16,0 0 0-16,0 0 0 0,0 0 0 0,0 0 0 16,0 0 36-16,0 0 3 0,0 0 0 0,0 0 0 15,0 0-63 1,0 0-12-16,0 0-2 0,0 0-1 0,0 0-20 16,0 0-4-16,0 0-1 0,0 0 0 0,4 12 12 0,3-6 3 15,-4 1 0-15,1 2 0 0,-1-9-36 0,1 6-7 0,3-3-2 16,-7 1 0-16</inkml:trace>
  <inkml:trace contextRef="#ctx0" brushRef="#br0" timeOffset="3779.549">10139 3925 563 0,'0'0'16'0,"0"0"4"0,0 0-20 0,0 0 0 0,0 0 0 0,0 0 0 16,0 0 27-16,3-4 1 0,4 1 1 0,-3-3 0 16,-1 0-8-16,-3 6-1 0,0-3-1 0,4-7 0 15,0 7-19-15,-1 0 0 0,1-6 0 0,-1 2 0 16,4-5 0-16,-3 9-12 0,3-7 3 0,-4 4 1 15,1 0 0-15,3-4 0 0,-4 4 0 0,1 0 0 16,3 3 8-16,-3-7-13 0,3 10 5 0,-7 0 8 16,0 0 0-16,0 0 0 0,0 0 0 0,0 0 0 0,0-6 32 0,0 6 13 15,0 0 3-15,0 0 1 0,0 0 63 16,0 0 13-16,0 0 3 0,0 0 0 0,0 0-52 16,0 0-11-16,0 0-1 0,0 0-1 15,-4 6 1-15,1 4 1 0,-8-10 0 0,4 3 0 0,7-3-52 0,-11 0-13 16,1 0 0-16,-1 0 0 0,4 0 34 0,-4 0 4 15,1 0 1-15,-1 0 0 0,1 0-24 0,3 0-5 16,-4 0-1-16,0-3 0 0,4 3-9 0,7 0 0 16,-7 0 0-16,7 0 0 0,0 0-10 0,0 0 10 15,-7 3-13-15,0 3 5 16,4 0-25-16,-1 0-5 0,1 4-1 0,3 2 0 0,-4-5 39 16,4 5 0-16,-3-2 0 0,3-1 0 0,0 0 0 0,-4-2 0 15,4 5 0-15,-3 1 0 0,3-4 0 0,0 4 16 0,0-13 0 16,-4 6-1-16,4 3-15 0,0-9 8 0,0 0-8 0,0 0 0 15,0 0 12-15,0 0-4 0,0 7-8 0,0-7 12 16,0 0-2-16,0 0-1 0,0 0 0 0,0 0 0 16,0 0 4-16,0 0 1 0,0 0 0 15,0 0 0-15,4 3-14 0,-4-3 11 0,7 3-11 16,-7-3 10-16,7 0-10 0,-4 0 0 0,4 0 0 0,0 3 0 16,0 0 0-16,0-3-9 0,0 0 9 0,1 10 0 15,-8-10-10-15,3 3 10 0,4-3-8 0,0 0 8 16,0 9 0-16,0-6 0 0,0 4 0 0,-3-7 0 15,3 3 0-15,-4 0 0 0,5-3 0 0,-5 6 0 16,4-3 0-16,-3-3 0 0,3 7 0 0,0-1 0 16,0 0 0-16,3-3 0 0,-3 4 0 0,1-4 0 15,-1 0 0-15,0 3 0 0,0-3 0 0,0 0 0 0,0-3 0 16,0 7 0-16,0-4 0 0,0 0 0 0,-4 3 0 16,5 0 0-16,-5 1 0 0,1-1 0 0,-1 0 0 15,-3-3 0-15,4 10 0 0,-1-7 0 0,-3 0 0 0,4 4 0 16,-4-4 0-16,0 0 0 0,0 7 0 0,-4-4 0 15,1-2 0-15,-1 2 0 0,-3 0 0 0,4 1 8 16,-1-7-8-16,-3 3 8 0,0 1-8 0,0-1 11 16,0-3-11-16,0 3 12 0,0-6-4 15,0 0 0-15,0 0 0 0,-4 0 0 0,4-9-8 0,-4 3 0 0,1 6 0 16,3-7 0-16,-4 1 33 0,1 0 5 0,-1-1 1 0,0-2 0 16,8 3-39-16,-4-4-12 15,3 1 0-15,-3 6 0 16,4-7-40-16,-4 7-8 0,3-3-1 0,1 3-1 15,3-3-127-15,-4-4-26 0</inkml:trace>
  <inkml:trace contextRef="#ctx0" brushRef="#br0" timeOffset="4193.189">10552 3624 1036 0,'0'0'23'0,"0"0"5"0,-4 9 0 0,1 0 1 0,3-6-29 16,-4 10 0-16,4 0 0 0,0-4 0 0,0 0 57 0,4 1 6 16,-4-4 1-16,3 7 0 0,1-1 0 0,-1-6 0 0,-3-6 0 15,0 4 0-15,4 8-52 0,-1-6-12 0,1 1 0 0,-1 2 0 16,-3 0 0-16,0 1 0 0,0-4 0 0,0 7 0 15,-3-4 0-15,3 0 0 0,0-9 0 0,0 7 0 32,-4 2-51-32,4-3-9 0,-3 1-3 0,3-7-341 0,0 0-69 15</inkml:trace>
  <inkml:trace contextRef="#ctx0" brushRef="#br0" timeOffset="11774.839">11366 3787 957 0,'0'0'20'0,"0"0"4"0,0 0-24 0,-3-7 0 0,3 7 0 0,0 0 0 16,0 0 68-16,0 0 9 0,-4-3 2 0,4 3 0 15,0 0-20-15,0 0-4 0,-7-3-1 0,7 3 0 16,-7-3-18-16,0 3-4 0,7 0-1 0,-7 0 0 16,-3 0 9-16,3 3 1 0,0 0 1 0,-4 0 0 15,4 0-16-15,-4 1-3 0,4 2-1 0,0-3 0 16,0 0-6-16,0 7 0 0,0-7-1 0,0 3 0 15,-4 0-15-15,1 0 11 0,3-2-11 0,-4 5 10 16,1 0-10-16,3-5 0 0,-1-1 0 0,5 3 8 16,-1-3-24-16,4 3-4 0,0-6-2 0,-7 7 0 15,4-1 22-15,-1 0 0 0,-3 4 0 0,0 2 0 16,4 4 0-16,-4-7 0 0,3 1 0 0,-3 2 0 16,3 1 0-16,4-7 0 0,-3 0 0 0,3 7 0 15,0-4 0-15,0 1 0 0,3-4 0 0,-3 0 0 16,4-3 0-16,0 7 0 0,-4-7 0 0,3 6 0 15,-3-9 0-15,7 7 0 0,-3-4 0 0,-4-3 0 16,7 3 0-16,-7-3 0 0,0 0 0 0,3 0 0 0,4 0 0 16,0-3 0-16,0 0 0 0,0 3 0 15,1-7 0-15,-1-2 0 0,0 9 0 0,0-6 0 16,0-1 0-16,3 4 0 0,1-3 0 0,-8 0 8 0,5-1 4 16,-1 1 0-16,0 0 0 0,-4-7 0 0,4 10-23 15,0-3-4-15,-3 3-1 0,3-7 0 0,-4-2 16 0,1 6 0 16,-1-1 0-16,1-2 0 0,-4 3 23 0,0-1 7 0,3 1 2 15,-3 6 0-15,0 0-23 0,0-6-9 0,0 6 8 16,0-7-8-16,0 1 0 0,0 3 0 16,0 0 8-16,-3-6-8 0,3 2 0 0,0 1 8 0,0 0-8 15,0-1 8-15,0 1-8 0,0 6 0 0,0-6 0 0,0 6 0 16,0 0 0-16,0 0 0 0,0 0-9 0,0 0 9 16,0 0-9-16,0 0 9 0,0 0-13 0,0 12 5 15,0-8-2-15,3 5 0 0,-3 4 0 0,0-4 0 16,0 3-8-16,0-5-2 0,0 5 0 0,0 1 0 15,0-4 29-15,-3 4 6 0,3-4 1 0,-4 4 0 16,4-1-26-16,0 1-5 0,0 9-1 0,0-10 0 16,0 1 28-16,0-4 4 0,4 1 2 0,-4-10 0 15,0 0-29-15,0 0-5 0,3-3-2 0,5 3 0 16,-1 0 18-16,0 0 0 0,3 6 0 0,-3-3 0 16,4 0 0-16,-4 0 0 0,0 0 0 0,0-3 0 15,0 0 0-15,0 0 0 0,0-3 11 0,0 3-11 16,-3-6-130-16,3 0-33 0</inkml:trace>
  <inkml:trace contextRef="#ctx0" brushRef="#br0" timeOffset="12790.871">11776 3796 1314 0,'-7'3'37'0,"7"-3"8"0,-7 0-36 0,0 0-9 0,7 0 0 0,-7 10 0 15,3-10 80-15,-3 0 13 0,0 3 3 0,0-3 1 16,0 0-18-16,3 6-4 0,-3-3-1 0,0 0 0 16,0-3-31-16,0 3-7 0,3 0 0 0,-3 1-1 15,0-1-20-15,0 0-4 0,0 0-1 0,0 6 0 16,0-9-10-16,0 4-11 0,0-1 3 0,0-3 0 16,7 0-2-16,-4 9 0 0,4 1 0 0,-3-1 0 15,-1-6-19-15,-3 6-4 0,0-2-1 0,4-1 0 16,-4 0-2-16,0 7 0 0,3-10 0 0,-3 0 0 15,4 0 36-15,-1 4 0 0,4-7 0 0,0 6 0 16,0-6 0-16,-4 6 0 0,4 0 0 0,0-6 0 16,0 10 0-16,0-10 0 0,4 3 0 0,0 3 0 15,-4-6 0-15,3 3 0 0,1 7 0 0,-1-1 0 16,1-3 0-16,-1 4 0 0,1-1 0 0,-1 1 0 0,1-4 0 16,-1 3 8-16,1-2 0 0,-4-7 1 0,7 3-9 15,-7-3-12-15,0 0 2 0,7 0 1 0,-4 0 9 0,4-3 0 16,-3 3 0-16,3-7 0 0,0-2 0 0,-3 3 0 0,3-7 0 15,-4 4 0-15,4-4 16 16,-3 7 6-16,-1 0 1 0,4-1 0 0,-3-2-23 0,-1 6 8 0,1-7-8 16,0-2 0-16,-1 12 0 0,1-6 8 0,-1-1-8 0,-3 4 0 15,4-3 0-15,-4 6 8 0,3-6-8 0,-3-1 0 16,4 1 0-16,-4 0 9 0,0 3-9 0,0-1 0 16,0-2 11-16,0 0-11 0,0 0 10 0,0 6-10 15,-4-7 11-15,1 4-11 0,3 3 12 0,-4-6-12 16,4 6 11-16,0 0-11 0,-3-6 10 0,3 6-10 15,0 0 8-15,0 0-8 0,0 0 0 0,0 0 0 16,0 0 0-16,0 0 0 0,-7 6 0 0,7-6 0 16,-4 3-16-16,0 7 3 0,4-1 1 0,0-3 0 15,4 7-18-15,-4 2-3 0,4-2-1 0,-1 3 0 16,1 2 42-16,3 1 8 0,3 6 1 0,-3-6 1 16,0 6-18-16,0 0 0 0,4 7 0 0,0 2 0 15,-4-6 0-15,3 7 0 0,-3-4 0 0,4 10 0 16,-4-6-18-16,-4 5 2 0,4-2 1 0,1-10 0 15,-5 7 15-15,1-1 0 0,-1-2 0 0,-3 2 0 16,0 0 0-16,0-2 0 0,0 2 0 0,-3 1 0 16,3-4 16-16,0-3 5 0,0 7 2 0,-4-1 0 0,4-2-13 15,0-4-2-15,-3 3-8 0,3-2 12 16,-4-1-2-16,4-3-1 0,0 0 0 0,-4 0 0 0,4-6-9 0,0 0 8 16,0-7-8-16,-3 4 8 0,3-7 0 0,0-2 0 15,0-7 0-15,0 0 0 0,0 0 8 0,-11 0 0 0,4-4 1 16,-3-2 0-16,-1-6-17 0,1-4 0 15,-1 0-8-15,-3-9 8 0,-4 6 0 16,1-3 0-16,2 0 11 0,-6-3-3 0,7 3 8 0,-3 0 1 0,-1 1 1 16,0-1 0-16,1 3-34 0,3-3-6 15,-4 3-2-15,0 3 0 0,4-2 24 0,4 2 0 0,-1-6 0 0,0 12 0 16,1-5 0-16,3-1 0 0,-4 4 0 0,4-4 0 16,4 3 0-16,-1 7 0 0,1-3 0 0,-1-1 0 15,0 1-16-15,4 3 2 16,-3-4 0-16,3 1 0 0,0 2-29 0,0-2-5 0,0-3-2 15,3-1 0-15,1 0-11 0,3-2-3 16,0 2 0-16</inkml:trace>
  <inkml:trace contextRef="#ctx0" brushRef="#br0" timeOffset="13224.948">11963 3787 1136 0,'0'0'24'0,"0"0"4"0,0 0-28 0,0 0 0 0,0 0 0 0,0 0 0 16,0 0 28-16,0 0 0 0,0 0 0 0,-4 12 0 15,1-2 4-15,3-7 0 0,-4 9 0 0,4-2 0 16,0 2-3-16,0-2 0 0,0 2 0 0,0 1 0 15,0-1-1-15,0 1 0 0,0 2 0 0,-3-2 0 16,3 3 9-16,-4-4 2 0,1 1 0 0,-1-1 0 16,0 1-25-16,4-1-5 0,-3 1-1 0,3-4 0 15,0 1 0-15,-4-7 0 0,1 6 0 0,3-2 0 16,0-1-27-16,-4 0-5 0,4-6-2 0</inkml:trace>
  <inkml:trace contextRef="#ctx0" brushRef="#br0" timeOffset="13437.195">11945 3360 1181 0,'-7'3'24'0,"-4"4"7"0,4-1-31 15,0 0 0-15,4 0 0 0,-4 4 0 0,0-7 19 0,3 0-3 0,4-3 0 0,-3 6 0 16,3-6 7-16,0 0 1 0,0 0 0 0,0 0 0 15,0 0-24-15,0 0 0 0,0 0 0 0,0 0 8 32,0 0-110-32,7-6-22 0</inkml:trace>
  <inkml:trace contextRef="#ctx0" brushRef="#br0" timeOffset="13858.619">12358 3047 1384 0,'0'0'39'0,"0"0"9"16,0 0-38-16,0 9-10 0,0 0 0 0,-4-2 0 15,4 2 53-15,0 10 9 0,4-3 2 0,-4 2 0 16,0 1-42-16,3 0-8 0,-3 3-2 0,0-3 0 16,4 3 17-16,-4 9 3 0,0-9 1 0,3 6 0 15,1-3-33-15,-4 10 0 0,3-7 0 0,1 3 0 16,-4 1 58-16,0-1 5 0,3 0 1 0,-3 4 0 16,4-1-64-16,-4-2-18 0,0 5-1 0,0-2 0 0,0-1 19 15,0 1 0-15,0-7 0 0,0 10 9 0,0-4 5 16,0 1 1-16,0-1 0 0,0 1 0 0,0-10-15 15,0 0 0-15,4-3 0 0,-4 0 0 16,0-3 0-16,3-1-8 0,-3 1 8 0,0-3-13 0,4-4 13 0,-4 1 0 16,0-7 0-16,0 7 10 0,0-10-10 0,0-3 0 0,0 0 9 0,0 0-9 15,0 0 0-15,0 0 0 0,0 0 0 0,0 0 0 32,0-3-98-32,0-10-24 0,0-2-5 0</inkml:trace>
  <inkml:trace contextRef="#ctx0" brushRef="#br0" timeOffset="14197.317">12160 3724 1314 0,'0'-6'37'0,"0"-7"8"16,4 10-36-16,-4-6-9 0,3 5 0 0,1-5 0 15,-1 0 104-15,1 5 20 0,-1 1 3 0,-3-3 1 16,4 0-52-16,-4 6-9 0,3-7-3 0,-3 7 0 16,0 0-51-16,0 0-13 0,0 0 0 0,0 0 0 0,0 0 0 15,0 0 0-15,4 0 0 0,3 7 0 0,-3-1 0 16,3 3-8-16,0 4 8 0,0-4-10 0,3 1 10 0,-3-4 0 0,4-6 0 15,3 9-8-15,-3-5 8 16,3-4 0-16,0 0 0 0,-4 0 0 0,5 0 0 0,-1 0-8 16,0 0 8-16,-4 0-12 0,4-4-9 0,-3 1-3 15,0-6 0-15</inkml:trace>
  <inkml:trace contextRef="#ctx0" brushRef="#br0" timeOffset="15230.978">13836 3771 950 0,'0'0'40'0,"-4"6"-32"15,-3 0 75-15,0-2 15 0,0 2 3 0,0 0 1 16,-3-6-38-16,-1 10-8 0,0-7-2 0,1 6 0 16,-1-6 6-16,-3 3 0 0,0-2 1 0,0-1 0 15,0 0-11-15,0 3-2 0,-4 0-1 0,4-6 0 16,-4 4-14-16,4-1-2 0,0 3-1 0,0-3 0 15,0 0-30-15,0 0 0 0,0 4 0 0,3-1 0 16,1-3 24-16,2 0 0 0,1 7-1 0,0-1 0 16,0-3-23-16,4 7 0 0,-1-10 0 0,-3 10-12 15,4 5 4-15,-1 1 0 0,4-3 0 0,0 6 0 16,0-10-2-16,4-2 0 0,-4-10 0 0,7 3 0 16,-4-3 10-16,4 6 0 0,0-3 0 0,0 4 0 0,0-7-9 15,4 0 9-15,-4-7-10 0,4 4 10 0,-1-3-8 16,1 0 8-16,3-1 0 0,-3-2-9 15,6-7 9-15,1-6 12 0,3 10-2 0,-3-23-1 16,3 10-57-16,0-3-11 0,-3-7-2 0,3-5-1 16,-7-1 26-16,4 0 6 0,-4-9 1 0,0 3 0 0,-4 6 17 0,4 0 12 15,-3 7-13-15,-4-4 5 16,0 1-18-16,-3 2-3 0,-1-2-1 0,1 2 0 0,-4 4 46 0,-4 2 10 0,1 1 2 0,-4 3 0 16,3-3-10-16,1 3-2 15,-5 3 0-15,1 0 0 0,4 6 16 0,-4-6 4 0,3 3 0 16,-3 7 0-16,4-1-27 0,-4 1-9 0,3 2 0 0,1 4 9 15,-1 3-9-15,4-9 0 0,-3 12 9 0,3 0-9 16,0 0 0-16,0 0 0 0,0 0 0 0,0 0 0 16,-4 12-22-16,1-3 1 0,-1 4 0 0,0 9 0 15,1 0 10-15,-1 9 3 0,4-6 0 0,-3 7 0 16,3 5-1-16,0 4 0 0,0 3 0 0,0 3 0 16,0-6 9-16,3 15 0 0,-3-9 0 0,4 3 0 15,-1-3 0-15,1 1 0 0,0-1-8 0,-4 0 8 16,3-13 0-16,-3 10 0 0,0-6 0 0,0-4 0 15,-3-3 0-15,3 1 11 0,0-10-1 0,0 3 0 16,-4-3-10-16,4 0 0 0,-4 0 0 0,4-3 0 16,-3-4 12-16,3 1-2 0,-4-4-1 0,4 1 0 15,0-4 3-15,0-9 1 0,0 0 0 0,0 0 0 16,0 0-13-16,0 0-15 0,0 0 3 0,0 0 1 16,0 0-94-16,7 0-19 0</inkml:trace>
  <inkml:trace contextRef="#ctx0" brushRef="#br0" timeOffset="15789.62">13945 3783 965 0,'0'0'40'0,"0"4"-32"16,0 8 72-16,-3-2 15 0,3-7 2 0,0 3 1 16,3 0-25-16,-3 0-5 0,4 4 0 0,-4-4-1 15,3 0-5-15,1 1-1 0,-1 2 0 0,1-3 0 16,3 1-61-16,-3-1 0 0,3-3-12 0,0 0 2 16,0-3 10-16,0 0 14 0,0 0-3 0,0-3-1 15,3 0-10-15,-2 3 0 0,2-9 0 0,-3 2 0 16,0 1 0-16,0-3 0 0,0-1 0 0,0 1 0 15,0-1 0-15,0 1 0 0,-3 0 0 0,3-4 0 16,0 4 28-16,-7-1 3 0,4-2 1 0,-4 5 0 16,0 1-52-16,0 0-9 0,0 6-3 0,-4-6 0 15,1-4 32-15,-1 4-9 0,1-7 9 0,-1 4 0 16,-3 0 0-16,3 2 0 0,1-8 0 0,-4 8 0 16,0-2-50-16,3-1-11 0,-3 7-3 0,0-6 0 0,0 0 52 15,0 5 12-15,4 1 0 0,-5 3 0 16,8 0 0-16,-7 3 0 0,0 1 0 0,4 2 0 0,-4 6 0 15,3-2 0-15,1 5 0 0,-4 4 0 16,3-3-54-16,-3 0-8 0,4 6-2 0,-1 3 0 0,-3-3 52 16,3 0 12-16,4-4 0 0,-3 7 0 15,-1-9 0-15,4 3 0 0,-3-3 0 0,3-1 0 0,0 1 48 0,0-10 13 0,0 7 3 16,3-4 0-16,-3 7-52 0,4-7-12 16,-1 13 0-16,4-9 0 0,-3-4 40 0,7-6 4 0,-1-3 2 15,-3 0 0 1,4 0-22-16,-1 7-5 0,-3-4-1 0,4 0 0 0,0 3-18 0,3-3 0 0,-4 4 0 0,4-7 0 31,-3 0-48-31,3 0-12 0,0 0-4 0</inkml:trace>
  <inkml:trace contextRef="#ctx0" brushRef="#br0" timeOffset="16902.05">14961 3526 725 0,'4'0'15'0,"-4"0"4"15,0 0-19-15,0 0 0 0,0 0 0 0,0 0 0 16,0 0 48-16,0 0 7 0,0 0 1 0,0 0 0 15,0 0 0-15,0 0 0 0,0 0 0 0,0 0 0 0,0 0-6 0,0 0-1 0,3 0 0 16,-3 0 0-16,0 0-39 16,0 0-10-16,0 0 0 0,0 0 0 15,0 0 0-15,7 0 0 0,0 3 0 0,1-3 0 0,2 7 0 16,-3-7 0-16,4 3 0 0,-1 0 0 0,4-3 0 0,-3 3 0 0,3-3 0 0,4 0 0 16,-4 0 0-1,7-3-12-15,-3 3 2 0,-1-6 1 0,1-1 9 0,0 7 12 16,-1-6-2-16,-3 0-1 0,0 3-9 0,1 0 0 0,-1-4 0 15</inkml:trace>
  <inkml:trace contextRef="#ctx0" brushRef="#br0" timeOffset="17233.658">14990 3671 836 0,'-4'18'24'0,"0"-5"4"16,4-4-28-16,0-2 0 0,0-7 0 0,0 0 0 15,-3 6 108-15,3-6 16 0,0 0 4 0,0 6 0 16,0-6-103-16,0 0-25 0,-4 6 0 0,4-6 0 15,0 0 56-15,0 0 7 0,0 0 1 0,4 4 0 16,-1 2-64-16,5 0-23 0,-1-6 1 0,0 0 0 16,0 6 35-16,0 1 7 0,3-7 2 0,1 0 0 15,3 0-22-15,0 0 0 0,0 6 0 0,7-3 0 16,4 0-12-16,-4 0-8 0,0 0 0 0,4 1-1 16,-4 2-18-16,4-3-3 0,-4-3-1 0</inkml:trace>
  <inkml:trace contextRef="#ctx0" brushRef="#br0" timeOffset="17838.183">16588 3457 980 0,'-4'7'20'0,"1"-1"5"0,-4 3-25 0,3 4 0 0,0-4 0 0,-3 7 0 16,4-4 31-16,-1 1 1 0,1-4 0 0,-4 10 0 15,3-6 24-15,1 2 4 0,-4-2 2 0,3 6 0 16,1-4-50-16,-1-2-12 0,1 9 0 0,-1-9 0 15,4-4 0-15,0 0 0 0,0-2 0 0,0-1 0 16,0 0 11-16,0 0-11 0,0 4 12 0,0-4-12 16,0 7 10-16,0-7-10 0,0 3 8 0,0-9-8 15,0 0 0-15,0 0-14 0,0 0 2 0</inkml:trace>
  <inkml:trace contextRef="#ctx0" brushRef="#br0" timeOffset="18516.23">16672 2899 676 0,'0'-9'28'0,"0"-7"-28"16,4 7 70-16,-4-1 8 0,0 1 2 0,3-4 0 16,-3 4-11-16,0 6-1 0,4-7-1 0,-4 10 0 15,0-6-17-15,0 6-3 0,0 0-1 0,0 0 0 16,0 0-23-16,0 0-5 0,0 0-1 0,0 0 0 16,0 6-17-16,3 7 0 0,-3-1 0 0,0 7 0 0,4-6 0 0,-4 9 0 15,0-10 0-15,-4 10 0 0,4 0 12 0,0 0-2 16,-3-3 0-16,3 9 0 0,-4-9 4 0,1 12 1 15,3-6 0-15,-4 4 0 0,1-1-1 0,-1 0 0 16,1-3 0-16,-1-3 0 0,1 3-2 0,-1 3-1 16,-3 1 0-16,0-4 0 0,0 0-3 0,0-3-8 15,0 9 12-15,0-6-4 0,3 0 0 0,-3-3 0 0,0 0 0 16,-3 0 0-16,3-3-8 0,-1 3 0 16,1 0 0-16,0 0 0 0,4-6 0 0,-1 5 0 15,-3 1 0-15,0-3 8 0,4-3-8 0,-1 0 0 0,-3-1 0 16,4 1 0-16,-1 0 0 0,0 2 0 15,-3-2 0-15,4 3 8 0,-1-7-8 0,1 4 0 0,-4-6 0 0,0-7 0 16,7 6 12-16,-4-3-4 0,1-6 0 0,-1 0 0 16,1 4 5-16,-1-4 1 0,1 0 0 0,-1 0 0 15,4 0-14-15,0 0 0 0,0 0 0 16,-7-7 0-16,0 1 0 0,7 6 0 0,0 0 0 0,0 0 0 31,0 0-48-31,0-13-13 0,0 13-3 0,0 0 0 0,0 0 52 0,0 0 12 0,0 0 0 0,0-12-447 16,0 12-86-16</inkml:trace>
  <inkml:trace contextRef="#ctx0" brushRef="#br0" timeOffset="18914.537">16489 2915 903 0,'0'0'25'0,"-4"-10"7"0,4 7-32 0,0 3 0 0,0 0 0 0,-3-3 0 16,-1-3 16-16,1-4-2 0,3 4-1 0,-4 0 0 16,4 0 51-16,-3-1 9 15,3 7 3-15,0 0 0 16,0 0-20-16,0 0-3 0,0 0-1 0,0 0 0 0,0 0-27 0,0 0-5 0,0 0-2 15,0 0 0-15,0 0-18 0,0 0 0 0,0 0 0 0,0 0 0 16,10 0 0-16,-3 0-11 0,7 0 2 0,1 0 0 16,-1 0 9-16,7 0 0 0,0-3 0 0,0 3 0 31,0 0 11-31,0-9-3 0,1 9 0 0,-1-6 0 0,3 2 11 0,1 1 1 0,3 0 1 16,1 0 0-16,-1-3-1 0,0-4 0 0,-3 10 0 0,-1-12 0 15,-2 9-20-15,-5 0 9 0,1-4-9 0,-8 7 0 16,5 0 0-16,-5 0-14 0,1 0 1 0,-11 0 0 15,14 7-159-15,-14-7-31 16</inkml:trace>
  <inkml:trace contextRef="#ctx0" brushRef="#br0" timeOffset="19455.084">16436 3799 806 0,'0'0'17'0,"0"0"4"0,-7 0 1 0,0 0 2 0,7 0-24 0,0 0 0 0,-7 0 0 16,7 0 0-16,0 0 80 0,0 0 12 0,0 0 3 0,0 0 0 15,-7 0-50-15,7 0-9 0,0 0-3 0,0 0 0 16,0 0-33-16,-4 10 0 0,4-7 0 0,0 6 0 15,0-9 0-15,0 6 0 0,4 1-15 0,-1-1 5 16,4 0 10-16,-3 0 12 0,3-2-2 0,-4-1-1 16,1-3-9-16,-1 9 0 0,1-6 0 0,-4-3 0 0,7 0 0 0,-7 0 0 15,4 0 0-15,3 3 0 0,0 1 0 16,-7-4 0-16,3-4 0 0,4 4 0 0,4 0 0 0,-4 0 0 16,0 0 0-16,4 0 0 0,-4 0 0 0,3 0 0 15,4 4 0-15,-3-1 0 0,7-3 12 0,-4 6 1 16,0-6 0-16,3 0 0 0,-3 0-13 0,1 0 0 15,-1 0 0-15,0 6 0 0,-4-6 0 0,1 0 0 16,0 6 0-16,-1-2 9 0,4-8-9 0,-3 4 0 16,3 0 0-16,-3-6 0 15,3 6-61-15,-4 0-15 0,18-3-2 0,-6 0-1 0</inkml:trace>
  <inkml:trace contextRef="#ctx0" brushRef="#br0" timeOffset="20126.184">17279 2899 619 0,'0'0'17'0,"0"0"5"0,0 0-22 0,0 0 0 0,0 0 0 0,0 0 0 16,-3-6 23-16,3 6 0 0,0-3 0 0,0 3 0 31,0 0 8-31,0 0 1 0,0 0 1 0,0 0 0 0,0 0-18 0,0 0-4 0,0 0-1 16,0 0 0-1,0 0-10-15,0 0 0 0,0 0 0 0,0 9 0 0,0-6 0 0,0 7 10 0,0 2-1 0,0 1 0 16,-4-1 54-16,4 1 10 0,0 3 3 16,-4-1 0-16,1 4-10 0,-1-3-2 0,4 3 0 0,-3 6 0 15,-1 3-16-15,4-3-3 0,-3 6-1 0,-1 1 0 16,1 2-17-16,-1 4-4 0,4-4-1 0,0 7 0 16,0-3-10-16,0-1-1 0,-3 1-1 0,3 3 0 15,0-7-10-15,0 7 0 0,0-7 9 0,0 4-9 16,0-7 0-16,0-5 8 0,0 5-8 0,0-3 0 15,0-3 8-15,0-3-8 0,0-3 8 0,0 0-8 16,0 0 0-16,0-1 9 0,0-2-9 0,0-3 0 16,-4-10 12-16,4 3-12 0,0-3 12 0,0 0-12 15,0 0 12-15,0-3-4 0,4-3 0 0,-4-3-8 0,0 0 0 16,0 6-12-16,0-13 0 0,0 7 0 16,3-3-65-16,-3-4-13 0,0 0-2 15,4 1-564-15</inkml:trace>
  <inkml:trace contextRef="#ctx0" brushRef="#br0" timeOffset="20442.983">17000 3410 1036 0,'0'0'23'0,"0"0"5"0,0 0 0 0,0 7 1 0,0-7-29 0,0 6 0 0,4 3 0 0,-4-9 0 16,0 0 57-16,0 3 6 0,3 4 1 0,-3-7 0 16,7 3 0-16,1 0 0 0,2-3 0 0,1 3 0 15,3 0-52-15,-4-3-12 0,5 0 0 0,2 0 0 16,1 0 0-16,-1 0 0 0,5-3 0 0,-5 0 0 15,4 3 19-15,4-3 1 0,0 3 0 0,3-3 0 16,-3 3-20-16,3-7 0 0,-3 4 8 0,-1-6-8 16,1 6-116-16,-4-7-28 15,18 1-4-15,-4-4-2 0</inkml:trace>
  <inkml:trace contextRef="#ctx0" brushRef="#br0" timeOffset="20962.865">18330 3470 648 0,'0'0'14'0,"0"0"3"0,0 0 1 0,0 9 0 0,-3 1-18 0,3 2 0 0,3-2 0 0,-3-4 0 0,0 6 96 0,0 4 15 16,0-3 3-16,4 2 1 0,-4 1-31 0,0 3-7 15,0-3-1-15,0 5 0 0,0-2-33 16,0 3-7-16,0-9-2 0,0-1 0 15,-4 7-18-15,4-3-4 0,0 3-1 0,0-7 0 0,0 4-11 0,0 0 0 16,0-4 0-16,0-3 0 0,0 4 0 0,0-4 0 16,0-2 0-16,0 5 0 0,0-5 0 0,-3 2 0 15,3-9 0-15,0 3-442 16,0-3-90-16</inkml:trace>
  <inkml:trace contextRef="#ctx0" brushRef="#br0" timeOffset="21165.199">18270 3247 1190 0,'0'0'33'0,"0"0"9"0,0 0-34 0,0 0-8 0,-7-3 0 0,7 3 0 16,-3-9 16-16,3 6 2 0,0-7 0 0,0 10 0 15,3-9-18-15,1 6 0 0,3-4 8 0</inkml:trace>
  <inkml:trace contextRef="#ctx0" brushRef="#br0" timeOffset="21730.887">18732 3492 1170 0,'0'0'25'0,"0"0"6"0,0 0 1 0,0 0 1 0,0 0-33 16,0 0 0-16,0 0 0 0,0 0 0 0,0 0 109 0,0 0 15 0,0 0 4 0,-7 0 0 15,0 0-60-15,0 0-12 0,7 0-3 0,-10 0 0 16,3 3-33-16,-4-3-8 15,4 0 0-15,-4 0-1 0,4 3-11 0,-3-3 0 0,-1 3 0 16,4 7 0-16,-3-7 0 0,-1 0 0 0,4-3-10 16,-4 9 10-16,4-6-10 0,0 10 10 0,0-10-10 0,4 3 10 15,-1 1-12-15,1-1 12 16,-1 0-13-16,4 0 5 0,0 4 8 0,0-10-10 0,0 0 10 0,0 12-10 16,0-12 10-16,0 0 0 0,4 10 0 0,-1-7-8 15,-3 10 8-15,4-7 0 0,3 0 0 0,-7-6-8 16,0 0 8-16,3 6 0 0,-3-6 0 0,7 0 0 15,-3 3 8-15,-1 4-8 0,4-4 10 0,1 0-10 16,-8-3 13-16,3 0-3 0,4 6-1 0,0-3 0 16,0-3-9-16,0 0 0 0,0 4 9 0,-3-4-9 15,-4 0 0-15,7 9 0 0,0-3 0 0,0 1 0 16,0 2 0-16,-3 0 0 0,3 4 0 0,-4-4 0 16,1-6 0-16,-1 7 0 0,1 2 0 0,-4-5 0 15,3 2 0-15,-3-3 0 0,4 1 0 0,-4 5 0 16,0 1 0-16,0-1 0 0,0-2 0 0,-4 2 11 0,4 1-3 0,-3-4-8 15,-1 1 12-15,1-1-4 0,3-9 4 0,-7 3 0 16,0 6 0-16,0-2 0 0,-1-1 3 16,1-3 1-16,0-3 0 0,0-3 0 15,0-3-3-15,-3 6 0 0,3 0 0 0,0-3 0 0,0-1-13 0,3-2-10 16,-3 3 2-16,3 0 0 16,4 3-60-16,-3-6-12 0,-1-1-3 0,1 4-456 15,3 3-91-15</inkml:trace>
  <inkml:trace contextRef="#ctx0" brushRef="#br0" timeOffset="22530.064">19830 3529 946 0,'0'0'20'0,"0"0"5"0,0 0 1 0,0 0 2 0,0 0-28 0,0 0 0 0,0 0 0 0,0 0 0 16,0 0 92-16,0 0 12 16,0 0 4-16,0 0 0 0,0 0-62 0,0 0-12 0,0 0-2 0,-7 0-1 15,-4 7-31-15,0-7 8 0,1 6-8 0,-4-3 0 16,0 3 19-16,-1 1 1 0,1-1 0 0,-3 3 0 16,3-6-4-16,0 10-1 0,-1-4 0 0,1 4 0 15,0-7 1-15,4 1 1 0,-4-1 0 0,6 6 0 16,1-9-6-16,0 10-2 0,0-4 0 0,4 4 0 15,-1-7-9-15,4 1 0 0,-3 2 0 16,3 0 0-16,0-9 0 0,3 7 0 0,1 5 0 0,-1-6 0 16,4-2 0-16,4 8 0 0,0 1-9 0,3-13 9 15,0 0 0-15,-4 0 0 0,4 0 0 0,1 0 0 16,-1-7 0-16,-4 1 11 0,4 6-11 0,0-6 10 16,1-4 2-16,-5 4 1 0,4-6 0 0,-3-1 0 15,-4 1-13-15,0-1-18 0,0-3 4 0,0 7 1 0,-3-4 13 16,-1 4 0-16,1 0 0 0,-4 2 0 0,3 1 0 0,-3 3 0 15,4-7 0-15,-4 10 10 0,0 0-10 0,0 0 0 16,0 0 0-16,0 0 0 0,0 0 0 16,0 0 0-16,0 0 0 0,0 0-11 0,0 10 11 0,0 2 0 15,0-2 0-15,3 2 0 0,1 1 0 0,-4-4 0 16,3 4 0-16,1-1 0 0,-1 1 0 0,1-4 0 16,-1 4 0-16,1-4 0 0,-1-2 0 0,5 2 0 15,-5-6 0-15,4 10 0 0,-3-7 0 0,3-3 8 16,0 0-8-16,0-3 11 15,3-6-106-15,1 6-21 0,17-6-4 0,-3-7 0 0</inkml:trace>
  <inkml:trace contextRef="#ctx0" brushRef="#br0" timeOffset="23361.538">20066 2545 858 0,'0'0'24'15,"0"0"6"-15,0 6-30 0,-4 3 0 0,1 1 0 0,3 2 0 16,0 4 103-16,-4-3 14 0,4-1 3 0,0 10 1 16,0-3-39-16,0 6-8 0,0 3-2 0,0 4 0 15,4-1-19-15,-1 0-4 0,1 4-1 0,0 9 0 16,3-10-10-16,0 10-2 0,0-12-1 0,-4 11 0 0,1-5-16 0,-1 3-3 16,1 3-1-16,-1 3 0 0,1-3 4 0,-1-7 1 15,1 4 0-15,-1-3 0 0,1-4 1 0,0-6 1 16,3 1 0-16,-4-11 0 0,1 11-22 15,-1-14 0-15,1 4 0 0,-1 0 0 0,1-7 0 0,-1 10 0 16,-3-9 0-16,4 0 0 0,-4-1 10 0,3-6-2 16,-3-3-8-16,4 10 12 0,-8-7-12 0,4-6 9 0,0 0-9 15,0 0 8-15,0 0 1 0,0 0 0 16,0 0 0-16,0 0 0 0,0 0 6 0,0 0 1 0,0 0 0 0,0 0 0 16,0 0-8-16,0 0 0 0,0 0-8 0,0 0 12 15,0 0 0-15,0 0-1 0,0 0 0 0,-3-9 0 16,-1-1-1-16,4 7 0 0,0 3 0 0,-3-6 0 15,3 0-10-15,-4-4 8 0,4 1-8 16,0 6 8-16,0 3 0 0,0-10-8 0,0 10 12 0,0 0-4 16,0 0-8-16,0-9 8 0,0-4-8 0,0 13 8 15,0 0-8-15,0-6 0 0,4 0 0 0,-1 0-11 16,-3 6 11-16,4-7 0 0,-4 7-9 0,3-6 9 16,1 0 0-16,-1 3 0 0,4-4 0 0,-3 7 0 15,3-3 0-15,-3 3 0 0,3-3 0 0,3 3 0 16,-3 3-14-16,0-3 5 0,0 0 1 0,0 0 0 15,-3 0 8-15,3 0 0 0,0 0 0 0,0 3-8 16,0-3-17-16,0 0-3 16,0 7-1-16,0-4 0 0,0 0 29 0,0 0 8 0,-3 3 1 0,3 1 0 15,0-1-9-15,-3-6 0 0,-1 9-10 0,1 1 10 0,-1-4-16 0,1 3 4 16,-4 4 0-16,-4 0 0 0,4 5 4 0,-3-8 8 16,-4 2-13-16,3 4 5 0,-3-1612 8 0,0 3223-10 15,0-1608 10-15,-4-3-10 16,1-4-17-16,-1 1-3 0,4-1-1 0,-4-2 0 0,-3-4 43 0,4 7 9 15,-1-7 2-15,1 0 0 0,3-6-14 0,-4 3-9 16,0-3 12-16,4-3-12 16,-3-3-16-16,3-3-11 0,-4-1-1 0,1-2-1 0,-1-1 29 0,-3-9 8 15,3 10 1-15,4-10 0 0,4 9-19 0,-4-3-4 16,3-2-1-16,1 5 0 16,3 0-69-16,0 10-15 0,0-6-2 0,3 0-658 0</inkml:trace>
  <inkml:trace contextRef="#ctx0" brushRef="#br0" timeOffset="23894.472">20503 3608 1407 0,'0'-16'31'0,"-3"7"6"0,3 2 2 16,0 1 1-16,0 6-32 0,0 0-8 0,0 0 0 0,0 0 0 0,0 0 88 0,-7 0 16 15,0 0 3-15,0 0 1 0,0 0-64 0,0 0-13 16,0 3-3-16,0 0 0 0,-1 4-17 0,1-1-11 16,0-3 12-16,0 3-12 0,0 4 0 0,0-1 0 15,4-2 0-15,-1 11 0 0,4-8 0 0,-3 5 0 16,3 4 0-16,0-12 0 0,3 5 0 0,-3 7 0 15,4-7 0-15,-1 1 0 0,4-4 11 0,-3 4 1 16,3-4 1-16,0-2 0 0,0 2-13 0,0 4 0 16,0-10 0-16,0-3 0 0,4 6 0 0,-4-3 0 15,0-6 0-15,3-3 0 0,-3 6 0 0,4-13 0 0,-4 1 0 16,0 5 0-16,0-2 34 0,0 3 4 0,-3-13 1 16,3 6 0-16,-4-2-31 0,1 2-8 15,-1 1 0-15,1-4 0 0,-1-3 0 0,-3 6 0 0,0 4 0 16,-3-3 0-16,3-1 0 0,-4 10 0 0,4-13 0 15,-3 10 0-15,3-4 0 0,-4 4-12 0,-3 0 4 0,4 0 0 16,-4-1 8-16,3 1-8 0,-3 0 8 0,0 3-8 16,4-4 0-16,3 7 0 0,0 0 0 0,-11 0 0 31,4 7-29-31,-4 2-6 0,4-3-1 0,-3 7 0 0,3-1 26 0,-4 4 5 0,0 3 1 0,4 0 0 16,-3-4 12-16,3 11 0 0,0-8 0 0,3-2 0 15,1-3-53-15,3 2-5 16,-4-8-1-16,4 5-445 0,4-6-90 0</inkml:trace>
  <inkml:trace contextRef="#ctx0" brushRef="#br0" timeOffset="24263.259">20729 3576 1364 0,'0'0'30'0,"0"0"6"0,-3 13 2 0,3-4 0 0,0-9-30 0,0 10-8 0,-4-7 0 0,4 6 0 16,0 1 46-16,0 2 8 0,0-9 2 0,0 10 0 16,0 0-28-16,0-4-4 0,4 4-2 15,-1-4 0-15,-3 3-3 0,4 4-1 16,-1-13 0-16,1 4 0 0,-4-7 15 0,0 0 3 0,3 6 1 0,4-3 0 15,0-3 18-15,0 0 3 0,4-3 1 0,-4-3 0 16,0-1-38-16,4-2-7 0,-4-1-2 0,3 1 0 16,1-3-3-16,0-4-1 0,-1 3 0 0,1-6 0 15,-1-2-8-15,4 8 12 0,-6-6-12 0,2 3 12 16,-3 4-12-16,-3-7 0 0,3 3 0 0,-4 4 8 16,4-4-35-16,-7-3-7 15,4 7-2-15,-4-7 0 0,-4 0-201 0,1-3-41 16,-8-25-8-16,8 13-2 0</inkml:trace>
  <inkml:trace contextRef="#ctx0" brushRef="#br0" timeOffset="24631.208">21008 2758 1652 0,'-7'6'34'0,"3"1"9"0,1 5-35 0,3 1-8 0,-4 2 0 15,4 7 0-15,4 0 8 0,-4 0 0 16,3 3 0-16,-3 7 0 0,4-14 29 0,-1 14 6 0,1-4 1 0,-1 0 0 16,1 0-10-16,-1 7-2 0,1-1 0 0,0 4 0 15,3-3-11-15,-4-1-2 0,1 4-1 0,-1 2 0 16,4-5 5-16,-3 6 1 15,-4-7 0-15,3-2 0 0,1-1-24 0,-4 0 8 16,3 7-8-16,-3-4 0 0,4-2 0 0,-4 2 0 0,3-5 0 0,1 8 0 16,-4-9-11-16,0 1-6 0,3-4-2 0,-3 0 0 15,4-6 19-15,-4-4 0 0,4 1 0 0,-4-4 0 16,0 1 0-16,3-4 0 0,-3 1 0 0,0-1 0 16,0-9-94-1,0 0-15-15,0 0-3 0,0 0-646 0</inkml:trace>
  <inkml:trace contextRef="#ctx0" brushRef="#br0" timeOffset="24900.729">20927 3435 1265 0,'0'0'36'16,"0"0"8"-16,0 0-36 0,0 0-8 0,0 0 0 0,0 0 0 0,0 0 98 0,0 0 18 15,0 0 3-15,0 0 1 0,0 0-7 0,0 0-1 16,0 0 0-16,3 0 0 0,4-3-52 0,-3 3-10 16,3 0-2-16,0 0-1 0,0 0-27 0,0 0-4 0,0 0-2 0,4 0 0 15,-1 3-14-15,4 4 0 16,-3-7 8-16,-4 3-8 0,4 0 0 0,3 3 0 0,-4-3 0 0,4 4 0 16,1-7-8-16,-1 3 8 15,3 0-12-15,-3-3 12 16,4 0-135-16,-4 0-20 0,7 0-4 0,-7 0-682 0</inkml:trace>
  <inkml:trace contextRef="#ctx0" brushRef="#br0" timeOffset="25652.322">21608 4006 1074 0,'0'0'30'0,"-7"6"8"0,0 4-30 0,-1-1-8 0,1 1 0 0,0-4 0 16,0 10 0-16,0-4 12 0,-3 4-4 0,3 3 0 15,-4-1 2-15,0 1 1 0,1 3 0 0,-1-3 0 31,1 9-32-31,-4-9-7 0,3 3 0 0</inkml:trace>
  <inkml:trace contextRef="#ctx0" brushRef="#br0" timeOffset="26415.645">22765 3031 725 0,'-7'3'31'16,"3"6"-31"-1,1-5 73-15,-1 5 9 0,1 0 2 0,-4-2 0 0,3 2 9 0,0-3 3 16,1 7 0-16,-4-4 0 0,3-2-60 0,1 2-11 15,-1 3-2-15,4 1-1 0,-3-4 16 0,3 7 3 16,0 3 1-16,3 3 0 0,-3-3-24 0,0 15-5 16,4-9-1-16,-4 10 0 0,7-1-3 0,-4 1-1 15,1-1 0-15,-1-2 0 0,-3-4-8 0,4 3 0 16,-4-3 9-16,0-3-9 0,0 10 11 0,-4-4-3 16,1-6 0-16,-1 7 0 0,1-1-8 0,-4-9 0 0,3 3 0 0,1-3 0 15,-1-3 30-15,-3-3 1 16,4-4 0-16,-1-6 0 15,4-6-109-15,0 0-22 0,0 0-4 0,-3 0-364 0,-1-12-72 0</inkml:trace>
  <inkml:trace contextRef="#ctx0" brushRef="#br0" timeOffset="26794.594">22532 3034 1074 0,'0'0'30'0,"0"0"8"0,0 0-30 0,0 0-8 0,0 0 0 0,0 0 0 0,-7 0 20 0,7 0 4 15,0 0 0-15,0 0 0 16,0 0 24-16,0 0 6 0,0 0 1 0,0 0 0 15,0 0 8-15,0 0 1 0,0 0 1 0,0 0 0 0,0 0-13 0,0 0-4 16,0 0 0-16,0 0 0 0,0 0-12 0,0 0-4 16,7 0 0-16,3 0 0 0,1 0-16 0,0 0-3 15,6 0-1-15,1 0 0 0,0-6-12 0,-1 3 0 16,1-1 0-16,0-2 0 0,3 3 0 0,0-3 0 16,4 0 0-16,-1 6 0 0,1-7 0 15,0 7 0-15,-1-6 0 0,-3 6 0 16,1 0-20-16,-1 6-8 0,0 1 0 0,0-1-1 15,-7 3-131-15,0 1-27 0,11 12-5 0,-7-1 0 0</inkml:trace>
  <inkml:trace contextRef="#ctx0" brushRef="#br0" timeOffset="27102.605">22624 3975 952 0,'0'0'27'0,"0"0"5"0,0 0-32 0,0 0 0 0,3 0 0 0,4 3 0 0,0 0 100 0,0-3 12 16,-7 0 4-16,7 0 0 0,0 0-23 0,4 0-4 15,0-3-1-15,-1 0 0 0,4 3-32 0,0-7-6 16,1 4-2-16,-1 0 0 0,0 0-35 0,-4-3-13 16,4 6 9-16,-3 0-9 0,0-3 0 0,-1 3 0 15,-3-3 0-15,0 3 0 0,0 0 0 0,0-7-16 16,-3 7 4-16,-1-3-793 0</inkml:trace>
  <inkml:trace contextRef="#ctx0" brushRef="#br0" timeOffset="27502.132">23220 3047 1609 0,'-4'0'35'0,"-3"9"7"0,4 0 2 0,-1-6 2 0,-3 7-37 0,0 2-9 0,4 1 0 0,-1 0 0 16,1 5 50-16,-1-5 8 0,0 3 2 0,4 2 0 0,-3 1-26 0,3 3-5 16,0-3-1-16,0 6 0 15,3-3 0-15,-3 3 0 0,4 3 0 0,-4-6 0 16,4 13-16-16,-1-13-3 0,-3 6-1 0,4 0 0 0,-4-6-8 0,3 3 0 15,-3 0 0-15,-3 3 0 0,3-6 0 0,-4 4 0 16,4 5 0-16,-3 0 0 0,3-3 0 0,-4 4 8 16,0-4-8-16,4 7 8 0,-3-14-8 0,-1 5 0 15,1-1 0-15,-1-3 0 0,1-4 0 0,3 1 0 16,-4-6 0-16,4 9 0 0,0-13 0 0,0 4-11 16,0-4 3-16,0-3 0 15,0 4-132-15,0-10-27 0,0 0-5 0,0 0-562 16</inkml:trace>
  <inkml:trace contextRef="#ctx0" brushRef="#br0" timeOffset="27786.457">22987 3542 961 0,'0'0'20'0,"0"0"5"0,0 0 1 0,0 0 2 0,0 0-28 0,0 0 0 0,0 0 0 0,0 0 0 16,0 0 80-16,0 0 9 0,0 6 3 0,0-6 0 16,0 0 8-16,0 0 1 0,4 3 1 0,3-3 0 15,0 7-42-15,3-7-8 0,-3 0-1 0,4-7-1 16,-4 7 0-16,0 0 0 0,4-3 0 0,-1 0 0 16,1 0-30-16,-1-3-5 0,-3-1-2 0,4 7 0 15,-4-3-13-15,7 0 0 0,4-3 0 0,-4 3 0 0,-4 0 0 16,5-4 0-16,-1 4 0 0,0 0 0 15,0 0-116-15,0 0-16 0,0 3-3 16</inkml:trace>
  <inkml:trace contextRef="#ctx0" brushRef="#br0" timeOffset="28533.899">24074 3495 1006 0,'7'16'20'0,"-4"-13"7"16,-3 6-27-16,0-3 0 0,0 4 0 0,0-1 0 15,-3 7 64-15,-1-7 8 0,1 7 2 0,-1-7 0 16,-3 4-24-16,3 6-5 0,-3-7-1 0,4-2 0 15,-1-4 7-15,4-6 1 0,0 0 0 0,0 0 0 16,0 0 34-16,0 0 7 0,4-6 2 0,-1-4 0 16,-3 1-56-16,4-4-11 0,-4 1-3 0,3 2 0 0,-3-12-25 0,-3 10 0 15,3 6 0-15,-4-7-11 16,1-3 3-16,-1 10 0 0,-3 0 0 0,0 0 0 16,0-4-7-16,0 4-1 0,-3 0 0 0,-1-1 0 15,0 7 16-15,1 0 0 0,3 0 0 0,-4 10-9 0,1-4-1 0,-1 0 0 16,0 4 0-16,1-1 0 0,-1 4 1 0,1-1 0 0,-1 4 0 15,4-4 0-15,0 1 9 0,0 6 0 0,3-10 0 16,-3 7-8-16,4-4 8 0,-1 1 0 0,4 0 0 16,-3 2 0-16,3-2 0 0,3 2-8 0,-3 1 8 0,4-6 0 15,3 2 0-15,0 1 9 0,0 2 0 0,4-2 0 16,-4 3 1-16,7-7 0 0,-4 3 0 0,1-2 0 16,-1 2-10-16,5-5 8 0,-1-1-8 0,0-3 8 15,0 3-19-15,0-6-4 0,4 4-1 0,-4-4 0 16,-4 0-39-16,4-4-8 0,-3 4-1 0</inkml:trace>
  <inkml:trace contextRef="#ctx0" brushRef="#br0" timeOffset="29015.979">24306 3624 1500 0,'-10'6'31'0,"-1"-3"8"0,4 0-31 16,0 3-8-16,-3-6 0 0,2 3 0 0,1-3 39 0,0 10 6 0,0-7 2 0,0 3 0 16,4-3-27-16,-1 1-6 0,4-4-1 0,-3 15 0 15,3-8-13-15,0 5 0 0,0 1 0 0,0-1 0 16,0-2 0-16,3 2 9 0,-3 1-9 0,4-1 8 15,3-2 0-15,-4 2 0 0,4 1 0 16,0-1 0-16,0 1 20 0,1 2 3 0,2-8 1 16,1 2 0-16,-1-3-32 0,-3-2 0 0,4 5 0 0,-1-9 0 15,1 0 0-15,0-9 0 0,-1 5 0 16,1-5 0-16,-1 0 0 0,5-4 0 0,-5 0 0 0,1-5 0 16,-4 5 12-16,0 1-4 0,0-4-8 0,-4-3 12 15,1 7-12-15,-4-4 0 0,0-3 0 0,0 7 0 16,-4-4 9-16,1-3-9 0,-1 6 8 0,1 1-8 15,-4-1 12-15,-4 1-4 0,4 2 0 0,-3-2 0 16,-1 2 4-16,0 4 0 0,1 0 0 0,-1 6 0 16,1-6-12-16,-1 6 0 0,0 6 0 0,1-6 0 15,3 9 0-15,-4 1 0 0,1 5 0 0,-1-2 0 16,4 6 0-16,-4 3-17 0,4-3 4 0,0 9 1 16,0-9 12-16,4 3 0 0,-1 3 0 0,1-3 0 15,3-10 0-15,0 7 0 0,0-7 0 0,0-2 0 16,7-4-19-16,-4 0-1 0,8-2 0 0</inkml:trace>
  <inkml:trace contextRef="#ctx0" brushRef="#br0" timeOffset="29591.426">24680 3523 1650 0,'0'0'47'0,"0"0"9"0,-3 6-44 0,-1 7-12 0,4-4 0 0,-3 4 0 15,-4-4 54-15,3 4 9 0,-3-1 1 0,4 1 1 16,-4 6-39-16,-1-4-8 0,1 4-2 15,0 3 0-15,4-9-6 0,-4 2-2 0,0 1 0 0,3-6 0 16,1 2 45-16,-4 1 9 0,3 2 2 0,4-8 0 16,-3 2-77-16,3-9-15 0,0 0-4 0,0 0 0 15,0 0 32-15,0 0 0 0,0 0 0 0,0 0 0 16,0 0 0-16,0 0 0 0,0 0 13 0,0 0-4 16,0 0-9-16,3-3 0 0,4-3 0 0,-3-1 0 15,-1-8 0-15,4 2 0 0,-3 1 0 0,3-4 0 16,-4-3 0-16,4 3 0 0,0-2 0 0,1-1 0 15,-1 0 0-15,0 3 0 0,-4-3 0 0,4 7 0 16,-3-4 0-16,3 4 8 0,0-1-8 0,-4 4 8 16,4-1-8-16,-3 1 0 0,0 3 0 0,-4 6 0 15,0 0 0-15,0 0 0 0,0 0 0 0,0 0 0 0,0 0 0 16,0 0 0-16,7 0 0 0,0 0-11 0,0 3 3 16,-4 0 0-16,1 9 0 0,3-2 0 0,-4 2 8 15,1 1 0-15,3-1 0 0,-4 10 0 0,4-9 0 0,-3 12 0 16,0-6 0-16,-1 3 0 0,-3-6 0 0,4 9 0 15,-4-7 0-15,3 4 0 0,-3-3 0 0,0 0 11 16,0-3-3-16,4-4 0 0,-4 1-8 0,0 2 0 16,3-8 0-16,-3 2 0 0,0-3 0 0,0 7-11 0,0-10 3 15,0-3 0 1,0 3-72-16,0-3-13 0,0 0-3 0</inkml:trace>
  <inkml:trace contextRef="#ctx0" brushRef="#br0" timeOffset="30264.046">25079 3548 923 0,'0'0'39'0,"0"0"-31"15,0 0 44-15,0 0 10 0,0 0 2 0,0 0 0 16,0 0 9-16,0 0 3 0,0 0 0 0,0 0 0 16,0 0-53-16,0 0-11 0,0 0-1 0,0 0-1 15,0 0-2-15,-7 0 0 0,0 0 0 0,0 3 0 16,0-3-8-16,-4 13 0 0,1-13 0 0,-1 12 0 15,0-2 0-15,-3 2 0 0,4 1 0 0,-4 0 0 16,3 5 29-16,-3-2 4 0,3 3 1 0,4-3 0 16,-3 2-6-16,3 1 0 0,0 0-1 0,0-3 0 15,3 2 5-15,4-2 2 0,4-3 0 0,3 5 0 0,-4-5-25 16,8 0-9-16,-4-1 0 0,7-2 9 0,0 2 12 16,4-3 3-16,-1-2 0 0,4-1 0 0,1-3-10 0,-1 0-2 15,0-3 0-15,0 0 0 16,-3-3-80-16,3-6-17 0,4 6-3 0</inkml:trace>
  <inkml:trace contextRef="#ctx0" brushRef="#br0" timeOffset="30781.306">25284 3624 881 0,'-4'12'37'0,"4"-3"-29"15,-3 1 63-15,3-1 13 0,0-2 2 0,0 8 1 16,0-8-4-16,3 2-1 0,-3-6 0 0,4 6 0 15,-1-5-5-15,1 8-1 0,-1-9 0 0,4 0 0 16,0 1-27-16,0-4-5 0,0 0-2 0,4 0 0 16,-4-4-21-16,4 1-4 0,-4 0-1 0,3-9 0 15,-3 5-16-15,4-2 0 0,-4 0 0 0,4-4 0 16,-4 4 0-16,0-4-16 0,0 0 4 0,-4 10 0 16,1-6-6-16,-1 0-1 0,-3 2 0 0,4 1 0 15,-4 3-14-15,0 3-3 0,0-10-1 0,0 10 0 0,0 0 20 0,-7 0 4 0,0-6 1 0,-4 6 0 16,4 0-1-16,0 0 0 15,0 6 0-15,-4-6 0 0,1 0 4 0,-1 10 1 0,1-7 0 0,-1 6 0 16,4 1 8-16,-4 2 12 0,4-9-2 0,-3 10-1 16,3 0-9-16,0 2 8 0,0-2-8 0,3-1 8 15,-3 7-8-15,0-9 8 0,3 2-8 16,1 7 8-16,-1-7 6 0,1 1 1 0,-1 0 0 0,4-10 0 16,4 9-5-16,-4-6-1 0,3 4 0 15,4-4 0-15,4 0-9 0,-4 1 0 0,7-1 9 16,-3 0-9-16,6 1 0 0,-3 2-18 0,4-9 3 0</inkml:trace>
  <inkml:trace contextRef="#ctx0" brushRef="#br0" timeOffset="31239.783">25619 3752 908 0,'0'22'38'16,"3"-3"-30"-16,-3-3 57 0,0-1 12 0,4 1 3 0,-4-4 0 16,0 1-16-16,0 0-4 0,0-1 0 0,0-3 0 15,0-2-19-15,0 2-4 0,0-3-1 0,0-6 0 16,0 0-8-16,0 0-1 0,3 10-1 0,-3-10 0 31,0 0 10-31,0 0 1 0,0 0 1 0,0 0 0 0,0-13 14 0,0 1 4 0,0 5 0 16,0-5 0-16,0-1-48 0,0-2-8 0,0 8 0 0,-3-8-8 15,3 5 8-15,0-5 0 0,-4 12 8 0,4-13-8 16,-3 3 8-16,-1 4-8 16,4-4 8-16,-3 1-8 0,3-1 0 0,-4 4 9 0,4-4-9 0,-3 1 0 15,3 2 0-15,0 7 0 0,0-6 0 0,-4 3 0 16,4 6-10-16,4-7 1 0,-4 7 0 0,0-6 0 15,-4-7 33-15,4 13 8 0,4-3 0 0,-1-3 1 16,4 0-33-16,0 0 0 0,-3-1 0 0,3 1 0 16,0 6-12-16,3-3-8 0,-2 3-3 0,2-10 0 15,-3 10 13-15,4 0 10 0,-1 0-13 0,1 10 5 0,0-7-4 16,3-3 0-16,0 6 0 0,0-3 0 16,3 1-48-16,-6 2-9 0,7-3-3 15,-4 0 0-15</inkml:trace>
  <inkml:trace contextRef="#ctx0" brushRef="#br0" timeOffset="31853.509">26077 3589 1170 0,'0'0'25'0,"0"0"6"0,0 0 1 0,0 0 1 0,0 0-33 0,-7 3 0 0,4 3 0 0,-4-6 0 15,0 10 18-15,3-7-3 0,1-3-1 0,-4 9 0 16,-1-5 11-16,5 5 3 0,3-9 0 0,-7 9 0 15,3-6-13-15,1 10-3 0,-1-7 0 0,4 1 0 16,0-7-12-16,-3 9 0 0,-1-3 8 0,4 1-8 16,-3-1 8-16,3 0 0 0,-4 0-8 0,4 1 12 15,0 5-4-15,-3-9-8 0,3-3 11 0,-4 7-11 16,4-1 14-16,0-6-4 0,0 6-1 0,0-6 0 0,4 13 19 0,-4-13 3 16,-4 0 1-16,4 0 0 15,4 6-22-15,-4 0-10 0,0-6 10 0,3 10-10 0,-3-10 10 0,0 6-10 16,4 0 10-16,-1 4-10 0,1-7 14 15,-4-3-3-15,0 0-1 0,3 0 0 0,1 9-10 0,-4-9 0 16,0 0 9-16,7 3-9 0,0 3 36 0,-4-2 4 16,-3-4 0-16,0 0 0 0,8 3-40 0,-8-3 0 15,3 3 0-15,-3-3 0 0,7 3 11 0,-3 0-3 16,3 3 0-16,-7-6 0 0,0 0-8 0,0 0 0 16,0 0 0-16,0 0 0 0,3 4 0 0,-3-4 0 15,0 0 0-15,0 0 8 0,0 3-8 0,4 3 0 16,-4 0 0-16,3 1 0 0,1 2 0 0,-4-6 0 15,0-3 0-15,0 3 0 0,0 7 0 0,0-10 0 0,0 0 0 0,0 0 0 16,0 0 0-16,0 0 0 16,0 0 0-16,0 0 0 0,0 0-12 0,0 0 12 15,0 0-10-15,0 0 10 16,0 0-57-16,0 0-6 0,0 0-1 0,0 0 0 16,-4-4-102-16,4 4-21 0,0 0-4 0,0 0-1 0</inkml:trace>
  <inkml:trace contextRef="#ctx0" brushRef="#br0" timeOffset="32469.44">26067 3645 705 0,'0'0'20'0,"0"0"4"0,0 0-24 0,0 0 0 16,0 0 0-16,0 0 0 0,-4 10 88 0,1-7 13 16,-1 6 3-16,4-5 0 0,-3 5-12 0,3 0-1 15,0-5-1-15,-4 8 0 0,4 1-24 0,0-1-5 16,4 4-1-16,-4 3 0 0,0-1-32 0,3-2-8 16,1 9 0-16,-4-6-1 0,3-3 13 0,-3 6 4 15,4-4 0-15,-4 4 0 0,-4-6-23 0,1 0-4 0,3 6-1 16,0-10 0-16,0-2-8 0,-4 2 0 0,4-2 0 15,0-4 0-15,0 3 0 0,0-9 0 0,0 0 11 16,0 0-11-16,0 0 32 0,0 0 0 0,0 0 0 0,0 0 0 16,-3-9-3-16,3 3 0 0,0-7 0 0,-4 1 0 15,4-1-20-15,-3-3-9 0,3 4 8 0,-4-4-8 16,1-3 0-16,-1 4 0 0,4-1 0 0,0-3 0 16,0 3 8-16,0 4-8 0,-4 2 8 0,4 1-8 15,0-3 0-15,0 2 0 0,0-2 0 0,4 2 0 16,-4-2 0-16,4-1 0 0,-1 7 0 0,1 0 0 15,-1-4-11-15,-3-2 11 16,4 5-8-16,-1-2 8 16,1 0-28-16,-1 2 0 0,4-2 0 0,4-1 0 0,-4 1 5 0,4 6 1 0,-4 0 0 0,3-4 0 15,-3 7 10-15,4 0 3 0,-4 7 0 0,3-1 0 16,-3 0 9-16,4 1-10 0,0 8 10 0,-8-2-10 16,4-1 2-16,-3 7 0 0,-4-3 0 0,3 3 0 0,-3 3 8 15,0 0 0-15,0-1 0 0,0 1 0 0,-3 0 0 16,3-3 0-16,0 3 0 0,-4 0 0 0,4-6 8 0,-3 9 3 15,-1-6 1-15,1-4 0 0,3 1 8 0,-4-3 1 16,4-1 1-16,0-2 0 0,4-1-12 0,-4-3-2 16,0-3-8-16,3 4 12 0,-3-7 9 0,0 0 2 15,0 0 0-15,0 0 0 16,14 3-121-16,0-3-24 0,-3 0-5 0,3-3-1 0</inkml:trace>
  <inkml:trace contextRef="#ctx0" brushRef="#br0" timeOffset="33017.453">26550 3642 1105 0,'0'0'24'0,"0"0"4"0,0 0 2 0,0 0 2 0,-3 3-32 0,-1 4 0 0,0-1 0 0,-3 3 0 16,-3-5 77-16,3 11 9 0,7-8 2 0,-7 2 0 16,3 3-13-16,-6 4-3 0,3-6 0 0,-8 2 0 15,5 1-7-15,-1 2-1 0,-3 1-1 0,7-3 0 0,0-1-25 16,0 1-5-16,3-1-1 0,1 1 0 16,-1-4-32-16,1-3 0 0,3-6 0 0,0 0 0 0,0 0 0 0,0 0 10 15,0 0-2-15,0 0 0 0,0 0-8 0,0 0 8 16,0 0-8-16,0 0 8 15,3 7-8-15,-3-7 0 0,4 6 0 0,-4-6 0 0,3 6 0 0,1 0 0 16,0 1 0-16,-1 2 0 0,-3-9 0 0,7 6 0 16,-3 4 0-16,3-4-11 0,-7-6 11 0,0 0 0 15,7 3 0-15,0 7 0 0,0-7 0 0,-7-3 0 16,3 9 0-16,-3-9 0 0,7 6 0 0,-3 4 0 16,-8-4 0-16,4-6 0 0,4 3 0 0,-4-3 0 15,4 13 8-15,-1-4-8 0,-3-9 0 0,0 10 0 16,4-4 0-16,-1 3 0 0,-3-9 0 0,0 7 0 15,4-1 0-15,-1 10 0 0,-3-13 0 0,0 6 0 16,0-3 0-16,4 7 0 0,-4-1 0 0,-4 1 0 0,4-4 0 16,-3 4 0-16,3-1 0 0,-4 1 0 0,1-4 0 15,3 10 0-15,3-6 0 0,1-1 0 0,-4 1 0 0,-4-1 0 16,1 1 0-16,-1 0 0 0,-3-4 0 0,0 0 0 31,0-2-19-31,-4 5-8 0,1-6-1 0,-1-2-1 16,-7 8-127-16,1-6-24 0,-25 10-6 0,-1-3-494 0</inkml:trace>
  <inkml:trace contextRef="#ctx0" brushRef="#br0" timeOffset="33760.914">10940 5634 573 0,'0'0'12'0,"0"0"3"0,0 0-15 0,0 0 0 0,0 0 0 0,0 0 0 31,3 0-92-31,-3 0-22 0,0 0-4 0,0 0-1 0,0 0 95 0,0 0 24 0,0 0 0 0,0 0 0 16,0 0 37-16,0 0 12 0,0 0 3 0,0 0 0 16,0-10 20-16,0 10 5 0,0 0 1 0,0 0 0 15,0 0-48-15,0 0-10 0,0 0-1 0</inkml:trace>
  <inkml:trace contextRef="#ctx0" brushRef="#br0" timeOffset="34614.607">10950 5565 590 0,'0'0'12'0,"0"0"4"0,0 0 0 0,-3-4 1 0,-1-5-17 0,1 6 0 16,3-3 0-16,-4-1 0 0,1 1 108 0,-4 3 17 15,3-6 4-15,0 5 1 0,1 1-14 0,3 3-4 16,-7-6 0-16,7 6 0 0,0 0-44 0,0 0-10 15,0 0-2-15,0 0 0 0,3 6-34 0,-3 1-7 16,0-7-2-16,0 0 0 0,0 6-13 0,0 0 0 16,0 0 0-16,0 1 0 0,4 2 0 0,-4 4 0 0,3-1 0 15,-3 10 0-15,4-3 0 0,-4 3 17 0,7-3-3 16,-3 9-1-16,-1 0 11 0,-3-3 1 0,4 7 1 0,-1-4 0 16,4 6-6-16,-3-9 0 0,-1 10-1 0,1 2 0 15,-1-2-2-15,1-4 0 16,3-2 0-16,-4 2 0 0,-3 0-2 0,4 4-1 15,0-1 0-15,-1-2 0 0,-3-1-5 0,4-6-1 0,-4 0 0 0,3-3 0 16,-3-6-8-16,0-1 0 16,0-8 9-16,0 5-9 0,0 4 0 0,0-10 8 0,0-6-8 0,0 0 0 15,0 0 0-15,0 0-12 0,4 6 2 0,-4-6 0 16,0 0-36-16,0 0-7 16,0 0-2-16,0 0 0 0,0 0-13 0,0 0-4 15,3-6 0-15</inkml:trace>
  <inkml:trace contextRef="#ctx0" brushRef="#br0" timeOffset="35079.532">11317 5511 619 0,'0'0'17'0,"0"0"5"0,0 0-22 16,0 0 0-16,0 0 0 0,0 0 0 0,0 0 51 0,0 0 5 0,0 7 2 0,-3 2 0 16,3-9-1-16,0 3 0 0,-4 10 0 0,1-7 0 15,3-6 11-15,0 9 3 0,0-2 0 0,-4 2 0 16,4-9-58-16,-4 3-13 0,4 7 0 0,0-10 0 15,0 0 10-15,-3 6 2 0,6 6 0 0,-3-5 0 16,0 5 10-16,0-2 2 0,0 2 1 0,0-2 0 16,4-1 3-16,0 3 0 0,-4 4 0 0,3 9 0 15,-3-3 20-15,4 10 4 0,-1-4 0 0,1 3 1 16,-4-3-33-16,0 7-8 0,3 2 0 0,-3 1-1 16,-3-7 9-16,3 4 3 0,-4 3 0 0,1 2 0 15,-1 4-14-15,4-3-9 0,-3-6 12 0,-1-4-12 16,0-12 9-16,1 12-9 0,3-3 0 0,-4-6 9 15,4 3-9-15,-3-3 10 0,-1-9-10 0,4 6 10 16,0-7-10-16,0 1 8 0,0-10-8 0,0-3 8 16,0 0 12-16,0 0 3 0,0 0 0 0,0 0 0 15,0 0-86-15,0 0-17 0,0 0-3 0</inkml:trace>
  <inkml:trace contextRef="#ctx0" brushRef="#br0" timeOffset="35357.957">10929 5975 781 0,'0'0'16'0,"0"0"4"0,0 0 1 0,0 0 3 0,0 7-24 15,0-7 0-15,0 6 0 0,0 3 0 0,4-6 102 0,-1 7 16 0,4-4 3 0,0 0 1 16,0-2-41-16,0-1-8 0,4 3-1 0,0 3-1 15,-1-5-52-15,1 5-11 16,-1 3-8-16,4-2 12 0,0-1 24 0,1-2 4 0,-1 2 2 0,3-3 0 16,1 0-26-16,3 4-6 0,0-7-1 0,-3 6 0 15,3-5-9-15,-3-4 12 0,-1 0-12 0,1 0 12 16,0-4-12-16,-1 1 0 0,1-3 0 0,0 3-503 16,3-7-102-16</inkml:trace>
  <inkml:trace contextRef="#ctx0" brushRef="#br0" timeOffset="35869.861">11744 6022 1497 0,'0'0'32'0,"0"0"8"0,-7 0 0 0,0 0 4 0,0 0-36 0,0 0-8 16,-4 0 0-16,4 0 0 0,0 4 53 0,-4-4 9 15,1 3 2-15,-1 0 0 0,1 0 0 0,-1-3 0 16,-3 6 0-16,3 1 0 0,-3-1-52 0,4 0-12 16,-1 3 0-16,1 1 0 0,3 2-12 0,-1 4-4 15,1 3-2-15,4 3 0 0,-1 0 9 0,1 6 9 16,3-3-13-16,-4 0 5 0,4-3 8 0,0 3 0 16,0-3 0-16,4 3-8 0,-1-6 8 0,1-3 0 0,-4 3 0 15,3-7 0-15,1-2 17 0,-1-4-1 0,-3 6 0 0,0 1 0 16,4-4 26-16,-4-9 5 0,0 0 1 0,4-9 0 15,-1-10-19-15,1-3-3 0,3 0-1 0,0 0 0 16,3 0-25-16,1-3 0 0,3-12 0 0,-3-7 0 31,-1 6-29-31,1 7-11 0,-1 6-3 0,1 3 0 0,-4 6 13 16,4-6 2-16,-4 9 1 0,-4 4 0 0,4-3-3 0,0 8-1 16,-3-5 0-16,-4 9 0 15,0 0-7-15,7 9-2 0,-4-5 0 0,1 8 0 0,-1-3 24 0,-3 4 5 0,4 9 1 0,-4 0 0 16,0 0 26-16,0 3 6 0,0 0 1 0,-4 6 0 15,4 1 5-15,-3-4 0 0,-1-9 1 0,4 9 0 16,-3 6 11-16,-1-5 3 0,1-4 0 0,3-3 0 16,-4 0 2-16,4-7 1 0,0 4 0 0,0-3 0 15,0-4-26-15,0 4-4 0,4 0-2 0,-4-16 0 16,0 0-14-16,0 0 11 0,3 3-11 0,4 3 10 16,-3-12-35-16,-1 3-7 0,4-7-2 0,1-5-604 15,-1-7-121-15</inkml:trace>
  <inkml:trace contextRef="#ctx0" brushRef="#br0" timeOffset="36322.281">11878 6176 907 0,'0'0'20'0,"0"0"4"0,0 0 0 0,0 0 2 0,0 0-26 0,0 9 0 0,4 7 0 0,-4-3 0 15,0-4 85-15,3 4 12 0,-3 2 3 0,4 1 0 16,-1 0-29-16,-3-4-6 16,4 7-1-16,-4-3 0 0,0 9-5 0,0-3-2 0,0 3 0 0,0 3 0 15,0-6-10-15,-4-3-3 0,4 0 0 0,-3-4 0 16,3-5-8-16,0-10-3 0,0 0 0 0,0 0 0 16,0 0 11-16,0 0 1 0,0-10 1 0,-4-12 0 15,8-3-20-15,-4-3-4 0,0 0-1 0,0 3 0 16,3-3-21-16,1 6-12 0,3-3 2 0,-4-7 0 15,4 4 2-15,-3 0 0 0,3 3 0 0,-4 3 0 16,4 3 0-16,-3 0 0 0,3 6 0 0,-3 4 0 16,3 3 0-16,-4 0 0 0,-3 6 0 0,0 0 0 15,0 0-4-15,0 0-1 0,11 12 0 0,-1 1 0 16,-3 2 4-16,4 7 1 0,-4-3 0 0,-3 6 0 16,3-3 8-16,-4 3 0 0,1-3 0 0,-1 3 0 15,1 10-14-15,-1-1-4 0,1 1-1 0,-1-4 0 0,-3-3 53 16,4-3 10-16,-4-3 3 0,3 0 0 0,1-3-35 0,-1-3-12 15,-3-4 9-15,0-12-9 0,0 0 8 0,0 0-8 16,0 0 8-16,0 0-8 0,4 16 0 0,-4-16 0 16,0 0 0-16,7 0-634 15,4-3-132-15</inkml:trace>
  <inkml:trace contextRef="#ctx0" brushRef="#br0" timeOffset="36814.711">12421 6123 1418 0,'0'0'31'0,"0"0"6"0,0 0 2 0,0 0 1 0,0 0-32 0,0 0-8 0,0 0 0 0,0 0 0 16,0 0 71-16,0 0 12 0,0 0 2 0,0 0 1 15,0 0-18-15,0 0-3 0,-7 0-1 0,7 0 0 16,-7 0 0-16,0 0 0 0,0 0 0 0,0 3 0 15,0-3-51-15,0 3-13 0,-4 3 0 0,1 1 0 16,3-1 0-16,0 3 0 0,0 7 0 0,0 0 0 16,-1-1 0-16,1 1 0 0,0 0 0 0,0-4 0 15,4 4 0-15,-1-4 0 0,1-5 0 0,-1 5 0 0,1-5 0 16,-1 2 0-16,8-3 0 0,-4 0 0 16,0-6 0-16,3 7 0 0,-3-7 0 0,0 0 0 0,4 0 0 0,-4 0 0 15,3 9 0-15,4-6 0 0,-3-3 0 16,3 10 0-16,0-4 0 0,-4-3 0 15,5 0-18-15,-8-3-6 0,7 0-2 0,0 13 0 16,0-1 42-16,3 10 8 0,-3-9 1 0,-3-1 1 0,-4-12-41 0,7 7-8 16,0-1-1-16,-7-6-1 0,3 9 40 0,-3-9 8 15,0 0 1-15,0 0 1 0,8 13-25 0,-5-4 0 16,-3-9 0-16,4 10 0 0,-1-1 0 0,1-3 0 16,-4-6 0-16,0 0 0 0,0 0 0 0,0 0 0 15,0 7 0-15,0-1 0 0,-4 3 0 0,4 1 0 16,-3-7 0-16,-1 3 0 0,-3 0 0 0,3 4 0 15,1-7 0-15,-1 3 0 0,-3-12 0 0,4 6 0 16,3 12 0-16,-4-5 0 0,1-14-8 0,-4 7-8 0,0 0 0 16,3-6-623-1,-3-3-124-15</inkml:trace>
  <inkml:trace contextRef="#ctx0" brushRef="#br0" timeOffset="37294.734">12580 6336 1497 0,'0'0'32'0,"0"0"8"0,4 6 0 0,3 4 4 0,0-1-36 0,0-6-8 15,3 3 0-15,1-2 0 0,-1-4 53 0,5 3 9 16,-1-3 2-16,0 0 0 0,0-3-16 0,-3-1-4 16,3-2 0-16,0 0 0 0,-4 0-24 0,4-4-4 15,-3-2-2-15,-4 5 0 0,0-5-22 0,-3-4-5 16,-1 4-1-16,1 5 0 16,-1-5-38-16,1 2-8 0,-4 1-2 0,0 0 0 15,0 6 10-15,0 3 1 0,0 0 1 0,0 0 0 0,0 0 21 0,0 0 4 0,-4 3 1 0,-3-3 0 31,0 9 15-31,0-6 9 0,0 3-10 0,0-2 10 0,-4 2 17 0,1 0 10 0,-4 7 1 16,3-4 1-16,-3 1 23 0,3 2 4 16,4-3 0-16,-3 4 1 0,3 0-39 0,0 2-8 15,0-2-2-15,0-1 0 0,3 4-8 0,0 3 0 0,1-7 9 0,3 7-9 16,-4-3 0-16,4-4 0 0,4 7 0 0,-4-3 0 16,3 3 0-16,5-10 0 0,-1-3 0 0,0 7 0 15,-7-13 0-15,7 6 0 0,3 0 0 0,1 4 0 16,-11-10 0-16,14 6 0 0,-3 0 0 0,3-9 0 31,-4-6-52-31,1-1-14 0,-4-2-3 0,4-1-629 0</inkml:trace>
  <inkml:trace contextRef="#ctx0" brushRef="#br0" timeOffset="37684.851">12996 5659 1060 0,'0'12'44'0,"4"1"-35"16,-1-4 63-16,1 10 13 0,3-3 3 0,-3 2 0 15,3 1-32-15,-4 3-5 0,4 3-2 0,0 4 0 32,-3-1 12-32,-1 3 3 0,1 4 0 0,-1-1 0 0,1 7 0 15,-1-3 0-15,1 5 0 0,-1 1 0 0,1-3-52 0,-4 0-12 0,3-4 0 0,-3 4 0 16,4 0 40-16,-4-3 6 0,0-1 1 0,-4-2 0 16,4-10-31-16,0 6-7 0,-3-3-1 0,3-6 0 15,0-9-8-15,0-1 0 0,3 17 0 0,1-4 8 16,-4 3-8-16,4 0 0 0,-1-12 0 0,1 0 8 15,-1-10-8-15,1 3 0 0,-1-2 0 0,4-1-11 16,-3 0-137-16,3-6-28 16,3 0-6-16,-3-12-594 0</inkml:trace>
  <inkml:trace contextRef="#ctx0" brushRef="#br0" timeOffset="38397.606">13977 6204 889 0,'0'0'19'0,"0"0"4"0,0 0 1 0,0 0 2 0,7 3-26 0,-3 1 0 0,-1 2 0 0,4 0 0 16,0 0 89-16,-3 1 13 0,3-1 2 0,-4 0 1 16,8 4-46-16,-4 2-10 0,4-2-1 0,-1-7-1 15,1 9-24-15,-1-5-5 0,-3-1-1 0,4 0 0 0,0-3 38 0,-1-3 7 16,4 6 2-16,-3-6 0 0,-1 0-30 0,-2-6-6 15,2 3 0-15,-3-3-1 0,4-7-3 0,-4 7 0 16,0-13 0-16,0 7 0 16,-4-4-16-16,1-3-8 0,-1 3 8 0,-3-2-8 15,0 5-21-15,0-3-10 0,-3-2-1 0,-1 5-1 16,1 4-16-16,-4-4-3 0,3 1-1 0,-6 5 0 16,3-2 16-16,-4 3 3 0,1-1 1 0,-5 1 0 15,1 0-25-15,4 0-5 0,-8 6-1 0,4 0 0 16,0 0 96-16,0 0 18 0,-4 6 4 0,0 0 1 15,4 0-37-15,4 4-7 0,-1-4-2 0,-3 7 0 16,7 2 29-16,0 1 6 0,0 0 0 0,3-1 1 16,4 4-28-16,0 0-5 0,4 3-2 0,-1-3 0 15,4-1-1-15,1-2 0 0,6 6 0 0,-4-3 0 0,1-3-9 0,3-1 0 0,4 1 0 0,-4-4 0 16,0-5 53-16,0 5 9 0,0 1 2 0,0-4 0 16,0-2-52-16,-3-4-12 0,-1 0 0 0,1 3 0 15,0-6 0-15,-4-6 0 0,3 3 0 0,1-7 0 16,-4 4-83-1,3-10-22-15,1 4-5 0</inkml:trace>
  <inkml:trace contextRef="#ctx0" brushRef="#br0" timeOffset="38729.896">14485 5546 1713 0,'-14'44'36'0,"7"-29"8"0,0 4-36 0,3 3-8 0,1 0 0 0,-4 3 0 16,3 0 61-16,1 7 11 0,-1-1 1 0,4 0 1 15,0 4-44-15,0-1-9 0,0 4-1 0,0 3-1 16,0-7 22-16,4 4 5 0,-4-1 1 0,3 1 0 15,-3-3-33-15,4-1-6 0,-4 1-8 0,0-1 11 0,3-3-11 0,1-2 0 16,-1-4 0-16,-3 6 8 0,4-3-8 0,-4-6 0 16,0 3 0-16,0-6 8 0,3-3-8 0,-3 6 0 0,4-10 9 15,-4 1-9 1,3-4-44-16,1-6-12 0,-4 10-4 0,0-13 0 16,0 0-156-16,0 0-32 0,3-19-7 0,-10-6-1 0</inkml:trace>
  <inkml:trace contextRef="#ctx0" brushRef="#br0" timeOffset="39002.158">14323 5963 1212 0,'-11'16'25'0,"8"-7"6"0,-4 3-31 0,3-2 0 0,1-7 0 0,-1 3 0 16,4-6 120-16,0 0 19 0,0 0 3 0,0 0 1 15,0 0-19-15,0 0-3 0,0 0-1 0,0 0 0 0,0-6-72 0,0 0-14 16,4-1-3-16,3 1-1 16,0 0-30-16,0 0 0 0,3-4 0 0,1 4 0 15,3 3 0-15,7 0 0 0,-3 3-11 0,3 0 11 16,4 3-9-16,-4-3 9 0,4 3 0 0,3-3 0 16,-7 3-24-16,4 3 3 0,-4-2 0 0,-4-1 0 15,5 0-114-15,-5-3-22 0,1 3-5 0</inkml:trace>
  <inkml:trace contextRef="#ctx0" brushRef="#br0" timeOffset="39757.029">15635 5630 1688 0,'-21'-6'37'0,"7"6"8"0,0 0 2 0,0-3 0 0,-4 0-38 16,0-3-9-16,1 6 0 0,3 0 0 0,-1 9 9 0,1-6 0 15,0 7 0-15,-3-7 0 16,3 0 0-16,-1 0 0 0,1-3 0 0,0 3 0 0,4 3-1 0,-1 1 0 15,-3 5 0-15,7-2 0 16,-4-1-8-16,4 0 0 0,0-2 0 0,0 5 0 0,0 4 0 16,0 3 0-16,0 3 0 0,0 0 0 15,3 3 0-15,-3-3 0 0,0 3 0 0,4 0 0 0,-4 0 11 16,3 3-3-16,-3-6-8 0,4 6 12 0,-5-3 15 0,5 1 2 16,-4 2 1-16,3-3 0 0,4 0-6 15,-3 0-2-15,3 0 0 0,0-3 0 0,0-3-11 0,3 0-3 16,1-1 0-16,-1-2 0 0,4-3 3 0,1-1 0 0,2 4 0 15,1-10 0-15,3 4-2 0,0-7 0 0,0-3 0 0,0 0 0 16,4 0 6-16,-4-3 1 0,4-1 0 0,-1-5 0 16,-3-3-7-16,0-1-1 0,1-6 0 0,-5 7 0 15,4-10-8-15,-3 6 0 16,-1-3 0-16,-3 0 0 0,4 4-12 0,-4-4 12 0,0-3-10 0,0 3 10 16,0 7 0-16,-3-4 0 0,-4 6 0 0,3 1 0 15,-3-3 0-15,0 8 0 0,0-5 0 0,0 9 10 16,0 0-10-16,0 0 10 0,0 0-10 0,0 0 10 15,0 0-10-15,0 0 0 0,0 0 9 0,-3 9-9 16,3 4 0-16,-4-1-8 0,4 1 0 0,-3 0 0 16,3 8 8-16,-4-2 0 0,4 3 0 0,0 3 0 15,0 0 11-15,0 1-3 0,0 2 0 0,0-6 0 0,0 3-8 0,0-3 0 16,0-10 9-16,0 7-9 0,4-6 0 0,-4-10 9 16,0-3-9-16,0 0 0 0,0 0-10 0,0 0-9 15,0 0-1-15,7-3-629 16,0-7-126-16</inkml:trace>
  <inkml:trace contextRef="#ctx0" brushRef="#br0" timeOffset="40022.29">15332 6095 1151 0,'0'0'48'0,"0"0"-38"15,0 0 31-15,0 0 7 0,3 0 0 0,-3-7 1 16,4 1 12-16,-1 3 3 0,4-3 0 0,-3 2 0 16,3-2 0-16,4 3 0 0,-1 3 0 0,-3-3 0 15,4 0-52-15,-1 3-12 0,4 0 0 0,-3 0 0 16,3 3 0-16,-3-3 0 0,3 3 0 0,-4 0 0 16,8-3 0-16,-7 0 0 0,3 0 0 0,0 0 0 15,-4 0 23-15,8-3 1 0,-4-3 1 0,4 0 0 16,-1-1-75-16,1-2-15 0,3-1-3 0</inkml:trace>
  <inkml:trace contextRef="#ctx0" brushRef="#br0" timeOffset="40442.124">15759 6016 1337 0,'0'0'28'0,"0"0"6"15,0 0-34-15,0 0 0 0,0 0 0 0,0 0 0 16,0 0 95-16,0 0 12 0,0 10 2 0,-4-1 1 0,4 4-44 0,0-1-9 16,4 7-1-16,-4-3-1 0,0 2-23 0,0-2-5 15,0 6-1-15,0 0 0 0,-4 0 1 16,4 3 0-16,0 0 0 0,0-3 0 0,-3 0-3 0,3-3-1 0,-4-4 0 0,4-2 0 16,-4-7-12-16,1 7-3 0,3-13 0 0,0 0 0 15,0 0 21-15,0 0 4 16,0 0 1-16,0 0 0 0,0-6 10 0,-4-4 3 0,1-2 0 0,-1-4 0 15,4-3-39-15,0 3-8 0,0 1 0 0,0-1 0 16,0-6 0-16,0 6-8 0,4-2 8 0,-4 2 0 16,0 0 0-16,-4 1 0 0,4-1 0 15,-3 3 0-15,3 1-9 0,0-1 9 0,0 4-13 16,0-4 5-16,0 4 8 0,0 0-10 16,0-4 10-16,0 7-10 0,3-4 10 0,1 4-10 0,-1 0 10 0,4-1-10 15,-3 7-2-15,3-3 0 0,0 0 0 0,4 3 0 16,-1-6 12-16,1 6-12 0,3-3 12 0,0 3-12 15,0 0-1-15,0 0-1 0,0 3 0 0,4-3 0 16,-4 0-26-16,0 0-4 0,0 0-2 0,1 0 0 16,-5 6-46-16,4-6-8 0,-3 0-3 0</inkml:trace>
  <inkml:trace contextRef="#ctx0" brushRef="#br0" timeOffset="40919.846">16062 6044 1497 0,'0'0'32'0,"0"0"8"0,0 0 0 0,0 0 4 0,-4 4-36 15,1 5-8-15,-1-3 0 0,4 4 0 0,-3-4 53 0,-1 3 9 0,4-2 2 0,-3 8 0 16,3-2-52-16,0-7-12 0,0 0 0 0,3 1 0 15,-3-1 0-15,4-3 0 0,-1 3 0 0,4 1 0 16,-3-4 32-16,3 0 4 0,0 3 1 0,0-6 0 16,4 0-8-16,-1 0-1 0,-3 0-1 0,7 0 0 15,-6-6-27-15,2 0 0 0,-3-1 0 0,0-2 0 16,4-1 43-16,-4 1 3 0,0 0 1 16,-4-1 0-16,1 4-35 0,0-3-12 0,-1 2 9 0,-3 7-9 15,0-6 16-15,0 3-3 0,-3-3 0 0,3-1 0 16,-4 4-13-16,0 0 0 0,-3-3-9 0,4 0 9 15,-4 6-16-15,0 0 2 0,0-4 1 0,0 1 0 16,0-3 13-16,-4 6-9 0,0-3 9 0,1 0-8 16,3 3 8-16,0 0 0 0,0 0 0 0,0 6 0 15,0-6-36-15,3 13-4 0,-3-4-2 0,3 3 0 16,4 1 42-16,-3 0 22 0,3 5-2 0,0-2-1 16,0 3-19-16,3 3 0 0,1-3 0 0,3 6 0 15,0-6 0-15,0-1 0 0,4-2 0 0,-4 0 0 0,3-4 0 16,1 1 0-16,0-7 0 0,-1-3 0 15,4 3-64-15,-3-12-8 0,3 3 0 0,0-6-752 16</inkml:trace>
  <inkml:trace contextRef="#ctx0" brushRef="#br0" timeOffset="41254.683">16369 5458 1687 0,'0'0'71'0,"0"0"-57"16,-4 13 32-16,1-1 6 0,3 1 2 0,-4 2 0 16,4 1-21-16,0-3-4 0,0 5-1 0,0-2 0 15,0 3 8-15,0 0 0 0,4 3 1 0,-1 3 0 16,1 0-13-16,-1-3-4 0,1 9 0 0,3 4 0 15,-3-7-3-15,3 6-1 0,-4 7 0 0,1-3 0 16,-1-1-5-16,1-2-2 0,-1-1 0 0,-3 4 0 16,7-4-9-16,-3-2 0 0,-1 2 0 0,1-2 0 15,-4-4 0-15,0-3 0 0,0 0 0 0,0 0 0 0,0-3 0 16,0-6 0-16,0 6 0 0,0-10 0 0,0 1 0 0,-4-1 0 16,8 1 0-16,-4-7 0 15,0-6-156-15,0 0-28 0,0 0-4 0,0 0-592 16</inkml:trace>
  <inkml:trace contextRef="#ctx0" brushRef="#br0" timeOffset="41525.3">16305 5941 1007 0,'-3'12'42'0,"-1"-2"-34"15,4-4 96-15,0-6 18 0,-3 6 4 0,3-6 1 16,0 0-35-16,0 0-8 0,0 0 0 0,0 0-1 16,0 0-12-16,0 0-3 0,0 0 0 0,0 0 0 15,0 0-5-15,0 0-2 0,0 0 0 0,7 0 0 16,0 4-45-16,4-1-16 0,-1-3 9 0,4 0-9 16,4-7 0-16,-1 1 0 0,5-3 0 0,-8 2 0 15,3 4 0-15,1 3 0 0,-4 0 0 0,4 3 0 31,-4-3-97-31,0 7-25 0,0-4-5 0</inkml:trace>
  <inkml:trace contextRef="#ctx0" brushRef="#br0" timeOffset="42033.775">16630 6095 1552 0,'-4'9'44'0,"1"0"10"0,3-9-43 16,-4 7-11-16,4-1 0 0,0-6 0 0,0 0 53 0,0 0 9 16,0 0 2-16,0 0 0 0,0 0-1 0,0 0 0 0,0 0 0 15,0 0 0-15,4 3-35 16,-4-3-8-16,3 6 0 0,4-3-1 0,-7-3 1 15,8 0 1-15,-1 0 0 0,0-3 0 0,0 3-7 0,-7 0-2 0,3-6 0 16,-3 6 0-16,7 0-12 0,-3 0 0 0,-1 0 0 0,4 0-10 16,-3-3-2-16,3 3-1 0,-7 0 0 0,3-3 0 15,-3-4 1-15,4 1 1 0,-4 0 0 0,0-3 0 16,0 2-9-16,4 1-3 16,-4 0 0-16,0-4 0 0,0 4 23 0,0-6 0 0,0 5 0 0,3-2 0 15,-6 3-9-15,3-1 9 0,0 4-12 0,0 3 12 16,-4-6-12-16,4 6 4 0,0-3 8 0,0 3-13 15,0 0 1-15,0 0 0 0,0 0 0 0,0 0 0 16,0 0 1-16,-7 3 1 0,0 3 0 0,0 4 0 16,0-1 10-16,0 4-12 0,3 2 12 0,-3 1-12 15,4-4 24-15,-4 4 5 0,3 0 1 0,1 3 0 16,-1-4 13-16,4 4 2 0,0 3 1 0,0-3 0 16,0 0-13-16,0-4-2 0,4 4-1 0,3-6 0 15,-4 6-9-15,4-7-1 0,0 1-8 0,4-1 12 0,3-9-4 0,-4 7 0 16,5-7-8-16,-1-3 12 15,3-6-148-15,1-1-31 0,17-18-5 0,-6 10-2 16</inkml:trace>
  <inkml:trace contextRef="#ctx0" brushRef="#br0" timeOffset="42411.468">17039 5505 1653 0,'-3'13'69'0,"-1"-4"-55"16,1 4 56-16,-1-1 11 0,1 1 3 0,-1-1 0 15,0 10-20-15,4 0-4 0,-3-3-1 0,3 0 0 16,0 6-23-16,0-3-5 0,0 0-1 0,0 3 0 15,3 3-30-15,1 3 0 0,0 4 0 0,-1-1 0 16,-3 4 0-16,4 3 0 0,-1-1 0 0,-3 1 0 16,4-3 34-16,-4-4 1 0,3 1 0 0,1-7 0 15,-4 7-26-15,3-4-9 0,-3-3 0 0,4-3 9 0,-4 3-9 16,3-9 0-16,-6 3 9 0,3-3-9 0,3 0 0 16,-3-10 8-16,4 1-8 0,-4-1 0 0,0-9 0 0,0 0-13 15,3 6 1-15,-3-6 1 16,0 0-68-16,0 0-13 0,0 0-4 0,0 0 0 15,7-6-25-15,-3-3-6 0,3-1-1 0,-3 4 0 16</inkml:trace>
  <inkml:trace contextRef="#ctx0" brushRef="#br0" timeOffset="43405.585">18352 5903 1267 0,'0'0'56'0,"-8"3"12"0,1 4-55 0,0-1-13 0,4 0 0 0,-4 4 0 16,0-4 78-16,0 3 13 0,-4-6 2 0,4 10 1 15,0-4-39-15,-4-2-8 16,4-1-2-16,-3 0 0 0,-1 0-6 0,4 1-2 0,-4-1 0 0,1 0 0 15,-1 1-17-15,1-1-3 0,3-3-1 0,-4 6 0 16,4 1 16-16,-4-4 4 0,4 0 0 0,0 1 0 16,0 2-16-16,0 0-2 0,4-5-1 0,-1 8 0 15,1-6-17-15,3-6 0 0,0 0 0 0,0 0 0 16,0 0 0-16,0 0 0 0,-4 7 0 0,4-7 0 16,0 0 0-16,0 0 0 0,0 0 0 0,0 0 0 15,0 6 0-15,0-6 0 0,0 0 8 0,0 0-8 16,0 0 0-16,0 0 0 0,0 0 8 0,7 3-8 15,-7-3 0-15,7 6 0 0,-3 1 8 0,3-1-8 16,0 0 0-16,0 0 0 0,4 1 0 0,-1 2 0 16,1-3 0-16,-1 1 0 0,1-1 0 0,3 0-9 15,-3 4 9-15,-4-4 0 0,3 0 0 0,-3 7 0 16,4-7 0-16,-4 0 0 0,0 0 0 0,0-2 0 16,0 2 0-16,0-3 0 0,-3 0 0 0,-4-3 0 15,0 0 0-15,0 0 8 0,3 0-8 0,-3 0 11 16,0 0-11-16,4 10 0 0,-4-10 0 0,0 0 0 15,0 0 0-15,0 0 8 0,0 0-8 0,0 3 0 0,0 6 0 0,0-9 0 16,0 0 0-16,-4 3 0 0,4-3 0 0,0 10 0 0,0-10 0 16,-7 9 0-16,4 0 0 0,3-9 0 0,0 0 0 0,-7 7 0 15,3-1 0-15,-3 0 0 0,0 1 0 0,-4-4 0 16,11-3 0-16,-7 6 0 16,7-6 0-16,-10 0 0 0,-1 0 0 0,0-3 0 0,4-3 0 0,-3-1 0 31,-1-5-106-31,1-1-26 0,3 4-6 0,-4-4-1 0,4-6 14 15,-4 1 2-15</inkml:trace>
  <inkml:trace contextRef="#ctx0" brushRef="#br0" timeOffset="43749.394">18602 5687 1267 0,'0'0'28'0,"0"6"5"0,0 0 2 0,-4 1 1 0,4 5-36 16,0 4 0-16,0-4 0 0,4 4 0 0,-4 0 58 0,0 0 5 0,4-1 1 0,-4 4 0 16,0-3-52-16,3-1-12 0,-3 4 0 0,0-3 0 15,0-4 32-15,4 4 4 0,-4-7 1 0,0 1 0 16,0 2-29-16,0-2-8 0,0 2 0 16,0-2 0-16,0-1 0 0,3-3 0 0,-3 7 0 0</inkml:trace>
  <inkml:trace contextRef="#ctx0" brushRef="#br0" timeOffset="44315.505">19054 5997 1710 0,'0'0'37'0,"0"0"8"0,0 0 2 0,0 0 1 0,0 0-38 16,0 0-10-16,0 0 0 0,0 0 0 0,-8-3 92 0,5 3 17 16,-4-6 3-16,0 6 1 0,0-3-62 0,0 0-13 0,0 3-2 0,-4-3-1 15,4-1-35-15,0 4 0 16,-4 0 0-16,1 0 0 0,3 4 0 0,-4-1 0 15,4 0 0-15,-3 0 0 0,2 3-12 0,1 0 0 0,-3 4 0 0,3-1 0 16,3 1 12-16,1 2 0 0,-1 1 0 0,-3 2 0 16,7-2 0-1,-3-4 0-15,-1 4 0 0,1-1 0 16,3 1 0-16,0-7 0 0,0-6 0 0,0 0 0 0,3 7 30 0,-3-7 9 16,7 6 1-16,-7-6 1 0,7 0-14 0,0 0-3 15,4 0-1-15,-1-6 0 0,-3 6-5 0,4 0-1 0,-4-4 0 16,4-5 0-16,-4 6-17 0,0-3 0 0,0-4 0 0,-4 1 0 15,4-1-16-15,-3 1 4 0,-1 3 0 16,1-1 0-16,-4 1-1 0,0 3 0 0,0 3 0 0,0 0 0 16,0 0 2-16,0 0 1 0,0 0 0 0,0 0 0 15,0 0 2-15,0 0 0 0,0 0 0 0,0 3 0 16,-4 7 0-16,1-1 0 0,-1 4 0 0,1-1 0 16,-1 1 8-16,1-4 16 0,3 4-4 0,-4-1-1 15,4 1 2-15,-3-4 1 0,-1 4 0 0,4-1 0 16,0 1-14-16,0-4 9 0,0-3-9 0,0 1 8 15,0-7-8-15,0 0 0 0,0 0 9 0,0 0-9 16,7 9-75-16,-7-9-19 0,7 3-4 0</inkml:trace>
  <inkml:trace contextRef="#ctx0" brushRef="#br0" timeOffset="44916.047">19325 5953 1579 0,'0'0'32'0,"-10"0"10"0,3 0-34 16,-1 0-8-16,5 0 0 0,-4 0 0 0,0 0 53 0,0-3 9 0,3 3 2 0,-3 0 0 16,7 0 0-16,-10 0 0 15,3 3 0-15,-4-3 0 0,4 10-27 0,0-4-5 0,3 7 0 0,-6-1-1 16,3 4-31-16,0 0 0 0,3 2-13 0,-3 1 4 15,0 0 9-15,3-6 0 0,-3 5 8 0,7-2-8 16,-3-3 19-16,3 2-1 0,0 1 0 0,0-4 0 16,3 1 1-16,-3-4 0 0,7 1 0 0,-3-4 0 15,-4 0 36-15,0-6 7 0,0 0 2 0,7 0 0 16,-3-6 0-16,3 6 0 0,0-6 0 0,0 0 0 16,0-4-52-16,-4-2-12 0,4-1 0 0,0 7 0 15,0-7 0-15,-3-2 0 0,0-4 0 0,3 3 0 16,-4 4-48-16,1-1-13 0,-4 4-3 15,3-1 0-15,1 4 52 0,-4 6 12 0,0 0 0 0,0 0 0 16,0 0 0-16,0 0 0 0,0 0 0 0,0 0 0 16,0 0 0-16,0 0 0 0,0 0 0 0,0 0 0 15,-4 6-54-15,4 7-8 0,0-1-2 0,-3 1 0 16,3-1 52-16,0 4 12 0,0-3 0 0,0 5 0 16,3 4 0-16,1 3 0 0,-4 4 0 0,7 2 0 0,-4-3 0 0,1 7 0 15,-4-1 0-15,3 7 0 0,-3-3 0 0,0 2 0 16,-3 1 0-16,3 6 0 0,-4 3 0 0,4-3 0 15,-3-9 0-15,-1 6 0 0,1-13 0 0,-1 10 0 16,4-3 0-16,-3 6 0 0,-1-16 0 0,-3-6 0 0,0 6 0 16,3-9 0-16,-3 3 0 0,0-10 0 0,4 1 0 15,-4-1 0-15,3-2 48 0,-3-1 13 0,4 1 3 0,-1-7 0 16,1 0-64-16,-1-3-15 16,1 0-1-16,-4-13-1 0,3-9 4 0,-3 4 1 0,-4 2 0 0,4 0 0 31,0-6-36-31,-3 0-6 0,3 3-2 0,-4-9 0 15,0-6-16-15,1-7-4 0,-1-3-1 0,1-3 0 16,6-3-155-16,-3 6-32 0</inkml:trace>
  <inkml:trace contextRef="#ctx0" brushRef="#br0" timeOffset="45264.567">19456 5963 1773 0,'-7'12'36'0,"0"-2"11"0,3 5-38 0,1-2-9 0,-1 3 0 0,0-1 0 16,1 1 64-16,-1 3 10 0,1-3 2 0,3 2 1 15,-4-2-17-15,4-3-4 0,0 2-1 16,0-2 0-16,0-7-38 0,0 7-7 0,0-4-2 0,4-3 0 16,-4-6-8-16,0 7 0 0,0-7 0 15,0 0 0 1,0 0-97-16,0 0-25 0,0 0-5 0</inkml:trace>
  <inkml:trace contextRef="#ctx0" brushRef="#br0" timeOffset="45431.499">19371 5668 1972 0,'-7'-3'83'0,"-4"-3"-67"16,4 6 29-16,7 0 6 0,-7 0 1 0,7 0 0 15,0 0-32-15,0 0-7 0,0 0-1 0,0 0 0 16,0 0-102-16,0 0-21 0,0 0-4 0</inkml:trace>
  <inkml:trace contextRef="#ctx0" brushRef="#br0" timeOffset="45758.293">19780 5477 1335 0,'0'0'29'0,"0"0"7"0,0 0 0 0,0 0 2 0,0 0-30 0,0 6-8 0,7 3 0 0,-3 1 0 16,-1-1 78-16,4-2 14 0,0 5 4 0,1 7 0 15,-1-3-10-15,-4 9-2 0,4-3 0 0,-3 6 0 16,-1 3-72-16,1 1-12 0,-4-1-9 0,3 0 9 15,-3 1 44-15,-3-1 16 0,-1 0 3 0,-3 4 1 16,4-4-35-16,-4-6-6 0,0 7-2 0,-4-1 0 16,4 0 18-16,0-2 3 15,-4 2 1-15,4-6 0 0,0 3-35 0,0 4-8 16,0 2 0-16,3-6 0 0,1-9 0 0,3 6 0 0,0-9 0 0,0-4 0 16,0-5 0-16,3 2 0 0,-3-6 0 0,0-3 0 15,0 0-152-15,0 0-32 0,11-12-6 0,-4 5-693 16</inkml:trace>
  <inkml:trace contextRef="#ctx0" brushRef="#br0" timeOffset="46026.66">19551 5856 1792 0,'0'0'51'0,"0"0"10"0,0 3-49 0,0 10-12 0,0-7 0 16,0-6 0-16,0 6 105 16,0-6 19-16,0 0 3 0,7 7 1 0,0-4-52 0,0-3-11 0,4 6-1 15,3-3-1-15,-4-3-50 0,5 3-13 0,-1-3 0 0,0 7 0 16,3-7 27 0,1 0 0-16,-4 0 0 0,4 0 0 15,-1 0-27-15,-3 0 0 0,4 0 0 0,-4 0 0 16,0 0-32-16,0 0-1 0,1 0-1 0,-1 0 0 15,-4 0-129-15,1 0-25 0,3 0-6 0</inkml:trace>
  <inkml:trace contextRef="#ctx0" brushRef="#br0" timeOffset="46896.844">20800 5966 1728 0,'0'0'38'0,"-7"0"8"0,0-6 2 0,0-1 0 0,0 4-39 0,-1 0-9 0,1-3 0 0,0-4 0 16,-3 4 52-16,3 3 9 0,-4-3 2 0,4 6 0 16,0-3-44-16,-4 3-9 0,1 3-2 0,-1 3 0 15,1 3-8-15,-1 1 0 0,4 2-12 0,-7 1 12 16,3 6-9-16,4-4 9 0,-3 7 0 0,-1-3 0 15,4 0-8-15,0 0 8 0,-4-3 0 0,4-1 0 16,0 1 0-16,4 0 0 0,-1-1 0 0,1-2 0 16,3-7 20-16,0 7 4 0,0-4 0 0,0-9 1 15,0 0 9-15,0 0 2 0,0 0 0 0,10-3 0 16,1-3-9-16,3-1-2 0,4-2 0 0,-4-4 0 16,7-5-37-16,0-1-7 0,0 0-1 0,0-6-1 15,1-6 21-15,-1 9 0 0,0-10 0 0,-3 4 0 16,3-7-22-16,0 4 0 0,-3-3 0 0,-1-1 0 15,1 4-16-15,0-4-3 0,-4 7-1 0,0-3 0 16,-4-4 42-16,-3 4 0 0,4-4 0 0,-4 1 0 16,0-1 0-16,-3 1 0 0,-4 3 0 0,0-4 0 15,0 10 8-15,-4-3-8 0,-3 6 8 0,0-3-8 0,-4 6 17 16,4-3-1-16,-7 6 0 0,4 4 0 16,-1 2-7-16,4 1-1 0,0 6-8 0,0 6 12 0,0-3-12 15,0 9 0-15,0 1 0 0,-4 5-10 0,4 7 2 0,0 3 0 16,0 4 0-16,0 2 0 0,0 0 8 0,0 1 0 15,3-1 0-15,-3 4 0 0,0-1 0 16,4-3 0-16,-4-2 0 0,-1 5 0 0,1 4-17 0,4-4-2 16,-1 7 0-16,-3 0 0 0,4 0 19 0,-1-4 0 0,-3 1 0 15,0-1 0-15,0-2 28 0,0-4 8 16,4-2 3-16,-1 2 0 0,-3-3-25 0,3-6-5 0,1 0-1 0,-1-3 0 16,4-4-8-16,0 1 12 0,0-10-12 0,0 1 12 15,4-1-37-15,-1-3-7 16,4-3-2-16,1 0 0 0,-1 0-90 0,3 0-19 15,1-3-3-15</inkml:trace>
  <inkml:trace contextRef="#ctx0" brushRef="#br0" timeOffset="47349.313">20895 5950 1552 0,'0'0'44'0,"0"0"10"16,0 3-43-16,0 7-11 0,0-1 0 0,4-2 0 0,-4-1 53 0,0-6 9 15,3 3 2-15,4 3 0 16,-3-3 18-16,3 0 4 0,0 4 1 0,0-1 0 16,0-6-41-16,3 3-8 0,1-6-2 0,0 3 0 15,3-3-36-15,-4-7 0 0,4 4 0 0,4-3-8 16,-4-4-28-16,0 1-6 0,4-7-1 0,-4 3 0 15,0 4-25-15,-3-7-6 0,-1 3-1 0,-3 4 0 16,-3-1 9-16,3 1 2 0,-3 2 0 0,-1 1 0 16,-3-1 0-16,0 10 0 0,0 0 0 0,-11-3 0 0,1 0 102 15,10 3 21-15,-11 0 4 0,1 0 1 0,3 3-37 0,-4 0-7 0,4 4-2 16,-4 2 0-16,4-3 17 0,-3 13 3 0,-1-3 1 0,1 3 0 16,3-1 22-16,-4 7 5 0,0-3 1 15,4 7 0-15,0-1-18 0,0-3-3 16,4 0-1-16,-1-3 0 0,1 0-29 0,3-3-5 0,-4-4-2 0,4-2 0 15,4 0-9-15,-4-1 10 0,3-3-10 0,1-5 10 16,3 5-10-16,-4-3 8 0,4-3-8 0,4 1 8 16,3-4-30-16,0-4-6 0,0 1-2 15,4-3 0-15,3-3-102 0,-3-4-20 0,3 7-4 0</inkml:trace>
  <inkml:trace contextRef="#ctx0" brushRef="#br0" timeOffset="48189.363">22267 5947 1314 0,'0'0'37'0,"0"0"8"0,-10 0-36 0,10 0-9 0,0 0 0 0,-7-6 0 0,3 6 53 0,-3-6 9 16,-3-1 2-16,2-2 0 0,-2-4 17 0,-1 1 4 16,1 2 1-16,-4-5 0 0,0 2-47 0,-4-2-10 15,-3-1-1-15,3 0-1 0,0 1-19 0,8 5-8 16,-4 1 8-16,-4-1-8 15,7 4 8-15,-3 0-8 0,0 6 0 0,4-3 8 16,3 6-8-16,-7-3 0 0,3 12-12 0,4 1 12 16,-4 3-18-16,4 2 4 0,0 4 1 0,-3 3 0 15,3 4 13-15,0-4 0 0,3 3 0 0,-3-3 0 16,3 3 0-16,1-3 18 0,3 0-2 0,0-3-1 16,0 0-2-16,3-6 0 0,-3 0 0 0,4-7 0 15,-1 4 27-15,5-1 6 0,-1-2 1 0,3-7 0 0,1 0-6 16,-1-6-1-16,1 0 0 0,7-4 0 0,-4-8-19 15,3 2-4-15,4-3-1 0,-3-9 0 0,3 0 8 16,0-3 0-16,1-7 1 0,-1 4 0 0,0-3-25 16,0-7 0-16,0 6 0 0,-3-5 0 0,0 5 0 0,-1 1 0 15,1 2 0-15,-4-2 0 16,0 2-20-16,0-2-10 0,-3-1-2 0,-1 1 0 0,-3-4 32 0,-3 4 0 0,3-7-8 0,-7 10 8 16,0-1 0-16,-4 1-12 15,1 6 12-15,-4-3-12 0,0-1 12 0,-4 4-12 0,4 0 12 16,-3 3-12-16,2 3 12 0,-2 4 0 0,-1 2 0 0,1 10 0 15,3 3-30-15,0 3-3 16,0 10-1-16,-4-1 0 0,7 7 19 0,-3 3 4 0,0 3 1 0,0 3 0 16,0 4 10-16,0 2 0 0,0-2 0 0,0-1 0 15,4 3 0-15,-4 1 0 0,3 6 0 0,0-4 0 16,1-2 0-16,-1-7 0 0,1 3 0 0,-4-2 0 16,3 5 0-16,-3 1 11 0,4-4-3 0,-4 4 0 15,3-4-8-15,1 0 0 0,-1 4 0 0,1-1 0 16,3-6 0-16,-4 7 12 0,8-1-12 0,-4-2 12 15,0-4-12-15,3-3 0 0,1-3 0 0,-1 3 8 16,4-6-19-16,0-3-4 0,0-1-1 0,4-2 0 16,-1-7-69-16,-2-6-15 0,2 0-2 0</inkml:trace>
  <inkml:trace contextRef="#ctx0" brushRef="#br0" timeOffset="48667.789">22348 5856 2030 0,'0'0'57'0,"0"0"14"0,0 0-57 0,0 0-14 0,0 3 0 0,0-3 0 16,0 10 54-16,4-1 8 0,0-6 2 0,-1 4 0 15,4-1-52-15,0 0-12 0,0 0 0 0,0 1 0 16,4-4 0-16,-4 0 0 0,4 0 0 0,-4-3 0 16,3 0 0-16,-3-3 0 0,4-3 0 0,-1-1 0 15,-3 1 0-15,0 0 0 0,1-7 0 0,-1 4 0 16,0-4 0-16,-4 1 0 0,1-1 0 0,-1 4 0 16,1-4 0-16,-1 1 0 0,1 6 0 0,-4-4 0 15,0 1 0-15,0-1 0 0,0 7 0 0,0 3 0 16,-7-9 0-16,0 9 0 0,0-3 0 0,0 3 0 15,0 0 0-15,-1 0 0 0,1 0 0 0,-3 3 0 16,-1 3 0-16,4 0 0 0,-3 1 0 0,-1-1 0 16,4 3 0-16,-4 4 0 0,4-4 0 0,-3 7 0 15,-1-7 0-15,4 10 0 0,0 0 0 0,-4 0 0 16,4-4 0-16,0 7 0 0,4 0 0 0,-1 0 0 16,1 0 0-16,-1 0 0 0,4-3 0 0,0 6 0 15,0-6 24-15,4-3 3 0,-1-1 0 0,1-2 0 16,-1-1-43-16,1-5-9 0,3 8-2 0,-4-5 0 0,1-1 27 15,3-9 0-15,0 9 0 0,0-9 0 16,4 0-108-16,-1 0-16 0,1-3-3 0</inkml:trace>
  <inkml:trace contextRef="#ctx0" brushRef="#br0" timeOffset="49048.855">22564 5841 1337 0,'0'0'28'0,"0"0"6"0,0 0-34 0,0 0 0 0,0 0 0 0,0 0 0 16,0 0 44-16,0 0 3 0,0 0 0 0,0 0 0 16,3 6 27-16,1 0 6 0,-1 7 0 0,-3-1 1 15,4 4-26-15,-4 3-6 0,0 3-1 0,3 3 0 16,-3-3-30-16,0-4-6 0,0 11-2 0,0-10 0 15,0 6 6-15,0-7 0 0,0 1 1 0,0 0 0 16,0-6 6-16,0 2 1 0,0-2 0 0,4-1 0 16,-1 1 9-16,1-7 3 0,-1 0 0 0,1 1 0 15,3-4-36-15,0 3 0 0,0-6-10 0,-3 6 10 16,3-6 36-16,-7 0 16 0,3-6 2 0,4 3 1 16,-3-3-37-16,3-1-7 0,0 1-2 0,0 0 0 15,0 0-9-15,0-7 0 0,0 10 0 0,0-6 0 16,0-4 0-16,0 4 0 0,0-7 0 0,0 0 0 15,-3 1 0-15,-1-1 0 0,1 0 0 0,0 1 0 16,-4-1-59-16,3-3-13 0,-3 3-4 0</inkml:trace>
  <inkml:trace contextRef="#ctx0" brushRef="#br0" timeOffset="49390.228">22804 5787 1094 0,'0'0'46'0,"0"10"-37"16,0-7 147-16,0 6 28 0,0 1 7 0,3-1 1 15,-3-3-103-15,4 4-20 0,-1-1-4 0,1-3-1 16,-1 7 0-16,1-1 0 0,-1-2 0 0,1 9 0 15,-1-7-51-15,1 1-13 0,3-1 0 0,0 4 0 16,0 0 33-16,-3-1 4 0,3 1 1 0,0 0 0 16,0-1-28-16,0 1-10 0,0 0 0 0,-4-4 9 15,1 4-9-15,-4-7 0 0,0 1 0 0,3-4 8 16,1 7-8-16,-1 2 0 0,5-5 0 0,-1-1 0 16,-4 0-32-16,1 1 2 0,-1-1 0 0,-3 1 0 15,4-4-24-15,-4-3-5 0,3 3-1 0,-3-6 0 16,0 0-168-16,0 0-33 0,0 0-7 0</inkml:trace>
  <inkml:trace contextRef="#ctx0" brushRef="#br0" timeOffset="49719.093">22744 6258 1580 0,'-4'9'67'0,"4"-9"-54"16,0 0 72-16,0 0 15 0,0 0 2 0,0 0 1 15,0 0-23-15,0 0-4 0,0 0 0 0,0 0-1 16,4-9-7-16,-4-1-2 0,7-2 0 0,-4-4 0 16,8-3-46-16,-4 3-10 0,0 1-2 0,3-4 0 15,5-3-8-15,-5 0 0 0,8-3 0 0,-8 6 0 16,4-9 0-16,-3 3 0 0,-4 0 0 0,4-7 0 0,3 14 0 0,-4-4-9 15,5-3 9-15,-1 3-13 16,0 3-8-16,-4 3-2 0,1-3 0 0,-1 7 0 16,1-1-29-16,0 10-5 0,-4-3-2 0,0 0 0 15,0-1-135-15,0 4-27 0</inkml:trace>
  <inkml:trace contextRef="#ctx0" brushRef="#br0" timeOffset="50489.862">23484 6041 774 0,'0'0'16'0,"0"0"4"0,0 0 1 0,4 3 2 0,7 1-23 0,-1-4 0 0,8 6 0 0,-4 0 0 16,3-3 24-16,-2 0 0 0,2 0 0 0,4 1 0 16,-3-4 20-16,0 0 4 0,-1 0 0 0,-3 0 1 15,4-4-39-15,-4-2-10 16,0 3 0-16,-7-3 0 0,4-7 0 0,0 4 0 0,-4-1 0 0,3 1 0 15,-3-4 0-15,-3 1 8 0,3 6-8 0,-4-7 8 16,1 4-8-16,-1-1 8 0,-3 1-8 0,0 6 8 16,-3-4-23-16,-1 1-5 0,1 3 0 0,-4 0-1 15,0 0-35-15,-7 0-6 16,-1-4-2-16,1 7 0 0,0 0 52 0,0 7 12 0,0-7 0 0,-4 3 0 16,-3 0 59-16,0 0 14 0,0 0 3 0,0 3 1 15,0 1 8-15,3 2 2 0,0-3 0 0,1 1 0 16,3 2-36-16,-1 4-7 0,5-7-2 0,-1 6 0 15,4-2-23-15,0-1-5 0,4-2-1 0,-1 2 0 16,4 4 8-16,0-1 2 0,4-3 0 0,-1 4 0 16,4-4 3-16,0 1 1 0,4-4 0 0,-1 3 0 15,1 1-13-15,7-7-2 0,-1 10-1 0,-3-1 0 16,4-2-11-16,0-1-16 0,-1 0 4 0,1-2 1 16,3 2 11-16,-3-6 0 0,-1-3 0 0</inkml:trace>
  <inkml:trace contextRef="#ctx0" brushRef="#br0" timeOffset="50920.613">23880 5906 1496 0,'0'0'31'0,"0"0"8"0,0 0-31 0,0 0-8 15,-4 7 0-15,0-1 0 0,1 3 56 0,3 1 9 0,0 2 3 0,0 1 0 16,0-1-23-16,0 1-4 0,0 9-1 0,0-6 0 16,0 2-9-16,0-2-3 0,0 0 0 0,0-1 0 15,3-5-12-15,-3-4-2 0,0-6-1 0,0 0 0 16,0 0 1-16,0 0 0 0,0 0 0 0,0 0 0 16,0 0 5-16,0-3 1 0,4-6 0 0,0-4 0 15,-4-3-12-15,3-2-8 0,4-1 12 0,-3-3-12 16,3 0 0-16,-4 3 0 0,1 3 0 0,3 1 0 15,-4-1 0-15,4 3 0 0,-3 1 0 0,3 6 0 16,0-1 0-16,0 4 0 0,-3 3 0 0,3 0 0 16,0 3 0-16,0 4 0 0,3-1 0 0,-3 6 0 15,4-2 10-15,-4 5-10 0,4-5 8 0,-4 9-8 16,-4 0 8-16,4 2-8 0,-3-2 8 0,-1 6-8 16,1-6 12-16,-1 0-4 0,-3 6 0 0,0-3 0 15,0 0-8-15,0-3 0 0,0 0 0 0,-3-4 0 0,3-5 8 0,3-1-8 16,-3-3 12-16,0-6-4 15,0 0-21-15,4 0-5 0,-1-6-1 0</inkml:trace>
  <inkml:trace contextRef="#ctx0" brushRef="#br0" timeOffset="51394.544">24529 5489 1849 0,'10'-18'38'0,"-6"5"10"0,-1 7-38 0,4-10-10 0,0 3 0 0,-3 1 0 16,3-4 98-16,-4-3 18 0,1 4 3 0,0-7 1 15,-4 0-132-15,0 6-27 0,0-3-5 0,-4 1 0 16,0 2 35-16,1-3 9 0,-4 0 0 0,0-3 0 15,-4 10 0-15,-3-4-13 0,-3 4 5 0,-1-1 8 16,0 7-9-16,-3-1 9 0,3 1 0 0,1 6 0 16,-1 0 0-16,4 0 0 0,0 3 0 0,0 7 0 15,3-1 0-15,1 1 0 0,-4 2 0 0,6 1 0 16,-2 2-11-16,-1 4 11 0,4-3-10 0,0 6 10 16,0 0 0-16,-3 3 18 0,-1 0-2 0,4 6-1 15,0-3-3-15,3 1 0 0,-3-1 0 0,4 6 0 16,3-2-4-16,-4-1 0 0,4 4-8 0,-3-1 12 15,3 4-12-15,0-4 8 0,0 1-8 0,0-1 0 16,-4 7 10-16,4-10-10 0,0 10 10 0,0-3-10 16,0-4 15-16,0 4-3 0,0-1-1 0,0-2 0 0,0 3-3 15,0-4-8-15,0-3 12 0,0 1-4 0,4-4-8 16,-8-6 0-16,4 0 0 0,4-3 0 0,-1-4 0 0,1-2 0 0,-4-7 0 16,3 7 0-16,-3-7 0 0,0-3 0 0,0-3 0 0,0 0 0 31,0 0-42-31,0 0-10 0,0 0-3 0,0 0-561 15,0 0-112-15</inkml:trace>
  <inkml:trace contextRef="#ctx0" brushRef="#br0" timeOffset="51631.939">24070 5869 1652 0,'0'0'34'0,"0"0"9"0,0 0-35 0,0 0-8 0,0 0 0 0,0 0 0 16,0 0 82-16,0 0 14 0,0 0 4 0,0 0 0 16,0 0-8-16,0 0 0 0,7 0-1 0,0 3 0 15,0-3-54-15,4 0-10 0,3 0-3 0,0 3 0 16,4-3-12-16,-1 3-4 0,1-3 0 0,3 3 0 16,-3-3 1-16,3-3 0 0,0 0 0 0,0 0 0 15,-3 0-26-15,3-7-6 0,-3 10-1 0</inkml:trace>
  <inkml:trace contextRef="#ctx0" brushRef="#br0" timeOffset="52137.168">24617 5903 1862 0,'0'0'52'0,"0"0"13"0,0 0-52 16,-7-9-13-16,7 9 0 0,-7 0 0 0,0 0 35 0,0-3 4 0,0 0 1 0,-1 3 0 15,-2 0-29-15,3 0-11 0,0 3 8 0,-4 0-8 16,1 6 0-16,-4 4 0 0,3-4 0 0,0 7 0 16,1-4-11-16,-1 7 11 0,1-3-8 0,-1 3 8 15,4 0-8-15,0 3 8 0,0-1-8 0,3-2 8 16,-3-3 0-16,4-4 16 0,-1 1-3 0,4-4 0 15,0 1 41-15,4-7 8 0,-1 3 2 0,4-3 0 16,-3 1-52-16,3-1-12 0,0-3 0 0,0 0 0 16,4 0 53-16,-1-3 8 0,1-1 2 0,-1 1 0 15,1 0-50-15,0-3-13 0,-1 0 0 0,1-1 0 16,-1-2 20-16,-3-1 0 0,4 1-1 0,-4-3 0 16,4-1-39-16,-8 7-7 0,1-4-1 0,-1 4-1 15,1-6 5-15,-1 8 0 0,1 1 1 0,-4 3 0 16,0 0 9-16,0 0 2 0,0 0 0 0,0 0 0 15,0 0 12-15,0 0 0 0,0 0 0 0,0 0 0 16,0 0 0-16,-7 0 0 0,7 0 0 0,-7 3 0 16,0 1 0-16,-4 11 0 0,4-2 0 0,0-1 0 15,3 1 0-15,-3-1 0 0,4-5 0 0,3 2 0 0,-4-3-15 16,4 1 0-16,0 5 0 0,0-2 0 16,0-1 15-16,7 0-9 0,-3-2 9 0,3 5-8 0,0-6 8 0,0 1-10 15,0-1 10-15,0 3-10 16,-3-5-98-16,3-1-19 0,-4-3-4 0</inkml:trace>
  <inkml:trace contextRef="#ctx0" brushRef="#br0" timeOffset="52589.516">24779 5953 1896 0,'0'0'40'0,"0"0"8"0,0 0-39 0,-3 0-9 0,3 0 0 0,0 13 0 15,-4-4 59-15,4 1 9 0,-3-1 3 0,3 7 0 16,-4-4-12-16,4 1-3 0,0 0 0 0,-4 5 0 16,1-2-37-16,3-3-8 0,0 2-2 0,-4 1 0 15,4-7-29-15,-3-2-5 0,3 5-2 0,-4-6 0 16,4-6 73-16,0 0 14 0,0 0 4 0,0 0 0 15,0 0-53-15,0 0-11 0,-3-9 0 0,-1 0 0 16,4-7-12-16,0 0 1 0,4-6 0 0,-1 0 0 16,-3 4 11-16,4-4 0 0,-1 3 0 0,1 0 0 15,-1 6 0-15,1-2 0 0,0 5 0 0,-1 1 0 16,1-1 0-16,-1 4 0 0,-3 0 0 0,0 6 0 16,0 0 0-16,0 0 0 0,4 0 0 0,-1 3 0 15,4 0 0-15,-3 3 0 0,3 1 0 0,-4-4 0 0,4 9-8 16,-3-2 0-16,3 2 0 0,0-2 0 0,0 2 8 0,0 1-10 15,4-1 10-15,-4 1-10 0,0 0-1 0,0 2 0 0,-4 1 0 0,4-7 0 32,-3-2-24-32,3 2-5 0,0-9 0 0,-3 3-1 15,3 0-7-15,-4 0-2 0,1 0 0 0</inkml:trace>
  <inkml:trace contextRef="#ctx0" brushRef="#br0" timeOffset="53088.864">25090 5201 1407 0,'0'0'31'0,"0"-6"6"0,0-4 2 0,0 1 1 0,0-1-32 16,0 4-8-16,0-3 0 0,0-1 0 0,0 10 42 0,0 0 7 16,0 0 2-16,0 0 0 0,3 0-31 0,-3 0-5 15,0 0-2-15,0 0 0 0,0 0-1 0,7 0 0 16,0 10 0-16,-3-4 0 0,3 3 32 0,-4 1 7 0,1 15 1 0,-4-3 0 16,3 3-32-16,1-3-7 0,-1 0-1 0,1 3 0 15,-1 0 32-15,5 6 7 0,-1 4 1 0,-4-1 0 16,4 1-7-16,-3-7-1 0,-4 7 0 0,3-1 0 15,1-9-16-15,-1 6-3 0,-3-5-1 0,0 2 0 16,0-6 13-16,-3 9 3 0,-1-3 0 0,1 4 0 16,-1-4-23-16,4-6-4 0,-3 0-1 0,-1 3 0 15,1-3 0 1,3 3 0-16,-4-3 0 0,1 0 0 0,3 0-3 0,0-7-1 0,-4-2 0 0,4 6 0 16,0-7-8-16,4 1 0 0,-4-4 0 0,-4-2 0 15,4 2 12-15,0-9 1 0,-4 3 0 0,4 3 0 16,0 1-13-16,-3-1 0 0,3 3 0 0,0 4 0 15,0-4 0-15,-4 1 0 0,4-1 0 0,-3 0 0 16,3 1-48-16,-4-4-13 16,4-3-3-16,0-3 0 0,0 0-51 0,0 0-10 0,0 0-3 0,0 0 0 15,0 0-51-15,0-6-10 0,0-3-3 0</inkml:trace>
  <inkml:trace contextRef="#ctx0" brushRef="#br0" timeOffset="53429.493">24899 5693 1454 0,'0'0'30'0,"0"0"8"0,0 0-30 0,0 0-8 0,0 0 0 0,0 0 0 16,0 0 95-16,0 0 17 0,-3-3 4 0,3 3 1 15,0 0-17-15,0 0-3 0,0 0-1 0,0 0 0 16,0 0-16-16,7-3-4 0,-4 0-1 0,4-4 0 16,4 1-30-16,-1 6-5 0,1-3-2 0,3-6 0 15,4 9-27-15,-1 0-11 0,1-3 8 0,3 3-8 16,0-4 0-16,-3 8 8 0,3-1-8 0,0-3 0 16,-3 0 0-16,0 0 0 0,-1 6 0 15,-3-3 0-15,4-3-14 0,-4 0 5 0,0 0 1 0,-3 3 0 16,-1-3-25-16,1 0-5 15,3 10-1-15,-7-4 0 0,4-3-15 0,-4 0-3 0,0 3-1 16,0-2 0-16,0-4-135 0,0 3-27 16,0-6-6-16</inkml:trace>
  <inkml:trace contextRef="#ctx0" brushRef="#br0" timeOffset="54330.27">25612 5778 1652 0,'-7'0'34'0,"7"0"9"16,-7 0-35-16,7 0-8 0,0 0 0 0,-8 0 0 15,8 0 63-15,0 0 10 0,0 0 3 0,-7 0 0 16,0 0-45-16,7 0-9 0,-7 0-2 0,7 0 0 16,-7 0 10-16,7 0 2 0,-7 0 0 0,0 3 0 15,0 0-32-15,-3 0 0 0,2 4 0 0,-2-1 0 16,3 6-23-16,0 1-7 0,0 3-2 0,0-4 0 15,0 4 32-15,0-1 0 0,0 1 0 0,-1-3 0 0,1-1 20 16,0 4 11-16,4-7 1 0,-4 4 1 0,3-4-2 16,1-2-1-16,3-7 0 0,0 6 0 0,0-6 1 0,0 0 0 0,0 0 0 15,0 0 0-15,0 0-17 0,0 0-3 0,0 0-1 16,0 0 0-16,0 0-10 0,0 3 10 0,7-3-10 16,-4 0 10-16,1-3-10 0,3 3 0 0,-4-3 0 15,4 3 0-15,-3 0 0 0,3-3 0 0,4 3 0 0,-4 3-11 16,3-3 11-16,1 3 0 0,-1 0 0 0,5 3 0 15,-8-3-8-15,3 0 0 16,-3-3 0-16,0 10 0 0,0-7 8 0,4 3 0 0,-4 4 0 0,4-4 0 16,-4 0 0-16,0-3 0 0,0 1 0 15,-4 2 0-15,4 0 0 0,-3-3 0 0,3 0 0 0,0 0 0 16,-4 4 0-16,5-1 11 0,-5 0-3 0,1 1 0 16,-4-7-8-16,0 0 8 0,0 0-8 0,0 9 8 15,-4 0-8-15,1 1 8 0,-5-4-8 0,1 7 8 16,0 2 4-16,-3-2 0 0,-1-1 0 0,-3 1 0 15,0-1-4-15,0 1 0 0,0-4 0 0,-4-2 0 0,8-1-8 0,-5 0 0 16,5-3 0-16,-1 0 0 0,1-3-15 0,3 4-5 16,0-4 0-16,0-4-1 15,3 1-123-15,-3-3-25 0,0-3-5 0</inkml:trace>
  <inkml:trace contextRef="#ctx0" brushRef="#br0" timeOffset="54631.457">26021 6302 1825 0,'0'0'40'0,"-4"6"8"0,1 0 1 0,-4 3 3 0,3-2-41 0,1-1-11 0,-1-3 0 0,4-3 0 0,0 0 8 0,0 0 0 16,-7 3 0-16,7-3 0 0,-3-6-8 0,3 0-11 15,0-1 3-15,0 1-537 16,3-3-107-16</inkml:trace>
  <inkml:trace contextRef="#ctx0" brushRef="#br0" timeOffset="54913.239">26197 6170 1698 0,'0'0'72'0,"0"0"-58"16,0 0 82-16,0 0 16 0,-3 6 3 0,3-6 1 15,0 0-77-15,0 0-15 0,0 0-4 0,0 0 0 16,0 0-20-16,0 0-8 15,0 0 0-15,0 0 0 0,0 0-87 0,0 0-17 16,0 0-3-16</inkml:trace>
  <inkml:trace contextRef="#ctx0" brushRef="#br0" timeOffset="55293.224">26462 6223 2428 0,'0'0'51'0,"0"0"10"0,3 6-49 16,-3-6-12-16,0 0 0 0,0 0 0 0,0 0 21 0,0 0 2 0,0 0 0 0,0 0 0 16,0 0-11-16,0 0-3 0,0 0 0 0,0 0 0 15,0 0 9-15,0 0 2 0,0 0 0 0,0 0 0 31,0 0-39-31,0 0-7 0,0 0-2 0,0 0 0 0,0 0-108 0,0-6-23 16,0 3-4-16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E82A3-4AAB-4A3E-AB13-87CA11D139E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E0F48-0D49-4A24-AD99-E1876664B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91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quinze mai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757C06-B095-4123-9E74-8FA4AABE2516}"/>
                  </a:ext>
                </a:extLst>
              </p14:cNvPr>
              <p14:cNvContentPartPr/>
              <p14:nvPr/>
            </p14:nvContentPartPr>
            <p14:xfrm>
              <a:off x="3107520" y="1265040"/>
              <a:ext cx="7035120" cy="123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757C06-B095-4123-9E74-8FA4AABE25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98160" y="1255680"/>
                <a:ext cx="7053840" cy="125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46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L’histoire</a:t>
            </a:r>
            <a:r>
              <a:rPr lang="en-US" sz="2800" b="1" dirty="0"/>
              <a:t> </a:t>
            </a:r>
            <a:r>
              <a:rPr lang="en-US" sz="2800" b="1" dirty="0" err="1"/>
              <a:t>sainte</a:t>
            </a: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7787" y="2782094"/>
            <a:ext cx="187642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5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7F674-3DED-41E2-801E-625856B5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37C58-C34A-42CF-B58F-100D836B2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D’habitude</a:t>
            </a:r>
            <a:r>
              <a:rPr lang="en-US" dirty="0"/>
              <a:t>, M. Hamel,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porte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redingote </a:t>
            </a:r>
            <a:r>
              <a:rPr lang="en-US" dirty="0" err="1"/>
              <a:t>verte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dit</a:t>
            </a:r>
            <a:r>
              <a:rPr lang="en-US" dirty="0"/>
              <a:t> M. Hamel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commençant</a:t>
            </a:r>
            <a:r>
              <a:rPr lang="en-US" dirty="0"/>
              <a:t> la </a:t>
            </a:r>
            <a:r>
              <a:rPr lang="en-US" dirty="0" err="1"/>
              <a:t>classe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Franz, </a:t>
            </a:r>
            <a:r>
              <a:rPr lang="en-US" dirty="0" err="1"/>
              <a:t>est-il</a:t>
            </a:r>
            <a:r>
              <a:rPr lang="en-US" dirty="0"/>
              <a:t> </a:t>
            </a:r>
            <a:r>
              <a:rPr lang="en-US" dirty="0" err="1"/>
              <a:t>heureux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entend</a:t>
            </a:r>
            <a:r>
              <a:rPr lang="en-US" dirty="0"/>
              <a:t> la nouvelle?</a:t>
            </a:r>
          </a:p>
          <a:p>
            <a:pPr marL="0" indent="0">
              <a:buNone/>
            </a:pPr>
            <a:r>
              <a:rPr lang="en-US" dirty="0"/>
              <a:t>Qui </a:t>
            </a:r>
            <a:r>
              <a:rPr lang="en-US" dirty="0" err="1"/>
              <a:t>sont</a:t>
            </a:r>
            <a:r>
              <a:rPr lang="en-US" dirty="0"/>
              <a:t> les </a:t>
            </a:r>
            <a:r>
              <a:rPr lang="en-US" dirty="0" err="1"/>
              <a:t>personnes</a:t>
            </a:r>
            <a:r>
              <a:rPr lang="en-US" dirty="0"/>
              <a:t> </a:t>
            </a:r>
            <a:r>
              <a:rPr lang="en-US" dirty="0" err="1"/>
              <a:t>assises</a:t>
            </a:r>
            <a:r>
              <a:rPr lang="en-US" dirty="0"/>
              <a:t> au fond de la salle?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662348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622" y="157849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quelqu’un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à M. </a:t>
            </a:r>
            <a:r>
              <a:rPr lang="en-US" dirty="0" err="1"/>
              <a:t>Dybzynski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ne </a:t>
            </a:r>
            <a:r>
              <a:rPr lang="en-US" dirty="0" err="1"/>
              <a:t>peut</a:t>
            </a:r>
            <a:r>
              <a:rPr lang="en-US" dirty="0"/>
              <a:t> plus </a:t>
            </a:r>
            <a:r>
              <a:rPr lang="en-US" dirty="0" err="1"/>
              <a:t>enseigner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anglais</a:t>
            </a:r>
            <a:r>
              <a:rPr lang="en-US" dirty="0"/>
              <a:t>, que sera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réaction</a:t>
            </a:r>
            <a:r>
              <a:rPr 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320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est-ce</a:t>
            </a:r>
            <a:r>
              <a:rPr lang="en-US" dirty="0"/>
              <a:t> que </a:t>
            </a:r>
            <a:r>
              <a:rPr lang="en-US" dirty="0" err="1"/>
              <a:t>c’est</a:t>
            </a:r>
            <a:r>
              <a:rPr lang="en-US" dirty="0"/>
              <a:t> la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5980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quinze mai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0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Himene</a:t>
            </a:r>
            <a:r>
              <a:rPr lang="en-US" sz="2800" b="1" dirty="0"/>
              <a:t> </a:t>
            </a:r>
            <a:r>
              <a:rPr lang="en-US" sz="2800" b="1" dirty="0" err="1"/>
              <a:t>tārava</a:t>
            </a:r>
            <a:r>
              <a:rPr lang="en-US" sz="2800" b="1" dirty="0"/>
              <a:t> is a type of chorale music common to French Polynesia and the Cook Islands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15362" y="3101546"/>
            <a:ext cx="4543756" cy="1767016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72074" y="2496065"/>
            <a:ext cx="4570031" cy="300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0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CB0C-5AB4-41EA-AA59-2AAAB9A0D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ECC7-2F69-42DC-A5F9-6291A2B7D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64" y="1825625"/>
            <a:ext cx="108042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Final Exam: Cumulative for Semester 2: Wednesday, May 22, 12:10 – 1:50</a:t>
            </a:r>
          </a:p>
          <a:p>
            <a:pPr marL="0" indent="0">
              <a:buNone/>
            </a:pPr>
            <a:r>
              <a:rPr lang="en-US" dirty="0"/>
              <a:t>If you wish to go to another classroom after you finish the final exam, you must have a pass from another teacher before the test begins:    i.e. you may not leave 205A to go to ask another teacher for a pass.</a:t>
            </a:r>
          </a:p>
          <a:p>
            <a:pPr marL="0" indent="0">
              <a:buNone/>
            </a:pPr>
            <a:r>
              <a:rPr lang="en-US" dirty="0"/>
              <a:t>You are encouraged to bring material to study for another exam or a book to read if you finish the exam before the end of the testing period. Quiet will be maintained even after all </a:t>
            </a:r>
            <a:r>
              <a:rPr lang="en-US" dirty="0" err="1"/>
              <a:t>paers</a:t>
            </a:r>
            <a:r>
              <a:rPr lang="en-US" dirty="0"/>
              <a:t> have been turned in.</a:t>
            </a:r>
          </a:p>
          <a:p>
            <a:pPr marL="0" indent="0">
              <a:buNone/>
            </a:pPr>
            <a:r>
              <a:rPr lang="en-US" dirty="0"/>
              <a:t>You are welcome to attend quiet study hall Tuesday and Wednesday 2:00 – 2:45 in Room 206A.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3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3A06E-E382-497F-957E-7A4F43B9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2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B7E40-3197-4261-A268-E179012BA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631"/>
            <a:ext cx="10515600" cy="54873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Final Exam (2000 points)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translation / writing sentences </a:t>
            </a:r>
          </a:p>
          <a:p>
            <a:pPr marL="0" indent="0" algn="ctr">
              <a:buNone/>
            </a:pPr>
            <a:r>
              <a:rPr lang="en-US" dirty="0"/>
              <a:t>relative pronouns</a:t>
            </a:r>
          </a:p>
          <a:p>
            <a:pPr marL="0" indent="0" algn="ctr">
              <a:buNone/>
            </a:pPr>
            <a:r>
              <a:rPr lang="en-US" dirty="0"/>
              <a:t>possessive pronouns</a:t>
            </a:r>
          </a:p>
          <a:p>
            <a:pPr marL="0" indent="0" algn="ctr">
              <a:buNone/>
            </a:pPr>
            <a:r>
              <a:rPr lang="en-US" dirty="0"/>
              <a:t>demonstrative pronouns</a:t>
            </a:r>
          </a:p>
          <a:p>
            <a:pPr marL="0" indent="0" algn="ctr">
              <a:buNone/>
            </a:pPr>
            <a:r>
              <a:rPr lang="en-US" dirty="0" err="1"/>
              <a:t>si</a:t>
            </a:r>
            <a:r>
              <a:rPr lang="en-US" dirty="0"/>
              <a:t> clauses</a:t>
            </a:r>
          </a:p>
          <a:p>
            <a:pPr marL="0" indent="0" algn="ctr">
              <a:buNone/>
            </a:pPr>
            <a:r>
              <a:rPr lang="en-US" dirty="0"/>
              <a:t>comparatives</a:t>
            </a:r>
          </a:p>
          <a:p>
            <a:pPr marL="0" indent="0" algn="ctr">
              <a:buNone/>
            </a:pPr>
            <a:r>
              <a:rPr lang="en-US" dirty="0" err="1"/>
              <a:t>dès</a:t>
            </a:r>
            <a:r>
              <a:rPr lang="en-US" dirty="0"/>
              <a:t> que / </a:t>
            </a:r>
            <a:r>
              <a:rPr lang="en-US" dirty="0" err="1"/>
              <a:t>quand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THE SUBJUNCTIVE </a:t>
            </a:r>
          </a:p>
        </p:txBody>
      </p:sp>
    </p:spTree>
    <p:extLst>
      <p:ext uri="{BB962C8B-B14F-4D97-AF65-F5344CB8AC3E}">
        <p14:creationId xmlns:p14="http://schemas.microsoft.com/office/powerpoint/2010/main" val="188974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8040B-C6FE-423A-B8D6-2066AB8B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6D747-4D74-4485-8898-8EEDE23C8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Quiz: Monday, May 20: </a:t>
            </a:r>
            <a:r>
              <a:rPr lang="en-US" i="1" dirty="0"/>
              <a:t>Stories from Easy French Reader</a:t>
            </a:r>
          </a:p>
          <a:p>
            <a:pPr marL="0" indent="0" algn="ctr">
              <a:buNone/>
            </a:pPr>
            <a:r>
              <a:rPr lang="en-US" dirty="0"/>
              <a:t>20 minutes</a:t>
            </a:r>
          </a:p>
          <a:p>
            <a:pPr marL="0" indent="0" algn="ctr">
              <a:buNone/>
            </a:pPr>
            <a:r>
              <a:rPr lang="en-US" dirty="0"/>
              <a:t>100 points</a:t>
            </a:r>
          </a:p>
          <a:p>
            <a:pPr marL="0" indent="0" algn="ctr">
              <a:buNone/>
            </a:pPr>
            <a:r>
              <a:rPr lang="en-US" dirty="0"/>
              <a:t>What was the story about? How did it end?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4F7137D-7855-49ED-9600-7CCD2167AF0B}"/>
                  </a:ext>
                </a:extLst>
              </p14:cNvPr>
              <p14:cNvContentPartPr/>
              <p14:nvPr/>
            </p14:nvContentPartPr>
            <p14:xfrm>
              <a:off x="2741760" y="750240"/>
              <a:ext cx="6816600" cy="1804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4F7137D-7855-49ED-9600-7CCD2167AF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2400" y="740880"/>
                <a:ext cx="6835320" cy="182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960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897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une</a:t>
            </a:r>
            <a:r>
              <a:rPr lang="en-US" sz="2800" b="1" dirty="0"/>
              <a:t> redingote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08511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7222" y="1989438"/>
            <a:ext cx="294090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13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40358</TotalTime>
  <Words>294</Words>
  <Application>Microsoft Office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  Travail de cloche  </vt:lpstr>
      <vt:lpstr>Bonjour!</vt:lpstr>
      <vt:lpstr>Himene tārava is a type of chorale music common to French Polynesia and the Cook Islands</vt:lpstr>
      <vt:lpstr>PowerPoint Presentation</vt:lpstr>
      <vt:lpstr>PowerPoint Presentation</vt:lpstr>
      <vt:lpstr>PowerPoint Presentation</vt:lpstr>
      <vt:lpstr>PowerPoint Presentation</vt:lpstr>
      <vt:lpstr>une redingote</vt:lpstr>
      <vt:lpstr>L’histoire sainte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490</cp:revision>
  <cp:lastPrinted>2017-05-05T15:44:53Z</cp:lastPrinted>
  <dcterms:created xsi:type="dcterms:W3CDTF">2016-10-03T16:25:09Z</dcterms:created>
  <dcterms:modified xsi:type="dcterms:W3CDTF">2024-05-15T19:19:06Z</dcterms:modified>
</cp:coreProperties>
</file>