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346" r:id="rId2"/>
    <p:sldId id="345" r:id="rId3"/>
    <p:sldId id="500" r:id="rId4"/>
    <p:sldId id="349" r:id="rId5"/>
    <p:sldId id="261" r:id="rId6"/>
    <p:sldId id="423" r:id="rId7"/>
    <p:sldId id="512" r:id="rId8"/>
    <p:sldId id="499" r:id="rId9"/>
    <p:sldId id="505" r:id="rId10"/>
    <p:sldId id="506" r:id="rId11"/>
    <p:sldId id="508" r:id="rId12"/>
    <p:sldId id="509" r:id="rId13"/>
    <p:sldId id="507" r:id="rId14"/>
    <p:sldId id="375" r:id="rId15"/>
    <p:sldId id="337" r:id="rId16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46"/>
            <p14:sldId id="345"/>
            <p14:sldId id="500"/>
            <p14:sldId id="349"/>
            <p14:sldId id="261"/>
            <p14:sldId id="423"/>
            <p14:sldId id="512"/>
            <p14:sldId id="499"/>
            <p14:sldId id="505"/>
            <p14:sldId id="506"/>
            <p14:sldId id="508"/>
            <p14:sldId id="509"/>
            <p14:sldId id="507"/>
            <p14:sldId id="375"/>
            <p14:sldId id="337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1" autoAdjust="0"/>
    <p:restoredTop sz="94660"/>
  </p:normalViewPr>
  <p:slideViewPr>
    <p:cSldViewPr snapToGrid="0">
      <p:cViewPr varScale="1">
        <p:scale>
          <a:sx n="86" d="100"/>
          <a:sy n="86" d="100"/>
        </p:scale>
        <p:origin x="53" y="33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420D4B52-9420-49F1-B7F2-B1E98923A432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B04EFB22-8470-4BB9-AEF0-7E7CB444C92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33122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5-16T15:31:47.92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3175 5423 727 0,'0'0'16'0,"-7"0"3"0,0 0 1 0,-4 0 0 0,4 7-20 0,0-7 0 15,7 0 0-15,-10 3 0 16,10-3 37-16,0 0 3 0,-4 3 1 0,4-3 0 0,0 0-5 0,0 0-2 16,0 0 0-16,0 0 0 0,0 0-6 0,0 0 0 15,0 0-1-15,0 0 0 0,0 0-3 0,0 0-1 16,0 0 0-16,0 9 0 0,0-9-11 0,0 7-1 15,0-7-1-15,4 6 0 0,-4 7-10 0,3-7 12 0,-3 0-12 0,7 7 12 16,-7-4-3-16,0 4 0 0,0-1 0 16,0 7 0-16,0-3 25 0,0 2 5 0,0-2 1 0,4 6 0 15,-1-3-13-15,1 0-3 16,3 6 0-16,0-6 0 0,3-4 12 0,-2 7 3 0,6-3 0 0,0 3 0 16,-4-3-19-16,1 3-3 0,-1-3-1 0,1-1 0 15,-4 7-5-15,4-3-2 0,-4 0 0 0,0 3 0 16,-4-3-9-16,4 3 12 0,-3 4-12 0,-1-1 12 15,-3-3-12-15,0 6 0 0,0-2 0 0,4 2 0 16,-4 0 8-16,0-6-8 0,0 4 8 0,-4-4-8 16,4 0 8-16,0-3-8 0,0 0 8 0,0-4-8 15,-3-2 8-15,-1-3-8 0,4-1 0 0,-3-5 8 16,3-1 1-16,0-6 0 0,-4 6 0 0,4-6 0 16,-7 3 19-16,-3 0 4 0,-1-3 1 0,1-3 0 15,-1-6-20-15,-3-4-4 0,3 7-1 0,-6 0 0 16,-1-4-20-16,4 7-4 0,-4 3 0 0,-3-9-1 15,3-4-27-15,-3 7-6 16,0 0-1-16,7-4 0 0,-4-2 35 0,1 5 8 0,-1-2 8 0,4-3-13 16,-4 2-35-16,8-2-8 0,-4-1 0 15,0 0-1-15,6 4 41 0,1-3 8 0,0-1 8 0,0-3-446 16,0-3-82-16</inkml:trace>
  <inkml:trace contextRef="#ctx0" brushRef="#br0" timeOffset="542.693">2984 5411 892 0,'-17'-25'20'0,"6"15"4"0,1-2 0 0,-4 9 1 0,7-4-25 0,-4 1 0 0,-3-3 0 0,3-1 0 16,-3 7 62-16,7 0 7 0,-3-3 2 0,2 3 0 16,-2-4-25-16,3 1-5 0,0 6-1 0,-4-6 0 15,11 6-24-15,-7 0-4 0,7 0-2 0,0 0 0 0,0 0 10 16,0 0 3-16,0 0 0 0,0 0 0 0,0 0 25 0,0 0 6 15,0 0 1-15,-3 0 0 0,3-6-28 0,0-1-6 16,0 4-1-16,3 0 0 0,-3 3-2 0,7 0-1 16,0-6 0-16,0 3 0 15,0 3-2-15,0-7-1 0,4 4 0 0,0 3 0 0,-4-9 4 0,7 9 1 16,-4 0 0-16,1 0 0 0,3 0-11 16,-3 0-8-16,3 0 12 0,0 0-12 0,0 6 24 0,4 0-3 15,3 1 0-15,-4-4 0 0,1 6-31 0,-4-6-6 16,7 10-2-16,0-4 0 0,1 4 29 0,2-4 5 15,-3 1 2-15,1-4 0 0,-1 6-30 0,0-2-7 16,-3-1-1-16,6-6 0 0,-6 7 20 0,-4-7 0 16,4-3 0-16,-1 0 0 0,1 0 0 0,0-3 0 15,3-7 0-15,-7 10 0 0,-4-3 0 0,5 0 0 0,2-3 0 16,-3-4 0 0,0-2-41-16,1-1-2 0,2 1 0 0,1-10 0 15,-4 9-119-15,0-2-24 0,0-4-5 0,0-6-1 0</inkml:trace>
  <inkml:trace contextRef="#ctx0" brushRef="#br0" timeOffset="1349.284">3595 5825 507 0,'0'0'11'0,"0"0"2"0,0 0 1 0,0 0 1 0,0 0-15 0,0 6 0 0,-4-3 0 16,1 10 0-16,3-4 44 0,-4 1 7 15,1-1 1-15,-1 4 0 0,1-7 19 0,-1 6 4 0,1-2 1 0,-1-4 0 16,4 3-10-16,0-9-2 16,0 7 0-16,0-7 0 0,0 0-8 0,0 0-3 0,0 0 0 0,0 0 0 15,0 0-2-15,0 0-1 0,0 0 0 0,0 0 0 16,0 0-6-16,0 0-2 0,0 0 0 0,4 3 0 15,3 3-19-15,3-3-4 0,1 0-1 0,-1 4 0 16,1-4-18-16,3 0 0 0,4 0 0 0,-8 0 0 16,4 0 0-16,-7-3 0 0,8 0 0 15,-5 0 0-15,1 0-12 0,-1 0-2 0,1 0-1 0,0-3 0 16,-4 0 28-16,3 0 6 0,-6 0 1 0,-1-7 0 16,1 7-5-16,-1-6-1 0,1-4 0 0,-4 1 0 15,0 2-4-15,0-2-1 0,0-1 0 0,-4 4 0 16,1-4-9-16,-1 1 0 0,-3-1 9 0,-3 7-9 15,3 0-11-15,-1-4-6 0,1 4-2 0,-3 0 0 16,3 0 6-16,-4-1 1 0,1 4 0 0,-1 0 0 16,0 0 2-16,4 0 1 0,-7 3 0 0,4 3 0 0,-4 0 0 15,3 0 0-15,4 0 0 0,0 4 0 16,-4-4-3-16,4 0-1 0,4 3 0 0,-4 0 0 0,7 1 5 16,-4-1 8-16,1-3-13 0,-1 3 5 0,4 4 8 15,0-7-8-15,0 9 8 0,4-2-8 0,-4-1 8 0,0 1-8 16,0-4 8-16,3 6-8 0,1 1 8 0,-1-1 0 15,1-2 0-15,-1 2-8 0,1 4 8 0,-1-3 0 16,1 2 0-16,-1 1-8 0,4 3 8 16,-3-3 0-16,-4 5 0 0,3 1 0 0,1 0 0 0,0 0 14 15,-1 0-3-15,1-3-1 0,-1 3-1 0,1-3 0 16,6-3 0-16,-6-1 0 0,-1 1-9 0,4-4 0 0,-3-5 9 16,3 2-9-16,-4 1 0 0,4-4 8 0,4 0-8 0,0-3 0 15,-4 3 0-15,7 1 8 0,-4-7-8 16,1 6 0-16,3-3 0 0,0 0 0 0,-3-3 0 15,3 7 0-15,-4-7 0 0,1 0-10 0,3 0 1 16,0-7 0 0,-3 7-159-16,-4 0-32 0,11 13-7 0,-1-10-1 0</inkml:trace>
  <inkml:trace contextRef="#ctx0" brushRef="#br0" timeOffset="3900.291">5316 5847 1267 0,'0'0'28'0,"0"0"5"0,0 0 2 0,0 0 1 0,-7 0-36 0,4-6 0 16,-1-1 0-16,-3 7 0 0,7 0 56 0,-3-6 5 0,3 6 1 15,0 0 0-15,0 0-48 0,0 0-14 16,0 0 0-16,0 0 8 0,0 0 4 0,0 0 2 15,0 6 0-15,0 4 0 0,0-10-14 0,0 0-8 0,0 3 8 0,0 9-13 16,0 4 5-16,0 0 8 0,0 6-13 0,0-4 5 16,3-2 8-16,1 3 0 0,-1 0 0 15,1 6 0-15,-1 0 0 0,1 0 0 0,3-3 0 16,0 9 0-16,0-6 0 0,4 4 0 0,-4-7 0 0,3 6 0 16,1-3 0-16,-1 0 0 0,5 0 0 0,-5 0 0 15,-3 0 0-15,4 3 0 0,-1 1 0 0,-3-4 0 16,4 6 8-16,-4-3 0 0,-3 7 0 0,3-1 0 15,-4 1 5-15,1-1 2 0,-1 1 0 0,-3-4 0 16,7-3 7-16,-7-2 2 0,4-1 0 0,-1-3 0 16,-3 3-4-16,4-3 0 0,-4-4 0 0,0 1 0 15,0-3-20-15,0-4 0 0,0 1 0 0,3-4-8 16,-6 1 29-16,3-1 7 0,0 1 0 0,-4-7 1 16,4-3-17-16,0 0-4 0,-3 9-8 0,-1-3 12 15,1 1 0-15,3-7 0 0,0 0 0 0,0 0 0 16,-7-3 7-16,0 3 1 0,0-4 0 0,-1-2 0 0,-2-3-20 15,6 9 0-15,-3-7 0 0,0 1-9 0,4 0 9 16,-4 0 16-16,3-4-4 0,-3 4-1 0,0-3-11 0,0-1-16 16,-4-2 4-16,4-1 1 0,-3 1 3 0,3-4 0 15,-4-3 0-15,4 3 0 16,-4-6-39-16,1 0-7 0,-1-3-2 0,4 0 0 16,-3-3-27-16,3-3-5 0,0-1-2 0</inkml:trace>
  <inkml:trace contextRef="#ctx0" brushRef="#br0" timeOffset="4280.905">5260 5364 1314 0,'0'0'37'0,"0"0"8"0,0 0-36 0,0 0-9 0,0 0 0 0,-4-3 0 0,4 3-13 0,0 0-5 16,0 0-1-16,0-7 0 0,-3 1 31 0,3 0 5 16,0 0 2-16,0 6 0 0,0-7-19 0,0 7 0 15,3-3 0-15,-3 3-560 0</inkml:trace>
  <inkml:trace contextRef="#ctx0" brushRef="#br0" timeOffset="4981.442">5853 5844 1074 0,'-4'0'30'0,"1"0"8"0,3 0-30 0,-4 0-8 0,0-3 0 0,1-4 0 0,-1 7 52 0,-3-6 10 15,0 3 2-15,0-3 0 16,0-4-52-16,0 1-12 0,0 9 0 0,4-13 0 15,-5 7 54-15,1 0 8 0,-3-4 2 0,3-2 0 0,0 5-52 0,0 1-12 16,3 0 0-16,-3 0 0 0,4 3 0 0,3 3 0 16,0 0 0-16,0 0 0 0,0 0 14 0,-7 6 0 15,-1 0 0-15,-2 3 0 0,6 4-2 0,-3 0 0 16,0-1 0-16,4 4 0 0,-4 3 21 0,3-4 4 16,1 7 1-16,-4-3 0 0,0 0-13 0,-1 0-2 15,-2 3-1-15,6-4 0 0,-3 1-8 0,0 6-2 16,0-3 0-16,0 0 0 0,4-6-12 0,-1 0 0 15,1 2 0-15,3-8 0 0,0-4 0 0,0 3 0 16,3-2 0-16,1-1 0 0,3 7 0 0,0-4-12 16,3 0 12-16,4 4-10 0,1-4 10 0,-1-2-8 15,0 5 8-15,0-2-8 0,3-4-12 0,1 0-3 0,3-6 0 16,0 10 0-16,-3-10 23 0,-4-4 0 16,0 4 0-16,0-6 0 0,1 0-12 0,-5 0 1 0,4-4 1 0,-7-2 0 15,0-1 10-15,0-3 0 0,4-2 0 16,-7-1-8-16,3-9 8 0,-7 9 0 0,3-9 0 0,1 6 0 15,-4-4 0-15,0 1 0 0,0 0 0 0,0 0 0 16,-4 0 0-16,1 3 8 0,-1 0-8 0,1 0 8 16,-5 0-8-16,-2 7 12 0,3-1-4 0,3 0 0 15,-3 10-8-15,0-3 0 0,-3-1 0 0,3 7 0 16,3-3 0-16,-7 3 0 0,4 0 0 0,-3-4 0 16,3 7 0-16,0 10 0 0,0-4 0 0,3 0 0 15,-3 7-50 1,-4-1-11-16,4 4-3 0,0 0 0 0,0-1 25 0,4 7 5 15,-4-3 1-15,0 0 0 0,0 3 7 0,3-3 2 16,-3-4 0-16,3-2 0 0,4-1-38 0,-3 4-7 0,-1-10-2 16,4 1 0-16,0-7-41 0,0 0-8 0,0 0-1 0</inkml:trace>
  <inkml:trace contextRef="#ctx0" brushRef="#br0" timeOffset="5640.572">6283 5919 806 0,'0'0'17'0,"0"0"4"0,0 0 1 0,0 0 2 0,0 0-24 0,0 0 0 0,0 0 0 0,0 0 0 16,0 0 107-16,-7 3 17 0,7-3 3 0,-11 0 1 16,11 0-52-16,0 0-9 0,0 0-3 0,-7-3 0 15,7 3 2-15,0 0 0 0,0 0 0 0,0 0 0 0,0 0-37 16,0 0-7-16,0 0-2 0,0 0 0 15,0 0-20-15,-7 3 0 0,7-3 0 0,0 0 0 0,0 0 0 0,0 6 0 16,-3 4 0-16,3-7-8 16,-4 6 8-16,4 1 0 0,0-1 0 0,-3 4 0 0,3-7 0 0,0 6 0 15,0 4 10-15,0-3-10 0,0-7 15 16,0 3-3-16,0 1-1 0,0-1 0 0,0 1-11 0,3-1 10 16,-3 0-10-16,4 1 10 0,-1 2-10 0,1-2 0 15,-1-4 0-15,4 7 0 0,0-1 0 0,0 1 0 16,0-4 0-16,-3 4 0 0,7 2 0 0,-1 1 0 15,4 0 0-15,-3-1 0 0,-1-5 0 0,-2-1 0 16,2 1 0-16,1-7 0 0,-11-3 0 0,10 0 0 16,4 6 0-16,-14-6 8 0,11-6 2 0,-7 3 0 0,3-7 0 15,3 4 0-15,-3-4 2 0,0 1 1 0,0-7 0 16,0 4 0-16,-3-4 16 0,3 0 3 0,0 1 1 0,-3-1 0 16,-1-3-16-16,-3 0-3 15,0-2-1-15,4 5 0 0,-4-3-5 0,0 0 0 0,0 0-8 0,0-3 12 16,-4 4-12-16,1-4 0 0,-1 0 8 0,-3-3-8 15,7 0 0-15,-4 3 0 0,1 0 8 0,-1 0-8 16,1 0 0-16,-1 6 0 0,4 4 0 0,0-7 0 16,0 12 0-16,4-2-8 0,-1 0 8 0,-3-1-13 15,0 10-25-15,0 0-5 16,0 0-1-16,0 0 0 0,0 0-111 16,14 0-22-16,1 7-5 0</inkml:trace>
  <inkml:trace contextRef="#ctx0" brushRef="#br0" timeOffset="6323.48">6872 5997 1074 0,'0'0'30'0,"0"0"8"0,-3 3-30 0,3-3-8 0,-4 10 0 0,4-10 0 16,0 0 0-16,0 0 0 0,0 0 0 0,0 0 0 15,0 0 52-15,0 0 10 0,0 0 2 0,0 0 0 16,0 0 0-16,0 0 0 0,0 0 0 0,0 0 0 15,4 3-52-15,-1-3-12 0,4 3 0 0,0 0 0 16,-3 4 0-16,6-4 0 0,-3 3 0 0,0-6 0 16,1 9 0-16,2-5 0 0,4-4 0 0,0 0 0 15,-7 0 29-15,4 0 3 0,-4 0 1 0,4-4 0 16,-1-5 15-16,1 3 2 0,3-4 1 0,-7 1 0 16,4-7-11-16,3 1-1 0,-4-1-1 0,-3 0 0 15,0-3-14-15,-3 4-4 0,-1-4 0 0,1 6 0 16,-4-2-20-16,0-4-18 0,0 6 3 0,-4 4 1 15,1-7 26-15,-1 1 6 0,-6 2 1 0,3 4 0 16,-4-1-31-16,1 1-5 0,-5-4-2 0,1 10 0 16,-3-3 7-16,3 3 0 0,-4 0 1 0,0 3 0 0,1 0 11 15,-1 3 0-15,7-3-9 0,-6 3 9 16,3-3 0-16,0 3 0 0,-1 0 0 0,1 6 0 0,4 4-15 16,-1 0 2-16,4 2 0 0,-3-2 0 0,2 9 5 15,5-3 8-15,-4-1-13 0,3 7 5 16,-6-3-18-16,10 7-3 0,-4-1-1 0,4 3 0 15,0 1 30-15,0-10 0 0,0 3 0 0,4 3 0 0,-4-3 0 16,3 6 0-16,4 1 0 0,0-4 0 0,-3 0 0 0,7-3 0 16,-1 0 0-16,1-3 0 0,-1-9 0 15,1-1 0-15,-1-2 0 0,5 2 0 0,-5 1 25 0,4-1 11 0,4 1 3 16,-8-7 0-16,5-6-22 0,-1-3-4 16,-4 3-1-16,8 0 0 0,-4-3-12 0,0 3 11 0,0-6-11 15,4-1 10-15,-4 7-2 0,4-6 0 0,-4 0 0 0,3-1 0 31,-3 1-52-31,4 0-12 0,-4 0-1 0,4 3-488 0,-8-4-98 0</inkml:trace>
  <inkml:trace contextRef="#ctx0" brushRef="#br0" timeOffset="12526.271">8685 5665 990 0,'0'0'21'0,"0"0"5"0,0 0 1 0,0 0 1 0,0 0-28 0,0 0 0 16,0 0 0-16,-3 6 0 0,-1 0 76 0,4-6 10 0,0 0 2 0,-3 7 0 16,3-7-28-16,0 0-6 0,0 0-1 0,0 0 0 15,0 0-5-15,0 0-2 0,0 0 0 0,0 0 0 16,0 0-22-16,0 0-5 0,0 0-1 0,-7 3 0 16,7-3 20-16,0 0 4 0,-7 0 1 0,0 0 0 15,0-3-34-15,7 3-9 0,-7-7 0 0,-1 7 0 16,8 0 0-16,-7-6 0 0,7 6 0 0,-7 0 0 31,7 0-33-31,-7 10-8 0,-3-4-2 0,-1 0 0 0,1 0 55 0,-1 1 10 0,0 5 2 0,-3 7 1 16,0-6-25-16,4 2 0 0,-5 1 0 0,5 3 0 15,-4 0 0-15,3-4 0 0,-3-2 0 0,4-1 0 16,2 4 0-16,1-3 0 16,0-1 0-16,0 1 0 0,4-4 0 0,-1-3 0 0,1 1 0 0,-1-1 0 15,4 0-20-15,0-6-2 0,0 0-1 0,0 0 0 16,0 0 39-16,4 6 7 15,-4-6 1-15,0 0 1 0,0 7-25 0,0-7 0 0,3 6 0 0,-3-6 0 16,4 3 0-16,-4-3 0 0,7 3 0 0,-7-3 0 16,7 7-15-16,-4-4-8 0,4 0-1 0,-7-3-1 15,8 0 43-15,-1 3 9 0,0-3 1 0,0 0 1 0,0 0-19 0,0 0-10 16,0 0 10-16,0 6-10 16,0-6 8-16,0 3-8 0,4 0 0 0,-4 4 0 0,0-1 0 15,0 0 0-15,0 1 0 0,0-4 0 0,0 3 0 0,0 7 0 16,0-7 0-16,-3 3 0 0,3 1 0 0,0-1 0 15,-4 4 0-15,1-4 0 16,-4 0 0-16,3-6 0 0,-3-3 0 0,4 10 0 16,-4-1 0-16,3 4 8 0,1-1-8 0,-4-2 0 0,0 2 0 0,3 1 0 15,-3-1 0-15,0 1 0 0,0 0 0 0,-3-1 0 0,3-3 8 16,-4 7-8-16,1-3 0 0,-1-4 0 0,1 4 8 16,-1-4-8-16,1 0 0 0,-1-2 8 15,-3 2-8-15,0-6 0 0,0 4 15 0,3-1-3 0,-3 0-1 16,-3-3 0-16,3-3-2 0,0 6 0 0,-4-2 0 0,1-4 0 15,2 0-9-15,-2-4 0 0,3-2 0 0,0 6 0 16,-4 0 0-16,1 0 0 16,3-3 0-16,0 3 0 0,7 0 0 0,-8-6 12 0,1 0-12 0,-3-1 12 15,10 7-29-15,-7 0-6 0,0-3-1 0,0-6 0 16,0 6-33 0,3-7-7-16,-3 7-2 0,3-9-710 0</inkml:trace>
  <inkml:trace contextRef="#ctx0" brushRef="#br0" timeOffset="13194.719">8968 5941 1155 0,'0'0'25'0,"0"0"6"0,0 0 1 0,0 0 0 0,0 0-32 0,0 0 0 16,0 0 0-16,-7 0 0 0,7 0 68 0,-7 0 8 0,-1 6 0 0,1-6 1 15,7 0-12-15,-7 3-2 0,0-3-1 0,0 3 0 16,0-3-32-16,0 0-6 0,0 7-2 0,0-4 0 15,0 0-9-15,0 0-1 16,3 3-1-16,-3-2 0 0,4 2 5 0,-1-3 0 0,1 9 1 0,-4 1 0 16,3 0-8-16,-3-4-1 0,4 4-8 0,-1 2 12 15,0 1-4-15,-3-4 0 0,0 4-8 0,4-3 12 16,-4-4 0-16,7 4-1 0,-4-1 0 0,1 4 0 16,-1-1-2-16,1-2 0 0,-4 0 0 0,3-1 0 15,4 1-9-15,-3-1 0 0,-1-2 9 0,4 2-9 16,0-2 0-16,0-7 0 0,0 6 0 0,0-6-8 15,0 10 8-15,4-7 0 0,-4-6 0 0,7 3 0 16,0 10-10-16,3-7 10 0,1-3-12 0,-1-3 12 16,5 0 0-16,-1-3 0 0,0 3 0 0,0-6 0 0,0 3 0 15,0-7 0-15,0 4 0 0,4-3 0 16,0-1 0-16,-1-2 0 0,-3-4 9 0,0 0-9 0,4 1 0 16,-4-1 0-16,0 3 8 0,-3-2-8 0,-1 2 0 15,-3 1 0-15,4 2 0 0,-7-2 0 0,3 5 0 16,-7-2 0-16,3-1 8 0,-3 4-8 15,-3-3 0-15,-1-1 0 0,-3 1 0 0,0 3 8 0,3-4-8 0,-3 4 0 16,0-6 0-16,-3 5 0 0,-1-2 0 0,1 3 0 16,3-1 0-16,-4 1 0 0,4 3 0 0,-4-7 0 15,4 7-9-15,0 0 9 0,4-3 0 0,-4 6-8 16,3-3 8-16,1 3 0 0,-1 0-8 0,1 0 8 16,3 0 0-16,0 0 0 0,-4-3-24 0,4 3 1 0,0 0 1 15,-4 0 0 1,4 0-31-16,0 0-7 0,0 3 0 0,0 0-1 15,-3 3-107-15</inkml:trace>
  <inkml:trace contextRef="#ctx0" brushRef="#br0" timeOffset="13831.665">9169 5928 991 0,'0'0'42'0,"-4"7"-34"0,1-1-8 0,-1 3 0 0,4-9 24 0,-3 10 2 15,-1-4 1-15,4-6 0 16,0 0 16-16,0 0 3 0,0 0 1 0,0 6 0 0,0 4-25 0,0-4-5 16,0-6-1-16,0 6 0 0,0-6-3 0,0 6-1 0,0 7 0 15,4-7 0-15,-4-6 24 0,0 10 4 0,3 2 0 0,-3 1 1 16,0-1-23-16,0 1-5 15,0-1-1-15,0 1 0 0,0-1 42 16,0 1 8-16,0 0 2 0,0-1 0 0,0 4-52 0,4 3-12 16,-4-4 0-16,0 1 0 0,3 0 0 15,-3-1 0-15,0 4 0 0,4-6 0 0,-1 6 30 0,1-7 3 0,-1 4 1 0,1-4 0 16,-1 4-26-16,1-4-8 0,3 1 0 0,0 0 0 16,0-7 11-16,4 3-11 0,-1-9 10 0,1 10-10 15,-1-10 13 1,1 3-3-16,3-3-1 0,-3 0 0 0,3 0 1 0,0 0 0 15,-4-3 0-15,5-7 0 0,-1 7-10 0,-4-6 8 0,4-4-8 0,-3 4 8 16,0-4-8-16,-1 4 0 0,1-4 0 0,-4 1 0 16,0-1 15-16,-4 4 1 0,1-4 0 0,-1 1 0 15,1-4-8-15,-1 3 0 0,-3-5-8 0,0 5 12 16,4-3-28-16,-4-2-5 0,0 5-2 0,0 7 0 16,0-4 38-16,-4 1 7 0,4-4 2 0,0 1 0 15,-3-1-24-15,3 4 0 0,0 0 0 0,0 2-12 16,0 1-10-16,0 3-2 0,0-3-1 0,-4 2 0 15,4 4-103-15,0 0-20 0,4-6-4 0,-4 6-556 16</inkml:trace>
  <inkml:trace contextRef="#ctx0" brushRef="#br0" timeOffset="14605.939">9684 6082 1004 0,'0'0'22'0,"0"0"5"0,0 0 1 0,0 0 0 0,0 0-28 0,0 0 0 0,0 0 0 0,0 0 0 15,0 0 107-15,0 0 16 16,0 0 3-16,0 0 1 0,0 0-44 0,0 0-9 0,0 0-2 0,0 0 0 16,0 0-28-16,0 0-7 0,0 0-1 0,0 0 0 15,0 0-21-15,0 0-5 0,0 0-1 0,0 0 0 0,0 0-9 16,0 0 0-16,0 0 0 0,0 0 0 15,-4 9 0-15,4-9 0 0,0 0 0 0,0 10 0 16,0-4 0-16,-3 0 0 0,3-6 0 0,0 7 0 0,0-1 0 0,0-6 0 16,0 0 0-16,3 3 0 0,-3 6 0 0,0-9 0 15,0 0 0-15,0 0 0 0,0 0 0 0,7 10 0 16,0-1 0-16,0 1 0 0,-3-4 0 0,3 3 0 16,0 4 9-16,0-1-9 0,-3 1 18 0,-4 3-1 15,3-7 0-15,1 4 0 16,-1-1-17-16,-3-2 0 0,0-1 0 0,0 4 0 0,0 2 0 0,4-2 0 0,-4-1 0 15,0 1 0-15,0-4 0 0,0 4 0 0,-4-4 0 0,4 1 0 16,0-1 0-16,0-3 0 0,0 4 0 0,0-10 0 16,0 0 0-16,0 3 0 0,0-3 0 0,0 0 0 15,4 6 36-15,-4-6 0 0,0 0 0 0,0 0 0 16,0 0-18-16,0 0-3 0,0 0-1 0,0 0 0 16,0 0-6-16,0 0 0 0,0 0-8 0,0 0 12 15,0 0-12-15,0 0 0 0,10 0 8 0,-10 0-8 16,0 0 0-16,0 0 0 0,11-6 0 0,-4 6 0 15,4-6 0-15,-8-1 9 0,4-2-9 0,0-4 8 16,-3 1 0-16,3-1 0 0,-4 4 0 0,1-7 0 16,-1-6-8-16,1 0 12 0,-1 7-12 0,-3-7 12 15,4 0-12-15,-1 0 8 0,-3-3-8 0,4 9 8 16,-4 0-8-16,3-3 0 0,-3 1 0 0,0 2 0 16,4 3 0-16,-4 1 0 0,0-1 0 0,4 4 0 15,-4 0 0-15,3 5 0 0,-3-5 0 0,4 6 0 0,-1-3-9 16,1-1 9-16,-4 7-12 0,0 0 12 15,3-3-20-15,1-3 4 0,3-4 0 0,-4 10 0 16,4-6-27-16,0 0-5 0,0 0 0 0,1-4-1 16,-1 1-49-16,3-1-10 0,-3-2-1 0</inkml:trace>
  <inkml:trace contextRef="#ctx0" brushRef="#br0" timeOffset="15289.938">10019 6113 1072 0,'0'0'24'0,"0"0"4"0,0 10 2 0,0-4 0 0,0-6-30 0,0 0 0 0,0 0 0 0,0 0 0 16,3 6 77-16,1 1 10 0,-1-1 1 0,1 0 1 16,-4-6-48-16,7 3-9 0,-3 0-3 0,3 1 0 0,0-1 26 0,0 3 5 15,3-3 0-15,-3-3 1 16,4 0-46-16,-4 6-15 0,4-3 8 0,-4 1-8 15,3 2 0-15,-3-6 0 0,4 3 0 0,-4-3 0 0,4 3 0 0,-4-3 0 32,0 0 0-32,0 0 0 0,0 0 0 0,-4-6 0 0,4 0 0 0,0 6 0 0,0-7 0 0,1 1 0 15,-1-3 0-15,0-4 0 0,3 1 29 16,-3-4 3-16,0 3 0 0,4-5 0 0,-4 5-20 0,-4 4-4 16,5-4-8-16,-5 1 12 0,1-1-12 0,-1 4 9 15,1-4-9-15,-4 0 8 0,-4 7-8 0,1-6 10 16,-1-1-10-16,-3 4 10 0,0 2-10 0,0 7 0 15,-4-3 0-15,4 0-11 0,-3-3-5 0,-1 6-2 16,1 0 0-16,-5 9 0 0,8-6 6 0,-3 13 2 0,3-3 0 16,-4 2 0-16,1 4-7 0,-1 0-2 15,0 3 0-15,4 0 0 0,-3-6 11 0,3 2 8 0,0-2-12 0,-4 6 12 16,7-3 0-16,1 0 0 0,-1-4 0 0,1 1 0 16,-1 0 0-16,1-4 0 15,3 4 0-15,0-10 0 0,-4 7 0 0,4-4 0 0,0 1 10 0,4-4-2 16,-4 3-8-16,3-3 0 0,-3-6 0 0,4 7 8 15,-1-1 17-15,4 0 4 0,1-6 1 0,-1 0 0 16,3 10-17-16,-3-4-3 0,0-3-1 0,4 0 0 16,-1-3-9-16,1 6 8 0,0-6-8 0,-1 0 8 15,4 0-8-15,-3-6 8 0,7 6-8 0,-4-6 8 16,0 3-44 0,3-10-8-16,-2 10-3 0,2-6 0 0,1-4-113 0,-4 4-22 15,4-4-5-15</inkml:trace>
  <inkml:trace contextRef="#ctx0" brushRef="#br0" timeOffset="15864.38">10516 5938 694 0,'0'0'20'0,"0"0"4"0,4 3-24 0,-1 6 0 0,1-6 0 0,-4 10 0 15,3-4 96-15,-3 1 16 0,7-1 2 0,-3-3 1 16,-4 10-9-16,4-3-2 16,-4-1 0-16,0 4 0 0,0-4-27 0,-4 1-5 0,4 6-2 0,-4-4 0 15,4-2-52-15,0 0-10 0,-3 2-8 0,-1-2 9 16,4 2 28-16,-3 1 6 16,-1 0 1-16,-3 0 0 0,4-4-34 0,-1 4-10 0,1-7 0 0,-1 4 0 15,4-4 0-15,0 1 0 0,0-4 0 0,0 0 0 16,-3-3 10-16,3-3-10 0,0 0 8 0,0 0-8 15,0 0 16-15,0 0-3 0,0 0 0 0,0 0 0 16,7-3-13-16,0-6 0 0,-4-1 0 0,4-2 0 16,-3 5 0-16,3-5 0 0,-4-4 0 0,1 1 0 15,3-1 21-15,0 3-1 0,-3-2-1 0,-1 2 0 16,1-3-31-16,-1 4-5 0,1-7-2 0,-1 6 0 16,-3 1 19-16,4-1 0 0,-1 4 0 0,-3 0 0 15,4 2 0-15,-1 1 0 0,-3 6 0 0,0 0 0 16,4-6 0-16,-4 6 0 0,3-6 0 0,-3 6 0 15,0 0 0-15,7 6 0 0,1-6 0 0,-5 3 0 16,4 3-12-16,0 0 4 0,0-2 8 0,0 2-13 0,0-3 13 0,0 6 0 16,0 1 0-16,-3-4 0 0,3 3 0 0,0 1 0 15,-3-1 0-15,3-2 0 0,0 2 0 16,3-6 0-16,-3 3 0 0,0 1 0 16,4 2 0-16,-7 4 0 0,3-1 0 0,-4 1 0 15,1-4 0-15,-1 4 0 0,-3 5 0 0,4-2 0 0,-4 3 0 0,0-3-9 16,0-4 9-16,0 1 0 0,0-1-12 0,0 1 2 15,0-4 1-15,0 1 0 16,0-7-28-16,0 6-6 0,0-9-1 0,3 3 0 16,-3 4-16-16,4-7-4 0,-1 3-1 0,1-3-408 0,3-3-82 15</inkml:trace>
  <inkml:trace contextRef="#ctx0" brushRef="#br0" timeOffset="16438.409">11098 4978 1036 0,'0'0'23'0,"-3"-6"5"0,3-3 0 0,0-1 1 0,-4 4-29 0,4 0 0 16,-3-4 0-16,3 4 0 0,-4 0 63 0,1-1 6 15,3 7 2-15,0 0 0 0,0 0 18 0,0 0 4 16,0 0 1-16,0 0 0 0,0 0-54 0,0 0-10 16,0 0-2-16,-4 7-1 0,4 2-27 0,0 4 0 15,-3-1 0-15,3 10 0 0,3 0 56 0,4 3 7 16,-3 0 1-16,3 10 0 0,0 5-52 0,0-2-12 15,-4-3 0-15,1 2 0 0,3 1 40 0,-3 6 6 16,-1 0 1-16,4 3 0 0,-3-3-28 0,-1-1-6 16,1 5-1-16,-1-5 0 0,1-2-12 0,-1-6 11 0,1 9-11 15,-1-7 10-15,1 4-10 0,-4-3 0 0,3-10 0 16,-3 9 0-16,0-2 0 0,-3-4 0 16,6 4 0-16,-3-4 0 0,0 1 0 0,0-7 0 0,0-3 0 0,-3 6 0 15,6-9 0-15,-3 6 0 0,0-3 0 0,0 0 0 16,0-4 0-16,0 1 0 0,-3 3 0 15,-1-3 0-15,4 0 0 0,0-4 0 0,-3 1 0 0,3 0 0 16,-4-1 32-16,1-2 5 0,3 3 1 0,0-4 0 16,0-2-61-1,0-1-12-15,-4-3-2 0,4 7-1 0,-3-7 38 0,3-6 0 0,0 0 0 0,0 0 0 16,0 0 0-16,0 0 0 0,0 0 0 0,0 0 0 16,0 0 0-16,0 0 16 0,0 0 0 0,3-3-1 15,1 0-57-15,-1-3-11 0,-3-1-3 16,0 1 0-16,0 0-127 0,0 0-25 0,0-13-6 15,0 3-1-15</inkml:trace>
  <inkml:trace contextRef="#ctx0" brushRef="#br0" timeOffset="16843.896">10890 5518 1267 0,'0'0'28'0,"-7"-4"5"0,0 4 2 0,0-3 1 0,7 3-36 0,-7 0 0 0,7 0 0 0,0 0 0 16,0 0 58-16,0 0 5 0,0 0 1 0,0 0 0 15,0 0 0-15,0 0 0 0,-7 0 0 0,7 0 0 16,0 0-52-16,0 0-12 0,0 0 0 0,0 0 0 15,0 0 43-15,7 7 5 0,4-7 2 0,-1 9 0 16,4-6-38-16,0 7-12 0,1-1 8 0,2 0-8 16,1-2 0-16,-1-1 0 0,1-3 0 0,3 0 0 15,-3-3 0-15,3 6 10 0,0-12-10 0,-3 6 8 16,-1-3-8-16,1 3 8 0,-4-3-8 0,0-3 8 16,4 2-8-16,-4 1 0 0,0-3 9 0,0 6-9 15,0 0 0-15,1-3 0 0,-1 3 0 0,0-3 0 16,0 3 0-16,0 0 0 0,-3 0 0 0,-1 0 0 15,1-3-17-15,-1 3-2 0,1 3 0 0,-4-3 0 16,4 0-121-16,-4 0-25 16,-7 0-5-16,0 0-1 0</inkml:trace>
  <inkml:trace contextRef="#ctx0" brushRef="#br0" timeOffset="25647.682">12615 5953 734 0,'0'0'16'0,"0"0"3"0,0 0 1 0,0 0 1 0,0-6-21 0,0 0 0 0,0 6 0 0,0-3 0 15,0-4 51-15,0 7 5 0,0 0 2 0,0 0 0 16,0 0-19-16,0 0-4 0,0 0-1 0,0-6 0 16,0 6 10-16,0 0 3 0,0-3 0 0,0 3 0 15,0 0 9-15,0 0 3 0,0 0 0 0,-7-6 0 16,7 6-29-16,-7 0-6 0,0-3 0 0,0 3-1 16,7 0-23-16,-7 0-10 0,0 0 1 0,7 0 0 15,-11 0 9-15,4 0 0 0,0 0 0 0,0-7 0 16,0 7 49-16,0-3 12 0,0 3 3 0,-3-3 0 15,2-3-52-15,-2 6-12 0,3 0 0 0,-4 0 0 16,1 0 38-16,3 0 5 0,-4 0 1 0,4 6 0 16,-4 0-28-16,4 1-6 0,0-4-1 0,-3 6 0 15,3 1-9-15,0 2 0 0,-4 1 0 0,0-1 0 16,4 4 0-16,-3-4 0 0,-1 7 0 0,1-3 0 16,3 3-9-16,-1 0 9 0,1-1 0 0,0-2 0 15,4 0-8-15,-1-1 8 0,1-2 0 0,3 3 0 0,-4-7 0 0,4 4 0 16,0-4 0-16,0-3 0 15,4 4 0-15,-4-4 0 0,3-3 0 0,-3 3 0 0,0-6 0 16,4 7 0-16,-1-7 0 0,1 9 0 0,-1-6-8 0,1 3 8 16,3-2 0-16,0-1 0 0,4 0 0 0,-4-3 0 15,3 3 0-15,1 0 0 0,-1-3 0 0,1 0 0 16,0 0 0-16,3 0 0 0,-4 0 8 0,4-6-8 16,-3 3 0-16,3-4 0 0,0 1 10 0,0-6-10 15,0-1 10-15,-3-3-10 0,3-2 12 0,-3-4-4 16,3 3-8-16,-4-6 12 0,1 3-12 0,-4 0 8 15,0 3-8-15,-3 0 0 0,3 4 8 0,-4-1-8 16,1 3 0-16,-1 1 0 0,1 2 0 0,-4 1 8 0,0-4-8 16,0 10 0-16,0 0 0 0,0 3 0 0,0-6 0 0,0 6 0 15,-4-3 0-15,4 3 0 0,0 0-12 0,0 0 12 16,-7-3-14-16,0 3 4 16,7 0 1-16,-7 3 0 0,4 0 9 0,-4-3-13 0,3 9 5 0,0-6 8 15,1 10-13-15,-1-4 5 0,1 1 8 0,-1 2-13 16,4 1 13-16,-3 3 0 0,3-1 0 0,0 4-9 15,0-3 9-15,0 3 0 0,0-1 0 0,3-2 0 16,-3 6 0-16,4-3-8 0,3 0 8 0,-4-1 0 16,5-2 0-16,-5-3-8 0,4 2 8 0,0-2 0 15,-3-1 0-15,3 1 0 0,-4-7 0 0,1 7 0 16,-1-7-49-16,1 3-5 16,-4-2-1-16,0-7-458 0,0 0-92 0</inkml:trace>
  <inkml:trace contextRef="#ctx0" brushRef="#br0" timeOffset="26511.135">12841 5866 385 0,'0'0'8'0,"0"0"1"16,0 0 1-16,0 0 2 0,0 6-12 0,-3 3 0 0,-1-2 0 0,4-1 0 0,-3 3 88 0,-1-6 14 16,0 7 3-16,1-4 1 0,-1 0-12 0,4-6-2 15,0 0-1-15,0 7 0 0,0-7-21 0,0 0-4 16,0 0-1-16,-3 6 0 0,3-6-4 0,0 0-1 16,0 0 0-16,0 0 0 0,0 0-8 0,0 0-3 15,0 0 0-15,0 0 0 0,0 0-17 0,0 6-4 16,0-6-1-16,3 6 0 0,-3-6-27 0,0 10 0 15,0-4 0-15,0 4 0 0,0-4-15 0,0-3-8 0,4 9-1 0,-4-5-1 16,0 2 25-16,3 4 0 0,-3-7 0 0,0 13 0 16,4-7 16-16,-4 4 9 15,0-3 2-15,0-4 0 0,0 0-18 0,0 1-9 0,4-4 10 16,-4 7-10-16,0 2 10 0,3-2-10 0,-3-1 10 0,4 1-10 16,-1 3 13-16,1-4-3 0,-1 1-1 0,4-4 0 15,-3 0-9-15,3 1 0 0,0-4 9 0,0 0-9 16,0 1 0-16,0-1 0 0,4 0 0 0,-4-6 8 15,0 7-8-15,3-4 9 0,-3 0-9 0,4-3 10 16,-4 0-1-16,4 0 0 0,-4-6 0 0,3-1 0 16,-3 4-9-16,4-6 0 0,-1 6 0 0,1-7 0 15,-4-2 38-15,4-1 6 0,-4-3 0 0,0 1 1 16,0-4-30-16,0 0-7 0,0 3 0 0,0-2-8 16,-3-1 11-16,3 0-11 0,-4-3 10 0,1 6-10 15,3-2 8-15,-4 5-8 0,4-3 0 0,-3-3 9 16,-1 7-9-16,1-1 0 0,-1-2 9 0,-3 2-9 0,4-3 0 15,-1 4 9-15,-3-1-9 0,4 1 0 0,-4-4 0 0,4 7 0 16,-4-4 0-16,0 4 0 0,0-4 0 0,0 7 0 16,0-3-10-16,0 2 10 15,0-5-56-15,-4 12-4 0,4-6-1 0,-4-1-546 16,4 7-109-16</inkml:trace>
  <inkml:trace contextRef="#ctx0" brushRef="#br0" timeOffset="38661.734">14125 5270 806 0,'0'0'17'0,"0"0"4"0,0 0 1 0,0 0 2 0,0 0-24 0,0 0 0 0,0 0 0 0,0 0 0 16,0 0 92-16,0 0 13 0,0 0 3 0,0 0 1 16,0 0-72-16,0 0-14 0,0 0-3 0,0 0-1 15,0 0 33-15,0 0 8 0,4 6 0 0,-4-6 1 16,7 6-32-16,-7 1-6 0,0-7-2 0,3 6 0 16,-3 3 3-16,0 1 0 0,-3 2 0 0,3-2 0 15,-4 2-6-15,1 1-1 0,-1-1 0 0,1 4 0 16,-1 0-6-16,1-4-2 0,-1 4 0 0,1 3 0 15,-1-4-9-15,4 1 0 0,0 6 0 0,4 0 0 16,-1 0 9-16,4 3 0 0,-3 0 0 0,3 0 0 0,0 7 6 0,0-4 1 16,0 0 0-16,0-3 0 0,0 3-7 0,0-6-1 15,4 10 0-15,-4-7 0 0,-4 0 16 0,4 0 2 16,-3 3 1-16,-1-9 0 0,1 6-27 0,-4-3 0 16,0 0 0-16,0-3 0 0,0 0 42 0,-4 2 3 15,4-2 1-15,-3-3 0 0,-1-4-30 0,4 1-7 16,-3 0-1-16,-1-7 0 0,1 3 0 0,-1-6-8 15,4-3 12-15,-7 7-4 0,7-7 0 0,-3 3-8 16,-1 3 12-16,4-6-4 0,-3 6-8 0,-1 1 0 16,1-7 0-16,-1 9 0 0,4-9 0 0,-4 6 0 0,4-6 0 15,0 7 0-15,0-7-10 0,0 0 10 0,0 0 0 16,0 6-9-16,0-6 9 0,0 0 0 0,0 0 0 0,0 0-8 16,0 0 8-16,0 0 0 0,0 0 0 0,0 0 0 15,0 0 0-15,0 0 0 0,0 0 0 0,0 0 0 16,0 0 0-16,0 0 0 0,0 0 0 0,0 0 0 15,0 0 9-15,0 0-9 0,0 0 12 0,0 0-12 16,0 0 0-16,0 0 0 0,0 0 0 0,0 0 0 16,0 0 0-16,0 0 16 0,0 0-1 0,0 0-1 15,0-6-14-15,4-1-8 0,-4 1 8 0,4-3-13 16,-1 2-1-16,1-2 0 0,-1-4 0 0,1 4 0 16,-1 0 6-16,4-4 8 0,-3 0-13 0,-1 1 5 15,1-4 8-15,-1 4 0 0,1-4 0 0,-1 4 0 16,1-1 0-16,-1 0 0 0,1-2 8 0,-1 2-8 15,-3 1 0-15,4-1 0 0,0-3 0 0,-4 10 0 0,0-3 12 16,3-4-1-16,-3 4-1 0,0-1 0 0,4-2-10 16,-1 6-14-16,-3-1 3 0,4-2 1 15,-1 3 10-15,1-1-8 0,-1 4 8 0,1 0-8 0,-1-3 8 16,4 3-12-16,0 0 12 0,-3-4-12 0,7 7 12 0,-4 0-12 16,0-3 12-16,-4 3-12 0,4-3 12 0,0 3-8 15,0 0 8-15,-3 3-8 16,3-3-21-16,0 3-4 0,0-3-1 0,-3 0 0 0,3 0 34 0,0 10 0 15,0-10 0-15,-4 3 0 0,4 6 12 0,-3-6 8 16,3 10 3-16,-4-4 0 0,1 1-23 0,-1-1 0 16,1-3 0-16,0 10-12 0,-1-7 12 0,-3 7 0 15,0-3 0-15,0-1 0 0,0 1 0 0,0 2 0 16,-3-2-9-16,-1 3 9 0,4-1 0 0,-4 1 0 0,1-3 12 16,-4-4-4-16,3 4-8 0,1 2 0 0,-1-2 0 0,-3-7 0 15,0 7 12-15,4-4-4 0,-4-3 0 0,0 1 0 16,3-1 0-16,-3 0-8 0,3 0 12 15,-3 1-4-15,4-1-8 0,-4 0 0 0,3-3 9 0,-3 4-9 16,7-7 0-16,-7 3 0 0,4 3 0 0,3-6 8 16,-11 3-8-16,4-3 0 0,0 0 0 0,-4 0 8 15,1 0-8-15,-1 0-12 0,-3 0 4 0,3 0 0 16,-3-3-20-16,0-3-4 16,0 3-1-16,0-7 0 0,0-2-30 0,3-1-5 15,-3-3-2-15,4-2-471 0,3 2-95 0</inkml:trace>
  <inkml:trace contextRef="#ctx0" brushRef="#br0" timeOffset="39351.618">14640 5859 1267 0,'0'0'28'0,"0"0"5"0,0 0 2 0,0 0 1 0,0 0-36 0,0 0 0 0,0 0 0 0,0 0 0 16,0 0 109-16,0 0 15 0,-7 0 4 0,0 0 0 15,7 0-81-15,-7 0-16 0,0 0-3 0,0 7-1 16,0-4-14-16,0 3-2 0,3 0-1 0,-3 1 0 15,0-1-10-15,0 3 0 0,4-6 0 0,-4 7 0 16,0-4 0-16,0-3 0 0,3 3 0 0,0 4 0 16,1-4 0-16,-1-3 0 0,1 0-9 0,-4 7 9 15,3-4-32-15,1 0 0 16,-1 1 0-16,1-1 0 0,6 3 32 0,-3 1 0 0,0 2 0 0,0-2 0 16,-3 2 0-16,3-5 0 0,0 5 0 0,0-3 0 15,0 4 0-15,0 0 0 0,3-1 0 0,-3-3 0 16,4-2 0-16,-1-4 0 0,-3-3 0 0,0 0 0 15,4 3 0-15,3-3 0 0,-4 6 0 0,4-6 0 16,4 0 0-16,0 0 0 0,3 0 0 0,0-6 0 16,0 6 0-16,0-6 0 0,0-4 0 0,0 4 0 0,-3-6 0 15,3-1 0-15,0 7 0 0,-3-7 0 0,3-2 0 0,-4 2 0 16,1 0 0-16,-4-2 0 0,4 2 0 0,-4-2 0 16,0 2 0-16,-4-3 0 0,1 4 0 15,-4-4 11-15,0 0 0 0,0 4 0 0,3-4-11 0,-6 4 8 16,3 2-8-16,-4 1 8 0,1 3-8 0,-1-1 0 15,1 1 9-15,-1 3-9 0,4 3 8 0,0 0-8 16,0 0 8-16,0 0-8 0,0 0 0 0,-7 3 0 16,7-3 0-16,-7 6 0 0,3 4 0 0,1-1 0 15,3-3-12-15,-4 7 4 0,4-4 8 0,0 4-8 0,0-1 8 16,4 4-8-16,-4 0 8 0,7-1 0 0,-3 7 0 16,-1 0 0-16,1-3 0 0,-1 0 0 0,1 3 0 0,-1-6 0 15,1-1 0-15,-4 1 0 0,3 3 0 16,1-7 0-16,-4 4 0 0,3 0 0 0,4-7 8 0,-3 13-8 15,-1-6 0-15,-3-7 0 0,4-3 0 0,-4-6 0 16,0 0-15-16,0 0-7 0,0 0-2 0,3-6-489 16,1 3-99-16</inkml:trace>
  <inkml:trace contextRef="#ctx0" brushRef="#br0" timeOffset="39968.524">15035 5856 1314 0,'0'0'37'0,"0"0"8"0,0 0-36 0,0 0-9 16,0 0 0-16,-7-3 0 0,4-3 104 0,3 6 20 0,0 0 3 0,-7 0 1 16,7 0-59-16,-7 0-11 0,0-3-2 15,7 3-1-15,0 0-37 0,-7 0-7 16,0 0-2-16,7 0 0 0,0 0-9 0,-8 3 0 0,1-3 0 0,0 6 0 16,0 0 8-16,4 4-8 0,-1-1 12 15,-3 1-4-15,4 2-8 0,-1 1-11 0,1-4 3 0,-1 4 0 16,1-1 8-16,3-6 0 0,0 7 0 0,0-4 0 15,-4 4 0-15,4-4 0 0,0 1 0 0,0-4 0 16,0-6 0-16,0 0 0 0,0 0 0 0,0 0 0 16,0 0 0-16,4 3-8 0,-4-3 8 0,3 3-8 15,-3-3 8-15,4 3 0 0,3-3 0 0,-7 0 0 16,3 0 0-16,4-3 0 0,-3 3 0 0,-4 0-8 16,7 0 8-16,-7 0 0 0,7-3 0 0,-7 3-8 15,0 0 8-15,7 3 0 0,4-3 0 0,-4 0-8 16,0 3 8-16,-4 1 0 0,4-4 0 0,0 3-8 15,0 3 8-15,0-6 0 0,4 9 0 0,-7-5 0 16,-1 2 0-16,4 0 0 0,-3 0 0 0,-1 1 0 0,1 2 0 16,-1-3 0-16,4 1 0 0,-3 2 0 15,-1 0 0-15,-3-6 0 0,4 4 0 0,-4-1 0 16,3 0 0-16,-3 1 0 0,0 2 0 0,-3 0 0 0,3 1 0 0,-4-4 9 16,1 3-9-16,-1 1 0 0,1-4 10 15,-4 0-10-15,3 1 8 0,-3-1-8 0,0-3 8 0,0-3-8 16,0 6 0-16,-4-2 8 0,1-1-24 0,-1-3-4 15,-3-3-2-15,0-1 0 16,3-2-118-16,-3 6-23 0,4-9-5 0,-4-1-496 16</inkml:trace>
  <inkml:trace contextRef="#ctx0" brushRef="#br0" timeOffset="40493.913">15304 5047 903 0,'0'0'20'0,"0"0"4"0,-8 0 0 0,8 0 2 0,0 0-26 0,-7 0 0 0,0 6 0 0,0 1 0 0,7-7 18 0,-7 6-2 16,4 3 0-16,-1 4 0 0,1-1 18 0,-1 1 3 15,1 3 1-15,-1-4 0 16,1 10 22-16,3-3 5 0,0 3 1 0,3 3 0 0,-3-6-34 0,4 9-8 15,-1 0 0-15,-3 4-1 0,4-4 22 0,-1-3 5 16,4 9 1-16,-3-2 0 0,-1-4-10 0,1 7-1 16,-1 5-1-16,1-2 0 0,-1 3-17 0,-3-7-3 15,0 7-1-15,0-3 0 0,0-1 1 0,0-2 0 16,-3-1 0-16,-1 1 0 0,1-7 18 0,-1 3 4 16,1 1 1-16,-1-1 0 0,1 0 5 0,-1-2 1 15,1-1 0-15,-1-3 0 0,4 0-23 0,0-6-4 16,0 0-1-16,0 6 0 0,0-10-20 0,0 1 0 0,0 0 0 0,4-7 8 15,-4 4-8-15,3-1 0 0,1-5 0 0,-4-1 8 16,3 0-8-16,-3-6-12 0,0 0 4 0,0 0 0 31,0 0-111-31,0 0-21 0,4-6-5 0,3 0-711 0</inkml:trace>
  <inkml:trace contextRef="#ctx0" brushRef="#br0" timeOffset="41001.32">15459 5624 936 0,'0'0'20'0,"3"-6"5"0,-3-4 1 16,4 7 0-16,-4 3-26 0,0 0 0 0,0-6 0 0,0 6 0 0,0 0 99 0,0 0 14 15,0 0 3-15,0 0 1 0,0 0-37 0,0 0-8 16,-7 0-2-16,0 13 0 0,0-4-40 0,0 0-8 16,0 4-2-16,-1 3 0 0,1-4-5 0,-3 10-2 15,-1-9 0-15,1 9 0 0,3-10 35 0,0 7 8 0,-4-3 0 16,7-4 1-16,-3 1-41 0,4 6-8 16,-1-7-8-16,1 1 12 0,-1-4-12 0,1-3 0 0,3-6 0 0,0 7 0 15,0-1 0-15,-4 0 0 16,4 0 0-16,0 1 0 0,0-4 0 0,0 9 0 0,0-12 0 15,0 7 0-15,4-4 0 0,-4 3 0 0,3-3 0 0,-3 3 0 16,0-6 0-16,4 7 0 0,-1-4 0 0,-3 3 0 16,4 0 0-16,-1-6 0 0,-3 0 0 0,0 13 0 15,4-7 0-15,-1 1 0 0,1-1 0 0,-4 6 0 16,7-2 0-16,-3-1 0 0,-1 1 0 0,1-1 0 16,-1 0 0-16,1 1 0 0,-1 2 0 0,1 1 0 15,-1-4 0-15,1-1608 0 0,-1 3220 0 0,4-1615 0 16,-3 4 0-16,3-1 0 0,-4-2 0 0,1-1 0 15,3-3 0-15,-3 3 0 0,-1 1 0 0,1-1 0 16,3 0 0-16,-4 3 0 0,4 1 0 0,0-4 0 16,-3-3-20-16,3 4-10 0,0-4-2 15,0 3 0-15,0-3-153 0,0 3-31 16</inkml:trace>
  <inkml:trace contextRef="#ctx0" brushRef="#br0" timeOffset="41572.858">15607 5935 1267 0,'0'0'28'0,"0"0"5"0,0 0 2 0,0 0 1 0,0 0-36 0,0 0 0 0,0 0 0 0,0 0 0 16,0 0 109-16,0 0 15 0,0 0 4 0,0 0 0 16,0 0-103-16,0 0-25 0,0 6 0 0,-4 3 0 15,4-6 49-15,4 10 5 0,-4-7 1 0,3 4 0 16,1-4-37-16,-1 3-7 0,1-6-2 0,3 7 0 16,-3-4-9-16,-1 0 0 0,4-2 0 0,0-1 0 15,0 0 0-15,0-3 0 0,0 0 0 0,0-3 0 16,4 0 53-16,-4-4 9 0,0 1 2 0,0 0 0 15,0-4-52-15,0-2-12 0,0 2 0 0,0-2 0 16,0-1 0-16,1-2 0 0,-1 2 0 0,-4-3 0 16,1 4 0-16,-4 2 0 0,3 1 0 0,-3 3 0 15,0-4 0-15,0-2 0 0,0 12 0 0,-3-3 0 0,-1-7 0 16,-3 7 0-16,7 3 0 0,-3-6 0 16,-5 0 0-16,1-1 0 0,0 4 0 0,7 3 0 0,-7 0 0 15,7 0 0-15,-7 0 0 0,7 0 0 16,-3 3-48-16,-4 4-13 0,3 2-3 0,1-3 0 15,-4 13 52-15,3-3 12 0,1 3 0 0,-1-1 0 0,0-2 0 0,4 3 0 16,-3 0 0-16,3 3 0 0,-4-4 0 0,1 1 0 16,3-3 0-16,0 6 0 0,-4-6 0 0,4 2 0 15,0-2 0-15,0-7 0 0,0 1 0 0,0-7 0 16,4 10 0-16,-4-7 0 0,3 0 0 0,1 0 0 16,3-2 0-16,0 2 0 0,4-3 0 0,-1 0 0 15,4-3 0-15,-3 0 0 0,7-3-10 0,-1-3 1 16,1-1 0-16,3-5 0 15,0-1-198-15,4-2-39 0,24-23-8 0,-10 13-2 0</inkml:trace>
  <inkml:trace contextRef="#ctx0" brushRef="#br0" timeOffset="41958.618">16058 5082 759 0,'0'0'16'0,"0"9"4"16,8 0 1-16,-5 7 1 0,-3-3-22 0,7-1 0 0,-3 10 0 0,-1 0 0 0,4-3 97 0,-3 6 15 15,-1 0 4-15,1 3 0 0,3 1-11 0,0-1-1 16,0 3-1-16,-4 4 0 0,8-7-34 0,-4 6-6 15,0 1-2-15,0 6 0 0,-3-1-30 0,3 1-7 16,-4 6 0-16,1 0-1 0,-4 0-11 0,3-3-1 16,-3-6-1-16,4 9 0 0,-4-10-10 15,0 1 12-15,3 3-12 0,-3-3 12 0,0-7-12 0,0 3 0 16,4 1 0-16,-4-13 0 0,4 3 12 0,-4-3-2 16,3-3-1-16,-3-1 0 0,4 4 1 0,-4-3 0 0,3 3 0 15,1 3 0-15,-1-3-10 0,4-9 0 16,-3 6 9-16,-1-4-9 0,1-5-10 0,-1-1-6 0,1-3-2 15,-4-6 0 1,0 0-163-16,7 0-33 0</inkml:trace>
  <inkml:trace contextRef="#ctx0" brushRef="#br0" timeOffset="42295.879">15783 5778 1101 0,'0'0'31'0,"0"0"7"0,0 0-30 0,0 0-8 0,0 0 0 0,0 0 0 0,0 0 60 16,0 0 12-16,0 0 1 0,7 3 1 15,0-3-22-15,0 3-4 0,4-3 0 0,3 3-1 0,-3-3-15 0,3 0-2 16,3 7-1-16,1-7 0 15,0 0-10-15,-1 0-3 0,5 0 0 0,-1 0 0 0,-4 0-16 0,5-7 0 16,-1 7 0-16,0 0 0 0,-3 0 0 0,3 0 8 16,-4-3 0-16,-3 3-8 0,4-3 8 0,-4 3-8 15,0-3 0-15,4 3 0 0,-4-3 0 0,0 3 0 16,0-3 0-16,7 3 0 0,-3-7-14 16,-4 7-6-16,4-3-2 0,-4-6 0 15,4 2-46-15,-1 1-10 0,-3 0-2 0,0-3 0 0</inkml:trace>
  <inkml:trace contextRef="#ctx0" brushRef="#br0" timeOffset="67215.187">17720 5856 921 0,'0'0'20'0,"0"0"4"0,0 0 0 0,0 0 4 0,0 0-28 0,0 0 0 0,0 0 0 0,0 0 0 15,0 0 73-15,0 0 10 0,0 0 1 0,0 0 1 16,0 0-31-16,0 0-6 0,-7-3-2 0,7 3 0 16,0 0-14-16,-11 3-2 0,11-3-1 0,-7 0 0 15,7 0-12-15,-7 0-2 0,7 0-1 0,-7 0 0 16,7 0 4-16,-10-3 1 0,3 3 0 0,0 0 0 15,-4-6-7-15,4 6 0 0,0 0-1 0,-7-3 0 0,0 0 5 0,0-4 2 16,-1 7 0-16,1 0 0 0,-3-3 5 0,-1 0 1 16,4 6 0-16,-4 0 0 0,1-3-13 0,-1 7-3 15,4-1 0-15,0 0 0 16,-4 0-30-16,4 7-6 16,0-1-2-16,0-2 0 0,0 2 30 0,0 4 0 0,3 0 0 0,0-1 0 0,4 4 0 0,-3 3 0 15,3-3 0-15,3 0 0 0,1-3 0 16,-1 5 0-16,4-2 0 0,0 0 0 0,0-3 0 0,0 3 0 15,4-4 0-15,-1-2 0 0,1-1 0 0,-1-5 0 16,4 8 0-16,-3-5 0 0,-1-4 0 0,4-3 0 16,-3 7 0-16,-1-7 0 0,5-3 0 0,-5 0 0 15,4 0 0-15,0 0 0 0,4-3 24 0,-1-7 10 16,1 7 2-16,-1-3 1 0,1-1-17 0,3 1-3 0,0 0-1 16,-3-4 0-16,3 1-16 0,0-3 8 0,-3-1-8 0,3 4 0 15,0-7 8-15,0 3-8 0,0 1 0 16,-3-1 0-16,3-2 8 0,-4 2-8 0,1 1 0 0,0-1 0 15,-1 0 0-15,-3 4 0 0,4-4 0 0,-4 1 0 16,0 6 0-16,-4-1-9 0,4-2-1 0,-3 3 0 16,0-4-5-16,-1 1-1 0,1 6 0 0,-1-4 0 15,-3-2 16-15,4 3 0 0,-4-4 0 0,0 7-9 16,0-6 9-16,0 6 0 0,0-4 8 0,0 7-8 16,0-6 14-16,0 6-2 0,0 0 0 0,0-3 0 15,-4-3-1-15,4 6-1 0,0 0 0 0,0 0 0 16,0 0-10-16,0 0 0 0,-3-3 0 0,3 3 0 15,0 0 0-15,0 0-11 0,0 0 3 0,0 0 0 16,0 6 8-16,0 3-8 0,-4 1 8 0,4 2-8 16,0 4 8-16,4-4 0 0,-4 4 0 0,0-3-8 0,0 2 8 15,0-2 0-15,0 9 0 0,0-6 0 0,0 2 0 0,0-2 0 16,0-3 0-16,-4-4 0 0,4 4 0 0,0 2 0 16,0-2 0-16,0-7 0 0,0 7 0 0,0 2 0 15,0-2 0-15,0 2 0 0,0-5 0 0,4-1 0 16,-4 4 0-16,0-1 0 0,3-5 0 0,1-1-15 15,-1-3 3-15,1 3 0 16,-1 1-128-16,1-1-24 0,-4-6-6 0</inkml:trace>
  <inkml:trace contextRef="#ctx0" brushRef="#br0" timeOffset="67848.073">17970 5894 622 0,'0'0'13'16,"0"0"3"-16,0 0 1 0,0 0 2 0,0 0-19 0,0 0 0 0,0 0 0 0,0 0 0 0,0 0 66 0,0 0 10 15,0 0 1-15,0 0 1 0,0 0 18 0,0 0 4 16,0 0 1-16,0 0 0 16,0 0-81-16,0 0-20 0,0 0 0 0,0 0 0 0,0 0 56 0,-3 0 6 15,3 0 2-15,0 0 0 0,-4 9-52 0,4-9-12 16,-7 3 0-16,4 7 0 0,3-10 39 0,0 6 5 15,0 0 0-15,-4 4 1 0,4-7-25 0,-3 9-4 16,3-2-2-16,0-1 0 0,0 4-2 0,0-1 0 16,0 1 0-16,0 3 0 0,0-7-12 0,0 10-8 15,0-4 8-15,3-2-13 0,1 0 48 0,-1-1 9 16,-3-3 3-16,4 1 0 0,-1-1-28 0,1-2-6 0,-1-1-1 16,1 3 0-16,0-2-4 0,-1 2-8 0,4-6 11 15,-3 6-11-15,3 1 0 0,0-4 0 0,0 0 0 0,0 1 0 16,-4-4 0-16,4 3 0 0,1-6 0 0,-1 10 0 15,0-7 0-15,0-3 0 0,0 6 0 0,0-3 0 16,0-3 0-16,-4 3 0 0,4-3 0 16,1 0 0-16,-1-3 0 0,0 0 0 0,0-3 0 0,3 6 0 15,-3-7 0-15,0 1 0 0,0 3 0 0,0-6 0 16,1 2 0-16,-1-2 0 0,0-1 0 0,-4-2 0 16,4-1 36-16,0 1 4 0,-3-7 1 0,-1 3 0 15,4-2-18-15,-3 5-4 0,-1-6-1 0,1 4 0 16,-1 2-18-16,1 0 10 0,-4 1-10 0,4-1 8 15,-4 4-8-15,0-4 0 0,-4 4 0 0,4-4 0 16,-4 7-100-16,1 0-21 0,3-4-5 16,-4 4-445-16,1-3-89 0</inkml:trace>
  <inkml:trace contextRef="#ctx0" brushRef="#br0" timeOffset="68386.07">18464 5878 1072 0,'0'0'24'0,"0"0"4"0,0 0 2 0,0 0 0 0,0 0-30 0,0 0 0 0,0 0 0 0,0 0 0 16,0 0 49-16,0 0 4 0,0 0 1 0,-3 6 0 15,3-6-43-15,-4 7-11 0,4-7 0 0,0 0 0 16,0 3 47-16,0 9 7 0,0-12 2 0,-3 7 0 15,-1-1-36-15,4 0-8 0,-3 0 0 0,-1 4-1 16,4-10-11-16,0 6 0 0,-3 0 0 0,3 4 0 16,0-4 29-16,0 0 14 0,0 1 2 0,0-1 1 0,0 6-22 0,0-5-5 15,3-1-1-15,1 3 0 16,-4 4 18-16,3 0 4 0,4-1 1 0,0 1 0 16,-3-4-17-16,3 4-4 0,4 8-1 0,-4-8 0 0,0 0-19 0,0 5 10 15,3-2-10-15,-3 6 8 0,0-6-8 16,0 3 0-16,1-4 0 0,2 7 0 0,-3 3 0 0,0-6 0 15,4-3 0-15,-4 6 0 0,-4-10 0 16,1 7 12-16,3-6-12 0,-3-1 12 0,-1 1-12 0,1-4 0 16,-1-3-12-16,1-6 12 0,-1 10 0 0,1-10 0 15,-4 0 0-15,7 0 0 16,-4-10-66-16,1 7-6 0,-1-6 0 0,4 3-464 16,-3-10-93-16</inkml:trace>
  <inkml:trace contextRef="#ctx0" brushRef="#br0" timeOffset="68833.128">18373 6314 1074 0,'0'0'30'0,"0"0"8"0,0 0-30 0,0 0-8 0,0 0 0 0,0 0 0 0,0 0 52 16,0 0 10-16,-4-6 2 0,4 6 0 0,-3-6 51 0,-1-4 10 15,1 1 3-15,3 6 0 0,-4-7-62 0,4 4-12 16,0-4-2-16,0 1-1 0,4-3 21 0,-4-1 4 15,3 4 0-15,-3-4 1 0,4 4-69 0,-4-4-8 16,7 4-12-16,-4-4 2 0,4 1 10 16,-3-1 12-16,3 4-2 0,0-1-1 0,0-5-9 0,0 2 0 15,0 4 0-15,0-1 0 0,4 1 0 0,-4-1-12 16,3 1 2-16,-3-4 1 0,4 4 9 0,0-4 12 16,3 7-2-16,-4 0-1 0,1-3-21 0,-1-1-4 0,1 1 0 15,0-1-1-15,-1 1 7 0,1-1 2 0,-1-2 0 16,-3-1 0-1,4 1-25-15,-4-1-5 0,4 1-1 0,-4-1 0 16,0 1-87-16,0-1-18 0,-4 1-3 0</inkml:trace>
  <inkml:trace contextRef="#ctx0" brushRef="#br0" timeOffset="83769.57">20052 5141 943 0,'0'0'20'0,"0"0"5"0,0 0 1 0,0-3 1 0,0 0-27 0,0 3 0 0,0-6 0 0,0 6 0 16,0 0 64-16,0 0 7 0,0 0 1 0,0 0 1 15,0 0-21-15,0 0-5 0,0 0-1 0,0 0 0 16,0 0-18-16,0 0-4 0,0 0-1 0,0 0 0 15,0 9 5-15,0 4 0 0,0-1 1 0,3 1 0 16,-3 6-29-16,0-1-21 0,4 1 3 0,-4-3 1 16,0 6 17-16,3 0 0 0,-3-3 0 0,4-1 0 15,0 7 45-15,-1-3 13 0,1 0 2 0,-1-3 1 16,1 0-46-16,-1 3-15 0,4 0 8 0,-3 0-8 16,3 3 31-16,-4-3 2 0,4 6 1 0,-3 0 0 15,3-3-18-15,0 4-4 0,-3-4-1 0,-1-3 0 16,1 6-11-16,-1-3 0 0,-3-3 0 0,4 3 0 15,-4-6 13-15,-4 3 4 0,4-3 1 0,-3 3 0 0,-1-4-18 16,-3 1 0-16,4-3 8 0,-5 3-8 0,5 0 44 16,-4-4 6-16,3 1 1 0,1 0 0 15,-1-7-39-15,1 4-12 0,-1-1 0 0,1 1 0 0,3-4 8 16,-4 0-8-16,1 1 0 0,-1-1 0 0,4 1 0 16,-3-1 0-16,-1-3 0 0,4 1 0 0,-3 2 0 0,-1-3 0 15,4-3 0-15,-4 4 0 0,1-1 10 0,3-6-10 16,-4 3 8-16,4-3-8 0,0 0 9 0,0 0-9 15,0 0 10-15,-10-3-10 0,10 3 0 0,-7-6 0 16,0-1 0-16,0 1 0 0,-4-6 0 0,4 5 0 16,0-2 0-16,0-1 0 0,0 1 0 0,3-3-21 15,-3 5 3-15,0-2 1 16,4 3-35-16,-4-4-8 0,0 1 0 0,0-1-1 16,3-2-151-16,-3-1-29 0</inkml:trace>
  <inkml:trace contextRef="#ctx0" brushRef="#br0" timeOffset="84238.965">19791 4937 1105 0,'-14'0'24'0,"7"0"4"0,7 0 2 0,-7 4 2 0,0-4-32 16,-1 0 0-16,8 0 0 0,-7 9 0 0,7-9 16 0,-7 3-3 16,4-3-1-16,3 0 0 0,-7 10 32 0,7-10 7 15,-4 6 1-15,4-6 0 0,0 0 15 0,0 0 3 16,0 0 1-16,0 0 0 0,0 0 1 0,0 0 0 15,0 0 0-15,0 0 0 0,0 0-44 0,0 0-9 16,0 0-2-16,0 0 0 0,0 0-7 0,0 0-2 16,4 3 0-16,3 3 0 0,-4-3-8 0,4 0 0 15,4 1 0-15,-4 2 0 0,4-3 0 0,-1 0 0 0,4 7 0 16,0-4 0-16,1 0-8 0,2 0 8 16,1 1 0-16,3 5 0 0,0-2 0 0,4-1 0 0,-4 4 0 15,0-4 0-15,0-3 0 0,4 4 0 0,-4-4 0 0,0-3 0 16,1 0 0-16,-1 0 0 0,0 0 0 0,4 1 0 15,-4-4 0-15,3 3 0 0,-2-3 0 0,2 0 0 16,1 6 0-16,-4-6 0 0,0 0 0 0,1 0 0 31,-5 0-28-31,-3 0-2 0,4-6 0 0,0 6-522 0,-4-3-105 0</inkml:trace>
  <inkml:trace contextRef="#ctx0" brushRef="#br0" timeOffset="84989.687">20285 5819 1069 0,'0'0'23'0,"0"0"5"0,0 0 0 0,0 0 4 0,0 0-32 0,0 0 0 0,0 0 0 0,0 0 0 16,0 0 50-16,0 0 4 0,0 0 1 0,0 0 0 15,0 0 17-15,0 0 4 0,3 3 1 0,4 3 0 16,-3-3-29-16,3 0-7 0,0-3-1 0,4 0 0 16,-4 0-17-16,3 0-4 0,1 0-1 0,-1 0 0 15,1 0-18-15,3 0 10 0,-3 0-10 0,-1 0 8 16,1-3-8-16,3 0 8 0,-4 0-8 0,1 0 8 15,0-7-8-15,-1 7 0 0,-3-6 9 0,4 6-9 16,-4-7-10-16,0 4-6 0,0 0-2 0,0-4 0 16,-3-2 33-16,3 5 6 0,-4-2 2 0,1 3 0 15,3-7-37-15,-4 10-7 0,4-6-2 0,-7 6 0 0,4-7 23 0,-4 7 0 16,-4-3 0-16,4-1 0 16,-3 1 0-16,-1 0 0 0,-3 0 0 0,-7-1 0 0,4 1 0 15,-8 0 0-15,4 0 0 0,0 2 0 0,-4-2 0 0,0 6 0 16,1 0 0-16,-1 0 0 0,1 0 0 0,-1 0 0 15,0 10 0-15,4-4 0 0,0 0 0 0,0 7 0 16,0 5 0-16,0-2 0 0,7 6-11 0,0-3 11 16,-1 0-8-16,1 0 8 0,0-4 0 0,7 10 0 15,0-6 0-15,0-3 8 0,4 6-8 0,-1-7 0 16,4 4 0-16,-3 0 0 0,3-3 0 0,4-1 0 16,-1 4 0-16,1-3 0 0,-1-4 0 0,-3 7 0 15,1-3 0-15,2-3 0 0,-3 5 0 0,4-5-10 0,-4-4 1 0,0-2 0 16,-4 8 9-16,1-5 12 0,-1-1-2 15,5 0-1-15,-5 1-9 0,1-4 0 0,-1 0 0 0,-3-2 0 32,7-4-49-32,-7 0-12 0,4-4-3 0,3-2 0 15,0-6 0-15,0 5 0 0,7-12 0 0,0-2 0 0</inkml:trace>
  <inkml:trace contextRef="#ctx0" brushRef="#br0" timeOffset="85530.955">20705 5725 1267 0,'0'0'28'0,"0"0"5"0,0 0 2 0,0 0 1 0,-4 6-36 0,4-6 0 16,-4 9 0-16,1-3 0 0,3 1 109 0,-4-1 15 0,4 0 4 15,0 4 0-15,0-10-72 0,-3 6-13 0,3 0-3 0,-4 4-1 16,4-7-12-16,-3 9-3 16,6-5 0-16,-3 2 0 0,0-3-9 0,0 4-3 0,4-1 0 0,-4-3 0 15,0 7-12-15,0-4 0 0,0 4 0 0,0-4 0 16,0 1 0-16,0 2-15 0,0-2 3 0,0-4 1 15,0 6 11-15,0-2 0 0,3-4 0 0,-3 7 0 16,4-7 0-16,-1 6 0 0,1-2 0 16,0-1 0-16,-1 1 24 0,1-4 8 0,-1 3 0 0,1 1 1 15,3-1-15-15,0-3-3 0,3 4-1 0,-3-7 0 16,4 6-5-16,-4-5-1 0,4-4 0 0,-1 6 0 16,1-3 1-16,-4-3 0 0,3-3 0 0,1-3 0 15,0 6-9-15,-4-4 0 0,3 1 0 0,-3-3 0 16,4 3 0-16,-4-7 0 0,4 1 0 0,-4-3 0 15,0 5 0-15,0-5 0 0,0-4 0 0,0 0 0 16,-4 1 0-16,4-1 0 0,-3 0 0 0,-4-3 0 16,3 4 0-16,-3-7 0 0,4 9 0 0,-4-9 0 15,0 10 0-15,0-7 0 0,0 3 0 0,-4-2 0 16,1 2 0-16,3 0 0 0,-4 0 0 0,4-2 0 16,-3 2-152-16,-1-3-32 0,1 10-6 15,-1-4-2-15</inkml:trace>
  <inkml:trace contextRef="#ctx0" brushRef="#br0" timeOffset="85941.49">21107 5687 1659 0,'0'0'36'0,"0"0"8"0,0 0 2 0,0 0 1 0,0 0-38 0,0 0-9 0,0 0 0 0,0 0 0 15,0 0 77-15,0 0 14 0,0 0 2 0,0 0 1 16,0 0-47-16,0 0-10 0,0 0-1 0,0 0-1 16,0 0-22-16,0 0-4 0,0 0-1 0,-4 6 0 15,4 4-8-15,0 2 10 0,0-2-10 0,0 2 10 16,4 1-10-16,-4-1 0 0,3 1 0 0,1-1 0 15,-1 1 0-15,4-1 0 0,-3 7 0 0,3-3 0 16,0-4 0-16,-3 4 0 0,3-3 0 0,3 2 0 16,-3-2 0-16,0-4 0 0,0 7 0 0,0-4 0 15,4 4 0-15,-4-3 0 0,4-1 0 0,-1 1 0 16,1-1 0-16,6 4 0 0,-3-3 0 0,-3 2 0 16,0-5 0-16,-4-1 0 0,3 0-14 0,1 1 5 15,-1-1-24-15,-2 1-5 0,2-4-1 0,-3 3 0 16,4-2-133-16,-8-1-26 0,4 0-6 0,-3-3 0 0</inkml:trace>
  <inkml:trace contextRef="#ctx0" brushRef="#br0" timeOffset="86340.12">21040 6185 1177 0,'0'0'25'0,"0"-9"6"0,-4 6 1 0,4-3 2 0,0-1-34 0,0-2 0 0,4 0 0 0,-4 5 0 15,3-5 101-15,-3 3 14 0,4-4 2 0,-4 4 1 16,3-6-16-16,-3 5-3 0,4-2-1 0,-1-1 0 15,1 1-40-15,-1-3-8 0,1-1-2 0,3 7 0 16,-4-4-24-16,1 1-6 0,3-4-1 0,0 4 0 16,0 0-17-16,4-4 0 0,-1 0 0 0,1 7 0 15,3-6 0-15,-3 2 0 0,-4 1 0 0,3-4 0 16,4 4 0-16,-3-4 0 0,0 1 0 0,-1-1 0 16,1 1 0-16,-1 2 0 0,-3-2 0 0,4-1 0 15,-1 1-50-15,-2-1-10 0,2 4-3 16,-3-7 0-16,0 7 42 0,0-4 8 0,0 1 1 0,0-1 1 15,0 4-33-15,1-1-8 0,-1 1 0 0,0-4-1 16,0 7-111-16,-4 0-23 0,4 3-4 0,0-7-385 16</inkml:trace>
  <inkml:trace contextRef="#ctx0" brushRef="#br0" timeOffset="87486.746">22602 5872 1074 0,'0'0'30'0,"0"0"8"0,-3-3-30 0,-4-7-8 0,3 4 0 0,-3 0 0 15,0-7 104-15,0 10 19 0,0-6 4 0,0-1 1 16,0-2-28-16,0 6-6 0,-4-4-1 0,1 1 0 16,-1-1-47-16,4 4-10 0,-7 0-1 0,3 3-1 15,-3-1-20-15,4 4-4 0,-4 0-1 0,3 4 0 16,1-1-9-16,-1 6 0 0,0 1 0 0,-3-1-11 0,0 4 3 16,0-1 0-16,0 4 0 0,-4 3 0 15,1-1 8-15,2 7-8 0,5-3 8 0,-4 0-8 16,0 0 8-16,3-3-12 0,4 0 12 0,-4 6-12 0,8-9 12 15,-4 3-8-15,3-4 8 0,-3 1-8 16,4 0 8-16,3-7 0 0,0 0 0 0,0-2 0 0,0 2 0 0,3-3 0 16,1 1-9-16,-1-7 9 0,8 6 0 0,3-3 0 15,4-3 12-15,-1 0-4 0,4-9-8 0,-3 5 12 16,7-5-12-16,0-4 12 0,-1-2-12 0,1-4 8 16,0 0-8-16,-1-9 8 0,1 3-8 0,3-3 8 15,-3-7-8-15,3-6 8 0,-3-6-8 0,3 0 0 16,0-6 9-16,1-3-9 0,-5-1 0 0,-3 4 9 15,-3 0-9-15,0-4 0 0,-4-3 11 0,-7 7-11 16,0-10 10-16,-4 1-10 0,1 5 10 0,-8 7-10 0,1 0 10 16,-8 3-10-16,1 3 10 0,-1 0-10 0,-7 3 10 0,4 1-10 15,-3 2 10-15,-1 3-10 0,4 1 10 0,0 6-10 16,0-4 0-16,0 17 8 0,3-4-8 0,4 6 0 16,0 7 0-16,0 0-10 0,3 3 2 0,4 3 0 15,0 0-20 1,-7 9-4-16,4 4-1 0,-1 5 0 0,1 1 24 0,3 6 9 0,0 0 0 0,3 1-9 15,4 5 9-15,0 0 0 0,0 1 0 0,4 2 0 16,-4 1-8-16,0 5 0 0,0 4 0 0,4 10 0 16,-4-4 26-16,0 6 6 0,0-6 0 0,0-3 1 15,0 0-40-15,-7-6-8 0,0 0-1 0,0 3-1 16,-3-3 25-16,-1 3 0 0,-3-1 0 0,3-2 0 16,1 6 0-16,-1-6 0 0,-3-3 0 0,4-4 0 15,-1-6 0-15,-3 4 0 0,4-7 0 0,-1-3 0 0,1-7 8 16,-1 4 6-16,1-3 2 0,-1-4 0 0,4 7-16 15,0-6 0-15,0-1 0 0,4-2 0 0,-4-1 0 0,3 1 0 16,4-1 0-16,-3-9 0 16,-4 9-42-16,7-5-11 0,-4-4-3 0,8 0 0 15</inkml:trace>
  <inkml:trace contextRef="#ctx0" brushRef="#br0" timeOffset="87916.418">22973 4875 640 0,'0'0'14'0,"0"0"3"0,0 0 1 0,0 0 0 0,0 0-18 0,0 0 0 0,0 0 0 0,0 0 0 15,0 0 20-15,0 0 1 0,0 0 0 0,0 0 0 0,0 6 20 0,0 0 4 16,-4 1 1-16,4 5 0 0,0-6 10 0,-3 1 1 15,3-1 1-15,-4 3 0 0,4-2 8 0,-3 2 2 16,6 0 0-16,-3 1 0 16,4-1-24-16,-4 1-4 0,3 2 0 0,-3 4-1 0,4-4-9 0,-1 4-2 15,4 3 0-15,-3 0 0 0,0-1-8 0,3 1-3 16,0 3 0-16,3 0 0 0,-6-3-17 0,3 9 8 16,0-3-8-16,0 0 0 15,0-3-27-15,0 0-12 0,0-3-2 0,0-3-650 0</inkml:trace>
  <inkml:trace contextRef="#ctx0" brushRef="#br0" timeOffset="89476.549">23548 4969 500 0,'0'0'11'0,"0"0"2"0,0 0 1 0,0 0 0 0,0 0-14 0,0 0 0 0,0 0 0 0,0 0 0 16,0 0 9-16,0 0-1 0,0 9 0 0,0 1 0 16,0-1 16-16,0 0 4 0,3 4 0 0,-3 0 0 15,0 2 22-15,-3 4 5 0,3-3 1 0,0 12 0 16,-4 0 0-16,4 3 1 0,0 1 0 0,-3 2 0 16,3-2 6-16,-4 5 1 0,4-2 0 0,-3 2 0 15,-1-2 0-15,-3 6 0 0,4-1 0 16,-4-2 0-16,0 6 0 0,3-6 0 15,-3 6 0-15,0-7 0 0,0 1-54 0,-4-4-10 0,4-2 0 0,0 2 0 16,-3-6 0-16,3 1 0 0,0-1 0 0,-1-3 11 16,1 0-11-16,4-3 10 0,-1 0-10 0,1-3 10 15,-1 0-10-15,1-1 0 0,-1-2 0 0,4-3 8 16,-3 5-8-16,3-2 12 0,0-3-12 0,-4 2 12 16,8-5-12-16,-8-1 10 0,4 4-10 0,-3-7 10 15,3 3 2-15,0-9 0 0,0 0 0 0,0 0 0 16,0 0 30-16,0 0 6 0,0 0 2 0,0 0 0 15,0 0-12-15,0 0-2 0,0 0-1 0,-4-9 0 0,1-4-27 16,-1 1-8-16,-3-7 0 0,3-3 0 16,1 6-23-16,3-9-11 0,-4-3-2 0,1 0-1 15,-1-4-100-15,4 4-20 0,-3-6-4 0,-1 2-1 16,4-2 65-16,0-4 13 16,0 4 2-16,0-1 1 0,0 1 40 0,0-4 8 0,4 4 1 15,-1-1 1-15,1 4 31 0,-1-1 0 0,1 1 0 0,-1 6 0 0,1-3 0 16,0 0 0-16,-1-1 0 0,1-2 0 0,-1 3 60 0,1-4 19 15,-1 4 3-15,4-3 1 0,-3-4 5 0,3 7 0 16,0-3 1-16,3 3 0 0,-2-1-37 0,-1 1-8 16,3 3-2-16,-3 0 0 0,0 3-24 0,4 0-5 15,-4 3-1-15,3 0 0 0,1 1 1 0,-7 5 0 0,3 0 0 0,-4 4 0 16,4-3-13-16,-3 8 0 0,-1-2 0 0,1 3 0 16,-1 0-11-16,-3 3 2 0,7 3 0 0,-3 0 0 31,3 0-22-31,0 4-4 0,0-1-1 0,4 0 0 0,-4 7 36 0,3-4 0 0,1 0 0 0,-4 1 0 31,4-4-33-31,-1 4 0 0,4-4 0 0,-3 3 0 0,3-3 24 0,-3-2 9 16,-1 5 0-16,1-6-9 0,3 3 9 0,-4 4 0 0,4-7 0 0,-3 3 0 15,0 1 0-15,-1-4 0 0,-3 9 0 0,4-2 8 16,-1-1 11-16,-3 7 2 0,4 2 1 0,0 4 0 16,-4-3 4-16,-4 9 1 0,4 1 0 0,-3-4 0 15,-1 9-7-15,-3 1-2 0,0-1 0 0,0 1 0 16,-3-1-9-16,-1 1-1 0,1 2-8 0,-4 1 12 0,0 3-12 15,0 3 8-15,0-4-8 0,-1 1 0 16,1 3 11-16,4-6-11 0,-4-4 12 0,3 7-12 16,4-10 8-16,-3 1-8 0,3-4 0 0,0 0 0 0,0 0 0 15,3-3 0-15,-3 1 0 0,4-4 0 0,-1-1 0 0,1-8 0 16,-1 9 8-16,-3-6-8 0,4-7 0 0,-1 4 0 16,1 2 8-16,0-5-8 0,-1-1 0 15,-3 10 0-15,4 3 8 0,-1-10-8 0,-3-12 0 0,0 0-14 16,0 0 2-16,0 0 1 15,0 0-21-15,0 0-4 0,0 0 0 0,0 0-1 16,0 0-11-16,0 0-3 0,0 0 0 0,0 0 0 16,0 0-120-16,-7-6-24 0,7 6-5 0,0 0 0 0</inkml:trace>
  <inkml:trace contextRef="#ctx0" brushRef="#br0" timeOffset="89917.66">23417 5935 1148 0,'0'0'25'16,"0"0"6"-16,0 0 1 0,0 0 0 0,0 0-32 0,0 0 0 0,0 0 0 0,4-4 0 0,-4-2 60 0,3 3 5 16,-3 3 2-16,4-3 0 0,0 0-14 0,-4 3-2 15,0 0-1-15,3-3 0 0,1-4-14 0,3 4-2 16,-7 3-1-16,0 0 0 0,3-9-17 0,1 9-4 16,3-3-1-16,-4 0 0 0,1-4 25 0,-1 4 6 15,1-3 1-15,-1 3 0 0,1-7-19 0,3 10-3 16,-4-6-1-16,5 0 0 0,2 6-20 0,1-3 0 15,3 0 0-15,0-4 0 0,0 7 0 0,4 0 0 16,-1-3 0-16,1 0 0 0,0 0 0 0,-1 0 0 16,1 0 0-16,3-4 0 0,-3 7 0 0,-1-3-8 15,1-6 8-15,-4 9 0 0,4-3-19 0,-4 0 2 16,-4-4 0-16,1 4 0 16,0-3-19-16,-4 3-4 0,3-7-1 0,-3 7 0 15,0-6-21-15,-3 6-4 0,3-7-1 0,-4 7-405 0,1-6-80 0</inkml:trace>
  <inkml:trace contextRef="#ctx0" brushRef="#br0" timeOffset="95068.616">24105 5941 287 0,'0'0'8'0,"0"0"2"0,0-6-10 0,0-1 0 0,0 1 0 0,4 0 0 16,-4 3 59-16,3-4 9 0,1 4 3 0,-1 0 0 16,1-3-47-16,-1 3-10 0,1 0-2 0,0-1 0 15,-1 1-12-15,-3 3 0 0,4-3 0 0,-4 3 0 16,0 0-10-16,0 0 10 0,0 0-8 0,0 0-158 15,0 0-31-15</inkml:trace>
  <inkml:trace contextRef="#ctx0" brushRef="#br0" timeOffset="95353.182">24232 5715 752 0,'0'0'16'0,"0"10"4"0,-3-4 1 16,-1 3 0-16,1 1-21 0,-1 2 0 0,1-2 0 0,-1 2 0 0,1-2 68 0,-1-4 8 16,1 6 3-16,-1-2 0 0,4-1-32 0,-3 1-7 15,-1-4 0-15,0 6-1 0,4-2 9 0,0-1 1 0,0 1 1 16,4-4 0-16,-4 3 2 0,4-6 0 0,-4 7 0 0,0-4 0 16,3 0-24-16,1 4-5 0,-1-1-1 0,-3-3 0 15,4 7 0-15,-4-4 0 0,3 1 0 0,-3-1 0 16,0-3-12-16,0 10-2 0,0-6-8 0,0-1 12 15,0 4-4-15,-3-4 0 0,3-3-8 0,-4 0 12 16,4-6-12-16,0 0-8 0,-3 7 8 0,3-7-521 16,0 0-97-1</inkml:trace>
  <inkml:trace contextRef="#ctx0" brushRef="#br0" timeOffset="95669.941">24186 5270 1328 0,'0'0'29'0,"0"0"7"0,0 0 0 0,0 0 1 0,0 0-29 0,0 0-8 0,0 0 0 0,0 0 0 15,0 0 60-15,0 0 10 0,0 0 2 16,0 6 1-16,0-6-28 0,-3 6-5 0,3-6-2 16,0 0 0-16,0 10-38 0,0-10 0 15,0 3 0-15,0-3-764 0</inkml:trace>
  <inkml:trace contextRef="#ctx0" brushRef="#br0" timeOffset="96428.522">24592 5750 1497 0,'0'0'32'0,"0"0"8"16,-3-10 0-16,-1 7 4 0,4-3-36 0,-3 0-8 0,3 6 0 0,-8-7 0 0,5 1 104 0,3 6 20 15,0 0 3-15,-7 0 1 0,7 0-103 0,-7 0-25 16,0 0 0-16,-4 0 0 0,1 0 56 0,-1 3 7 15,0 0 1-15,1 4 0 0,-1-4-64 0,1 3-15 16,-1 0-1-16,1 4-1 0,-1-1 7 0,0-3 2 16,4 10 0-16,0-3 0 0,4 2-2 0,-4 4 0 15,3-3 0-15,1-1 0 0,3 4 10 0,-4-3-10 16,8 3 10-16,-4-7-10 0,3 1 10 16,-3 2 0-16,7-2-9 0,-3 0 9 0,-1-4 0 0,4 3 0 0,-3 1 0 0,3-4 0 15,0-2 9-15,0-1 7 0,4-6 0 16,-4 0 1-16,0 6 7 0,-4-12 0 0,4 3 1 0,0-3 0 15,0-7-25-15,4 0 0 0,-4-2 8 0,0-1-8 16,0 0 12-16,-3 1 0 0,-1-4 0 16,1 3 0-16,-1 1-21 0,-3 2-4 0,0-3-1 0,0 4 0 15,0-1-6-15,0 7 0 0,0 0-1 0,0-4 0 32,0 7-7-32,0 3-2 0,0 0 0 0,0 0 0 0,0 0 15 0,0 0 3 0,0 0 1 0,0 0 0 15,0 0-42-15,0 10-9 0,4 2-2 16,-4 1 0-16,3 2 52 0,1 1 12 0,3 0 0 0,-4-1 0 15,4 4 0-15,1 3 0 0,2-3 0 0,-3 0 0 16,0 6 0-16,0-6 0 0,0 0 0 0,0 9 0 16,0 0 0-16,1-3 0 0,-1 6 0 0,0-2 0 0,-4 2 0 15,1 7 0-15,-4-1 0 0,0-2 0 0,0-1 27 16,-4 4 8-16,-3-7 1 0,4 4 1 0,-8-1-8 0,0-6-1 16,1 7-1-16,-1-1 0 0,1 4-27 0,-1-7 0 15,0 1 0-15,1-4 0 0,-1-3 0 0,1 0 0 16,-4-3 0-16,3 3 0 15,0-6 0-15,-3 3-9 0,4-6 0 0,-1 2 0 0,1-2 9 0,3 0 12 16,-4-7-2-16,4 4-1 0,0-7 35 0,0-3 8 16,3 0 0-16,4-3 1 0,0 0-13 0,-10-3-2 15,3-6-1-15,-4-4 0 0,4 4-26 0,0-7-11 16,-4-6 8-16,1-3-8 16,-1 0-17-16,1-6-9 0,-5 6-2 0,1-10 0 15,-3 1-81-15,-1 5-17 0,0-8-3 0,1-4-1 16,-1 6-101-16,1 7-20 0</inkml:trace>
  <inkml:trace contextRef="#ctx0" brushRef="#br0" timeOffset="96942.576">24836 4988 1450 0,'0'0'32'0,"0"0"6"0,0 0 2 0,0 0 1 0,0 0-33 0,0 0-8 16,0 0 0-16,0 0 0 0,0 0 0 0,0 0-12 0,0 0 2 0,-8 9 1 16,5-6 40-16,-1 13 8 0,1-10 1 0,3 7 1 15,-4-1-13-15,4 10-4 0,0 0 0 0,0 3 0 16,0 7 12-16,4-4 3 15,-1 13 0-15,1-1 0 0,-1 4-21 0,1-3-4 0,3 0-1 0,-3-1 0 16,-1 4 16-16,1-6 3 0,-1 6 1 16,1-3 0-16,-1-7-33 0,-3 7 0 0,4-7 0 15,-4 1 0-15,0-4 0 0,0-2 0 0,-4 2 0 0,4-3 0 16,-3 0 0-16,3-6 0 0,-4 0 0 0,1-6 0 16,-1 3 0-16,1-4 0 0,3-2 0 0,-4-1 0 15,1 4-44 1,3-6-16-16,-4-1-4 0,4-3 0 0,4 1-102 0,-4-7-21 15,0 0-4-15,0 0-1 0</inkml:trace>
  <inkml:trace contextRef="#ctx0" brushRef="#br0" timeOffset="97421.315">24994 5728 1292 0,'0'0'28'15,"0"0"7"-15,0 0 1 0,0 0 0 0,0 0-36 0,0 0 0 0,0 0 0 0,0 0 0 0,0 0 104 0,0 0 13 16,0 0 3-16,0 0 1 0,0 0-45 0,4 6-10 16,3 0-2-16,0 4 0 0,0-1-51 0,0-3-13 15,0 7 0-15,-3-4 0 0,6-2 18 0,-3-1 1 0,4 0 0 0,-1-3 0 16,1 0-19-16,3-3 0 0,-3 0 0 0,-1 0 0 15,4-3 0-15,-3-6 0 0,0 6 0 0,-4-7 0 16,0 1 0-16,0-4 0 0,0 7 0 0,-4-7 0 16,4 1-12-16,-3-7-7 0,-1 7-1 0,1-4 0 15,-4 6 20-15,0 1 0 0,0 0 0 16,-4-4 0-16,4 1 0 0,-3 2 0 0,-4-2 0 0,3 5 0 16,-3 1 0-16,-3-3 0 0,-1 2 0 0,4 1 0 15,-4 6 0-15,4 0 0 0,-3 0 0 0,3 13 0 16,-4-4 0-16,4 4 0 0,0 9 0 0,-4 0 0 15,4 6 0-15,0 0 0 0,0 0 0 0,4 4 0 16,-1-4 0-16,1 0 0 0,3 0 0 0,-4-3 0 16,1 0 0-16,-1 0 0 0,4-6 0 0,4 3 0 15,-4 0 0-15,0-3 0 0,0 0 0 0,3-3 0 16,1 2 37-16,3-2 8 0,0-3 2 0,0 5 0 16,3-5-38-16,1-4-9 0,3-2 0 0,0 2 0 15,0-6-36-15,4-3-8 0,0-3-3 0,-1 0-852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5-16T15:43:35.09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7800 9889 801 0,'7'-6'34'0,"0"2"-34"16,0 1 0-16,-3 0 0 0,3 0 0 0,0 0 0 16,-4-3 0-16,1 6 0 0,-4 0 0 0,0 0 0 15,0 0 16-15,3-3-4 0,-3-7-1 0,0 7 0 16,0 0 20-16,0-3 4 0,0-4 1 0,-3 4 0 15,3-4-19-15,-4 1-3 0,-3-3-1 0,0 5 0 16,0-2-5-16,0-1-8 0,0-2 11 0,-4 2-11 16,1 1 47-16,-4-3 2 0,0 5 1 0,-4 1 0 15,0 3-11-15,-3 0-3 0,-4-4 0 0,4 7 0 16,-7 0-6-16,3 0-2 0,-3 7 0 0,-4-1 0 0,1 3-10 16,-1 4-2-16,-3-1-1 0,-1 1 0 0,1 9-15 15,3-3 0-15,1 0 0 0,6 3 0 16,4-4 0-16,0 7 0 0,6-3-8 0,5 0 8 15,-1 7 0-15,8-4 0 0,-1 6 0 0,8-3 0 16,-1 0 0-16,4 4 0 0,0-1 0 0,4 1 0 0,3-1 0 0,4 0 0 16,-1 1 10-16,1-1-2 0,0 0 16 0,3-2 3 15,0-7 1-15,0 3 0 16,7 3-9-16,-6-9-2 0,6-1 0 0,0-2 0 0,0-3-17 0,0-1 0 16,4-9 0-16,3 0 0 15,1-3-52-15,-1-6-15 0,0 0-2 0</inkml:trace>
  <inkml:trace contextRef="#ctx0" brushRef="#br0" timeOffset="674.015">8139 9930 1605 0,'0'0'35'0,"0"0"7"0,0 0 2 0,-4-7 2 0,4 7-37 0,0 0-9 0,4-3 0 0,-4 3 0 15,0 0 11-15,0 0 0 0,7 3 0 0,3 0 0 16,-6 1-11-16,3 5 0 0,0 0-12 0,3-2 12 16,-2 12-12-16,-1-7 12 0,3 4-12 0,-3 3 12 0,4 3-8 0,-4-1 8 15,0 5 0-15,0 2 0 0,4-3-12 16,-4 0 3-16,7-3 0 0,-11 0 0 15,4-3-25-15,4-4-5 0,-4 1-1 0,0-7 0 16,0 4-33-16,0 0-7 0,-3-7-2 16,3 0-468-16</inkml:trace>
  <inkml:trace contextRef="#ctx0" brushRef="#br0" timeOffset="896.388">8079 9412 1805 0,'0'0'76'0,"0"0"-61"31,3 6-71-31,1 1-13 0,-1 2-3 0,1 1-1 15,-1 2-19-15,1 1-3 0,-1-1-1 0,1 1-451 0</inkml:trace>
  <inkml:trace contextRef="#ctx0" brushRef="#br0" timeOffset="1453.553">8460 9879 1848 0,'0'0'52'0,"0"0"12"15,3 10-52-15,4-4-12 0,-3 7 0 0,-1 2 0 0,4 1 0 0,0 0 9 16,-3 3-9-16,3-4 8 0,4 7-8 0,-4 0 0 0,0-6 0 15,3 9 0-15,-3-3-12 0,4 3-2 0,-1-6 0 0,-3 0 0 16,4-1 22-16,0 1 5 0,-4-3 1 0,0-4 0 16,0 1-24-16,0 3-5 0,0-7-1 0,0-3 0 15,-3-3 16-15,-4-3 0 0,0 0 0 0,0 0 0 16,0 0 0-16,0 0 0 16,0 0 0-16,3-3 0 0,-3-6 0 0,4-4 8 0,-4-2-8 0,3-7 0 15,-3-10 0-15,0-2-16 0,4 6 2 0,-4-10 0 31,0-3-19-31,0 4-4 0,0-7-1 0,3 9 0 0,4-2 14 0,4 2 4 0,3 10 0 16,0 0 0-16,0 3 20 0,4 0 12 0,-1 9-2 0,1 1 0 16,0 3 22-16,-1 2 4 0,4 1 0 0,4 6 1 15,-7 0-15-15,3 0-3 0,0 6-1 0,0-3 0 16,1 1-18-16,2 5 0 0,-3 0 8 0,1 1-8 16,2 5 0-16,1-2 0 0,3 9 0 0,-3 0 0 15,3 6 0-15,-3 7 0 0,-1-4 0 0,-2 7-9 0,-1-1 23 16,-4 1 5-16,-2-1 1 0,-1 4 0 15,-7-3-20-15,-4 3 0 0,1-1-8 0,-1 1 8 0,1-6 0 16,-4-4 0-16,3 4 8 0,-3-10-8 16,0 3-16-16,4-9-9 15,-4-4-3-15,0-8 0 0,3 5-83 0,-3-6-17 0,0-2-3 16,0-4-490-16</inkml:trace>
  <inkml:trace contextRef="#ctx0" brushRef="#br0" timeOffset="2817.586">10114 10011 676 0,'0'0'14'0,"0"0"3"0,0 0-17 0,0 0 0 0,0 0 0 0,0 0 0 16,0 0 30-16,0 0 2 0,7 0 1 0,-7 0 0 0,0 0 17 15,0 0 3-15,0 0 1 0,0 0 0 0,4-9 13 16,-1 6 2-16,-3-7 1 0,0 7 0 0,0 0-21 0,-3-6-4 15,-4-1-1-15,3 1 0 16,-3-4-56-16,0 7-11 0,-4-7-2 0,1-2-1 16,-4 2 6-16,3 1 2 0,-3 2 0 0,0-2 0 0,0 5 18 15,0-2 0-15,-4 0 0 0,0-1 0 0,-3 4 0 0,4 0 9 16,3-1-1-16,-4 1 0 0,0 0 5 0,4 0 1 16,0 2 0-16,-4 1 0 0,1 3 3 15,3 0 1-15,0 0 0 0,-1 0 0 0,1 3-18 0,0 1-12 16,0 5 1-16,0 0 1 0,0 7 10 0,3-3-12 15,-3 9 12-15,4-1-12 0,3 1 26 0,-4 3 5 16,0 4 1-16,4-1 0 0,-7 0-20 0,4 7 0 16,3-4 0-16,-4 0 0 0,4 1-11 0,0-4-5 0,3-6-2 15,1 3 0-15,-1-6-3 0,4-7-1 0,0 4 0 16,4-7 0 0,3 1-3-16,-4-1-1 0,4-2 0 0,0-4 0 0,4 3 38 15,0-6 8-15,3 3 2 0,-4-3 0 0,4 0 8 0,1-3 2 16,2 3 0-16,1-6 0 0,0 3-23 0,3-1-9 0,0-5 8 0,0 6-8 15,0-7 15-15,0 1-3 0,0 0 0 0,1-1 0 16,-5-2-2-16,4 2-1 0,-3-2 0 0,0-7 0 16,-1 6 3-16,1 4 0 0,-4-7 0 0,0 7 0 15,-3-4-12-15,3 4 8 0,-3 0-8 0,-1-1 8 16,1 1-8-16,-1-1 0 0,1 7 0 0,-4-3 0 16,3 0 0-16,-6-1 0 0,3 4 0 0,-3 0 0 15,-1-3 0-15,-3 6 0 0,0 0 0 0,0 0 0 16,4 0 0-16,-4 0 0 0,0 0-9 0,0 0 9 15,0 0-8-15,0 0 8 0,0 0-12 0,0 0 12 16,3 6-28-16,-3 0 0 16,0 4 1-16,-3-1 0 0,-4 1-1 0,3 2 0 0,-3 1 0 15,-4 2 0-15,1-2 20 0,-1 9 8 0,1-3-8 0,-4-1 8 0,-4 1 0 0,4 3-8 16,-4 0 8-16,1 3 0 0,-5 3 0 0,1-2 0 16,4 5 0-16,-5-3 0 0,-2 0-8 0,3 1 8 15,-1 2-8-15,1-3 8 0,0 7-24 0,0-1 1 16,0 1 0-16,0-4 0 15,-1 0-9-15,1-2-3 0,4-1 0 0,2-3 0 16,1 3 35-16,4-9 20 0,3 3-2 0,0-10-1 0,3 7 34 0,1-6 6 16,3-4 2-16,3-3 0 0,-3 4-25 0,4-1-5 15,-1-2-1-15,4-4 0 0,0 0-17 0,4-3-11 0,3 3 12 16,0-3-12-16,0 0 15 0,4 0-4 16,0 0-1-16,3 0 0 0,0-6-10 0,4 3 0 15,-4-4 0-15,3 1 0 0,1 3 12 0,0-7 3 0,-1-2 1 16,1 6 0-16,0-4-3 0,3 1 0 0,-3-1 0 15,-4-2 0-15,4 6-13 0,-4-4 0 0,3 1 8 0,-6-1-8 16,0 4 0-16,-1-3-18 0,1 2 4 0,-4 1 1 31,-3-3-39-31,-1 6-7 0</inkml:trace>
  <inkml:trace contextRef="#ctx0" brushRef="#br0" timeOffset="6240.716">11455 9861 1102 0,'0'0'23'0,"0"0"5"0,0 0-28 0,0 0 0 0,0 0 0 0,0 0 0 0,0 0 40 0,0 0 2 15,0 0 1-15,0 0 0 16,0 0-12-16,0 0-3 0,3 9 0 0,4 4 0 0,0-1-28 0,0 10 0 16,4 0 0-16,0-6 0 0,-1 9 14 0,1-3-3 15,-1 12-1-15,1 1 0 0,-1-10-10 0,-2 6-17 16,2-6 4-16,1 0 1 0,-1-3 12 0,1 0 0 0,-4 0 0 15,3-6 0-15,1-4 0 0,-4 1 0 0,4 3 0 0,-4-10 0 16,0 0 28-16,0-6 1 16,-4 0 1-16,4-3 0 0,-3-3 27 0,-4 0 6 0,4-10 1 0,-4 0 0 15,3 0-14-15,-3-9-2 0,0 3-1 0,-3-3 0 16,-5 0-30-16,5-3-5 0,-4 0-2 0,3 0 0 16,1-4-10-16,-1 7 0 0,1 0 0 0,-1 3 0 15,4-3 0-15,0 0 0 0,0 3 0 0,4 3 0 16,-1 0 0-16,4 1 0 0,0 5-11 0,0 0 11 15,4 1-11-15,-4 3 11 0,4 2-13 0,3 4 5 16,0 0-1-16,-3 3 0 0,3 3 0 0,0 3 0 16,3-2 9-16,5 5-10 0,-1 3 10 0,0 4-10 15,4 3 10-15,3 6-8 0,0 0 8 0,0 3-8 16,0 4 19-16,-3 2 4 0,0-2 1 0,0 2 0 16,-4 1-26-16,3-4-5 0,-6-9-1 0,0 6 0 0,-4-9 16 15,-4 6 0-15,1-9 0 0,0-1 0 0,-4 1 10 16,0-7 5-16,-4 1 1 0,1-7 0 15,-4-3-36-15,0 0-6 0,0 0-2 0,0 0 0 16,0 0 16-16,0 0 4 0,0-3 0 0,0-7 0 0,-4-2 8 0,1-10 0 16,-4 0 0-16,3-6 0 0,-3-4-19 0,3 1-1 15,1 3-1-15,3-4 0 0,0 4 12 0,3 0 9 16,1 0-12-16,3 3 12 0,0 6 0 0,0 0 0 16,4 3 0-16,-1-2 9 0,1 11 10 0,3-8 1 15,0 8 1-15,0-2 0 0,0 6-21 0,4-3 9 0,-4 2-9 16,0 4 0-16,4 4 0 0,-1-4 0 0,-2 6 0 15,2-3 0-15,1 0 0 0,0 7 0 16,3-1 0-16,0 0 0 0,-3-2 0 0,3 5 0 0,0 1 0 16,0 9 0-16,0-4 0 0,0 4 0 0,-3-3 0 0,0 3 0 15,-1 3 0-15,1 0 0 0,-8-3 0 0,1 3 0 16,-4-3-8-16,0 10-3 0,-3-7 0 0,-1 0 0 31,-6 0-50-31,3 3-11 0,-4-3-1 0</inkml:trace>
  <inkml:trace contextRef="#ctx0" brushRef="#br0" timeOffset="6634.514">13042 9895 2026 0,'0'0'44'0,"0"0"10"0,0 0 2 0,4 10 1 0,-4-7-45 15,3 9-12-15,1-2 0 0,-1-1 0 16,1 7-19-16,-1-4-5 0,4 4-2 0,0 3 0 0,1 3 3 0,2 3 1 0,4 3 0 0,0 3 0 16,4 1 5-16,-4-1 1 0,4 0 0 0,-4 4 0 31,3-1-178-31,-2 4-35 0</inkml:trace>
  <inkml:trace contextRef="#ctx0" brushRef="#br0" timeOffset="6859.753">12901 9469 1782 0,'0'0'39'0,"0"0"8"15,0 0 1-15,0 0 3 0,0 0-41 0,0 0-10 0,0 0 0 0,0 0 0 16,0 0-26-16,0 0-7 0,0 9-2 0,0-3 0 16,4 4-33-16,-1-1-8 0,1-6 0 0</inkml:trace>
  <inkml:trace contextRef="#ctx0" brushRef="#br0" timeOffset="7221.201">13575 9353 1684 0,'0'0'37'0,"0"9"8"0,-4 4 2 0,4 2 0 0,4 4-38 0,3 6-9 0,0 0 0 0,0 7 0 0,7-4 0 15,-3 6-9-15,3 1 9 0,0 2-13 0,0 7 13 0,0 0 0 16,4-3 0-16,-4 6 0 0,0 0 0 0,0 6 0 15,0-2 0-15,-3-4 0 16,-1 0 0-16,-2-10-11 0,-1 7 11 0,-4-3-13 16,1 0-31-16,3-4-5 0,-4-2-2 15,1-7 0-15,-1 0-8 0,-3-3-1 16,4-3-1-16,-4 0 0 0,0-9-12 0,0-1-3 0,0-5 0 0</inkml:trace>
  <inkml:trace contextRef="#ctx0" brushRef="#br0" timeOffset="7544.657">14072 9425 1755 0,'-3'12'74'16,"3"1"-59"-16,0 6-15 0,0-4 0 0,0 7 0 0,0 13-10 16,3-4 10-16,1 7 0 0,-1-1 0 0,4 4 0 15,4 3 0-15,0 3 0 0,3 6 0 0,0 4 0 16,0 2 0-16,0 1 8 0,0 3-8 0,0-7 0 16,-3-6 15-16,3-3-2 0,-3 10 0 0,-1-13 0 15,1-3 8-15,-4-4 2 0,3-2 0 0,-3-7 0 0,0-3-35 16,1-9-8-16,-5 6 0 0,4-10-1 15,-3 1-9-15,-1-7-2 0,-3-6 0 16,0 0 0-16,0 0-147 0,0 0-29 0</inkml:trace>
  <inkml:trace contextRef="#ctx0" brushRef="#br0" timeOffset="8359.361">14556 9920 1729 0,'3'22'72'0,"4"0"-57"0,-3-6-15 0,3 6 0 15,0 0 0-15,0 0 0 0,3 3 0 0,1-3-10 16,-4-3 2-16,4-1 0 16,-4 1 8-16,0-3 8 0,0-4-8 0,0 7 11 0,0-6-11 0,-3-4-12 15,-1 4 2-15,1-7 1 16,-1 3-20-16,1 1-4 0,-1-4-1 0,-3-6 0 16,0 0-47-16,0 0-10 0,0 0-1 0</inkml:trace>
  <inkml:trace contextRef="#ctx0" brushRef="#br0" timeOffset="14182.559">14584 9481 2305 0,'0'0'48'0,"0"0"12"0,0 0-48 0,0 0-12 0,0 0 0 0,0 0 0 16,0 0-62-16,0 0-14 0,0 0-4 0,0 0 0 16,0 0 0-16,0 0 0 0,0 0 0 0</inkml:trace>
  <inkml:trace contextRef="#ctx0" brushRef="#br0" timeOffset="14783.388">15289 9707 2139 0,'0'0'90'0,"0"0"-72"16,-3 6-18-16,-1 1 0 0,1-1 0 0,-4 3-9 16,3 4-21-16,1-1-4 0,-4 1-1 0,3-1 0 15,1 1-4-15,-1 3-1 0,1 2 0 0,3-2 0 16,0 9 3-16,0-3 0 0,0 3 0 0,3-3 0 16,4 3-3-16,0-3 0 0,4 3 0 0,3-3 0 15,4-3 10-15,3 3 2 0,0-6 0 0,4-1 0 0,-1-5 16 0,1-7 3 16,3-3 1-16,-3 0 0 0,3 0 8 0,-3-3 11 15,-1-3-3-15,-2 2 0 0,-5-2 48 0,-3 0 10 0,0 0 2 0,-3-1 0 16,-4 1 22-16,0 0 5 0,-3-4 1 0,-1-2 0 16,-3-1-29-16,4-2-6 0,-8-4-1 0,-3-3 0 15,0-3-34-15,0 6-7 0,0-3-2 0,-4-3 0 16,1 6-9-16,-1-3-8 0,-3 3 12 0,4 0-12 16,-5 4 0-16,5-1 0 0,-4 4 0 0,-4-1 0 15,4 7-11-15,-4-4-5 0,-3 7-2 0,0 0 0 31,3 3-27-31,-3 0-6 0,-3 0-1 0,-1 3 0 0,4 3-99 0,0 1-20 16,-1-1-4-16</inkml:trace>
  <inkml:trace contextRef="#ctx0" brushRef="#br0" timeOffset="15234.466">15903 9801 2070 0,'0'0'45'0,"4"9"10"0,3 1 1 0,0 2 3 16,3 4-47-16,1 6-12 0,0 0 0 0,3 3 0 16,-4 0-37-16,-3 7-10 0,4 2-1 0,-4-6-1 0,0 7 25 0,0-4 6 0,0-3 1 0,-3 1 0 15,-1-4 17-15,1-7 0 0,-1 1 0 0,-3-3 0 16,0-4 9-16,4-2-9 0,-4-4 8 0,0-6-8 15,0 0 15-15,0 0-3 0,0 0 0 0,0 0 0 16,0 0-4-16,0-6 0 0,0-7-8 0,0-2 12 16,0-4-12-16,0-6 11 0,0-3-11 0,3-1 10 15,1-5 10-15,-1 6 1 0,1-7 1 0,3 1 0 16,4-1-31-16,-4 1-7 0,7-1 0 0,0 1-1 31,3 9-7-31,-2 3-2 0,6 3 0 0,-4 0 0 0,5 6 7 0,2 4 2 0,-3-4 0 16,4 10 0-16,3 3 9 0,1 0 8 0,-1 3-12 0,4 10 12 15,-1-4 0-15,1 7 0 0,3 3 10 0,-3 3-2 16,0 3 9-16,-4 0 3 0,0 6 0 0,0 1 0 16,-3 2-11-16,-7 1-1 0,3-1-8 0,-7 1 12 15,0-4-24-15,-3-3-4 0,-1 4-2 0,1-7 0 16,-4 0-6-16,0-6 0 0,0-4-1 0,0 1 0 16,-3-7-86-16,-1 1-17 15,1-1-3-15</inkml:trace>
  <inkml:trace contextRef="#ctx0" brushRef="#br0" timeOffset="19241.955">17642 9585 1409 0,'15'15'29'0,"-8"-8"7"0,-4-4-28 0,-3-3-8 0,4 3 0 0,-4-3 0 16,0 0 27-16,0 0 4 0,0 0 1 0,0 0 0 15,0 0 8-15,0 0 3 0,0 0 0 0,0 0 0 16,-4-3-19-16,1-7-3 0,-4 4-1 0,-4 0 0 15,4-4 21-15,-4-2 4 0,-3 9 1 0,4-7 0 16,-4 4-30-16,-4 0-5 0,4-4-2 0,-4 7 0 16,-3-6-9-16,0 6 0 0,0 0-10 0,-1-4 10 15,-2 7-20-15,3 0 3 0,-4-3 0 0,4 6 0 32,0-3-29-32,-1 7-6 0,5-1 0 0,3 3-1 0,0-6 33 0,-1 10 8 0,5-4 0 15,-1 4 1-15,1-1-8 0,3 1-1 0,0 3-1 0,-1-4 0 16,5 1-6-16,-1-1-1 15,4 1 0-15,4-1 0 0,-1 1-31 0,5-1-6 16,-1-2-2-16,3-1 0 0,1 4 22 0,-1-4 4 16,4-3 1-16,4 7 0 0,0 0 25 0,3-1 6 0,4-2 1 0,3 2 0 15,4-3 8-15,-1 1 0 0,1-4 8 0,3 4-8 16,1-1 8-16,-1 0-8 0,4 4 8 0,-4-1-8 0,4-2 0 0,-7 6 0 16,-1-4 0-16,-2 4 0 15,-5-7 10-15,-3 10-2 0,1-6-8 0,-8-1 12 0,3 1 33 0,-6-1 7 16,-1 4 0-16,-2-7 1 15,-1 4-1-15,-4 6 0 0,1-7 0 0,-4 4 0 0,-4 3-44 16,1-4-8-16,-4-5 0 0,-4-7 0 16,0 9 0-16,1-2 16 0,-8-1-3 0,4 4 0 0,-4-4 33 0,-3 1 6 0,0-1 2 15,0 0 0 1,-7-2-39-16,3-1-15 0,0 3 11 0,-3-2-11 16,3-4 0-16,1 3-15 0,-1-3 2 0,0 0 0 15,8 0-51-15,-1-3-9 0,4 10-3 0</inkml:trace>
  <inkml:trace contextRef="#ctx0" brushRef="#br0" timeOffset="109005.644">7253 11319 1094 0,'0'0'46'0,"0"0"-37"16,0 0 44-16,0 0 9 0,0 0 2 0,0 0 0 16,0 0-4-16,0 0-1 0,0 0 0 0,0 0 0 15,0 0-46-15,-7 6-13 0,4 0 0 0,3 1 8 16,-4-1-8-16,4 6 0 0,-4-2 8 0,4 2-8 16,0 1 0-16,0 6 0 0,0-4 0 0,0 7 0 15,-3-3 40-15,3 0 4 0,0 3 1 0,-4 3 0 16,4-3-37-16,-3 0-8 0,3 0 0 0,0 0 0 15,-4-3 0-15,4-4 0 0,0 1 0 0,0 0 0 16,-3-7 10-16,3 4-10 0,0-4 10 0,0-6-10 16,0-3 16-16,0 0-2 0,0 0-1 0,0 0 0 15,0 0 17-15,0 0 3 0,0 0 1 0,0 0 0 16,0 0 15-16,0 0 3 0,0 0 1 0,0 0 0 16,0 0-53-16,0 0-26 0,0 0 2 0,0 0 1 15,0-3 56-15,0-6 11 0,0 5 3 0,0-5 0 16,0 3-24-16,0-4-5 0,0 1-1 0,0-4 0 15,-4 4-17-15,4-3 0 0,-3-1 0 0,-1 0-9 0,1-2 9 16,3-4 11-16,0-3-3 0,-4 6 0 0,4-3-8 16,0 1 0-16,0-1 0 0,0-3-11 0,0 0 26 15,4 3 5-15,-4 0 0 0,3-3 1 0,1 7-33 0,3-4-8 16,-4 3 0-16,4 1-1 0,-3 2 21 0,3-3 0 16,0 10 0-16,4-3 0 0,-1-1 0 0,4 4 0 15,-7-3 0-15,8 2 0 0,-1 7 0 16,0-3 0-16,0 3 0 0,3 3 0 0,-2-3 0 0,-1 10 0 0,3-4 0 15,-3 3 0-15,4 1-8 0,-4 2 8 0,0 4-10 16,-3 0 10-16,-1-1-13 0,1-2 3 0,-4 3 1 0,0-1 0 16,-3 1 9-16,-1 0 0 15,4-1-9-15,-7 1 9 0,0 0 0 0,0-4 0 0,0 1 0 0,0 2 0 16,0-2 0-16,-7-1 0 0,7 1 0 0,0 3 0 16,0-4 0-16,0 1 0 0,0-1 0 0,0 1 0 15,0-4 0-15,7-2 0 0,-7 2 0 0,4-6 0 16,-4 7 0-16,0-10 0 0,3 3 0 0,1 3 0 15,-4-6 8-15,7 3-8 0,-7-3 8 0,0 0-8 16,0 0 10-16,0 0-10 0,0 0 12 0,3 0-12 16,-3 0 10-16,4-3-10 0,3-3 8 0,-7 3-8 15,4-7 0-15,-4 10 0 0,0-6 0 0,-4-4 0 16,4 1 0-16,0 3 0 0,4-4 0 0,-4 1 0 16,0 0 40-16,3-4 4 0,-3 0 0 0,4-2 0 15,-1-4-29-15,-3 6-6 0,4-2-1 0,-1-4 0 16,4 3-8-16,-3-3 0 0,6 7 9 0,-3-10-9 15,0 9 0-15,4 1 0 0,-4-1 0 0,4 1 0 16,-1 2 0-16,-3-2 0 0,4 9 0 0,0-4 0 16,-1 1-9-16,-3 6 9 0,4-3-10 0,-4 3 10 15,0 0-11-15,0 3 11 0,0 0-12 0,0 7 12 0,0-7-12 16,0 9 4-16,0 1 8 0,4 3-13 16,-8-4-17-16,8 7-3 0,-1-3-1 0,-2 2 0 15,2-5 34-15,-3 9 0 0,4-3 0 0,-4 0 0 0,0-1 0 0,-4-2 0 16,1 0 0-16,-1-4 0 0,1 1 0 0,-4-1 0 0,0-2 0 15,0-4 0-15,-4 7 19 0,1-1 10 16,-1-6 3-16,1 4 0 16,-1-4-52-16,-3 3-9 0,4-5-3 0,-1 5 0 0,4-9 32 0,-3 3 0 15,3-3 0-15,0 0 0 0,0 0 0 0,0 6 0 0,0-6 0 0,0 7 0 16,0-7 0-16,3 6 0 0,1-3 0 0,-1 3 0 16,-3-6-13-16,4 7 3 0,-1-1 1 0,-3-6 0 31,7 3-59-31,-7-3-11 0,4 3-2 0</inkml:trace>
  <inkml:trace contextRef="#ctx0" brushRef="#br0" timeOffset="109394.797">8135 11366 1337 0,'0'0'56'16,"0"0"-44"-16,0 0 92 0,0 0 20 0,-7 9 3 0,3-6 1 15,4-3-103-15,-3 7-25 0,-4-1 0 0,3 0 0 16,1-3 56-16,-1 7 7 0,1-7 1 0,-1 6 0 15,1-6-52-15,3 10-12 0,-4-7 0 0,4 4 0 16,0-4 36-16,-3 13 4 0,3-7 0 16,-4 4 1-16,4-4-33 0,0 10-8 0,4-9 0 0,-4 12 0 15,3-6 0-15,1 3 0 0,-4-3 0 0,3-1 0 16,-3-2-31-16,0-3-8 16,4-4-1-16,-4 4-1 0,0-4 31 0,0-9 10 0,0 0 0 0,0 0 0 15,0 0-56-15,0 0-5 0,0 0-1 16,0 0 0-16,0 0-53 0,0 0-10 15,3-9-3-15</inkml:trace>
  <inkml:trace contextRef="#ctx0" brushRef="#br0" timeOffset="109650.385">8230 10861 1824 0,'0'0'76'0,"0"0"-60"15,0 0 27-15,0 0 5 16,-3 6 2-16,3 4 0 16,-4-4-29-16,1 3-5 0,-1 1-2 0,1-4 0 0,-1 3 20 0,1-2 4 0,3-7 1 0,-7 6 0 15,3 0-30-15,4-6-9 0,-3 6 0 0,3-6 0 31,0 0-26-31,0 0-12 0,0 0-2 0</inkml:trace>
  <inkml:trace contextRef="#ctx0" brushRef="#br0" timeOffset="110066.844">8527 10861 1337 0,'0'0'28'0,"-4"9"6"0,4-2-34 0,0-1 0 0,0 3 0 0,0 1 0 15,0-4 109-15,0 10 15 0,0-4 4 0,-3 1 0 16,3-1-52-16,0 1-9 0,0 3-3 0,-4-4 0 15,4 7-51-15,-3-3-13 0,3 6 0 0,-4-4 0 16,0 1 0-16,4 3 0 0,-3 0 0 0,-1 0 0 16,1-6 54-16,3 9 8 0,-4-3 2 0,4 3 0 15,0-3-52-15,-3 0-12 0,3 0 0 0,0 0 0 0,0 0 0 16,0 3 0-16,0-3 0 0,0-4 0 0,-4 7-11 16,4-3-5-16,-3-3 0 0,-4-3-1 0,3 3 17 0,1 0 0 15,-4-4 0-15,3 1 0 16,1 0-41-16,-1-7-5 0,1 4-1 0,-1-1 0 0,0 4 34 0,1-10 13 15,3 7-11-15,0-1 11 16,0-2-53-16,0-1-5 0,0-6-1 0,0 10 0 0,0-13 47 16,0 6 12-16,0-6 0 0,0 0 0 0,0 0-104 15,0 0-20-15,0 0-3 0</inkml:trace>
  <inkml:trace contextRef="#ctx0" brushRef="#br0" timeOffset="110594.395">8908 10764 1314 0,'0'0'37'0,"-4"3"8"0,1 6-36 0,-4 1-9 0,3-7 0 0,-3 6 0 31,0 1 53-31,0-4 9 0,3 6 2 0,-3-2 0 0,0 2-52 0,4-2-12 16,-4 6 0-16,3-7 0 0,-3 10 54 0,3-4 8 0,1 1 2 0,3 0 0 15,-4 3-52-15,4-1-12 0,-3-2 0 16,3 6 0-16,0-3 44 0,0 0 5 0,0 3 2 0,0-4 0 15,-4-2-31-15,4 3-5 0,0 0-2 0,-3 0 0 16,3-4 2-16,0 4 0 0,-4-3 0 0,4 6 0 16,0 0 1-16,-3-7 0 15,3 14 0-15,0-4 0 0,0 0-4 0,0 3 0 0,0 0 0 16,0 3 0-16,0-2 0 0,0-4 0 0,-4 3 0 0,4-6 0 16,-3 3-2-16,-1-3-1 0,1 3 0 0,-1-3 0 15,1 0-9-15,-4-3 0 0,3 0 0 0,-3-1 0 16,3-2 0-16,-3-3 0 0,0 5 0 0,4-5 0 15,-4 3 0-15,3-7 0 0,1 4 0 0,-1-4 0 16,1-6 0-16,3 7 0 0,0-10 0 0,0 0 0 16,0 0 23-16,0 0 2 0,0 0 1 0,0 0 0 15,0 0-144-15,3-10-29 0,1 1-5 0</inkml:trace>
  <inkml:trace contextRef="#ctx0" brushRef="#br0" timeOffset="111629.2">9116 11491 1314 0,'0'0'37'0,"0"0"8"0,0 0-36 0,0 0-9 0,0 0 0 0,0 0 0 15,0 0 0-15,0 7 0 0,0-7 0 0,-4 9 0 16,4-3 53-16,0-6 9 0,-3 6 2 0,3 1 0 16,0-7 0-16,0 6 0 0,0 3 0 0,0-9 0 15,3 7-52-15,1-1-12 0,-4-6 0 0,3 6 0 16,4 1 54-16,-3-1 8 0,3-3 2 0,4 0 0 15,-1 3-20-15,1-3-4 0,3 1-1 0,0-4 0 16,0 0-14-16,4 0-2 0,-1 0-1 0,1-4 0 16,0 1-22-16,-1-3 9 0,1 6-9 0,-1-6 0 15,-2 0 0-15,-1-1 0 0,0 1 0 0,0-3 0 16,-3 2 0-16,-1-2 0 0,-3-1 0 0,0 4 0 16,0-3 0-16,-3-1 0 0,-1 1 0 0,1 3 0 15,-1-4 58-15,-3 1 5 0,4-1 1 0,-1-2 0 16,-3 6-52-16,0-4-12 0,0 1 0 0,0 3 0 15,0-1 0-15,0-2 0 0,0 3 0 0,0-1 0 16,0 7 0-16,0 0 0 0,0-3 0 0,0 3 0 16,0 0 0-16,0 0 0 0,-3-9 0 0,3 9 0 15,-7 0 0-15,3-3 0 0,-3 0 0 0,0-1 0 16,0 4 0-16,0-3 0 0,0 0 0 0,0-3 0 16,0 6 0-16,0 0 0 0,0-3 0 0,0 0 0 15,0 3-12-15,0-7-4 0,0 7-2 0,0 0 0 0,-1 0 7 16,1 0 2-16,-3 0 0 0,3 0 0 0,0 0 9 15,-4 0 0-15,4 7 0 0,-3-7 0 0,2 3 0 0,-2 0 0 0,3-3 0 16,0 0 0 0,0 6-27-16,7-6-9 0,0 0-3 0,-7 0 0 0,7 0 61 0,0 0 12 15,-7 6 2-15,3-2 1 16,4-4-59-16,-7 6-12 0,4 3-2 0,-5-6-1 0,5 10 37 0,-1-4 0 0,-3 1 0 16,4-1 0-16,-4 4 0 0,3-1 0 0,1 1 0 0,-4-1 0 15,3 1 0-15,-3 3 0 0,4-7 0 0,-5 3 0 16,5 1 0-16,-1 0 0 0,1-4 0 0,-1 0 0 15,1-5 0-15,3 8 0 0,0-6 0 0,0 4 0 16,0-4 44-16,0-6 16 0,0 6 3 0,0 1 1 16,3 2-52-16,-3-6-12 0,0-3 0 0,0 13 0 15,4-7 0-15,-4 3 0 0,0-2 0 0,3-1 0 16,-3 0 0-16,0 0 0 0,0-6 0 0,4 10 0 16,-4-10 0-16,0 3 0 0,0-3 0 0,3 3 0 15,1 6 0-15,-4-9 0 0,0 4 0 0,4 5 0 16,-4-9 0-16,3 3 0 0,1 3 0 0,-4-6 0 15,7 7 0-15,0-4 0 0,-4-3 0 0,4 6 0 16,-3-6 0-16,3 0 0 0,0 6 0 0,-4-6 0 16,5 0 8-16,-8 0 0 0,7 4-8 0,0-4 12 15,0 0-12-15,-4 0-8 0,4 0 8 0,0 0-13 16,-3 0 13-16,3 0 0 0,0 0 0 0,0 0 0 16,0 0 0-16,4 0 0 0,-4 0 0 0,3 0 0 0,1-4 0 15,-1 4 0-15,1 0 0 0,3 0 0 16,-3 0 0-16,-1-6 0 0,-3 6 0 0,4 0 0 0,-4 0 0 15,4 0 0-15,-4-3 0 0,0 3 0 0,0-3 0 16,-4 3 0-16,-3 0 0 0,4-3 0 0,-4 3 0 0,7 0 0 16,-4 0 0-16,-3 0 0 0,0 0 0 0,7-3 0 0,-7 3 0 0,0 0 0 15,4-4 0-15,-4 4 0 16,0 0 0-16,0 0 0 16,4-6-54-16,-4 6-8 0,0 0-2 0,0 0 0 0,3-3-102 15,1 0-21-15</inkml:trace>
  <inkml:trace contextRef="#ctx0" brushRef="#br0" timeOffset="112873.131">9716 11410 364 0,'0'0'16'16,"-8"0"-16"-1,8 0 54-15,-7 0 8 0,7 0 2 0,-7 3 0 16,7-3-30-16,0 0-6 0,0 0 0 0,0 0-1 16,0 0 8-16,0 0 1 0,0 0 1 0,0 0 0 15,-7 0 22-15,7 0 4 0,0 0 1 0,0 0 0 16,0 0-52-16,0 0-12 0,-3 0 0 0,-4 0 0 16,3 6 54-16,4-6 8 0,0 0 2 0,0 0 0 15,0 0 0-15,0 0 0 0,0 0 0 0,0 0 0 0,0 0-52 16,0 0-12-16,0 0 0 0,0 0 0 0,0 0 54 0,0 0 8 0,0 0 2 15,7 0 0-15,0 0-52 0,-3-6-12 0,3 6 0 16,-7 0 0-16,7 0 0 0,0 0 0 0,-3 0 0 0,3 0 0 16,0 0 29-16,0-3 3 0,0 0 1 0,0 3 0 15,0-4-25-15,0 4-8 0,0-3 0 0,4 3 0 16,-4 0 30-16,0-3-1 0,3-3 0 16,-3 6 0-16,0 0-29 0,0 0 0 0,0 0 0 15,-3-3 0-15,3 3 0 0,0 0-8 16,-7 0-1-16,4 0 0 0,-4 0 9 15,0 0-13-15,3 3 5 0,-3-3 8 0,0 0 0 0,0 0 0 0,0 0 0 0,0 0 0 16,0 0 0-16,0 0 0 0,0 0 12 0,0 0-4 16,0 0 0-16,0 0 0 0,0 0 0 0,0 0 0 15,0 0-8-15,0 0 0 0,0 0 0 0,0 0 0 16,0 0 30-16,0 0 4 0,0 0 1 0,0 0 0 16,0 0-56-16,0 0-11 15,7-3-3-15,-7 3 0 0,0 0-23 0,0 0-5 0,0 0-1 0</inkml:trace>
  <inkml:trace contextRef="#ctx0" brushRef="#br0" timeOffset="115479.383">10509 11344 892 0,'7'-3'18'0,"0"0"6"15,-3-4-24-15,3 7 0 0,0-3 0 0,-3 0 0 16,-1-3 47-16,1 3 5 0,-4 3 0 0,7-3 1 0,-4-1 60 0,-3 4 12 16,4-3 3-16,-4 3 0 0,0 0-73 15,0 0-15-15,0 0-2 0,0 0-1 16,0 0 8-16,0 0 2 0,0 0 0 0,0 0 0 0,0 0-3 0,0 0 0 0,0 0 0 16,0 0 0-16,-4-6-35 0,4 6-9 0,-3-3 0 0,3 3 0 15,-7-3 0 1,3 0 0-16,-3-4 0 0,0 7 0 0,0-3 39 0,3 3 5 15,-3-3 2-15,0-3 0 0,0 6-22 0,0-3-5 0,-3-1-1 0,3 1 0 32,-4 0-18-32,4-3 0 0,0 3 0 0,-4 0 0 0,4 0 34 0,0-4 3 0,-3 7 1 15,2-3 0-15,1 3-28 0,0-3-10 0,0-3 0 0,0 6 9 16,0 0 11-16,7 0 3 0,-7 0 0 0,0 0 0 16,0 0-23-16,0 6 0 0,7-6 0 0,-11 3 0 15,4 0 0-15,0-3 0 0,7 0 0 0,-7 7 0 16,0-4 0-16,0 3 0 0,0-3 0 0,0 3 0 15,0-3 0-15,0 4 0 0,0-1 0 0,0 0 0 16,0 1 0-16,3-1 0 0,-3-3 0 0,0 3 0 16,4 1 0-16,-4-1 0 0,3 0 0 0,-3 0 0 15,3 1 0-15,-3-1 0 0,4 0 0 0,-4 4 0 16,3 2 0-16,-3-6 0 0,4 7 0 0,-1-1 0 16,-3-2 0-16,4 2 0 0,-1 7-10 0,0-6 10 15,1 2 0-15,-1-2 0 0,4 0 0 0,0 2 0 16,0-2 0-16,4-1 0 0,-4 1 0 0,3 3 9 15,-3-7-9-15,4 3 0 0,3-2 0 0,-3 2 0 16,3-2 0-16,-4-4 0 0,4 4 0 0,0-1 0 16,-3 0 0-16,3-2 0 0,0 2 0 0,0-6 0 15,4 7 0-15,-4-4 0 0,3-3 0 0,-3 0 0 0,4 3 56 16,3-3 7-16,-3 1 1 0,3 2 0 0,0-3-52 16,-4 0-12-16,8-3 0 0,-7 6 0 0,3-2 0 15,-4-1 0-15,4 0 0 0,-3 0 0 0,0 0 0 0,3-3 0 16,0 0 0-16,-4 0 0 0,1 0 0 0,3 0 0 15,-3 0 0-15,-1-3 0 0,1 0 0 0,-4 3 0 0,3-3 0 16,-3-4 0-16,4 1 0 0,-4 6 0 0,4-3 0 0,-4 0 0 16,0-3 0-16,0 2 0 0,0 1 0 15,0-3 0-15,0 6-48 16,-3 0-13-16,3-3-3 0,-4 0 0 0,4 3-156 0,-3-3-31 16,-1 0-6-16</inkml:trace>
  <inkml:trace contextRef="#ctx0" brushRef="#br0" timeOffset="115968.778">10986 11413 969 0,'0'0'40'0,"0"0"-32"16,0 0 20-16,0 0 4 0,0 0 1 0,0 0 0 15,0 0 25-15,0 0 5 0,0 0 1 0,0 0 0 16,0 0-52-16,0 0-12 0,0 0 0 0,-4 6 0 16,0 0 54-16,4-6 8 0,-3 10 2 0,-1-7 0 15,1 9-52-15,-1-2-12 0,4-1 0 0,-3 1 0 16,3 2 0-16,0 1 0 0,0 2 0 0,0-2 0 16,0 6 40-16,0-3 6 0,0 5 1 0,0-2 0 15,0 0-25-15,0 3-5 0,3 3-1 0,-3-3 0 16,0-3-16-16,0 3 0 0,0-3 0 0,0-1 0 15,0-2 0-15,0-3 0 0,0 6 0 0,0-7 0 16,0 1 0-16,0-4 0 0,0-3 0 0,0 4 0 16,0-10 0-16,0 0 0 0,0 0 0 0,0 0 0 15,0 0 0-15,0 0 0 0,0 0 0 0,0 0 0 16,0 0-58 0,0 0-18-16,0-10-4 0</inkml:trace>
  <inkml:trace contextRef="#ctx0" brushRef="#br0" timeOffset="116257.004">11060 11196 1824 0,'3'-6'38'0,"1"3"8"0,-4 3-37 0,0 0-9 0,0 0 0 0,0 0 0 16,0 0 53-16,0 0 9 0,0 0 2 0,0 0 0 16,0 0 0-16,0 0 0 0,0 0 0 0,0 0 0 15,-7 3-52 1,7-3-12-16,-4 10 0 0,4-10 0 0,0 0 0 0,0 0 0 0,-3 9 0 0,3-9 0 16,0 0 0-16,0 0 0 0,0 0 0 0,0 6 0 15,0-6-67-15,3 7-16 0,4-4-3 0</inkml:trace>
  <inkml:trace contextRef="#ctx0" brushRef="#br0" timeOffset="117198.831">11331 11410 1094 0,'0'0'46'16,"0"0"-37"-16,0 0 44 0,0 9 9 0,0-3 2 0,0 4 0 15,-3-7-52-15,3 9-12 0,0-2 0 0,0 2 0 16,-4 1 0-16,4 0 0 16,0 2 0-16,0-2 0 0,0 2 54 0,0-2 8 0,0 0 2 0,0 5 0 15,0-5-52-15,0-1-12 0,0 4 0 0,0-3 0 16,0-4 0-16,4 4 0 0,-4-1 0 0,0 1 0 16,0-4 0-16,0 0 0 0,0-5 0 0,0 5 0 15,0 0 0-15,0-9 0 0,0 7 0 0,0-7 0 16,0 3 0-16,0 3 0 0,0-6 0 0,0 0 0 15,-4 6 0-15,4-6 0 0,0 0 0 0,0 0 0 16,0 0 0-16,0 7 0 0,0-7 0 0,0 0 0 16,0 0 0-16,0 0 0 0,0 0 0 0,0 0 0 15,0 0 54-15,0 0 8 0,0 0 2 0,0 0 0 16,0 0-52-16,0 0-12 0,0 0 0 0,0 0 0 16,0 0 54-16,0 0 8 0,0 0 2 0,-3-7 0 15,3 1-52-15,-4-3-12 0,1 2 0 0,-1-2 0 16,4 0 34-16,-3-4 4 0,-1 7 1 0,0-10 0 15,4 4-13-15,-3-1-2 0,-1 4-1 0,4-4 0 16,0 1-23-16,-3-1 8 0,3-3-8 0,0-2 0 16,0 5 0-16,0 0 0 0,3 1 0 0,-3-1 0 15,4-2 0-15,-1-1 0 0,1 3 0 0,0 1 0 16,3 2 56-16,0-2 6 0,0-1 2 0,3 1 0 16,1 2-52-16,-1-2-12 0,1 6 0 0,0-1 0 15,-4 1 0-15,3 0 0 0,1 0 0 0,-1 2 0 16,-3-2 0-16,1 0 0 0,-1 6 0 0,-4-3 0 0,-3 3 0 15,7 0 0-15,-7 0 0 0,4 0 0 16,3 0-48-16,0 0-13 0,-7 0-3 0,7 0 0 0,-4 3 52 0,4-3 12 16,-7 0 0-16,8 0 0 0,-5 9 0 0,4-2 0 0,0-1 0 15,0 0 0-15,0 0 0 0,-3 7 0 0,-1-4 0 16,4 1 0-16,-3 2 0 0,-1 1 0 0,1-1 0 0,-1 1 0 16,1-1 0-16,0 7 0 0,-1-3 0 15,1-4 0-15,-4 7 0 0,3-3 0 0,1-3 0 0,-4-1 0 16,3 4 0-16,-3-1 0 0,0-2 0 15,4 0 0-15,-4-1 0 0,0-3 0 0,3 1 0 0,-3-4 0 16,0 7 0-16,4-7 0 0,-4 3 0 0,0-2 0 16,3 2 0-16,1-6 0 0,-4 7 0 0,3-4 0 15,1 0 0-15,-1 4 0 0,1-1 0 0,-1-3 0 16,-3 0 0-16,4 1 0 0,-4-7 0 0,3 6 0 16,-3-3 0-16,0-3 0 0,4 6 0 0,-4-6 0 15,0 7 0-15,0-7 0 0,0 6 0 0,0-6 0 16,0 0 0-16,0 0 0 0,0 0 0 0,0 0 0 15,0 0 0-15,0 6 0 0,0-6 0 0,0 0 0 16,0 0 0-16,0 0 0 0,0 0 0 0,0 0 0 16,0 0 0-16,0 0 0 0,0 0 0 0,0 0 0 15,0 0-156-15,0 0-29 0,0-6-6 0</inkml:trace>
  <inkml:trace contextRef="#ctx0" brushRef="#br0" timeOffset="119267.821">12164 11504 608 0,'0'0'12'0,"0"0"4"0,0 0-16 0,0 0 0 0,0 0 0 0,0 0 0 16,0 0 54-16,0 0 8 0,0 0 2 0,0 0 0 16,0 0 0-16,0 0 0 0,0 0 0 0,0 0 0 15,0 0 0-15,0 0 0 0,0 0 0 0,0 0 0 16,0 0 0-16,0 0 0 0,0 0 0 0,0 0 0 16,0 0-52-16,0 0-12 0,0 0 0 0,0 0 0 15,0 0 54-15,0 0 8 0,0-6 2 0,-4-1 0 0,4 1-52 16,-3 0-12-16,3-1 0 0,-4 1 0 0,1 0 20 15,-1 0 2-15,1-1 0 0,-4-2 0 0,3 6 16 0,0-7 3 0,-3 7 1 0,4-6 0 16,-4 6-34-16,3 0-8 0,1-4 0 0,-4 4 0 16,0-3 0-16,3 6 0 0,1-6 0 0,3 6 0 15,-7-7 0 1,0 4 0-16,3 0 0 0,-3-3 0 0,7 6 0 0,-4 0 0 0,-3 0 0 0,0-3 0 16,0 3 0-16,0-3 0 0,0 3 0 15,0 0 0-15,4 0 0 0,-4 3 0 16,-1-3 0-16,1 3 0 0,0-3 0 0,7 0 0 0,-7 0 0 15,0 0 0-15,7 0 0 0,-7 0 0 0,7 0 0 16,-7 6 0-16,0-6 0 0,7 0 0 0,-7 0 0 0,0 0 0 16,7 0 0-16,-7 3 0 0,7-3 0 0,-11 0 0 15,4 3 0-15,7-3 0 0,-7 0 0 0,0 0 0 16,4 7 0-16,-4-4 0 0,-1 0 0 0,8-3 0 16,-3 0 0-16,3 0 0 0,-7 9 0 0,3-2 0 15,4-7 0-15,-3 6 0 0,-1 0 0 0,1 0 0 16,-1 4 0-16,4-7 0 0,-3 6 0 0,3-2 0 15,-4-1 0-15,4 3 0 0,-3 1 0 0,3-4 0 16,-4 3 0-16,4 1 0 0,0-7 0 0,-3 9 0 16,3-5 0-16,0-1 0 0,-4 3 0 0,4 1 0 15,0-7 0-15,-3 6 0 0,3-5 0 0,0 5 0 16,0-9 0-16,0 9 0 0,0-2 0 0,0-1 0 16,0-6 0-16,0 3 0 0,0 10 0 0,3-7 0 15,-3 0 0-15,0 4 0 0,4-4 0 0,-4 0 0 16,3 3 53-16,-3-5 9 0,4 5 2 0,-1-6 0 0,1 7-52 15,-4-4-12-15,3-3 0 0,4 0 0 0,-3 6 0 16,-1-5 0-16,1-4 0 0,-4 0 0 16,7 6 0-16,-4-3 0 0,1 0 0 0,3 3 0 0,0-6 0 15,-3 4 0-15,3-4 0 0,0 3 0 0,0-3 0 0,-4 0 0 16,4 0 0-16,0 0 0 0,1 0 0 0,-5 0 0 16,4 0 0-16,0-3 0 0,0-1 0 0,-3-2 0 0,6 6 0 15,-3-3 0-15,0 0 15 0,1-3 0 0,-1-1 0 0,0 1 0 16,0 0-15-16,3 0 0 15,-3-4 0-15,0 7 0 0,4-6 0 0,-4 2 0 0,0 1 0 0,0 0 0 16,0 0 0-16,-3-4 0 0,3 7 0 0,0-6 0 16,0 5 0-16,0-5 0 0,-4 9 0 0,4-6 0 15,-3-1 0-15,0-2 0 0,3 3 0 0,-4 0 0 16,1-7 0-16,-1 10 0 0,1-10 0 0,-1 7 0 16,1-7 0-16,-1 7 8 0,1-3-8 0,-4-1 0 15,3 1-8-15,-3 3-8 0,4-4-2 0,-4 1 0 16,0 6 33-16,3-4 6 0,-3 1 2 0,0 0 0 15,0 3-37-15,0 3-7 0,0-10-2 0,0 10 0 16,0 0 23-16,0-6 0 0,4 0 0 0,-4 0 0 16,0 6 0-16,3-4 0 0,-3 4 0 0,0 0 0 15,0 0 0-15,0-6 0 0,0 6 0 0,0 0 0 16,0 0 0-16,0 0 0 0,0 0 0 0,0 0 0 16,0 0 0-16,0 0 0 0,0 0 0 0,0 0 0 15,0 0 0-15,0 0 0 0,0 0 0 0,0 0 0 0,0 0 0 16,0 0 0-16,0 0 0 0,0 0 0 0,0 0 0 15,0 0 0-15,0 0 0 0,0 0 0 0,0 0 0 16,0 0 0-16,0 0 0 0,0 0 0 0,0 0 0 16,0 0 0-16,4 6 0 0,-4 4 0 0,0-1 0 15,0-6 0-15,-4 10 0 0,4-4 0 0,-3 1 0 0,-1 2 0 0,4-2 0 16,-3-4 0-16,-1 10 0 0,4-10 0 0,-3 6 0 16,-1-2 0-16,1-1 0 0,-1 1 0 15,1-4 0-15,-1 7 0 0,1-4 0 0,-1 0 0 0,4-2 0 0,-3 2 0 16,3 0 0-16,-4 1 0 0,4-4 0 15,0 4 0-15,-3-4 0 0,3 0 0 0,0 3 0 0,-4 1 0 16,4-4 0-16,0 4 0 0,-4-4 0 0,4 0 0 16,-3 3 0-16,3 1 0 0,0-4 0 0,-4 0 0 15,4 1 0-15,-3 2 0 0,3-3 0 0,0 1 0 16,-4-1 0-16,4 0 0 0,0 0 0 0,-3 1 0 16,3 2 0-16,-4-3 0 0,4 1 0 0,0-1 0 15,-3 0 0-15,3 4 0 0,0-1 0 0,-4 0 0 16,1-2 0-16,-1 5 0 0,4 1 0 0,-3-4 0 15,-1 4 0-15,1-1 0 0,-1 4 0 0,1 0 0 16,-1-4 0-16,1 1 0 0,3-1 0 0,-4 1 0 16,0-4 0-16,1 4 0 0,3-4 0 0,-4 1 0 15,1-4 0-15,3 3 0 0,-4-6 0 0,4 7 0 16,0-1 0-16,0-9 0 0,0 7 0 0,0-1 0 16,0-6 0-16,0 9 0 0,0-6 0 0,0-3 0 15,-3 10 0-15,3-4 0 0,0-6 0 0,0 6 0 16,-4 1 0-16,4-7 0 0,0 6 0 0,0-6 0 15,0 9 0-15,0-9 0 0,-3 7 0 0,3-7 0 16,0 0 0-16,0 0 0 0,0 0 0 0,-4 12 0 0,4-12 21 16,0 0 9-16,0 0 2 0,0 0 0 0,0 0-22 15,0 0-10-15,0 0 10 0,0 0-10 0,0 0 13 0,0 0-3 16,0 0-1-16,0 0 0 0,0 0 3 0,0 0 0 0,0 0 0 16,0 0 0-16,0 0-12 0,0 0 12 0,0 0-12 15,0 0 12-15,0 0-12 0,0 0 0 0,0 0 0 0,0 0 0 16,0 0 0-16,0 0 0 0,0 0 0 0,4-6 0 15,-1 0 0-15,1-1 0 16,-1 1 0-16,1 0 0 0,-1-4 0 0,4 4 0 0,1-7 0 0,-1 7 0 16,0-3 0-16,0-1 0 0,3-2 0 0,-3-1 0 15,4 1 0-15,-1-1 0 0,-2-6 0 16,2 7 0-16,1 2 0 0,-4-5 0 0,3 2 0 0,1 1 0 16,0-1 0-16,-4 4 0 0,3-1 0 0,1-2 0 15,-4 9 0-15,3-7 0 0,-3 4 0 0,4 3 0 16,-4-3 0-16,0-1 0 0,0 4 0 0,0-6 0 15,0 9 0-15,-3-3 0 0,3-1 0 0,0-2 0 16,-4 6 0-16,5-3 0 0,-5 0 0 0,4 0 0 16,-7 3 0-16,0 0 0 0,4-3 0 0,-4 3 0 15,0 0 0-15,0 0 0 0,0 0 0 0,0 0 0 16,0 0 0-16,0 0 0 0,0 0 0 0,0 0 0 16,0 0 0-16,0 0 0 0,0 0 0 0,0 0 0 15,0 0 0-15,0 0 0 0,0 0 0 0,0 0 0 16,0 0 0-16,0 0 0 0,0 0 0 0,0 0 0 15,0 0 0-15,0 0 0 0,0 0 0 0,0 0 0 16,0 0 0-16,0 0 0 0,3 0 0 0,-3 0 0 0,0 0 0 16,0 0 0-16,0 0 0 0,0 0 0 0,0 0 0 0,0 0 0 15,0 0 0-15,0 0 0 16,0 0 0-16,0 0 0 0,0 0 0 0,0 0 0 0,0 0 0 0,0 0 0 16,0 0 0-16,0 0 0 0,0 0 0 0,0 0 0 0,0 0 0 15,0 0 0-15,0 0 0 0,0 0 0 16,0 0 0-16,0 0 0 15,0 0-100-15,0 0-23 0,0 0-4 0</inkml:trace>
  <inkml:trace contextRef="#ctx0" brushRef="#br0" timeOffset="128504.762">13102 11485 1364 0,'0'0'28'0,"0"0"7"0,0 0-35 0,0 0 0 0,0 0 0 0,0 0 0 15,0 0 118-15,0 0 17 0,0 0 3 0,0 0 1 16,-7-3-81-16,0 0-16 0,4-4-3 0,-5 4-1 16,5-6-10-16,-4 9-3 0,3-6 0 0,1-1 0 15,-1-2-9-15,1 6-1 0,-1-7-1 0,1 7 0 16,-1-6 8-16,4 6 2 0,-3-4 0 0,-1-5 0 15,1 12 2-15,3-6 1 0,-4-4 0 0,1 7 0 16,-1-3-8-16,4-4-2 0,-3 4 0 0,-1 0 0 16,4 0 5-16,-4-1 1 0,1 4 0 0,-1-6 0 15,4 9-6-15,-3 0-1 0,-1-6 0 0,1 2 0 16,-4 1-5-16,3 0-2 0,-3 0 0 0,0 0 0 16,0 0-9-16,-4 3 0 0,4-3 0 0,-3-4 0 15,3 7 0-15,-4 0 0 0,1 0 0 0,-1 0 0 16,-3 0 0-16,3 0 0 0,-3 0 0 0,-3 0 0 15,2 0 0-15,1 0 0 0,4 7 0 0,-8-4 0 16,8 0 8-16,-5 0 0 0,1 3 0 0,4 1 0 16,-4-4-8-16,0 0 0 0,3 9 0 0,0-5 0 15,-3-1 0-15,4 6 8 0,-1-2-8 0,0-1 8 16,4 1-8-16,-3 2 0 0,3 1 0 0,-4 2 0 16,4-2-30-16,4-1 2 0,-4-2 0 0,3 2 0 0,4 1 28 15,-3 3 0-15,3-10 0 0,0 6 0 0,3 1 45 16,1 3 15-16,-1-10 4 0,4 7 0 15,0 5-103-15,4-5-20 0,-1 3-4 0,1-4-1 0,0 7 75 0,3-7 14 16,0 4 3-16,0 3 1 16,0-3-46-16,0 2-10 0,4-2-1 0,-4 3-1 0,0 0 48 0,0-4 9 0,0 4 3 15,4 0 0-15,-1-3-31 0,1-7 0 0,3 4 0 16,-3-4 0-16,3-6 0 0,0-3 0 0,-3 0 0 16,3 0 0-16,0-6 0 0,4-3-13 0,-4-1 1 15,4 1 0-15,-1-4-196 16,5-2-38-16</inkml:trace>
  <inkml:trace contextRef="#ctx0" brushRef="#br0" timeOffset="129172.439">13342 11601 1789 0,'0'0'37'0,"0"0"9"16,0 0-37-16,0 0-9 0,0 0 0 0,0 0 0 0,0 0 82 0,0 0 14 15,4 0 4-15,-4 0 0 0,7 0-36 16,0 0-6-16,-4 0-2 0,-3 0 0 0,7 0-17 0,0 0-4 0,0 0-1 0,0 0 0 15,1 0-3 1,-1 6-1-16,0-6 0 0,0 0 0 0,3 0-22 0,1 0-8 0,3 0 0 0,-3-6 0 16,6 6 19-16,1 0-3 0,-1-3 0 0,1 0 0 15,0 0-8-15,-1-4-8 0,1 1 12 16,3 3-12-16,-3-6 13 0,-1 2-4 0,-2-2-1 16,2-1 0-16,-3 1-8 0,0-4 0 15,1 1 0-15,-1 6 0 0,-4-10 0 0,1 10 0 0,-1-7 0 16,-3 4 0-16,4-4 0 0,-4 4 0 0,-3-4 0 15,-1 1 0-15,1 2 0 0,-1 1 0 0,-3-4 0 0,0 1 0 16,0 6 0-16,-3-4 0 0,-1 1 0 0,1-1 0 16,-4-2 0-16,0 6 0 0,-1-4 0 0,1 4 0 15,-3-7 0-15,-4 10 0 0,3 0 0 0,-3-3 0 16,0 3 0-16,0-1 0 0,0 1 0 0,-4 3 0 16,0 0 0-16,4 0 0 0,-7 0 0 0,3 7 0 15,1-4 0-15,-1 3 0 0,1 0 0 0,2 4 0 16,-2-4 23-16,3 3 9 0,-4 1 1 0,4-1 1 15,0 4-34-15,3-1 0 0,4 1 0 0,-3-1 0 16,3 1 0-16,0 6 0 0,3-4 0 0,-3-2 0 16,7 6 0-16,-4-4 0 0,4 4 0 0,0-3 0 15,0 3 0-15,4-4 0 0,-1 4 0 0,5 0 0 16,-1-3 0-16,0-1 0 0,0 1 0 0,3 3 0 16,1-3 0-16,3-4 0 0,0 4 0 0,0-1 0 15,4-5 12-15,-4-4-12 0,4 7 12 0,-1-7-12 0,1-3 8 16,-1 7-8-16,1-7 0 0,0-3 0 15,3 6-28-15,-3-6-8 0,-1 0-3 0,1 0 0 16,-1-6-79-16,5 6-16 0,-5-7-3 0</inkml:trace>
  <inkml:trace contextRef="#ctx0" brushRef="#br0" timeOffset="129796.355">14337 11375 1241 0,'-14'-9'25'0,"7"9"8"0,0-3-33 0,0 0 0 0,0-1 0 0,0 1 0 16,-1 0 48-16,8 3 4 0,-7 0 0 0,7 0 0 15,-7 0 32-15,7 0 6 0,0 0 2 0,-7 0 0 16,0 6-16-16,0-2-4 0,4-1 0 0,-4 0 0 16,0 6-19-16,-1 1-4 0,5-4-1 0,-4 6 0 15,3-2-9-15,-3 2-3 0,4 1 0 0,-1 3 0 16,-3-1-19-16,4-2-4 0,-1 6-1 0,4-4 0 15,-3 1 7-15,3 6 1 0,-4-3 0 0,4 0 0 16,0-1 9-16,0-2 3 0,0 3 0 0,0-3 0 16,-3-4-32-16,3 7 0 0,-4-7 0 0,1 1 0 15,3 0 0-15,-4-4 0 0,0 0 0 0,1-2 0 16,3-7 0-16,-4 6 0 0,4-6 0 0,0 0 0 16,0 0 10-16,0 0-1 0,0 0 0 0,0 0 0 15,0 0 3-15,0 0 0 0,0 0 0 0,-3-6 0 16,-1 3-12-16,1-7 8 0,3 4-8 0,0-4 8 0,0-2 0 15,3 2 0-15,-3-2 0 0,4-1 0 0,-1 4 20 0,1-7 3 16,-1 4 1-16,1-4 0 16,3 4-21-16,0-4-11 0,0-3 12 0,0 0-12 0,0 4 8 0,4-4-8 15,-1 0 0-15,5 3 0 0,2-3 0 0,1 7 0 0,3-4-12 16,4-3 3-16,3 7 9 0,4-1 0 0,-1-2 0 16,1 5 0-16,0 1-17 0,3 3-2 0,-3-1 0 0,-4 4 0 15,0 3 11-15,1 3 8 16,-8 0-12-16,3 1 12 0,-6 2-12 0,0 0 4 15,-4 0 8-15,0 7-13 0,-3 3 13 0,-1-1 0 0,1 1 0 16,-4 6 0-16,0-3 0 0,-4 3 0 0,1-4 0 0,-1 4 0 16,1 0 0-16,-4-6 0 0,0 6 0 15,0-3 0-15,3-3 0 0,-3-4 0 0,4 1 0 0,-4 5 0 16,4-8 0-16,-1-4 0 0,-3 3 0 0,4 1 0 16,-4-10 23-16,0 0 7 0,0 0 2 0,0 0 0 15,0 0-61-15,0 0-12 16,0 0-3-16,0 0 0 0,0 0-32 0,0 0-6 0,-7-6-2 0,-1 2 0 15,1-5-35-15,4 6-7 0,3 3-2 16,-4-6 0-16,4 6-86 0,0 0-18 0,4-7-3 0</inkml:trace>
  <inkml:trace contextRef="#ctx0" brushRef="#br0" timeOffset="130322.745">15222 11131 1337 0,'0'0'56'0,"0"0"-44"16,0 0 41-16,0 0 9 0,0 0 2 0,0 0 0 15,0 0 51-15,0 0 10 0,0 0 3 0,-7 6 0 16,7-6-61-16,0 0-12 0,-3 6-3 0,3-6 0 16,-4 6-32-16,1 4-6 0,-1-4-2 0,4 4 0 15,-3-1-12-15,-1-3 0 0,4 4 0 0,0-1 0 16,-3 0 31-16,3-2 3 0,0 5 1 0,0 1 0 16,0-4-21-16,0 1-4 0,0 2-1 0,0 1 0 15,3-1 4-15,-3 1 1 0,0-1 0 0,4 7 0 16,-4-3 9-16,3 3 1 0,1-1 1 0,-4 1 0 15,3 3-25-15,-3-6 0 0,4 6 0 0,-4 0 0 16,3-7 0-16,-3 7 0 0,0-9 0 0,0 9 0 16,0-6 0-16,0-7 0 0,0 10 0 0,-3-3 0 15,3-4 0-15,-4 1 0 0,4-1 0 0,0 4 0 16,-3-4 0-16,3 1 0 0,0-1 0 0,-4 1 0 16,4 0 12-16,-3-1-4 0,3-3 0 0,0 4 0 15,-4-4-8-15,4-2 0 0,-3 2 0 0,3 1 0 16,0-10 0-16,-4 6 0 0,4-6 0 0,0 0 0 15,0 0 0-15,0 0 0 0,0 0 0 0,0 0 0 16,0 0 0-16,0 0-11 0,0 0 3 0,0 0 0 16,0 0-39-16,0 0-7 0,0 0-2 0,0-13 0 15,4 7-192-15,-4-7-38 0</inkml:trace>
  <inkml:trace contextRef="#ctx0" brushRef="#br0" timeOffset="130806.394">14905 11532 1496 0,'0'0'42'0,"7"6"10"0,-4-3-41 0,-3-3-11 0,4 4 0 0,-4-4 0 16,7 6 87-16,-7-6 15 0,4 0 3 0,-4 0 1 15,0 0-27-15,7 3-6 0,-7-3-1 0,3 0 0 16,4 0-12-16,0 0-4 0,-3-3 0 0,3 0 0 16,3 0-12-16,-3-1-2 0,4-5-1 0,3 9 0 15,-3-6-11-15,3-1-2 0,4 1-1 0,-4 0 0 16,3 3-12-16,1-3-3 0,0 2 0 0,-1 1 0 16,1-3-3-16,-1 6-1 0,1-3 0 0,0 0 0 15,-4 3 20-15,0-7 3 0,4 7 1 0,-4 0 0 16,-4 0-16-16,4-3-4 0,1 0 0 0,-5-3 0 15,4 6 0-15,-3 0 0 0,-1 0 0 0,4 0 0 16,-3-3-3-16,-4 3-1 0,4-3 0 0,-4 3 0 0,3 0-8 16,-3-4 0-16,0 1 0 0,1 3 0 0,-5-3 0 15,4 3 0-15,0-6 0 0,0 6 0 0,0-3 0 16,4 3 0-16,3-3 0 0,-3-4 0 0,3 7 12 16,0 0 1-16,0-3 0 0,0 0 0 0,0 3-30 0,-3-6-7 15,-1 6 0-15,1 0-1 16,-4 0-11-16,-4 0-3 0,-3 0 0 0,0 0 0 0,0 0 39 0,0 0 0 0,0 0 0 15,0 0 0 1,0 0-48-16,-3-3-1 0,-4-4-1 0,-4 1 0 0,4 0-139 16,-3-7-28-16</inkml:trace>
  <inkml:trace contextRef="#ctx0" brushRef="#br0" timeOffset="132029.541">12248 11573 511 0,'0'0'14'0,"0"0"4"0,0 0-18 0,0 0 0 0,0 0 0 0,0 0 0 16,0 0 73-16,0 0 11 0,0 0 3 0,0 0 0 15,0 0-19-15,0 0-3 0,0 0-1 0,0 0 0 16,0 0 0-16,0 0 0 0,0 0 0 0,0 0 0 16,-7 0-51-16,7 0-13 0,0 0 0 0,0 0 0 15,0 0 53-15,0 0 8 0,0 0 2 0,0 0 0 16,0 0-14-16,0 0-2 0,0 0-1 0,0 0 0 16,0 0-22-16,0 0-4 0,0 0 0 0,0 0-1 15,0 0 36-15,0 0 7 0,0 0 2 0,0 0 0 16,0 0-56-16,0 0-8 0,0 0-8 0,0 0 8 15,0 0 0-15,0 0 0 0,0 0 8 0,0 0-8 16,0 0 0-16,0 0 0 0,0 0 0 0,7-6 0 16,1 6 0-16,-1-4 0 0,3-5 0 0,1 9 0 0,-1-3 0 15,1 0 0-15,3 0 0 0,-3-1 0 16,-1 4 0-16,1 0 0 0,-1-3 0 0,-3 3 0 0,0 0 0 0,0 0 0 16,-7 0 0-16,0 0 0 0,0 0 0 0,0 0 0 15,0 0 0-15,0 0 0 0,0 0 0 0,0 0 0 16,0 0 0-16,0 0 0 0,0 0 53 15,0 0 5-15,0 0 1 0,0 0 0 0,0 0-39 0,0 0-7 0,0 0-1 16,0 0-1-16,0 0-11 0,0 0 0 0,0 0-12 0,0 0 12 16,0 0 0-16,0 0 0 0,0 0 0 0,0 0 0 15,0 0 0-15,0 0 0 16,0 0 0-16,0 0 0 0,0 0 0 0,0 0 0 0,0 0 0 0,-7 7 0 16,7-7 0-16,-3 6 0 0,3-6 0 0,0 0 0 15,0 0 0-15,-7 3 0 0,7-3 0 0,0 0 0 16,0 0 0-16,0 0 0 0,0 0 0 0,0 0 0 15,0 0 0-15,0 0 0 0,0 0 0 0</inkml:trace>
  <inkml:trace contextRef="#ctx0" brushRef="#br0" timeOffset="133486.179">15699 11670 801 0,'0'0'16'0,"0"0"5"0,0 0-21 0,0 0 0 0,0 0 0 0,0 0 0 16,0 0 81-16,0 0 12 0,0 0 3 0,0 0 0 15,0 0-26-15,0 0-5 0,0 0-1 0,0 0 0 16,0 0-44-16,0 0-10 0,0 0-2 0,0 0 0 16,0 0-8-16,0 0 8 0,0 0-8 0,0 0 8 15,0 0-8-15,0 0 0 0,0 0 0 0,0 0 0 16,0 0 8-16,0 0 0 0,0 0 0 0,0 0 0 15,0 0 0-15,0 0 0 0,0 0 0 0,0 0 0 16,0 0 7-16,0 0 1 0,0 0 0 0,0 0 0 16,0 0 3-16,0 0 1 0,0 0 0 0,0 0 0 15,7 3-10-15,0-3-2 0,0 0 0 0,3 0 0 16,1 6 4-16,0-6 0 0,-1 0 0 0,4 0 0 0,-3 0-1 0,-1 0 0 16,5 0 0-16,-5-6 0 0,4 6 24 15,-3 0 5-15,-1 0 0 0,1-3 1 0,-4 0-21 0,0-3-5 16,0 6-1-16,0 0 0 15,0 0-4-15,-7 0-1 0,0 0 0 0,0 0 0 0,0 0 19 0,0 0 3 16,0 0 1-16,0 0 0 0,0 0-19 0,0 0-3 0,0 0-1 16,0 0 0-16,0 0-9 0,0 0 0 0,0 0 0 15,0 0 0-15,0 0 0 16,0 0-12-16,0 0 2 0,0 0 1 16,0 0-18-16,0 0-3 0,0 0-1 0,0 0 0 15,-3-7-81-15,3 7-16 0,-7-6-3 0</inkml:trace>
  <inkml:trace contextRef="#ctx0" brushRef="#br0" timeOffset="136611.878">16690 11472 432 0,'0'0'8'0,"0"0"4"0,0 0-12 16,0 0 0-16,0 0 0 0,0 0 0 0,0 0 16 0,0 0 1 0,0 0 0 16,0 0 0-16,0 0-2 0,0 0-1 0,0 0 0 0,0 0 0 15,0 0 19-15,0 0 4 0,0 0 1 0,0 0 0 16,0 0-8-16,0 0-2 0,0 0 0 0,0 0 0 15,0 0 23-15,0 0 4 0,0 0 1 0,0 0 0 16,0 0-13-16,0 0-3 0,0 0 0 0,0 0 0 16,0 0-22-16,0 0-5 0,0 0-1 0,0 0 0 15,0 0-12-15,0 0 0 0,0 0 0 0,0 0 0 16,0-6 12-16,0 6 0 0,0 0 0 0,0 0 0 16,0 0 23-16,0 0 4 0,0-6 1 0,0 6 0 15,0 0-7-15,-4-3-1 0,4 3 0 0,0 0 0 16,-3-3 7-16,-1-4 1 0,4 7 0 0,-3-3 0 15,-1-3-14-15,-3 3-2 0,4 0-1 0,-4-4 0 16,7 7 7-16,-7 0 2 0,3-3 0 0,-3 0 0 16,0-3-19-16,-4 6-3 0,4-3-1 0,-3 0 0 15,3-1 3-15,-4 1 0 0,1 3 0 0,2-3 0 16,-2 3 9-16,-1 0 3 0,4 0 0 0,-3 3 0 16,-1-3 3-16,0 3 1 0,4-3 0 0,-3 7 0 15,-1-4-28-15,4 3 0 0,-3-3 0 0,3 0 0 16,-1 7 0-16,1-7 0 0,0 6 0 0,0 1 0 15,0-7 0-15,0 9 0 0,4-5 0 0,-4-1 0 16,3 3 8-16,-3 1-8 0,4-1 8 0,-1-3-8 0,0 7 0 0,-3-4 0 16,4 1 0-16,-1-1 0 0,1-2 0 0,-1 2 0 15,1 0 0-15,-1-2 0 0,4-1 0 0,0-6 0 16,-3 3 0-16,3-3 0 16,-4 9 8-16,4-9-8 0,0 10 0 0,0-4 8 0,0-6 1 0,0 6 0 15,0-6 0-15,0 7 0 0,0-7 3 0,4 9 0 0,-4-3 0 0,3 1 0 16,1-1-12-16,-1 0 12 0,1 0-12 15,3 1 12-15,-4-4-12 16,1 3-14-16,3-6 3 0,-3 6 1 0,-4-6 18 0,7 3 3 0,-4 1 1 0,1 2 0 16,3-6-12-16,0 3 0 0,-4 0 0 0,4-3 0 15,0 0 0-15,0 6 0 0,0-2 0 0,1-1 0 16,-1-3 0-16,0 3 0 0,0-3 0 0,0 3 0 16,3 0 0-16,-3-3 0 0,4 0 0 0,-4 6 0 15,0-2 0-15,0-4-17 0,-3 3 4 0,3-3 1 16,0 6 12-16,-4-6 0 0,4 3 0 0,0 0 10 15,1-3-10-15,-5 0-17 0,4 6 4 0,0-2 1 16,0-1 12-16,-3 0 0 0,-1 0 0 0,4 0 0 16,-3-3 0-16,3 0 0 0,-4 6-11 0,-3-6 11 15,7 0 0-15,-3 4 0 0,-4-4 0 0,4 3 0 16,-4-3 0-16,7 0 0 0,-7 0 0 0,3 0 0 16,-3 0 0-16,4 9-8 0,-4-9 8 0,3 3 0 15,-3-3 0-15,4 10 0 0,-1-4 0 0,1 0 0 16,-4 0 0-16,3 1 0 0,1 2 0 0,-4-6 0 15,0 10-10-15,3-4 10 0,-3 1-8 0,0 2 8 16,0-2 0-16,-3 2-8 0,-1-2 8 0,1 2 0 16,-1-6-30-16,1 7-1 0,-1-4 0 0,-3 1 0 0,4-1 31 15,-4-3 0-15,-1 4 0 0,-2-1 0 16,3-3 25-16,-4 1 11 0,4-4 3 0,-3 6 0 0,-1-6-19 0,0-3-3 16,1 7-1-16,-1-4 0 0,1-3-5 0,-1 0-2 0,1 0 0 15,-1 0 0-15,0 0-9 0,1 0 0 16,3 0 0-16,0 0 0 0,0 0 53 0,7 0 9 0,0 0 2 0,-7 0 0 15,7 0-64-15,-8-3-15 0,8 3-1 16,-7-7-1-16,7 7 27 0,-7 0 6 0,4 0 0 16,3 0 1-16,-7-3-27 0,0 0-6 0,0-3 0 0,7 6-1 15,-7 0 27-15,3-3 6 0,4 3 0 0,-3-7 1 32,-1 1-72-32,1 0-14 0,-1 0-3 0,0-1-1 0,4 1-121 0,0 0-24 15,0-4-5-15</inkml:trace>
  <inkml:trace contextRef="#ctx0" brushRef="#br0" timeOffset="137754.775">17272 11595 725 0,'0'0'31'0,"0"0"-31"15,0 0 48-15,0 0 3 0,0 0 1 0,0 0 0 16,0 0-23-16,0 0-4 0,0 0-1 0,-7-3 0 16,7 3 32-16,-7-4 7 0,7 4 1 0,-7-3 0 15,7 3-10-15,-4-6-2 0,1 3 0 0,3 3 0 16,-7-9-27-16,3 9-5 0,4 0-2 0,-7-7 0 16,4 1 13-16,-4 6 2 0,3-3 1 0,-3 0 0 15,0 0-18-15,0 3-3 0,0-4-1 0,0 4 0 16,0 0 6-16,0 0 1 0,3 0 0 0,-3 4 0 15,7-4 11-15,-7 3 2 0,0-3 1 0,0 3 0 16,0 0-20-16,0 3-4 0,0-3-1 0,3 1 0 16,4-4-8-16,-7 9 8 0,0-6-8 0,0 3 8 15,0 1-8-15,0-1 0 0,0-3 0 0,0 3 0 0,0 1 0 16,0-1 0-16,0 0 0 0,0 4 0 0,0-4 0 0,-1 0 12 16,1 0-12-16,0 1 12 0,0-1 0 15,4 0 1-15,-4 0 0 0,3 1 0 0,4-7-4 0,-3 6-1 0,-1 3 0 16,4-9 0-16,-3 7 13 0,3-7 3 0,0 9 0 15,-4-6 0-15,4-3-12 0,0 13-3 0,-3-7 0 16,3 3 0-16,0-2-9 0,0-1 0 16,0 0 0-16,0 4 0 0,0-4 0 0,-4 0 0 0,4 4 0 15,0-7 0-15,0 9 0 0,0-5 0 0,0-1 0 0,4 3 0 16,-4-3 0-16,0 1 0 0,3 2 0 16,1 1 0-16,-4-4 0 0,3 3 8 0,1-2-8 15,3-1 8-15,-4 3-8 0,1-6 8 0,3 7-8 0,-4-4 8 16,4 0-8-16,0 1 8 0,-3-1-8 0,3 0 8 15,0 0-8-15,-3-6 0 0,3 10 0 0,0-7 8 16,3 0 0-16,-3 3 0 0,0-3 0 0,4 1 0 16,0-1 4-16,-4 0 1 0,3-3 0 0,4 0 0 15,-3 6-13-15,0-6 0 0,-1 0 8 0,1 3-8 16,-1-3 0-16,-3-3 0 0,4 3 0 0,-1-6 0 16,-2 6 31-16,-1 0 3 0,3-3 1 0,-3-4 0 15,0 4-19-15,0-3-4 0,0 3-1 0,0-3 0 16,1-1 5-16,-1-5 2 0,0 9 0 0,0-4 0 15,0 1-18-15,-4-3 0 0,4-1-11 0,0 4 11 16,-3 0-15-16,-1 0 4 0,5-4 1 0,-5 4 0 16,1 0 10-16,3-1 0 0,-4 4 0 0,1 0 8 15,-1-3 17-15,-3 6 4 0,4-7 1 0,-4 1 0 0,3 3-30 0,-3 3 8 16,0-6-8-16,4 0 0 16,-4-1 10-16,0 4-1 0,0-6 0 0,-4 2 0 0,4 1-9 0,-3 0 0 15,-1 0 0-15,1-4 0 0,3 4 12 0,-4 0 0 16,1-7 0-16,-1 7 0 0,1 0-12 0,-1-4 0 15,1-2 0-15,-5 8 0 16,5-5 0-16,-1 3 0 0,-3-4 0 0,4 4 0 0,-4 0 0 0,3 0 0 0,1-1 0 16,-4 1 0-16,3 3 0 0,-3-3-11 0,4 3 3 0,3 3 0 15,-4-10 8-15,4 10-8 0,-7 0 8 16,7 0-8-16,-4 0 0 0,4 0 0 0,-7-3 0 0,7 3 0 16,-7-3-45-16,0-3-9 15,0 6-2-15,7 0 0 0,-7 0-102 0,4 0-21 0,3 0-4 16</inkml:trace>
  <inkml:trace contextRef="#ctx0" brushRef="#br0" timeOffset="138354.798">17720 11601 1165 0,'0'0'24'0,"0"0"7"0,0 0-31 15,0 0 0-15,0 0 0 0,0 0 0 0,0 0 83 0,0 0 10 0,0 0 3 0,0 0 0 16,0 0-1-16,0 0 0 0,0 0 0 0,0 0 0 16,0 0-56-16,0 0-11 0,0 0-3 0,0 0 0 15,0 0-10-15,-4 9-3 0,4-9 0 0,-3 4 0 16,3 5-12-16,0-6 0 0,-4 10 0 0,4-4-10 16,0 0 10-16,0 1 0 0,0-4 8 0,0 7-8 15,-3-4 0-15,3 4 0 0,-4-4 0 0,1 4-8 16,3-4 16-16,-4 0 3 0,4-2 1 0,-3 5 0 15,3-2-12-15,-4-1 0 0,1 0 0 0,3-2 0 16,-4 5 0-16,1-5 0 0,3-7 0 0,0 9 0 16,0-9 18-16,-4 6 2 0,4-6 0 0,-3 6 0 15,3-6-20-15,0 7 0 0,0-7 0 0,0 6 0 16,0-6 0-16,-4 6 0 0,4 1 0 0,0-7 0 16,0 9 0-16,0-9 0 0,-3 6 0 0,3 4 0 15,0-10 0-15,0 3 0 0,0-3 0 0,0 9 0 16,0-9 0-16,0 3 0 0,0-3 0 0,0 0 0 15,0 0 0-15,0 0 0 0,0 0 0 0,0 0 0 16,0 0 0-16,0 0 0 0,0 0 0 0,0 0 0 16,0 10 10-16,0-10-2 0,0 0 0 0,0 0 0 15,0 0-8-15,0 0 0 0,0 0 0 0,0 0 0 16,0 0-49-16,0 0-12 0,3-10-3 0</inkml:trace>
  <inkml:trace contextRef="#ctx0" brushRef="#br0" timeOffset="138747.216">17762 11344 1257 0,'0'0'53'0,"0"0"-42"16,0 0 100-16,0 0 20 0,0 0 4 0,0 0 1 16,0 0-26-16,0 0-5 0,0 0-1 0,0 0 0 15,0 0-32-15,0 0-6 0,0 0-2 0,0 0 0 16,0 0-32-16,0 0-6 0,0 0-2 0,0 0 0 15,0 0 6-15,0 0 1 0,0 0 0 0,0 6 0 16,0 0-31-16,0-6 8 0,-3 10-8 0,3-10 0 16,0 6 0-16,0-6 0 0,0 0 0 0,0 6 0 15,0-6 0-15,0 0 0 0,0 0 0 0,0 0 0 16,0 0 0-16,0 0 0 0,0 0 0 0,0 0 0 16,3 7-25-16,-3-7-5 0,0 0-1 0,0 0 0 15,7 3-18-15,-7-3-4 0,0 0-1 0</inkml:trace>
  <inkml:trace contextRef="#ctx0" brushRef="#br0" timeOffset="139493.767">17970 11526 633 0,'0'0'12'0,"0"0"6"0,0 0-18 15,0 0 0-15,0 0 0 0,0 0 0 0,0 0 74 0,0 0 11 0,0 0 3 16,0 0 0-16,0 0-23 0,0 0-4 0,0 0-1 0,0 0 0 15,0 0-3 1,0 0-1-16,0 0 0 0,4 6 0 16,-4-6 5-16,4 6 1 0,-1 1 0 0,-3-7 0 0,4 6-13 0,-1-3-2 0,1 3-1 0,-1 1 0 15,-3-7-14-15,7 0-4 0,-3 9 0 0,-1-6 0 16,1 3-11-16,-1 1-2 0,1-4-1 0,-1 3 0 16,1 0-14-16,-1 1 11 0,1-1-11 0,3 0 10 15,-3 4-10-15,3-1 0 0,-4 0 0 0,4 4 8 16,0-7-8-16,0 10 0 0,0-10 9 0,4 7-9 15,-4-1 8-15,4-2-8 0,-1-1 10 0,1 4-10 16,-4-4 8-16,3-3-8 0,-3 4 0 0,1-1 0 16,-1-6 8-16,0 10-8 0,0-7 0 0,0 0 0 15,-4 1 8-15,1-4-8 0,3 3 0 0,-4-3 9 16,-3-3 9-16,4 3 2 0,-4-3 0 0,0 0 0 16,3 0-20-16,-3 0 0 0,0 0 0 0,4 10 0 15,-4-10 0-15,3 3 0 0,-3-3 0 0,4 0 0 16,-4 0 0-16,4 9 0 0,-4-9 0 0,0 3 0 15,3 4 10-15,-3-7-2 0,4 6 0 0,-4-6 0 16,3 6-8-16,-3-6 0 0,4 3 0 0,-4-3 0 16,0 0 0-16,3 7 0 0,-3-7 0 0,0 0 0 15,0 0 0-15,0 0 0 0,0 0 0 0,0 0 0 16,0 0 0-16,0 0 8 0,0 0-8 0,0 0 8 16,0 0-8-16,0 0 0 0,0 0 0 0,0 0-11 15,0 0-42-15,0 0-9 0,-10-7-2 0</inkml:trace>
  <inkml:trace contextRef="#ctx0" brushRef="#br0" timeOffset="140002.925">18299 11519 1288 0,'0'0'27'0,"0"0"5"0,0 0-32 0,0 0 0 0,0 0 0 0,0 0 0 16,0 0 84-16,0 0 9 0,0 0 3 0,0 0 0 15,0 0-48-15,0 0-10 0,0 0-2 0,0 0 0 16,0 0 4-16,0 0 1 0,0 0 0 0,-4 10 0 15,1-1 8-15,-5 1 2 0,5-4 0 0,-4 7 0 16,0-4-35-16,-4 0-6 0,4 1-2 0,-7 2 0 16,3 1 7-16,1-1 1 0,-4 1 0 0,3 3 0 15,-3-4-8-15,0 4 0 0,0-1-8 0,0 1 12 16,-4 0-12-16,8-4 11 0,-5 1-11 0,5 3 10 16,-1-4-10-16,1 1 10 0,-1-1-10 0,4-2 10 15,-4 2-10-15,4 1 0 0,0-4 9 0,0 4-9 0,0-1 20 16,0-2 0-16,0-1 0 0,0-3 0 15,4 4-20-15,-5-1 0 0,5-3 0 0,-4 4 0 16,3-4-18-16,-3 0 2 0,4 1 0 0,-1-1 0 16,-3-3 16-16,4 3 0 0,-1 1 0 0,1-1 0 0,-1 0 0 0,4-6 0 15,-3 6 0-15,-1-6 0 0,4 0 0 0,0 0 0 0,0 0 0 16,0 0 0-16,0 0 0 0,0 0 0 0,0 0 0 16,0 0 0-16,0 0 0 0,0 0-8 0,0 0 8 15,0 0 0 1,0 0-121-16,0 0-18 0,4 0-3 0</inkml:trace>
  <inkml:trace contextRef="#ctx0" brushRef="#br0" timeOffset="144311.207">15427 11454 486 0,'0'0'20'16,"0"0"-20"-16,0 0 84 0,0 0 13 0,0 0 3 0,0 0 0 15,0 0-35-15,0 0-6 0,0 0-2 0,0 0 0 16,0 0-5-16,0 0-2 0,4-4 0 0,-4 4 0 16,3-3-2-16,-3 3 0 0,4-3 0 0,-1-3 0 15,-3 6 4-15,4 0 0 0,-1-3 0 0,-3 3 0 16,4-3-34-16,-1-4-6 0,1 7-2 0,-4 0 0 15,3 0 4-15,-3 0 1 0,4-3 0 0,-4 3 0 16,0 0 18-16,7-3 4 0,-7 3 1 0,0 0 0 16,3 0-21-16,-3 0-4 0,0 0-1 0,7-6 0 15,-7 6 7-15,4 0 1 0,3 0 0 0,-7 0 0 16,0 0-7-16,4 0-1 0,-1 0 0 0,-3 0 0 16,7-3 8-16,-3 3 0 0,3 0 1 0,-4-3 0 15,4 3-21-15,-3-4 0 0,-1 4 0 0,-3 0 0 16,7 0 0-16,-3 0 0 0,-4 0 0 0,7 0 0 15,-7 0 11-15,0 0-3 0,4 0 0 0,-4 0 0 16,0 0-8-16,3 4 0 0,-3-4 0 0,0 0 0 16,0 0 0-16,0 0 0 0,7 3 0 0,-7-3 0 15,0 0 0-15,4 3 0 0,-4-3 0 0,7 0 0 16,-7 0 0-16,3 6 0 0,1-6 0 0,-4 0 0 16,0 0 0-16,0 0 0 0,3 6 0 0,-3-6 0 15,4 0 0-15,-4 0 0 0,3 10 0 0,-3-10 0 16,4 3-20-16,-4-3-5 0,0 6-2 0,0-6 0 0,3 6 27 0,-3-6 0 0,0 0 0 15,0 10 0-15,0-10 0 0,0 6 0 0,0-6 0 16,0 6 0-16,0-6 0 0,0 7 0 16,0-7 0-16,0 6 0 0,0-6 0 0,0 0 0 0,0 0 0 0,0 0 0 15,0 0 0-15,0 0 0 0,0 0 0 0,0 0 0 16,0 0 16-16,0 0 9 0,0 0 2 0,0 0 0 16,0 0-27-16,0 0 0 0,0 0 0 0,0 0 0 15,0 0 0-15,0 0 0 0,0 6 0 0,0-6 0 16,0 0 0-16,0 0 0 0,0 0 0 0,0 0 0 15,0 0 0-15,0 0 0 0,0 0 0 0,0 0 0 16,0 0 0-16,0 0 0 0,0 0 0 0,0 0 0 16,0 0-17-16,0 0-9 0,0 0-2 0</inkml:trace>
  <inkml:trace contextRef="#ctx0" brushRef="#br0" timeOffset="146762">18849 11720 1011 0,'0'0'28'0,"0"0"8"15,0 0-36-15,0 0 0 0,0 0 0 0,0 0 0 16,-7 6 52-16,7-6 3 0,0 0 1 0,0 0 0 16,0 0-10-16,0 0-2 0,0 0 0 0,0 0 0 0,0 0-9 15,0 0-3-15,0 0 0 0,0 0 0 0,0 0 18 16,0 0 3-16,0 0 1 0,0 0 0 15,-4-6-10-15,4 6-1 0,-3-3-1 0,-1 0 0 0,4 3-27 16,0-6-6-16,-3-1-1 0,-1 1 0 0,4 0-8 0,-3 0 0 0,3 2 9 0,0 4-9 31,-4-6 11-31,1 0-3 0,-1 0 0 0,1 2 0 0,3 4-8 0,-7-9 0 0,-1 9 0 0,1-3 0 16,0-3 15-16,0 3-3 0,-3-1 0 0,3-2 0 16,-4 6-12-16,0-3 0 0,1-6 0 0,-1 9 0 15,4-4 26-15,-3 1 6 0,3-3 0 16,-4 6 1-16,4 0-33 0,-4-3 0 0,4 0 0 15,0 3 0-15,-3-3 0 0,3 3 0 0,-4 0 0 0,1 3 0 16,-1-3 0-16,0 3 0 0,1 0 0 0,-1-3 0 16,1 6 0-16,-1-3 0 0,0 1 0 0,1 5 0 15,-1-6 0-15,1 7 0 0,-4-4 0 0,3 0 0 16,0 3 0-16,-3-5 0 0,4 8 0 0,-1-2 0 16,1-4 0-16,2 0 0 0,1 0 0 0,0 1 0 15,0 2 0-15,4-6 0 0,-4 3 0 0,3 1 0 16,4-7 0-16,-3 9 0 0,-1-3 0 0,4-6 0 15,0 7 0-15,-3 2 0 0,3-9 0 0,0 9 0 16,-4 1 0-16,4-4 0 0,0 7 0 0,0-1 0 16,4-2 0-16,-4 2 0 0,3-2 0 0,1 2 0 15,-1 1 0-15,4-1 0 0,0-2 0 0,0 2 0 16,4-2 12-16,-4-1-4 0,4 0 0 0,-4 1-8 16,3-1-14-16,1-6-10 0,-1 10-1 0,-3-7-1 15,4 0 26-15,0-2 0 0,-1-1 0 0,1 0 0 16,-1 3 0-16,1-6 0 0,0 3 0 0,-1 0 0 0,4-3 0 15,-3 0 0-15,3 0 0 0,0 0 0 0,-3-3 0 16,3 0 0-16,-4-3 0 0,1 3 0 0,-1-4 22 0,1 1 10 16,0 0 1-16,-1-7 1 0,1 1-20 15,-1 6-4-15,1-7-1 0,0-3 0 0,3 4-9 0,-4-1 0 16,1 1 0-16,-4-1 0 0,3 1 0 0,1-1 0 0,-4 1 0 16,0 2-11-16,0-2 11 0,0 2-8 0,-3 1 8 15,-1-4-8-15,1 10 8 16,-1-6 0-16,-3 2 0 0,4 1 8 0,-4 0 0 0,0 0 1 0,0-4 0 0,0 10 0 15,0-6 6-15,-4 0 1 0,4 2 0 0,0 4 0 16,-3-9 3-16,3 9 1 0,-4-3 0 0,4 0 0 16,0 3-11-16,-3-10-1 0,-1 4-8 0,4 3 12 15,0 3-2-15,-3-9-1 0,3 5 0 0,0 4 0 16,0 0-1-16,0 0 0 0,0 0 0 0,0 0 0 16,0 0-8-16,0 0 0 0,0 0 0 15,0 0 0-15,0 0 0 0,0 0 0 0,0 0-10 0,0 0 10 16,0 0-12-16,0 0 12 0,0 0-13 0,-4 4 5 15,4 8 8-15,0-2 0 0,4-1 0 0,-4 3 0 16,0 1 0-16,3-4-10 0,-3 4 10 0,4 0 0 16,-4 2-8-16,3-2 8 0,1-4 0 0,-1 4 0 15,1-1-13-15,-1 1 4 0,1-4 1 0,0 4 0 16,-1-4 8-16,1 1 0 0,-1-4 0 0,1 3 0 16,-1-2-23-16,1-1-2 0,-4 0-1 0,0-6 0 15,3 6-26-15,-3-6-6 0,0 0-1 0,4 0 0 16,-4 0-173-16,0 0-34 0</inkml:trace>
  <inkml:trace contextRef="#ctx0" brushRef="#br0" timeOffset="147663.027">19054 11648 1409 0,'0'0'60'0,"0"0"-48"15,0 0 46-15,0 0 10 0,0 0 1 0,0 0 1 16,0 0-35-16,0 0-7 0,0 0-2 0,3 9 0 15,-3-5 14-15,4 5 4 0,-1 0 0 0,1-2 0 16,-4 2-10-16,3 0-2 0,1 1 0 0,-1-4 0 16,-3 7-9-16,4-4-3 0,-1 1 0 0,1-1 0 15,-4-3-20-15,3 7 0 0,-3-4 0 0,0 4 0 16,4-1 0-16,-4 4 0 0,0 0 0 0,-4-4 0 16,4 1 0-16,0-1 0 0,-3 1 0 0,3-1 0 15,0-2 0-15,-4-1 0 0,4 1 0 0,0-4 0 16,0 3 0-16,0-9 0 0,4 3 0 0,-4-3 0 15,0 0 11-15,0 10-3 0,0-10 0 0,0 0 0 0,0 0 5 16,0 0 1-16,0 0 0 0,0 0 0 0,0 0 29 16,0 0 5-16,0 0 2 0,0 0 0 0,0 0-21 0,0 0-4 15,3-3-1-15,-3 3 0 16,4-7 6-16,-4 1 1 0,0 0 0 0,-4-4 0 0,4 4-31 0,-3 0 8 16,3-7-8-16,-4 7 0 0,1-3 0 0,3-1 0 15,-4 1 0-15,1-4 0 0,3 1 0 0,-4-1 0 16,1 7 0-16,3-3 0 0,0-4 9 0,0 4-1 0,0-4 0 0,3 4 0 15,1-4 4-15,-1 1 0 0,1-1 0 16,3 4 0-16,-4-4 0 0,4 4 0 0,0-4 0 0,1 4 0 16,-1-4-12-16,3 10-11 0,1-6 3 0,-4 2 0 15,3-2 8-15,1 3-8 0,0 3 8 0,-1-1-8 16,1-2 0-16,-1 6 0 0,1 0 0 0,-4 0 0 16,0 0 8-16,4 0-8 0,-4 6 8 0,3 1-8 15,-3-1-1-15,4-3 0 0,-1 6 0 0,-3 4 0 16,4-4-7-16,0 1-2 0,-4-4 0 0,3 7 0 15,1-1 10-15,-4 1 8 0,0-4-12 0,4 1 12 16,-4-7-9-16,0 9 9 0,-4-12 0 0,1 10-9 16,-4-10 9-16,3 6 0 0,-3-6 0 0,4 6 0 15,-4-6 0-15,0 10 0 0,0-10 0 0,0 3 0 16,0 6 0-16,0 1 0 0,0-4-9 0,0 0 9 16,-4-3 0-16,4 10 0 0,0-7 0 0,0 0 0 15,0 4 0-15,0-1 0 0,4 1 0 0,-4-4 0 16,3 3 0-16,-3 1 0 0,4-1 0 0,-1 0 0 15,-3-2 0-15,4 2 0 0,-4-3-8 0,3 1 8 16,-3-1 0-16,0 0 0 0,0-6 0 0,0 6 8 0,0-6-8 16,0 0 0-16,4 7 0 0,-4-7 0 0,0 0 0 15,-4 3 0-15,4-3 0 0,0 0 0 0,0 6 0 16,0-6 0-16,0 0 0 0,0 0 0 0,0 0 0 0,0 0 0 0,0 0 0 16,0 0 0-16,0 0 0 0,0 0 0 0,0 0 0 15,0 0 0-15,0 0 12 0,0 0-4 0,0 0 0 16,0 0 0-1,0 0-27-15,0 0-5 0,0 0-2 0,0 0 0 16,0 0-111-16,0-6-23 0,0-4-4 0</inkml:trace>
  <inkml:trace contextRef="#ctx0" brushRef="#br0" timeOffset="148198.337">19558 11375 843 0,'-4'-12'17'0,"4"12"5"0,0-7-22 0,0 7 0 0,-3-3 0 0,3 3 0 16,0 0 70-16,0 0 10 0,0 0 1 0,0 0 1 15,0 0-27-15,0 0-6 0,0 0-1 0,0 0 0 16,0 0 64-16,0 0 13 0,0 0 3 0,0 0 0 15,0 0-103-15,0 0-25 0,0 0 0 0,0 0 0 16,0 0 50-16,0 0 5 0,0 0 1 0,0 0 0 16,0 7-39-16,-4-1-7 0,4-6-2 0,-3 9 0 15,3 1-8-15,0-4 0 0,0 6 0 0,0-2 0 16,0 2 0-16,0-2 0 0,0 2 0 0,0 1 0 0,0-1 0 16,0 7 0-16,3-3 0 0,-3-4 0 0,0 10 0 0,4-9 0 15,-4 6 0-15,0 0 0 16,3-1 0-16,-3-2 0 0,0 3 0 0,0-3 0 0,0 2 0 0,0-2 0 0,0 3 0 15,0 0 0-15,0-4 17 0,0-2 2 0,0 3 0 16,0-4 0-16,0 1-9 0,0-1-2 16,4 4 0-16,0-4 0 0,-4 1-8 0,3-7 0 0,1 10 0 0,-1-10 0 15,1 7 16-15,-1-4 0 0,1 1 1 0,-1-4 0 16,-3 0-1-16,4 0 0 0,-1-2 0 0,-3-4 0 16,0 0 6-16,4 3 1 0,-4-3 0 0,0 0 0 15,0 0-23-15,0 0 0 0,0 0 0 0,0 0 0 16,0 0 0-16,0 0 0 0,0 0 0 0,0 0 0 15,0 0 11-15,0 0-3 0,0 0 0 0,0 0 0 16,0 0-33-16,0 0-7 0,0 0-2 0,0 0 0 16,0-7-35-16,0 1-7 0,0 0-2 0</inkml:trace>
  <inkml:trace contextRef="#ctx0" brushRef="#br0" timeOffset="148575.022">19445 11661 999 0,'0'0'42'16,"0"0"-34"-16,0 0 96 0,0 0 20 0,0 0 3 0,0 0 1 15,0 0-43-15,0 0-8 0,0 0-1 0,-7 0-1 16,7 0-14-16,0 0-2 0,0 0-1 0,0 0 0 15,0 0-10-15,0 0-1 0,0 0-1 0,0 0 0 16,0 0-14-16,0 0-2 0,0-4-1 0,0 4 0 16,7-9 15-16,-3 9 2 0,6-3 1 0,-3 0 0 15,7 0-17-15,0 0-3 0,1 3-1 0,2 0 0 16,1-4-6-16,0-2 0 0,-1 6-1 0,1 0 0 16,-1 0-9-16,-2 0-2 0,-1-3 0 0,0 3 0 15,0-3-8-15,0 3 0 0,0-6 0 0,0 6 0 16,4-4 0-16,-4-5 0 0,4 6 0 0,-4-3 0 15,3-1-20-15,-3 1-5 0,1-6-2 16,-1 8 0-16,-4-5 27 0,1 6 0 0,-4 0 0 0,0-4 0 16,-3 4-19-16,3-3 2 0,-7 6 0 0,0 0 0 15,0 0-127-15,0 0-24 0,0 0-6 0</inkml:trace>
  <inkml:trace contextRef="#ctx0" brushRef="#br0" timeOffset="149498.738">19911 11648 1181 0,'0'0'24'0,"0"9"7"0,0-9-31 0,0 4 0 0,0-4 0 0,0 9 0 15,0-9 64-15,0 3 6 0,0-3 2 0,0 10 0 16,0-10-16-16,0 6-4 0,0-6 0 0,3 6 0 16,-3-6-27-16,4 6-5 0,-1-3-2 0,1 1 0 15,3 2 22-15,0-6 4 0,0 3 0 0,0 0 1 16,4-3-21-16,-1 0-4 0,1 0 0 0,3 0-1 15,0 0-5-15,-3 0-1 0,3-3 0 0,0 0 0 16,0-3-2-16,-3 6-1 0,-1-4 0 0,1 1 0 16,-1-3 17-16,-3 0 3 0,4 0 1 0,-4 2 0 15,4-2-6-15,-4 3-1 0,0-6 0 0,0 5 0 0,0 1 7 16,0-3 1-16,0 3 0 0,0-3 0 0,-3 3-32 16,3-7 0-16,-4 10 0 0,-3 0 0 0,4-6 0 15,-4 6 0-15,0 0 0 0,0 0 0 0,0 0 0 0,0 0 0 16,0-6 0-16,0 6 0 0,0 0 0 15,-4-4 0-15,1-5 0 0,-4 6 0 0,3-3 0 0,-3-1 0 16,0 1 0-16,-4 0 0 0,4 0 12 0,0 2-3 0,-3-5-1 0,3 6 0 16,-4 0-8-16,4-4 8 0,0-2-8 15,0 9 8-15,0-6-8 0,0-1 0 16,3 7 0-16,-3-3 0 0,0 0 0 0,0 3-17 0,-4 0 4 16,4 0 1-16,0 3 12 0,0-3 16 0,0 3-3 0,-3 4-1 15,-1-1-12-15,0 0 0 0,4 4 0 0,-3-4-10 16,-1 3 10-16,4 1 0 0,-3-4 0 0,3 10 0 15,-4-10 0-15,4 7 0 0,0-4 0 0,0 4 0 16,0-4 0-16,3-6 0 0,-3 10 0 0,4-4 0 16,-4 0 0-16,3 1 0 0,1-4 8 0,-1 3-8 15,0 1 0-15,1-4 0 0,-1 7 0 0,-3-4 0 16,4 1 0-16,-1-1 0 0,4-3 0 0,-3 7 0 16,-1-4 0-16,4 4 0 0,-3-1 0 0,3 1 0 15,0-4 0-15,0 4 0 0,3-1 0 0,1 1 8 16,-1-4 3-16,4 4 1 0,0-4 0 0,4 4 0 15,0-4 21-15,-1 1 5 0,4-4 1 0,0 3 0 16,-3 1-19-16,3-4-4 0,0-3-1 0,-3 3 0 16,3-3-15-16,0 4 11 0,0-7-11 0,-3 3 10 15,3-3-10-15,-4 0 0 0,1 0 0 0,0 0 0 0,-1 0-14 16,1 0-5-16,-4 0-1 0,0-3 0 16,0 0-51-16,0-1-10 0,-4 1-3 0,5-3 0 15,-5-3-163-15,1 2-33 0</inkml:trace>
  <inkml:trace contextRef="#ctx0" brushRef="#br0" timeOffset="149943.457">20380 11755 1337 0,'0'0'56'15,"0"0"-44"1,0 0 41-16,0 0 9 0,0 0 2 0,0 0 0 15,0 0 0-15,0 0 0 0,0 0 0 0,0 0 0 16,0 0 23-16,7 0 5 0,-3 0 0 0,3 6 1 16,0-3-34-16,0-3-7 0,0 3-2 0,3-3 0 15,-3 0-18-15,0 0-3 0,4 0-1 0,0 6 0 16,-4-6-16-16,3 0-4 0,1-6-8 0,3 6 12 0,-7 0-12 16,4 0 8-16,-4 0-8 0,3 0 0 0,-3-3 10 0,0 0-10 0,0-3 10 15,0 6-10-15,-3 0 0 0,3-3 8 16,0 3-8-16,-3-4 0 0,3-2 0 15,0 6 0-15,-4-3 0 0,4 0 0 0,0 0-15 0,-3-4-2 16,3 1-1-16,0 6 0 0,0 0-2 0,-3-3-1 0,3 0 0 16,-7 3 0-1,7 0-119-15,-7 0-23 0,0 0-5 0</inkml:trace>
  <inkml:trace contextRef="#ctx0" brushRef="#br0" timeOffset="156325.135">21258 11391 1094 0,'7'-3'23'0,"-3"0"5"0,-1-4-28 0,-3 7 0 0,0-3 0 0,0 3 0 16,0 0 0-16,4-9 0 0,-4 9 0 0,0 0 0 15,0-3 56-15,0 3 7 0,-4-7 1 0,4 7 0 16,0-6 0-16,0 6 0 0,0-6 0 0,0 6 0 15,-3-3 0-15,3 3 0 0,0 0 0 0,0 0 0 16,0 0-24-16,0 0-4 0,0 0 0 0,0 0-1 16,0 0-9-16,0 0-2 0,0 0 0 0,0 0 0 15,0 0-15-15,0 0-9 0,0 0 10 0,0 0-10 16,0 0 0-16,0 0 0 0,0 0 0 0,-7 3 0 16,3 3 0-16,-3 0 0 0,4 4 0 0,3-4 0 0,-4 0 0 0,4 7 0 15,0-1 0-15,0 4 0 0,4 0 0 0,-4-1 0 16,3 4 0-16,-3-3 0 15,4 6 31-15,-1 3 0 0,1-6 0 0,-4 6 0 16,3-3-50-16,1 0-9 0,-4 3-3 0,3 0 0 0,1-3 31 16,-4 0 0-16,4 0 0 0,-1 3 0 0,1-3 0 15,-1 3 0-15,1 0 0 0,-1 0 0 0,1 0 0 0,-4 0 0 16,3 0 0-16,1-3 0 0,-4 7 25 0,0-11 11 0,3 4 3 16,-3 0 0-16,0-6-29 0,0 3-10 0,0-4 0 0,0-2 9 15,-3 3-1-15,3-10-8 0,0 7 12 0,0-1-4 16,-4-3-8-16,4-2 0 0,0-7 9 0,0 0-9 15,0 0 0-15,0 0 8 0,0 0-8 0,0 0 0 16,0 0 12-16,0 0-3 0,0 0 0 0,0 0 0 16,0 0-9-16,0 0 0 0,0 0 0 0,0 0 0 15,0 0 0-15,0 0 0 0,0 0 0 0,0 0 0 16,-3-7 0-16,-4 1 0 0,3 0 0 0,1-3 0 16,-1 2 0-16,-3-2 0 0,3-1 0 0,1 1 0 15,-1-4 0-15,-3 1 0 0,0 3 0 0,0-4 0 16,4 0 0-16,-4 1 0 0,0-1 0 0,0 1 0 15,0-4 0-15,-1 4 0 0,-2-1 0 0,3 4 0 16,-4-4 0-16,1 1 0 0,-1 2 0 0,4 1 0 16,-4-1 0-16,1-2 0 0,-1-1 0 0,4 10 0 15,-3-6 0-15,3-1 0 0,-4 4 0 0,4 0 0 16,0-1 0-16,0 1 0 0,0 6 0 0,0-3 0 16,0 0 24-16,-4 3-1 0,4-3 0 0,0 3 0 15,-4-3-23-15,1 3 0 0,3 0 0 0,-4 0 0 16,1 0 0-16,-1 0 0 0,0 0 0 0,1 0 0 0,-1 0 0 15,1 0 0-15,-1 3 0 0,1 0 0 0,-1-3-19 0,0 3-1 16,4-3-1-16,0 3 0 0,0-3 30 0,4 10 7 16,-4-7 0-16,3 6 1 0,1-6-27 0,-1 7-6 0,4-1 0 15,-4 1-1-15,4-4 17 0,0 6 0 16,0-2 0-16,-3 2 0 0,3 1 11 0,0-1 5 0,0 4 2 0,0 0 0 16,0-4-18-16,0 4 0 15,0 0 8-15,0-4-8 0,-4 4-12 0,4-7-7 16,0 4-1-16,0-4 0 0,0-3 20 0,4 4 0 0,-1-1 0 0,1-2 0 15,0-1 24-15,3-3 9 0,0 6 2 0,0-5 0 16,3 5-9-16,-3-6-2 0,7 3 0 0,-3 1 0 16,0-1-14-16,-1-3-10 0,4 6 12 0,0-5-12 15,-3 2 0-15,3 0 0 0,0 3 0 0,0-5 0 16,4 2 0-16,-4-3 0 0,0-3 8 0,0 6-8 16,0-6 0-16,4 0 0 0,0 0 0 0,-1-6 0 15,1 6 48-15,-4-3 13 0,0 0 3 0,4 0 0 16,-4-1-52-16,0-2-12 0,0 0 0 0,-3-3 0 15,3 5 0-15,-4-5 0 0,5 9 0 0,-5-6 0 16,1-1 0-16,-1-2 0 0,1 6 0 0,-1-6 0 16,-2 2-9-16,2 1-5 0,1 0-1 0,-1-1 0 15,1 1-54-15,-1 0-11 0,1-4-3 0</inkml:trace>
  <inkml:trace contextRef="#ctx0" brushRef="#br0" timeOffset="156801.47">21731 11752 1094 0,'0'0'46'0,"0"0"-37"16,0 0 95-16,0 0 20 0,0 0 3 0,0 0 1 15,0 0-52-15,0 0-9 0,0 0-3 0,0 3 0 16,-3 9-51-16,3-6-13 0,0 1 0 0,-4-1 0 16,4 3 38-16,0-2 5 0,0 5 1 0,0-2 0 15,0 2-27-15,4 1-5 0,-4-1 0 0,3 4-1 16,1 0-3-16,-4-1 0 0,3 4 0 0,1-3 0 16,-4 3-8-16,3-1 0 0,1 1 0 0,-4 0 0 15,3-3 0-15,1-4 0 0,-4 1 0 0,3 3 0 16,-3-7 0-16,4 0 0 0,-4-6 0 0,3 10 0 15,-3-13 0-15,0 6 0 0,0-6 0 0,0 0 0 0,0 7 0 16,0-7 0-16,0 0 0 0,0 0 0 16,0 0-98-16,-7 6-25 0,7-6-5 0</inkml:trace>
  <inkml:trace contextRef="#ctx0" brushRef="#br0" timeOffset="157109.241">21668 11413 1769 0,'0'0'36'15,"0"0"11"-15,0 0-38 0,0 0-9 0,0 0 0 0,0 12 0 16,0-5 64-16,3-1 12 0,-3 3 1 0,0-2 1 16,4-1-62-16,-4 3-16 0,0-6 0 0,0 7 0 15,0-7 0-15,0-3 0 0,0 9 0 0,3 1 0 16,-3-10 0-16,0 3 0 0,0-3 0 0,4 9 0 16,-1-6-151-16,1 7-33 0,-1-7-6 0</inkml:trace>
  <inkml:trace contextRef="#ctx0" brushRef="#br0" timeOffset="157570.327">21989 11526 1150 0,'0'0'24'0,"0"0"6"0,0 0-30 0,0 0 0 0,0 0 0 0,0 0 0 16,0 0 60-16,0 0 7 0,0 0 1 0,0 6 0 16,0-6-12-16,3 9-1 0,4-2-1 0,-3-1 0 15,-1 0-3-15,4 1-1 0,0 5 0 0,-3-3 0 16,3-2-27-16,0 5-6 0,0-5-1 0,0 5 0 15,0 1-16-15,0-4-14 0,0 4 2 0,4-1 1 16,-4 4 31-16,4-4 5 0,-1 1 2 0,1-1 0 16,-1 1-43-16,4 0-9 0,-3 2-2 0,3-2 0 15,0 2 49-15,0 1 10 0,0 0 1 0,1 3 1 16,-5-7-3-16,4 7-1 0,0-3 0 0,-3-1 0 16,-4 1-41-16,4-3-8 0,-4-1-1 0,0 1-1 15,3-4 33-15,-6-3 8 0,3 1 0 0,-4-1 1 16,1-6-21-16,-4 6 0 0,0-6 0 0,7 6 0 15,-4-6 0-15,1 0 0 0,0 7 0 0,3-4 0 16,-4-3-47-16,1 0-13 0,3 3-4 0,-7-3 0 0,3 0 52 0,1 0 12 16,3 3 0-16,-7-3 0 15,0 0-54-15,0 0-8 0,0 0-2 0</inkml:trace>
  <inkml:trace contextRef="#ctx0" brushRef="#br0" timeOffset="158037.902">22447 11538 1094 0,'0'7'46'15,"0"-1"-37"1,0-3 44-16,0 10 9 0,0-7 2 0,0 0 0 16,-3 3 31-16,-1-2 6 0,1-1 2 0,-1 3 0 15,1 1-45-15,-4-4-9 0,3 7-1 0,-3-4-1 16,0 4-4-16,-4-4-1 0,4 4 0 0,-3-4 0 15,-1 3-28-15,1 1-6 0,-1 0 0 0,0-1-8 16,1 1 17-16,-1-1-3 0,1 1-1 0,-5 2 0 0,1 1-26 0,4 3-6 0,-8-3-1 16,4-1 0-16,0 7 20 0,0-3 0 0,0 0 0 15,-4 0 0 1,8-4 0-16,-5 1 0 0,1 0 0 0,4-1 0 0,3-5 0 16,0 2 0-16,0-2 0 0,-1-1 0 0,5-3 0 0,-1 4 0 0,1-1 0 15,-1-2 0-15,4-1 0 0,0-6 0 0,-3 3 0 0,3-3 0 16,0 9 20-16,0-9 8 0,0 3 2 0,0-3 0 15,0 0-65 1,0 0-13-16,0 0-2 0</inkml:trace>
  <inkml:trace contextRef="#ctx0" brushRef="#br0" timeOffset="158476.674">22571 11799 851 0,'0'0'36'16,"0"0"-36"-16,0 0 109 16,0 0 15-16,0 0 4 0,0 0 0 0,0 0-103 0,0 0-25 0,0 0 0 0,0 0 0 15,0 0 56-15,0 0 7 0,7 0 1 0,3 3 0 32,-3-3 12-32,4 0 2 0,3-3 1 0,-3 3 0 0,3 0-44 0,0 0-9 0,0 0-2 0,0 0 0 15,0 0-8-15,0 0-1 0,0 0-1 0,-3 0 0 16,0 0-3-16,-4 0-1 0,0 0 0 0,0 0 0 15,-4 0-10-15,-3 0 0 0,0 0 0 0,0 0 0 16,0 0 0-16,7 0 0 0,-7 0 0 0,0 0 0 16,0 0 0-16,4 0 0 0,-4 0 0 0,3-4 0 15,1-2 0-15,3 3 0 0,-3 0 0 0,-4 3 0 16,7-3-9-16,-4 0-7 0,-3 3-2 0</inkml:trace>
  <inkml:trace contextRef="#ctx0" brushRef="#br0" timeOffset="159540.453">23125 11237 1006 0,'0'0'20'0,"0"0"7"0,0 0-27 16,0 0 0-16,0 0 0 0,0 0 0 0,0 0 64 0,0 0 8 0,0 0 2 0,0 0 0 16,0 0 18-16,0 0 3 0,0 0 1 0,0 0 0 15,0 0-54-15,0 0-10 0,0 0-3 0,0 0 0 16,0 0 5-16,-4 7 1 0,4-1 0 0,-3 3 0 16,3-9-22-16,0 6-4 0,0-6-1 0,0 7 0 15,0 2-8-15,0-6 0 0,0-3 9 0,0 13-9 16,0-7 9-16,3 4-9 0,-3-4 12 0,4 3-12 15,-1 1 8-15,-3 2-8 0,4-2 0 0,-1 5 0 16,-3 1 0-16,4 0 0 0,-1 2 0 0,1 1 0 16,-1-3 25-16,1 9 2 0,3-3 0 0,-4 3 0 15,1-3-27-15,-1 0 0 0,1-3 0 0,0 0 0 16,-1 3 0-16,-3-4 0 0,4 1 0 0,-4 0 0 16,3-7-12-16,-3 1-7 0,0 0-1 0,0-4-1 15,0 0 21-15,0-2 0 0,0-1 0 0,0-6 8 16,0 6 8-16,0 4 0 0,0-10 1 0,0 6 0 15,0 0-17-15,0-6-11 0,0 6 2 0,4 1 0 16,-4-7 9-16,0 0 0 0,0 0 0 0,3 9 0 0,-3-9 0 16,0 0 0-16,0 3 0 0,0-3 0 0,0 0 0 15,0 0 0-15,0 0 0 0,0 0 0 16,0 0 0-16,0 0 11 0,0 0-3 0,0 0 0 0,0 0 10 0,0 0 2 16,0 0 0-16,0 0 0 0,0 0-20 0,0 0 0 15,0 0 0-15,0 0 0 0,0 0 10 0,0 0-2 0,0 0 0 16,0 0 0-16,0 0-8 0,0 0 0 0,4-6 0 15,-4 0-11-15,0-1 11 0,0-2 11 16,0 3-3-16,0-7 0 0,0 10-8 0,0-6 0 0,0-4 0 16,0 7 0-16,0-10 8 0,0 10 0 0,3-13 0 15,-3 10 0-15,4-4-8 0,-4-3 0 0,3 1 0 0,1-1 0 16,-1 0 0-16,4 1 0 0,-3-1 0 0,-1 4 0 16,4-4-29-16,1-3-8 15,-5 6-2-15,4 1 0 0,0-4 39 0,0 7 0 0,0-4 0 0,4 4 0 16,-1 3 8-16,1-1 8 0,3 4 3 0,0-3 0 15,4 3-19-15,0 0 0 0,3-4 0 0,0 7 0 16,0 0-11-16,4 0-5 0,-4 0-2 0,4 7 0 16,-4-1 18-16,0 0-10 0,0 4 10 0,-3-4-8 15,-1 6-5-15,-6 1-1 0,3 0 0 0,-3-4 0 16,-4 3 25-16,0 1 5 0,-4 0 0 0,1-4 1 16,-1 4-33-16,1-1-8 0,-4-3 0 0,0 4-1 15,3-4 25-15,-3 4 8 0,0-4 0 0,0 4 0 16,4-1-8-16,-4 1 0 0,3 0-8 0,1-1 8 15,0 1 0-15,-1-4 0 0,4 4 0 0,-3-1 0 16,-1-2 0-16,4-1 0 0,-3 3 0 0,3-2 0 0,-4 2 0 16,-3-5 0-16,4 5 0 0,-4-2 0 0,0 2 0 15,0-6 8-15,3 1 0 0,-6 2 0 16,3-9-8-16,0 3 0 0,0-3 0 0,0 0 0 0,0 0 27 16,0 0 4-16,0 0 1 0,0 0 0 15,0 0-32-15,0 0 0 0,0 0 0 0,0 0 0 0,0 0 0 0,0 0 0 16,0 0 0-16,0 0 0 15,0 0-20-15,0 0-9 0,0 0-3 0,0-3 0 16,3-6-137-16,4 6-28 0</inkml:trace>
  <inkml:trace contextRef="#ctx0" brushRef="#br0" timeOffset="160285.198">23989 11501 968 0,'0'0'20'0,"0"0"5"0,0 6-25 0,0-6 0 0,0 0 0 0,-4 6 0 15,1 0 98-15,-1 1 14 0,4-7 4 0,0 6 0 16,-3 0-42-16,3-6-8 0,-4 7-2 0,4-1 0 15,-3 3-17-15,3-2-4 0,0-1-1 0,-4 0 0 16,4-6 0-16,0 9 0 0,0-2 0 0,0-1 0 16,0 3-10-16,0 1-3 0,0-4 0 0,0 7 0 15,4-4-8-15,-4 0-1 0,0 4-1 0,3-4 0 0,-3 1-6 0,0-4-1 16,4 7 0-16,-1-4 0 16,-3 0-12-16,4 1 9 0,-1-4-9 0,1 4 8 0,-1-1-8 15,1-3 0-15,3 4 0 0,-3-1 0 0,3 0 0 0,0-2 0 16,0 2 0-16,3 1 0 0,-3-1 0 0,0-3 12 15,4 0-12-15,0 1 12 0,-4-1-4 0,3 0 0 0,1-6 0 16,3 7 0-16,-4-4-8 16,1 0 0-16,3-3 0 0,0 0 8 0,0 0-8 0,-3 0 8 15,3 0-8-15,-3 0 8 0,-1-3-8 0,1 0 0 0,-1-4 0 0,5 1 0 16,-5 0-12-16,1-7 1 0,-1 7 1 0,4-3 0 16,-3-1 1-16,0 1 0 0,3-4 0 0,-4 1 0 15,1-1-3-15,-1 1 0 0,-3-4 0 0,4 0 0 16,-4 4 12-16,0-4 0 0,0 3 0 0,0 1 0 15,-3-1 0-15,-1 1 0 0,1-4 0 0,-1 10 0 16,-3-4 0-16,0 1 0 0,0 0 0 0,0-4 0 16,0 7 0-16,-3-4 11 0,3 1-11 0,0 3 12 15,-4-4 1-15,4-2 1 0,0 2 0 0,-3 1 0 16,3 3-3-16,0-4-1 0,-4 4 0 0,4 0 0 16,0-1-10-16,0 7-12 0,0 0 2 0,0 0 1 15,0 0 17-15,0 0 3 0,0 0 1 0,0 0 0 16,0 0-12-16,0 0 0 0,0 0 0 0,0 0 0 15,0 0-12-15,0 7 12 0,-3-1-12 0,3 3 12 16,0 1-11-16,0 2 11 0,0-2-8 0,3 5 8 16,-3-2 0-16,4 0 0 0,-4-1 0 0,3 7 0 15,1-3 0-15,3 6 0 0,-4-4 0 0,5 1 0 0,-5 3 0 16,1-3 0-16,3 3 0 0,-4-3 8 16,1-1-8-16,-1-2 0 0,4 6 0 0,-3-3 0 0,-1-3 0 15,1-1 0-15,-1 1 0 0,1-3 0 0,-4-1 0 16,0 1 0-16,3-4 0 0,-3 0 0 0,0-2 0 0,0-4-8 0,0-3 8 15,0 0-12 1,0 0-40-16,0 0-9 0,0 0-2 0</inkml:trace>
  <inkml:trace contextRef="#ctx0" brushRef="#br0" timeOffset="160706.292">24712 11513 1485 0,'0'0'63'16,"0"0"-51"-1,0 0 52-15,0 0 9 0,0 0 3 0,0 0 0 16,0 0-29-16,0 0-6 0,0 0-1 0,0 0 0 16,4 6-19-16,-4 1-4 0,0-7-1 0,0 6 0 15,3 3-6-15,-3 1-2 0,0-1 0 0,4-2 0 16,-4 2 20-16,0 0 3 0,3 1 1 0,-3 2 0 0,0 1-32 0,4-1 0 16,-1 4 0-16,-3-3 0 0,4 5 0 0,-1-2 0 0,1-3 0 15,-4 9 0-15,3-4 0 0,1-2 0 16,-4 3 0-16,3 0 0 0,-3-7 0 0,0 10 0 15,4-9 0-15,-4 6 0 0,0-4 0 16,0-2 0-16,0 9 0 0,0-10 0 0,0 1-9 0,0-1-8 16,0 1-2-16,-4-4 0 0,4-2 19 0,0-1 0 0,0-6 0 15,0 0 0 1,0 0-106-16,0 0-18 0,0 0-3 0</inkml:trace>
  <inkml:trace contextRef="#ctx0" brushRef="#br0" timeOffset="160996.716">24783 11162 1455 0,'0'0'61'16,"0"0"-49"0,0 0 100-16,0 0 19 0,0 0 4 0,0 0 1 15,0 0-74-15,0 0-14 0,0 0-4 0,0 0 0 16,0 0-28-16,0 0-7 0,0 0-1 0,0 0 0 16,0 0-8-16,0 0 0 0,0 0 0 0,0 0 0 15,0 0-139-15,0 6-29 0,0-6-7 0</inkml:trace>
  <inkml:trace contextRef="#ctx0" brushRef="#br0" timeOffset="161386.746">25146 11200 1549 0,'0'0'44'0,"0"0"9"0,0 0-42 0,0 0-11 0,0 0 0 0,0 0 0 15,0 0 69-15,0 0 12 0,0 0 3 0,-4 6 0 16,1 0-44-16,-1 0-8 0,4 1-1 0,-3-1-1 16,-1 0 3-16,4 4 1 0,0-1 0 0,-3 4 0 15,3-4-21-15,0 4-4 0,0-1-1 0,0 4 0 16,0 6-8-16,0-3 0 0,0 6 0 0,0 0 0 15,3 3 0-15,-3 3 0 0,4 4 0 0,-1 2 0 16,1-2 0-16,-1-1 0 0,1-2 0 0,0-1 0 16,-1 0 0-16,1-2 0 0,-1-1 0 0,-3-3 0 15,0-9 0-15,4 6 8 0,-4-4-8 0,0-2 8 16,-4-6-8-16,4-1 8 0,0-3-8 0,0-6 8 16,0 0-8-16,0 0 8 0,0 0-8 0,0 0 8 15,0 0-39-15,0 0-8 0,-7-6-1 0,4-10-1 16,3 4-130-16,0-1-25 0</inkml:trace>
  <inkml:trace contextRef="#ctx0" brushRef="#br0" timeOffset="161628.374">24924 11648 1523 0,'7'9'32'0,"-7"-9"7"0,3 4-31 0,4 2-8 0,0-3 0 0,4 0 0 16,3-3 78-16,4 0 14 0,3-3 4 0,4 3 0 16,-1-9-18-16,8 5-3 0,0 1-1 0,3-3 0 15,0-3-8-15,-3 2-2 0,3 1 0 0,1 0 0 16,-12 0-44-16,1 2-10 0,-4 1-2 0,-3-3 0 16,-4 6-8-16,-3 0 0 0,-4 0 0 0,-7 0 0 15,0 0-11-15,0 0-4 0,0 0-1 0</inkml:trace>
  <inkml:trace contextRef="#ctx0" brushRef="#br0" timeOffset="-182639.466">8096 14138 1205 0,'-3'6'34'0,"-1"0"8"15,4-6-34-15,0 0-8 0,0 0 0 0,-3 7 0 16,3-7 0-16,0 0 8 0,0 0-8 0,0 0 8 16,0 0-22-16,0 0-5 0,0 0-1 0</inkml:trace>
  <inkml:trace contextRef="#ctx0" brushRef="#br0" timeOffset="-165505.86">6406 14307 1067 0,'0'0'45'16,"0"0"-36"0,0 0 23-16,0 0 5 0,0 0 1 0,0 0 0 15,0 0-18-15,0 6-3 0,0-6-1 0,4 7 0 16,-4 5-16-16,0 1 0 0,0-1 0 0,0-2 0 15,0 12 0-15,0 0 0 0,4 3 0 0,-4 0-9 0,3 0 9 16,-3 9 0-16,4-2 0 0,-4 5 0 0,3 1-10 0,-3 3 0 0,0 0 0 0,0 6 0 16,0-3-1-16,0-7 0 0,0 7 0 15,0-6 0-15,-3-4 11 0,3-6 0 0,0 1 0 16,0-4 0-16,-4-10 10 0,4 4 4 0,-3-3 1 16,3-7 0-16,-4 1 12 0,4-10 2 15,0 0 1-15,0 0 0 0,0 0-2 0,0 0 0 0,0 0 0 0,0 0 0 16,0-10-13-16,-7-2-3 0,-7-1-1 15,7-6 0-15,0-3-2 0,0-6 0 0,0 0 0 0,3 0 0 16,-3-7-9-16,3 1 0 0,1-4 0 0,-1 4 0 16,1-4 0-16,-1 0 0 0,1 1 0 0,-1 2 0 15,4 1 0-15,-3 2 0 0,3-2 0 0,0 9 0 16,3 0 0-16,-3 0 0 0,0 3 0 0,4 3 0 16,3 0 0-16,0 3 0 0,4 4 0 0,-4-1 0 15,3 1 0-15,1 6 0 0,-1-4 9 0,1 4-1 16,-4 3-17-16,0 3-3 0,4 6-1 0,-1-3 0 15,1 7 3-15,3 5 1 0,-4-2 0 0,5 2 0 16,-1 4 9-16,-4 3-12 0,8-6 12 0,-7 9-12 16,-1-3 12-16,4 3 0 0,0-3 0 0,0 3 0 15,-3-3 0-15,3-3 0 0,0 3 0 0,-3-7 0 16,6 1 0-16,-9 0-8 0,2-4 8 0,1 1-8 16,-4-7 8-16,3 4 0 0,1-7 0 0,-4 0 0 15,0-3 0-15,0 0 0 0,-3-3 8 0,3-4-8 16,-4 1 0-16,4 0 0 0,0-7 0 0,0 1 0 15,0-4 0-15,-3-3 8 0,3-3-8 0,0-3 11 16,-3-3-3-16,3-3 0 0,0-4 0 0,0 4 0 0,0-4-8 0,0 1 0 16,0 6 0-16,0-4 0 0,0 4 0 0,0 3 0 15,0-3-10-15,0 9 10 0,4 0 0 0,-1 0 0 0,1 4-8 16,-8-1 8-16,8 3 0 0,-4 4 0 0,0 3 0 16,4-1-9-16,-1 1 9 15,-3 6-8-15,0 0 8 0,4 0-8 0,-4 10 8 0,4-1 0 0,-4 0 0 16,3 7-8-16,1 0 8 15,-8 6 0-15,8 0 0 0,-4 3 0 0,0 0 0 0,0 3 0 0,0 3 0 0,0-2 0 16,0-1 0-16,0 6 0 0,0-2 0 0,-3-4 0 16,3 3 0-16,-3-3 0 0,-1 7 0 0,4-10 0 15,-3 6 0-15,-1 1 8 0,4-7-8 16,-3 0 0-16,3-3 0 0,-4-3 0 0,1-4 0 0,-4 1 0 16,0 0-12-16,0-7 0 0,0 4 0 0</inkml:trace>
  <inkml:trace contextRef="#ctx0" brushRef="#br0" timeOffset="-165077.093">7585 14486 1044 0,'0'0'21'0,"0"0"7"0,0 0-28 0,0 6 0 0,0-6 0 0,3 10 0 16,-3-4 14-16,0 6-2 0,4-2-1 0,-4-1 0 15,3 4 5-15,-3 2 2 0,4-2 0 0,-1 6 0 16,-3-3-18-16,4 9 0 0,-1-3-11 0,-3 0 11 16,4 3 0-16,-1 0 0 0,1-3 0 0,0 6 0 15,-1 0 0-15,-3-3 0 0,0 7 0 0,4-4 0 16,-4 0 0-16,0-9 0 0,0 9 0 0,0-9 0 15,0 3 0-15,-4-7 11 0,4-5-11 0,0 2 10 16,0 1-38-16,0-7-7 0,0-6-1 16</inkml:trace>
  <inkml:trace contextRef="#ctx0" brushRef="#br0" timeOffset="-164847.169">7465 14191 1273 0,'0'0'53'0,"0"0"-42"15,0 0-1-15,0 0 0 0,0 0 0 0,7 0 0 16,-4 6-10-16,4-2 0 0,0-1 0 0</inkml:trace>
  <inkml:trace contextRef="#ctx0" brushRef="#br0" timeOffset="-164365.985">7997 13774 788 0,'-3'10'35'0,"3"2"7"0,0 1-34 16,0-1-8-16,3 1 0 0,-3 2 0 0,0-2 15 0,4 9 1 15,-4 0 0-15,0 0 0 0,0 0-16 0,0 3 9 0,0 0-9 0,0 3 8 16,0 3-8-16,0 1 8 0,0-1-8 0,0 1 8 15,0 5 3-15,0-2 0 0,0 2 0 0,4 7 0 16,-4 0 1-16,3 0 1 0,4 6 0 0,-3-3 0 16,-1 3-13-16,4 1 9 0,-3-1-9 0,3 0 8 15,0 0-8-15,0-6 0 0,4 3 0 0,-4-6 0 16,0 3 0-16,3-7 0 0,-3-2 0 0,0 6-11 16,0-7-10-16,0-3-3 0,0 4 0 0,-3-1 0 15,0-8-29 1,3 2-7-16,-4-9 0 0</inkml:trace>
  <inkml:trace contextRef="#ctx0" brushRef="#br0" timeOffset="-163873.296">8340 13743 1288 0,'0'0'27'0,"0"0"5"0,0 0-32 16,0 0 0-16,0 0 0 0,0 0 0 0,0 0 48 0,0 0 4 0,0 0 0 0,0 0 0 15,0 0-42-15,0 0-10 0,0 6 0 0,0 0 0 16,3 7 0-16,-3-1 0 0,4 4 0 0,-1 0 0 16,-3-1 0-16,4 1 0 0,-1 3 0 0,1 0 8 15,-4 6-8-15,0 0 0 0,3 6 0 0,-3-3 0 16,0 10 0-16,4 0 0 0,-4-1 0 0,3 4 0 15,-3 6 0-15,4 0 0 0,-1 0 0 0,5 0 8 16,-5 7-8-16,4-7 0 0,0 3 0 0,4-3 0 16,-4 0 0-16,3 0 0 0,-3 0 0 0,4-3 0 15,0 3 0-15,-1-6 0 0,-3 6 0 0,4-3 0 16,-1-7-16-16,1 1 4 0,0-7 0 0,-4 1 1 16,0-7 11-16,0-3-8 0,0-4 8 0,-4-2-8 15,1-3-5-15,-1-1-1 0,1-6 0 0</inkml:trace>
  <inkml:trace contextRef="#ctx0" brushRef="#br0" timeOffset="-163087.507">9250 14329 919 0,'-4'-9'39'0,"4"6"-31"16,0-4 45-16,-3-2 10 0,-1 0 1 0,1 2 1 15,-1-5-42-15,-3 9-9 0,-3-7-2 0,-1 1 0 16,0 2-3-16,1 1-1 0,-1 0 0 0,-3 0 0 16,4 6 29-16,-5-3 6 0,-2 3 1 0,3 3 0 15,-8-3-19-15,5 6-3 0,-1 0-1 0,-3 0 0 16,3 4-4-16,1-4-1 0,-4 4 0 0,3 2 0 15,-3-2-16-15,3 2-17 0,1 1 3 0,-1 2 1 16,4 1-3-16,0 3 0 0,0 3 0 0,3 0 0 16,0 0 7-16,4 0 1 0,0 3 0 0,-3 0 0 15,6 0 8-15,-3 0 0 0,4 6 0 0,3-6 0 16,0 4 0-16,0-1 0 0,3 0 0 0,1 3 0 0,3-2 0 0,0-4 0 16,0-3 0-16,3 6 0 0,-3-9 0 15,4 3 0-15,0-4 0 0,-1-2 0 16,-3 0 0-16,4-7 0 0,-1 4 0 0,-3-7 0 15,4-3-28-15,0 0-3 0,-4 4-1 0,3-7 0 0,1-7 32 0,-1 4 0 16,1-6 0-16,0 3 0 0,-1-7 0 0,1-3 0 0,3 1 0 16,-4-4 0-16,1-6 0 0,0 6-9 15,-1-9-1-15,1-1 0 0,-4-2 10 0,0 3 0 0,0-7 0 0,4 4 0 16,-4-3 0-16,0-4-12 0,-4 3 12 0,4 1-12 16,-3-1 12-16,-1 7 0 0,-3-3 0 0,4 9-8 15,-1-3 8-15,-3 6 0 0,0 3 0 0,4 4 0 16,-4 2 0-16,0 4 0 0,3 0 0 0,-3 6 0 15,0 0 0-15,0 0 0 0,4 0 0 0,-4 0 0 16,0 0 0-16,3 6-15 0,1 3 3 0,0 4 0 16,-1 3 12-16,1 3 0 0,-1-1 0 0,1 11 0 15,-1-1-9-15,4-3 1 0,0 12 0 0,0-2 0 16,0-4 8-16,0 4 0 0,4-7 0 0,0 7 0 16,-1-4 0-16,1-3 0 0,-1 3 0 0,1-2 0 15,0-7 0-15,3 6 0 0,-4-9 0 0,1 6 0 16,-1-6 0-16,1-4 0 0,3 1 0 0,-3-3 0 15,-1-7-34-15,4 6-5 0,-3-5-1 0</inkml:trace>
  <inkml:trace contextRef="#ctx0" brushRef="#br0" timeOffset="-162582.348">9659 14285 1288 0,'-18'28'27'0,"15"-21"5"0,-4 5-32 0,3-5 0 0,-3 2 0 0,4-3 0 15,-1 4 39-15,4-7 1 0,0 9 0 0,0-2 0 16,0-4-29-16,4 3-11 0,-1 1 8 0,1 2-8 15,-1-2 8-15,1 2-8 0,-1 1 8 0,1-1-8 16,-1 1 0-16,1 3 0 0,-1 2 0 0,1-5 0 16,0 9 0-16,3 0 0 0,-4-3 0 0,1 0 0 15,3 6 8-15,-4-3-8 0,1 3 8 0,3-3-8 16,-4 3 0-16,4-3 0 0,-3-4 0 0,3 4 0 16,-3-6 0-16,3 3 0 0,-7 0 0 0,3-7 0 15,1 1 0-15,-4-4 0 0,3 1 0 0,1-7 0 16,-1 6 0-16,1-6 0 0,-1 4 0 0,-3-7 0 15,0 0 0-15,0 0 0 0,0 0 0 0,4-7 0 16,-1 1 0-16,1-3 10 0,-4-4-10 0,0-6 10 16,0 7-2-16,-4-7 0 0,4-3 0 0,-3-3 0 15,3-3-8-15,0-1 0 0,0-5 0 0,0 3 0 16,0-4 0-16,0 4 0 0,3-1 0 0,-3 1 0 16,4 6 0-16,3 0 0 0,-4 3 0 0,4 0 0 0,1 3 0 15,2 3 0-15,4 1 0 0,0 2 0 0,0-2-19 16,8 2 1-16,-5-3 0 0,4 4 0 15,-3 5-30-15,3-2-7 0,4 0-1 0,-4-1 0 16,0 7-60-16,0-6-13 0</inkml:trace>
  <inkml:trace contextRef="#ctx0" brushRef="#br0" timeOffset="-162071.84">10848 14564 1634 0,'0'0'34'0,"0"0"7"16,0 0-33-16,0 0-8 0,0 0 0 0,0 0 0 15,0 0 17-15,0 0 2 0,0 0 0 0,0 0 0 16,0-9-3-16,0 9-1 0,-4-3 0 0,1 0 0 16,-1-4-1-16,-3 4 0 0,0-3 0 0,0 6 0 15,-3-3 6-15,-1 0 0 0,-3 3 1 0,0 0 0 16,0 0-21-16,-4 3 0 0,0 0 0 0,-3-3 0 16,4 9 0-16,-5-2 0 0,-2-1 0 0,3 3 0 0,-1 1-13 15,5 2-7-15,-1 4-2 0,0-3 0 16,1 8 7-16,3-2 2 0,0 0 0 0,0 3 0 0,3 0-7 0,0 0-2 15,4 3 0-15,0-3 0 0,4 0 12 0,-1 0 10 16,4-3-13-16,0 0 5 0,4-4-7 0,-1 4-1 16,1-3 0-16,3-4 0 0,-4 1 26 0,4 6 5 15,4-7 1-15,-4 1 0 0,4-1-28 0,-4 1-4 16,0-4-2-16,3 1 0 0,1-4 27 0,-4 6 6 0,4-5 1 16,3-1 0-1,-4-3-39-15,4 3-7 0,4-3-2 0,-4-3 0 0,4 0 32 0,-4-3 0 0,3 0 0 0,-2-3 0 16,2 0-12-16,4-1 3 0,1-5 1 0,-5 2 0 15,4-2-12-15,1-1-1 0,-1 1-1 0,-4-4 0 16,4-3-128-16,-3 4-26 16</inkml:trace>
  <inkml:trace contextRef="#ctx0" brushRef="#br0" timeOffset="-161754.609">10742 13649 1409 0,'4'12'60'0,"-1"7"-48"15,1-3 4-15,3 3 0 16,-4-1 1-16,4 4 0 0,0-3-17 0,0 6 10 0,4-3-10 0,3 3 8 15,0 7-8-15,0-1 0 0,7 10 0 0,-3-1 0 16,3 4 0-16,4 0 0 0,-4 0 0 0,4 3 0 16,0 0 0-16,-1 3 0 15,-3-3 0-15,1 4 0 16,-5-1-47-16,-3 3-5 0,0-3 0 0,-3 0-1 16,0 4-15-16,-8-7-4 0,1-6 0 0,-1 6 0 0,-3-3 48 0,-3-7 8 0,-1 4 3 15</inkml:trace>
  <inkml:trace contextRef="#ctx0" brushRef="#br0" timeOffset="-160377.781">4494 14636 698 0,'0'0'20'0,"0"0"4"0,0 0-24 0,0 0 0 0,0 0 0 0,0 0 0 15,0 0 20-15,0 0-1 0,-7 4 0 0,7-4 0 16,0 0-19-16,0 0 0 0,-3 6 0 0,3-6 0 16,-4 9 0-16,4-9 0 0,-3 3 0 0,-1 7-9 15,1-4 17-15,-1 7 4 0,1-4 1 0,-4 4 0 16,3-1 9-16,1 7 2 0,-1-3 0 0,0-4 0 15,4 10-7-15,0-9-1 0,-3 5 0 0,3-2 0 16,0 6-6-16,3-3-2 0,1 0 0 0,0 3 0 16,-1-3-8-16,4-4 0 0,-3 1 0 0,3 0 8 15,3-1 2-15,-3 1 0 0,0-4 0 0,4 4 0 16,3-3 18-16,-3-1 3 0,3 1 1 0,-7-1 0 16,7-2-32-16,4-1 0 0,-4 1 0 0,3-4 0 15,1-3 9-15,0-3-9 0,-1 6 8 0,-3-12-8 16,8 6 8-16,-5-6-8 0,1-1 8 0,-1-2-8 15,1-4 8-15,0-2-8 0,-8-1 8 0,4 0-8 16,1-2 0-16,-1-1 0 0,-4-6 0 0,4 3 0 16,-3 0 0-16,-4-3 0 0,7 0 0 0,-7 0 0 15,0-1 12-15,-3-2-4 0,-4 3 0 0,3-3 0 16,-3 3-8-16,4-3 0 0,-4-1 0 0,0 4 0 16,3-3 0-16,-3 3 0 0,4 0 0 0</inkml:trace>
  <inkml:trace contextRef="#ctx0" brushRef="#br0" timeOffset="-159731.546">5316 14561 1045 0,'0'16'44'0,"0"-4"-36"15,4 1 25-15,-4 0 5 0,0-1 1 0,3 7 0 16,-3-3-27-16,0 6-12 0,0-4 10 0,-3 7-10 15,3-3 8-15,0 7-8 0,-4-4 0 0,1 3 0 16,3 0 8-16,-4-3-8 0,1 7 0 0,3-4 0 16,-4-3 0-16,1-3 0 0,3 3 0 0,-4-3 0 15,1-3 0-15,3-1 0 0,0-2 0 0,0 0 0 16,-4-4 0-16,1-2 0 0,-1-1 0 0,1-3 0 16,3-6 0-16,-4 7 0 0,4-7 0 0,0 0 0 15,0 0 19-15,0 0-3 0,0 0 0 0,0-7 0 16,-4-5 12-16,4-1 1 0,0-2 1 0,0-4 0 15,0 0-22-15,4-3-8 0,0 0 0 0,-1-3 0 0,4 0 0 16,-3-3 0-16,-1 6 0 0,8-6 0 0,-4 3 0 16,0-1 0-16,3-2 0 0,-2 3 0 0,2 0 0 15,-3 0 0-15,4 3 0 0,-4 0 0 0,0 0 0 0,7 6 0 16,-7 1 0-16,4-1 0 16,-4 0 0-16,3 4 0 0,1-7 0 0,3 6 0 0,0 1 0 0,0-1 0 0,0-2 0 15,0 2 0-15,4 1-8 0,-7-4-8 16,3 3-2-16,0 1 0 0,0 6 18 0,-3-1 0 0,-1 4-8 0,4-3 8 15,-3 6 0-15,-1 0-10 16,5 0 10-16,-8 9-8 0,0-2 8 0,0-1 0 0,0 6 0 0,-4-2 0 16,4 5-8-16,-3 1 0 0,3 3 0 0,-4 0 0 15,1-4-5-15,-4 14-1 0,3-10 0 0,-3 9 0 32,0 0-24-32,0-3-5 0,4 10-1 0,-4-4 0 0,4-3 7 0,-1 7 1 0,1-1 0 15,-1-3 0-15,1-2 10 0,-1-4 2 0,4 6 1 0,0-6 0 16,0 0 15-16,7-6 8 0,-7 3-10 0</inkml:trace>
  <inkml:trace contextRef="#ctx0" brushRef="#br0" timeOffset="-149117.617">8523 14254 850 0,'-10'12'24'0,"2"1"6"16,1-7-30-16,-3 10 0 0,3-7 0 0,0-2 0 15,0 2 72-15,0-3 8 0,0 1 1 0,7-7 1 16,0 0-17-16,0 0-3 0,0 0-1 0,-4 6 0 0,4-6-37 15,0 9-7-15,0-2-1 0,4-1-1 0,-1 6-15 16,1-5 0-16,3 2 0 0,0 0 0 16,-4 1 0-16,1 2 0 0,3-2 0 0,-4 2 0 0,4 1 0 0,-3-1 0 0,-1 1 0 15,5 9 0-15,-5-3 0 0,4 6 0 0,-3 0 0 16,3 0 0-16,3 0 0 0,-3 6 0 16,7 1 0-16,-3-4 0 0,0 3 0 0,-1-2 0 0,1-4 0 0,-1 6 0 31,1-3-39-31,-4 4-1 0,4-4 0 0</inkml:trace>
  <inkml:trace contextRef="#ctx0" brushRef="#br0" timeOffset="-148663.021">8558 13896 2127 0,'0'0'47'0,"0"0"9"0,0 0 3 0,-7 0 1 0,7 0-48 0,0 0-12 0,-7 7 0 0,7-7 0 16,0 0 0-16,0 0 0 0,0 0 0 0,0 0 8 15,-7 3-71-15,7 6-14 16,0-2-3-16</inkml:trace>
  <inkml:trace contextRef="#ctx0" brushRef="#br0" timeOffset="-30915.495">6964 7901 720 0,'7'0'20'0,"-4"-7"5"16,4 7-25-16,1 0 0 0,-5 0 0 0,4 0 0 15,-7 0 20-15,7 7-2 0,-7-7 0 0,4 0 0 16,-4 0-5-16,7 6-1 0,-7-6 0 0,3 6 0 0,-3 1-4 0,0-7 0 0,7 6-8 0,-7 3 12 16,0-2 10-16,0 5 2 0,0-3 0 0,0 4 0 15,0 0-3-15,-7-1 0 0,7 4 0 0,-3 3 0 16,3-7 19-16,-4 13 3 0,4-6 1 0,0 3 0 16,0 0-26-16,0 3-5 15,4 0-1-15,-4 0 0 0,3 0-3 0,-3 0-1 0,7-3 0 0,-3 0 0 16,-4-3-8-16,3-3 0 0,-3-1 0 0,4 1 8 15,-1-3-8-15,1-1 0 16,-4 1 0-16,0-4 8 0,4-3-8 0,-4 7 0 0,0-7 0 16,0-6 8-16,0 0-8 0,0 0 0 0,0 0 0 15,0 0 0-15,0 0-14 0,0 0-5 0,0 0-1 0</inkml:trace>
  <inkml:trace contextRef="#ctx0" brushRef="#br0" timeOffset="-30392.036">6685 8296 691 0,'0'0'14'0,"7"0"4"0,0 0-18 0,0 0 0 0,0-3 0 0,4 3 0 15,0-3 39-15,-1-4 4 0,1 7 1 0,6 0 0 16,-6-3-18-16,0 3-3 0,3-3-1 0,3 3 0 16,1 0-14-16,0 3-8 0,-1 0 8 0,8-3-8 15,-11 0 16-15,7 0 0 0,0 7-1 0,0-7 0 16,-3 3 14-16,0-3 3 0,-1 3 1 0,1-3 0 15,0 0-13-15,-1 0-2 0,-3 0-1 0,4 0 0 16,-4 0-17-16,4-3 10 0,-8 0-10 0,5-4 8 16,-5 7-8-16,1 0 8 0,3-3-8 0,-7 0 8 15,0 3-8-15,-4-6 0 0,-3 6 0 0,0 0 8 16,0 0-8-16,0 0 0 0,0 0 0 0,0 0 0 16,0 0-88-16,0 0-19 0</inkml:trace>
  <inkml:trace contextRef="#ctx0" brushRef="#br0" timeOffset="-29726.368">7253 8387 653 0,'0'0'18'0,"0"0"5"0,0 0-23 0,0 0 0 0,0 0 0 0,0 0 0 15,0 0 72-15,0 0 11 0,0 0 1 0,0 0 1 0,0 9-41 0,0-9-8 16,0 6-1-16,4 1-1 0,-1 2-20 0,1-3-4 16,-1 4-1-16,1-1 0 0,3 1-9 0,-7-4 0 15,0 3 0-15,3-6 0 0,-3 7 0 0,7-7 0 16,-3 3 0-16,3 1 0 0,-3-1 0 0,-1-3 0 16,-3-3 0-16,4 9 0 0,-1-5 0 15,1 5 0-15,-1-6 0 0,-3-3 0 0,4 6 15 0,-4-6 1 16,3 7 0-16,-3-1 0 0,4-3-16 0,-4-3 0 15,0 0 0-15,0 0 0 0,0 0 9 0,0 0-1 16,0 0 0-16,0 0 0 0,0 0-8 0,0 0 0 16,0 0 0-16,0 0 0 0,-4-3 8 0,1-3 0 15,-4-7 0-15,0 7 0 0,3-4-8 0,-3-2 0 0,0-1 0 0,0 1 0 16,3-7 0-16,1 10 12 16,-8-7-12-16,4 0 12 0,4 4 0 0,-1-4 0 0,1 3 0 0,-1 1 0 15,1 2-12-15,-1-2 12 16,0-1-12-16,4 1 12 0,-3-1-12 0,3 4 0 15,0-4 0-15,0 1 8 0,3-1-8 0,1 4 12 0,3-4-12 0,0 1 12 16,-3 5-12-16,3-2 0 0,0 0 0 0,3-1-11 16,1 7 11-16,0-6 11 0,3 9-3 0,3 0 0 15,-3 0-8-15,8 0 0 0,-5 0 0 0,4 6 0 16,-3-3-14-16,0 0-5 0,-1 7-1 0,1-4 0 16,-4-3 12-16,4 3 8 0,-1 1-12 0,-6-4 12 31,-1-3-28-31,1 0 2 0,-4 0 0 0,0 0 0 0,0 0-6 0,0 0 0 0,0 0-1 15</inkml:trace>
  <inkml:trace contextRef="#ctx0" brushRef="#br0" timeOffset="-29071.426">7870 8280 740 0,'0'0'15'0,"0"0"5"0,0 0-20 16,0 0 0-16,4-3 0 0,-4 3 0 0,4-6 46 0,-4 0 6 0,0 6 0 0,0 0 1 15,3-7-30-15,-3 7-7 0,0 0 0 0,0-6-1 16,-3 3-3-16,-1-3 0 0,4 6 0 0,-4-7 0 16,4 7 4-16,-7-3 1 0,7 3 0 0,-7 0 0 15,-3 0-2-15,-1 3-1 0,1-3 0 0,3 0 0 16,-4 10-14-16,4-4 0 0,-4 3 0 0,4 1 0 16,-7 2 0-16,4-2 0 0,3-1 0 0,-1 4-10 15,1-1 10-15,0 4 0 0,0-4-9 0,4 4 9 16,-1-3 0-16,4-1 0 0,0 1 0 0,0 2 0 15,0-5 0-15,4 2-11 0,-1-2 11 0,1-1-8 16,3-3 8-16,0 7-8 0,0-4 8 0,0-2-8 0,0-1 8 16,0 0 0-16,4 1 0 0,-8-7 0 0,8 6 11 15,-1-3 4-15,1 0 1 0,0-3 0 0,-1 0-4 0,4 0 0 16,-3 0 0-16,3 0 0 0,0 0-3 16,0 0-1-16,-7-3 0 0,7-6 0 0,-3 5 4 0,3-5 0 15,-3 3 0-15,3-4 0 0,-4 1 0 0,4-1 0 16,-3-2 0-16,-4 3 0 0,0-4-4 0,0 0 0 15,0 7 0-15,0-6 0 0,-7 2 0 0,4 1 0 16,-8-1 0-16,4-2 0 0,-3 6-8 0,-1-4 8 16,1-2-8-16,-1 2 8 0,-6 1-8 0,-1 3 12 15,0-4-12-15,4 1 12 0,-3-1-12 0,-1 4 8 16,1-3-8-16,-1 6 8 0,1-4 2 0,2 4 0 0,-2 0 0 16,-1 3 0-16,-3 0-10 0,4 0 0 0,-1 0 0 15,0 0-11-15,1 6 11 0,-1-3-8 0,-3 1 8 0,4 2-8 16,-1 0-7-16,4 0-1 0,7-6 0 0,-7 0 0 31,-4 0-25-31,11 0-6 0,-3 10-1 0,3-10 0 16,0 0-68-16,0 0-13 0,0 0-3 0</inkml:trace>
  <inkml:trace contextRef="#ctx0" brushRef="#br0" timeOffset="-28648.508">8202 8283 644 0,'0'0'14'0,"0"0"3"0,4 0 1 0,3 0 0 16,0-3-18-16,0 3 0 0,0-3 0 0,-4 3 0 0,4 0 9 0,-7 0-1 15,0 0-8-15,0 0 12 0,0 0-12 0,0 0 11 16,7 3-11-16,-7-3 10 0,0 0 43 0,0 0 9 0,0 0 2 0,0 0 0 16,0 0-7-16,4 3-1 0,0 7 0 0,-1-1 0 15,1 1-27-15,-1-4-5 16,-3 6-2-16,4 1 0 0,-4-1-11 0,0-2-3 0,0 2 0 0,0 1 0 15,-4 6-8-15,4-7 0 0,0 1 0 0,0-1 8 16,0 1-8-16,0-1 0 0,4 1 0 16,-4-4 0-16,7 1 0 0,-7-1 0 0,0-9 0 0,0 0 0 15,0 7 0-15,0 2-11 0,3-6 3 0,1 6 0 32,-1-2-20-32,-3-7-3 0,4 6-1 0</inkml:trace>
  <inkml:trace contextRef="#ctx0" brushRef="#br0" timeOffset="-28421.05">8156 8083 1394 0,'0'0'59'16,"0"0"-47"-16,4 0-23 0,3 0-4 15,0 6-1-15,0-6-365 16,0 0-74-16</inkml:trace>
  <inkml:trace contextRef="#ctx0" brushRef="#br0" timeOffset="-27700.387">8749 8246 718 0,'-7'3'30'15,"0"0"-30"-15,0-3 0 0,0 3-12 0,-4 0 1 16,1 0 0 0,-1-3-28-16,0 4-5 0,1-1-2 0,-4-3 0 15,3 3 26-15,0-3 6 0,1 0 1 0,-1 6 0 0,1-3 13 0,-1 0 0 0,4-3 12 0,-4 10-12 16,4-7 15-16,-3 3-4 0,3 0-1 0,0 4 0 15,0-4-10-15,0 0 8 0,3 4-8 0,1-7 8 16,3 9 0-16,0-5-8 0,0 2 12 0,3-3-4 16,4 4 3-16,0-7 0 15,4 3 0-15,-1-3 0 0,4 4 36 0,1-7 7 0,2 0 2 0,4 0 0 16,-3 0-21-16,3 0-4 0,0 0-1 0,-3-4 0 16,3 8-9-16,0-4-1 0,-3 0-1 0,0 0 0 15,-1 0-5-15,-3 3-1 0,4-3 0 0,-4 3 0 16,-3-3-13-16,-1 6 9 0,1-3-9 0,-1 0 8 15,-2-3-8-15,-1 7 10 0,-4-4-10 0,1 0 10 16,-1 6-10-16,-3-9 8 0,0 7-8 0,-3-1 8 16,3-6 9-16,-4 9 2 0,-3 1 0 0,-4-4 0 15,1 3-9-15,-1 1-2 0,-3-1 0 0,0 4 0 16,0-1-8-16,0-2 8 0,0-4-8 0,0 3 8 16,-4 1 0-16,0-4 0 0,1 4 0 0,-1-4 0 0,4 0-8 0,0-6 0 15,0 9 0-15,3-5 0 0,-3 2 0 0,7 0 0 16,0-6 0-16,7 0 0 0,0 0 0 0,0 0 0 15,0 0 0-15,-7 0 0 16,7 0-43-16,0 0-4 0,0 0-1 16</inkml:trace>
  <inkml:trace contextRef="#ctx0" brushRef="#br0" timeOffset="-26884.408">9557 8318 500 0,'0'0'11'0,"0"0"2"0,0 0 1 0,0 0 0 0,0 0-14 0,0 0 0 0,0-3 0 16,0 3 0-16,0-7 56 0,0 7 9 0,0 0 2 0,0 0 0 16,0 0-19-16,-4-6-3 0,1 0-1 0,3 6 0 15,0 0-21-15,0 0-5 0,-4-6-1 16,-3-1 0-16,7 7-17 0,-7 0 10 0,0 0-10 0,7 0 8 16,-7 0-8-16,7 0 0 0,0 0 0 0,-11 0 0 15,4 0 0-15,7 0 0 0,0 0 0 0,-7 7 0 16,0-4 0-16,0 0 0 0,0 3 0 0,-3-3 0 15,2 0 0-15,5 4 0 0,-4-4 0 0,3 6 0 16,-3-6 0-16,0 7 0 0,4-1-9 0,-4 1 9 16,3-4 0-16,1 6 0 0,-1-2 0 0,1 2 0 15,-1-2 0-15,0 2 0 0,1 1-8 0,3-4 8 16,-4-2 0-16,4 2 0 0,4-3-8 0,-1 0 8 0,5 7 0 16,-5-4 0-16,4 1 0 0,0-1 9 15,0-2-1-15,0 2 0 0,4 0 0 0,-4-2 0 0,4-1 23 16,-1-3 4-16,1 3 1 0,-1-3 0 0,1 1-16 15,-1 2-4-15,1 0 0 0,0-6 0 0,3 6-16 16,-4-6 10-16,1 7-10 0,-1-7 8 0,-3 0 2 0,1 0 0 16,2 0 0-16,-3 0 0 0,0-3 16 0,0-1 3 15,0 4 1-15,0-6 0 0,0 6-18 0,-7 0-3 16,4 0-1-16,-4 0 0 16,0 0-38-16,7-3-8 0,-7 3-2 0</inkml:trace>
  <inkml:trace contextRef="#ctx0" brushRef="#br0" timeOffset="-26333.946">9917 8434 752 0,'0'0'16'0,"0"0"3"0,7 0-19 0,-4 0 0 0,4 0 0 0,0-3 0 15,-3-4 0-15,3 7-16 0,0-3 4 0,0 0 0 16,4-6-32-16,-4 2-5 0,3-5-2 0,1 6 0 16,-4-4 26-16,0 1 5 0,3-1 0 0,-2-2 1 0,-1-1 58 0,0 1 11 15,-4 6 2-15,4-4 1 0,-3 1-2 0,-4-1-1 16,0-2 0-16,0 9 0 0,0-4-34 0,-4 1-8 15,-3 3 0-15,4 0-8 16,-4-3-18-16,-4 6-10 0,4 0-3 0,-4 3 0 16,4 0-9-16,-3 0-1 0,-1 3-1 0,1-3 0 15,-5 4 19-15,5-4 4 0,-1 6 1 0,1-6 0 0,-1 7 18 16,4-7 0-16,-4 6 0 0,1 1 0 0,3-7 0 0,-4 9 0 16,4-5 0-16,0-1 0 0,0 3 0 0,0-2 0 15,0-1 0-15,3 3 9 16,1-6-9-16,-1 10 10 0,4-4-10 0,0 1 10 0,4-1-10 0,-4-3 10 0,3 7-10 15,1 0 10-15,3-4 11 0,-3 0 3 16,3 1 0-16,0-4 0 0,0 7 12 0,0-4 4 0,3 0 0 16,-3 1 0-16,0-4-24 0,4 3-4 15,0 1 0-15,-1-7-1 0,1 3 5 0,-1-3 0 0,1 1 1 0,0-4 0 16,-1 0 11-16,4 0 1 0,-3 6 1 0,-1-6 0 16,1-6-5-16,3 6-1 0,-3-4 0 0,-4 1 0 15,3-3-9-15,-3 6-3 0,0-6 0 0,4 3 0 16,-7-4-22-16,3 1-5 0,-4 6-1 0,1-3 0 15,-4-6-44 1,0 2-10-16</inkml:trace>
  <inkml:trace contextRef="#ctx0" brushRef="#br0" timeOffset="-25643.359">10252 8293 608 0,'0'0'25'15,"0"0"-25"1,0 0 20-16,0 0-2 0,0 0 0 0,0 0 0 0,3 0-18 0,-3 0 10 15,7-3-10-15,0 3 8 0,-7 0 7 0,7-7 1 16,-7 7 0-16,7 0 0 0,-7 0 4 0,4 0 0 0,3 0 1 0,-7 0 0 16,0 0 8-16,7 0 2 0,-7 0 0 15,0 0 0-15,11 7-11 0,-11-7-3 16,0 0 0-16,7 3 0 0,-7-3-5 0,3 3-2 0,1 6 0 0,-1-2 0 16,1-1-10-16,-4 3 8 0,0-6-8 0,0 7 8 15,-4-1-8-15,4 1 0 0,-3-4 9 0,3 3-9 16,-4 4 0-16,1-4 0 0,-1 1 0 0,1-4 0 15,-1 0 0-15,4 0 8 16,0 4-8-16,0-10 0 0,-7 3 0 0,7-3 0 0,0 0 0 0,0 0 8 16,0 0 0-16,-3 9 0 0,3-9 0 0,0 0 0 15,0 0 19-15,0 0 4 0,0 0 1 0,0 0 0 16,0 0-10-16,0 0-2 0,-7-3 0 0,7 3 0 16,-4 0 4-16,-3-6 0 0,3 0 0 0,1-4 0 15,3 1-24-15,0-1-18 0,0-2 3 0,0 6 1 16,3-7 3-16,1 4 1 0,-1-4 0 0,5 1 0 15,-5 2-5-15,4-2-1 0,0-1 0 0,0 1 0 0,0-1 16 0,4 4-9 16,-1-1 9-16,1 4-8 16,0-3-4-16,-1-1 0 0,1 1 0 0,-1 2 0 15,1-2-10-15,0 3-2 0,-1 0-1 0,1-1 0 16,-1 7 8-16,1-3 1 0,-1 0 1 0,5 3 0 0,-5 0 15 0,1 0 0 16,3 0 0-16,-4 0 0 15,1 3 0-15,0 0 0 0,-1-3 0 0,1 10-9 0,-1-7 9 0,1 3-12 16,-4 0 12-16,0 4-12 15,0-1 12-15,-3 1 0 0,3-4 0 0,-4 3 0 0,1 1-16 0,-1 2 0 16,1-2-1-16,-1-4 0 16,1 6 8-16,-1-2 9 0,1-1-13 0,-4-6 5 0,3 10 8 0,-3-4 0 0,0 1 0 15,-3-1-8 1,6-3-4-16,-3 1-1 0,0-7 0 0,0 6 0 16,0 3-23-16,0-2-5 0,0-7-1 0</inkml:trace>
  <inkml:trace contextRef="#ctx0" brushRef="#br0" timeOffset="-25146.602">10841 7938 1004 0,'0'0'22'0,"0"0"5"0,0 0 1 0,0 0 0 0,0 4-28 16,3 5 0-16,-3-6 0 0,4 6 0 0,-4 1 0 0,0-1 0 0,3-2 0 0,1 5 0 31,-1 1 0-31,1-4 0 0,0 4 0 0,-1-1 0 0,1 1 0 0,-1-1 0 0,1-2 0 0,-1 8 0 16,1-2 0-16,3-3 0 0,-4-1 0 16,1 10 0-16,3-9 0 0,-4 6 0 0,4-4 0 0,-3-2 0 15,0-1 0-15,-1 4 0 0,1 0 0 0,-1-4 0 16,1 1 0-16,-1-1 0 0,1 1 0 0,-1-1 0 15,-3 1 0-15,0 6 0 16,0-7 0-16,0 1 0 0,-3-4 0 0,3 4 0 0,-4-4 0 0,4 4 0 16,-3-7 0-16,-1 7 0 0,1-7 0 0,-1-3 0 15,1 6-18-15,-1-6 4 0,4-3 1 0,-4 10 0 16,4-10-31 0,0 0-5-16,0 0-2 0</inkml:trace>
  <inkml:trace contextRef="#ctx0" brushRef="#br0" timeOffset="-24634.428">10799 8136 718 0,'0'0'15'0,"0"0"3"0,3 3-18 0,1-3 0 0,-4 0 0 0,7 3 0 15,0-3 24-15,0 6 2 0,0-6 0 0,0 0 0 16,3 0 17-16,-3 0 3 0,1-6 1 0,2 6 0 16,1 0-3-16,-1 0 0 0,1 0 0 0,-1-3 0 15,-2 0-18-15,2-3-4 0,1 6-1 0,-1-3 0 16,1-1-5-16,-1 1-2 0,1 0 0 0,0-3 0 15,-1 3-14-15,-3 0 0 0,4-1 8 0,-4-2-8 0,0 6 0 16,-7 0 0-16,7 0 8 0,-7 0-8 0,7-3 0 0,-7 3 0 16,0 0 8-16,4 0-8 0,-4 0 0 0,0 0 0 15,0 0 8-15,0 0-8 16,0 0-21-16,0 0-7 0,0 0-2 0,0 0 0 16,0 0-22-16,0 0-4 0,0 0 0 0</inkml:trace>
  <inkml:trace contextRef="#ctx0" brushRef="#br0" timeOffset="-23915.888">11437 8152 712 0,'0'0'16'0,"0"0"3"0,0 0 1 0,0 0 0 0,0 0-20 0,0 0 0 0,0 0 0 0,0 0 0 16,0 0 0-16,0 0 0 0,0 0 0 0,4 9 0 15,-1-3 0-15,-3 1 0 0,0-7 0 0,4 3 0 16,-1 3 16-16,1 0-1 0,3 1 0 0,-4-4 0 15,1 3 7-15,3 0 2 0,0-3 0 0,0 0 0 16,0-3-9-16,0 4-2 0,0-1 0 0,4-3 0 0,-4 0-13 0,0 6 9 16,3-3-9-16,-3-3 8 0,1 0-25 0,2 0-6 15,-3 0-1-15,0 0 0 0</inkml:trace>
  <inkml:trace contextRef="#ctx0" brushRef="#br0" timeOffset="-21984.352">11843 8048 315 0,'0'-1612'13'0,"0"3224"-13"0,0-1612 80 0,0 0 14 16,0 0 2-16,0 0 1 0,0 0-53 0,3 6-10 15,1 1-2-15,-1-1-1 16,-3 0-9-16,4 1-2 0,-1-4 0 0,-3 9 0 0,4-2-20 0,-1-1 0 16,4 4 0-16,-3-4 0 0,0 3 0 0,3 1 0 15,-4 0 0-15,1-4 0 0,3 7 0 0,0-4 0 16,0 1 0-16,0-4 0 0,0 1 0 0,0-1 0 16,0 4 0-16,0-7 0 0,0 6 0 0,-3 1 0 15,3-4 0-15,0 4 0 0,-4-4 0 16,1 1 0-16,-1-4 0 0,1 6 0 0,-1-2 0 0,1-1 12 0,-4 1-4 15,4-4 0-15,-1 10-8 0,-3-10 0 0,4 6 0 16,-1-5 8-16,1-1-8 0,-1 0 0 0,-3-6-8 0,0 0 8 16,0 0 0-16,0 0 0 0,0 0 0 0,4 3 8 15,3 1 24-15,-7-4 4 0,3-7 2 0,1 1 0 16,-1 0 0-16,1-1 0 16,-1-5 0-16,1 9 0 0,-1-7-22 0,1 1-5 0,-1-4-1 0,1 7 0 15,-4-6-10-15,4 2 12 0,-1-2-12 0,1-1 12 16,-1 1-4-16,4 2 0 0,-3-9 0 0,-1 13 0 15,4-6-8-15,0-1 0 0,0 4 0 0,0-4 0 16,-3 0 0-16,3 4 0 0,0 0 0 0,-3-1 0 16,-1 4 0-16,1 0 0 0,-1 3 0 0,1-1 0 15,-1-2 0-15,-3 6 0 0,4-3 0 0,-1 0 0 16,1 0 0-16,-4 3-11 0,7-3 3 0,-7 3 0 16,3 0-13-16,-3 0-3 0,4 3 0 0,3-3 0 15,-3 0-16-15,-1 3-3 0,-3-3-1 0,7 3 0 16,-7-3-29-16,0 0-7 0</inkml:trace>
  <inkml:trace contextRef="#ctx0" brushRef="#br0" timeOffset="-21471.071">12453 8130 367 0,'0'0'8'0,"0"0"1"0,0 0 1 0,0 0 1 0,0 0-11 0,0 0 0 0,0 0 0 0,0 0 0 0,0 0 24 0,0 0 4 15,0 0 0-15,0 0 0 16,0 0 20-16,0 0 5 0,0 0 1 0,0 0 0 15,0 0-11-15,0 0-3 0,0 0 0 0,-3 9 0 0,3 0-12 0,-4-2-4 16,4 2 0-16,-4-3 0 0,4 1-24 0,0 5 8 16,4-2-8-16,-4-1 0 0,4 0 0 0,-4-2 0 15,3 5 0-15,1 1 0 0,-4-7 0 0,3 4 0 16,1-4 0-16,-4 6 0 0,3-2 0 0,1-1 0 16,-1 1 0-16,-3-4 0 0,4 0 0 0,-1 0 0 15,1 1 0-15,-4-7 0 0,0 0-20 0,0 6-4 16,0-6 0-16,0 0 0 15,3 6-41-15,-3-6-9 0</inkml:trace>
  <inkml:trace contextRef="#ctx0" brushRef="#br0" timeOffset="-21196.01">12457 7841 1288 0,'0'0'27'0,"0"0"5"15,0 0-32-15,0 0 0 0,0 0 0 0,0 0 0 16,3 6-29-16,1-6-13 0,-4 0-2 0,0 0-1 15,0 0-68-15,0 0-14 0,0 0-2 0,0 0-1 16,0 0 32-16,0 0 6 0</inkml:trace>
  <inkml:trace contextRef="#ctx0" brushRef="#br0" timeOffset="-20176.774">12855 8048 801 0,'0'0'34'0,"0"0"-34"0,0 0 0 0,0 0 0 16,0 0 0-16,0 0 0 15,0 0-29-15,0 0-13 0,0 0-2 0,0 0-1 16,0 0 11-16,-7 6 2 0,4 1 1 0,-4-4 0 16,0 3 31-16,-1-3 10 0,1 4 0 0,-3-4 0 0,-1 6 14 0,1 0 4 15,-1-2 0-15,-3 2 0 0,0 1-12 0,0-1-3 16,0 7 0-16,-4-4 0 0,4 1-13 0,3 6 11 16,-3-7-11-16,0 4 10 0,3 3-10 0,1-4 0 15,-1-2 0-15,4-1 8 0,-3 7-8 0,6-6 12 16,-3-1-12-16,4 1 12 15,-1-1 0-15,4 1 0 0,0-4 0 0,0 1 0 0,0-4 24 0,4 6 6 0,-1-5 1 16,1 2 0-16,-4-9-2 0,7 6 0 16,0-6 0-16,0 7 0 0,3-4 6 0,1 0 1 0,3-3 0 15,-3-3 0-15,3 0-15 16,0-4-2-16,4 4-1 0,-4 0 0 0,3-3-14 0,1 6-4 0,-4-10 0 16,0-2 0-1,0 6-12-15,0-4 8 0,-3 1-8 0,3 3 0 0,-3-4 11 0,-1 1-11 0,-3-1 12 0,0 4-12 16,0-3 13-16,0-1-4 0,-3-2-1 0,-1 2 0 15,1 4-8-15,-4-3 10 0,0-1-10 0,0 1 10 16,0-4-10-16,0 10 0 0,0-6 9 16,0 6-9-16,0 3 0 0,0 0 0 0,0-7-12 0,0 7 4 15,0 0 8-15,-4-6 0 0,4 6 0 0,0 0 0 16,0 0 0-16,0 0 0 0,0 0 0 0,0 0 0 16,0 0 0-16,0 0 0 0,0 0 0 0,0 0 0 15,0 0 0-15,0 0 0 0,0 0 0 0,0 0 0 16,0 0-12-16,-3 9 4 0,3-2 0 0,-4 2 0 0,1 1 8 15,3-1 0-15,0 0 0 0,0 1 0 16,0-1 0-16,0 4 0 0,3-4 0 0,-3 7 0 0,4-4 0 0,-1 1 0 16,-3 6 8-16,4-7-8 15,0 4 11-15,-4 0-3 0,0 2 0 0,3-5 0 0,-3 9-8 0,4-10 10 16,-4 10-10-16,3-3 10 16,1-3-10-16,-4 3 8 0,0-4-8 0,0 1 8 0,-4 3-8 0,4-3-17 15,-3 2 4-15,-1-2 1 16,1-3 35-16,-1 5 7 0,-3-2 2 0,3-3 0 0,-3-4-32 0,0 4 0 15,-3-1 0-15,-4 1 0 16,3 6 0-16,-3-7-13 0,3 1 1 0,-3-1 0 0,4-2 12 0,-4 2 16 0,3-9-3 16,0 10-1-16,1-7-12 0,-1-3 0 15,1 0 0-15,3-3 0 0,-4 0 0 0,4 0 0 16,0 0 0-16,-4-3 0 0,4-6 0 16,0 9 8-16,0-6-8 0,0-1 0 0,0 1 0 0,3-3 8 0,-3 2-8 15,4-5 0-15,-1 9 0 0,1-7 9 0,-1 4-9 0,1 0 8 31,-1-4-28-31,1 10-7 0,-4-6-1 0,7 0 0 16,0 6-3-16,0 0-1 0,0-3 0 0,0 3 0 0,0 0-6 16,0 0-2-16,3-10 0 0,1 10 0 0,-1-6-99 15,1 0-20-15</inkml:trace>
  <inkml:trace contextRef="#ctx0" brushRef="#br0" timeOffset="-19369.66">13060 8127 615 0,'0'0'13'0,"0"0"3"0,0 0 1 0,0 0 1 0,3-4-18 0,-3 4 0 0,0 0 0 0,0 0 0 15,0 0 60-15,0 0 9 0,0 0 2 0,0 0 0 16,0 0-37-16,0 0-7 0,0 0-2 0,0 0 0 16,0 0 12-16,0 0 3 0,0 0 0 0,0 0 0 15,0 0-23-15,0 0-4 0,0 0-1 0,0 0 0 16,0 0-12-16,0 0 0 0,0 0 0 0,0 0 0 16,0 7 9-16,0-1-1 0,4 0 0 0,-4 7 0 15,3-4-8-15,1 4 0 0,-4-1 0 0,3-2 0 16,1 2 0-16,0 1-11 0,3-4 3 0,-4 1 0 15,1-1 8-15,-1 0 0 0,4 1 0 0,-3-4 0 16,-1 0 0-16,1 4 11 0,3-7-3 0,-4 3 0 0,-3 0-8 0,4 1 0 16,-4-7 0-16,0 0 0 15,3 3 0-15,-3-3 0 0,4 9 0 0,-4-9 0 0,0 0 0 0,0 3 0 16,0-3 0-16,0 0-11 16,0 0 11-16,0 0 0 0,0 0 8 0,0 0-8 0,0 0 8 0,0 0-8 15,0 0 8-15,0 0-8 16,0 0 28-16,0-3 2 0,-4-6 0 0,4-1 0 0,0-2-5 0,0 6-1 15,0-7 0-15,0-3 0 16,4 7-11-16,-4-7-2 0,4 4-1 0,-4 2 0 0,3 1-10 0,1-7 0 16,-1 4 0-16,1 5 0 0,-1 1 0 15,1-3 0-15,-1 2 0 0,1 1 0 0,-1 0 0 0,1 0 0 0,-1 3 0 16,4-4-11 0,0 4 11-16,0-3 0 0,1 3 0 0,-1 0 0 0,0-1-8 0,3-2 0 0,1 6 0 15,-1 0 0-15,1 0 8 0,0 6 0 0,-1-6 0 16,1 4 0-16,-1-1 0 0,4 0-8 0,-3 3 8 0,0 4-8 15,3-7-2-15,0 9 0 16,0-2 0-16,-3-1 0 16,-1 4-30-16,4-1-7 0,-3-2-1 0,-1 2 0 0,1-3 34 0,0-2 14 15,3 5-12-15,-4 1 12 0,1-4 0 0,3 1 0 0,-3-1 0 0,-4-3 0 16,0 7 0-16,0-1 0 0,0-2 0 0,0-4 0 16,-4 0-32-16,1 1 0 15,-1-1 1-15,1 0 0 0,-1-3-51 0,-3-3-10 16</inkml:trace>
  <inkml:trace contextRef="#ctx0" brushRef="#br0" timeOffset="-18990.802">13578 7857 851 0,'0'0'36'0,"4"3"-36"15,-4 3 10-15,3 1-10 0,1-1 8 0,-4 0-8 16,4 3 0-16,-1 1 0 0,1-1 0 0,-1 4 0 16,4-4 0-16,-3 4 0 0,-1-1 0 0,1 1 0 15,-1-1 0-15,4 4 0 0,-3 0 0 0,-1 3 0 16,4-7 12-16,1 4 4 0,-5-4 1 0,4 1 0 16,0 3-17-16,-3-1 0 0,-1 4 0 0,1 3 0 15,-1-6-8-15,1 6-6 0,-1 0-1 0,1-7-359 16</inkml:trace>
  <inkml:trace contextRef="#ctx0" brushRef="#br0" timeOffset="-18516.393">13522 8092 922 0,'0'0'19'0,"0"0"5"0,0 0-24 0,0 0 0 0,0 0 0 0,0 0 0 15,0 0 20-15,0 0-2 0,0 0 0 0,0 0 0 16,0 0-18-16,0 0 10 0,7 3-10 0,-7-3 8 16,4 0 0-16,3 0 0 0,-7 0 0 0,7 6 0 15,0-6 21-15,3-6 4 0,1 6 1 0,-1 0 0 16,5 0-18-16,-1-3-3 0,0 0-1 0,0-3 0 0,4 6 0 15,-4-7 0-15,0 4 0 0,0 0 0 0,0 0-3 16,0 0-1-16,0 0 0 0,0 0 0 16,-3-1 20-16,0-2 3 0,-4 3 1 0,0 0 0 15,0 3-52-15,0-6-9 0,-4 6-3 16,1 0 0-16,-4 0 10 0,0 0 2 0,0 0 0 0,0 0 0 16,0 0-154-16,0 0-30 0</inkml:trace>
  <inkml:trace contextRef="#ctx0" brushRef="#br0" timeOffset="-17790.592">14242 8167 665 0,'0'0'28'0,"3"0"-28"0,4 0 60 0,0 0 6 15,-3-3 2-15,3 3 0 0,0-3-48 0,-4 3-10 16,5-3-2-16,-1 0 0 0,-4-4-8 0,4 1 0 15,-3 3 0-15,-1-6 0 0,1 6 0 16,-4-4 8-16,3-2-8 0,-3 9 8 0,0 0 0 0,0 0 0 16,0-6 0-16,0-4 0 0,0 7-8 0,-3-6-11 15,-1 2 3-15,1 4 0 16,-4-3-29-16,0 6-6 0,0-3-1 0,-1 3 0 16,-2 0 11-16,3 3 1 0,-4 3 1 0,1-3 0 0,-1 1 7 0,0-1 0 15,1-3 1-15,3 6 0 16,-4 0-5-16,4 0 0 0,0-2-1 0,0 5 0 0,0-3 17 0,0 1 12 15,0 2-13-15,3-3 5 0,1 4 20 0,-1-1 5 0,4-9 1 16,0 9 0-16,4-2 20 0,-4 5 4 0,3-5 1 0,1 2 0 16,3-3 23-16,-3 0 5 0,3 1 1 15,3 2 0-15,-3-6-16 0,4 4-2 0,-1-1-1 0,-3-3 0 16,4 3-26-16,0-6-6 0,-1 3-1 0,-3-3 0 16,0 4-12-16,4-4-8 0,-4 0 8 0,4 0-8 15,-4-4 11-15,3 4-3 0,-3-3 0 0,4-3 0 16,-4 3-8-16,0-3 0 0,3-1 0 0,1 7 0 15,0-3 0-15,-4 0 0 0,0-3 0 0,0 3 0 16,-4-1 0-16,4 1 0 0,0-3 0 0,-3 3 0 0,3-3-14 16,-7 3-5-16,4-4-1 0,-1 1 0 15,4 0-51-15,-3-1-10 16,-4 1-3-16</inkml:trace>
  <inkml:trace contextRef="#ctx0" brushRef="#br0" timeOffset="-17313.606">14492 7847 583 0,'0'0'12'0,"0"0"4"0,0 0 0 0,0 0 0 0,0 0-16 0,0 0 0 0,0-3 0 0,0 3 0 16,0 0 44-16,0 0 6 0,0 0 1 0,0 0 0 16,0 0-2-16,0 0 0 0,0 0 0 0,0 0 0 15,0 0-12-15,0 0-2 0,0 0-1 0,0 0 0 16,4 3-2-16,3-3-1 0,0 10 0 0,-4-1 0 15,4 1-15-15,0 2-4 0,0 1 0 0,1 2 0 16,-1-2 16-16,3 0 4 0,-6 5 0 0,3-2 0 0,0 3-32 16,0-3 0-16,0 2 0 0,0-5 0 15,-4-1 0-15,1 1 0 0,3 3 0 0,0-4 0 0,-3 1 0 16,3-1 0-16,-4-2 0 0,1-1 0 16,3 0 0-16,-4 1 0 0,1-4 0 0,-1 4 0 0,4-1 0 15,-3-3 0-15,0 4 0 0,-1-4 0 16,-3 0-20-16,4 0-9 0,3 1-3 15,-4-7 0-15,1 9 16 0,-4-9 4 0,0 0 0 0,7 3 0 16,-4-3-14-16,1 7-2 0,3-7-1 0,-7 0 0 16,3 0-17-16,4-7-3 0,-3 4-1 0</inkml:trace>
  <inkml:trace contextRef="#ctx0" brushRef="#br0" timeOffset="-16805.534">14492 8017 882 0,'0'0'19'0,"0"0"4"0,0 0 1 0,0 0 1 16,0 0-25-16,0 0 0 0,0 0 0 0,7 0 0 0,-3 3 29 0,3 0 1 15,0-6 0-15,0 3 0 0,-4 3-5 0,4-3-1 0,4 0 0 16,-4 0 0-16,0 0-3 0,0 0-1 16,0 0 0-16,4-3 0 0,-1 3-9 0,1 0-3 0,0-3 0 0,-1 3 0 15,1-3 7-15,-1 3 1 0,1 0 0 0,3-3 0 16,-3-1-8-16,-1-2-8 0,4 6 11 0,-3-3-11 15,-1 0 10-15,1 3-10 0,3-6 8 0,-7 6-8 16,4-4 0-16,-4 1-14 0,0 3 2 16,4-3-358-16,-8 0-71 0</inkml:trace>
  <inkml:trace contextRef="#ctx0" brushRef="#br0" timeOffset="-15945.98">15194 7894 542 0,'0'0'11'0,"0"0"4"0,0 0-15 0,0 0 0 0,0 0 0 0,4 7 0 16,-1-1 25-16,1-6 3 0,-4 0 0 0,3 13 0 15,1-7-4-15,-1 3 0 0,1-2 0 0,-1-1 0 16,1 0-4-16,3 0-2 0,0 1 0 0,-3-1 0 16,3 0 6-16,-4 0 2 0,4-2 0 0,0 5 0 15,-3-6-14-15,3 7-2 0,0-4-1 0,-4 3 0 16,4 1 5-16,1-1 1 0,-1-6 0 0,0 10 0 15,0-7-15-15,0 3 9 0,-4-2-9 0,1 5 8 16,3-2-8-16,-4-1 0 0,4-3 0 0,-3 1 0 16,3 2 0-16,0-6 0 0,-3 0 0 0,3 7 0 15,-7-10 0-15,0 6 12 0,0 0-12 0,0-6 12 16,0 0-12-16,0 0-14 0,0 0 3 0,0 0 1 16,0 0 10-16,0 0 0 0,7-6 8 0,-4-4-8 0,1-2 14 15,3 3-2-15,-4-4 0 0,4 0 0 0,0-5-12 0,-3 8 0 16,0-5 0-16,-1-1-10 0,1 3 10 15,-4-2 0-15,3 2 0 0,1 1 0 0,3-1 0 0,-4 0 0 16,-3 4 0-16,4-3 0 0,-1 5 0 0,-3-2-12 16,0 3 12-16,4-1-12 0,-1 1 12 0,1 0-8 15,-4-1 8-15,0 7-8 0,0-6-4 0,0 6-1 16,3-6 0-16,-3 0 0 16,0 6-14-16,0 0-2 0,0 0-1 0,0-3 0 15,0 3 15-15,0 0 3 0,0-7 1 0,0 7 0 0,0 0 11 0,0 0 0 16,0 0 0-16,0 0 0 0,0 0 0 0,0 0 0 0,0 0-12 15,0 0 4-15,4 7 8 0,-1-4-8 0,4 3 8 0,-7-3-8 16,4 6 8-16,0-2 0 0,-1-1 0 0,-3 7 0 16,7-4 15-16,-3 4-2 15,-1-4 0-15,1 0 0 0,-1 1 2 0,1 2 0 0,-1-5 0 0,1 5 0 16,-1 4 3-16,1-7 1 0,3 1 0 0,-4 2 0 16,1 1 1-16,0-4 0 0,-1-6 0 0,1 4 0 15,-1-4-10-15,1 3-2 0,-1 0 0 16,4 0 0-16,0-2-8 0,-3 2 0 0,3 0 0 0,0-3-11 15,3-3 11-15,-6 3 0 0,3-3 0 0,0 0 0 16,-3 0 0-16,3 0 0 0,0-3 0 0,0 0-296 16,0-3-56-16</inkml:trace>
  <inkml:trace contextRef="#ctx0" brushRef="#br0" timeOffset="-15030.793">15762 7832 706 0,'0'0'30'0,"0"0"-30"16,0 0 48-16,0 0 4 0,0 0 1 0,0 0 0 15,0 0-13-15,0 0-4 0,0 0 0 0,0 0 0 16,0 0-12-16,0 0-4 0,0 0 0 0,0 0 0 15,0 0-20-15,0 0 9 0,0 0-9 0,0 0 0 16,0 0 20-16,0 9-2 0,0-9-1 0,0 6 0 16,0 1 6-16,0-7 1 0,0 6 0 0,0-6 0 15,0 6-7-15,0-6-1 0,0 7 0 0,0-7 0 16,0 6-16-16,4 0 0 0,-4 0 8 0,0-6-8 16,3 3 0-16,-3-3 0 0,4 7 8 0,-1-1-8 0,-3 0 0 0,4 1 0 15,-4-7 0-15,3 6 0 0,1-3 0 0,-1 3 0 16,1 1 0-16,-1-7 0 0,1 12 0 0,-1-12 0 15,-3 0 0-15,0 9 0 16,4-2 0-16,0-1 0 0,-1 0 0 0,-3 1 0 0,4-1 0 0,-4-6 0 16,0 6 0-16,0 0 0 0,0-6 0 0,3 7 0 15,-3-1 0-15,0-6 0 0,0 0 13 0,0 9-1 16,0-9 0-16,0 7 0 0,0-7-12 0,0 6 0 16,0-6 0-16,0 0 0 0,0 0 0 0,0 0-10 15,0 6 2-15,0-6 0 0,0 0 19 0,0 0 4 16,0 0 1-16,0 0 0 0,0 0-16 0,0 0 0 15,-7-3 0-15,0 0-10 0,3-3 10 16,-3 2 11-16,4-2-3 0,-1 0 0 0,1 0-8 0,3-1 0 16,-4-2 0-16,1 0 0 0,3-1 0 0,-4 1 13 0,4-1-1 0,0 1-1 15,0 0 2-15,0-4 1 0,0 4 0 0,0-4 0 16,0 0-1-16,4 7 0 0,-4-3 0 0,3-1 0 16,1 1 3-16,-1-4 0 0,1 1 0 0,3 6 0 15,-4-4-16-15,5-2 0 0,-5 2 0 0,4 1 0 16,0 3 0-16,-3-1 0 0,-1-2 0 0,4 6 0 15,-3 0 0-15,3-4 0 0,0 7 0 16,0-3 0-16,0 0 0 0,4-3 0 0,-4 6 0 0,3 0 0 16,1 0 0-16,-4 0 0 0,3 0 0 0,5 0 0 15,-5 6-29 1,4-3-3-16,0 0 0 0,0 7 0 0,-3-7 32 0,0 9 0 0,3-5 0 16,-4 2 0-16,4-3 0 0,-3 4 0 0,0-1 0 0,-4-2 0 15,3 2 0-15,-3 0 13 0,0 1-1 0,0 2 0 0,0-2-12 16,1 2 0-16,-5 1 8 0,4 2-8 15,-3-5 0-15,-1 2 0 0,1-2 8 0,-4-4-8 0,3 7 16 16,-3-7 0-16,0-6 0 0,4 9 0 16,-4-9-29-16,0 0-6 0,0 0-1 0,0 0 0 15,0 0-5-15,0 0-2 0,0 0 0 0,0 0 0 16,0 0-94-16,0 0-19 0,0 0-4 16</inkml:trace>
  <inkml:trace contextRef="#ctx0" brushRef="#br0" timeOffset="-13757.588">16588 7700 801 0,'0'0'16'0,"0"0"5"0,0 0-21 16,0 0 0-16,0 0 0 0,0 0 0 0,0 0 0 0,0 0 0 16,0 0 0-16,0 0 0 0,0 6 0 0,0-6 0 0,-4 7 0 15,4-7 0 1,0 6 46-16,0-6 5 0,0 0 1 0,4 9 0 0,-4-2 0 0,0-7 0 16,0 6 0-16,0 3 0 0,3-6-29 0,-3 7-6 0,4-7-1 0,-1 9 0 31,-3-5-6-31,4-4-2 0,-1 3 0 0,-3 0 0 0,4 1 20 0,-1-1 3 0,1 0 1 0,-1 1 0 15,1-1-32-15,-1-3 0 0,1 3 0 0,-4 0 0 16,3 1 0-16,1-1 0 0,-4 0 0 0,0-6 0 16,4 7 0-16,-4-7 0 0,0 0 0 0,0 6 0 15,0-6 0-15,0 0 0 0,3 6 0 0,-3-6 0 16,0 0 0-16,0 0 0 0,0 0 0 0,0 0 0 16,0 0 0-16,0 0 0 0,0 0 0 0,0 0 0 15,0 0 0-15,0 0 0 0,0 0 0 0,0 0 0 16,-7-3-13-16,0 0-3 0,0 0 0 0,3-4 0 15,-3-2 2-15,4 6 0 0,-4-7 0 0,3 4 0 16,1 0 14-16,-1-3 0 0,4 2 0 0,-3-2 0 16,3-1-9-16,0-2 1 0,-4 2 0 0,4-2 0 15,4 6 8-15,-4-4 0 0,3 1 0 0,1-1 0 16,-1-2 0-16,1-1 0 0,3 7 0 0,0-3 0 16,0-1 0-16,-4 1 0 0,4-4 0 0,1 10 0 15,-5-6 0-15,4 6 0 0,0-4 0 0,0 4 0 16,-3 0 0-16,3-3-8 0,-4 6 8 0,-3 0-8 15,7-3 8-15,0 3 0 0,-7 0 0 0,7 0 0 16,1 0 0-16,-1 3 0 0,0 3 0 0,0-3 0 16,0 3-8-16,0 1 0 0,0-1 0 0,0 0 0 0,0 4 8 15,0-1-8-15,0-3 8 0,0 4-8 0,-3-1 0 0,-1 1 0 16,1-4 0-16,-1 6 0 16,1-2-20-16,-1-1-3 0,-3 1-1 0,4-4 0 0,-4 3 20 15,0 1 3-15,0-1 1 0,0-3 0 0,-4 4-4 16,1-7 0-16,3 6 0 0,0-9 0 0,-4 10 12 0,4-10 0 0,-3 3 0 15,3-3 0-15,0 0 0 0,-7 6-13 0,7-6 5 0,0 0 8 16,0 0 0-16,-7 6 0 0,7-6 0 0,-7 0 0 16,7 0-12-16,-7 0 12 0,7 0-10 0,-8 0 10 15,1-3-11-15,4 0 11 0,-4-3-12 0,3 3 12 16,1-3-12-16,-1-1 4 0,4-2 8 0,-3-1-13 16,3-2-5-16,3 2-1 0,-3-2 0 0,4 6 0 15,-1-7 19-15,1 1 0 0,3-4 0 0,-4 3 0 16,4 7 0-16,-3-3 0 0,3-4 0 0,0 4 0 15,0-1 20-15,0 4 7 0,0 0 1 0,0-1 1 16,4 4-29-16,-4-3 0 0,4 0 0 0,-1 6 0 16,1 0 0-16,-1 0 0 0,1 0 11 0,-4 0-11 15,4 0 16-15,-1 0-3 0,1 0-1 0,-1-3 0 16,1 3-1-16,-1-3-1 0,1-4 0 0,0 7 0 16,-1 0 26-16,1 7 4 0,-1-4 2 0,1 0 0 15,0-3-34-15,-4 9-8 0,0-6 0 0,0 4 0 16,0 2-24-16,0-3-6 0,-4 4-2 0,1 2 0 15,3-2 32-15,-4-1 0 0,1 4 0 0,0-7 0 16,-1 6 0-16,1-2 0 0,-1-1 0 0,1 1 0 16,-1 2 0-16,1-2 18 0,-4-4-2 0,3 6-1 15,-3-2 1-15,4-7 1 0,-4-3 0 0,0 13 0 16,0-13-39-16,0 6-8 0,0-6-2 0,0 0 0 16,0 0-13-16,0 0-3 0,0 0-1 0,0 0 0 15,0 0-51-15,0 0-9 0</inkml:trace>
  <inkml:trace contextRef="#ctx0" brushRef="#br0" timeOffset="-13450.516">17314 7669 1045 0,'0'0'44'0,"0"3"-36"15,4 9-8-15,-4-5 0 0,0 2 0 0,3-3 0 16,-3 4 0-16,0-1 0 0,0-3 0 0,0 4 0 16,0-4 0-16,0 0 0 0,4 4 0 0,-1-1 0 15,-3-3 28-15,8 4 3 0,-5-4 1 0,1 0 0 16,-1 1-41-16,1-1-8 0,-4-6-2 0,3 0 0 15,1 6 5-15,3-3 1 0,0 1 0 0,-4-1 0 16,-3-3-27-16,7 0-6 0</inkml:trace>
  <inkml:trace contextRef="#ctx0" brushRef="#br0" timeOffset="-13164.288">17240 7311 768 0,'0'0'21'0,"0"0"7"0,0 0-28 0,0 0 0 0,0 0 0 0,0 0 0 15,0 0 51-15,0 0 5 0,0 0 0 0,0 0 1 16,0 0-36-16,0 0-7 0,0 0-2 0,0 0 0 16,0 0-12-16,0 0 0 0,0 0 0 0,0 0 0 15,0 0-12-15,0 0-6 0,0 0-1 0</inkml:trace>
  <inkml:trace contextRef="#ctx0" brushRef="#br0" timeOffset="-12775.64">17494 7302 619 0,'4'6'17'0,"-4"4"5"0,3-4-22 0,-3 0 0 0,4 7 0 0,-1-4 0 16,-3 4 17-16,4-1-1 0,-1 1 0 0,4 2 0 16,-3 1 5-16,3 6 1 0,4-6 0 0,-4 9 0 15,3-6 29-15,-3 2 5 0,4 1 2 0,-4-3 0 16,0 3-4-16,0 0-1 0,0-6 0 0,0 6 0 15,-3-10-39-15,3 10-14 0,-4-3 9 0,4-3-9 0,-3-4 0 16,-1 1 0-16,1-1 0 0,-1 1 0 16,1-1-8-16,0-2-8 0,-1-1 0 0,1 1-1 15,-1-4-8-15,1 3-2 0,-4-9 0 16,0 0 0-16,0 0-51 0,0 0-10 0</inkml:trace>
  <inkml:trace contextRef="#ctx0" brushRef="#br0" timeOffset="-12327.931">17724 7267 725 0,'0'0'31'0,"0"0"-31"16,0 10 32-16,0-4 1 0,0 0 0 0,3 1 0 15,-3 5-17-15,0-6-3 0,4 4-1 0,-4-4 0 16,0 7 17-16,3-1 3 0,-3-2 1 0,4 2 0 15,-1 1-1-15,4 5-1 0,-3-5 0 0,3 3 0 16,3 2-3-16,-3-2-1 0,4 6 0 0,0 0 0 0,-1-6-3 16,1 6 0-16,-1-3 0 0,1-4 0 15,0-2-3-15,-1 9-1 0,4-4 0 0,-7 1 0 0,4 0-9 0,-4-3-3 16,0-4 0-16,-3 1 0 16,3 3-8-16,0-10 0 0,-4 6 0 0,4-5 0 15,-3-4-30-15,-4-3-8 0,0 0-2 0,0 0 0 16,0 0-19-16,3-3-4 0,4-4-1 0,-3 7 0 15,-4-6-11-15,3 0-2 0</inkml:trace>
  <inkml:trace contextRef="#ctx0" brushRef="#br0" timeOffset="-11816.688">18108 7659 1014 0,'0'0'43'0,"0"0"-35"16,0 0 26-16,0 0 5 0,0 0 1 0,4 0 0 15,-4 0-32-15,0 0-8 0,0 0 0 0,0 0 0 16,7 0-24-16,-4 0-7 0,1-6-1 0,-4 6 0 16,3-6 52-16,-3-1 9 0,4-2 3 0,-4 0 0 15,-4-1-52-15,4-2-9 0,-3 2-3 0,-1-2 0 16,1-1 12-16,-4 7 3 0,3-3 0 0,1 2 0 15,-4 1 7-15,3 0 2 0,-3 6 0 0,0-7 0 16,0 7 8-16,-4 0-13 0,4 0 5 0,-3 4 8 16,3-1-33-16,-4 3 1 0,0 0 0 0,1 1 0 15,3 2 12-15,-4-3 4 0,1 7 0 0,-1-4 0 16,4 1 16-16,-4-1-10 0,4-3 10 0,0 4-8 0,0-1 8 16,0 0 8-16,4 4-8 0,-1 0 11 15,4-1-11-15,-3 1 12 0,6-1-12 0,-3 1 12 0,0-4 10 0,4 1 2 16,-1-4 1-16,4 6 0 15,0 1 16-15,0-4 3 0,0 1 1 0,0-1 0 0,4-3 11 0,-4 4 1 16,4-1 1-16,3-6 0 16,-4 4-40-16,4-1-8 0,-3-6-2 0,0 6 0 0,-1 0 13 0,1-6 3 15,3 0 0-15,-4 7 0 16,1-7-13-16,0 0-3 0,3 0 0 0,-7-7 0 0,3 7-8 0,1 0 8 16,-4-3-8-16,4 0 8 0,-4 3-8 15,0-6 0-15,3 3 0 0,-6 0 8 0,3 3-8 0,0-3 0 0,0-1 0 0,-4 1 8 31,5-3-38-31,-5 3-8 0,1 0-2 0,-4 3 0 16,0 0-8-16,7-7-3 0,-7 7 0 0,0 0 0 16,0 0-33-16,0 0-8 0,7 0 0 0</inkml:trace>
  <inkml:trace contextRef="#ctx0" brushRef="#br0" timeOffset="-11037.259">18606 7518 604 0,'0'0'25'16,"0"0"-25"0,0 0 38-16,0 0 2 0,0 0 1 0,3 6 0 0,-3-6 2 0,0 0 0 15,4 7 0-15,-4-7 0 16,7 0 5-16,0 6 0 0,-7-6 1 0,3 3 0 16,4-3-5-16,0 3 0 0,-3 0-1 0,-4-3 0 15,7 4-25-15,-4-1-5 0,4-3-1 0,1 6 0 0,-5-6-12 0,4 0 0 16,0 0 0-16,-7 0 0 0,4 0 0 15,3 0 0-15,-7 0 8 0,7 0-8 0,0-6 0 0,0 6 0 0,3 0 0 0,-2-3 0 16,-1-1 0-16,3 1 0 0,1 3-12 0,-1-3 12 16,1 0-13-16,-4-3 4 0,4 6 1 15,-4 0 0 1,0-3-24-16,0-1-4 0,-4-2 0 0</inkml:trace>
  <inkml:trace contextRef="#ctx0" brushRef="#br0" timeOffset="-9694.33">16249 7813 562 0,'0'0'12'0,"0"0"2"0,0 0-14 0,0 0 0 0,0 0 0 0,0 0 0 16,0 0 17-16,7 0 1 0,-7 0 0 0,0 0 0 16,0 0-18-16,0 0 0 0,0 0 0 0,7 0 0 15,-7 0 13-15,4 0-1 0,-4 0 0 0,7 0 0 16,-7 0 17-16,0 0 3 0,7 0 1 0,-4 0 0 16,-3 0 5-16,7 0 1 0,-3 0 0 0,-4 0 0 15,7 0-11-15,-7 0-3 0,7 0 0 0,-4 0 0 16,-3 0-25-16,8 6 0 0,-1-6 0 0,-7 0 0 15,3 0 0-15,-3 0 0 0,7 0 0 16,-7 0 0-16,7 0 12 0,-3-6-2 0,3 6-1 0,0 0 0 16,0 0-9-16,-4 0 0 0,4-3 9 0,1 0-9 15,-8 3 0-15,3 0-16 0,-3 0 2 0,0 0 1 16,7-7 13-16,-7 7 0 0,0 0 0 0,0 0 0 16,0 0-24-16,0 0 0 0,0 0 1 0,0 0 0 15,0 0-30-15,0 0-7 0,0 0 0 0,0 0-1 16,0 0 15-16,0 0 3 0,0 0 1 0,0 0 0 15,0 0 27-15,0 0 6 0,0 0 1 0,0 0 0 16,0 0-1-16,0 0 0 0</inkml:trace>
  <inkml:trace contextRef="#ctx0" brushRef="#br0" timeOffset="-6727.829">19022 7305 334 0,'0'0'14'0,"0"0"-14"15,0 0 45-15,0 0 7 0,0 0 0 0,0 0 1 16,0 0 10-16,0 0 1 0,0 0 1 0,0 0 0 15,0 0-5-15,0 0 0 0,0 0-1 0,0 0 0 16,0 0-13-16,0 0-2 0,0 0-1 0,0 0 0 16,0 0-23-16,0 0-4 0,3 6 0 0,1 1-1 15,-1-1-6-15,1 0-1 0,-1 0 0 0,1 1 0 16,-1 2-8-16,5 0 0 0,-5-5 0 0,4 8 8 16,0 1-8-16,0-1 0 0,0-2 0 0,0 2-11 15,0 1 11-15,0-1 0 0,1-2 0 0,-1 2 0 16,3 1 0-16,-3 6 0 0,0-4 0 0,0-2 0 15,0 9 0-15,0-3 0 0,0-4 8 0,1 4-8 16,-5 0 0-16,4 3 0 0,-3 0 0 0,-1 0 0 16,1 3 0-16,-1-6 0 0,-3-1 0 0,4 7 0 15,-1-6 0-15,1 3-8 0,-1-6 8 0,1 6-8 16,-1-6 8-16,1-4 0 0,-1-3 0 0,1 4 0 0,-1 6 0 16,1-10 11-16,0 4-3 0,3-7 0 0,-4 3-8 0,-3-9 0 15,0 0-12-15,0 0 12 0,0 0 0 0,0 0 0 16,0 0 0-16,0 0 12 15,0 0 3-15,0 0 1 0,0 0 0 0,0 0 0 0,0-9 9 0,4 3 3 16,-1-7 0-16,-3 1 0 0,4-4-8 0,-4 0 0 16,3-2-1-16,1 2 0 0,-1-6-8 0,-3 6-2 15,4-3 0-15,3 4 0 16,-4-4-9-16,1 6 0 0,3-2 0 0,-3 2 0 0,3 1 0 16,-4-1-11-16,1 4 3 0,3-1 0 0,0 1 8 0,0 3 0 0,0-1 0 15,0 1 0-15,4 0 0 0,-4 3-8 0,0-4 8 0,0 4-8 16,3 3 8-16,-3-3-8 0,4 3 8 15,-4-6-8-15,4 12 0 0,-1-3 0 0,-3 0 0 0,4 0 0 16,-1 4 8-16,1 5-8 0,-1-2 8 16,1 2-8-16,0 1-8 0,-1-1-2 0,1 1 0 0,-1 3 0 15,1-1 10-15,3-2 8 0,-3 2-12 0,-1 1 12 16,4-3 0-16,-3-1 0 0,3 4 0 0,0-4 0 16,0 1 0-16,-3 3 0 0,-1-4-10 0,1 1 10 15,-7-1 0-15,3 1-8 0,0-4 8 0,0-2 0 16,-4 5-50-1,1 1-5-15,-1-7-1 0</inkml:trace>
  <inkml:trace contextRef="#ctx0" brushRef="#br0" timeOffset="-5960.074">19816 7678 562 0,'0'0'24'16,"0"0"-24"-16,0 0 32 0,0 0 1 0,0 0 1 0,0 0 0 16,0 0-20-16,0 0-4 0,0 0-1 0,0 0 0 15,0 0 3-15,0 0 0 0,0 0 0 0,0 0 0 16,0 6 13-16,0-6 3 0,0 0 1 0,0 0 0 16,0 10 2-16,0-4 0 0,0 0 0 0,-4 4 0 15,4-7-17-15,0 9-3 0,0-2-1 0,-4-1 0 16,4 4-10-16,0-1 0 0,0-2 0 0,0 2 8 15,0 1-8-15,0-1 0 0,4-2 0 0,0 2 0 16,-4 1 0-16,3-4 8 0,1 1 0 0,-1-1 0 16,1 0-8-16,-1 1 0 0,1-7-12 15,-1 6 12-15,4 1 17 0,-3-4 11 0,-1-3 3 0,4 0 0 16,-3 1-2-16,-4-4 0 0,3 6 0 0,-3-6 0 0,8 3-13 0,-1 0-4 16,-4-3 0-16,4 0 0 15,-7 0-1-15,0 0-1 0,7 0 0 0,-7 0 0 0,0 0 5 16,4 0 1-16,3-3 0 0,-7 3 0 0,3-3-8 0,4-3-8 15,-3 2 11-15,-1 1-11 0,1-3 8 0,-1 0-8 16,-3-1 0-16,4-2 0 16,-4 9 0-16,0-6-9 0,4-1-1 0,-4-2 0 0,0 3-5 0,0-4-1 15,0 1 0-15,3-4 0 0,-3 7 16 0,0-3-9 16,0-1 9-16,4 1-8 0,-4 6-4 0,0-7 0 16,3 4 0-16,-3 0 0 15,0 3 12-15,0 3 0 0,0 0 0 0,0 0 0 0,4-7 0 0,-4 7 0 0,0-3 0 16,0 3 0-16,0 0 0 0,3-9 0 0,1 9 0 0,-4 0 0 15,0 0 0-15,0 0 0 16,7 0 0-16,0-3 0 0,-7 3-8 0,7 0 0 16,-7 0 0-16,3 0 0 0,-3 0 8 0,7 3 0 0,0-3 0 0,1 9 0 15,-5-6-13-15,1 4-1 0,-4-7 0 0,7 3 0 16,-4 9-1-16,-3 1 0 0,4-4 0 0,-1 4 0 16,-3-1 15-16,0 1 0 15,4 0 0-15,-4 2-9 0,0-2 9 0,0 2 0 0,0-2 0 0,0 0 0 16,0-4 0-16,0 3 0 0,0 1 0 0,0-4 0 15,0 1-34 1,0-4-2-16,-4 0 0 0</inkml:trace>
  <inkml:trace contextRef="#ctx0" brushRef="#br0" timeOffset="-5674.452">20189 7719 1241 0,'0'0'25'0,"0"0"8"0,4 6-33 16,0 4 0-16,-1-4 0 0,4 3 0 0,-3-6 0 0,-1 10-9 0,1-1-1 0,-1-2 0 15,4 2 10-15,-3-2 0 0,-1 2 0 0,4-2-8 16,-3-1 8-16,3-3 0 0,0 7 0 0,0-4-8 15,-3-2 8-15,3 2 0 0,-4-3 0 0,4-3 0 16,-3 4 0-16,3-1-15 0,-7-6 3 0,3 0 0 31,1 6-129-31,-4-6-26 0</inkml:trace>
  <inkml:trace contextRef="#ctx0" brushRef="#br0" timeOffset="-5494.145">20175 7424 1490 0,'0'0'32'0,"0"0"8"0,0 0 0 0,0 0 3 0,0 0-35 0,0 0-8 0,0 0 0 0,4 6 0 15,-4 1-68-15,3-1-15 0,-3-6-3 0</inkml:trace>
  <inkml:trace contextRef="#ctx0" brushRef="#br0" timeOffset="-5148.323">20493 7377 801 0,'0'0'16'0,"0"0"5"0,0 9-21 16,3-5 0-16,-3 8 0 0,0-2 0 0,0-1 0 0,4 0 8 0,-1 7-8 0,1-3 0 15,-1-1 0-15,5 7 0 0,-5-3 0 0,4 9 0 16,0-6 0-16,0-4 8 0,0 4-8 0,0-3 0 15,4 3 16-15,0-4 0 0,-4 4-1 0,3-3 0 16,-3-1 0-16,4 1 0 0,-1 0 0 0,-3-4 0 16,4 1-15-16,-4-4 11 0,0 1-11 0,-3-4 10 15,3 6-10-15,-4-5 8 0,-3-7-8 0,0 0 8 0,4 3-8 16,-4-3-12-16,0 0 2 0,0 9-256 16,0-9-51-16</inkml:trace>
  <inkml:trace contextRef="#ctx0" brushRef="#br0" timeOffset="-4804.093">20458 7684 957 0,'14'0'40'0,"0"4"-32"15,-4-4 38-15,4 0 7 0,1 0 2 0,-1 0 0 16,0 0-35-16,0-4-6 0,-3 4-2 0,3 0 0 16,-4-3 7-16,1 3 1 0,-1 0 0 0,1 0 0 15,-4-3 0-15,0 3 0 0,4-6 0 0,-4 6 0 16,3 0-10-16,-3-3-2 0,-3 0 0 0,3-4 0 15,-4 4 0-15,1 0 0 0,-4 3 0 0,7-6 0 16,-3 6-8-16,-1-3 0 0,4-1 0 0,-7 4 0 16,0 0-24-16,0 0-6 0,4-6-2 15</inkml:trace>
  <inkml:trace contextRef="#ctx0" brushRef="#br0" timeOffset="-4189.598">21234 7584 702 0,'0'0'15'0,"0"0"3"0,0 0 1 0,0 0 1 0,0 0-20 16,0 0 0-16,0 0 0 0,0 0 0 0,0 0 17 0,0 0-1 0,0 0 0 0,0-6 0 15,-4 6-16-15,1-6 0 0,-4-1 0 0,3 1 0 16,1 0 0-16,-1 6 0 0,4 0 0 0,-7 0 0 16,3 0 0-16,-3 0 0 0,0 0 0 0,0 0 0 0,4 6 0 0,-1-3 0 15,-3 0 0-15,4 7 0 16,-4-7 0-16,3 6 0 0,-3-3 0 0,3 1-9 15,-3 5 9-15,4 1-8 0,-4 6 8 0,3-4-8 0,1 4 8 0,-4-3 0 16,7 3 0-16,-4-4 0 0,4-2 0 0,-3-1 0 16,3 1-9-16,3 3 9 0,-3-10 0 0,4 6 0 15,-1-2-9-15,4-1 9 0,0 1 12 0,0-4 5 16,4 0 2-16,-4 0 0 0,0 4 19 16,4-7 4-16,-1 3 1 0,1-3 0 0,-4 1-19 0,3-1-4 15,1 0-1-15,-4-3 0 0,4 3-10 0,-1-6-1 16,4 0-8-16,0 0 12 0,-3-1-12 0,3 1-15 15,0-3 3-15,4 3 1 0,-7-7 11 0,3 10 0 16,-4-6 0-16,4 0 0 16,-3 0-26-16,0 3-3 0,-1-4-1 0</inkml:trace>
  <inkml:trace contextRef="#ctx0" brushRef="#br0" timeOffset="-3681.959">21555 7719 553 0,'14'-3'11'0,"-14"3"5"0,7-10-16 0,0 10 0 0,0-3 0 0,0 0 0 16,-3-3-14-16,3 0-6 0,0-1 0 0,-4-2-1 16,4 3 21-16,-3-1 18 0,3 1-3 0,-4-3-1 15,1 2 30-15,-4 7 7 0,3-3 1 0,-3-6 0 0,0 3-26 0,0-1-5 16,0 1-1-16,0-3 0 16,0 5-5-16,-3-2-2 0,-4-3 0 0,0 6 0 0,0 0-13 0,-4-4-8 15,4 7 8-15,0 0-13 16,-4 0-1-16,4 7 0 0,-3-4 0 0,3-3 0 0,-4 3 0 0,4 3 0 15,0-3 0-15,-4 3 0 0,4 1 14 16,-3-1 0-16,-1-3-10 0,4 0 10 0,0 10 0 0,0-4 0 16,4 1 0-16,-1 2 0 0,1 1 0 15,-1-1 16-15,0 1-2 0,4-1-1 0,0 1-1 0,0 3 0 0,0-1 0 0,4-2 0 16,0-1 16-16,-1-2 4 16,4-1 0-16,0-3 0 0,0 4 0 0,0-7 0 0,0 6 0 0,4-2 0 15,-1-4-12 1,1-3-3-16,0 0 0 0,-1 0 0 0,1 0 7 0,3-3 0 0,-3 0 1 0,3-1 0 15,0 1-25-15,0-3 0 16,0 6 0-16,0-6 0 0,0-1 0 0,0 1-14 0,-3 0 5 0,3 0 1 16,-3-1-44-16,-1-2-8 15,1 6-1-15</inkml:trace>
  <inkml:trace contextRef="#ctx0" brushRef="#br0" timeOffset="-3050.386">21915 7553 512 0,'0'0'10'0,"3"0"4"0,1 6-14 15,-4-6 0-15,7 6 0 0,-4-6 0 0,1 10 0 16,-1-7 9-16,1 3-9 0,-1 0 8 0,-3-6 5 0,0 0 1 0,0 0 0 0,0 7 0 16,4-4 10-16,-4 9 3 0,3-5 0 0,-3-1 0 15,0 3-15-15,4 1-2 0,-4-1-1 0,3-3 0 16,1 4 4-16,-4-7 1 0,3 9 0 0,1-2 0 15,-4-4 9-15,0 0 1 0,0-6 1 0,4 10 0 16,-4-10-11-16,3 9-2 0,-3-6-1 0,0-3 0 16,4 10-11-16,-4-10 8 0,0 0-8 0,0 0 8 15,0 0-8-15,0 0 0 0,0 0 0 0,0 3 0 16,0-3 0-16,0 0 10 0,0 0-10 0,0 0 10 16,0 0 7-16,0 0 2 0,0 0 0 0,0 0 0 15,3 0 3-15,1-6 1 0,-4-4 0 0,0 1 0 16,0-1 5-16,3-2 0 0,1 2 1 0,-4-2 0 0,3-4-13 15,1 7-4-15,-1-1 0 0,4-2 0 16,-3 6-12-16,-1-4 0 0,1-2 0 0,-1 2-10 0,1 1 10 0,3 3 0 16,-3-4 0-16,3 1 0 15,0 2 0-15,-4 1-8 0,4-3 8 0,0 9-8 0,0-3 8 0,0-1-8 16,0 4 8-16,1-6-8 16,-1 6 8-16,0 0-8 0,0 6 8 0,3-6-8 15,-3 7 8-15,0-7-8 0,4 9 8 0,-4-3-8 16,4 1-7-16,-4 5-1 0,3-2 0 0,-3-1 0 0,4 0-3 0,-1-2-1 15,1 5 0-15,0 1 0 16,-1-1 7-16,1-2 1 0,-4 2 0 0,3 1 0 16,-3-1-61-16,1-2-12 0,-1 2-3 0,0-2 0 15,0-7-29-15,-4 6-7 0,1-2 0 0</inkml:trace>
  <inkml:trace contextRef="#ctx0" brushRef="#br0" timeOffset="-2646.092">22412 7261 597 0,'0'0'12'0,"0"0"4"0,0 6 0 0,4 4 2 16,-4-4-18-16,0 7 0 0,3-4 0 0,-3 4 0 0,0-1 13 0,4 1-1 16,-4 2 0-16,0 4 0 15,3-6-2-15,-3 9-1 0,4-4 0 0,-1 1 0 0,1 3-9 0,-1-3 12 16,1-3-12-16,-1 6 12 15,1-4 0-15,3 1 1 0,-4-6 0 0,1 9 0 0,-1 0-13 0,1-4 11 16,-1-2-11-16,-3 0 10 0,4 6-10 0,-4-3 0 0,4-4 0 16,-4 4 0-16,3-3 0 0,-3-1 0 15,0-5 0-15,-3 2 8 0,3 1-8 16,-4 3 0-16,4-4 0 0,-4-6 0 16,4 7-82-16,0-13-12 0</inkml:trace>
  <inkml:trace contextRef="#ctx0" brushRef="#br0" timeOffset="-2150.449">22320 7503 529 0,'0'0'11'0,"0"0"2"0,0 0 1 0,0 0 2 16,0 0-16-16,0 0 0 0,0 0 0 0,-3 3 0 0,3-3 68 0,0 0 11 15,3 12 1-15,-3-12 1 0,4 6-1 16,-1 1-1-16,4-7 0 0,-3 9 0 0,3-6-36 0,0 0-7 0,0 1-2 16,0-4 0-1,4 3-3-15,-4-3-1 0,3 0 0 0,-3 0 0 0,4 0-14 0,0 0-4 0,3 0 0 0,-4 0 0 16,4 0 3-16,-3 0 0 0,3 0 0 16,0 0 0-16,4 0-7 0,-8 0-8 0,4 0 11 0,-3 0-11 15,0 0 10-15,-1 0-10 0,1-3 8 0,-4 3-8 16,0 0 0-16,0-4 0 0,-7 4 0 0,7 0 0 15,-7 0-9-15,7 0-1 0,-7 0 0 16,0 0 0-16,7-3-12 0,-7 3-2 0,4-3-1 0,-4 3 0 16,0 0-17-1,0 0-3-15,0 0-1 0,0 0 0 0,0 0-2 16,0 0 0-16,0 0 0 0,0 0 0 16,0 0-20-16,0 0-4 0</inkml:trace>
  <inkml:trace contextRef="#ctx0" brushRef="#br0" timeOffset="-1696.712">22938 7584 1044 0,'3'6'21'0,"8"-3"7"0,-4 4-28 0,3-7 0 0,-3 9 0 0,4-6 0 16,0-3 0-16,-4 0 0 0,7 0 0 0,-4-3 0 16,1 3 0-16,-4-3 0 0,4 3 0 0,-4 0 0 15,0 0 31-15,0 3 1 0,-7-3 0 0,7 0 0 16,0 0-16-16,0 0-4 0,0 0 0 0,-7 0 0 15,0 0-12-15,0 0 0 0,0 0 0 0,0 0 0 16,0 0 0-16,0 0-16 0,0 0 3 0,0 0-486 16</inkml:trace>
  <inkml:trace contextRef="#ctx0" brushRef="#br0" timeOffset="1917.906">23347 7412 684 0,'0'0'14'0,"0"0"3"0,0 0-17 0,0 0 0 0,0 0 0 0,0 0 0 16,0 0 18-16,0 0 0 0,0 0 0 0,0 0 0 16,-7-4-18-16,7 4 0 0,0 0 0 0,-7 0 0 15,7 0 0-15,-7 0 0 0,0 0 8 0,7 0-8 0,0 0 0 0,-7 4 0 16,7-4 0-16,-8 0 0 15,1 9 0-15,0-6 0 0,0 3 0 0,4 1 0 0,-4 2 0 0,3-3 0 16,1 1-10-16,-1 5 10 16,1-2 0-16,-1-1 0 0,4 4-9 0,-3-1 9 0,3 1 0 0,0-1 0 15,0 1-8-15,0-1 8 16,0 1 0-16,0-4 0 0,3-3-8 0,-3-6 8 0,0 0 0 0,4 4 0 16,-1-1 0-16,4 6 0 15,-3-6 0-15,3-3 0 0,-7 0 11 0,7 0-11 0,3 0 20 0,-3-3-4 16,1 0 0-16,-1-3 0 0,3-1 1 15,-3-2 0-15,0 3 0 0,4-7 0 0,-4 7-17 0,4 0 0 16,-4-4 8-16,0 4-8 16,0 0 14-16,0-7-1 0,0 10 0 0,-4-6 0 0,1 6 11 0,-1-4 1 15,1 1 1-15,-4 0 0 0,0 6-1 16,0-7 0-16,0 7 0 0,0 0 0 0,0-6-9 0,0 6-1 0,0 0-1 0,0 0 0 16,0 0-14-16,0 0 0 0,0 0 0 15,0 0 0-15,0 0 0 0,0 0 0 0,-7 0-8 0,7 0 8 16,-7 10 0-16,7-10 14 0,-4 9-2 0,4 0-1 15,0-2-11-15,0 5 0 0,0 1-10 0,4-1 10 16,-1 4 0-16,1 0 0 0,-1-1 0 0,4 1 10 16,-3 0-10-16,3 2 8 0,0-2-8 0,-3 0 8 15,3 6-8-15,0 0 0 0,-4 0 0 0,4 0-11 16,-3-4 11-16,3 1 0 0,-4 3 0 0,4-6 0 16,-3 6 0-16,3-3 8 0,0-1-8 0,0 1 0 15,4 0 17-15,-1-3-1 0,-3-1 0 0,4-2 0 16,0 0 15-16,-4-4 2 0,3-6 1 0,-3 7 0 0,4-7-26 15,3 0-8-15,-3 0 0 0,-4-3 0 16,3-3 20-16,1 0-2 0,-1 0-1 0,-3-1 0 16,4-5-5-16,-4 0-2 0,4 5 0 0,-4-5 0 15,-4 0-10-15,4-4 0 0,-3 1 0 0,-1-1 0 0,1 0 0 0,-4-2 0 16,0 2-12-16,0 1 12 16,-4-4-24-16,1 3 2 0,-4-2 1 0,3 2 0 0,-3 1 5 0,-3 2 2 15,3-2 0-15,-4-1 0 16,0 4-5-16,1-1-1 0,-1 10 0 0,1-3 0 0,-1 0 4 0,0-3 0 15,1 6 0-15,-1 0 0 16,1 6-122-16,-1-3-24 0</inkml:trace>
  <inkml:trace contextRef="#ctx0" brushRef="#br0" timeOffset="2632.965">23541 7430 285 0,'0'0'12'16,"0"0"-12"-16,0 0 8 0,0 0 0 16,7 0 0-16,0 0 0 15,-4 0 4-15,-3 0 0 0,0 0 0 0,0 0 0 0,8 7 49 0,-8-7 11 0,0 0 1 16,3 0 1-1,1 6-17-15,-1 0-3 0,-3 0-1 0,4 4 0 0,-4-4-30 0,0 7-7 16,3-4 0-16,-3 4-1 16,0-1-15-16,0 1 0 0,4-1 8 0,-4-2-8 0,3 2 16 0,1 1 0 0,-1-1 0 0,1-5 0 15,-1 5-4-15,1-2 0 0,-1 2 0 16,1-3 0-16,-1-2-3 0,5 2-1 0,-5-6 0 0,4 7 0 16,-3-7-8-16,3 3 0 15,-4-3 0-15,4-3 0 0,-3 0 37 0,3 0 6 0,-4-3 1 0,1-3 0 16,3 6-26-16,-3 0-5 0,3-3-1 15,-4 0 0-15,4-4-3 0,-3 1-1 0,3 0 0 0,-4-4 0 16,1 4 20-16,-1 0 3 0,1 0 1 0,-1-1 0 16,1-5-32-16,-1 5 0 0,1-8 0 0,-1 9 0 15,-3-7 0-15,4 4 0 0,0-4 0 16,-4 0 0-16,3 4 0 0,-3 0 0 0,0-1 0 0,0-2 0 16,0 9 0-16,0-7 0 0,0 4 0 0,0 6 0 15,0 0 0-15,0-6 0 0,0 6 0 0,0 0 0 16,0 0 0-16,0 0 0 0,0 0 0 0,0 0 0 15,4 0-8-15,-4 0 8 0,3 6 0 0,4 0 0 16,-3 0-12-16,3 1 12 0,0 2-12 0,-4 1 12 0,4-1 0 16,0 3 0-16,-3-5 0 0,3 8 0 15,0-2 0-15,-3-7 0 0,3 4 0 0,0-1 0 0,-4 4-13 0,4-4 4 16,-3-3 1-16,-1 4 0 16,4-1-32-16,-3-3-7 0,-1 1-1 0,5-4 0 15,-8-3-35-15,3 6-7 0,4-6-2 0</inkml:trace>
  <inkml:trace contextRef="#ctx0" brushRef="#br0" timeOffset="3122.007">24038 7434 694 0,'0'0'15'0,"0"0"3"0,0 0 1 0,0 0 1 0,0 0-20 0,0 0 0 0,0 0 0 0,0 0 0 16,0 0 19-16,0 0-1 0,0 0 0 0,0 0 0 16,0 0-18-16,0 0 0 0,0 0 0 0,-3 3 0 15,-1 6 0-15,-3-3 0 0,7-6 0 0,-7 7 0 16,0-1 0-16,0 0 0 0,3 7 0 0,1-4 0 16,-1 1 0-16,1-1 0 0,-1 3 0 0,1-5 0 15,-1 8 29-15,1-2 3 0,3 0 0 0,0-1 0 0,0-3-21 16,3-2-11-16,-3 2 12 0,4 1-12 15,3-4 53-15,-4 3 4 0,4-3 1 0,1 1 0 16,-1-1-30-16,0-3-7 0,3-3-1 0,1 0 0 0,-4 0 26 16,3 0 5-16,-3-3 1 0,4-3 0 0,-4 6-40 0,0-7-12 15,4 4 0-15,-4-3 0 16,0-3 0-16,-4-1 0 0,4 4 0 0,-3-3 0 0,3-4 0 0,-3-6 0 16,3 7 0-16,-4-4 0 0,-3-3-19 15,4 7-4-15,-4-4-1 0,0 3 0 0,0 1 8 0,-4 2 2 16,4 1 0-16,-3 0 0 15,-1-4 14-15,1 10 0 0,-1-6 0 0,4 9 0 0,0 0 0 0,0 0-9 16,0 0 1-16,0 0 0 0,0 0-7 0,0 0-1 16,0 0 0-16,-7 9 0 0,7-9 16 0,0 3 0 15,0 10 0-15,0-4-9 0,0 0 9 0,4 4-12 0,3-4 12 16,0 4-12-16,-4-4-4 0,4 7 0 16,0-7-1-16,0 4 0 15,4-4-21-15,-4-2-4 0,4 5-1 0</inkml:trace>
  <inkml:trace contextRef="#ctx0" brushRef="#br0" timeOffset="3487.114">24232 7167 608 0,'4'6'25'0,"3"4"-25"0,-4-4 40 0,4 6 2 16,-3-2 1-16,3-1 0 0,0 4-13 0,0-1-2 15,0 4-1-15,0-7 0 16,4 10-16-16,-4-6-3 0,3 3-8 0,1-4 12 0,0 7-12 0,-1-3 9 15,1-4-9-15,3 1 8 0,-3 5 0 0,3-5-8 16,-4 3 12-16,1-1-4 0,-1 1 0 0,1 0-8 16,-4-1 12-16,0 1-4 15,0 0-8-15,-3-4 0 0,3 4-10 0,-4-10 10 0,-3 7-20 0,4-7 1 0,-1 0 1 0,-3-6 0 32,0 7-29-32,0-7-5 0,0 0-2 0</inkml:trace>
  <inkml:trace contextRef="#ctx0" brushRef="#br0" timeOffset="3815.298">24250 7377 853 0,'0'0'18'16,"7"6"4"-16,0-6 1 0,4 0 2 0,-4 0-25 0,3 3 0 0,1-3 0 0,3 0 0 0,-3 4 26 0,-1-4 0 16,1 0 0-16,-1 0 0 15,1 0-16-15,-1-4-10 0,1 4 12 0,3 0-12 0,-3-3 8 0,-1 3-8 16,-3-6 0-16,4 6 0 0,-4 0 8 0,4-3-8 15,-4 3 0-15,-4-3 0 16,4-3 0-16,-7 6 0 0,4 0 0 0,-4 0 0 16,0 0-43-16,0 0-15 0,0 0-3 0</inkml:trace>
  <inkml:trace contextRef="#ctx0" brushRef="#br0" timeOffset="4234.256">24684 7493 183 0,'0'0'0'0,"0"0"8"0,0 0-8 0,0 0 10 0,0 6-10 0,3 1 0 0,1-1 0 0,-4-6 0 0,3 6 8 0,-3-6 0 16,0 0 0-16,0 0 0 15,0 0 58-15,0 0 11 0,0 0 3 0,0 0 0 0,0 0 8 0,0 0 3 16,0 0 0-16,0 0 0 16,0 0-59-16,0 0-12 0,-7-3-3 0,4-6 0 0,-4 6-17 0,0-4 0 15,0 1 8-15,0 0-8 0,0-7 9 0,0 10-1 16,-1-6-8-16,1 2 12 0,4-2 8 0,-1 3 0 15,1-1 1-15,-1-2 0 16,1 0-2-16,3 5-1 0,0-5 0 0,0 0 0 0,0 5-18 0,3-5 8 16,1 6-8-16,-1 0 0 15,1-3 0-15,-1 2-12 0,4-2 0 0,1 3 0 0,-1-6-8 0,3 9 0 0,-3-4-1 16,0 1 0 0,4-3-32-16,-1 3-7 0,1 0 0 0</inkml:trace>
  <inkml:trace contextRef="#ctx0" brushRef="#br0" timeOffset="4861.256">24917 7412 505 0,'0'0'21'15,"0"0"-21"-15,7 6 16 0,0-6-2 16,0 0 0-16,0 0 0 15,-4 0 30-15,5 0 7 0,-1-6 1 0,-4 6 0 0,4 0-10 0,0 0-2 16,-3-4 0-16,3 1 0 0,-4 0-16 0,4-3-4 16,0 0-1-16,-3-1 0 0,3 1-19 0,-3 3 10 15,-4-6-10-15,3 5 8 16,-3-5-8-16,4 0 10 0,-4 5-10 0,0-5 10 0,-4 3-10 0,4 0 0 0,-3-4 0 0,-1 7 0 16,-3-6-15-16,3 5 2 15,-3-5 0-15,0 6 0 0,-3 0 0 0,3 3 0 0,0-7 0 0,-4 7 0 16,4 0-3-16,-4 7-1 0,4-4 0 0,0 0 0 15,-3 3 5-15,3-3 0 0,0 1 1 0,0 5 0 16,-1-3 11-16,1 1 0 0,4 2 0 16,-4 0 0-16,3 4 0 0,1-4 0 0,-1 4 8 0,1-1-8 15,3 1 0-15,-4-1 0 0,4-2 0 0,0 2-8 16,0 1 8-16,4-4 0 0,-1-2 0 0,1 5 0 16,-1-2 25-16,4-7 7 15,-3 6 2-15,6-3 0 0,1-2 29 0,-4-1 5 0,4 3 2 0,-4 0 0 16,3-6-46-16,1 6-10 0,0-2-2 0,-1-1 0 15,1-3-12-15,-4 0 9 0,3 0-9 0,4 0 8 16,-3 0 26-16,0 0 5 0,-1 0 1 0,1 0 0 16,-1 0-32-16,1-3-8 0,-1-1 0 0,-2-2 0 15,2 6 8-15,-3-3 0 0,0 3 0 0,0 0 0 16,-3-3-23-16,3 3-4 0,-4-6-1 0,-3 6 0 16,0 0-17-16,0 0-4 0,0 0-1 0</inkml:trace>
  <inkml:trace contextRef="#ctx0" brushRef="#br0" timeOffset="6306.836">25206 7339 566 0,'0'0'24'16,"0"0"-24"-16,0 0 25 0,0 0 1 0,7 4 0 0,0-4 0 15,-3 0-26-15,3 0 0 0,0 0 0 0,0 0 0 16,-4 0 25-16,4 0 0 0,0 0 0 0,-3 0 0 16,3 0 16-16,0-4 3 0,0 4 1 0,0 0 0 15,0 0-22-15,0 0-5 0,4 0-1 0,-4 0 0 16,0-3-9-16,-4 3-8 0,5-6 9 0,-1 6-9 15,0 0 0-15,-4 0-15 0,-3 0 2 0,0 0 0 16,7 0-33-16,0 0-6 16,0 0-2-16</inkml:trace>
  <inkml:trace contextRef="#ctx0" brushRef="#br0" timeOffset="7112.714">25495 7277 326 0,'0'0'14'0,"0"0"-14"16,0 0 52-16,0 0 7 0,0 0 1 0,0 0 1 15,0 0-15-15,0 6-3 0,0 0-1 0,0-6 0 16,0 0 11-16,4 7 3 0,-1-1 0 0,1 0 0 16,-1 0-23-16,1-2-4 0,-1 2-1 0,1 0 0 0,3-6-10 15,0 9-2-15,-3-5-1 0,-1 5 0 0,4-3-7 0,0 1-8 16,-3-7 11-16,-1 9-11 0,4-6 8 15,-3 6-8-15,3-5 0 0,-4 5 0 0,1-3 0 0,-1 1 0 16,1-7 0-16,0 9 0 16,-4-9 0-16,3 3 0 0,-3 10 0 0,4-7 0 0,-4-6 16 0,0 9-4 15,3-2-1-15,-3-7 0 0,0 0-11 0,0 6-12 16,0-6 2-16,0 0 1 16,0 0 9-16,0 0 12 0,0 0-2 0,0 0-1 0,0 0-9 0,0 0 0 15,4 6 0-15,-4-6-11 16,0 0 19-16,0 0 3 0,0 0 1 0,0 0 0 0,0 0-12 0,0 0 0 0,0 0 0 0,0 0 0 31,0 0-8-31,0 0 8 0,0-6-10 0,0 6 10 0,0 0 0 0,3-6 0 0,-3 2 0 0,0-2 0 16,4 3 0-16,-4-6 0 0,0 9 0 15,3-7 0-15,1 1 0 0,-4 0 0 16,3 0-10-16,-3 6 10 0,4-4 0 0,-4 1 0 0,7-3 0 0,-7 6 0 16,0-3 0-16,0 3 0 0,3-6 0 0,-3-1 0 15,0 7 0-15,0 0 0 0,4-6 0 16,-4 6 0-16,3-3 0 0,-3 3 0 0,4-3 0 0,0-3 0 15,3 6 0-15,-4-4 0 0,1-2 0 0,3 3 8 16,-4 0-8-16,1-3 10 0,-1 6-10 0,4-4 10 16,0 4-10-16,-3-3 0 0,3-3 0 0,-3 6 0 15,-4 0 0-15,0 0 0 0,7-3 0 0,-7 3 0 16,0 0-23-16,0 0-6 16,0 0-2-16,0 0 0 0,0 0-58 0,0 0-12 15,0 0-3-15</inkml:trace>
  <inkml:trace contextRef="#ctx0" brushRef="#br0" timeOffset="7692.925">25866 7318 452 0,'0'0'19'0,"0"0"-19"15,0 0 8-15,0 0-8 0,0 0 12 0,0 0-12 16,-4 9 14-16,4-9-4 0,-3 3-1 0,3-3 0 0,0 0 18 0,0 0 3 16,0 9 1-16,0-9 0 15,-4 4-3-15,4-4 0 0,0 0 0 0,0 9 0 0,0-3-15 0,0-6-3 16,0 0-1-16,0 0 0 16,4 7-9-16,-4-1 0 0,0 0 0 0,0-6 0 0,0 6 0 0,0 1 0 15,0-7 0-15,0 9 0 16,0-9 0-16,3 6 0 0,-3-6 0 0,0 7 0 0,0-1 0 0,4 0 0 15,-4-6-9-15,0 6 9 16,0-6 0-16,0 7-8 0,0-7 8 0,0 9 0 0,-4-3-23 0,4-6 3 0,0 0 0 0</inkml:trace>
  <inkml:trace contextRef="#ctx0" brushRef="#br0" timeOffset="7912.043">25799 7070 969 0,'0'0'40'0,"0"0"-32"16,-4 9 4-16,4-6 0 0,0 10 0 0,0-7 0 15,0 0-12-15,0-6 0 0,0 7 0 0,0-1-289 16,0-6-51-16</inkml:trace>
  <inkml:trace contextRef="#ctx0" brushRef="#br0" timeOffset="8679.149">26162 7189 235 0,'0'0'0'0,"0"0"10"0,0 0-10 0,0 0 0 0,0 0 0 0,0 0 0 16,0 0 0-16,0 0-9 0,-7 0 9 0,7 0-13 15,-11 6 13-15,11-6 0 0,-7 3 0 0,7-3-9 16,-7 3 9-16,0 1 0 0,7-4 0 0,-7 3 0 16,-3 0 12-16,3 3-1 0,-1-3-1 0,1 0 0 15,0 7-2-15,0-7-8 0,7-3 12 0,-7 6-4 16,0 4-8-16,0-4 10 0,4 3-10 0,-1 1 10 16,-3-4 12-16,3 7 2 0,1-1 1 0,-1-2 0 15,4 2-12-15,-3 1-2 0,3-1-1 0,0-2 0 16,0 2-10-16,3-3 8 0,1 4-8 0,-4-7 8 15,7 1-8-15,-3-1 0 0,-4-6 9 0,3 3-9 16,4-3 40-16,-3 3 4 0,3-6 1 0,0 3 0 0,0 0-2 16,0-3-1-16,0-3 0 0,0 2 0 15,0-2-42-15,-3 0 0 0,3 0 0 0,-4-1 0 16,1 1 0-16,3 0 0 0,0-4 0 0,-4 1 0 16,1 0 0-16,3 5 10 0,-4-5-10 0,1 6 10 15,-1 0-10-15,-3-3 8 0,4 2-8 0,-4 4 8 16,0-6-8-16,0 6 0 0,0 0 0 0,0 0-11 15,0 0 2-15,-4-3 0 0,4 3 0 0,0 0 0 16,0 0 0-16,0 0 0 0,-7 0 0 0,0 0 0 16,7 0 9-16,-7 6 0 0,0 1 0 0,0-1 0 15,4 0 0-15,-4 0 0 0,0 1 8 0,3 2-8 0,1-3 12 0,-1 1-3 16,4 5 0-16,-4-3 0 16,4 1 18-16,0 2 3 0,4-2 1 0,-4-4 0 0,4 7 5 0,-1 2 2 0,4-8 0 0,-3 5 0 15,3 1-11-15,0 2-3 16,0-2 0-16,0-1 0 0,3 1-9 0,-3 0-3 0,1-4 0 15,-1 4 0-15,0-7-1 0,0 6-1 0,0-2 0 0,0-1 0 16,0-6-10-16,-4 10 0 0,4-4 0 0,-3 1 0 16,-4-1 0-16,4-3 0 0,-4 4 0 0,0-7 0 15,-4 6 8-15,0-2 0 0,-3-1 0 0,0 0 0 16,0 0-8-16,-3 4 0 0,-1-7 0 0,-3 6-11 16,0-2 11-16,0-4 0 0,-4 0 0 0,4 6 0 15,0-6 0-15,-4 4 0 0,4-4 8 0,-3 0-8 16,-1-3 0-16,0 6 0 0,1-3 0 0,-1 0 0 15,4-3 0-15,-4 4-12 0,4-4 2 0,4 3 0 16,-5-3-15 0,5 0-3-16,3 0-1 0</inkml:trace>
  <inkml:trace contextRef="#ctx0" brushRef="#br0" timeOffset="9743.55">26254 7270 442 0,'0'0'9'0,"0"0"3"0,0 10 0 0,3-7 1 0,1 6-13 0,-4-5 0 0,3 5 0 0,-3-3 0 16,4 1 23-16,-4-7 1 0,3 6 1 0,-3 0 0 15,4-6-5-15,-1 9 0 0,-3 1-1 0,0-10 0 16,0 6-19-16,0-6 0 0,0 0 8 0,0 6-8 16,0-6 8-16,0 0-8 0,0 0 12 0,0 0-12 15,0 0 9-15,0 0-9 0,0 0 0 0,-3 4 9 16,3-4-9-16,0 0 8 0,0 0-8 0,0 0 8 15,0 0 10-15,0 0 2 0,0 0 0 0,0 0 0 16,-7-4 18-16,3 1 4 0,1-3 1 0,3-3 0 16,-4 5 3-16,4-5 1 0,4 3 0 0,-4-4 0 15,0 4-28-15,3-6-6 0,-3 8-1 0,4-5 0 0,-1 3-12 16,-3-1 0-16,4-2 0 0,-1 0-10 16,1 2 10-16,-1-2 0 0,5 6 0 0,-5 0 0 0,4-4 12 15,0 4 4-15,0 3 0 0,0-3 1 0,0 0-2 0,0 3-1 16,0-3 0-16,4 3 0 0,-4 0-14 0,4 0 9 15,-4 3-9-15,3 0 8 16,-3 0-8-16,4 0-11 0,-4 7 3 0,0-7 0 0,4 6 8 0,-4 1 0 16,0-4 0-16,0 3 0 0,0 1 0 0,0-1-12 0,0-2 12 15,-3 5-12-15,3-2 0 0,-4-4-1 16,8 0 0-16,-8 7 0 16,4-7-15-16,-3 0-2 0,-1 4-1 0,1-10 0 15,-4 0-38-15,0 12-8 0,0-12-2 0</inkml:trace>
  <inkml:trace contextRef="#ctx0" brushRef="#br0" timeOffset="10120.591">26614 7089 718 0,'0'0'30'0,"3"6"-30"16,1-6 34-16,-4 0 1 0,3 9 0 0,1 1 0 16,-1-4-3-16,1 3-1 0,-1 1 0 0,1-1 0 15,-1 1-15-15,1-1-4 0,3 0 0 0,-4 4 0 16,1-1-3-16,-1 4-1 0,1-3 0 0,0-1 0 15,-1 1 6-15,1-1 1 0,-1-2 0 0,1 2 0 16,-1 1 1-16,1-1 1 0,-1-2 0 0,-3-4 0 16,4 7-17-16,-1-1-17 0,1-2 3 0,-1-1 1 15,1 0 13-15,-4-2 0 0,3-1 0 0,-3 0 0 16,0-6 0-16,0 10 0 0,0-10 0 0,0 0-9 16,0 0-31-1,0 0-5-15,0 0-2 0</inkml:trace>
  <inkml:trace contextRef="#ctx0" brushRef="#br0" timeOffset="10614.428">26550 7242 588 0,'0'0'12'0,"0"0"4"0,0 0-16 16,0 0 0-16,0 0 0 0,0 0 0 0,0 0 73 0,7-6 12 0,-3 6 3 0,-4 0 0 16,7 0-13-16,-7 0-3 0,0 0 0 0,7-3 0 15,0 3-48-15,0 0-9 0,0 0-3 0,0 0 0 16,0 0-12-16,0 0-10 0,0 0 2 0,4 0 0 16,-4 0 8-16,0 0 11 0,3 0-3 0,1 0 0 15,0-3 4-15,-4-4 0 0,3 7 0 0,-3-3 0 16,0 0 25-16,4 0 6 0,-4 0 1 0,-3 3 0 15,3 0-29-15,-7 0-6 0,7-3-1 0,-7 3 0 16,0 0-8-16,0 0-17 0,7 0 4 0,-7 0 1 16,7 0-23-16,-7 0-4 0,0 0-1 0,0 0 0 15,0 0 13-15,0 0 3 0,0 0 0 0,0 0 0 16,3 0-33-16,-3 0-7 0,0 0 0 16,0 0-1-16,0 0-31 0,0 0-7 0</inkml:trace>
  <inkml:trace contextRef="#ctx0" brushRef="#br0" timeOffset="11036.359">26917 7223 747 0,'0'0'15'0,"0"0"5"0,0 0-20 0,0 0 0 0,0 0 0 0,0 0 0 16,0 0 15-16,0 0-2 0,0 0 0 0,0 0 0 15,7 0 74-15,-7 0 14 0,4 7 3 0,3-4 1 16,-4 0-34-16,4-3-7 0,0 0-2 0,-3 0 0 16,3 6-29-16,0-6-5 0,-4 3-2 0,4 1 0 15,4-4-26-15,0 0 0 0,-4 0 0 0,3 0 0 16,1 0 36-16,-1 0 3 0,1 0 0 0,-4 0 0 16,4-4-28-16,-4 4-11 0,3 0 8 0,-3-3-8 15,0 3 0-15,0 0 0 0,-3-6 8 0,3 6-8 16,-7 0 0-16,4 0-17 0,-4 0 4 0,0 0 1 15,0 0-42-15,3-3-8 0,-3 3-2 0</inkml:trace>
  <inkml:trace contextRef="#ctx0" brushRef="#br0" timeOffset="13227.49">27453 7173 339 0,'0'0'9'0,"0"0"3"0,0 0-12 0,0 0 0 0,0 0 0 0,0 0 0 16,0 0 41-16,0 0 6 0,0 0 1 0,0 0 0 16,0 0-17-16,0 0-3 0,0 0-1 0,0 0 0 15,0 0-12-15,0 0-3 0,0 0 0 0,-7-3 0 16,7 3-12-16,-7-3 0 0,7 3 0 0,-7 0 0 15,3 0 0-15,-3 0 0 0,0 6 0 0,0-6 0 16,0 3 0-16,0-3 0 0,0 0-9 0,0 0 9 16,0 7 0-16,0-7 0 0,3 6 0 0,-3-6 0 15,0 6 0-15,4-3 0 0,3-3 11 0,-7 3-3 0,7-3 5 0,-7 7 2 16,7-7 0-16,-4 6 0 16,4-6-15-16,0 6 11 0,0-6-11 0,0 3 10 15,0-3 16-15,4 13 3 0,-1-7 1 0,4-3 0 16,0 4 6-16,0-4 0 0,0 3 1 0,1-3 0 15,2 3-14-15,-3-6-3 0,4 7-1 0,3-4 0 16,-4 0-8-16,5-3-2 0,-1 9 0 0,0-5 0 16,-4 2-9-16,4-3 0 0,1 3 0 0,-5-3 0 0,1 1 0 0,-1 2 0 15,1 0 0-15,-4-6 0 0,0 9 0 0,0-5 0 16,-3 2 0-16,-4-6 0 16,0 0 0-16,0 0-9 0,0 0 9 0,0 0-13 0,0 0 13 0,-4 6-9 0,1 4 9 0,-1-4-8 15,-7 0 8-15,4 0 16 16,-3 1-4-16,-1 2-1 0,1 0-3 0,-4-5 0 0,3 5 0 0,0-6 0 15,1 7-8-15,-4-1 0 0,3-3 0 16,-3 0 0-16,0-2 0 0,0 2 0 0,3 0 0 0,-3-6 0 16,3 10 8-16,4-10-8 0,-3 3 12 0,3-3-4 15,0 0-8-15,0 0 0 0,7 0 0 0,-11 6-11 16,11-6 11-16,-7-6 0 0,7 6-9 0</inkml:trace>
  <inkml:trace contextRef="#ctx0" brushRef="#br0" timeOffset="13860.74">27647 7343 752 0,'0'0'33'0,"0"0"7"0,0 0-32 16,0 0-8-16,0 0 0 0,0 0 0 0,0 0 0 0,0 0 0 0,0 0 0 0,0 0 0 15,7 0 26-15,0-4 3 0,0 1 1 0,0-3 0 16,-3 6 17-16,3 0 3 0,0-6 1 0,-3 0 0 16,3 2-25-16,-4 1-5 0,1-3-1 0,-1 3 0 15,1-3-12-15,-4-1-8 0,3 1 10 0,-3 0-10 16,0-1 0-16,0 1 0 0,0 3 0 0,-3-3 0 16,3 3-9-16,0 3-2 0,-7-7 0 0,7 7 0 15,0 0 11-15,-4-3-8 0,4 3 8 0,-7 0-8 16,7 0 8-16,-10 0-8 0,2 0 8 0,1 0-8 15,0 3 8-15,4 1-8 0,3-4 8 0,-7 6-8 16,0 0 8-16,0-3 0 0,0 3 0 0,3 1 0 16,1-1 0-16,-4 3 0 0,3-5-11 0,0 8 11 15,4-6 0-15,-3 4 0 0,3-4 0 0,-4 3 0 16,4-5 0-16,4 5 0 0,-4 0 0 0,3-5 0 16,-3 5 16-16,4 0 5 0,3-2 2 0,-3-1 0 15,-1 0 1-15,4 4 1 0,0-4 0 0,0-3 0 16,0 0-9-16,0 3-1 0,0 1-1 0,0-7 0 15,1 6-14-15,-1-6 0 0,0 0 8 0,0 0-8 16,0 0 0-16,0 0-10 0,0 0 2 0,0 0 0 0,0 0 8 0,0-6 0 16,0 6 0-16,4 0 0 0,-4 0-10 15,0 0 0-15,0 0 0 0,0-3 0 16,0-1-16-16,-4-2-3 0,1 6-1 0</inkml:trace>
  <inkml:trace contextRef="#ctx0" brushRef="#br0" timeOffset="14291.722">27982 7189 548 0,'0'0'15'0,"0"0"5"16,0 0-20-16,0 0 0 0,0 0 0 0,4 9 0 15,-4-9 48-15,0 7 5 0,0-7 2 0,3 6 0 16,-3-6 0-16,4 9 0 0,-4-6 0 0,3 10 0 0,1-7-30 0,-4 1-5 0,4-1-2 0,-1 3 0 15,-3-3-18-15,4 4 0 0,-1-7 0 16,1 6 0 0,-1 1 12-16,1-4 0 0,-1 4-1 0,1-1 0 0,-1-6-11 15,1 10 0-15,-4-4 0 0,3-3 0 0,-3 1 0 0,4 5 10 0,-1-6-10 0,-3 1 10 16,4 2-10-16,-4-9 0 0,0 9 0 0,3-5 0 16,-3-4 0-16,0 0 0 0,0 0 0 0,0 9 0 31,0-9-21-31,0 0-7 0,0 3 0 0,0-3-1 15,0 0-8-15,0 0-2 0,0 0 0 0,0 0 0 0,0 0-37 0,0 0-8 16</inkml:trace>
  <inkml:trace contextRef="#ctx0" brushRef="#br0" timeOffset="14745.145">27968 6947 1154 0,'0'0'24'0,"0"0"6"0,0 0-30 0,0 0 0 0,0 0 0 0,0 0 0 16,0 0 0-16,0 0 0 0,0 0-8 0,0 0 8 15,0 0 0-15,-3 7 8 0,3-7 0 0,0 0 1 16,0 0-28-16,0 0-5 0,0 0-2 16,0 0 0-16,0 0-16 15,0 0-3-15,0 0-1 0</inkml:trace>
  <inkml:trace contextRef="#ctx0" brushRef="#br0" timeOffset="15534.682">28208 7173 757 0,'0'0'21'0,"0"0"6"0,0 0-27 0,4 0 0 0,3 3 0 0,0-3 0 15,-7 0 37-15,3 0 3 0,-3 0 0 0,7 0 0 16,0 0-23-16,-3 7-4 0,3-4-1 0,0 0 0 16,-3-3-3-16,3 0-1 0,0 0 0 0,0 6 0 15,0-6-8-15,0 3 0 0,0 0 0 0,-4-3 0 16,4 4 0-16,1-1 0 0,-1 0 0 0,-4 0 8 16,4 0-8-16,-7-3 0 0,4 6 0 0,-1-6 0 15,-3 0 0-15,4 10 0 0,-4-7 0 0,3 6 0 16,-6-2 0-16,3-1 0 0,-4 0 0 0,1 0 0 15,-4 1 0-15,0-1 0 0,0 0 0 0,-4 1 8 16,0-1-8-16,1 0 0 0,-4 0 0 0,3-2-11 16,1 5 11-16,-1-6-10 0,0 10 10 0,4-7-10 15,-3 0 10-15,3 4 0 0,-4-4 0 0,4 0 0 16,0 0 0-16,0-3 0 0,0 1 0 0,7-4 0 16,-4 9 0-16,4-9 8 0,-3 6-8 0,3-6 0 15,0 0 0-15,0 0 9 0,0 0-9 0,0 7 0 0,7-1 34 0,0-3 0 16,0 0 0-16,4-3 0 0,-1 6 2 0,1-6 0 15,3 0 0-15,-4 0 0 0,5 0-20 0,-1-6-3 16,3 6-1-16,-3 0 0 0,4 0 4 0,-4-3 0 0,0 3 0 16,0 0 0-16,0 0-16 0,1 0 9 0,-5-3-9 0,4 3 8 15,-3 0-8-15,-1 0 0 0,1 0 0 0,-4 0 0 16,4 0 0-16,-4 0 0 0,0 0 0 0,0 0 0 16,-4 0 0-16,-3 0 12 0,7 0-12 0,-7 0 12 15,0 0-12-15,0 0 0 0,0 0 0 0,0 0-11 16,0 0-18-16,0 0-4 15,0 0-1-15,0 0 0 0,0 0-33 0,0 0-6 16,0 0-2-16</inkml:trace>
  <inkml:trace contextRef="#ctx0" brushRef="#br0" timeOffset="16113.721">28617 7318 914 0,'0'0'20'0,"0"0"4"0,0 0 0 0,0 0 3 0,0 0-27 0,0 0 0 0,0 0 0 16,7 6 0-16,-3-6 0 0,3 3 8 0,-3 0-8 0,-4-3 0 15,7 0 16-15,-7 0-3 0,3 0 0 0,-3 0 0 16,7 0 10-16,0-6 1 0,-3 0 1 0,-4 2 0 15,3-2-9-15,1 0-1 0,-4 0-1 0,3-7 0 16,-3 7-14-16,0-1 11 0,4-2-11 0,-4 3 10 16,0-4 3-16,0 1 1 0,-4 6 0 0,4-7 0 15,-3 10-14-15,3-6 9 0,-4 3-9 0,4 3 8 16,0 0-8-16,0 0 0 0,-3-6 0 0,3 6-11 16,-7 0-7-16,-4-3-2 0,4 3 0 0,-4 0 0 15,4 0 20-15,0 3 0 0,0 0 0 0,-3 0 0 16,3 0-29-16,0 0-3 15,0-3 0-15,-4 3 0 0,4-3 32 0,0 10 0 0,0-7 0 0,0 3 0 16,3-3 0-16,-3 4 0 0,7-7 0 0,-7 6 0 16,7-6 0-16,-3 6 0 0,3-6 0 0,-4 6 0 15,1 7 9-15,3-4 8 0,0 1 2 0,0-1 0 16,0-2-7-16,3 5-2 0,4-3 0 0,-3 1 0 16,3-4 4-16,0 4 1 0,0-4 0 0,0 0 0 15,3 3 15-15,1 1 3 0,3-1 1 0,0-2 0 16,-3 2 10-16,3 0 3 0,0-2 0 0,4 2 0 15,-4-3-9-15,0 1-2 0,0-7 0 0,4 6 0 16,-4-3-22-16,0 0-5 0,0-3-1 0,0 0 0 16,0-3 5-16,0 3 1 0,0-3 0 0,1-3 0 15,-5 6-2-15,1-4-1 0,-1 1 0 0,1 0 0 0,-1 0-11 16,-2 0 0-16,-1 3 0 0,0 0 0 16,0-6-40-16,-7 6-3 0,3 0-1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5-16T15:56:35.53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3076 5483 1203 0,'0'0'24'0,"0"0"8"0,0 0-32 0,0 0 0 0,0 0 0 0,0 0 0 16,7 0 8-16,-3 0-8 0,3 0 0 0,0 0 0 16,0 0 0-16,4 6 0 0,-1-3-15 0,4 1 5 15,-3 5 10-15,-1 0 0 0,-3 4 0 0,1 0 0 16,-1 5 0-16,3 1 0 0,-3 3 0 15,4 3 0-15,-4 3 0 0,0 1-10 0,0-4 10 0,0 9 0 16,-3-2 0-16,-4 2 0 0,3 1 12 0,-3 2-3 16,0 1-9-16,-3-1 0 0,-1 4-12 0,-3 0 12 15,0-7 0-15,0 4 0 0,-4-3 0 0,-3 5 12 16,0-2-12-16,3-4 0 0,-3 1 0 0,-3-1 0 16,-8 1 0-16,7-4 0 0,-6-9 8 0,3 3-8 15,-1 4 8-15,-6-11-8 0,3 1 8 0,1-3-8 16,-4-4 15-16,6-2-3 0,-9-4 0 0,2-3 0 15,-2-3-12-15,2-3 0 0,-2 0 8 0,-1-3-8 0,-3-4 0 16,10 1 0-16,-10-7 0 0,10 4 0 16,0-7-36-16,4 6-11 0,7-2-1 15</inkml:trace>
  <inkml:trace contextRef="#ctx0" brushRef="#br0" timeOffset="820.555">3253 6596 1006 0,'0'0'20'0,"0"0"7"0,0 0-27 0,0 0 0 0,10 3 0 0,-3-3 0 15,4 0 0-15,-4-3 0 0,3 0 0 0,-2 0 0 0,-1-3 39 0,7-1 2 16,-4 1 1-16,1-3 0 0,3-1-21 0,0 1-4 15,4-7-1-15,-4 4 0 0,0 2 10 0,-3 4 2 16,-1-10 0-16,4 10 0 0,-3-6-13 0,-1 2-3 16,1 4 0-16,-4-7 0 0,4 10-1 0,-1-6-1 15,-3 3 0-15,4-1 0 0,-4 1-10 0,-4 0 0 0,1-4 0 16,-1 7 8-16,1-6-8 16,0 6 8-16,-1-7-8 0,1 7 8 0,-4 0 1 0,0-6 0 0,0-1 0 0,-7 1 0 15,3-4 1 1,-7 7 0-16,8-3 0 0,-8-1 0 0,1 1-10 0,-4 2 12 0,3 1-12 0,-3 0 12 31,0 0-12-31,0 2 0 0,-4 1 9 0,4 0-9 0,0 3 0 0,0 0 0 0,0 0 0 16,0 6 0-16,3-2 0 0,0-1 0 0,-3 0 0 15,0 3 0-15,4 0 0 0,2 1 0 0,1 5-8 0,-3 7 8 16,3-3-8-16,0 3 8 0,-4 2-8 0,4-2 8 16,0 3 0-16,0 3 0 0,3 7 0 0,-3-7 0 15,4 0 0-15,-4 3-8 0,3-3 8 0,1 0 0 16,-4-3-8-16,3 0 8 0,-3 3-8 0,4 0 8 15,-1-3 0-15,1 0 0 0,-1-3 0 0,4 3 0 16,0-3 0-16,0-3-8 0,0-4 8 0,4-3 0 16,-1 1 0-16,4-4-8 0,0 7 8 0,0-7 0 15,0-3 0-15,4 0-8 0,-1-3 8 0,1-3 0 16,3 3 0-16,4-9 0 0,-4 6 0 0,0-7 0 0,7 7 0 16,-3-6 0-16,3 2 0 0,4-2 11 15,-4-4-11-15,-7 4 0 0,4-4 0 0,3 1 0 16,0-1-54-16,0 1-13 0,4-1-2 15</inkml:trace>
  <inkml:trace contextRef="#ctx0" brushRef="#br0" timeOffset="6808.501">4480 6151 1060 0,'-3'3'44'0,"3"-3"-35"16,0 0 15-16,0 0 4 0,0 0 0 0,0 0 0 0,0 0-28 15,0 0 0-15,-4-3 0 0,4 0 0 16,0-3 0-16,0 6 0 0,0-4 0 0,0 4 0 0,0-9 0 16,-3 9 0-16,-4-3 0 0,0 0 0 15,-4 0 0-15,0-1 0 0,1 4 0 0,-1 0 0 0,-3 0 12 0,-3 4-4 16,-1-1 0-16,4 0 0 16,-4-3 5-16,-3 3 1 0,3 3 0 0,1-3 0 0,-8 1 3 0,4 5 1 15,3-3 0-15,-7 1 0 16,8 2-18-16,-4 3 0 0,-4 4 0 0,4 0 0 15,3 3 0-15,-3-1 0 0,7-2 0 0,3 3-9 16,1 0 9-16,-1 0-8 0,-3-4 8 0,7 7-8 16,3-9 8-16,1 6-8 0,-1-4 8 0,4-2-8 15,4-1 8-15,-1-2 0 0,5-1 0 0,6-6 0 0,-4 7 0 0,4-7-12 16,0 3 12-16,4 0-12 16,3 1 12-16,0-4 0 0,1 6 0 0,2-6 0 0,-3 10 0 0,4-4 0 0,3 1 0 15,-3 2-8-15,3 1 8 0,-3 2 0 16,0-2 0-16,3 3-8 0,0-1 8 0,0 4 0 0,-7 0 0 15,4 9 0-15,0-3 0 0,0 4 0 0,-8 2 0 16,-3-3 0-16,0-3-8 0,1-3 0 0,-5 6 0 16,-3-9 0-16,-3-6 8 0,-1 2 0 0,-3-5 0 0,-3-1-8 15,-1-3 8-15,1 1 8 0,-4 2-8 0,-4-6 11 16,0 0-3-16,-3-3 0 16,4 0 0-16,-8 0 0 0,0-3-8 0,-3 0 12 0,0 0-12 0,0-3 12 15,0-7-116-15,-4 4-24 16</inkml:trace>
  <inkml:trace contextRef="#ctx0" brushRef="#br0" timeOffset="7602.459">5161 6317 1258 0,'-7'0'36'0,"0"0"7"0,7 0-35 0,-11 0-8 0,4-3 0 0,0 3 0 16,0 0 0-16,-3-3 0 0,3 0-12 0,-4 0 12 15,0 0-24-15,1-4 2 0,-1 4 1 0,1-6 0 16,-1 6 21-16,1-1 0 0,-8-2 0 0,4 6 0 15,3 0 0-15,-3-3 10 0,4 0-1 0,-5 3 0 16,1 3-9-16,0 0 0 0,0 3 0 0,-7 1 0 0,7 5 0 0,0-2 0 16,0 2-12-16,3 1 12 15,0-1-15-15,1 10 5 0,3-9 1 0,0 12 0 16,3-6 9-16,1-4-8 0,-1 7 8 0,4 3-8 16,-3-6 8-16,3 3-12 0,0 0 12 0,0-3-12 0,0 3 12 0,0 0-12 15,3-7 12-15,-3 7-12 16,4-3 12-16,3 0 0 0,-7-3 0 0,7-1 0 0,0-2-10 0,-4-4-3 15,4 1-1-15,0-4 0 16,4 0 14-16,-4-3 16 0,4 1-3 0,-1-4-1 16,1 0-12-16,-1-7 0 0,5 1 0 0,-1-6 0 15,-7 5 0-15,3-8 0 0,4-4 0 0,1 0 0 16,-1-3 0-16,-4-6-10 0,4 3 2 0,-3-4 0 16,3-2 8-16,0 3-12 0,-7 0 12 0,7-4-12 0,-7 10 4 15,4-3 0-15,0 3 0 0,-4 7 0 0,-4-1 8 16,4 0 0-16,-3 4-9 0,-1-1 9 0,1 7 0 15,-1 0-11-15,1-4 11 0,-4 10-8 0,0 0-2 16,0 0 0-16,0 0 0 0,0 0 0 0,0 0-1 0,0 0 0 0,3 13 0 16,1-4 0-16,-4 1 11 0,0-1 0 15,0 4 0-15,0-1 0 0,0 4 8 0,0-4-8 0,0 7 8 16,0-3-8-16,3 6 0 0,-3 0 8 0,4 0-8 0,-1 0 0 16,-3-4 0-16,8 4 0 15,-5 3 0-15,-3-3 0 0,0 3 0 0,4-6 0 0,-4-3 0 16,0 6 0-16,3-10 0 0,-3 1 9 0,0 0-9 0,4 2 0 15,-4-8 0-15,3 2 0 0,-3-6 0 0,0-3 0 16,4 9 0-16,-4-9 0 0,0 4 0 0</inkml:trace>
  <inkml:trace contextRef="#ctx0" brushRef="#br0" timeOffset="7908.434">5496 6424 1409 0,'-14'12'29'0,"14"-12"7"0,0 7-28 16,0 2-8-16,4-3 0 0,-4 4 0 0,3 2 0 0,1 1 0 0,-4-1 0 0,3 7 0 31,-3 0-20-31,4 0-4 0,-1-4-2 0,1 7 0 16,-4 0-3-16,3 0-1 0,1-6 0 0,3 9 0 0,-7-6 4 0,3 3 1 0,1 0 0 0,-4-3 0 15,4 3 3-15,-4-4 1 0,3-2 0 0,-3-3 0 32,4-1-18-32,-4-2-3 0,0-7-1 0</inkml:trace>
  <inkml:trace contextRef="#ctx0" brushRef="#br0" timeOffset="8098.489">5408 5988 1686 0,'0'0'35'0,"0"0"9"0,0 0-36 0,0 9-8 0,0-6 0 0,4 13 0 16,-1-3-39-16,-3-1-9 0,7 4-3 0</inkml:trace>
  <inkml:trace contextRef="#ctx0" brushRef="#br0" timeOffset="8638.849">6096 6082 1762 0,'-21'0'36'0,"14"0"10"0,0 0-37 0,-4 0-9 0,1 0 0 0,6 6 0 16,-10-3 0-16,0 1 0 0,3-4 0 0,1 9 0 15,-1-6 0-15,0 3 0 0,-3 1 0 0,0-1-11 16,0-3 11-16,4 10 0 0,-5-7 0 0,-2 3 0 16,3 1-19-16,0-1 2 0,-4 4 0 0,4-1 0 15,0-2-19-15,3 2-3 0,4 1-1 0,-4-4 0 16,4 0 40-16,-3 1 0 0,3-4 0 0,3 0 0 16,-3 1 0-16,7-7 0 0,0 0-11 0,0 6 11 15,0-6-12-15,4 6 4 0,3 1 0 0,0-1 0 16,3 0-1-16,-3-3 0 0,1 3 0 0,-1 1 0 15,3-7 9-15,4 9-8 0,0-6 8 0,-3 7-8 16,3-1 0-16,0-6 0 0,-3 10 0 0,6-4 0 16,-6 1 8-16,0 2 0 0,-1-2 0 0,4 2 0 15,-3 1 0-15,-1-1 0 0,1 1 0 0,0-1 0 16,-4 4 0-16,0 0 0 0,0 2 0 0,-4-2 0 16,1 0 0-16,-4-1 0 0,7 4 0 0,-7-3 0 15,-7-4 0-15,0 7 0 0,3-3 0 0,-3 3 0 16,-3-4 0-16,-1 7 11 0,-3-3-3 0,0-3 0 0,-4 0-8 15,1 6 0-15,6-10 0 0,-14 10 0 0,8-9 0 0,-5-1 0 16,1 1 0-16,0-7 0 16,3 0 9-16,-3-3 0 0,4-3 0 0,-1 0 0 0,0-3 19 0,1-3 4 15,3 0 1-15,3-7 0 0,-3 10-19 0,0-6-4 16,7-4-1-16</inkml:trace>
  <inkml:trace contextRef="#ctx0" brushRef="#br0" timeOffset="10967.481">7186 6389 995 0,'0'0'42'15,"0"0"-34"-15,0 0-8 0,0 0 10 0,0 0-10 0,0 0 10 16,0 0-10-16,0 0 8 0,0 0-8 0,-3-6 8 15,-1 0-8-15,1-1 8 0,-1 1-8 0,-3 3 8 16,3-3 1-16,1 0 0 0,-1-1 0 0,-6 1 0 16,3 0-1-16,3 3 0 0,-3-1 0 0,0-2 0 15,0 3 4-15,0 0 0 0,-4-3 0 0,1 3 0 16,-1-4 10-16,1 7 2 0,3-3 1 0,-4 3 0 16,0 0-15-16,4-3-10 0,-7 3 12 0,4 3-12 15,-1-3 0-15,0 3 0 0,4 4 0 0,-3-1 0 16,-1 0 0-16,4 3-16 0,0-2 5 0,0 5 1 15,0 1 2-15,0-4 0 0,0 10 0 0,7-3 0 16,-7-4 8-16,3 10-8 0,-6-6 8 0,6 3-8 16,1 3 8-16,3 0 0 0,0-4 0 0,-4 4 0 15,4 0 0-15,0-6 0 0,0 3 8 0,0-4-8 16,4 1 0-16,-1 0 0 0,1-4 0 0,-1 1 0 16,8-1 0-16,-4 1-16 0,-4 0 2 0,5-4 1 15,2-3 13-15,-3 1-9 0,4 2 9 0,-1-6-8 16,1 3-4-16,-1-3 0 0,1-3 0 0,0-3 0 15,-1-3 1-15,4 3 0 0,-7-6 0 0,4 2 0 16,0-2 11-16,-1-4-8 0,1 1 8 0,-1-1-8 16,1-2 8-16,-4-1-8 0,4-3 8 0,-1 3-8 0,-3-6 8 15,4 10 0-15,-1-10 0 0,-6 9 0 0,-4-9 0 0,7 7 0 16,-4-1 0-16,-3-3 0 0,4 4 0 0,-4-4 0 16,-4 3 8-16,4-3-8 0,-3 4 0 0,-4-4 0 15,3 6 0-15,1 1 0 16,-8-1 0-16,4 1 0 0,4 2-10 0,-4 1 10 0,3 3-11 0,1-1 11 15,-1 1-10-15,4 6 10 16,0 0-106-16,-7 0-15 0</inkml:trace>
  <inkml:trace contextRef="#ctx0" brushRef="#br0" timeOffset="11662.83">7373 6342 1014 0,'0'0'43'0,"0"0"-35"15,0 0-8-15,0 0-17 0,0 0 4 0,0 0 1 32,0 13-48-32,0-7-8 0,0 3-3 0,0-2 0 15,0 2 25-15,0-6 5 0,0 10 1 0,0-4 0 0,0 1 40 0,-3-1 0 0,3-3 13 0,0 10-3 16,0-3-1-16,-4-1 0 0,4 1 0 0,0 2 0 16,0-2 0-16,4-1 0 0,-4 4 0 0,0-3 0 15,0-1-9-15,3 4 8 0,-3-7-8 0,0 1 8 16,4-4-8-16,-4 3 0 0,3-6 9 0,1 7-9 15,-1-1 0-15,1-6 0 0,-1 7 0 0,4-1 0 16,-3-6 0-16,-1 1 8 0,-3-4-8 0,4 0 0 16,3 0 16-16,0 6 0 0,0-6-1 0,0 0 0 0,0 0-1 0,0-6 0 15,-3 6 0-15,3-7 0 0,0 1 1 16,0 6 0-16,0-3 0 0,0-7 0 0,-3 4 6 0,3-3 2 16,0-1 0-16,0-2 0 0,3-7-10 0,-6 3-1 15,-1-6-1-15,4 7 0 0,-3-4-11 0,3-3 10 16,0-3-10-16,-3 9 10 0,-1-6-10 0,1 0 0 15,-1 0 0-15,-3 3 8 0,4 1-8 0,-4 2 0 16,0-3 0-16,-4 7 0 0,4-4 0 0,-3 3 0 16,3 1 0-16,-4 2 0 0,4 4 0 0,0-6 0 0,0 9 0 15,0-7 8-15,0 7-8 0,0 3 0 0,0 0 0 0,0 0 0 16,0 0-14-16,0 0-5 0,0 0-1 0,0 0-252 31,0 0-52-31</inkml:trace>
  <inkml:trace contextRef="#ctx0" brushRef="#br0" timeOffset="17139.187">8431 5884 1018 0,'-10'-3'28'0,"-1"3"8"0,4-3-28 0,0 3-8 0,7 0 0 0,0 0 0 15,0 0 28-15,0 0 5 0,0 0 1 0,0 0 0 16,0 0-34-16,0 0 0 0,0 0 0 0,0 0-9 16,0 0 9-16,-7 3 0 0,7-3 0 0,0 0 0 15,-3 10 8-15,-1-7-8 0,4 9 8 0,0-2-8 16,4-1 0-16,-1 4 8 0,1-4-8 0,-1 4 0 16,4-1 0-16,0 1 9 0,0 2-9 0,0 4 0 0,4-3 8 0,3 9-8 15,-3-6 0-15,3 3 0 16,0 0 0-16,0-3 0 0,0 6 0 0,0-3 0 0,0 6 8 0,0-3-8 15,-3 0 0-15,0 0 0 16,3 0 8-16,-4 0-8 0,1 10 0 0,-4-7 0 0,0-3 13 0,0 3-4 16,-3-3-1-16,3 4 0 15,-7-4-8-15,0 0 0 0,-4-3 0 0,1 0 0 0,-5-4 8 0,1 4 0 16,-3-3 0-16,-1 0 0 0,-3-3 21 0,0-4 4 16,0 4 1-16,0-7 0 0,-4 4-34 0,1-4 0 0,-1-2 0 0,-3 2-12 15,0-3 12-15,-1-3 10 16,-2 1-2-16,3-4 0 0,-4 0-8 0,0 0 0 0,4 0 0 0,0 0 0 15,0-4 0-15,-1 4 0 0,1-3 0 16,4 3 0 0,3-3-33-16,-4 3-9 0,4 0-2 0,3 0 0 15,1 0 3-15,3 0 0 0,7 0 0 0,0 0 0 16,0 0-43-16,3-12-9 0,1 8-2 0</inkml:trace>
  <inkml:trace contextRef="#ctx0" brushRef="#br0" timeOffset="17708.855">8830 6176 980 0,'0'0'41'16,"0"6"-33"-16,-4 1-8 0,4-1 0 15,-3 0 9-15,3-6-9 0,0 6 0 0,0 1 0 0,0 2 0 0,0-3 0 16,0 1 0-16,3 2 0 0,1 0 0 0,0 1 0 15,-1-4 0-15,-3 4 0 0,7-1 0 0,-3 4 0 16,3-1 0-16,0 1 0 0,0-10 0 0,-4 9 0 16,8-5 0-16,-4 2 0 0,4-3 0 0,-4 0 0 15,3 1 0-15,4-7 0 0,-3 9 0 0,0-6 0 16,3 7 0-16,0-4 0 0,0 0 0 0,0 1 8 16,0-1-8-16,0 0 0 0,0-3 0 15,0 0 0-15,0-3 0 0,1 7 0 0,-1-7 8 0,-4 3-8 16,-3-3 0-16,4 0 8 0,-4 0-8 0,0 0 0 15,-7 0 0-15,7-3 0 0,-3-4 0 0,-1 1 0 16,1 0 35-16,-4-7 2 0,0 10 1 0,0-9 0 16,0-1-22-16,0 0-5 0,-4-2-1 0,4-4 0 0,-3 0-10 15,3 4 0-15,-4-4 0 0,1 0 0 0,-1 0 0 16,-3-3 8-16,3 6-8 0,-3-2 8 0,4 11-8 0,-4-2 0 16,3 0 0-16,-3 2 0 0,4 1-11 0,3 6 3 15,0 0 0-15,0 0 0 16,0 0-29-16,0 0-6 0,0 0-1 0,0 0 0 15,7 0-47-15,-4-3-9 0</inkml:trace>
  <inkml:trace contextRef="#ctx0" brushRef="#br0" timeOffset="18263.553">9659 6107 1168 0,'0'0'33'0,"0"0"7"0,0 0-32 16,0 0-8-16,0 0 0 0,0 0 0 0,0 0 32 0,0 0 5 0,0 0 1 0,0 0 0 16,0 0 2-16,0 0 0 0,0 0 0 0,0 0 0 15,0 0-21-15,-11-3-4 0,1 3-1 0,3-3 0 16,7 3-14-16,-11-6 8 0,1 6-8 0,-1 0 0 15,0-4 0-15,1 4 0 0,-1 0-8 0,1 0 8 16,-1 4-18-16,4-4 3 0,0 9 1 0,0-6 0 16,0 3 14-16,0 1 0 0,7-7-10 0,-7 6 10 0,7-3-9 0,0-3 9 15,0 0-12-15,-4 13 12 16,4-4-16-16,0 0 3 0,0 4 1 0,0-1 0 16,4-2-12-16,-1-1-1 15,1 1-1-15,-4-4 0 0,7-3-2 0,-4 10 0 0,5-7 0 0,-1 0 0 16,0 0 11-16,0-2 1 0,0 2 1 0,0 0 0 15,3-6 15-15,-3 10 0 0,4-7 12 0,-4 6-12 0,0-6 0 0,0 4 0 16,0-1 0-16,0 3 0 0,4 1 0 0,-4-7 0 16,0 9 0-16,4-2 0 0,-4 2 0 0,0 1 0 15,0-1 12-15,0 4-12 0,-4 0 0 0,4-1 0 16,-3 1 0-16,-4 0 0 0,0 6 0 0,-4-7 0 0,1 7 0 16,-4-3 0-16,3-3 0 0,-3-1-16 0,0 4 2 15,-3-3 0-15,-1-4 0 16,-3 1 0-16,0-4 0 0,-4 10 0 0,0-6 14 0,-3-1 0 0,7-9 0 0,-3 10 0 15,-1-7 9-15,-3 1-1 0,3-7-8 16,1 9 12-16,2-9-3 0,-2 3-1 0,3 0 0 0,0-3 0 16,-1-3-21-16,1 0-5 0,4-6-1 0,3 9-285 15,0-7-58-15</inkml:trace>
  <inkml:trace contextRef="#ctx0" brushRef="#br0" timeOffset="18716.562">10019 5894 1205 0,'-14'19'34'0,"10"-13"8"0,1 0-34 0,-1 4-8 0,1-4 0 0,-1 6 0 15,1 4 0-15,3 0 0 0,-4-1 0 0,4 1 0 16,4 3 0-16,-4 0 0 0,0 0 0 0,0-1 8 16,3 1-8-16,-3 0 0 0,4 3-12 0,-4 3 12 15,0 0 0-15,3-3 0 0,-3 6 0 0,0-3 0 16,4 1 0-16,-4 2 0 0,0 3 0 0,0-3 0 16,3 7 0-16,1-4 0 0,-1-3 0 0,-3 7 0 15,0-7 0-15,0-3 0 0,0 0 0 16,0 0 0-16,0-9 0 0,0 0 0 0,-3-1 0 0,-1-2 0 15,1-4-28 1,-4 1 1-16,3-4 1 0</inkml:trace>
  <inkml:trace contextRef="#ctx0" brushRef="#br0" timeOffset="18973.735">9839 6458 1105 0,'0'0'24'0,"0"0"4"0,0 0 2 0,0 0 2 16,7-3-32-16,0 3 0 0,0-3 0 0,4 3 0 0,-1-3 13 0,4 3-4 0,-3-3-1 0,3 3 0 16,0 0-8-16,0-3-11 0,4 3 3 0,-4-7 0 15,4 7 8-15,-1 0 0 0,-3 0 0 0,1 0 0 31,2 0-40-31,-3 0-5 0,4-3-2 0,0 0 0 16,-4-3-88-16,-4 6-17 0</inkml:trace>
  <inkml:trace contextRef="#ctx0" brushRef="#br0" timeOffset="19286.654">10361 6402 1176 0,'0'0'33'0,"0"0"7"15,0 0-32-15,0 0-8 0,0 0 0 0,0 0 0 0,0 0 0 0,0 6-11 16,0-3 3-16,0 10 0 0,4-7 8 0,-1 0 0 16,1 7 0-16,-4-4 0 15,3 4-28-15,-3-1-3 0,4 7-1 0,-4-3 0 16,3 3-3-16,-3-4-1 0,-3-2 0 0,3-1 0 16,-4 7-51-16,4-6-10 0</inkml:trace>
  <inkml:trace contextRef="#ctx0" brushRef="#br0" timeOffset="19499.47">10291 6016 939 0,'0'0'20'0,"0"0"5"0,0 0 1 0,0 10 1 0,0-4-27 0,0-3 0 0,3 10 0 0,-3-7 0 16,0-6 0-16,4 6 0 0,3 0 0 0,-4 1 0 16,4-1 0-16,0-3-20 0,0 3 3 0,0-6-385 15</inkml:trace>
  <inkml:trace contextRef="#ctx0" brushRef="#br0" timeOffset="20230.921">10724 6189 1485 0,'0'0'31'0,"0"0"7"0,-7 6-30 0,7-6-8 0,-3 9 0 0,3-9 0 16,-4 7 0-16,4 2-12 0,-3-6 4 0,3 10 0 16,3-1 8-16,1-2 0 0,-4 2 0 0,3 1 0 0,4-1 0 0,-3 4-8 15,0 0 8-15,-1-1-8 0,4 1 8 0,-3 0 0 16,-4-1 0-16,3 4 0 0,4-6 0 0,-3 2 0 15,-4-2 8-15,0-4-8 16,0 4 0-16,3-1 0 0,-3 1 0 0,4-4 0 0,-4 4 0 0,0-4 0 16,0-6 0-16,0-3 0 0,0 0 0 0,0 0 0 15,0 0 0-15,0 0 0 0,0 0 0 0,0 0 0 16,0 0 0-16,0 0 0 16,0 0 0-16,0 0 0 0,0 0 0 0,0-3 0 0,-4-9 0 0,4-1 0 0,0 1 0 15,4-7 0-15,-4-3 0 0,3-3 0 16,-3 3 0-16,4-3-8 0,-1-3 8 0,1-4 0 15,3 7 0-15,0 3 0 0,0 0 0 0,0 3 0 16,0 4 0-16,0 2 0 0,0-3-10 0,0 7 0 0,0 6 0 16,0-3 0-16,4 3 10 0,-4-1-12 0,4 1 12 0,-1-3-12 15,1 3-3-15,-1 3-1 0,1 0 0 0,0 6 0 16,-1 0-1-16,4 4-1 0,-3-4 0 0,3 3 0 16,-3 4 5-16,3 0 1 0,-4-1 0 0,1 10 0 15,-1-3 12-15,1 0 0 0,0 6 0 0,-1-6 0 16,-3 6 0-16,0-3 0 0,4 6 0 0,-4-6 0 15,0 3 0-15,-4-3 0 0,1 6 0 0,0-3-9 16,-8-3-31 0,0-3-7-16,4 3-1 0</inkml:trace>
  <inkml:trace contextRef="#ctx0" brushRef="#br0" timeOffset="21405.155">12181 6261 874 0,'0'0'18'0,"-7"3"4"0,4 0-22 0,3-3 0 0,-7 3 0 0,7-3 0 16,0 0 55-16,-7 0 6 0,7 0 2 0,0 0 0 0,-7 0-11 0,0-6-1 15,0 0-1-15,-1 2 0 0,1-2-18 0,0 3-3 16,0-6-1-16,0 9 0 0,0-7-28 0,-3 1 0 15,-1 3 0-15,-3-3 0 0,3-1 0 0,-3 4 0 0,0-3 0 0,0 3 0 16,0 3 0-16,0 0 0 0,-4 0 0 0,4 0 0 16,0 0 0-16,0 0-20 0,0 6 4 0,0-3 0 15,3 0 16-15,0 4 0 16,4 2 0-16,0 1 0 0,-3-1-12 0,3 0-4 16,0 1-2-16,3-1 0 0,1 4 2 0,-1-1 0 15,1 7 0-15,3-6 0 0,0 2 16 0,3 4-10 0,-3-3 10 16,4 6-8-16,-1-3 8 0,1-1-8 0,-1 1 8 0,1-3-8 15,3 6 8-15,0-10 0 0,0 10 0 0,-4-6 0 16,4 3 0-16,0-4 0 0,1-2 0 0,2-4 0 16,-3 4 0-16,4-4-10 0,-1-6 10 0,4 4-10 15,-3-4 10-15,3-3 0 0,-3 0 8 0,3 0-8 16,0-3-37 0,0-4-12-16,4 7-3 0</inkml:trace>
  <inkml:trace contextRef="#ctx0" brushRef="#br0" timeOffset="22109.023">12351 5740 1425 0,'-4'10'60'15,"4"-10"-48"-15,-3 3-12 0,3-3 8 0,-4 9-8 0,4 1 8 16,0-4-8-16,0 3-14 0,0 4 3 0,4-1 1 15,-4 1 10-15,3-4 11 0,1 4-3 0,-1 6 0 16,1-4-8-16,3 4-11 0,-4 0 3 0,1 3 0 16,-1-3 8-16,1 6 11 0,-1 0-3 0,1 0 0 15,-4 9-8-15,0-2 0 0,4-4 0 0,-4 7 8 16,0-1-8-16,0 1 0 0,0 2-12 0,0 1 12 16,0-4-9-16,0 1 9 0,0 6 0 0,0-10 0 15,0 0 0-15,0-6 0 0,0 0 0 0,-4-3 0 16,4-3 0-16,0-3 0 0,-4-7 9 0,4 1-9 15,0-10 16-15,0 0-3 0,0 0 0 0,0 0 0 16,0 0-13-16,0 0 0 0,0 0 0 0,0 0 0 16,0-7-12-16,0-5 0 0,0-1 1 0,0-9 0 15,0 7 11-15,0-4 0 0,0-3 0 0,0-3 0 16,0 3 0-16,4-3 0 0,-4 0-10 0,0 0 10 16,4 0 0-16,-4 3 0 0,3-3 0 0,4 3 0 0,-3-4 0 15,3 8 0-15,3 2-8 0,-3 0 8 16,0 7-32-16,4-4 0 0,-4 4 0 15,4 3 0-15,-1-4 16 0,1 4 3 0,3 3 1 0,-3-3 0 16,-1 6-7-16,1 0-1 0,-1 6 0 0,1-6 0 0,-1 0 20 0,1 3 0 16,-4 3 0-16,0 4 0 0,0-1 0 15,4 4 0-15,-1 2 0 0,1 1 0 0,-1 0 0 0,1-1 9 0,-4 4-1 16,4 0 0-16,-4-3-8 16,-4 2 0-16,1-2 0 0,-1 3 0 0,1 0 0 0,-1 0 8 0,1-4-8 0,-1 4 8 31,-3 0-8-31,0 0 0 0,0-4 0 0,0 4 0 0,0 3 0 0,0-3 0 0,0-10 0 15,0 10 0-15,0-6 0 0,4-4 0 0,-4-3 0 0,0 7 0 32,4-7-30-32,-4 0-8 0,0 4-2 0</inkml:trace>
  <inkml:trace contextRef="#ctx0" brushRef="#br0" timeOffset="22922.185">13113 6223 1045 0,'0'0'44'0,"0"0"-36"16,0 0 26-16,0 0 5 0,-11 0 1 0,4-3 0 15,0 0-32-15,-4-3-8 0,4-1 0 0,-3 4 0 16,3 3 9-16,-4-3 1 0,1 0 0 0,-1-3 0 16,0 6 13-16,4 0 2 0,-3 0 1 0,-1 0 0 15,1 0-6-15,-1 0-2 0,0 0 0 0,4 0 0 16,-3 0-18-16,-1 6 0 0,4-3 0 0,-3 0 0 0,10-3 0 15,-7 3 0-15,3 4 8 0,-3-4-8 16,3 6-12-16,1-3-7 0,-1 1-1 0,1 8 0 16,3-2 4-16,0-1 0 0,0 1 0 0,0 0 0 15,3 2 1-15,-3-2 1 0,4 6 0 0,-4-4 0 16,3-2 2-16,1 6 1 0,3-4 0 0,-3-2 0 16,-1-1 11-16,1-2-12 0,-1-4 12 0,1 0-12 15,-1 1 12-15,-3-7 0 0,4 3 0 0,-4-3-8 16,3 3-2-16,4-3 0 0,-3 0 0 0,-4 0 0 0,7-3-9 0,-4 0-1 15,4-4-1-15,-3 4 0 16,0-3 12-16,-1-7 9 0,1 10-12 0,-1-9 12 0,1-1 0 0,-1 1 0 16,1-7 0-16,-1 6 0 0,1-9 0 15,3 10 0-15,-4-4 0 0,1-3 0 0,-1 4 0 0,1 2 0 0,-1 0 0 16,1 1 0 0,0 3 0-16,-4-1 0 0,3 1 0 0,1 6 0 0,-4 3-15 0,0 0 4 15,3-7 1-15,-3 7 0 0,0 0-6 16,0 0-2-16,0 0 0 0,0 0 0 0,7 0 26 0,-7 0 4 0,0 0 2 0,4 7 0 15,3-1 6-15,-4 0 2 16,1 4 0-16,3-1 0 0,-4 3-22 0,1-2 8 0,-1 2-8 0,1 1 0 16,3 0 0-16,-3 2 0 0,3-2 0 15,-4 6 0-15,4-7 0 0,0 4 0 0,0-4 0 0,-3 4 0 16,3 0 0-16,0-4 0 0,-4 1 0 16,5-4 0-16,-1-6 0 0,0 10-8 0,0-7 0 0</inkml:trace>
  <inkml:trace contextRef="#ctx0" brushRef="#br0" timeOffset="23471.443">13254 6223 1288 0,'0'0'54'15,"0"13"-43"-15,0-7-11 0,0 3 0 16,0-2 0-16,0 2 0 0,3-6 0 0,1 10-11 0,-4-1 3 0,3 1 0 16,1-4 8-16,0 4 0 0,-4-1 0 0,3-2 0 15,1 2 0-15,-1 1 0 0,-3-1 0 0,0 4 0 16,4 0 0-16,-4-4 0 0,3 4 0 0,-3-7 0 15,0 10 0-15,4-6 11 0,-4-1-3 0,0 1 0 16,0-1-8-16,0-2 0 0,0-4 0 0,0-6 0 16,0 0 0-16,0 0-11 0,0 0 3 0,0 0 0 15,7-6-7-15,-4-1-1 0,1 1 0 0,-1-3 0 16,1-4 16-16,-1 1 0 0,4-7 0 0,-3 3 0 16,3-3 0-16,-3-6 0 0,3 3 0 0,-4 3 0 15,4-2-12-15,-3 2 3 0,3 0 1 0,0 0 0 16,-4 3 8-16,4 1 11 0,0 2-3 0,1 1 0 15,-1-4-8-15,0 7 0 0,0-1 0 0,0 4 0 16,0 0-30-16,-4 2-8 16,4 1-2-16,-7 3 0 0,7 3 32 0,0 1 8 0,1-4 0 0,-1 12 0 0,0-2 0 15,3 2 0-15,-3 1 0 0,0 5 0 0,0-2-11 16,0 9 3-16,-3-3 0 0,3 3 0 16,-3 10 8-16,-1-1 0 0,-3 4 0 0,4-4 0 0,-1 7 0 0,1-3 0 15,-1-7-10-15,-3 0 10 0,0-2 0 0,0-4 0 16,-3-3 0-16,3-3 0 0,-4-1 0 0,1-5 0 15,-1-4 0-15,4-2 0 0,0-7 0 0,0 0-15 16,0 0 2-16,-3-4 0 0</inkml:trace>
  <inkml:trace contextRef="#ctx0" brushRef="#br0" timeOffset="23862.879">13801 5599 1321 0,'0'0'28'0,"-4"13"7"0,-3-4 1 0,0 0 2 0,4 1-30 0,3-4-8 0,-4 7 0 0,4-1 0 16,0 1 0-16,0-4-12 0,4 10 4 0,-1-3 0 15,-3 2 16-15,4-2 3 0,-1 3 1 0,1 0 0 16,-1 3-36-16,1 0-6 0,-1-7-2 0,1 14 0 16,-1-4 32-16,1 0 0 0,-1 0 0 0,1 0 0 15,-4 9 0-15,3-2 0 0,1-4 0 0,-4 10 0 0,3-4 0 0,1-3 0 16,3-2 0-16,-3-1 0 0,-1-3 0 0,4-3 0 15,-3-3 0-15,-1 0 0 0,4-4-24 0,-3-2 2 16,-1-4 0-16,1 4 0 16,-1-4-130-16,-3 1-27 0,4-1-5 0</inkml:trace>
  <inkml:trace contextRef="#ctx0" brushRef="#br0" timeOffset="24211.506">13691 6129 1447 0,'0'0'30'0,"0"0"7"0,0 0-29 0,0 0-8 0,0 0 0 0,7 0 0 16,0-3 0-16,4 3 0 0,3 3 0 0,-3-3 0 16,3-6-12-16,-4-1 4 0,5 4 0 0,-1-6 0 15,0 0 8-15,0 5 0 0,3-5 0 0,-2 3 0 0,2-1 0 0,1 1 0 16,0 3 0-16,-1-3-8 0,1 0 8 0,-4 2 0 16,4-5 0-16,-4 9 0 15,0 0-28-15,0-3-9 0,0 0-3 0,-3 3 0 16,3-3-12-16,-4 3-4 0,-3-4 0 0,4 1 0 15,-1 3-29-15,-2-3-7 0,6 0 0 0</inkml:trace>
  <inkml:trace contextRef="#ctx0" brushRef="#br0" timeOffset="24808.674">14365 6248 1387 0,'4'3'58'0,"3"-3"-46"16,0 0-12-16,3 0-17 0,1-3 4 0,0 0 1 15,-1 3-18-15,4-9-3 0,-3 9-1 0,-1-13 0 32,1 10-10-32,0-6-1 0,-1-1-1 0,-3-2 0 0,0-1 21 0,4-3 4 0,-4-2 1 0,0 5 0 0,0-3 11 0,-3-2 9 15,3 2-12-15,-7-3 12 16,3 3-20-16,-3-2 4 0,-3-1 0 0,3 0 0 16,-7 6-4-16,3 1 0 0,-3-1 0 0,0 4 0 15,-4 3 2-15,4-1 0 0,0 4 0 0,-3 0 0 16,-1 0 6-16,0 0 0 0,-3 3 1 0,4 3 0 15,-4 3-33-15,0 0-6 0,-1 4-2 0,1 2 0 16,0 1 7-16,-3 0 1 0,6-4 0 0,-3 10 0 16,3-4 115-16,1-2 23 0,3 9 5 0,-4-6 1 0,4 2-91 0,0 1-17 15,0 0-4-15,0 0-1 16,3 0-6-16,-3-1-1 0,4 1 0 0,-1 0 0 0,1 0 20 0,-1 0 8 16,-3 0-8-16,7-4 12 15,-3 7 0-15,3-9-1 0,0 6 0 0,0-7 0 0,0 4-2 0,0-4 0 16,3 1 0-16,1-4 0 0,3 4 14 15,-4-4 2-15,4-6 1 0,0 10 0 0,0-7-5 0,4-3-1 16,-4 4 0-16,4-4 0 0,-4 0 5 0,3 6 1 0,1-9 0 0,-1 3 0 16,1-3-16-16,3 0-10 0,0 0 12 0,0 0-12 15,0-3 10-15,1 0-10 0,-1-3 8 0,3 0-8 16,-3-1 0-16,0-2-14 0,4-4 2 0,-7 7 0 31,3-3-22-31,0-1-4 0,0 1-1 0,0 3 0 16,-3-4-26-16,-1 1-6 0</inkml:trace>
  <inkml:trace contextRef="#ctx0" brushRef="#br0" timeOffset="29047.277">15159 6336 2283 0,'-18'19'48'0,"11"-13"10"0,0-3-46 0,4 7-12 0,-4-7 0 0,7-3 0 16,-4 9-13-16,0 1-5 0,1-4-1 0,3-6 0 31,0 0-29-31,0 3-7 0,0-3-1 0,0 0 0 16,0 0-21-16,0 0-5 0,0 0-1 0,0 0 0 15,0 0-36-15,0 0-7 0,0 0-2 0</inkml:trace>
  <inkml:trace contextRef="#ctx0" brushRef="#br0" timeOffset="60947.449">7179 5913 969 0,'-7'3'40'0,"7"-3"-32"15,-7 0-8-15,7 0 0 0,0 0 9 0,0 0-9 16,0 0 71-16,0 0 9 0,0 0 3 0,0 0 0 16,0 0-31-16,0 0-7 0,0 0-1 0,0 0 0 15,0 0-34-15,7-3-10 0,4 3 0 0,-4-7 0 16,3 7 0-16,1 0 0 0,-1 0 0 0,1 0 0 16,0 7-40-16,3-4-4 0,-4 0 0 15,4 3 0-15,-7 0 8 0,0 4 2 0,1-1 0 0,2 1 0 16,-3-1-3-16,0 4-1 0,4-1 0 0</inkml:trace>
  <inkml:trace contextRef="#ctx0" brushRef="#br0" timeOffset="155758.429">2960 8352 1197 0,'0'0'50'0,"0"0"-40"15,0 0 55-15,0 0 11 0,0 0 3 0,0 0 0 16,0 0-11-16,0 0-3 0,0 0 0 0,0 0 0 16,0 0-11-16,0 0-2 0,0 10-1 0,0-7 0 15,0 6-20-15,-4 1-4 0,4-4-1 0,-3 10 0 16,3-4-10-16,-4 4-1 0,1 0-1 0,-1 2 0 16,1-2-3-16,-1 12-1 0,1-3 0 0,-1 4 0 15,4 5 0-15,0-9 0 0,-3 10 0 0,3-4 0 16,0-3 4-16,0 7 1 0,3-4 0 0,1-3 0 15,-1 1-3-15,1-1-1 0,-1-3 0 0,4 3 0 0,-3-9-11 16,3 0 10-16,-7-7-10 0,3 1 10 0,1-1-10 0,-1-9 0 16,-3-3 0-16,0 0 0 15,0 0-125-15,0 0-18 16,4 0-3-16</inkml:trace>
  <inkml:trace contextRef="#ctx0" brushRef="#br0" timeOffset="156227.325">3112 8283 1350 0,'0'0'29'0,"0"0"7"0,0 0 0 0,0 0 3 0,0 0-31 0,0 0-8 0,0 0 0 0,0 0 0 15,0 0 57-15,-8 0 11 0,5-3 1 0,-4 0 1 0,3-3 18 0,1 6 4 16,-4-3 1-16,0 0 0 0,-4-1-26 15,4 4-6-15,0-3-1 0,0 3 0 0,0 0-16 0,-4-3-3 16,1 3-1-16,-4 0 0 0,3 0-16 0,-3 0-3 16,3 0-1-16,-3 3 0 0,0-3-11 0,4 0-9 15,-1 3 12-15,0-3-12 0,-3 0 8 0,-3 0-8 16,3 0 0-16,-1 0 0 0,1 0 0 16,0 0 0-16,0 0 0 0,3 0 0 0,-3 0 0 0,0 0 0 15,-3 4 0-15,2-4 0 16,5 3 0-16,-1 0-11 0,1-3 0 0,3 0 0 15,7 0-42-15,-7 9-9 0,7-9-2 0,-4 3 0 16,8 10-150-16,-1-4-30 0</inkml:trace>
  <inkml:trace contextRef="#ctx0" brushRef="#br0" timeOffset="156928.927">3189 8566 874 0,'0'0'36'16,"0"0"-28"-16,0 0 100 0,0 0 20 16,0 0 4-16,-3-4 0 0,3 4 3 0,-4-9 0 15,4 9 0-15,0 0 0 0,0 0-63 0,0 0-12 0,0 0-2 0,0 0-1 16,0 0 9-16,0 0 2 0,0 0 0 0,0 13 0 16,-3-7-23-16,3 0-4 0,0 7-1 0,0-4 0 15,0 10-26-15,3-3-6 0,-3-7 0 0,-3 0-8 16,3 4 8-16,0-1-8 0,3-2 0 0,-3-4 0 15,0 7 0-15,4-4 0 0,-4 0 8 0,0-2-8 16,3 2 0-16,1 1 0 0,-1-7 0 0,1 6 0 16,-1-6 0-16,4 4 10 0,-3-4-10 0,3 3 8 15,0-6 1-15,0 3 0 0,4 0 0 0,-4-3 0 16,7 0 6-16,-7 0 1 0,3 0 0 0,1 0 0 16,-8-3-16-16,8-3 11 0,0 0-11 0,-4-1 10 15,3 1-10-15,-3-3 0 0,0-1 0 0,0-2 8 16,1-1-8-16,-1-3 0 0,-4 4 0 0,8-4 0 15,-11-3 0-15,3 4 0 0,1-4 0 0,-1 0 0 16,-3 10-10-16,0-7 10 0,0 3 0 0,0 1-9 16,0-7 9-16,-3 7 0 0,3 5 0 0,-4-2 0 0,4 3 0 0,-3-1-10 15,3 1 10-15,0 6 0 0,0 0-14 0,0 0 4 16,0 0 1-16,0 0 0 16,0 0-47-16,0 0-8 0,0 0-3 0,3 6 0 15,4 1-97-15,-3-1-20 0,3-3-4 0</inkml:trace>
  <inkml:trace contextRef="#ctx0" brushRef="#br0" timeOffset="157815.674">4247 8471 1189 0,'0'0'50'0,"0"0"-40"16,-3-3 14-16,-1-6 4 0,4 9 0 0,-3-3 0 16,3 3 36-16,-7-3 8 0,3 0 2 0,4 3 0 15,-3-7 14-15,3 7 2 0,-7-6 1 0,0 6 0 16,3-3-34-16,-6 3-6 0,2 0-2 0,-2 0 0 15,3 0-23-15,0 3-5 0,-4 3-1 0,1 1 0 16,-4-1-6-16,3 3-2 0,-3-3 0 0,3 7 0 16,1 0-4-16,-4-4-8 0,3 0 11 0,0 4-11 15,4-4 9-15,-3 1-9 0,3-4 0 0,0 7 9 0,-7-4-9 0,10 0 0 16,-3 1 9-16,3-4-9 0,4 7 10 16,0-4-2-16,0 0-8 0,4 1 12 0,-4-4 0 15,3 7-1-15,1-7 0 0,0 0 0 0,-1 0 9 16,1 1 3-16,6-1 0 0,-3-3 0 0,0 3 4 0,4-2 1 15,-4-1 0-15,3-3 0 0,1 6-3 16,0-6 0-16,-4 3 0 0,3 0 0 0,1-3-6 16,-1 0-2-16,-2 6 0 0,-1-6 0 0,7 0-17 0,-7 0 10 15,-4 0-10-15,4-6 8 0,-3 6-8 16,-1 0 0-16,4-3 0 0,-3 0 0 16,-1-3-12-16,5 6 12 0,-5-3-10 0,1-1 10 15,3-2-39-15,-4 6-1 0,4 0-1 0,-3-6 0 16,-1 3-131-16,1 0-27 0,-1-1-5 0</inkml:trace>
  <inkml:trace contextRef="#ctx0" brushRef="#br0" timeOffset="158419.45">4445 8424 1196 0,'11'0'24'0,"-11"0"8"0,7 7-32 0,0-4 0 0,0-3 0 0,-4 0 0 0,-3 0 59 0,7 0 5 15,0 0 2-15,-3-3 0 0,3-4 5 16,4 7 1-16,-8 0 0 0,4-3 0 0,0 0-15 0,-3-3-2 16,3 6-1-16,-4 0 0 0,1 0 0 15,3 0 0-15,-4-3 0 0,4 3 0 0,-3 0-26 0,3 3-4 0,0-3-2 0,0 9 0 16,0-6 18-16,-3 7 3 0,3-1 1 15,-4-2 0-15,1 2-28 0,-1 3-4 0,-3-2-2 0,4-1 0 16,-4 4-2-16,0-1 0 0,-4-2 0 16,1-4 0-16,-1 7-8 0,1-7 0 0,-4 3 0 0,0 4 8 15,0-7-8 1,-4 7-11-16,-3-4 3 0,3 0 0 0,1-5 8 0,-4 2 0 0,0 0 0 0,-8-6 0 16,8 0 0-16,-3 6 0 15,-1-6 0-15,0 0 0 0,4 4 0 0,0-4-8 0,-3-4 8 0,6-2 0 16,-3 6 0-16,3-6 0 0,4 0 0 15,-3-1-8-15,6 1-1 16,-3-3 0-16,7-4 0 0,-4 7 0 0,8-4-27 16,-4-2-6-16,4-7-1 0,-1 7 0 0,1-1 1 0,3 4 0 15,0-4 0-15,0 7 0 0,3-4-3 0,1 1-1 16,0 6 0-16,6-3 0 0,-6 2-24 0,-1 1-5 0,4 3-1 16,1 0 0-16,-1 0-105 0,0 0-22 15</inkml:trace>
  <inkml:trace contextRef="#ctx0" brushRef="#br0" timeOffset="159000.717">4741 8553 948 0,'0'0'27'0,"0"0"5"0,0 0-32 0,0 0 0 0,0 0 0 0,0 0 0 16,0 0 81-16,0 0 10 0,0 0 1 0,0 0 1 16,0 0-25-16,0 0-6 0,0 0-1 0,0 0 0 0,-7-3-9 0,7 3-3 15,0 0 0-15,0 0 0 16,0 0-15-16,-3 0-3 0,3 0-1 0,-7-6 0 0,3 2-1 0,4 4 0 16,-3-9 0-16,3 3 0 15,0 0-11-15,0-1-2 0,3-2-1 0,-3 3 0 0,4-7-4 0,3 7-1 16,0-4 0-16,0 1 0 15,0-4-10-15,0 1 8 0,7 2-8 0,-7-2 8 0,0-1 6 0,0 4 1 16,4-4 0-16,-1 10 0 16,1-6-15-16,0 6-12 0,-1-4 3 0,1 1 0 0,-1 0 9 15,1 3 0-15,3 0 0 0,-7 3 0 16,0 0 16-16,4 0-2 0,-4 3 0 0,0 0 0 16,3 3 3-16,-3 4 1 0,1-4 0 0,-1 3 0 0,0 4-7 15,-4-1-2-15,4 1 0 0,-3-1 0 0,-1 7-9 16,4-6 8-16,-3-1-8 0,-1 1 8 15,-3 3-8-15,4-7 0 0,-1 4 9 0,-3-4-9 0,4 0 0 16,-4-2 0-16,0-7 0 0,7 6 0 16,-3-3-24-16,-1 3-4 0,4 1 0 0,-7-1 0 15,4-3-52-15,-1 0-10 0,-3-3-2 0</inkml:trace>
  <inkml:trace contextRef="#ctx0" brushRef="#br0" timeOffset="159460.819">5151 8613 1142 0,'0'0'32'0,"0"0"8"16,0 0-32-16,0 0-8 0,-4-4 0 0,1-5 0 15,-8 6 26-15,7-6 4 0,1-1 1 0,-1 4 0 16,1 0 27-16,-1-1 6 0,1 1 0 0,-1 0 1 16,4-4-9-16,-3 1-3 0,3-4 0 0,0 1 0 15,0-1-22-15,0 1-5 0,3-1-1 0,1 1 0 16,-1-4 1-16,1 3 0 0,3 1 0 0,-4-1 0 16,4 1-16-16,4-1-10 0,0 4 12 0,-4-4-12 15,0 4 18-15,0-4-3 0,3 1-1 0,1 6 0 0,3-4-3 0,-3 4-1 16,-1-7 0-16,-3 13 0 15,4-6-1-15,-1 0 0 0,1 6 0 0,0 0 0 0,-4 0 7 0,0 0 2 0,3 0 0 0,1 6 0 16,-1 0 4-16,-2 4 1 0,2-1 0 0,-3 1 0 16,0 2-7-16,0 1 0 0,4-1-1 0,-4 4 0 15,4-4-6-15,-8 7-1 0,4-3 0 0,0-4 0 16,-7 7-8-16,4-3 12 0,3-4-12 0,-4 1 12 16,1-4-12-16,-1 1 0 0,1-1 0 0,-4-2 8 15,0-7-8-15,0 0 0 0,0 6 0 0,0-6 0 16,0 0-30-16,3 6 2 0,-3-6 0 15,0 0 0-15,0 0-99 0,0 0-19 0,0 0-4 0</inkml:trace>
  <inkml:trace contextRef="#ctx0" brushRef="#br0" timeOffset="160141.714">5789 8261 1052 0,'0'0'44'16,"0"0"-35"-16,0 0 63 0,0 0 13 15,0 0 3-15,0-3 0 0,0 3-12 16,0-6-3-16,0 6 0 0,0 0 0 0,-7-3-20 0,3 0-4 0,4 3-1 0,-14 0 0 16,7 3-21-16,-3 0-5 0,-4 0-1 0,3 3 0 15,-3 1-13-15,0 2-8 0,0-3 10 0,0 7-10 16,3 3 9-16,0-4-9 0,-3 1 8 0,4-1-8 15,-1 1 9-15,4-1-9 0,0 1 10 0,4-1-10 16,-1 1 16-16,4-1-2 0,0 1-1 0,0 0 0 16,4-4-13-16,3 3 0 0,-4-2 8 0,4-1-8 15,0-2 8-15,0-1 0 0,0-3-8 0,0 3 12 16,4-3-12-16,-4-3 9 0,4-3-9 0,-4-3 8 16,0 6 5-16,3-6 1 0,-3-4 0 0,4 1 0 15,-4-1-26-15,0-2-6 0,4 3-1 0,-4-4 0 16,0 0 19-16,0 1-10 0,0 2 10 0,-4-2-8 15,8-1 8-15,-8 7 0 0,1-3 0 0,3-4-8 16,-7 4 8-16,4-1-12 0,-1 7 12 0,1-6-12 16,-1 3 12-16,1-1 11 0,-1 4-3 0,1-3 0 15,-1 3-8-15,-3 3 0 0,4-10 0 0,-4 10 8 16,7 0-8-16,-7 0 0 0,0 0 9 0,7-3-9 16,-7 3 8-16,3 0-8 0,5 0 10 0,-8 0-10 15,7 3 9-15,-4 7-9 0,1-7 8 0,-1 6-8 16,4 4 0-16,-3-4 0 0,3 1 8 0,-4-4-8 0,4 10 0 0,4-10 0 15,-4 6 0-15,-3 1 8 0,3 3-8 16,-4-10 0-16,4 6 0 0,0 1 8 0,-3 0-8 16,3-4 0-16,-4-3 0 0,4 0 0 0,-3 4-10 0,-1-7-4 15,-3-3-1-15,4 13 0 16,0-7-109-16,-1 3-21 0,1-6-5 0</inkml:trace>
  <inkml:trace contextRef="#ctx0" brushRef="#br0" timeOffset="160487.71">6191 8402 1272 0,'0'0'36'0,"0"0"8"0,0 0-35 0,4 7-9 0,-1 2 0 0,-3-3 0 16,4 4 46-16,-1-7 7 0,1 10 2 0,-1-4 0 16,1 3-7-16,-1-2-2 0,1 2 0 0,0-2 0 15,-1 2-1-15,1 1 0 0,-1-1 0 0,1-2 0 16,-4 6-18-16,3-4-4 0,-3 1-1 0,4-4 0 15,-1 4-22-15,-3-4 9 0,4 0-9 0,-4-2 0 16,3 2 0-16,-3-3 0 0,0 1 0 0,0-7-9 16,4 9-32-16,-4-9-7 0,0 0 0 0</inkml:trace>
  <inkml:trace contextRef="#ctx0" brushRef="#br0" timeOffset="160695.644">6244 8036 1310 0,'0'0'27'0,"0"0"7"0,0 0-34 0,0 0 0 0,0 0 0 0,4 9 0 15,-1-6 13-15,-3-3-4 0,4 10-1 0,-4-10 0 0,0 0-8 0,7 3 0 16,-4 0 0-16</inkml:trace>
  <inkml:trace contextRef="#ctx0" brushRef="#br0" timeOffset="162032.33">7528 8029 1193 0,'0'0'50'16,"0"0"-40"-1,0 0 6-15,-7 7 0 0,4-1 1 0,-1 0 0 16,1 10 42-16,-1 0 8 0,4-1 1 0,-3 4 1 15,-1 3-9-15,4 0-1 0,-3 3-1 0,-1 3 0 16,4-3-7-16,0 10-2 0,-4-10 0 0,4 9 0 16,0-5-28-16,0 2-5 0,0-3-2 0,0 0 0 0,4-3-14 15,-4-3 8-15,4 0-8 0,-1-6 0 0,-3 3 0 16,4-3 0-16,-1-4 0 0,-3 4-10 16,0-4-54-16,0-5-10 0,4 5-2 0</inkml:trace>
  <inkml:trace contextRef="#ctx0" brushRef="#br0" timeOffset="162336.804">7645 8042 1465 0,'0'0'30'0,"0"0"9"0,0 0-31 0,0 0-8 0,0 0 0 0,-7 0 0 16,-4-6 12-16,0 6 2 0,-3 0 0 0,0-4 0 15,0 4 30-15,-3-3 5 0,2 0 2 0,-6 0 0 16,4 3-3-16,-5-3 0 0,-2 0 0 0,-1 0 0 16,4 3-39-16,-4 0-9 0,0-3 0 0,1 3 0 15,-1 3 0-15,4 0 0 0,0 0 9 0,3 3-9 16,4-3 0-16,0 4 0 0,3-7 0 0,1 6 0 15,3 0-39-15,7-6-13 0,0 0-2 0</inkml:trace>
  <inkml:trace contextRef="#ctx0" brushRef="#br0" timeOffset="162813.89">7782 8189 1181 0,'7'10'50'0,"7"-4"-40"16,-3 0 14-16,0 0 4 0,-1 1 0 0,1 2 0 16,-1 1 28-16,1-1 7 0,0 4 1 0,-1-1 0 15,4 4 6-15,-10-4 2 0,3 1 0 0,0-1 0 16,-4 1-23-16,-3 3-4 0,0-4-1 0,0-6 0 16,-3 7-33-16,-1 3-11 0,-3-10 0 0,0 6 0 15,-7-2 0-15,4-1 0 0,-1-2 0 0,-3-4 0 16,-4-3 0-16,1 0-12 0,-5-3 3 0,8-4 1 15,-10 1 8-15,6 3 0 0,0-7 0 0,-3 4 0 16,7-3 0-16,0-1 0 0,3 1 0 0,4-4 0 16,-7 7 0-16,7-3 11 0,0-4-3 0,0 4 0 15,3-1-8-15,4-2 8 0,4 2-8 0,0-2 8 16,-1-1 0-16,4 7 0 0,0-3 0 0,7-1 0 0,-7 1-22 16,4 3-5-16,0-4-1 0,3 1 0 15,-4 9-22-15,8-3-5 0,-8-1-1 0,5 4 0 16,-1 0-19-16,3 4-4 0,-6-1-1 0</inkml:trace>
  <inkml:trace contextRef="#ctx0" brushRef="#br0" timeOffset="163445.936">8110 8424 1151 0,'0'0'48'15,"0"0"-38"1,0 0 18-16,-7-3 3 0,4-6 1 0,-1 6 0 16,1-4 24-16,-4 1 6 0,0 0 1 0,3-7 0 15,-3 10-7-15,4-6 0 0,-1 3-1 0,0-4 0 16,1 4-7-16,-1-7-2 0,1 10 0 0,3-6 0 15,-4-1-24-15,4 4-5 0,0-3-1 0,4-1 0 16,-4 4-1-16,0-3-1 0,3 2 0 0,-3 1 0 16,4 0-14-16,-1-7 0 0,5 10 8 0,-5-6-8 15,1 9 0-15,3-7 0 0,-4 7 0 0,4-3 0 16,0 3 28-16,-3 0 4 0,3 0 0 0,0 0 0 16,3 7-32-16,-2-4 0 0,-1 6 0 0,3 1 0 0,1 2 0 15,-4 4 0-15,3-4 0 0,1 7 0 0,0-3 12 0,3 3-3 16,-4-4-1-16,1 4 0 0,-1-6 4 0,1 2 0 0,0-2 0 15,-4-1 0-15,0-2-12 0,0-1 8 16,0 1-8-16,0-4 8 0,0 0 0 16,-7-6 0-16,0 0 0 0,0 0 0 0,3-6-8 0,4 0 8 0,-7-4-8 15,4-2 8-15,0-1-8 0,-1 1 0 16,1-4 0-16,-4 3-11 0,3 1 11 0,1-1 0 0,-1 1 0 16,1-1 0-16,-1 1 0 0,1-1 0 0,-4 4 0 0,3-1 0 15,4 4 0-15,-3 0 0 0,-1 0 0 0,1-1 0 16,3 4 0-16,0 3 0 0,0 0 0 15,4 0 0-15,-4 0 24 0,0 3 6 0,3 0 2 0,-3 1 0 16,1-1-16-16,2 0-4 0,-3 6 0 0,4-6 0 16,-4 10-2-16,0-1-1 0,3-2 0 0,-3 2 0 0,4 1 2 15,-4 9 0-15,0-3 0 0,0-1 0 16,0 1 17-16,-3-3 3 0,3 6 1 16,-4-3 0-16,1-4-32 0,-4-2 0 0,3 0 0 0,-3-1 0 15,0-3 0-15,-3 4 0 0,3-4 0 0,-4-5 0 16,4-4-141-16,0 0-35 0,-10 0-6 0,10 0-2 15</inkml:trace>
  <inkml:trace contextRef="#ctx0" brushRef="#br0" timeOffset="167203.995">8770 8531 874 0,'0'0'19'0,"0"0"4"0,0 0 1 0,0 0 1 0,4-3-25 0,-4 3 0 0,3-3 0 0,-3 3 0 15,0 0 52-15,4-6 4 0,3 6 2 0,-7 0 0 16,0 0-14-16,0 0-4 0,0 0 0 0,0 0 0 16,0 0-8-16,0 0-1 0,0 0-1 0,0 0 0 15,0 0-2-15,3 0-1 0,4 0 0 0,-7 0 0 16,0 0 7-16,0 0 2 0,0 0 0 0,0 0 0 16,0 0-28-16,0 0-8 0,0 0 0 0,4 0 0 15,-4 0 12-15,0 0-12 0,0 0 12 0,0 0-12 16,0 0-76-16,0 0-21 0</inkml:trace>
  <inkml:trace contextRef="#ctx0" brushRef="#br0" timeOffset="182347.827">6720 8349 664 0,'0'0'13'0,"0"0"5"0,0 0-18 0,0 0 0 0,-7 0 0 0,7 0 0 16,-10 0 52-16,10 0 6 0,-7 0 2 0,7 0 0 15,-7 0-16-15,7 0-4 0,0 0 0 0,-7-6 0 16,0 6-9-16,3-3-3 0,-3 3 0 0,3-3 0 16,-3 3-28-16,-3 0 0 0,3-7 0 0,0 7 0 15,0-3 10-15,0 3-1 0,-4-9 0 0,4 9 0 16,0 0 6-16,-4-3 1 0,4 0 0 0,-3-1 0 16,3 1-16-16,0 3 9 0,0-3-9 0,-1 3 8 15,1 0-8-15,-3 0 0 0,-1 0 0 0,4 0 0 0,7 0 0 0,-7 3 0 16,7-3 0-16,-7 3 0 15,0 1 0-15,0 2 0 0,7-6 0 0,-7 0 0 0,7 0 0 0,-7 9 0 16,7-9 0-16,-7 10 8 16,3-4-8-16,-3 0 0 0,7-6 0 0,-3 6 8 0,3 4-8 0,0-10 0 15,0 0 0-15,0 6 0 0,0 0 8 0,0 4 0 16,0-7 0-16,0-3 0 0,3 9-8 0,1-2 0 16,-1-4 0-16,4 0 0 0,0 3 0 0,-3-3 0 0,3 0-12 15,0-3 12-15,-3 7 16 0,3-4 12 0,0 0 1 0,0-3 1 16,0 6-11-16,0-6-3 15,7 0 0-15,-7 0 0 0,-3 0-7 0,3 0-1 0,0 0-8 0,0 0 12 16,0 0-1-16,0-6-1 0,0 6 0 0,0 0 0 16,-4 0-2-16,-3 0 0 0,7 0 0 0,1 0 0 15,-1 0-8-15,-7 0 0 0,7 6 0 0,0-3 8 16,0 1-8-16,0-1 0 0,3 0 0 0,-6 0 0 16,-1-3 0-16,-3 0 0 0,4 9 0 0,0-6 0 15,-1 4 0-15,1-4 0 0,-1 0 0 0,1 6 0 16,-1-2 0-16,1-1 0 0,-4 3 8 0,3 1-8 15,-3-4 0-15,4 3 0 0,-1 1 0 0,-3-7-11 16,0 10 11-16,0-4 0 0,0-6 10 0,0 10-10 16,-3-7 0-16,-1-3 0 0,4-3 0 0,0 13-10 15,-3-7 10-15,-1 0 0 0,4-6 8 0,-7 10-8 16,4-7 23-16,-4 3 0 0,-1-3 0 0,1-3 0 16,-7 0-23-16,4 0-15 0,-1 0 3 0,1 0 0 15,-5-3 12-15,1 3 16 0,4-3-3 0,-4 0-1 16,0 3-12-16,3 0 0 0,-3-3 0 0,0 3 0 15,3-4 0-15,1-2-10 0,-1 6 10 0,0-3-8 16,-3 0-18-16,7-3-3 0,-3 6-1 0</inkml:trace>
  <inkml:trace contextRef="#ctx0" brushRef="#br0" timeOffset="211608.6">3179 11780 1272 0,'0'0'26'0,"0"0"7"0,0 0-33 0,0 0 0 15,0 0 0-15,0 0 0 16,0 0 58-16,0 0 5 0,0 0 1 0,0 0 0 0,0 0 3 0,0 0 1 0,-4 6 0 0,4-6 0 16,-4 3 0-16,4-3 0 0,-7 6 0 15,7-6 0-15,0 0-15 0,0 0-2 0,0 0-1 0,0 0 0 16,0 0-31-16,0 0-7 0,0 0 0 0,-7 4-1 16,7-4-11-16,0 0 0 0,0 0 0 0,0 0 0 15,0 0 0-15,0 0 0 0,0 0 9 16,0 0-9-16,0 0 27 0,0 0 1 0,0 0 0 0,0 0 0 15,0 0-20-15,0 0-8 0,0 0 8 0,0 0-8 16,0 0 12-16,0 0-4 0,0 0 0 0,0 0 0 16,0 0-8-16,0 0 12 0,0 0-12 0,-3-10 12 15,3 7-12-15,-4-3 0 0,4-7 0 0,0 13 0 16,0-6 0-16,0 0 0 0,0-1 0 0,0-2 0 16,0 3 0-16,0-7 8 0,0 7-8 0,0-4 0 15,0-2 8-15,4-7-8 0,-4 7 0 0,0-4 8 16,3-3-8-16,1 3 0 0,-1-2 0 0,1-7 0 15,3 9 0-15,-7-6 0 0,7 0 0 16,0-3 0-16,-3 3 0 0,3-3 0 0,0 0-9 0,0 6 9 16,0-6 0-16,0 3-8 0,0 6 8 0,0-6 0 0,-3 0 0 15,-1 10 0-15,4-4 0 0,0 4 0 16,0-7 0-16,-3 9 0 0,-1-5 0 0,1 2 0 0,-1-3 0 16,1 7 0-16,3-4-8 0,-4 4 8 15,-3 0 0-15,4 6-12 0,-4-4 12 0,0 7-10 0,0 0-2 0,0 0 0 16,0 0 0-16,0 0 0 15,0 0 3-15,0 0 0 0,4 7 0 0,-1 2 0 0,1-3 1 0,-1 10 0 16,1-4 0-16,3 1 0 16,-4 3 8-16,4-1 0 0,0 4-9 0,4 0 9 0,-4 0 0 0,4 3 0 15,3-7 0-15,-7 4 0 16,3-3 0-16,1 12-9 0,-4-9 9 0,4 9 0 0,-1-3 0 0,4 0 0 0,-3 0 0 0,-4 0 0 16,3 1-10-16,1-4 10 15,0-4-8-15,3-2 8 16,-7 6-28-16,3-6-1 0,-3 2 0 0,4-5 0 15,-4 0-16-15,0-1-3 0,0 1-1 0,0-1 0 16,0-6-14-16,-3 4-2 0,3-4-1 0,0-6 0 16,-4 10-14-16,5-7-4 0,-5-3 0 0</inkml:trace>
  <inkml:trace contextRef="#ctx0" brushRef="#br0" timeOffset="212090.59">3214 11472 1773 0,'0'0'36'0,"0"0"11"0,0 0-38 16,7 7-9-16,0-4 0 0,0 0 0 0,0-3 0 0,0 6-12 0,0 1 2 0,4-4 1 16,-4-3 9-16,0 0 0 0,0 0 0 0,0 0 0 15,-4 3 0-15,5-3 12 0,2 3-2 0,1-3-1 16,-1 0 2-16,1 0 0 0,-4 0 0 0,4 0 0 16,-1 0-11-16,4 0-17 0,-3 0 4 0,-1-3 1 15,1 3 12-15,-4-3 0 0,4 0 0 0,-4 3 0 16,0 0-29-16,0 0-3 0,-7 0-1 0,3 0 0 15,-3 0-49-15,0 0-10 0,0 0-1 0</inkml:trace>
  <inkml:trace contextRef="#ctx0" brushRef="#br0" timeOffset="212748.806">3754 11413 1591 0,'0'0'35'0,"0"0"7"0,0 0 2 0,0 0 0 0,0 0-35 16,0 0-9-16,0 0 0 0,0 0 0 0,0 0 0 0,0 0-9 0,0 0 9 0,0 0-13 15,0 0 13-15,-7 6 15 0,7-6-3 0,0 0-1 16,-4 3 1-16,0 0 0 0,1 7 0 0,3-10 0 15,0 0-3-15,-4 12 0 0,1 7 0 0,-1 0 0 16,4-3 19-16,0-1 3 0,-3 1 1 0,3 3 0 16,0-3-20-16,3 2-3 0,-3-2-1 0,0 3 0 15,4-7-8-15,-1 4 0 0,-3-3 0 0,4-1 0 16,-1 1 0-16,1-4 8 0,0 4-8 0,-4-4 8 16,3 0-8-16,1-2 0 0,-1-1 0 0,-3-6 0 15,0 0 0-15,7 9 0 0,-7-9 0 0,0 0 0 16,0 0 0-16,0 0 0 0,4 4 0 0,-4-4 0 15,0 0 0-15,0 0 0 0,0 0 0 0,0 0 0 16,0 0 0-16,0 0 0 0,0 0 0 0,3-10 0 16,-3 1 0-16,0-4 0 0,0 7 0 0,0-4-11 15,4-2 11-15,-4 3 0 0,0-1 0 0,0-2 0 16,0-1-8-16,0-3 0 0,3-2 0 0,1 5 0 0,-4-3 8 0,3-2 0 16,1 5 0-16,3 0 0 0,-7 1 0 0,7-1 0 15,0 1 0-15,4-1 0 0,-1 4 0 0,1-1 0 16,-1-2 0-16,1 9 0 0,3-7-21 0,0 7-3 15,0-3 0-15,0 3 0 0,0 0 24 0,4 3 0 16,0 0-9-16,-4 0 9 0,0 3-8 0,-3 0 8 16,3 3-12-16,-4-3 12 0,1 4-14 0,-4-1 4 15,0 3 1-15,4 4 0 0,-4 3 9 0,0-1 0 0,-4-2 0 0,4 2 0 16,-3-2 0-16,-1 9 0 0,4-6 0 16,-3 2 0-16,3-2 0 0,-4 0 0 15,1-1 0-15,0-2 0 0,-1 0 0 0,1-1 11 16,3 1-3-16,-7-4 0 0,3-6-8 0,-3 10 0 0,4-7 0 15,-4-6 0-15,3 9 0 0,-3-9 0 0,0 7 0 0,0-7 0 16,4 0 0-16,-4 0-14 0,7 9 2 0,-7-9 0 31,7 0-39-31,-7 0-7 0,7 0-2 0</inkml:trace>
  <inkml:trace contextRef="#ctx0" brushRef="#br0" timeOffset="213542.575">4350 11491 1191 0,'0'0'26'0,"0"0"6"0,0 0 0 0,0 0 2 0,0 0-34 16,0 0 0-16,0 0 0 0,0 0 0 0,0 0 13 0,0 0-4 0,0 0-1 0,-7 7 0 16,7-7 44-16,0 0 9 0,0 0 2 0,0 0 0 15,0 0-23-15,0 0-4 0,0 0 0 0,0 0-1 16,0 0-1-16,-4 6 0 0,1-3 0 0,3-3 0 15,0 9-21-15,0 1-4 0,3-4-1 0,-3 10 0 16,0-10 10-16,4 7 2 0,-4-1 0 0,3 1 0 16,1-4-20-16,-4 4 0 0,3 5 0 0,1-2 0 15,-1-3 10-15,1-1-2 0,-1 7 0 16,1-7 0-16,3 1-8 0,-3-4 0 0,-1 1 0 0,-3-4 0 16,7 7 0-16,-3-7 0 0,3 0 0 0,-7-6 0 15,0 0 0-15,0 0 0 0,0 6 0 0,0-6 0 16,0 0 0-16,0 0-11 0,0 0 3 0,0 0 0 15,0 0 8-15,0 0 0 0,0 0 0 0,0 0 0 16,0 0-32-16,0 0 0 0,0 0-1 16,0 0 0-16,0 0 33 0,0 0 0 0,0 0 8 0,0 0-8 15,-7-6 0-15,3 0 0 0,-3 0 0 0,4-1 0 0,-1-5 0 16,0 2 0-16,1 4 0 0,3-6 0 0,0 5 0 0,0-5 0 16,0 2 0-16,0 1 0 0,0-4 0 0,0 4 0 15,0-3 0-15,0-1 0 0,3 0 0 0,1 1 0 16,-4 2 0-16,4-2 0 0,6 3 0 0,-6-4 12 15,3 0 0-15,-4 4 0 0,4-4-12 0,0 7 0 16,0-3 0-16,0 3 0 0,4-7 0 0,0 7 0 16,-1-4 0-16,4 1 0 0,-3 9 0 15,-1-6 0-15,5 2-12 0,-5 1 12 0,4 3-8 0,-7 0 8 16,4 0 0-16,-1 3 0 0,1 1-10 0,-4-1 10 16,4 0-8-16,-4 6 8 0,3-6-12 0,-3 7 2 0,4-7 1 15,0 10 0-15,-4-4-3 0,-4 0 0 16,4 1 0-16,-3 2 0 15,-1-2-24-15,1-4-6 0,3 7-1 0,-4-4 0 0,1 0 20 0,-1 1 4 16,1-4 1-16,-4 7 0 0,3-1 18 0,-3-2 0 0,0-1-8 0,4 0 8 16,0 4 0-16,-4-7 0 0,3 4 0 0,1-4 0 15,-4 0 0-15,0-6 0 0,0 0 0 0,0 0 0 16,7 0-8-16,-7 0-5 0,3 9-1 0,-3-9 0 31,0 0-34-31,0 0-6 0,7-3-2 0</inkml:trace>
  <inkml:trace contextRef="#ctx0" brushRef="#br0" timeOffset="214146.669">4911 11598 1454 0,'0'0'30'15,"0"0"8"-15,0 0-30 0,0 0-8 0,7 3 0 0,-4-3 0 16,1 0-34-16,-4 0-8 0,7 6-2 0,0-3 0 16,0-3 36-16,4-3 8 0,-1-3 0 0,1 6 0 0,-1-6 0 15,1 6 0-15,-1 0 0 0,5-3 0 0,-5 3 0 16,1 0 0-16,-1-4 0 0,1 4 0 0,3-3 24 0,0-3 6 0,-3 6 2 0,3-3 0 31,-4-6-52-31,8 9-9 0,-7-7-3 0,-1 1 0 0,1 3 32 0,3 0 0 0,0-4 0 0,-3 4 0 16,-1-3 20-1,1 0 9-15,-1-1 3 0,4 1 0 0,1 0-32 0,-5-3 0 16,1-4 0-16,-1 7 0 0,-3-4 0 0,4 1 0 0,-4 3 0 16,0-4 0-16,0 4 0 15,-3 0 0-15,-1-1 0 0,1 4 0 0,-4-6 0 0,3 6 0 0,-3-7 0 0,0 1 0 31,-3 6-20-31,-4-7-9 0,0 7-3 0,0-6 0 0,-4 6 20 0,-3 0 3 0,3-4 1 0,1 4 0 16,-4-3 8-16,-4 6-8 0,4 0 8 0,-4 0-8 16,4 0 0-16,-4 0 0 0,4 0 0 0,-3 9 0 15,3-2 8-15,-8-1 0 0,5 3 0 0,-1 4 0 16,-3-1 0-16,3 1 0 0,4-1 0 0,0 10 0 16,-7-9 8-16,7 9 3 0,3 0 1 0,-3 0 0 15,7 0-4-15,-4-3 0 0,4 6 0 0,0-3 0 16,7-4-8-16,-3-2 0 0,6-3 0 0,-3 5 0 15,7-2 0-15,-3-3 0 0,7 5 0 0,-4-2 0 16,3-3 34-16,1-1 5 0,-1 1 1 0,1-4 0 16,7 1-29-16,-4-7-11 0,-4-3 8 0,1 6-8 15,3-3 0-15,4-3 0 0,-4 0 0 0,0-3 0 16,3-3-43-16,1 6-1 0,-7-7 0 0</inkml:trace>
  <inkml:trace contextRef="#ctx0" brushRef="#br0" timeOffset="-214600.76">6167 11403 1717 0,'0'0'48'0,"0"0"12"0,0 0-48 16,0 0-12-16,0 0 0 0,0 0 0 15,0 0-8-15,0 0-4 0,0 0-1 0,0 0 0 0,0 0 13 0,0 0 0 16,0 0 0-16,0 0 0 0,-4 0 0 0,-3 0 0 0,-7 0 0 0,7 4-9 15,-4-1 9-15,-3-3 0 16,0 3 0-16,0-3 0 0,0 6 0 0,0-3 0 0,3 0 0 16,0-3 0-16,1 7 0 0,-8-4 0 0,8 0 0 0,-1-3 0 15,4 6 0-15,-4-3 0 0,4 0 0 0,7-3 0 16,-7 7 0-16,7-7 0 16,0 0 0-16,-3 3 0 0,-1 9 11 0,1-5 4 0,-1-1 1 0,4 3 0 15,0 1 1-15,4-7 1 0,-1 9 0 0,1-2 0 16,3-1 2-16,0 1 0 0,0-4 0 0,4 7 0 15,-4-4-8-15,3 0 0 0,1 1-1 0,3-4 0 16,-4 7 2-16,-2-1 1 0,6 1 0 0,-4-4 0 16,1 4-6-16,-1-1-8 0,1 1 11 0,0-4-11 15,-4 4 8-15,3-4-8 0,-3-6 0 0,0 10 0 16,4-4 0-16,-8 1 0 0,5-1 0 0,-5-3 0 16,-3 4 0-16,0-4 0 0,0-6-8 0,0 6 8 15,0-6-23-15,0 6 2 0,0-6 0 0,0 7 0 16,0-7-6-16,0 0-1 0,0 9 0 0,0-9 0 15,-3 3-1-15,3-3-1 0,-8 7 0 16,5-4 0-16,-8 0 3 0,4 0 1 0,-3-3 0 0,3 0 0 16,0 0-4-16,-4-3-1 0,4 3 0 0,0-3 0 15,0 0 10-15,0-4 1 0,0 7 1 0,0-3 0 16,0 0-71-16,7 3-14 0,-4-6-4 0</inkml:trace>
  <inkml:trace contextRef="#ctx0" brushRef="#br0" timeOffset="-213822.757">6600 11378 1452 0,'0'0'41'0,"0"0"9"0,0 0-40 0,0 0-10 0,0 0 0 0,-7 0 0 15,-3 0-43-15,-1 0-10 0,1-3-3 0,-1 3 0 16,-3 0 56-16,7 0 0 0,-7 3 0 0,3-3 0 16,-3 0 29-16,0 7 4 0,3-4 1 0,-6 0 0 15,3 3-21-15,0 0-4 0,3 1-1 0,-10-4 0 16,7 9 1-16,3-5 0 0,-3-1 0 0,3 10 0 16,1-4 6-16,-1 4 1 0,1 0 0 0,-1 2 0 15,0 4-7-15,4 0-1 0,-7 3 0 0,4 0 0 0,-1 1-8 16,4-1 0-16,0 0-10 0,0-3 10 15,3 0-20-15,1-4 3 0,3 1 0 0,3 0 0 0,-3-3 17 0,4-4 0 16,3 7 0-16,-3-6 0 0,3-4 8 0,0-3 4 16,0-6 2-16,3 7 0 15,8-4 14-15,-7-3 2 0,3 0 1 0,3-3 0 0,4-4-31 0,-3 1 0 0,0 0-8 16,6-7 8-16,-9 4 0 0,2-4 0 0,1 1 8 16,-1-1-8-16,-2 1 0 15,-5-1 0-15,1 1 0 0,-4-1 0 0,7 0 9 0,-7 1 3 0,-3 2 0 16,3-2 0-16,-4-1-4 0,1 1 0 0,-1-1 0 15,1 4 0-15,-1 0 5 0,-3-4 1 0,0 0 0 0,0 4 0 16,0 0 14-16,0-4 2 0,0 1 1 0,0-1 0 16,0 7-31-16,0-4 8 0,0 4-8 0,-3 0 0 15,3-1 0-15,0 7 0 0,0 0 0 0,0 0 0 16,0 0 9-16,0 0-1 0,0 0 0 0,0 0 0 16,0 0-8-16,0 0 0 0,0 0 0 0,0 0 0 15,0 10 0-15,0 2 0 0,0 1 0 0,0 0 0 16,3-1 0-16,1 4 0 0,-1-4 0 0,1 1 0 15,-1-1 0-15,4 1 8 0,0-1-8 16,0 1 8-16,1-4-8 0,-1 4 0 0,0-1 9 0,0 1-9 16,3-4 12-16,1 1-1 0,-1-4-1 0,-6 7 0 15,7-7-10-15,-1 0 0 0,-3 4 0 0,4-7 0 16,-4 3-24-16,0-3 2 0,0 3 1 0,0-6 0 16,-3 4-17-16,3-4-3 0,0-4-1 0,0 4 0 15,-4 0-26-15,4-6-6 0,0 3-1 0</inkml:trace>
  <inkml:trace contextRef="#ctx0" brushRef="#br0" timeOffset="-213428.629">6854 11410 2021 0,'0'0'42'0,"0"0"10"0,0 0-42 0,0 0-10 0,-3 3 0 0,-1 6 0 16,1-6-19-16,3 10-5 0,0-13-2 0,0 9 0 15,-4 1 26-15,4 2 0 0,0-2 0 0,0 2 11 16,0 1-11-16,0-1 10 0,0 4-10 0,0 0 10 16,4 3-10-16,-4-7 0 0,3 7 0 0,1-3 0 15,-1 2 0-15,1-2 0 0,-4-3 0 0,4 5 0 16,-1-5 0-16,-3-1 0 0,4 1 0 0,-1-4 0 16,1 1-11-16,3-4 3 0,-4 4 0 0,1-7 0 15,-1 6-36-15,-3-9-8 0,0 0 0 0,0 0-1 16,0 0-23-16,11 3-5 0,-11-3-1 0</inkml:trace>
  <inkml:trace contextRef="#ctx0" brushRef="#br0" timeOffset="-213200.796">6787 11187 2169 0,'0'0'45'0,"0"0"11"0,0 0-45 15,0 0-11-15,0 0 0 0,0 0 0 0,0 0-101 0,0 0-23 0,0 0-4 0,0 0 0 16,0 0 70-16,0 0 14 0,0 0 4 0,0 0 0 16,0 0-19-16,4 0-3 0,7-3-1 0</inkml:trace>
  <inkml:trace contextRef="#ctx0" brushRef="#br0" timeOffset="-212257.604">7246 11187 1773 0,'0'0'36'0,"0"0"11"0,0 0-38 0,0 0-9 0,0 0 0 0,0 3 0 15,0 10 0-15,0-7 0 0,0 0 0 0,0 4 0 16,0-1 26-16,0 1 3 0,-3-1 1 0,3 0 0 16,-4 1-8-16,0 2-2 0,1 7 0 0,-1-3 0 15,-3 3-8-15,4 3-3 0,-1-4 0 0,1 4 0 16,-1 3-1-16,1-3-8 0,-1 0 12 0,4 0-4 16,0 0-8-16,0-3 0 0,0 3 0 0,0-3 0 15,4 0 0-15,-1-4 0 0,1 4 0 0,-1-3 0 16,-3-4 0-16,4 1 0 0,-1-1 0 0,1-2 0 15,-1-4 0-15,-3 7-9 0,4-4 9 0,-4 0 0 16,0-2-24-16,0-7 1 0,0 6 1 0,0-6 0 16,0 0-39-16,0 0-8 0,0 0-2 0</inkml:trace>
  <inkml:trace contextRef="#ctx0" brushRef="#br0" timeOffset="-211954.471">7112 11516 2184 0,'0'0'45'0,"0"0"11"0,4 3-44 0,3-3-12 0,0 7 0 0,3-7 0 15,4 3-34-15,-7-3-9 0,4 0-1 0,0 0-1 16,3 0 29-16,0-3 5 0,0 3 2 0,-4 0 0 0,1-7 9 0,0 7 0 16,-1 7 0-16,4-7-8 0,0-7-4 0,4 7 0 15,0 0 0-15,-1-3 0 16,-3 3-32-16,4-3-6 0,-4 3-2 0,0-6 0 16,0 6-99-16,1 0-20 0,2-3-4 0</inkml:trace>
  <inkml:trace contextRef="#ctx0" brushRef="#br0" timeOffset="-211025.721">8068 11256 1907 0,'0'0'80'15,"0"0"-64"1,0 0-36-16,0 0-7 0,0 0-1 0,0 6-1 15,0 1 29-15,4-4 0 0,-4 6 0 0,3 1 10 0,-3-1 9 0,0 4 1 16,0-1 1-16,-3 1 0 0,3 2-21 0,-4-2 0 16,4 6 0-16,0-1 0 0,-3 4 0 0,3 0 0 15,0 0 0-15,-4-6 0 0,4 6 10 0,4-10-2 16,-4 10-8-16,3-9 12 0,-3 0-12 0,0 5 0 0,0-5 0 0,0 3 0 16,4-4 0-16,-1 1 0 15,-3-4 0-15,4 4 0 16,-4-1-20-16,0-2-9 0,-4-1-3 0,4 0 0 15,0-2-6-15,0-7-2 0,0 6 0 0,0-6 0 16,0 0-54-16,0 0-11 0,0 0-3 0</inkml:trace>
  <inkml:trace contextRef="#ctx0" brushRef="#br0" timeOffset="-210337.249">8237 11532 1241 0,'0'0'25'0,"0"0"8"0,0 0-33 0,0 0 0 0,0 0 0 0,0 0 0 15,0 0 8-15,0 0-8 0,0 0 0 0,0 0 0 16,0 6 45-16,4-3 3 0,3 4 0 0,-7-7 0 16,7 0-19-16,0 0-3 0,0-7-1 0,4 7 0 15,-4 7 7-15,0-4 0 0,3-3 1 0,1 0 0 16,0-3-21-16,-1 3-4 0,1-3 0 0,-1-1-8 16,-3 1 0-16,0-3 0 0,0 3 0 0,1 0 0 15,-1-4 8-15,0 7-8 0,-7 0 0 0,3-3 0 16,1 0 0-16,-4 3 0 0,7-6 0 0,-4 3 0 15,-3-3 0-15,0-7-11 0,0 10 11 0,-3-7-13 0,-1 4-6 16,1 0-1-16,-4 0 0 0,3-4 0 0,-3 4-4 16,-4-7 0-16,4 13-1 0,-3-6 0 0,-1 0 11 15,1 3 2-15,-4 0 1 0,3-1 0 0,0 1 11 16,1 3 0-16,-1 3 0 0,1 1-8 0,-1-1 8 0,0 0-12 16,-3 3 12-16,4 0-12 0,-1 13 12 0,-3-3 0 15,0-4 0-15,3 10-8 0,-3 0 8 0,7 3 0 16,-7-3 8-16,4 0-8 0,2-6 0 0,5 9 0 15,-1-9 0-15,4-1 0 0,0 1 0 0,4 0 11 16,3-1-3-16,-3-5 0 0,3-4 3 0,3 7 0 16,-3-4 0-16,4-3 0 0,3 1 1 0,-3-7 1 15,3 9 0-15,3-6 0 0,-3-3-13 0,0 0 0 16,1 0 0-16,-1-3 0 16,0 0-23-16,0-3-7 0,-4 6-2 0</inkml:trace>
  <inkml:trace contextRef="#ctx0" brushRef="#br0" timeOffset="-209762.991">8749 11454 2033 0,'0'0'85'0,"0"0"-68"16,0 0-43-16,0 0-9 0,0 0-1 0,0 0-1 15,-7-4-12-15,3 1-3 0,-3-6 0 0,-3 6 0 16,-1 0 33-16,4-4 7 0,-4 7 0 0,1-6 1 0,-1 0 11 0,-3 6 0 15,4-3 0-15,-1 0 0 16,-3-1-29-16,3 1-4 0,-3 0-1 0,0-3 0 16,3 6 22-16,4 0 12 0,-3 0-12 0,3 6 12 0,-4-6 0 0,4 3 0 15,0 0 0-15,0 1 0 0,0 2 0 0,3 0 0 16,1 0 12-16,-1 7-3 0,1-4 19 0,3 4 3 0,3-1 1 16,1 1 0-16,-1 0-17 0,1 2-3 15,3-9-1-15,0 7 0 0,0 3-2 16,0-4 0-16,4 1 0 0,-1-7 0 0,1 10 3 0,3-10 0 15,-3 7 0-15,3-1 0 0,0 1 16 0,0-4 3 0,-3 0 1 0,3 1 0 16,-4-4-32-16,-3 4 0 16,4-1 0-16,-4-6 0 0,-3 10 0 0,-1-7 0 0,1 0 0 15,-1 0 0 1,1 1-20-16,-4-7-9 0,3 9-3 0,-6-3 0 0,-1 1 9 0,1-1 2 16,-1 0 0-16,-3 4 0 15,3-7-18-15,-3 3-3 0,0-3-1 0,0 3 0 0,-3-6 15 0,3 4 4 0,0-4 0 0,0 0 0 16,-1 0 12-16,-2 0 4 0,3-4 0 0,0-2 0 15,-4-3-29-15,4 6-6 16,0 6-1-16,0 0 0 0,0 0-6 16,0-6-2-16,0 0 0 0</inkml:trace>
  <inkml:trace contextRef="#ctx0" brushRef="#br0" timeOffset="-209371.04">9102 11435 1691 0,'-4'3'71'16,"4"6"-57"-16,-3 1 10 0,-1-1 1 0,1-3 1 0,3 13 0 15,-4-3-26-15,4 3 0 0,-4-13 0 0,4 10 0 16,0-1 28-16,0 1 0 0,0 6 0 0,0 0 0 16,0 0-16-16,0 3-4 0,0-3 0 0,0 3 0 15,0 0-8-15,0-3 8 0,4 0-8 0,-4-6 8 16,4 6-8-16,-4 0 12 0,3-7-12 0,-3 1 12 15,4-3-12-15,-4-1 0 0,3-6 0 0,-3 4 0 16,0-10 0-16,0 0 0 0,0 0-12 0,0 0 12 16,0 0-60-16,0 0-5 15,0 0-1-15</inkml:trace>
  <inkml:trace contextRef="#ctx0" brushRef="#br0" timeOffset="-209017.433">9042 11447 1922 0,'0'0'81'15,"0"0"-65"1,7 0-44-16,0 0-8 0,0-3-3 0,0 3 0 0,-4 0 31 0,4-6 8 0,1 6 0 0,-1 0 0 15,3 0 22-15,-3 0 9 0,7 0 1 0,-3 6 1 16,3-6-33-16,0 3 0 0,0 0 0 0,-3 1 0 16,3 2 12-16,4-6-4 0,-4 9 0 0,0-6-8 15,3 7 0-15,-2-7 0 16,-1 10-10-16,-4-4 10 0,4-3-16 0,-3 0 5 0,3 7 1 0,-3 0 0 16,-4-4-5-16,0 4-1 0,-4-7 0 0,1 0 0 31,-1 7-8-31,-3-4-3 0,0-9 0 0,0 9 0 15,-3-5-29-15,-1 8-5 0,1-2-2 0,-4-4 0 0,0 0-36 16,0 0-7-16,0-3-2 0,-4 1 0 0,-3-4-9 16,0 9-3-16,0-6 0 0</inkml:trace>
  <inkml:trace contextRef="#ctx0" brushRef="#br0" timeOffset="-207843.345">9804 11491 1206 0,'0'0'26'0,"0"0"6"0,0 0 0 0,0 0 3 0,-7-6-35 0,0 6 0 0,3-6 0 15,-3-1 0-15,3 1 0 0,-3 0 0 0,0 0 0 0,-3-1 0 16,3 4 0-16,-4-3 0 0,4 0 0 0,-3-1 0 15,-1 7 10-15,0-3-10 0,1-6 8 0,-1 9-8 16,-3 0 0-16,3 0 8 0,-3 0-8 0,4 0 0 16,-4 0 0-16,3 6 0 0,-3 0 0 0,0-6 0 15,3 7 0-15,1-1 0 0,-1 6-9 0,4-2 9 16,0 2-13-16,3 1 4 0,-3 0 1 0,4-4 0 16,3 3 8-16,-4 1 0 0,4 0 8 0,0-4-8 15,0 4 11-15,0-4-3 0,0 3 0 0,4-2 0 0,-1 2 20 16,4 1 3-16,-3-4 1 0,3 1 0 0,0-4-7 15,0 3-1-15,4-5 0 0,-4 5 0 0,3-6-14 0,-3 3-10 16,4-2 12-16,0-4-12 0,-4 3 12 0,3-6-12 16,1-1 12-16,-1 4-12 0,1-6 0 0,0 6 0 15,-1 0 0-15,-3-3 0 0,4-6 0 0,-1 5 0 16,-3 1 0-16,4-3 0 0,-4 0 0 0,4 0 0 16,-4-4 0-16,0-2 0 0,3-1 0 0,-3 4 0 15,4-4-15-15,-4 1 5 0,-3-1 2 0,-1 0 0 16,1 4 0-16,3-4 0 0,-4 1 8 0,-3 6-13 15,4-1 5-15,-4 7 8 0,0-9-11 0,0 9 11 0,0-3-8 16,0 3 8-16,0 0 0 0,0 0 11 0,0 0-1 0,0 0 0 16,0 0-10-16,-7 3 0 15,3 10 0-15,1-4 0 0,3-3 9 0,-4 7-9 0,4 2 10 0,0-2-10 16,4 0 0-16,-1-1-20 0,1 4 4 0,3-1 0 16,0-2 3-16,3 0 1 0,-3-4 0 0,0 3 0 15,1-2 12-15,-1-4 0 0,0 7 0 0,3-4 0 16,-3-3 10-16,0 1 5 0,0-7 1 0,0 6 0 15,1-3-16-15,-1-3 0 0,-4 3 0 0,4-3 0 16,-3-3 0-16,3 3-16 0,-7 0 3 0,3-3 1 16,4 3-16-1,-3-6-4-15,3 2 0 0,-4-5 0 0,1 6 32 0,3-3 0 0,0 3 0 0,-3-7 0 16,3 7 20-16,-4-6 9 0,1-4 3 0,-1 7 0 0,1 0-10 16,-1-4-2-16,1 10 0 0,-1-3 0 0,-3-6 4 15,0 5 0-15,0-5 0 0,4 6 0 16,-4 0 1-16,0 3 1 0,0 0 0 0,0 0 0 0,0 0-26 0,0 0 0 15,0 0 0-15,0 0 0 0,0 0 8 16,0 0-8-16,0 0 8 0,0 0-8 0,0-7 0 0,0 7 0 16,0 0 0-16,0 0 0 0,0 0 10 0,0 0-10 15,0 0 12-15,0 0-12 0,0 0 12 0,0 0-4 16,3 7 0-16,-3-1-8 0,0-6 12 0,4 9-12 16,-1 1 12-16,-3-4-12 0,4 4 8 0,-4-4-8 15,4 0 0-15,-4-6 0 0,0 0 8 0,0 0-8 16,0 0 0-16,0 0 0 0,0 6 0 0,0-6 0 0,0 0 0 15,0 0 0-15,0 0 0 0,0 0 10 0,0 7-10 16,0-7 8-16,0 0-8 0,0 0 0 0,0 0 0 0,0 0 8 16,-8 0-8-16,1-4 0 0,0-5 0 0,0 6 8 15,4-3 11-15,-4-1 1 0,0-2 1 16,3 0 0-16,1-4-21 0,3 4 0 0,0-4 0 0,0-3 0 16,0 1 0-16,0-1 17 0,3 3-2 0,1-2-1 15,-1-7 6-15,4 0 0 0,0 9 1 0,0-9 0 16,0 10-21-16,0-1 0 0,1 1 0 0,-1-1 0 15,3 4 0-15,-3 3-13 0,4 2 5 0,-1-2 8 16,1 0-14-16,0 0 5 0,-1-1 1 0,4 7 0 31,-3 0-33-31,3 0-7 0,-3-3 0 0,-1 3-1 0,1 3-24 0,-1-3-5 16,4 0-1-16,-3 7 0 0,3-7-85 16,-3 3-16-16</inkml:trace>
  <inkml:trace contextRef="#ctx0" brushRef="#br0" timeOffset="-207135.492">10396 11435 1409 0,'0'0'29'0,"0"0"7"0,0 0-28 0,0 0-8 0,4-3 0 0,-4 3 0 16,0 0-24-16,0-7-7 0,0 7-1 0,0 0 0 15,0 0 52-15,0 0 9 0,0 0 3 0,0 0 0 16,0 0-32-16,0 0 0 0,0 0 0 0,0 0 0 16,-4 0 12-16,-3 0-3 0,0 0-1 0,-3 0 0 15,3 10-8-15,0-1 8 0,-1-3-8 0,1 4 8 0,0-1-8 16,0 1 12-16,0 2-12 0,0-2 12 15,4 2-12-15,-1 1-11 0,1-1 3 0,3-2 0 0,0 2 8 0,0 1 0 16,3-1 0-16,4 1-8 16,0-1 8-16,4 4 8 0,3-3-8 0,0 2 11 15,0-2-1-15,4-1 0 0,-1-2 0 0,5-4 0 16,-5 7-10-16,1-7 0 0,3 0 0 0,-3 0-11 0,3 1 11 0,-3-4 0 16,3 3 0-16,-4-6 0 15,1 0 12-15,0 0-1 0,-4-3-1 0,-4 0 0 0,1 0-10 0,-1-4 0 16,5 1 0-16,-5 3 0 15,1-6 23-15,-4 5 9 0,3-8 1 0,-3 3 1 0,1-4-34 16,-5 0 0-16,1 1 0 0,-1-7 0 0,-3 7 0 16,0-1 0-16,0-3 0 0,-3-2 0 15,3 5-25-15,-7 0-6 0,-1-2-1 0,-2 2 0 16,-4 1 32-16,0 2 0 0,0 1 0 0,-1-1 0 0,-2-2-11 0,-1 6 11 16,0 6-12-16,-3 0 12 0,7 0-10 0,-3-4 10 0,-1 4-8 15,4-3 8-15,0 3-12 0,0 3 4 0,0 1 0 0,3-4 0 16,0 3-4-16,1 0 0 15,-1-3 0-15,4 6 0 16,7-6-16-16,-7 3-3 0,7-3-1 0,0 0 0 0,0 0 13 0,0 0 3 16,0 0 0-16,0 0-336 0,0 0-68 0</inkml:trace>
  <inkml:trace contextRef="#ctx0" brushRef="#br0" timeOffset="-206729.985">10947 11281 1649 0,'-11'3'69'0,"4"4"-55"16,0-4-14-16,0 3-18 16,0-3 4-16,0 3 1 0,3 1 22 15,-3-4 5-15,0 6 1 0,4 1 0 0,-4-4 9 0,3 10 1 0,1-10 1 0,-1 6 0 32,0 7-2-32,1-3 0 0,3 3 0 0,-4-4 0 0,4 4-2 0,0-3-1 0,0 3 0 0,0-1 0 15,0 1-9-15,0-3-1 0,4-3-1 0,-1-1 0 16,-3 7-10-16,0-7 0 0,4 1 0 0,-4-4 8 15,4 1-8-15,-4-4 10 0,3 3-10 16,1-5 10-16,-1 8-10 0,-3-12 0 0,0 0 0 0,0 0 0 31,0 0-23-31,0 0-3 0,0 0-1 0,0 0 0 0,0 0-29 16,0 0-5-16,0 0-2 0</inkml:trace>
  <inkml:trace contextRef="#ctx0" brushRef="#br0" timeOffset="-206175.364">11021 11579 1220 0,'0'0'34'0,"0"0"9"16,0 0-35-16,0 0-8 0,0 0 0 0,0 0 0 16,0 0 37-16,0 0 6 0,0 0 1 0,0 0 0 0,0 0-12 0,0 0-1 0,3-3-1 0,4-6 0 15,0 9 3-15,4 0 1 16,-4-4 0-16,4 1 0 0,-1-3-34 0,1 3 0 0,-1 0 0 0,1 0 0 16,0-4 0-16,-1 1 0 0,1 3 0 0,-4 0 0 15,3-7 0-15,1 7 0 0,0-3 0 0,-1 6 0 16,-3-3 0-16,0-3 0 0,4 2 0 0,-4 1 0 31,0-3-21-31,0 3-11 0,-3 0-3 0,3-4 0 0,-4 1 24 0,1 0 11 0,3 0-10 0,-4-1 10 16,1-2-19-16,-4 3 3 0,3-1 0 0,-3-5 0 15,0 9-12 1,0-4-1-16,0-5-1 0,-3 9 0 16,-1-7-10-16,1 7-1 0,-1 0-1 0,-3-3 0 0,-3 6 3 0,-1-6 1 15,-7 2 0-15,4 4 0 0,-3 0-6 16,-1 0 0-16,0 4-1 0,-3 2 0 0,3-6 11 0,-3 9 2 15,4-6 1-15,3 10 0 0,-4-1 31 0,4-2 0 0,3 9 11 0,-3-4-3 0,7-2 34 16,-4 9 7-16,4-6 2 0,0 2 0 0,4-2 4 16,-1 3 1-16,4-3 0 0,0 2 0 15,4-2 6-15,-1-3 2 0,4-1 0 0,0 7 0 0,4-7-45 16,0 1-9-16,-1 0-2 0,1-4 0 0,3-6 4 0,0 10 0 16,0-7 0-16,0 0 0 0,0-6-12 0,0 6-11 15,4-2 3-15,0-1 0 0,-1-3-4 0,1 0 0 16,0-3 0-16,3-1-389 15,0-2-79-15</inkml:trace>
  <inkml:trace contextRef="#ctx0" brushRef="#br0" timeOffset="-205644.61">11733 11479 1342 0,'0'0'29'0,"0"0"7"0,0 0 0 0,4-7 3 0,-1 4-31 0,1-6-8 0,-4 6 0 0,4-4 0 16,-4 1-23-16,-4-3-5 0,4-1-2 0,-4 7 0 15,1-6 30-15,-1 3 20 0,-3-4-4 0,0 4 0 0,0 0-16 16,0-1 0-16,-7 1 0 0,3 0 0 15,-3 0 13-15,0-1-1 0,4-2 0 0,-4 9 0 0,-1-3-12 16,5 0 0-16,-1-4 0 0,1 7 0 0,-4 0 0 0,3 0 0 16,4 7 0-16,0-7 0 15,-4 3 0-15,4 0 0 0,0 3 0 0,4 0 0 0,-1 1 9 0,1 2-1 16,-1 4 0-16,4-7 0 0,0 10-8 0,0-4 0 16,0 4 0-16,4-4 0 0,-1 1 0 0,4 6 0 15,0-4-9-15,0-2 9 0,0-1 0 0,4 10 9 16,7-9-1-16,-4 9 0 0,3-3-8 0,4 0 0 15,4-1 9-15,-4-2-9 0,1 3 8 0,-1-3-8 16,0-4 8-16,-3 1-8 0,-1-1 14 0,-3 4-2 16,0-4 0-16,0-5 0 0,1 5 17 0,-5-2 3 15,-3-1 1-15,-3 0 0 0,3-2-33 16,-4 2 0-16,1-6 0 0,-4-3 0 16,0 0-26-16,0 0-12 0,0 7-2 0,-7-1-1 0,0-3 14 15,-4 3 3-15,1-6 1 0,3 0 0 16,-4 6-4-16,0-6-1 0,1 0 0 0,-1 4 0 0,1-4 8 15,-1-4 2-15,0 4 0 0,1-6 0 16,-1 6-29-16,1-3-5 0,3 0-2 0</inkml:trace>
  <inkml:trace contextRef="#ctx0" brushRef="#br0" timeOffset="-204587.687">12852 11551 1577 0,'7'0'66'0,"-7"0"-53"15,3-3 6-15,4 0 1 0,-3-1 0 0,-4 4 0 0,3-3-12 0,1-3-8 16,-1 3 12-16,-3 3-12 0,0 0 20 0,0 0-2 16,0 0-1-16,0 0 0 0,0 0-9 0,0 0-8 15,0 0 12-15,-3-3-12 0,3 3 0 0,-7-7 0 16,0 7 0-16,0-3 0 0,0 3 0 0,-4 0 0 0,11 0 0 0,-7 3 0 16,0-3 0-16,-4 7 0 0,4-1 0 0,0 0 0 15,-3 1 34-15,3-1 0 0,-4 3 0 0,1 4 0 16,2-7-34-16,-2 10 0 0,-1-1 0 0,4 1 0 15,0-3 0-15,4 2 0 16,-1-2 0-16,1-1 0 0,3-2-12 0,0-4-8 0,3 7-3 16,-3-1 0-16,4-2 23 0,3-4-11 0,-4 6 11 0,4-5-8 15,0-1 8-15,0-3-8 0,0 0 8 0,1-3-8 16,-1 0 8-16,3 6 0 0,-3-2 0 0,0-4 0 16,4-4 0-16,-1-2 8 0,-3 6-8 0,4 0 0 15,0-6 0-15,-1 0 0 0,-3-1 0 0,4-2 0 16,-1 0 0-16,-3-4-13 0,4 4 5 0,0-4 8 15,-4 1 0-15,3-4 0 0,-3-3 12 0,4 7-4 16,-4-1 0-16,-3-3 0 0,3 4 0 0,0-4 0 16,-4 4 11-16,4-1 1 0,-3 10 1 0,-4 0 0 15,3-4-3-15,-3 7-1 0,0-3 0 0,0 3 0 0,0 0 8 0,0 0 2 16,0 0 0-16,0 0 0 0,0 0-6 16,4 3-1-16,3 1 0 0,-4-1 0 0,4 3-20 15,-3 0 0-15,3 1 0 0,-3 2 0 0,3 0 0 16,0 1 0-16,3-4 0 0,-3 7 0 0,0-1 0 15,4-2 0-15,3-1 0 0,-3-6 0 0,-1 6-14 0,-3-5-4 16,4 8-1-16,-1-6 0 0,1 4 5 0,-4-4 1 16,4 3 0-16,-4-5 0 15,3-4-15-15,-3 6-2 0,0-3-1 16,0-3 0-16,-3 0-21 0,3 3-5 0,-7-3-1 0,7 0 0 16,-3-3-93-16,3 3-18 0</inkml:trace>
  <inkml:trace contextRef="#ctx0" brushRef="#br0" timeOffset="-203972.359">13772 11234 1485 0,'0'0'31'0,"0"0"7"0,-3 10-30 0,-1-1-8 16,1 0 0-16,-1-1611 0 0,1 3223 11 0,-1-1608 1 0,1-4 0 0,-1 4 0 15,4 2 22-15,0-2 5 0,-3 9 1 0,3-10 0 16,0 10-29-16,-4 0-11 0,4 0 8 0,-3 3-8 15,3-9 12-15,0 6-4 0,0 3 0 0,0-3 0 16,3-3-8-16,-3 0 0 0,0-1 9 16,0-2-9-16,4 0 0 0,-4-4 0 0,3 1 0 0,-3-1 0 15,4-2 8-15,-1-4-8 0,-3 3 8 0,4 1-8 16,-1-4 8-16,1 0-8 0,-1 1 8 0,-3-7-8 16,4 3 0-16,3 3 0 0,-3-6 0 15,3 6 0-15,0-6 0 0,0 0-8 0,0 0 0 0,0 0 0 16,3-6 8-16,1 6 0 0,0-3-9 0,3 0 9 15,0 0-12-15,0 0 3 0,4-1 0 0,-4-2 0 16,0 0 9-16,0 0 0 0,0 2 0 0,-3 4 0 16,3-3 0-16,-7-3-8 0,3 6 8 0,-3 0-8 15,0 0-27-15,0-3-5 0,-7 3 0 16,0 0-1-16,0 0-159 0,0 0-31 0</inkml:trace>
  <inkml:trace contextRef="#ctx0" brushRef="#br0" timeOffset="-203111.97">14415 11513 2006 0,'0'0'84'15,"0"0"-67"1,0 0-133-16,-4-6-26 0,4-3-6 0,0 2 0 16,-4 1 83-16,1 0 17 0,-4-1 3 0,3 4 1 15,-3-6 35-15,0 9 9 0,0-6 0 0,0 2 0 0,-3 1 0 0,-1 3-8 16,4-3 8-16,-4 3-8 0,1 3 8 0,-1-3 0 0,1 3 0 0,-1 4 0 15,0-4 0-15,4 9 0 16,-3-5 8-16,3-1-8 0,-4 3 8 0,1 1-8 0,2-1 8 16,-2 4-8-16,3-1 0 0,0-2-8 15,3-4 0-15,1 7 0 0,3-1 8 0,0 4-8 0,0-10 8 0,0 7-8 16,3-1 8-16,-3 1 0 0,4-7 0 0,-1 3 0 16,4-2 0-16,-3-1 0 0,3 0 0 0,0 0 0 15,4-2 8-15,-4-1 3 16,0 0 1-16,0 0 0 0,3-3 0 0,-3 0 0 0,0-3 0 0,1 3 0 15,-1-6 6-15,0 2 2 0,0-2 0 0,0 6 0 16,0-3-10-16,0-6-2 0,0 5 0 0,0-5 0 16,4 3 4-16,-1-4 0 0,-3 1 0 0,4 0 0 15,-1-4 0-15,-3 4 0 0,4-4 0 0,0 1 0 16,-1-1-12-16,1 0 0 0,-1-2 0 0,1 2 0 16,-1 4 0-16,-2 3 0 0,-1-1 0 0,0 7 0 0,-4-6-9 15,-3 6 9-15,7 0-12 0,0 6 12 0,-7-6 0 0,4 7 0 16,-1-1 8-16,1 3-8 0,3-3 0 0,0 7 8 15,-3-4-8-15,3 4 0 0,0 0 0 0,0-1 0 16,-4 4 0-16,8-10 0 0,-1 7 0 16,1-1-10-16,0 4 2 0,-1-10 0 0,1 7-6 0,-1-4-1 15,1-6 0-15,3 7-601 16</inkml:trace>
  <inkml:trace contextRef="#ctx0" brushRef="#br0" timeOffset="-202692.803">15304 11400 1450 0,'0'0'32'0,"0"0"6"0,0 0 2 0,0 0 1 0,0 0-33 0,0 0-8 0,0 0 0 0,0 0 0 15,0 0-24-15,-4 10-6 0,4-7-2 0,-4 9 0 16,1-2 32-16,3-1 10 0,-4 4 0 0,1-1 0 0,3 4 0 0,-4 0 0 15,4-1 0-15,-3 1 0 16,3 3 2-16,0-7 0 0,3 1 0 0,-3 3 0 0,0-1 16 0,4 4 3 16,-4-3 1-16,0-1 0 0,3-2-32 0,-3-4 0 15,4 4 0-15,-4-4 0 0,0-9 0 0,3 7 0 16,-3-1 0-16,0-6 0 16,0 0-40-16,0 0-15 0,0 0-2 0,4 6-1 15,-4-6-127-15,0 0-26 0</inkml:trace>
  <inkml:trace contextRef="#ctx0" brushRef="#br0" timeOffset="-202018.729">15286 11413 1683 0,'0'0'71'0,"0"0"-57"16,7 0-45-16,-7 0-9 0,7 0-1 0,-3 6-1 15,3-6 42-15,0 0 0 0,-4 0 0 0,4 0 0 16,0 0 22-16,0 0 6 0,0 0 2 0,4 3 0 16,-4-3-22-16,4 0-8 0,-1 0 0 0,-3 0 0 15,4 3 0-15,-1-3 0 0,1 0 0 0,0 10 0 0,-1-7 0 0,1 3 0 16,-1-3 0-16,1 0 0 0,-4 4 0 0,4-4 0 15,-4 9 0-15,0-5 0 16,-4-4 0-16,-3-3 0 0,4 3 0 0,-1 10 0 16,1-7-26-16,-1-3-5 0,-3 6-1 0,0 1 0 15,-3-4 18-15,-1 3 3 0,-3 1 1 0,0-7 0 16,0 10-34-16,-4-7-6 0,1 0-2 0,-1 0 0 16,4 1 36-16,-3-1 6 0,-1-3 2 0,1-3 0 0,-1 6 8 0,0-3 0 15,4-3 0-15,-3 4 0 0,3-4 0 0,0 0 0 16,0 0 0-16,-4 0 0 0,4 0 0 0,0 0 0 15,0 0 0-15,0 0 0 0,7 0 0 0,0 0 0 16,0 0 0-16,0 0 0 0,0 0 0 16,0 0 0-16,0 0 0 0,0 0 0 0,0 0 0 0,0 0 11 0,0 0-3 0,0 0 0 15,0 0 20-15,0 0 3 16,7 0 1-16,0 0 0 0,0 0-32 0,3 0 0 0,1 6 0 0,0-6 0 16,3 3 0-16,-4 0 0 15,4-3 0-15,-3 0 0 0,3 6 0 0,-3-2 0 0,3-1 0 0,-4 3 0 16,5-3 0-1,-1 3 0-15,-4-3 0 0,4 1 0 0,-3 5 0 0,0 0 0 0,-1-2 0 0,1 2 0 16,-4-3 0-16,0 1 0 0,0-1 0 16,0 0 0-16,-4 0-21 15,-3 1-11-15,0-7-1 0,0 6-1 0,0-6 21 0,0 9 4 0,0-9 1 16,0 4 0-16,0-4-39 0,-7 3-7 16,0 6-2-16,0-6 0 0,-3 3 25 0,-1-2 5 0,-3-4 1 0,0 0 0 0,0 3 15 15,-4-3 10-15,4 0-12 0,-4 0 12 16,1 0-32-16,-1 0 1 15,4-3 0-15,-4 3 0 0,4-4 19 0,0-2 3 0,4 6 1 0,-5 0 0 16,5-3-32-16,3 0-7 0,-4 3-1 16</inkml:trace>
  <inkml:trace contextRef="#ctx0" brushRef="#br0" timeOffset="-200714.688">15829 11579 899 0,'0'0'18'0,"0"0"6"0,0 0-24 15,0 0 0-15,0 0 0 0,0 0 0 0,0 0 29 0,0 0 1 0,0 0 0 0,0 0 0 16,0 0 24-16,4 0 5 0,-4 0 1 0,7 6 0 15,0-6-29-15,0 3-6 0,0-3-1 0,3 0 0 16,-2 0 13-16,2-3 3 0,1 3 0 0,-1 0 0 16,1 0-25-16,3-6-5 0,0 6-1 0,0 0 0 15,0-3 19-15,0 3 4 0,1-3 1 0,-1-3 0 16,0 6-25-16,0 0-8 0,4-4 0 0,-4 1 0 16,0-3 0-16,3 3 0 0,-3-3 0 0,4-1 0 31,-4 1-20-31,-3 0-12 0,3-4-1 0,-3 1-1 0,-4 6 13 0,3-10 2 0,-3 4 1 0,0-1 0 31,-3 4-21-31,-1-3-4 0,-3-1-1 0,4 1 0 0,-8 3 29 0,4-1 6 0,-3 1 1 0,-1 0 0 16,1 0-4-16,-4-1 0 0,0 4 0 0,0-3 0 0,0 6 12 0,-1 0-8 15,-2 0 8-15,-1 0-8 16,1 0 8-16,-1 0 0 0,-3 9 0 0,0-6 0 0,0 7 0 16,-4-1 0-16,4 4 0 0,0-1 0 0,0 1 0 0,3 6 0 15,-3-7 8-15,4 4-8 0,-1-4 11 0,0 7-3 16,1-3 0-16,3-3 0 0,3 5-8 0,4-5 8 15,0-1-8-15,4 4 8 0,3-6 0 0,-4 2 0 16,8-3 0-16,-4 1 0 0,4-4-8 0,-1 0-17 16,-3 1 4-16,4-1 1 0,-1-3 0 0,1 3 0 15,3-3 0-15,-3 1 0 16,3-4-23-16,-4 6-4 0,4-6-1 0</inkml:trace>
  <inkml:trace contextRef="#ctx0" brushRef="#br0" timeOffset="-200396.845">16489 11303 1459 0,'0'0'41'0,"0"0"10"0,0 0-41 0,0 0-10 0,0 0 0 0,0 0 0 16,0 0-14-16,-7 6-5 0,7-6-1 0,-4 10 0 16,4-1 20-16,-3 1 9 0,3 2-1 0,0-2 0 15,-4 5-8-15,1-2 0 0,-1 2 0 0,1 1 0 16,3 0 0-16,-4 3 0 0,4-4 0 0,0 1 0 16,4 3 0-16,-4-4-11 0,3-2 3 0,1 6 0 15,-1-10 8-15,4 4 0 0,-3-1 0 0,-1-2 0 16,4-4-34-16,0 7-5 0,-3-7-1 0,3 0 0 15,-7-6 12-15,0 0 3 0,4 6 0 0,-4-6 0 16,0 0-115-16,0 0-24 0</inkml:trace>
  <inkml:trace contextRef="#ctx0" brushRef="#br0" timeOffset="-200075.928">16630 11281 1500 0,'0'0'42'0,"0"0"10"0,0 0-41 0,0 0-11 0,3 3 0 0,1 10 0 15,-4-7 0-15,4 4-9 0,-1 2 9 0,1-6-13 16,-1 7 13-16,1 3 10 0,-1-4-2 0,1 4 0 15,-1-1-8-15,-3 1 0 0,4 3 0 0,-1-3 0 16,1 2 0-16,-1 1 0 0,1-3-10 0,-1 6 10 16,1-6-12-16,-1-1 3 0,1 1 1 0,-1-7 0 15,1 4-4-15,3-1-1 0,-3-2 0 0,-1-4 0 16,4 7-20-16,-3-7-4 0,-1-3-1 0,4 3 0 16,-3-3-21-16,-4-3-4 0,7 4-1 0</inkml:trace>
  <inkml:trace contextRef="#ctx0" brushRef="#br0" timeOffset="-199631.41">16891 11567 1190 0,'0'0'33'0,"7"0"9"0,0 0-34 16,4 6-8-16,-1-3 0 0,1 0 0 0,-1-3 0 0,5-3 0 0,-5 3 0 0,4 0 0 15,0 0 12-15,0 0 0 0,1 0 0 0,-5 0 0 16,4 0-12-16,-3-3 8 0,-1-3-8 0,1 6 8 16,0-4-8-16,-1-5 0 0,-3 9 0 0,4-6 0 15,-4-1 0-15,3-2-11 0,-2 3 3 0,-5-4 0 16,4 1-10-16,-3 0-2 0,-1-4 0 0,1 7 0 15,-4-1-12-15,0-5-4 16,0 9 0-16,-4-7 0 0,4 10-5 0,-3-3-2 16,3 3 0-16,-4-6 0 0,-3 3 33 0,0 0 10 0,0 3 0 0,0 3 0 15,-4 0 0-15,1-3 0 0,3 9 8 0,-4 1-8 16,1-1 37-16,-1 4 2 0,0-7 0 0,4 13 0 16,-3-7-28-16,3 1-11 0,3-1 8 0,-3 1-8 15,7 0 0-15,-3-1 0 0,6 1 0 0,-3-4 0 16,4 0 26-16,-1 1 6 0,1-4 2 0,-1 4 0 15,4-1-21-15,0 0-4 0,0-2-1 0,-3-1 0 16,3 0 4-16,0 0 0 0,0-2 0 0,0 2 0 16,0-3-12-16,0 0-17 0,0-3 4 0</inkml:trace>
  <inkml:trace contextRef="#ctx0" brushRef="#br0" timeOffset="-198759.38">17621 11554 1270 0,'0'0'28'0,"0"0"5"0,0 0 2 0,0 0 1 0,0 0-28 0,0 0-8 0,0 0 0 0,0 0 0 31,0 0-28-31,7 0-6 0,-3-3-2 0,3 0 0 0,-4 3 50 0,4-3 10 0,4-1 1 0,-4 1 1 15,0-3 2-15,4 6 0 0,-1-6 0 0,1-1 0 16,3 7-13-16,0-3-3 0,0 0 0 0,0-3 0 16,0 0-12-16,1-1 0 0,-1 4 0 0,-4-3 0 15,4 3 0-15,-3-7 0 0,3 10 0 0,-3-6 0 0,3 0 0 0,-4 0-16 16,-3-1 3-16,4-2 1 16,-4 6-16-16,0 0-4 0,-3-4 0 0,3 4 0 15,-4-6 32-15,-3 9-9 0,0-3 9 0,0 3 0 16,0-7-10-16,0 4 10 0,-3-6-12 0,-1 9 12 0,-3-6-10 15,0-1 10-15,7 7-8 0,-7-3 8 16,-4 3-12-16,1-3 4 0,-1 3 0 0,-3 3 0 0,4 0-4 16,-5-3 0-16,1 7 0 0,0-1 0 15,0 3 12-15,0 1 11 0,0-1-3 0,0 7 0 0,0-1-8 16,3 1 8-16,0 0-8 0,4 0 8 16,0-7-8-16,0 10 0 0,4-7 0 0,-1 1 0 0,1-4 0 0,3 4 0 15,3-7 0-15,1 10 0 16,-1-10 12-16,4 7 0 0,4-4 0 0,-4-6 0 0,4 10-4 0,-1-7 0 0,4-3 0 0,-3 3 0 15,3-3-8 1,4 1 0-16,-4-4 0 0,3 0 0 16,1 0-24-16,3 0-6 0,-3 0-2 0</inkml:trace>
  <inkml:trace contextRef="#ctx0" brushRef="#br0" timeOffset="-198442.935">18189 11356 1485 0,'0'0'63'0,"0"0"-51"16,0 0-51-16,0 0-10 0,0 0-3 0,0 0 0 15,0 0 42-15,0 0 10 0,-3 10 0 0,3-4 0 0,-4 0 33 0,4 7 9 16,-3-1 2-16,3-2 0 0,0 9-12 0,3-4-1 15,-3 4-1-15,0-3 0 0,4 3-8 0,-1-4-2 16,1 1 0-16,3 3 0 16,-4-3-20-16,1 2 0 0,3-2 0 0,-4 3 0 0,1-7 0 0,3 1 8 15,-3-1-8-15,3 1 0 16,-4-4 0-16,4 1 0 0,-3-4 0 0,-1 7 0 16,1-7-18-16,-1 0-8 0,-3-6-2 0,0 0 0 15,0 0-32-15,4 6-6 0,-4-6-2 0</inkml:trace>
  <inkml:trace contextRef="#ctx0" brushRef="#br0" timeOffset="-198198.803">18013 11504 1645 0,'0'0'36'0,"0"0"7"0,7 3 1 0,0-3 4 0,0 6-39 0,4-3-9 0,-1 0 0 0,1 4 0 16,3-7-16-16,0 3-4 0,-3 0-2 0,3-3 0 15,3 0 22-15,-3 6 0 0,1-6 12 0,2 3-4 0,-3-3-8 0,0 0 0 16,4 0 0-16,-4 0 0 16,4 0-39-16,-4 0-9 0,0 0-3 0</inkml:trace>
  <inkml:trace contextRef="#ctx0" brushRef="#br0" timeOffset="-197766.921">18852 11375 1598 0,'0'0'35'0,"0"0"7"0,0 0 2 0,0 0 1 0,0 0-36 0,0 0-9 0,0 0 0 0,0 0 0 16,0 0 0-16,0 10-12 0,0-4 2 0,0 0 1 16,0 4 33-16,0-4 6 0,0 6 2 0,0 1 0 0,0-1 0 0,0 4 0 15,0 3 0-15,0 0 0 16,4 3-22-16,-4-3-10 0,4-1 10 0,-4-2-10 16,3 6 0-16,1-9 0 0,-1 9 0 0,4-10 0 15,-3 1 0-15,-4 5 0 0,3-5-10 0,-3-1 10 16,4-2-27-16,-1-4 0 0,-3 0 0 0,4 1 0 15,-4-7-7-15,0 0-2 0,0 0 0 0,0 0 0 16,3 6-48-16,-3-6-9 0,0 0-3 0</inkml:trace>
  <inkml:trace contextRef="#ctx0" brushRef="#br0" timeOffset="-197180.005">19262 11636 1364 0,'0'0'30'0,"0"0"6"0,0 0 2 0,7-10 0 0,-4 7-30 15,4-6-8-15,0-4 0 0,-3 4 0 0,-1-4-56 0,1 1-13 16,-4-1-3-16,0 7 0 0,0-1 58 0,-4-2 14 0,1 3 0 0,-1-1 0 15,-3 1 0-15,0 0 0 0,0 0 0 0,0 3 0 16,-3-4 0-16,-1 1 10 0,0 6-2 0,1-3 0 16,-1 0-8-16,1 3 0 0,-1 3 0 0,-3 0 0 15,3 3 0-15,1 1 8 0,-1-1-8 0,-3-3 8 16,4 6-8-16,-1 1 0 0,0 2 0 0,1-2 0 16,3 2 0-16,0 1 0 0,0-1 0 0,3-2 0 15,1 2 0-15,-1 1 0 0,4-1 0 0,0 1-11 16,0-4 11-16,4-2 0 0,-4-7 0 0,3 9 0 15,4-6 11-15,-3 3 4 0,3 1 1 0,-4-1 0 16,4-3-7-16,4 3-1 0,-4-3 0 0,0 1 0 0,0-4 20 0,4 0 3 16,-4 0 1-16,-4 0 0 15,4 0-20-15,0 0-3 0,0-4-1 0,0 4 0 0,0-3-8 16,1-3-11-16,-1 6 3 0,-4-6 0 16,4 3-20-16,-3-4-3 0,3-2-1 0,-4 0 0 15,4 2 32-15,-3-2 0 0,3 0 0 0,0-1 0 16,-4-2 0-16,5-1 0 0,-5 7 0 0,4-1 0 0,-3-2 0 0,-4 9 0 15,0 0 0-15,0 0 0 0,0 0 20 16,0 0 9-16,3-3 3 0,-3 3 0 0,7 0-16 0,-7 0-4 16,7 3 0-16,-7-3 0 0,4 9-12 0,-1-2 0 0,1-1 0 0,3 7 0 15,-4-1 0-15,1-2 0 0,7-1 0 0,-4 3-10 32,0-2-24-32,0-4-5 0,7 10-1 0,-4-10 0 0,5 7 26 0,-1-4 5 15,-4-6 1-15,4 7 0 16,-3-7-40-16,0 3-8 0,3-3-2 0</inkml:trace>
  <inkml:trace contextRef="#ctx0" brushRef="#br0" timeOffset="-196629.361">19766 11472 1566 0,'0'0'34'0,"0"0"7"0,0 0 2 0,0 0 1 15,0 0-35-15,0 0-9 0,0 0 0 0,0 0 0 16,0 0-43-16,0 0-10 0,0 0-3 0,0 0 0 16,0 0 56-16,0 0 0 0,0 0 0 0,4 10 0 0,-4-1 10 0,3 4 0 15,-3-4 0-15,4 4 0 0,-4-1-2 0,0 1 0 16,3 3 0-16,-3-4 0 0,4 1-8 0,-4-4 0 0,0 10 0 0,3-3 0 15,-3-4 0-15,4 1 0 0,-1-1 0 0,1 4 0 16,-1-4 0-16,1 1-12 0,-1-7 4 0,1 7 8 16,-4-4-8-16,4-3 8 15,-1 1 0-15,1-1 0 0,-1 0 0 0,-3-6 0 16,0 0 0-16,0 0 0 0,0 0-12 0,0 0-2 0,0 0 0 16,0 0 0-1,0 0-22-15,0 0-5 0,0 0-1 0,0 0 0 0,0-6 26 0,0 0 4 16,-3-1 2-16,3 1 0 0,3 0 10 0,-3 0 0 0,4-4 0 0,-4-2 0 15,3 5 0-15,-3-2 0 0,4 0 0 0,3-1 0 16,-4-2 0-16,4 5 0 0,-3-2 0 0,3 3 0 16,-4-7 0-16,5 13 0 0,-1-6 8 0,0 0-8 15,0 6 11-15,0-4-3 0,0 4 0 0,0 0 0 16,3 0-8-16,-3 0 0 0,4 4 0 0,0-4 0 16,-1 6 0-16,1-3-11 0,-1 0 3 0,1 3 0 15,3 1 8-15,-7-1-8 0,4-3 8 16,-1 3-8-16,1 1-10 0,-1 2-2 0,-2-6 0 0,2 7 0 15,-3-1-19-15,-3 0-4 16,-1-2-1-16,1 5 0 0,-4-2-29 0,0-4-7 16,-4 0 0-16,1 4-1 0,-4-1-37 0,0-3-7 0</inkml:trace>
  <inkml:trace contextRef="#ctx0" brushRef="#br0" timeOffset="-195996.59">20094 11695 1605 0,'0'0'35'0,"0"0"7"0,0 0 2 0,0 0 2 0,0 0-37 0,0 0-9 0,0 0 0 0,0 0 0 15,0 0-32-15,0 0-9 0,0 0-2 0,0 0 0 16,0 0 60-16,0 0 12 0,0 0 3 0,7 0 0 0,0-3-20 0,4 0-4 16,0 3-8-16,3 0 12 15,-4-3-12-15,4 0 9 0,0-1-9 0,1 4 8 0,2-6-8 0,1 6 0 16,-1-3 0-16,5 3 0 16,-8-9 0-16,3 9 0 0,-3 0 0 0,1-4 0 15,-1 1-16-15,0-3 2 0,-4 3 0 0,5-3 0 16,-8 3-12-16,3-7-2 0,-3 10-1 0,0-6 0 15,0 0 4-15,-3 2 1 0,-1-5 0 0,1 9 0 16,-4 0-24-16,0 0-5 0,0 0-1 0,0-6 0 16,0-1 35-16,-4 4 7 0,-3-3 2 0,4 3 0 0,-4 0 10 15,0-3-13-15,-4 6 5 0,4 0 8 0,-4 0 0 0,1 6 0 16,-1 0 0-16,-3 0 0 16,4 1 0-16,-5 2 0 0,1 0 0 0,-3 1 0 0,3 2 0 0,-1 1 0 15,1-1 0-15,4 4 0 0,-1 0 0 16,4-4 15-16,0 1-3 0,4 3 0 0,-1-4-3 0,4 1-1 0,0-1 0 15,4 1 0-15,-1-4-8 0,4 1-11 0,0-1 3 16,4-3 0-16,-1 4-4 0,4-1 0 0,4-6 0 0,-4 3 0 16,0-2-83-1,0-1-17-15</inkml:trace>
  <inkml:trace contextRef="#ctx0" brushRef="#br0" timeOffset="-195722.116">20602 11454 1782 0,'0'0'37'0,"0"0"8"0,0 0-36 0,0 6-9 0,0 6 0 0,-3-5 0 15,3-1-41-15,-4 7-11 0,4-7-1 0,0 3-1 16,-3 4 54-16,3-7 21 0,0 10-1 0,0-4 0 15,0 4-20-15,-4 0 0 0,4-1 0 0,0 1-8 0,4 0 8 0,-4 2 0 16,0-2 8-16,3 0-8 16,1-1 0-16,-1-2 0 0,1 3 0 0,-1-7 0 15,4 4-28-15,0-1-9 0,0 1-3 0,1-4 0 0,-1-3 13 16,-4 1 3-16,4-1 0 0,-7-6-384 0,7 3-76 0</inkml:trace>
  <inkml:trace contextRef="#ctx0" brushRef="#br0" timeOffset="-195499.637">20391 11541 1941 0,'0'0'82'0,"0"0"-66"15,0 0-66-15,0 0-14 0,0 0-2 0,7 0-1 16,0 0 54-16,3 0 13 0,-3 0 0 0,4 0 0 0,-1 0 0 0,1 0 0 15,3 0 0-15,0 4 0 16,0-1 0-16,4 0-16 0,0-3 5 0,-4 0 1 16,7 3-94-16,-3-3-20 0</inkml:trace>
  <inkml:trace contextRef="#ctx0" brushRef="#br0" timeOffset="-195022.052">20789 11683 1273 0,'0'0'53'16,"0"0"-42"-16,0 0-11 0,0 0-14 0,0 0 3 0,0 0 1 15,7 0 22-15,0-10 5 0,0 10 1 0,-3-3 0 16,3-6 14-16,4 9 4 0,-4-4 0 0,3-5 0 15,-3 9-14-15,4-6-2 0,-1 3-1 0,1-4 0 16,0 1-4-16,-4 0-1 0,3 0 0 0,1-1 0 16,-4 1-14-16,3 0 0 0,-3 3 0 0,-3-4 0 15,3 1 0-15,-3 0-10 0,-1 0 10 0,-3 6-8 16,4-7-2-16,-4 7 0 0,0-6 0 0,0 6 0 16,-4-6 0-16,4 6 0 0,-3-7 0 0,3 7 0 15,-7 0 10-15,-1-3-10 0,1 3 10 0,0 0-10 16,-3 0 10-16,3 3-8 0,-4 4 8 0,1-4-8 15,-1 6 8-15,-3-2 0 0,3 5 0 0,-3 1 0 16,0 2 0-16,0 1 0 0,-4 0 0 0,4-1 0 16,4 4 0-16,-1-3 0 0,7-1 0 0,-3 1 0 0,4-3 0 15,3 2 0-15,3-2 0 0,1-7 0 16,3 10 8-16,0-4-8 0,0-5 8 0,4 5-8 16,-1-2 11-16,4-1-3 0,-3-6 0 0,0 7 0 15,3-7-8-15,3 3 0 0,1 0 0 0,-4-6 0 0,4 7-16 16,-4-4 4-16,3-3 0 0,-2 3 1 15,2-3-15-15,-3 0-3 0,4-3-1 0,-4 3 0 16,0-3-106-16,0 3-22 0</inkml:trace>
  <inkml:trace contextRef="#ctx0" brushRef="#br0" timeOffset="-194798.349">21364 11905 1751 0,'0'0'36'0,"0"0"9"0,0 0-36 0,0 0-9 0,0 0 0 0,0 0-490 15,-7-3-100-15</inkml:trace>
  <inkml:trace contextRef="#ctx0" brushRef="#br0" timeOffset="-193868.296">19971 11507 1432 0,'0'0'60'0,"0"0"-48"31,0 0-32-31,0 0-6 0,0 0-2 0,0 0 0 0,3 0 28 0,1-3 0 0,3 0 0 0,-4 0 0 16,4-1 20-16,-7 4 10 0,7 0 2 0,1-3 0 16,-5-3-11-16,4 3-1 0,0-7-1 0,0 7 0 15,-3-6 0-15,3 6 0 0,0-4 0 0,0 1 0 16,-4 0-19-16,5 0 0 0,-1-1 0 0,-4 1 0 15,1 0 0-15,-1 3-11 0,1-4 2 0,3 1 0 16,-4 0 1-16,1 3 0 0,-1 0 0 0,-3 3 0 16,7-7 8-16,-3 7-8 0,-1-3 8 0,-3 3-8 15,0 0 8-15,4-3 0 0,3 3 0 0,-7 0-8 0,4-6 8 0,3 6 0 16,-7 0 0-16,3 6 0 16,4-6 9-16,0 3-9 0,-3 0 12 0,3 4-12 0,0-4 10 0,-4 0-10 15,4 6 8-15,1-6-8 16,2 7 11-16,-3-4-3 0,0 0-8 0,4 1 12 0,-4-1 7 0,3 6 1 15,5-2 0-15,-5-4 0 16,4 0-20-16,-3 7 0 0,-1-4 0 0,1 1 0 16,0-7 0-16,-4 6 0 0,3-6 0 0,-3 4 0 15,0-4-41-15,-7-3-12 0,7 3-3 0</inkml:trace>
  <inkml:trace contextRef="#ctx0" brushRef="#br0" timeOffset="-185160.368">19823 11990 699 0,'0'0'29'16,"0"0"-29"-1,0 0 0-15,0 0-12 0,0 0 1 0,0 0 0 16,-7 9-23-16,7-9-5 0,-4-3-1 0,4 3 0 16,0 0 40-16,0 0 0 0,0 0 0 0,-7-6 0 0,7 6 44 0,-4-3 9 15,-3-4 3-15,4 4 0 16,-4-3-7-16,0 3-1 0,3-10 0 0,-3 10 0 15,0-6-16-15,-4 9-3 0,4-6-1 0,-3-1 0 0,-1 1-16 16,1 0-3-16,-1 3-1 0,1-4 0 0,-1 1-8 0,4 0 8 16,0 0-8-16,0-1 8 0,0 1-8 0,7 6 0 0,-4-6 0 15,4 6-11-15,-3-10-5 0,3 10 0 0,0-3-1 0,0 3 0 16,-4-9 17-16,4 9 0 0,0-3 0 0,0 3 0 16,-3-10 43-16,3 10 2 0,0 0 1 0,0 0 0 15,0 0-18-15,0 0-3 0,0 0-1 0,0 0 0 16,0 0 13-16,0 0 3 0,0-3 0 0,0 3 0 15,0 0-26-15,3-6-5 0,1 0-1 0,-1-1 0 16,4 4 0-16,-3-6-8 0,3 9 12 0,0-3-4 16,-4-1-8-16,4-2 8 0,1 3-8 0,-1-3 8 15,0 3 0-15,-4 3 0 0,1-4 0 0,-4 4 0 16,7-6-8-16,-4 6 0 0,-3 0 0 0,4 0 0 16,3 0 0-16,-7 0 0 0,0 0 0 0,0 0 0 15,0 0 0-15,0 0 0 0,3 0 0 0,4 0 0 16,-7 0 0-16,0 0 0 0,7 6 0 0,1 4 0 15,-5-4 0-15,4 4 0 0,0-7 0 0,0 6 0 16,0-6 0-16,0 4 0 0,0-1 0 0,-3 3 0 16,-1-3 0-16,5 1 0 0,-5-1 0 0,4-3 0 0,0 0 0 0,-3 4 0 15,3-4 0-15,-7-3 0 16,3 6 8-16,1 0-8 0,-4-6 8 0,0 0-8 0,3 0 0 0,4 10 0 16,-3-7 0-16,-1-3 0 15,5 6 0-15,-5-3 0 0,-3-3 0 0,7 3 0 0,0-3 0 0,-3 7 0 16,3-7 0-16,0 3 0 15,0 0 0-15,0 0 0 0,0-3 0 0,-4 0 0 0,5 3 0 0,-1-3 0 16,-4 0 0-16,4 0 0 16,-7 0 29-16,4 3 1 0,-4-3 0 0,7 0 0 0,-4-3-30 0,-3 3 0 0,0 0 0 15,7 0 0-15,-3 0 8 16,-4 0-8-16,3 0 0 0,4-3 0 0,-3 0 11 0,3 0-11 0,-3-7 12 0,-1 10-12 16,1-6 12-1,-1 0-12-15,1 0 12 0,-1-1-12 0,1-2 0 0,-1 3 0 0,4-4 0 0,-3 1 0 16,3 2 0-16,-4 1 0 0,4 0 0 0,-3 0 0 15,3-4 0-15,-3 10 0 0,-1-3 0 0,-3 3 0 16,4-9 0-16,-4 9 0 0,0 0 0 0,3-3 0 16,-3 3 0-16,0 0 0 0,0 0 0 0,0-4 0 15,0 4 0-15,0 0 0 0,0 0 0 0,0 0 0 16,0 0 0-16,0-6-16 0,-3 0 2 0,3 6 0 16,0-3-5-16,0 3-1 0,0 0 0 0,0 0 0 15,0 0 20-15,0-7 0 0,0 1 0 0,0 6 0 16,0 0 0-16,0 0 0 0,0 0 0 0,0 0 0 0,0-3 0 15,0 3-15-15,0 0 3 0</inkml:trace>
  <inkml:trace contextRef="#ctx0" brushRef="#br0" timeOffset="-115720.154">12368 17826 262 0,'-3'-13'11'0,"3"0"-11"0,-4 4 0 0</inkml:trace>
  <inkml:trace contextRef="#ctx0" brushRef="#br0" timeOffset="-89164.606">2836 17048 1807 0,'0'0'40'0,"0"0"8"0,0 0 1 0,0 0 2 0,0 0-41 0,0 0-10 0,-7 3 0 0,4 6 0 0,-4 1 0 0,3-1 8 16,1 7-8-16,-1 0 8 16,4 2-8-16,0 4 0 0,0 3 0 0,0 1 0 0,4-1 0 0,-4 6 0 15,3 3 0-15,4-5 0 16,-3 8 0-16,-1 1 0 0,1-7-12 0,-1 4 12 16,1 2 0-16,-1-2 0 0,4-4 0 0,1 1 8 0,-1-4-8 0,-4-3 8 15,4 0-8-15,4-3 8 16,-8-3-8-16,4-3 0 0,0-4 0 0,-3 1 8 15,-1-7-41-15,1 0-9 0,-4-6-2 0</inkml:trace>
  <inkml:trace contextRef="#ctx0" brushRef="#br0" timeOffset="-88439.528">2769 17227 1489 0,'0'0'42'0,"0"0"10"0,-3 0-42 0,3 0-10 0,-4-7 0 16,4 7 0-16,-7-3 48 0,7 3 8 0,-3-6 2 0,-1 0 0 15,1-7-30-15,3 7-5 0,0-4-2 0,3 1 0 16,1-7-21-16,-1-2 0 0,8 5 0 0,-4-9 0 15,0 6-15-15,7-6-4 0,0 0-1 0,4 4 0 16,6-11 20-16,1 11-10 0,3-11 10 0,-3 11-8 16,10-4 8-16,1 0 0 0,6 0 0 0,-7 0 0 15,4 9 0-15,3-2 0 0,-10 2 0 0,3 4 0 0,-6-1 0 0,2 1 0 16,-6 6-10-16,0 3 10 0,-8 0 0 0,1 3 12 16,-7 9 0-16,3-2 0 0,-4 9-12 0,-6-4 0 15,-1 7 0-15,1 0 0 0,-4 0 0 0,-4-3 0 16,-3 3 0-16,4 3 0 0,-4-3 0 0,-7 0 0 15,3 0 0-15,0 0-10 0,1 3 10 0,-4-9 0 16,-4 9 0-16,4-7 0 0,3 4 0 0,-6-3 0 16,6 0 0-16,-10-3 0 15,7-1 0-15,0-2 0 0,-4-1 0 0,1 1 0 0,6-4 0 0,0-2 0 16,1-1 0-16,3-3 0 16,-4 0 8-16,11-3 0 0,0 0 0 0,0 0 0 15,0 0-8-15,0 0 9 0,0 0-9 0,0 0 10 0,0-6-10 0,7 0 0 16,0-1 0-16,4-2 0 0,3 0 0 0,-3-1-12 0,6-2 2 0,1 5 1 31,-1 1-16-31,1-3-3 0,7 6-1 0,-4-7 0 16,0 10-20-16,4 0-4 0,0 6-1 0,6-2 0 15,-6 2 14-15,3 0 4 0,-3 7 0 0,3-4 0 0,0 7 9 0,-3-1 3 0,3 1 0 16,-3 6 0-16,0 0 24 0,-4 3 0 0,-4 3 0 0,-2-3 0 16,-1 4 0-16,-7-1 14 0,0 3-2 0,-4-3 0 15,-3 7 15-15,-3-4 2 0,-4-3 1 0,-4 4 0 16,1-4 19-16,-5 3 4 0,1-2 1 0,-3-1 0 15,-8-3 8-15,0 0 2 0,-3 0 0 0,3-6 0 16,-13 0-3-16,2-4 0 0,-3-2 0 0,4-7 0 16,-11 4-35-16,0-7-7 0,-6-3-2 0,-1 0 0 15,3-6-17-15,-10-1 0 0,7 1 0 0,0-3 0 16,1-1-14-16,6 7-6 0,3-3-2 0,8-1 0 16,-4 1-11-16,4 0-3 0,7-3 0 15,3-1 0-15,11 4-14 0,-4-4-3 0,4 1-1 0</inkml:trace>
  <inkml:trace contextRef="#ctx0" brushRef="#br0" timeOffset="-87671.893">3549 17590 1698 0,'11'-3'72'0,"-1"-3"-58"15,1 6 2-15,-1 0 1 0,1 0 0 0,3 0 0 16,0 0-46-16,7 0-10 0,0 0-1 0,-6 0-1 16,9 0 3-16,1 0 1 0,7 0 0 0,-4 0 0 15,-3 0 27-15,3 0 10 0,4 0 0 0,3-3-9 0,-7 0 9 0,7-4 9 16,1 4-1-16,-8-6-8 16,-3 9 14-16,3-6-4 0,0-1-1 0,-3-2 0 0,-4 6-9 0,-11-7-12 0,8 7 2 0,-4-6 1 15,-3 6 9-15,-1-4 0 16,-3-5 0-16,0 9-8 0,0-7 17 0,-3 4 4 0,-4 0 1 0,7-4 0 15,-7 1 25 1,4-7 5-16,-4 4 0 0,0 2 1 0,0-2-18 0,0-4-4 0,-4 4-1 16,-3-1 0-16,3 4-22 0,-3-1 0 0,0-2 0 0,0-1 0 15,0 4 0-15,0 2 0 0,-3-2 0 0,-1 0 0 16,-3 9 0-16,3-3 0 0,1 3 0 0,-8 0 0 16,1 3-8-16,-1 3 8 0,0-3-8 15,4 6 8-15,-4 1-8 0,4 6 8 0,4-1-8 0,-1 1 8 16,1 3 0-16,-4 0-10 0,3 3 10 0,4 3 0 15,0 0 0-15,3 0 0 0,-3 0 0 0,7 0 0 16,-3-3 0-16,3 3 0 0,3-3 0 0,-3 3 0 16,7-3 0-16,-3 3 0 0,3-3 8 0,0 0-8 15,4-3 0-15,6 0 0 0,1 3 0 0,-4-10 0 16,4 7 0-16,6-7 0 0,-3-2 0 0,8-4 0 16,-5 7 28-16,-3-13 10 0,8 6 2 0,-5-6 0 15,1 0-54-15,0-6-10 0,-4 3-3 16,4-7 0-16,-4 7-42 0,-4-6-9 0,5-1-2 0</inkml:trace>
  <inkml:trace contextRef="#ctx0" brushRef="#br0" timeOffset="-87184.946">4865 17587 1566 0,'0'0'34'0,"0"0"7"0,0 0 2 0,0 0 1 0,0 0-35 0,0 0-9 0,0 0 0 0,0-6 0 15,0-7 0-15,0 7 0 0,0-3 0 0,0-1 0 0,-4-2 0 16,1-1 0-16,-1 1 0 0,-3-7 0 0,0 6 0 16,-3-5 0-16,-1-1 0 0,-3 3 0 15,3-3 0-15,4-3 12 0,-7 10-4 0,0-4 0 0,3 7-8 16,-3-1-9-16,4 7 9 0,-4 3-13 16,-1 3-15-16,1 7-4 0,0 2 0 0,-3 1 0 15,-5 6 8-15,5 3 2 0,-1-4 0 0,-3 11 0 16,7-4 6-16,0 3 2 0,7-3 0 0,-4 3 0 0,4-3 14 0,4 3 0 15,3 4 12-15,7-7-12 0,0-3 13 16,7 0-4-16,0 3-1 0,7 0 0 0,0-3 5 0,4-6 1 16,0 2 0-16,-4-2 0 15,3-6 37-15,5-1 7 0,-5-3 2 0,5-6 0 0,-8 6-13 0,0-6-3 16,4-6 0-16,-4 3 0 16,0-6-60-16,0-4-13 0,-7 1-3 0,4-4 0 15,3-3-86-15,-3 3-18 0,-1-6-3 0</inkml:trace>
  <inkml:trace contextRef="#ctx0" brushRef="#br0" timeOffset="-86884.793">5239 17070 1485 0,'0'0'42'0,"0"9"10"0,0 4-42 0,3 2-10 0,-3 4 0 0,0 0 0 15,4 6 0-15,-4-3 0 0,0 6 0 0,-4 1 0 16,4 2 0-16,0 0 0 0,-3 1 0 0,3 2 0 16,0-2 24-16,0-1 13 0,0 0 3 0,3 1 0 15,-3-1-14-15,0-9-2 0,0 9-1 0,-3-6 0 16,3-3-8-16,-4 3-2 0,1-9 0 0,-1 6 0 15,-3-9-31-15,0 5-6 0,0-2-2 0,-4-7 0 16,4 1-64-16,-3-4-13 0,3-6-2 0</inkml:trace>
  <inkml:trace contextRef="#ctx0" brushRef="#br0" timeOffset="-86490.719">5412 17318 1303 0,'-11'15'55'0,"-7"7"-44"15,8-3-11-15,-4 0 0 0,3 0 0 0,-3 3-11 16,0-4 11-16,0 1 0 0,0-3 0 0,3 6 0 15,-7-3 20-15,4-1 7 0,4 1 1 0,-4-3 0 16,0 3 7-16,-1-4 1 0,1-2 1 0,0 3 0 16,7-10-25-16,-3 3-4 0,3-5-8 0,7-4 11 15,0 0-11-15,0 0 10 0,0 0-10 0,0 0 10 16,0 0 6-16,0 0 2 0,3-4 0 0,4-5 0 16,-3 9 0-16,3-3 0 0,3 0 0 0,1 0 0 15,3 3-10-15,0-4-8 0,0 4 12 0,4 0-12 16,-1 4 0-16,5-1 0 0,-5 3 0 0,4 0 0 15,1 1 0-15,-1-1 0 0,7 0 0 0,-7 3 0 16,0-2 0-16,4-1 0 0,-4 3 11 0,4-5-3 16,-4 5 1-16,-7-6 1 0,4 3 0 0,-4 1 0 15,0-4-113-15,-7 0-22 0,0 0-5 0</inkml:trace>
  <inkml:trace contextRef="#ctx0" brushRef="#br0" timeOffset="-85946.969">5838 17333 1896 0,'-14'19'40'0,"4"-6"8"0,-1 2-39 0,1-2-9 0,3 3 0 0,-1-1 0 31,-6 1-24-31,7 0-6 0,0-1-2 0,4 1 0 0,3 6-16 0,0-3-3 0,0 3-1 0,3-4 0 16,4 4 25-16,0 0 5 0,4-6 1 0,0 6 0 16,-8-3 21-16,8-4 0 0,-1-2 0 0,1 0 0 15,3-1 0-15,-3-2 8 0,3-4-8 0,3-3 12 16,-3 0-12-16,8-3 0 0,-12-3 0 0,8-3 0 16,-1-1 9-16,-2-5 0 0,-1-1 0 0,3-2 0 15,-6-4 8-15,6 0 2 0,-6-3 0 0,0-3 0 16,-4 3-19-16,3 3 0 0,-3-3 0 0,-3 0 0 15,-1 3 11-15,1-6-11 0,-1 7 10 0,-3-4-10 16,-3 0 16-16,3 3-4 0,-4-6 0 0,1 12 0 16,-4-2-12-16,3 2 0 0,4 0 0 0,0 7 0 15,-3 0 0-15,3 6-16 0,0 0 3 0,0 0 1 16,0 0-23-16,3 9-4 0,1 1-1 0,3 2 0 16,-4 10 13-16,4-3 3 0,4 3 0 0,-4 3 0 15,7 3-58-15,-3 7-11 0,6-1-3 0,-2 4 0 16,2 0-39-16,4 2-8 0,1 1-1 0,-1 3-1 15,-4 0 113-15,4-3 24 0,-6-1 8 0,-1 1 0 16,-4-3 137-16,1-4 35 0,-8 1 6 0,-6 2 2 16,-4-5-44-16,-7 2-8 0,-4-6-1 0,0 1-1 0,-10-4-34 0,0-3-8 15,-4-3 0-15,4-4-1 0,-11-8-30 16,7-1-5-16,-6-6-2 0,9 0 0 0,-2-6-30 0,2-1-5 16,5 1-2-16,3-7 0 15,7 1-117-15,-4-1-24 0,7-2-5 0</inkml:trace>
  <inkml:trace contextRef="#ctx0" brushRef="#br0" timeOffset="-85286.316">6862 17556 1447 0,'-36'6'30'0,"22"-3"7"0,4 0-29 15,-1-3-8-15,4 0 0 0,3 0 0 0,4 0 0 0,0 0 0 0,0 0 0 0,0 0 0 16,0 0-12-16,0 0 4 0,0 0 0 0,4 0 0 16,-1 0 16-16,8-3 3 0,0 3 1 0,3-3 0 15,3 3 30 1,5 0 6-16,-1 0 2 0,3 0 0 15,-2 0-66-15,9 0-12 0,-2-6-4 0,-5 6 0 0,4-6 20 0,1-1 3 0,-1-2 1 0,-3-4 0 16,3 7-2-16,-11-3 0 0,5-1 0 16,-1-2 0-16,0 2 10 0,-7-2 8 0,0-1-8 0,-3 1 11 15,-1-1 28-15,-6 1 5 0,-1-7 2 0,1 3 0 16,-4 0-28-16,-4 1-6 0,-3-1 0 0,4 4-1 16,-11-1-11-16,3 4 0 0,-3-1 0 0,0 7 0 15,-7 0 0-15,3 3 0 0,-3 3 0 0,0 0 0 16,0 7 0-16,3 2 0 0,-3 1 0 0,0 6 0 15,3-1 12-15,0 1 0 0,1 3 0 0,-1 0 0 16,7 3-1-16,1 3 0 0,-1-3 0 0,4 4 0 16,4-1-11-16,-1 3 8 0,4 4-8 0,4-7 8 15,-1 3-8-15,8-2 12 0,-4-4-12 0,3-3 12 16,5 3 16-16,2-7 3 0,4-2 1 0,-6 3 0 16,6-3-11-16,0-4-1 0,0-2-1 0,-3-4 0 15,6-3-19-15,-6 0 0 0,7-3-13 0,-4-3 5 0,0 0-13 0,0 0-3 16,0-10 0-16,1 7 0 15,-5-13-218-15,4 10-44 0</inkml:trace>
  <inkml:trace contextRef="#ctx0" brushRef="#br0" timeOffset="-84986.636">7645 17126 1551 0,'0'0'34'0,"0"0"7"0,0 7 2 0,-4 5 1 0,4 1-36 0,-3-1-8 0,-1 7 0 0,4 3 0 16,-3-6 0-16,3 12 0 0,-4-9 0 0,4 9 0 0,4 0 0 0,-1 3 8 15,4 1-8-15,4 2 8 16,-8 1-8-16,4-1 0 0,4 4 0 0,0-4 0 0,-1 1 0 0,1 3 0 15,-1-7-10-15,1 0 10 16,-1 1 0-16,-3-4 13 0,4-3-1 0,-4-3 0 16,0-6-40-16,4-4-9 0,-8 7-2 0,-3-7 0 15,0-2-26-15,0-10-6 0,0 0-1 0</inkml:trace>
  <inkml:trace contextRef="#ctx0" brushRef="#br0" timeOffset="-84760.612">7341 17449 2042 0,'25'7'58'0,"-14"-4"12"0,3-3-56 0,3 3-14 0,-3-3 0 0,8 6 0 15,-1-6 16-15,3 3 0 0,5-3 0 0,-5 0 0 31,1 0-50-31,0 0-10 0,-1 3-1 0,1-3-1 16,0 0 2-16,-7 0 0 0,3-3 0 0,-4 3 0 0,1-3 29 0,-4 3 7 0,4 0 8 0</inkml:trace>
  <inkml:trace contextRef="#ctx0" brushRef="#br0" timeOffset="-84315.323">8763 17142 1638 0,'-7'9'36'0,"0"4"7"0,0-1 1 0,0 1 3 0,3 3-38 15,-3-1-9-15,0 4 0 0,4 3 0 0,-1 0 0 0,1 3 0 0,3 0 0 0,3 7 0 16,1-4-11-16,-1 0 3 0,1 3 0 0,3 1 0 16,-4-1 8-16,1 0 0 0,-1 4-9 0,1-4 9 15,-1 1 0-15,1-1 0 0,3-3 8 0,-4 1-8 16,1-4 12-16,0 6-4 0,3-6 0 0,-4-3 0 16,1-6-8-16,-1 2-11 0,1-2 3 0,-1-3 0 15,4-4-55-15,-3-6-10 0,3 7-3 16</inkml:trace>
  <inkml:trace contextRef="#ctx0" brushRef="#br0" timeOffset="-83053.369">8386 17534 1938 0,'0'0'40'0,"0"0"9"0,0 0-39 0,0 0-10 0,0 0 0 0,0 0 0 0,3-6 11 16,1-1 0-16,3-5 0 0,0 6 0 0,3-4-3 0,1-2-8 15,3-1 12-15,0 4-4 0,7-1 21 0,-3 1 4 16,3-4 1-16,4 7 0 0,-1-3-9 0,1-1-1 16,0 4-1-16,3 0 0 0,-3-4-14 0,-1 4-9 15,1 0 12-15,0-1-12 0,-4 4 0 0,4 3 0 16,-4-3 0-16,-4 3-12 0,5-3-3 0,-1 3 0 16,0 0 0-16,-3 3 0 15,-1-3-40-15,1 3-8 0,-4 0-1 0,4 1-1 16,-4-1 4-16,-4 3 1 0,1 0 0 0,0 1 0 15,-1-1-5-15,1-3-1 0,-4 6 0 0,3-2 0 16,-3 2-30-16,-3-3-7 0,3 4-1 0,0-1 0 16,-3-3 77-16,-1 1 15 0,1-4 4 0,-1 3 0 0,-3-6 54 0,0 0 11 15,0 0 3-15,0 6 0 0,0-6 6 0,0 0 2 0,0 0 0 16,0 0 0-16,0 0-8 16,0 0-2-16,0 0 0 0,-7 10 0 0,-4-7-10 0,1 6-3 15,-1-2 0-15,1-1 0 0,-4 3-45 0,0 1 0 0,-1-4 0 0,1 3 0 16,4 1 0-16,-1 5 14 0,1-2-4 0,-1 3-1 15,7 2-9-15,1-5-12 16,3 6 2-16,0-3 1 0,3 5 9 0,1-8 0 0,3 6 0 0,4 0 0 16,-1-1 0-16,4-2 0 0,0 6 0 0,1 0 8 15,-1-3 0-15,0-3 1 0,7-1 0 0,-3-2 0 16,6-4-9-16,-3 4 0 0,1-7 0 0,-5 0 0 16,4-6 0-16,1 0-11 0,-1 0 3 0,-4-3 0 15,1-6 8-15,-4 6 11 0,-3-7-3 0,-1 1 0 16,1-4 39-16,-4-2 7 0,-4-4 2 0,1 0 0 15,3-3-39-15,-7 0-7 0,4-3-2 0,-1 0 0 0,-3-3 4 16,-3 3 0-16,-1-4 0 0,0 7 0 16,-3-3 1-16,4 3 1 0,-1 0 0 0,-3 0 0 0,0 10-14 0,-3-4 0 15,-1 4-12-15,1-1 12 16,-5 4-29-16,1 2 1 0,0 1 0 0,0 0 0 16,-4 3-29-16,4 3-6 0,-3 0-1 15,3 0 0-15,-1 0 7 0,5 0 1 0,-1 3 0 0,1 0 0 16,3 0-13-16,0 0-3 0,7-3 0 0</inkml:trace>
  <inkml:trace contextRef="#ctx0" brushRef="#br0" timeOffset="-82778.324">9634 17437 1523 0,'14'12'32'0,"-10"-2"7"0,0-1-31 0,-1-3-8 0,4 7 0 15,-3 3 0-15,-1-1 28 0,1 1 5 0,-1 0 1 0,1 2 0 16,-1 4-18-16,1-3-3 0,-1 0-1 0,4 3 0 16,-3-3 6-16,-1 0 1 0,1-4 0 0,0 1 0 15,-1 0-19-15,1-7 0 0,-4 10 0 0,3-13 0 16,-3 10 0-16,4-10 0 0,-4 3 0 0,3-5 0 31,-3-4-47-31,0 0-13 0,0 0-2 0</inkml:trace>
  <inkml:trace contextRef="#ctx0" brushRef="#br0" timeOffset="-82382.274">9663 17186 1014 0,'0'0'43'15,"0"-6"-35"-15,0-1 63 0,0 1 12 0,-4 0 2 0,1 3 1 16,3 3-54-16,-4-7-12 0,0 1-1 0,-3 3-1 16,7 3-18-16,-3-9 0 0,-1 9 0 0,4 0-9 15,-3-7-15 1,3 7-4-16,-7 3 0 0,0 1 0 0,7-4-80 15,-4 9-16-15,4-9-3 0,-3 3-1 0,-1 10 128 0,4-10 26 0,-3 3 5 0,3-6 1 16,0 6-10-16,0-6-2 0,3 7 0 0,-3-7-291 16,0 6-58-16</inkml:trace>
  <inkml:trace contextRef="#ctx0" brushRef="#br0" timeOffset="-80996.745">10777 17405 1166 0,'0'0'49'0,"0"0"-39"16,0-3 50-16,0-3 9 0,0 3 3 0,0-3 0 15,0-4-13-15,0 1-3 0,0-1 0 0,0 1 0 16,0-7 12-16,-3 4 3 0,-1-1 0 0,1 4 0 16,-4-4-5-16,0 7-1 0,3-7 0 0,-6 1 0 15,-1-4-42-15,-7 4-9 0,4-1-2 0,-3 7 0 16,-1 0-41-16,-3 6-9 0,0-4-2 0,3 8 0 16,-7-1-25-16,4 3-6 0,0 0-1 0,0 4 0 15,0-1 29-15,3 4 6 0,-3-4 1 0,7 4 0 16,3-1 11-16,4 4 2 0,0-4 1 0,3 4 0 15,4-10-10-15,4 13-1 0,3-10-1 16,0 4 0-16,4 0-31 0,3-1-7 0,3 4 0 0,5-4-1 16,-1 4-38-16,0-3-7 0,7 2-2 0,-3-2 0 15,3 2 80-15,0 1 15 0,4 0 3 0,-4-1 1 0,1 1 108 0,-1 0 21 16,0 3 5-16,-3-1 1 0,-4-5-24 0,0 9-5 16,-3-9-1-16,-8 5 0 0,1-2-7 0,-1-3-1 15,-6-1-1-15,3 1 0 0,-7-4-41 0,0 0-8 0,-4 1-2 0,-3-4 0 16,-3 7 9-16,-4-7 2 15,0-3 0-15,-1 6 0 0,-6-5-13 0,4-4-2 0,-5 0-1 16,1-4 0-16,0 1-30 0,0-3-5 16,-4 6-2-16,4-3 0 15,0-3-190-15,0 3-37 0</inkml:trace>
  <inkml:trace contextRef="#ctx0" brushRef="#br0" timeOffset="-78727.525">11910 17321 1693 0,'0'0'35'0,"0"0"9"0,0 0-35 0,0 0-9 0,-4 9 0 0,4 1 0 16,4-1 9-16,-4-3 0 0,3 4 0 0,4-1 0 15,0-3-9-15,4 7-17 0,3-4 4 0,0-2 1 16,4-1 3-16,0 6 1 0,3 1 0 0,-4 3 0 16,4-4 8-16,-3 4 0 0,3 3 0 0,-3-4-8 15,0 1-26-15,-1 3-5 16,1-4-1-16,-4 7 0 0,0-9 26 0,0 6 5 0,-3-4 1 0,3-2 0 15,-4 0-15-15,-2-1-2 0,2 4-1 0,-3-10 0 16,0 3 5-16,0-5 1 0,0 2 0 0,0-3 0 16,0 0 35-16,-3-3 7 0,-4 0 2 0,0 0 0 0,7 0 38 15,-3 0 8-15,-1 0 2 0,-3 0 0 16,4-6-36-16,-1 0-8 0,-3-1 0 0,4 1-1 0,-4 0-3 16,0-10 0-16,0 10 0 0,-4-4 0 15,4-2 12-15,0-1 3 0,-3-6 0 0,3 7 0 16,-4-10-17-16,1 3-3 0,3-3-1 0,3 0 0 15,-3-3-5-15,4-6-1 0,-1 6 0 0,1-3 0 0,-1-1-3 0,4 7-1 16,-3-3 0-16,-1 10 0 16,1-4-36-16,-1 6-8 0,1-2-2 0,-1 2 0 15,-3 4 10-15,4-1 1 0,-1-2 1 0,1 2 0 16,-1 4-56-16,1 0-11 0,0 3-3 0</inkml:trace>
  <inkml:trace contextRef="#ctx0" brushRef="#br0" timeOffset="-78009.49">12344 17474 1220 0,'7'-6'34'0,"3"6"9"16,1-6-35-16,-1 6-8 0,5 0 0 0,-1 0 0 0,0-3-14 0,3 0-5 0,1-1-1 0,0 1 0 15,-1 0 20-15,5 0 0 0,-1 0 0 0,0 0 0 16,-3 0 0-16,3-4 16 16,0 7-4-16,-4 0 0 0,1-3 5 0,-4 0 1 0,4 3 0 0,-4-6 0 15,4 6-18 1,-4 0 0-16,0-3 8 0,0 0-8 0,-3 3 0 0,-1-4 0 0,1 4 0 0,-4-3 0 15,0 0 0-15,-4 0-9 0,-3 3 1 0,4-3 0 16,-1 0 38-16,1 0 8 0,-4 3 2 0,0-7 0 16,0 1-7-16,0 0-1 0,0-1 0 0,-4 1 0 15,4 0 0-15,-3-3 0 0,-4 2 0 0,0 1 0 16,3-3-32-16,-3-1 0 0,-3 1 0 0,3-4 0 16,-4 7 0-16,0-3 0 0,4-4 0 15,-7 7 0-15,0-1-16 16,0 1-9-16,-4 3-3 0,4 3 0 0,0 0 28 0,0 0 0 0,0 3 0 0,0-3 0 15,0 6 0-15,-4 1 0 0,4-1-12 0,-4 0 4 16,4 4 16-16,0-1 3 0,4 0 1 0,-1 4 0 16,4 0-12-16,0-1-17 0,3 7 4 0,1-3 1 0,6-1 12 15,1 7 0-15,3-3 0 0,3 3 0 16,5-3 20-16,2 6 11 0,1-3 1 0,7-3 1 0,-1 3-7 16,1-4-2-16,3 4 0 0,0 0 0 0,4-6 20 15,-7 6 3-15,0-9 1 0,-1-1 0 0,-3 4-28 0,-3-10-4 16,0 3-2-16,-1-5 0 0,-6 5-3 0,3-9-1 15,-3 3 0-15,-4-3 0 0,3-3-10 0,-3 0-11 16,0-3 3-16,-3 6 0 16,-1-4-144-16,1-5-29 0,3 3-6 0</inkml:trace>
  <inkml:trace contextRef="#ctx0" brushRef="#br0" timeOffset="-77227.464">12993 17365 1288 0,'0'0'54'0,"0"0"-43"0,0 0 74 0,0 0 15 16,0-7 4-16,3 1 0 0,1 3-64 0,3-3-13 0,0-4-3 0,-3 10 0 16,3-12 6-16,3 5 1 15,-3 1 0-15,7 0 0 0,-3 0-18 0,3-4-3 0,4 4-1 16,-1 0 0-16,4 3-1 0,4-4 0 16,0 1 0-16,0 3 0 0,-1 3-22 0,1 0-5 0,0-3-1 0,-4 3 0 31,0-3-6-31,0 3-2 0,0 3 0 0,-3 0 0 15,0 0 28-15,-8 3 0 0,1 4 0 0,-1-4 0 0,-3 0-8 0,-3 7 8 16,-4-4-8-16,0 4 8 0,0-1-16 0,-4 4 1 0,1-4 1 0,-1 4 0 16,-3 0 14-16,-3-4-12 0,3-2 12 0,-4 2-12 31,-3 4-23-31,3 0-4 0,-3-1-1 0,0 4 0 16,0-3 58-16,0-4 11 0,-4 1 3 0,4-1 0 0,-3-2-32 0,-1 2 0 15,0 1 0-15,1 3 0 0,-1-4 0 0,0 1 0 0,1-7 0 0,3 7 0 16,-4-4 0-16,4-3 0 0,3-3 0 0,-3 1 0 15,4 2 0-15,2 0 0 0,1-6 0 0,7 0 0 16,-7 9 0-16,7-9 0 0,0 0 0 0,0 0 0 16,0 0 11-16,0 0 9 0,0 0 1 0,0 0 1 0,4 4 26 15,3-1 4-15,4-3 2 0,-1 3 0 0,4-3-41 16,0 3-13-16,0-3 8 0,8 0-8 0,-5 0 11 16,8 0-2-16,-4 0 0 0,7 0 0 0,-3-3-9 15,0 3 8-15,-1 0-8 0,5-3 8 16,-1-4 10-16,-3 4 2 0,3 6 0 0,-4-3 0 0,1 4-7 0,-4-1-1 15,1-3 0-15,-1 0 0 0,-4 0-12 0,-3 0 0 16,4 0 0-16,-4-3-10 0,4 3-5 0,-8 0-1 16,5 0 0-16,-8 0 0 15,3 0-19-15,-3-4-4 0,-3 4-1 0,-1 0 0 16,-3 0-8-16,0 0-3 0,0 0 0 0</inkml:trace>
  <inkml:trace contextRef="#ctx0" brushRef="#br0" timeOffset="-74374.913">14838 17437 1797 0,'7'-3'76'16,"0"-4"-61"-16,-4 4-1 0,1-6 0 15,0 6 0-15,-4-4 0 0,3-2-2 0,-3 0 0 0,0-1 0 0,4-2 0 31,-4-1-4-31,0-6 0 0,0 7-8 0,0-1 12 0,-4-3-12 0,1 7 11 16,-1 0-11-16,0-1 10 0,-3-2 16 0,4-1 3 16,-4 1 1-16,-4 5 0 0,1-2-22 0,-1 0-8 0,1-1 0 0,-5 7 0 15,1-6 0-15,4 9 0 16,-4-4 0-16,-1 4 0 0,5 4 0 0,-1 2 0 0,4-3 0 0,0 0 0 16,0 10 0-16,4-1 0 0,-1 4 0 0,-3 0 0 15,4 2 0-15,-1 1 0 0,4 3 0 0,0 0 0 16,0 0 0-16,4-6 0 0,-4 9 0 0,3-3 0 15,4 0 0-15,0-3 0 0,4-1 0 0,3-5 0 16,0 3 0-16,4-4 0 0,-1-6-8 0,4 7 8 16,4-7 0-16,0-3 0 0,-1-3 8 0,5 0-8 15,-1-3 22-15,0-3-2 0,0 3 0 0,1-7 0 16,-1 7-6-16,-7-6-2 0,-3 3 0 0,-1-4 0 16,-3 1-4-16,0-1 0 0,-3 4-8 0,-4-6 12 0,-3 2-12 15,3-2 11-15,-7-1-11 0,3 1 10 16,-3-1 5-16,0-3 1 0,0 4 0 0,0 2 0 15,0 1 21-15,0 0 5 0,0 2 1 0,0 1 0 0,0 6-22 16,0 0-4-16,0 0-1 0,0 0 0 0,0 0-16 16,-7 6-11-16,0 7 2 0,4-1 0 0,-4-2-4 0,-1 9-1 15,5-4 0-15,-1-2 0 0,1-1 14 0,3 7-9 16,0-9 9-16,0 2-8 0,3 1 8 0,4 2-13 16,1-2 5-16,-1-1 8 15,3 1-37-15,1 3 0 0,3-4 0 0,-4 4 0 16,5-4 9-16,-1 1 1 0,0-1 1 0,0 1 0 15,0 0 26-15,0-4-8 0,0-3 8 0,0 1 0 0,0-7 16 0,1 6 9 0,-5-6 2 0,1-6 0 16,-1 2 16-16,-3-5 3 0,4 3 1 0,-4-4 0 16,0-2 3-16,0-7 1 0,0 6 0 15,-3-2 0-15,-4-4-38 0,3-3-13 0,-3 6 9 16,0 1-9-16,-3-1 15 0,-1 0-3 0,1 1 0 0,-4-1 0 16,0 0 1-16,-4 4 0 0,0-1 0 15,-3 1 0-15,0 2-13 0,0-2 0 0,0 2 0 16,0 1 0-16,0-4 0 0,-4 7 0 0,0-3-13 0,1-1 4 31,6 4-27-31,-3 3-6 0,0 0-1 0,3-1 0 0,1 8-18 16,-1-1-4-16,4 0-1 0,0 3 0 0,0 0-109 15,0 1-21-15,0 5-5 0</inkml:trace>
  <inkml:trace contextRef="#ctx0" brushRef="#br0" timeOffset="-73575.515">15501 17176 1675 0,'0'0'71'0,"0"0"-57"16,4 10 6-16,-4-4 2 0,3 0 0 0,4 4 0 16,-3-1-22-16,-1 1 0 0,4-1 0 0,0 0 0 15,0 4 0-15,4 3 0 0,-4 2 0 0,4 4 0 16,-1-3 0-16,1 9 0 0,-1-9-10 0,4 10 10 15,-3-11-8-15,-4 7 8 0,4-3 0 0,-1 3 0 16,-3-6-12-16,4-3 12 0,-4-4-12 0,0-2 12 16,-3-1-16-16,-4-9 4 0,0 0 1 0,0 0 0 15,0 0 21-15,0 0 4 0,0 0 1 0,3-9 0 16,-3 3 24-16,0-4 5 0,0-2 0 0,0-1 1 16,-3 1-17-16,3-4-4 0,0-3-1 0,-4 0 0 15,4-3-13-15,0 4-2 0,-3-11-8 0,3 7 12 16,0-6-26-16,3 3-6 0,1-6 0 0,3 9-1 15,0-3-30-15,0 9-5 0,3-3-2 16,-3 7 0-16,4 2 58 0,0 4 24 0,-1 3-2 0,1 3 0 0,3 3 4 16,-4 0 1-16,5 0 0 0,-5 7 0 0,4-4-27 0,0 0 0 15,-3 10 8-15,3-7-8 0,0 1 8 0,-3 2-8 16,3 4 12-16,-4 0-4 0,5-1-8 0,-5 7 0 16,1 0 0-16,-1 0 0 15,1-6 0-15,-1 12 0 0,-3-9 0 0,-3 3 0 0,3-3 13 0,-3-4-2 16,-1-2-1-16,-3-4 0 0,0-9-10 0,0 0 8 15,0 0-8-15,0 0 8 0,0 0-17 0,0 0-4 0,0 0-1 16,0-9 0-16,-3-1 5 0,3-2 1 0,3 2 0 16,-3-5 0-16,4-7 16 0,-1 9 3 0,1-2 1 0,3-4 0 15,0 6-12-15,0-2 12 0,0-4-12 0,4 9 12 16,-1-2-12-16,1-1 0 16,3 1 0-16,-4 9 8 0,4-4-8 0,1 1 0 0,-1 0 0 15,-4 3 8-15,1-1-8 0,3 4 10 0,-3 4-10 16,-1-1 10-16,1 0 2 0,-1 3 0 15,1 0 0-15,-1 1 0 0,1 2 8 0,0 0 1 0,-1 1 1 16,1-1 0-16,-1 1-9 0,-3 9-1 0,4-1-1 0,-4-2 0 16,4 0-11-16,-1 3 0 0,-3-4 0 0,4 4-11 15,-4-3 11-15,0-1 0 0,0-2 0 0,-3-1 8 16,3-2-42 0,-4 2-8-16,4 1-2 0,0-1 0 0,-3-5-120 0,3 2-25 15,0-3-5-15</inkml:trace>
  <inkml:trace contextRef="#ctx0" brushRef="#br0" timeOffset="-72172.254">16686 17051 1885 0,'-3'19'53'0,"3"-13"12"16,0 4-52-16,3-1-13 0,4 0 0 0,0 4 0 16,1 3-48-16,-1-4-12 0,0 7-2 0,3-3-1 0,4 12 51 0,0 0 12 0,4 0 0 0,0 0 0 15,-1 1 14-15,-2 2 6 0,-1-3 0 0,0 1 1 16,3-1-10-16,-3-3-3 0,1 0 0 16,-5-3 0-1,1 0-29-15,-1-3-7 0,1-1 0 0,-4-5-1 16,0 3-27-16,-3-4-6 0,-1-6-1 0,1 1 0 0,-4-7 44 0,0 0 9 0,0 0 2 0,0 0 0 15,3-7 8-15,-3-5 11 0,0 3-3 0,0-4 0 32,0-3 12-32,-3-3 3 0,-1 1 0 0,1-1 0 0,3-3 8 0,-4-3 1 0,4 9 1 0,0-6 0 15,0 0-33-15,4 0 0 0,-1 0 0 0,1 7 0 16,3-1 0-16,0 3 0 0,0 4 0 0,3 3 0 16,1 3 12-16,0 3-4 0,-1 3 0 0,1 0-8 15,-1 9 11-15,4 1-11 0,-3 3 10 0,3-1-10 16,-3 4 16-16,-1 0-4 0,4 0 0 0,-3 3 0 15,3 0-12-15,-3 0 0 0,3 3 0 0,-4-3 0 16,4 0 9-16,-3-4-1 0,-4 4 0 0,4-9 0 16,-4-1-8-16,0 1-17 0,0-7 4 0,-4 1 1 15,4-1-32-15,-7-6-7 0,4 0-1 16,3-6 0-16,-3-1 42 0,-1-5 10 0,4-7 0 0,-3 6 0 16,-1-9 33-16,1-3 9 0,3-3 2 0,-4-3 0 15,4 3-44-15,4-4 0 0,0 1 0 0,-1-1 0 16,1 4 0-16,3 3 0 0,0 3 0 0,0 0 0 15,0 7 0-15,0 2-14 0,0 1 3 0,4 2 1 16,-4 7-2-16,4 3 0 0,3 0 0 0,-3 6 0 16,-1 4 48-16,1-1 10 0,-1 4 2 0,1 2 0 15,0 4 12-15,-1 6 4 0,5 0 0 0,-5 0 0 0,1-3-24 0,-1 10-4 16,1-7 0-16,-4-3-1 16,0 0-27-16,0 0-8 0,-3-4 0 0,-4 4 0 0,4-9 0 0,-4-1 10 0,0 1-10 0,0-7 8 15,-4 1-25-15,-3-7-6 16,0 0-1-16,0 0 0 15,0 0-124-15,0 0-26 0,0 0-5 0</inkml:trace>
  <inkml:trace contextRef="#ctx0" brushRef="#br0" timeOffset="-71506.773">17815 17553 1648 0,'-7'3'36'0,"0"-3"8"0,-3 0 2 0,3 0 0 0,-1-6-37 16,5-1-9-16,3-2 0 0,3 3 0 0,1-4-16 0,3 1-6 16,4-4-1-16,3 4 0 0,3-4 1 0,5 1 0 0,2 2 0 0,-3 1 0 31,1-7-16-31,2 10-3 0,-3-3-1 0,4-1 0 15,3 1-50-15,-3 3-9 0,3-1-3 0,1 1 0 16,-1 0 51-16,0-1 9 0,4 4 3 0,-8-3 0 0,5 3 93 0,2-3 18 0,-2-4 4 16,-5 10 1-16,1-6-4 0,-4 0-1 0,4-1 0 0,-8-2 0 15,1 3-40-15,-7-1-8 0,-1 1-2 16,1 0 0-16,-4 0-20 0,-4 3-8 0,1-4 0 0,-1 4 0 16,-6-3 8-16,-1 0-8 0,1-4 8 0,-4-2-8 15,-4 5 8-15,1-2 0 0,-4 0 8 0,-1-1-8 16,1-2 44-16,-3 5 5 0,-1-2 1 0,0 3 0 15,1-7-10-15,-4 10-1 0,-1-6-1 0,1 5 0 16,-3 1-8-16,-1 0-2 0,4 3 0 0,-4 3 0 0,-3 4-28 16,0-1 0-16,-1 0 0 0,1 10 0 15,3-4-49-15,-3 7-13 0,4 0-2 0,2 3-1 16,5 3 52-16,3 3 13 0,3 4 0 0,4 2 0 0,7-6 50 0,0 4 13 16,7-1 2-16,0-3 1 15,7 4-28-15,0-1-6 0,7-3 0 0,1 4-1 0,6-4-17 0,-3 0-3 16,-1-6-1-16,5 0 0 0,-1-6-10 0,0 6 0 15,0-10 9-15,0 1-9 16,1-1-20-16,-5-2-9 0,5-4-2 0,-8-3 0 16,3 0-21-16,1-6-4 0,-4-3 0 0</inkml:trace>
  <inkml:trace contextRef="#ctx0" brushRef="#br0" timeOffset="-71019.03">18715 17402 2025 0,'3'22'85'0,"4"0"-68"15,-3 0-8-15,-1-3-1 0,5 3-8 0,-5 3 12 16,1-6-12-16,-1-4 0 0,1 7 0 0,-4-9 0 0,0 6 0 0,3-7 0 16,-3-2-10-16,0-4 10 15,4 3 0-15,-4-9 8 0,0 0 0 0,0 0 0 16,0 0 9-16,-4-12 3 0,1-7 0 0,3 3 0 0,0-6-20 0,0-6 0 16,0-3 0-16,0-1 0 0,3 1 0 0,1 0 0 15,-1-1 0-15,4 7 0 16,0 0-22-16,0 3-8 15,4 3-2-15,0 4 0 0,3 2 10 0,-4 1 2 0,4 9 0 0,-3-7 0 0,7 4 20 16,-4 0 0-16,3 2 0 0,-3 4 0 0,1 0 0 16,2 4 0-16,-3 2 0 0,4 0 0 0,-4 7 22 0,4-1-1 15,-1 1 0-15,1 6 0 16,0 3 15-16,-4-1 4 0,3 8 0 0,1-4 0 0,0 9-16 0,-1-2-2 16,-3-4-1-16,1 9 0 0,-1-2-21 0,0-1 0 15,0 1-12-15,0-4 4 16,-3-2-31-16,-1-1-5 0,1 0-2 0,-4-3 0 15,3-3-41-15,-3-3-8 0,0-3-1 0,1-4-1 16,-1-3-66-16,-4 1-13 0</inkml:trace>
  <inkml:trace contextRef="#ctx0" brushRef="#br0" timeOffset="-70625.667">19629 17129 2264 0,'0'4'96'16,"0"8"-77"-16,0 1-28 0,-4-4-6 15,4 4-1-15,-3-1 0 0,3 7 6 0,0-3 1 16,0-4 0-16,-4 4 0 0,4 0 9 0,0-1 0 16,0 1 0-16,4 3 0 0,-4-7-9 0,3 10 0 15,1-3 0-15,3 3 0 16,0-3-30-16,0 6-5 0,0-3-2 0,3 3 0 16,-3 6 30-16,4-3 5 0,0 1 2 0,-1-1 0 0,1-6 9 0,-4 3 0 15,0-6 0-15,0 3 0 0,-4-3-20 0,1-7 0 16,-1 7 1-16,1-7 0 15,0 1-61-15,-4 0-13 0,-4-4-3 0,0 0 0 16,1-2 26-16,-1 2 5 0,1-6 1 0,-1 7 0 0,4-10 44 0,0 0 10 16,0 0 2-16,0 0 0 0,0 0-7 0,0 0-1 0,-7 3 0 0,7-3 0 15</inkml:trace>
  <inkml:trace contextRef="#ctx0" brushRef="#br0" timeOffset="-70348.742">19385 17427 2185 0,'18'0'92'0,"-1"0"-74"16,5 0-9-16,-5 0-1 0,4 0-8 0,-3-3 12 0,3 3-12 0,-3-3-15 15,3-3 3-15,4 3 1 16,-4 0-23-16,4-1-5 0,-1 1-1 0,1-3 0 16,0 0 20-16,3-4 3 0,-3-2 1 0,3 5 0 15,-7-2 5-15,4 0 2 0,-4-1 0 0,0-2 0 16,-3-1-50-16,-1 4-9 0,1 2-3 0</inkml:trace>
  <inkml:trace contextRef="#ctx0" brushRef="#br0" timeOffset="-68353.453">21057 17220 1166 0,'7'-9'49'0,"0"0"-39"15,-3-1 11-15,3-2 3 0,-3 2 0 0,3 1 0 16,0-1 36-16,-4 1 8 0,1 0 2 0,-4-1 0 16,0 1-13-16,0-1-2 0,-4-2-1 0,1-1 0 15,-4 1-8-15,0-4-2 0,-4 3 0 0,0 1 0 16,-3-10-35-16,0 9-9 0,0-5 0 0,-4 2 0 15,1-3 12-15,-1 3 0 0,-3-2 0 0,3-1 0 0,1-3-12 0,-1 9 8 16,-3 1-8-16,7-1 8 0,0 4-8 0,-4 3 8 16,4-1-8-16,-4 7 8 0,1 7-8 15,-1-1 8-15,-3 6-8 0,3 4 8 0,1 3-8 0,2 3-9 16,-2 0 9-16,6 3-13 0,4 0 5 0,0-3 8 16,4 3-13-16,-1 3 5 0,8 4 8 0,3 2-8 15,0 1 8-15,7 2-8 0,0 1 8 0,4 3 0 16,3 2 0-16,3-2 0 0,5 6 27 0,-1 0 1 15,0 0 0-15,4 7 0 0,0-4-10 0,-1 0-2 0,-2-3 0 16,-1 0 0-16,-4 0-16 0,-2-12-9 0,-1-1 1 16,0-9 0-1,-3-3-30-15,-1 0-6 0,1-3 0 0,-4-3-1 16,-3-4-98-16,-1-2-19 0,-3-7-4 0</inkml:trace>
  <inkml:trace contextRef="#ctx0" brushRef="#br0" timeOffset="-68129.047">20595 17402 1982 0,'0'0'56'0,"0"0"12"0,0 0-54 0,0 0-14 0,0 0 0 0,0 0 0 0,7-3 25 0,4 0 3 15,3 3 0-15,4-3 0 0,-1-3-10 0,4-1-2 16,8-5 0-16,-5 5 0 0,4 1-26 0,1-3-6 15,-1-4 0-15,0 10-1 16,4-6-19-16,-4 2-4 0,4-5-1 0,-4 6 0 16,0-4-33-16,1 4-6 0,-1-3-2 0</inkml:trace>
  <inkml:trace contextRef="#ctx0" brushRef="#br0" timeOffset="-67483.586">21816 17581 1796 0,'0'0'40'0,"0"0"8"0,0 0 1 0,0 0 1 0,0 0-40 0,0 0-10 0,0 0 0 0,0 0 0 16,-7 0-75-16,7 0-17 0,-7-3-3 0,0-7-1 16,3 7 67-16,-3-6 13 0,0-4 2 0,3 1 1 0,-3-1 13 0,0 1 0 15,-3-1 0-15,-1 4 10 16,-3-4 33-16,-4 1 6 0,1-4 2 0,-4 0 0 0,-4 4-23 0,0-1-5 15,1-2-1-15,-1 2 0 16,-3 0-22-16,3 4-15 0,-3 6 3 0,-1 0 0 16,5 3-39-16,-1 6-7 0,4 3-2 15,0 7 0-15,3 0 60 0,0 6 0 0,4 0 8 0,4 0 0 16,-1 3 41-16,4 0 9 0,4 0 2 0,-1 6 0 0,4-2-52 0,4-1-8 16,-1-3 0-16,4 0 0 0,4-3-11 0,-1-6 11 15,1-4-8-15,3 4 8 0,4-10-12 0,-1 7 4 16,1-7 0-16,3-3 0 0,-3-3 16 0,3-3 3 15,0-3 1-15,0-7 0 0,4 4 20 0,-4-7 4 16,4 0 0-16,0-6 1 0,-4-3-14 0,3-3-3 16,-2 3-1-16,-1-10 0 0,0 10-19 0,-3-9-9 15,-1 9 1-15,1-3 0 0,3 6 8 0,-7 0 0 0,4 3 0 0,-4 6 0 16,0 1 0-16,0 5 0 0,-3 4 8 0,3 0-8 16,0 6 14-16,-4 4-2 15,5 2 0-15,-5 4 0 0,4 2 4 0,-3-2 1 0,3-1 0 0,-3 10 0 16,3-9 5-16,-4 9 1 0,1-3 0 0,-1-1 0 15,-3 1-23-15,4 3 0 0,0-3 0 0,-1 3 0 16,-3-3 0-16,4-4 0 0,-4-2 0 0,3 0 0 16,-2-1-34-1,2 4-11-15,-3-4-3 0,0-5 0 16,0-1-27-16,-3 0-5 0,-4-6-2 0</inkml:trace>
  <inkml:trace contextRef="#ctx0" brushRef="#br0" timeOffset="-67243.244">22119 17402 1591 0,'0'0'35'0,"0"0"7"16,0 0 2-16,0 0 0 0,0 0-35 0,4 3-9 0,-1 4 0 0,1 2 0 0,-1-3 62 0,1 7 10 16,3 3 3-16,0-4 0 0,-4 7-23 0,5 0-5 15,-5-4-1-15,8 7 0 0,-4 0-46 0,-4 0-23 16,4 3 3-16,0-9 0 15,-3 6-14-15,3-9-2 0,0 5-1 0,0-5 0 16,-3 3-27-16,-1-7-6 0,4 0-1 0,-3 1 0 16,3-4 22-16,-4 0 4 0,1-3 1 0,-4-3 0 15,0 0-64-15,3 0-13 0,4 0-3 0</inkml:trace>
  <inkml:trace contextRef="#ctx0" brushRef="#br0" timeOffset="-66864.877">22123 17236 908 0,'3'-3'38'0,"4"-3"-30"0,0 6 48 0,0 0 9 16,-3-3 3-16,3-4 0 0,-3 1-55 0,-1 0-13 15,1-1 0-15,-4 1 0 0,3-6 0 0,-6 5 0 16,3 1 0-16,-4-3 0 0,4 2 22 0,-3 1 2 15,-1 0 0-15,-3 0 0 0,-4-1 12 0,1-2 4 16,3 6 0-16,-4-4 0 16,4 4-58-16,0-3-11 0,0 0-3 0,-4 0 0 15,4 6-110-15,0 6-22 0</inkml:trace>
  <inkml:trace contextRef="#ctx0" brushRef="#br0" timeOffset="-66311.184">22564 17286 1789 0,'0'0'37'0,"0"0"9"15,0 0-37-15,0 13-9 0,0-7 0 0,0 0 0 0,3 1 24 0,1 2 4 0,3-3 0 16,3 10 0 0,1 0-64-16,-4-1-13 0,7 1-3 0,0 3 0 15,0 3-12-15,0-3-4 0,1 6 0 0,-1-3 0 0,0-4 55 0,-4 7 13 16,1-3 0-16,0 4 0 0,-1-5 16 0,-3-2 7 16,0-3 1-16,-3 3 0 0,-1-4 5 0,1-5 2 0,-1-1 0 0,-3-9 0 15,0 0-31-15,0 0 8 0,0 0-8 0,-10-6 0 16,3 3 8-16,-4-7 0 0,1 1-8 0,-1-7 12 15,0 1 36-15,1-4 8 0,3-3 0 0,-4 0 1 16,8 3 6-16,-1-3 1 0,1-3 0 0,-1-3 0 16,8 3-45-16,-1 6-9 0,4-9-2 0,0 9 0 15,7-3-8-15,-3 0 8 0,3 3-8 0,4 4 8 16,-1-1-8-16,4 0 0 0,-3 4 0 0,3 2 0 16,0-2 0-16,-3-1-17 0,3 1 4 0,0 5 1 31,-3-2-68-31,0 6-12 0,-1 0-4 0</inkml:trace>
  <inkml:trace contextRef="#ctx0" brushRef="#br0" timeOffset="-65651.413">23040 17509 1440 0,'0'0'60'15,"0"0"-48"-15,7 0-12 0,0-3 0 0,4 0 0 0,-1-4 0 16,8-2-16-16,-1 6-7 0,5 0-1 0,-1-7 0 16,-4-2-3-16,5 2-1 15,2 4 0-15,1 0 0 0,-4-4 13 0,4 7 3 0,0-6 0 0,-1 9 0 16,1-3 12-16,3-4 0 0,-3 1 0 0,0 0 0 15,-1 0 10-15,-3-1 5 0,4-5 1 0,-4 9 0 16,0-7-16-16,-3 1 0 0,0-4 0 0,-4 1 0 0,0 5 0 0,-3-5 0 16,-4-4 0-16,3 4 0 15,-6 2 0-15,-1-2 0 0,1-1 0 0,-4 1-10 0,-4-4 10 0,1 7 0 16,-4-4 8-16,0 0-8 16,0 4 56-16,-4 0 6 0,0 2 2 0,1-2 0 0,-4 0 0 0,0 2 0 15,-1 4 0-15,-2 3 0 0,-1-6-55 0,1 6-9 16,-1 3 0-16,0 3 0 15,1 1-49-15,-5 2-3 0,5 0 0 0,3 4 0 16,-4 3 31-16,0 2 5 0,4 4 2 0,0 3 0 16,0 1 14-16,3-1 0 0,4 0 0 0,4 6 0 0,-1-3 44 0,4 7 11 15,4-4 2-15,-1 4 1 0,8-1-30 0,3 4-7 16,4-1-1-16,-1 1 0 0,5-3 16 0,2-1 4 16,5-3 0-16,-1-2 0 15,3-1-23-15,1-3-4 0,0-3-1 0,0-3 0 0,-1-7 0 0,1 1-1 0,-4-4 0 0,-3-3 0 16,0-6-24-16,0 0-5 0,-4-6-1 0,-4 0 0 31,1-4-113-31,-4-8-22 0,0 5-5 0</inkml:trace>
  <inkml:trace contextRef="#ctx0" brushRef="#br0" timeOffset="-64837.127">24776 16847 2146 0,'0'13'60'0,"0"-4"15"0,0 4-60 16,0-4-15-16,3 4 0 0,1-7 0 0,-1 10 9 0,4-1-1 0,0 1 0 15,0 3 0-15,0-4-8 0,4 7 0 0,0 0 0 0,-1 7 0 16,1-1-9-16,3 6 9 15,-4 4-12-15,5 3 12 0,-1-1 0 0,0 1 0 0,0 0 0 0,-4 0 0 16,1-4 0-16,0 1 0 16,-4 0 0-16,3-10 0 15,-3 6-37-15,0-9-1 0,-3 10 0 0,-1-10 0 16,1-3-30-16,-4 0-7 0,3-3-1 0,1-7 0 16,-4 4-123-16,-4-3-25 0</inkml:trace>
  <inkml:trace contextRef="#ctx0" brushRef="#br0" timeOffset="-63887.22">24991 17487 2026 0,'-4'12'44'0,"-3"-2"10"0,7-10 2 0,-3 6 1 16,3-6-45-16,0 0-12 0,0 0 0 0,0 0 0 0,7-6-14 0,0 6-5 15,3 0-1-15,1-6 0 16,7-1 20-16,-4-2 0 0,7 6 0 0,-4-7 0 0,8-2 0 0,-4 2-12 0,8 1 12 0,-5 0-10 31,1-1 10-31,3 1-13 0,0 6 5 0,1-7 8 0,-1-5-10 0,0 2 10 0,4 0 0 16,3-2-9-16,-7-1 9 15,4 0-13-15,-4 1 5 0,4 2 8 0,-7-2-26 0,-1 2 2 16,-2 4 1-16,-1-4 0 16,-4 4-9-16,1-4-3 0,-4 4 0 0,-3-4 0 0,-1 10 22 0,1-6 4 15,-4 2 1-15,-3 1 0 0,-1 0 8 0,1 0 9 0,-4-4-1 0,0 7-8 16,-4-6 14-16,-3 2-4 0,0-2-1 0,-4 3 0 16,1-1-9-16,-4-2 8 0,0 0-8 15,-4 5 8-15,0 1-8 0,-3 0 8 0,0 0-8 0,0 3 8 16,-4 3-8-16,4 0-11 0,0 4 3 15,3-1 0-15,-3 0 8 0,0 3 0 0,7 4 0 0,-4 0 0 16,4 5 0-16,3-2 0 0,1 3 0 0,-1 0 0 16,4 3 0-16,0 6-10 0,3-3 1 0,4-3 0 15,4 6-19-15,0 0-3 16,-1 1-1-16,8-1 0 0,3 0 41 0,0 0 8 0,7 0 2 0,0-6 0 16,0 7 29-16,4-11 5 0,0 4 2 0,3-9 0 15,0 6-24-15,0-7-5 0,-3-2-1 0,0-4 0 16,0-6-25-16,-4 6 8 0,0-12-8 0,0 3 0 15,-3-7-23-15,-1-2-9 0,1-1-3 0,0 1 0 16,-4-1-160-16,-4-6-32 0</inkml:trace>
  <inkml:trace contextRef="#ctx0" brushRef="#br0" timeOffset="-63131.724">26398 17010 1907 0,'0'0'40'0,"0"0"8"0,0 0-38 0,0 0-10 0,0 0 0 0,0 0 0 16,-7-6 19-16,0 0 1 0,0-1 1 0,-3-5 0 31,3 9-21-31,-4-7-10 0,0-2 1 0,4 2 0 16,-3 4-35-16,-1 0-6 0,4 6-2 0,-3-3 0 16,-1 6-12-16,-3-3-4 0,3 6 0 0,1 0 0 15,-4 1 30-15,3-1 6 0,0 7 0 0,1-4 1 0,-1 0 6 0,1 1 1 0,-1 2 0 0,0 1 0 16,4-1 24-16,4-2 0 0,-1 2 0 15,1 1 0-15,10-1 0 0,0 4 0 0,4 0 0 0,3 3 0 16,3-7-12-16,1 10 4 0,3 0 0 0,0-3 0 16,4 0 38-16,-4 3 8 0,4 0 2 0,-4-7 0 15,4 7-6-15,3 0-1 0,-3 0 0 16,3-6 0-16,-3 9-1 0,-4-9-1 0,0-1 0 0,0 1 0 16,-7-4-23-16,0-2-8 0,-3 2 0 0,-4-2 9 15,0-1 11-15,-4-3 1 0,-3-6 1 0,-3 10 0 16,-1-4-6-16,-3 0 0 0,0 1-1 0,-7-1 0 15,4-6-15-15,-8 9 0 0,0-9 0 0,1 3 0 16,-4 1-27-16,-1-1-8 0,1-3-1 0,0 3-1 16,-4-3-140-16,4 6-28 0</inkml:trace>
  <inkml:trace contextRef="#ctx0" brushRef="#br0" timeOffset="-52421.55">27358 16728 1858 0,'0'0'52'0,"0"9"13"0,0-9-52 0,0 0-13 0,0 7 0 0,3-1 0 15,1 0-26-15,3-6-8 0,-3 10-2 0,3-7 0 16,0 3 16-16,0 0 2 0,0 1 1 0,3 2 0 16,-3 4 17-16,4 2 0 0,0-2 0 0,-4 12 0 15,3-3 0-15,1 3 12 0,-4 3-1 0,3 0-1 16,-2 4-2-16,-5-1-8 0,1 0 12 0,-1 1-4 15,1 2 0-15,-1-2 0 0,1 2 0 0,-1-2 0 16,1-1-8-16,3-3 0 0,0 3 0 0,0-5-11 16,0 2 19-16,0-3 3 0,0-3 1 0,0 3 0 15,0-6 8-15,-3-4 1 0,3-2 1 0,-4-1 0 16,-3-2-12-16,4-1-2 0,-4-9-8 0,0 0 12 16,0 0-12-16,0 0-12 0,0 0 3 0,0 0 0 15,0 0-15-15,0 0-2 0,0 0-1 0,0 0 0 0,0 0 27 16,0 0 0-16,0-9 0 0,3 3 0 15,1-4 17-15,-1 1 9 0,4-1 2 0,-3-5 0 16,3 2-28-16,0-6 0 0,0 4 0 0,0-4 0 0,4-6-8 16,-1 6-8-16,1-9 0 0,0 9-1 0,-1-3 1 15,4 6 1-15,0-3 0 0,4 7 0 16,0 3-15-16,-1-1-3 0,4 1-1 0,1 6 0 16,-1 3-22-16,3 0-5 0,1 3-1 0,3 3 0 15,-3 3-5-15,3-2-1 0,4 5 0 0,-4 1 0 16,-3-1 19-16,0 4 3 0,-1 0 1 0,-2-1 0 0,-5 1 29 0,1 3 7 0,-8-4 1 15,1 4 0-15,-4 3 26 0,-7 0 6 0,0 0 0 0,-7 0 1 16,0-3 31-16,-7 3 7 0,0 3 1 0,-4-3 0 16,0 3 25-16,-6-3 6 0,3 0 1 0,-8 0 0 15,5-6-27-15,-5-4-5 0,1 7 0 0,0-10-1 16,-4-2-39-16,4 2-8 0,0-6-2 0,0-3 0 16,3 0-2-16,-3-3 0 0,6-6 0 0,1 2 0 15,0-5-23-15,3 2-5 0,-3-2 0 0,4-7-1 16,3 6-124-1,3-9-25-15,0 4-5 0</inkml:trace>
  <inkml:trace contextRef="#ctx0" brushRef="#br0" timeOffset="-48958.178">28198 17292 1652 0,'0'0'34'0,"0"0"9"0,0 0-35 0,0 0-8 0,0 0 0 0,3 7 0 16,4-4 53-16,0 3 9 0,4 0 2 0,-1 1 0 15,4 2-36-15,1 1-6 0,6 2-2 0,-4-3 0 16,1 4-9-16,0 0-3 0,3 2 0 0,-7-2 0 16,4-1-49-16,-4 7-11 0,-4-3-1 0,1-4-1 15,-4 7-32-15,0-3-6 0,-4 3-2 0,1-1 0 16,0-2 24-16,-1 0 5 0,-3 0 1 0,4-1 0 16,-4 1 44-16,0-4 10 0,0 1 2 0</inkml:trace>
  <inkml:trace contextRef="#ctx0" brushRef="#br0" timeOffset="-48734.869">28187 16988 1964 0,'0'0'83'15,"0"0"-67"-15,0 0-104 0,0 0-20 0,0 0-5 0</inkml:trace>
  <inkml:trace contextRef="#ctx0" brushRef="#br0" timeOffset="-47846.34">28963 17227 1892 0,'0'0'40'0,"0"0"8"0,0 0-39 0,0 0-9 0,0 0 0 0,0 0 0 0,7 0 12 0,-7 0 1 15,4-3 0-15,-4 3 0 16,3-7-13-16,-3 1 0 0,0 0 0 0,0-1 0 0,-3 1 0 0,-4-6 0 15,0 2 0-15,-4-2 0 16,0-1 9-16,-3 7-9 0,0-4 8 0,-3 4-8 16,2 0-9-16,1 3-7 0,-3 3-2 0,3 0 0 15,-4 0-7-15,0 3-2 0,1 3 0 0,3 4 0 16,-1-4 27-16,5 0 0 0,-1 7 9 0,1-4-9 16,3 0 0-16,0 1 0 0,-1-4 0 0,1 4-12 15,4-4-48-15,3 3-10 0,0-2-2 0,0 2 0 16,3-3-25-16,1 7-6 0,3-1-1 0,0-2 0 15,4-1 44-15,3 0 8 0,0 1 1 0,0-1 1 0,4 1 80 16,-1 2 16-16,1 1 3 0,3-1 1 0,4-2-13 0,-1 2-2 0,1 4-1 0,0 0 0 16,0-4-34-16,-4 4 0 0,0 0 0 0,0-1 0 15,4-2-19-15,-8 2-4 0,5 1-1 0,-5 0 0 16,-3-1 24-16,0-5 0 0,1 9 0 0,-5-7 0 16,-3 4 50-16,0-4 14 0,-3-2 4 15,-1 2 0-15,-6 1 17 0,-1 0 4 0,1-1 1 0,-8-3 0 16,1 1-42-16,-5-1-8 0,1-2-1 0,-7 2-1 15,3-6-30-15,-3 3-8 0,4 1 0 0,-4-7 0 16,-1 0-15-16,5 0-4 0,-1 0-1 0,4 0 0 16,-4-3 3-16,4 3 0 0,0-4 0 0,0 4 0 31,3-6-10-31,4 6-1 0,0 0-1 0,0 0 0 0,7 0-126 0,-3-3-25 0,-1-6-4 16</inkml:trace>
  <inkml:trace contextRef="#ctx0" brushRef="#br0" timeOffset="-47314.676">29729 17427 1644 0,'0'0'34'0,"0"0"9"0,0 0-35 0,0 0-8 0,0 0 0 0,0 0 0 16,-4-3 9-16,1-6 0 0,-1 6 0 0,0-4 0 15,1 1-9-15,3 0 0 0,-4-7 0 0,4 7 0 16,-3-3 0-16,-1-1 0 0,4 1 0 0,-3-4-11 16,-1 7 11-16,1-7 0 0,-1 4 8 0,1-4-8 15,-4 7 0-15,3 0-8 0,-3-3 0 0,0 5 0 16,0 1-13-16,-4 3-3 0,1 0 0 0,-1 3 0 16,1 4 4-16,-4-1 1 0,-1 6 0 0,1 1 0 0,0 3-1 15,0 6 0-15,0-4 0 0,3 1 0 16,1 3-9-16,3-3-3 15,0 3 0-15,3-3 0 0,4 3 20 0,4 3 3 0,-1-3 1 0,4 0 0 0,4-7 38 16,3 7 8-16,-3-3 2 0,3 0 0 0,0 0-8 16,3-3-2-16,1-4 0 0,0 4 0 15,-1-10 28-15,5 7 6 0,-1-4 0 0,0-6 1 0,0 3-25 16,4-2-6-16,-4-1-1 0,4-6 0 16,-1-1-50-16,-3-2-11 0,4 0-1 0,-4 0-1 15,-3-7-29-15,3 7-5 0,-3-1-2 0,-4-2-618 0</inkml:trace>
  <inkml:trace contextRef="#ctx0" brushRef="#br0" timeOffset="-46697.815">30113 17308 1792 0,'-3'13'40'0,"-1"-1"8"0,4 4 1 0,-3 0 1 0,3-1-40 0,3 1-10 0,-3 0 0 0,4-1 0 15,-1 1-42-15,4-3-10 0,0 2-3 0,0-2 0 16,0-1-39-16,4 1-8 0,3-4-2 0,-3 4 0 0,3-4 68 0,0 1 12 16,3-4 4-16,-2 6 0 15,2-5 20-15,1-1 8 0,-4-6 0 0,4 6 0 0,-1-6 29 0,-3 0 6 16,4 0 1-16,-4-6 0 0,0 3-17 0,0-7-3 16,0 4-1-16,1-6 0 0,-5-4-11 0,4 10-3 15,-3-13 0-15,-1 9 0 0,1-5-9 0,-4-1 0 16,0 0 0-16,0 1 0 0,0-1 28 0,4-3 3 0,-4-3 1 15,0 0 0-15,0-3-32 0,0 6 0 16,0 4 0-16,0-1 0 16,-3 4-32-16,-1-1 0 0,1 4 0 0,-1-1 0 0,-3 7 12 15,0 3 4-15,0 0 0 0,0 0 0 0,0 0 4 0,0 0 2 0,0 0 0 0,0 0 0 16,-7 3 29-16,0 10 5 16,4-7 2-16,-4 7 0 0,3-4-18 0,4 3-8 0,0-2 8 0,4 2-8 15,-4 4 31-15,3 0 1 0,4-1 0 0,-3 1 0 16,3 3-16-16,0-3-4 0,0-1 0 0,3 4 0 15,-3-3 12-15,4-4 1 0,-4 1 1 0,0 3 0 16,0-10-26-16,0 6-17 0,0 1 2 0,0-1 1 16,4-2-34-1,0-1-6-15,-4-6-2 0,3 10 0 0,-3-7 36 0,4 1 6 0,-4-1 2 0,3-3 0 16,-2 6 12-16,-1-6 0 0,0-3 0 0,3 7 0 16,1-7-96-16,-4 3-16 15</inkml:trace>
  <inkml:trace contextRef="#ctx0" brushRef="#br0" timeOffset="-46466.385">30868 17333 1986 0,'0'0'41'0,"7"7"11"0,-3-1-42 0,-1 0-10 0,1 3 0 0,3-2 0 0,-4 2 8 0,1-6 0 0,-4-3 0 0,3 13 0 31,1-4-134-31,-1 1-27 0,1-1-6 0,-1-3-1 16,-3 13 77-16,4-6 15 0,-4 2 4 0,0-2 0 15,4 3 25-15,-1-1 6 0,-3-2 1 0,4-1 0 0,-1-2 32 0,-3-1 0 0,0-3 0 0,4 7 0 32,-4-7-87-32,0-6-10 0</inkml:trace>
  <inkml:trace contextRef="#ctx0" brushRef="#br0" timeOffset="-46242.193">30822 16916 1729 0,'0'0'72'0,"0"0"-57"16,0 0-54-16,0 0-10 0,0 0-3 0,0 0 0 15,0 0-25-15,0 0-6 0,4-6-1 0,-1 3-295 16,1 0-59-16</inkml:trace>
  <inkml:trace contextRef="#ctx0" brushRef="#br0" timeOffset="-45799.174">31267 16894 1531 0,'0'0'64'0,"0"0"-51"0,-4 3 21 0,4 10 4 16,0-4 1-16,0 1 0 15,0 2-63-15,0 1-13 0,0-1-3 0,0 1 0 16,0-1 23-16,4 7 4 0,-1 0 1 0,-3 3 0 16,4 0 12-16,-1 3 0 0,-3 0 0 0,4 3 10 0,-1-3-1 0,-3 4 0 15,4 2 0-15,-1 0 0 16,1 1 19-16,-1-4 3 0,-3 3 1 0,4 1 0 0,-4-7-32 0,4 0 0 16,-4-3 0-16,0 0 0 15,3-3 0-15,-3-4 0 0,4 1 0 0,-1-4 0 16,4-2-45-16,-3-4-15 0,3-3-4 0</inkml:trace>
  <inkml:trace contextRef="#ctx0" brushRef="#br0" timeOffset="-45479.84">31115 17208 1882 0,'0'0'41'0,"0"0"9"0,0 0 2 0,0 0 1 0,0 0-42 0,0 0-11 0,4 3 0 0,3 0 0 15,0 3-12-15,7-2-4 0,0-4 0 0,4 0-1 16,-1 0-23-16,4-4-5 0,4 4-1 0,0 0 0 15,-1 0 30-15,1 0 5 0,0 0 2 0,-1 0 0 16,1-3 9-16,-4 0 0 0,4 3 0 0,-4-3-8 16,-3 0-27-16,3 0-5 0,-3 3 0 0,-1-3-1 15,1 3-23-15,0 0-4 0,-1 0 0 0,-3 0-1 0</inkml:trace>
  <inkml:trace contextRef="#ctx0" brushRef="#br0" timeOffset="-44825.268">32272 17133 1409 0,'-10'-7'60'0,"-1"-5"-48"0,0-4 6 0,-3 4 2 16,4-1 0-16,-1 4 0 15,1-4-20-15,-5 0 0 0,1 4 8 0,4 0-8 0,-4-1 37 0,-1 4 4 16,5 0 1-16,-4-1 0 0,0 7-25 0,0 0-5 16,-1 0 0-16,1 0-1 15,-3 7-43-15,3-4-9 0,-4 0-2 0,0 10 0 16,1-7 35-16,-1 0 8 0,-3 0 0 0,0 4 0 16,0-4 0-16,3 7 0 0,-3-4 0 0,0 0 0 0,3 4 0 0,-3-4 0 15,7 1 0-15,3-1 0 0,0 1 0 0,4-1 0 16,0-6 0-16,4 3 0 0,3 4-11 0,0-4 0 15,0 3 0-15,7 4 0 0,0-4-3 0,7 4-1 16,0-4 0-16,4-2 0 16,3 11-18-16,0-2-4 0,4-3-1 0,0 9 0 0,-1-4 38 15,4 1 0-15,1 0 0 0,-1 3 0 0,0-3 18 0,0 0 11 0,1-4 3 16,-5 7 0-16,1-3-21 0,0-3-11 16,-1 3 12-16,-2-1-12 0,-5-5 20 0,-3 9-2 15,0-10-1-15,-7 10 0 0,0-3-17 0,1-3 0 0,-5 3 0 16,-3 0 0-16,-3-1 36 0,-5-2 4 15,-2-3 1-15,-4-4 0 0,0 4 19 0,-4-4 3 0,-3 0 1 16,0-2 0-16,0 2-23 0,-1-6-4 0,-2-3-1 0,-1 0 0 16,-3 0-27-16,3-3-9 0,-3-6 0 0,0 5 0 31,3-8-34-31,-7 3-14 0,4-4-2 0,3 4-1 16,1 2-153-16,2 1-32 0,1 3-5 0,4-3-2 0,2 2 92 15,5 4 19-15,3 0 3 0,7 0-54 0,-4-9-10 0</inkml:trace>
  <inkml:trace contextRef="#ctx0" brushRef="#br0" timeOffset="-44031.834">32762 17691 1018 0,'0'0'28'0,"0"0"8"0,0 0-28 0,0 0-8 0,0 0 0 0,-7-3 0 16,0-1 28-16,4 4 5 0,-4-3 1 0,0-3 0 16,0 6-34-16,0 0 0 0,0 0 0 0,0 0 0 15,7 0-43-15,-4 0-9 0,4 0-1 0,-7 9-1 16,7-9 54-16,-4 7 0 0,4-7 13 0,0 6-2 16,0 0 1-16,0 1 0 0,0 2 0 0,0-9 0 15,0 0-12-15,0 0 0 0,7 3 0 0,1-3 0 16,2 0 0-16,1 6 0 0,-1-6 0 0,1 0 8 15,-1 0 36-15,1 0 6 0,3-6 2 0,-3 6 0 16,3 0-32-16,-7-3-7 0,3-6-1 0,-2 9 0 16,-1-4 16-16,0 1 4 0,-4-3 0 0,-3 6 0 15,4 0-52-15,-4 0-9 0,3-6-3 0,-3 6 0 16,0 0-25-16,0 0-6 0,-7-3-1 0,0-1 0 16,7 4 31-16,-7-3 5 0,7 3 2 0,-7 0 0 0,7 0 42 0,-4 3 8 15,-3 4 1-15,7-7 1 0,-3 6 11 16,3-6 3-16,0 0 0 0,0 6 0 0,0-6-40 0,0 0 0 15,0 7-12-15,0-7 4 16,7 0-20-16,-7 0-3 0,3 6-1 0,-3-6 0 0,8 0 52 16,-8 0 9-16,3-6 3 0,-3 6 0 0,0 0 0 0,4 0 0 0,-4 0 0 15,0 0 0-15,0 0 16 0,0 0 3 0,3-7 1 16,-3 7 0-16,0-6-40 0,0 6-12 0,0-6 0 0,-3-1 0 16,3 7-11-16,0 0-9 0,0 0-1 0,0 0-1 15,0 0-8 1,0 0-2-16,0 0 0 0,0 0 0 0,-7 0 32 0,7 0 0 0,-8 4 0 0,8-4 0 15,0 0-22-15,0 0 2 0,0 0 0 0</inkml:trace>
  <inkml:trace contextRef="#ctx0" brushRef="#br0" timeOffset="11258.397">11561 17427 597 0,'0'0'12'0,"0"0"4"0,0 0 0 0,0 0 2 0,0 0-18 0,0 0 0 0,0 0 0 0,0 0 0 16,0 0 56-16,0 0 8 0,0 0 2 0,0 0 0 15,7 0-33-15,0 0-6 0,-4 0-2 0,4-3 0 16,-3 0-12-16,-1-3-2 0,1 3-1 0,3-4 0 16,-7-2-2-16,3 3 0 0,-3-4 0 0,0-2 0 15,4 5 20-15,-8 1 3 0,4-3 1 0,-3-4 0 16,-1 7-24-16,1 0-8 0,-4-4 0 0,0 1 9 0,3-1 26 16,-3 4 5-16,4 0 0 0,-4-3 1 15,-4-1-10-15,4 1-3 0,-4-4 0 0,4 1 0 16,0 5-16-16,-3-5-4 0,-1 2-8 0,-3 4 12 0,0 0-12 0,0 0 0 15,0 2 8-15,-4 1-8 0,0 3 0 0,-3 3 8 16,0 1-8-16,-4 8 0 0,4-2 9 16,-4-1-9-16,4 0 8 0,-3 4-8 0,2-1 37 0,1 4 3 15,0-3 0-15,3-1 0 0,1 4-40 0,3 3 0 16,3 0 0-16,-3 2 0 0,3 5 0 0,1-1 0 16,-1 0 0-16,4 0 0 0,0 0 0 0,4 6 0 15,-4-3 0-15,3 1 8 0,4-1-23 0,0-3-4 16,0-3-1-16,4 3 0 0,-1-3 11 0,4 0 9 15,-3-6-13-15,3-7 5 0,3 4-14 0,1-1-2 0,3-6-1 16,0-2 0-16,0-1 25 0,0 0 0 0,0-6 0 16,4 0 0-16,0-7 0 0,-1 10 0 15,1-12 0-15,0 8 0 0,-1-5 0 0,1-7 11 0,-4-2-1 0,0 5 0 16,0-9-10 0,0 10 0-16,0-7 0 0,-3 0 8 0,3-3-8 0,0 6 0 0,0-3 0 0,0-3 0 15,1 4 0-15,-1-4 0 0,0 3 0 0,0 3 0 16,-3 1 0-16,3 2 0 0,-4-3-11 0,-3 10 11 15,4-6 0 1,-4 2-8-16,0 1 8 0,0-1 0 0,0 7 0 0,0-6 0 0,-3 6 0 0,-1-1 0 16,-3 4 0-16,4-3 11 0,-4 3-1 15,3-3 0-15,4 0 6 0,-7 3 0 0,4-3 1 0,3 3 0 16,-7 0 1-16,3-3 0 0,1 0 0 0,-4 3 0 16,7-3-18-16,-7 3 0 0,0 0 8 0,0 0-8 15,0 0 10-15,0 0-2 0,0 0 0 0,0 0 0 16,0 0 38-16,0 0 7 0,0 0 2 0,3 6 0 0,1 0-16 15,3 7-3-15,0 2-1 0,0 1 0 0,0 0-4 16,4-1-1-16,-1 10 0 0,1-3 0 0,0 0-30 16,3 3 0-16,0 0 0 0,0-3 0 0,0 7 0 0,0-1 0 15,0-3 0-15,-3 0 0 0,-1-3 12 0,1 3 7 16,-4-6 1-16,0-3 0 0,0-4-2 0,0 7 0 16,0-3 0-16,0-4 0 0,0 4-18 0,0-4 0 15,-3-5 0-15,-1 2 0 0,5-6-8 0,-5 3-6 16,-3-6-1-16,4 4 0 0,3-1-8 15,-4 3-1-15,-3-6-1 0,0 0 0 0,0 0 1 0,0 0 1 16,0 0 0-16,0 0 0 0,0 0 3 0,0 0 1 16,0 0 0-16,0 0 0 15,0 0-121-15,0 0-25 0</inkml:trace>
  <inkml:trace contextRef="#ctx0" brushRef="#br0" timeOffset="26811.23">20094 14113 851 0,'0'0'36'0,"0"0"-36"15,0 0 74-15,0 0 8 0,0 0 2 0,0 0 0 16,0 0-12-16,0 0-3 0,0 0 0 0,0 9 0 16,-3-6-24-16,3 4-5 0,-4 2 0 0,4-6-1 15,-3 7 20-15,-1-1 4 0,4 0 1 0,-3-2 0 16,-1 5-22-16,1 1-4 0,3-1-1 0,-4-2 0 16,0 2-8-16,1 4-1 0,-1 0-1 0,1-1 0 15,3 1 9-15,0 3 1 0,-4 0 1 0,4-1 0 16,0 1-6-16,0 3-2 0,0 0 0 0,4 3 0 15,-4-3-4-15,0-3-1 0,3 3 0 0,-3 3 0 16,0-6-6-16,0 3-2 0,0 0 0 0,-3-3 0 16,3-1-17-16,0-2 10 0,-4-3-10 0,4 5 8 15,-3-8-8-15,-1-4 12 0,1 0-12 0,3-6 12 16,-7 7 0-16,0-7 1 0,0 0 0 0,0-4 0 16,-4 1-3-16,0-6-1 0,1 3 0 0,-4-7 0 15,3 1-9-15,1-1 0 0,-1-3 0 0,4-2 0 16,0 2 0-16,0-3 0 0,3 3 0 0,-3-2-11 0,7-1 11 15,-3 0-10-15,3-3 10 0,-4 3-10 0,4-3 10 16,0-3 0-16,0-3 0 0,0 3 0 0,-3-3 0 0,3-1 0 16,-4 1 0-16,1-3 0 15,-1 3 0-15,1-4-8 0,-1 7 8 0,-3-9 0 0,3 9-20 0,1-4 0 16,-1 1 1-16,1-3 0 0,-1 2 1 0,1 4 0 16,3 0 0-16,-4 3 0 0,4 7 18 0,4-4-12 0,3 6 12 15,-4 4-10-15,8-4 10 0,0 7-13 0,6 0 5 0,-3 6 8 16,7 0-13-16,1 0 5 0,-1 6 8 15,3-3-13-15,-2 0 13 0,-1 7 0 0,-4-1 0 0,5 1 0 16,-5-4-13-16,1 6 3 0,0 1 1 0,-1 0 0 16,-3-4 9-16,0 3 0 0,0 7 0 0,-3-6 0 15,0 2 12-15,-1 4 4 0,-3-3 0 0,0-3 1 16,-3 8-17-16,-4-2 0 0,0 0-8 0,-4 0 8 16,1-3-14-16,-4 2 3 0,0-2 1 0,-4-3 0 15,1 5 10-15,-1-2 0 0,-3-3 0 0,0 5-8 16,3-5 8-16,-3-4 0 0,0-2 0 0,3 5 0 15,1-5 0-15,3-1 0 0,-4-3 0 0,4 0 0 16,7-3 25-16,-7 3 7 0,7-3 2 0,-11 0 0 16,4-3-22-16,7 3-12 0,-7 0 12 0,-3-3-12 15,10 3 0-15,-7-3 0 0,3-3 0 0,4 6 0 16,-7-7 0-16,4 4 0 0,-1 0 0 0,4 3-9 16,-4-6-13-16,4 6-2 0,0 0-1 0,0-3 0 15,0 3-4-15,0 0-1 0,4-7 0 0,-4 7 0 16,4-6 18-16,-1 3 3 0,1-3 1 0,-4 6 0 15,3-4 8-15,4-2 0 0,-3 6 0 0,3-3 0 0,-4 3 0 16,1-3 11-16,3-3-3 0,0 6 0 0,-4 0 6 0,5 0 1 0,-1 0 0 16,0 0 0-16,3 0-15 15,-3 0 11-15,0 6-11 0,4 0 10 0,-4 0-10 0,4 4 0 16,-1-1 0-16,1 7 0 0,-4 0 0 0,3 9 0 0,-3 3 0 0,0 0 0 16,-3 7 0-16,0 2-17 0,-4 1 4 15,0 3 1 1,-4-4-32-16,0 1-7 0,1 0-1 0,-4-4 0 0,0 1 16 15,0-1 4-15,-4 4 0 0,4-4 0 0,-3-12 32 0,-1 3 16 0,4-3-2 0,-4-3 0 16,4-13 50-16,-3 7 11 0,-1-7 1 0,1-3 1 16,2-3-9-16,-6-3-3 0,4 0 0 0,-4-3 0 15,0-4-41-15,-4-2-8 0,4 5-1 0,0-5-1 16,0-4-14-16,-1 4-12 0,1-1 3 0,0 4 0 16,4-4-31-16,-1 7-5 0,1-3-2 0,2-1 0 15,5 7-25-15,3 3-6 0,0 0-1 0</inkml:trace>
  <inkml:trace contextRef="#ctx0" brushRef="#br0" timeOffset="27406.685">20246 14533 1337 0,'-11'6'28'0,"4"-3"6"0,-3-3-34 0,3 4 0 0,0-1 0 0,7-3 0 15,-7 3 58-15,7-3 5 0,0 0 1 0,-4 3 0 16,4-3 0-16,0 9 0 0,0-6 0 0,4 7 0 16,-1-7-26-16,4 3-5 0,0 1-1 0,4-4 0 15,-1-3 3-15,4 3 0 0,1 0 0 0,-1-3 0 16,3 0-16-16,1-3-3 0,0 0-1 0,3 0 0 16,-4-4 2-16,5-2 1 0,-5-1 0 0,1-2 0 15,-4 6-6-15,0-10 0 0,-3 10-1 0,-4-4 0 16,-4 1-1-16,4-1 0 0,-7-2 0 0,-3 6 0 15,3-4-10-15,-7 1 12 0,-4-1-12 0,1 4 12 16,2-3-12-16,-6-1 0 0,4 4 0 0,-4-3 0 16,3 2-8-16,-7 1 8 0,4 0 0 0,0 3 0 15,0-7 0-15,0 10 0 0,0-3 10 0,3 0-10 16,1-3 14-16,-1 6-4 0,4 6-1 0,4-3 0 16,-5 0-9-16,8 13-14 0,-3-3 3 0,-1 2 1 15,4 1 10-15,0 3 0 0,4 3 0 0,-1 0 0 16,-3-4 0-16,8 8 0 0,-5-5 0 0,4 5-8 15,0-8 8-15,-3-2 0 0,3 3 0 0,0-3-8 0,-4-4 8 16,4 4 0-16,-3-4 0 0,3 1 0 0,-3-7 0 0,3 7 0 16,-4-7 0-16,4 3 0 0,0-2 0 0,4 2 0 15,-1 0 0-15,1-2 0 16,3 2-45-16,-3-3-4 0,3 1-1 0</inkml:trace>
  <inkml:trace contextRef="#ctx0" brushRef="#br0" timeOffset="27889.725">20687 14483 1303 0,'0'9'55'0,"0"4"-44"15,0-4 101-15,0-3 20 0,0 7 4 0,0-7 0 16,0-6-57-16,0 0-12 0,0 0-3 0,0 0 0 16,0 0 0-16,0 0 0 0,0 0 0 0,0 0 0 15,0 0-20-15,0 0-4 0,0 0 0 0,0 0-1 16,3-6-19-16,-3 0-3 0,4-4-1 0,-4 1 0 16,3 3-7-16,-3-4-1 0,0-2-8 0,0 2 12 15,0 1-12-15,-3-4 0 0,3 4 0 0,-4-4 0 16,1 7 0-16,-4-3-8 0,3 2 8 0,-3-2-13 15,0 6-4-15,0-3-1 0,0-1 0 0,0 4 0 16,-4 3-15-16,4-3-3 0,0 3-1 0,-3 3 0 0,3-3 37 0,3 3 0 0,-3 4 0 0,4-1 0 31,-1 3-15-31,1 1 5 0,-1-1 1 0,0 7 0 0,4-4 9 16,0 1 12-16,-3-1-2 0,3 7-1 0,0-3-9 0,0-4-12 16,0 1 2-16,0 6 1 0,0-4 9 15,0-2 12-15,0 0-2 0,3-4-1 0,-3 4-9 0,4-4 0 0,0 0 0 16,-1 1 0-16,1-4 33 0,-1 3 5 0,1 1 1 15,3-4 0-15,0 4-27 0,3-4-12 0,1 0 10 0,0 0-10 16,3 1 0-16,-4-7 8 0,4 6-8 0,0-3 0 16,1-3-33-16,2 0-10 15,-3-3-1-15,7-3-1 16,-3-7-169-16,0 1-34 0,3-4-6 0</inkml:trace>
  <inkml:trace contextRef="#ctx0" brushRef="#br0" timeOffset="28219.719">20884 13802 1337 0,'0'22'56'15,"0"0"-44"1,0-6 41-16,0 6 9 0,4 3 2 0,0-3 0 0,-1 0 51 15,1 0 10-15,-1 0 3 0,4 3 0 0,0 0-52 0,-3 0-9 16,3 0-3-16,0 3 0 0,3 4-51 0,-3-1-13 0,1-3 0 0,-1 10 0 16,0-7 0-16,0 4 0 0,0 6 0 0,0-4 0 15,-4-2 34-15,4 2 4 0,-3-5 1 16,-1-1 0-16,1 0-25 0,-1-2-5 16,1-7-1-16,0 3 0 0,-4-7-8 0,0-2 0 15,3 3 0-15,-3-3 0 0,0-4 16 0,4-2 0 16,-4-4 1-16,0-6 0 0,0 0-17 0,0 0 0 0,0 0 0 15,0 0 0 1,3-6-99-16,-3-4-23 0,4 4-5 0</inkml:trace>
  <inkml:trace contextRef="#ctx0" brushRef="#br0" timeOffset="28668.541">21096 14226 1592 0,'0'0'33'0,"0"0"7"0,0 0-32 0,0 0-8 0,0 0 0 0,0 0 0 16,0 0 93-16,0 0 17 0,0 0 3 0,0 0 1 15,0 0-29-15,0 0-5 0,0 0-2 0,0 0 0 16,0 0-39-16,-3 9-8 0,-4-6-2 0,3 10 0 16,0-4-6-16,-3 1-2 0,4-1 0 0,-1 4 0 15,-3-1 0-15,4 1 0 0,-4-1 0 0,0 1 0 16,3-1-10-16,-3 1-3 0,4-4 0 0,-5 1 0 15,5-4 0-15,-1 0-8 0,4-6 12 0,-7 6-4 16,7-6 25-16,0 7 5 0,0-7 1 0,-3 9 0 16,3-9-64-16,3 6-13 0,-3-6-2 0,0 10-1 0,7-7 14 15,-3 3 3-15,-4-6 1 0,3 10 0 0,1-7 35 0,-4-3 8 16,7 3 0-16,-3 6 1 0,-1-6-33 16,-3-3-8-16,4 10 0 0,3-7-1 0,-4 6 21 0,4-2 0 0,-3-1 0 15,3 3 0-15,0-6 0 0,0 10 0 16,0-4 0-16,0 1 0 0,0-7 0 0,0 9 0 0,4-2 0 15,-4-1 0-15,3 1 0 0,-2-4 0 16,2 3 0-16,-3-5 0 0,4 5 0 0,-4-6 0 0,3 6 0 16,-3-2 0-16,0-1 0 0,1 0 0 0,-1-3 0 0,-4 1 0 15,1 2 0-15,3-3 0 0,-7-3 0 0,3 3 0 16,-3-3-20-16,4 6 0 0,-4-6 0 16,0 0 0-16,7 4-174 0,-7-4-34 0,0 0-8 15</inkml:trace>
  <inkml:trace contextRef="#ctx0" brushRef="#br0" timeOffset="28989.421">21392 14301 2120 0,'0'0'44'0,"0"0"10"0,0 0-43 0,0 0-11 0,0 0 0 0,0 6 0 16,-3 4 80-16,3-7 13 0,0 9 3 0,-4-2 1 16,4-1-38-16,0 1-8 0,0 2-2 0,0 1 0 15,4-4-20-15,-4 4-4 0,3-1-1 0,5 1 0 16,-5-1-24-16,4 1 8 0,0-1-8 0,4-2 0 16,-4 2 10-16,3-2-10 0,-3 2 12 0,4-6-12 15,-4 7 0-15,0-4 0 0,4 1 0 0,-4-1 0 31,0-3-17-31,0 4 2 0,0-1 1 0,0-2 0 16,0-1-37-16,0-3-7 0,0 6-2 0,0-5 0 16,0 5-96-16,-3-6-19 0,-1-3-4 0</inkml:trace>
  <inkml:trace contextRef="#ctx0" brushRef="#br0" timeOffset="29359.083">21601 14150 1140 0,'0'0'24'0,"0"0"4"0,0 0-28 0,0 0 0 0,0 0 0 0,0 0 0 16,0 0 99-16,0 0 13 0,0 0 4 0,0 0 0 16,0 0 40-16,0 0 9 0,0 0 2 0,0 0 0 15,0 0-63-15,0 0-12 0,0 0-2 0,-4 7-1 16,1 2-41-16,-1 1-8 0,0-1-1 0,-3 3-1 15,4 4-22-15,-1 3-4 0,-3 3 0 0,4 3-1 16,-1 3-3-16,1 4-8 0,-1 2 12 0,4 4-4 16,-3-1-8-16,3 1 0 0,0 6 0 0,-4 0 0 0,4-3 0 15,0-1 0-15,0-2 0 0,0 6 0 0,0-3 17 16,4-4-1-16,-4 7-1 0,0-6 0 0,3-4-15 16,-3 1-10-16,0-4 2 0,4 0 0 0,-4-9 30 15,3 3 6-15,-3-6 2 0,4-3 0 16,-4 0-48-16,0-4-10 0,0-6-1 0,0 7-1 0,3-7 30 15,-3-6 0-15,0 0 0 0,0 0 0 16,0 0-102-16,0 0-24 0,0 0-5 0,0 0-1 0,0 0-61 16,0-9-13-16</inkml:trace>
  <inkml:trace contextRef="#ctx0" brushRef="#br0" timeOffset="30219.065">22366 14226 1456 0,'-10'12'41'0,"2"-2"9"16,1 2-40-16,0 1-10 0,0-1 0 0,4 1 0 16,-4-1 90-16,3-2 16 0,4 2 3 0,-3-2 1 15,-1-4-44-15,4-6-9 0,0 0-1 0,4 6-1 16,-4-6-3-16,3 7 0 0,1-1 0 0,3-6 0 15,0 0-10-15,0 6-2 0,3-3-1 0,1-3 0 16,3 0-27-16,-3 0-4 0,6-3-8 0,-2-3 11 16,-1 3-11-16,0-4 0 0,3 1 0 0,-3-3 8 15,-3-4-43-15,3 1-9 0,0-1-1 0,0-6-1 16,-3 7 37-16,-4-1 9 0,4-3 0 0,-8 4 0 0,4-1 0 16,-3 4 0-16,-4 0 0 0,0-1 0 0,-4 4 0 0,-3-3 0 15,0 5 0-15,-4-2 0 0,1 3-23 16,-8 3 1-16,1 3 0 0,-5 0 0 0,-2 4 22 0,-4-4 0 0,-1 9 0 15,-2 1 0-15,2 2 14 16,1 4-2-16,0 0-1 0,0 6 0 0,3 0-3 0,4 0 0 16,3 0 0-16,1-3 0 0,2 7-8 0,5-11 0 0,-1 7 0 0,8-3 0 15,-1-3 0-15,1-3 0 0,3 6 0 16,3-3 0-16,4-7 0 0,0 4 0 16,0-7 0-16,4 1 0 0,0-4 0 0,3 3 0 0,0-5 8 0,3 2-8 15,1-3 0-15,3 0 0 0,0-3 9 0,1 0-9 16,-1 0 0-16,0 0 9 0,4 0-9 0,-4-6 0 15,0 0 0-15,4-1 0 0,-8-2-15 0</inkml:trace>
  <inkml:trace contextRef="#ctx0" brushRef="#br0" timeOffset="30562.307">22909 13668 1212 0,'-3'25'25'0,"-1"-16"6"0,4 4-31 16,0-1 0-16,0 1 0 0,0 2 0 0,0-2 115 0,0 9 17 0,4-3 3 0,-4 6 1 15,0-3-38-15,3 3-7 0,-3 0-2 0,0 0 0 16,4 0-13-16,-4 6-2 0,0 1-1 0,3-1 0 15,-3-3-37-15,0 4-8 0,4-1-2 0,-4 0 0 16,4 1-5-16,-4 2-1 0,3 1 0 0,-3-1 0 16,4 1-20-16,-1-1 9 15,4 4-9-15,-3-4 0 0,-1-9 8 0,4 10-8 0,0-10 0 0,-3 3 0 16,3-3 0-16,-4-9-16 0,4 6 4 16,-3-6 0-16,0-7-28 0,-1 4-6 15,1-7-1-15,-4-6 0 0,0 0-17 0,0 0-3 16,0 0-1-16</inkml:trace>
  <inkml:trace contextRef="#ctx0" brushRef="#br0" timeOffset="30860.567">22638 13909 1552 0,'0'16'44'0,"3"2"10"15,-3-5-43-15,4 6-11 0,-1-4 0 0,-3-2 0 16,4 6 92-16,-4-7 17 0,3 1 3 0,1-1 1 15,-4-2-27-15,3-1-6 0,1-2 0 0,-4 5-1 16,0-12-12-16,0 0-3 0,0 0 0 0,0 0 0 16,0 0 0-16,0 0 0 0,0 0 0 0,4 6 0 15,-4-6-51-15,3 7-13 0,4-4 0 0,-3 3 0 0,3-3 0 16,3 0 0-16,1 4 0 0,-1-1 0 16,1 0 0-16,3 0 0 0,0 1 0 0,4-1 0 15,-4-3-37-15,0 3-1 0,4-2 0 0,-1-1 0 16,-3-3 5-16,4 0 1 0,0-3 0 0,-1-1 0 15,1-2 11-15,0 0 2 0,-1-4 1 0,1-2 0 0,0 2-4 0,3-2-1 16,-4 3 0-16,5-1 0 16,-5-2-44-16,1 5-9 0,-1 1-1 0</inkml:trace>
  <inkml:trace contextRef="#ctx0" brushRef="#br0" timeOffset="31948.834">23714 13809 1337 0,'0'0'28'0,"0"0"6"0,0 0-34 15,0 0 0-15,0 0 0 0,0 0 0 0,0 0 58 0,0 0 5 0,0 0 1 0,0 0 0 16,0 0 28-16,0 0 7 0,0 0 1 0,0 12 0 16,0 1-58-16,0-1-11 0,0 4-3 0,0 0 0 15,3 2 4-15,-3 1 1 0,4 3 0 0,-1 3 0 16,1 0-13-16,3 4-2 0,0-1-1 0,0 6 0 16,0-5-4-16,4 5-1 0,-4-3 0 0,0 7 0 15,0-4 2-15,0 1 0 0,-4-1 0 0,4 1 0 16,-3-7 0-16,-1 0 0 0,-3 1 0 0,4-4 0 15,-4 0 8-15,4-6 2 0,-4-1 0 0,0 4 0 16,3-9 0-16,-3-1 0 0,0 1 0 16,4 0 0-16,-4-13-24 0,0 0-12 0,0 0 2 0,0 0 0 15,0 0 59-15,0 0 12 0,0 0 3 0,0 0 0 16,0 0-64-16,0 0 0 0,-4-7-14 0,1-2 2 16,-5-7 12-16,5 4 16 0,-1-10-4 0,-3 3-1 15,0-6-11-15,-3-3 0 0,3-4 0 0,-4-2 0 16,1 2 0-16,-1-5 0 0,0 2 0 0,4 4 0 15,0 3 0-15,0-1 0 0,0 4 0 0,4-3 0 16,3 6 0-16,-4-3 0 0,4 6 0 0,4-3 0 16,-4 0 0-16,3 0 0 0,1 0 0 0,-1-3 0 15,1 3-19-15,3-3-5 0,-4 0-2 0,4 3 0 16,0 0 26-16,4 0-10 0,-4 4 10 0,0 5 0 16,4-3 16-16,-4 4 11 0,3 6 1 0,-3-1 1 15,0 4-74-15,4 0-15 0,-4 3-4 0,0 6 0 0,4-6 50 16,-1 13 14-16,-3-4 0 0,4 4 0 0,0-1 0 0,-1 7 0 15,1-3 0-15,-1 9 0 16,-3-6-9-16,4-4-1 0,-4 7 0 0,4-3 0 0,-4-6 10 0,0 2 0 16,-4-2 0-16,1-1 0 0,-1 1 0 0,-3 0 0 15,0-4 0-15,-3 4 0 0,-1-4 8 0,1 3 0 16,-4-2 0-16,0-1 0 0,0-2-8 16,-1 5 0-16,-2 1 0 0,-1-4 0 0,1 0 0 0,-4-5 0 0,-1 5 0 15,1-6 0-15,0 3 0 0,0 1 0 0,-4-7 0 0,4 3 0 16,4-3 0-16,-4 0 0 0,3 0 0 15,1 3 0-15,2-3 0 0,8 0 0 0,0 0 0 0,0 0 0 16,0 0 0-16,0 0 0 0,0 0 0 0,0 0 0 16,0 0 0-16,0 0 0 0,4 9 0 0,0-2 0 15,-1-1 8-15,4-3 0 0,4 0 0 0,-4 3 0 16,0 1-8-16,3-4 0 0,1 3 0 0,-4 0 0 16,4 1 0-16,-1-7-10 0,1 12 10 0,-1-6-13 15,1 4 13-15,0-1 0 0,3 1 0 0,-7 2 0 16,3 4 9-16,-3-4 5 0,4 4 1 0,-4 0 0 15,0 0-24-15,0-1-5 0,0 4-1 0,0-3 0 16,0-1 15-16,0 4 0 0,-3-6 0 0,-1 2 0 16,1-2 0-16,-1 3 0 0,1-4 0 0,-1-6 0 15,1 7 0-15,-4-4 0 0,4 1 0 0,3-7 0 16,-4 9 0-16,4-5 0 0,-3-1 0 0,3 0 0 16,0 1 0-16,-4-4 0 0,4 0 0 0,0 0 0 15,0 3-54-15,1-3-8 0,-1 1-2 0,0-4 0 16,0 6-153-16,0-6-31 0</inkml:trace>
  <inkml:trace contextRef="#ctx0" brushRef="#br0" timeOffset="32262.666">24271 14260 1337 0,'0'0'56'0,"0"0"-44"15,0 0 108-15,0 0 23 0,0 0 4 0,0 0 1 16,0 0-51-16,0 0-9 0,0 0-3 0,0 0 0 16,-3 10-53-16,3-1-10 0,3 4-2 0,-3-1-1 15,4 4-7-15,-4-4-2 0,3 4 0 0,1 0 0 16,-4-1-2-16,3 1-8 0,1 0 12 0,-4-1-4 15,0-2 0-15,3-1-8 0,-3-2 12 0,0 2-4 16,4 1-8-16,-4-7 0 0,0 4 0 0,0-10 0 16,0 0-42-16,0 0-14 0,0 0-2 0,0 0-1 15,0 0-76-15,0 0-15 0,0 0-3 0</inkml:trace>
  <inkml:trace contextRef="#ctx0" brushRef="#br0" timeOffset="32477.153">24225 13834 1579 0,'-17'-7'32'0,"10"7"10"0,7 0-34 0,0 0-8 0,-4 0 0 16,4 0 0-16,-7 7 0 0,7-7 0 0,-4 3 0 0,4-3 0 15,0 0 0-15,0 0 0 0,0 0 0 0</inkml:trace>
  <inkml:trace contextRef="#ctx0" brushRef="#br0" timeOffset="32889.469">24656 13577 2067 0,'0'0'87'16,"0"0"-70"-1,0 0 26-15,0 0 5 0,7 3 0 0,-4 6 1 16,1 1-13-16,3 2-2 0,-4 1-1 0,1 2 0 0,-1 7-33 15,-3 0-22-15,4 3 3 0,-4 3 1 0,0 4 50 16,0 9 9-16,0-1 3 0,-4 7 0 0,4-6-16 0,0 0-2 0,0 0-1 0,0-1 0 16,0-2-25-16,4 3 0 0,-1-3 0 15,1-1-11-15,3-2 43 0,-3-1 9 16,-1 1 2-16,4-4 0 0,-3 0-24 0,-1-2-5 16,1-1-1-16,-1-3 0 0,1 0-13 15,-1 3 0-15,-3-9 8 0,4 9-8 0,-1-9 8 0,-3 3-8 0,4-3 11 16,-4 0-11-16,3-4 0 0,-3 1-9 0,4 0-1 0,-4-7 0 15,3 4 10-15,-3-7 14 0,0 0-3 16,0-6-1-16,0 0-87 0,0 0-18 16,0 0-3-16,0 0-1 0,0 0 5 0,4-12 1 15,-4 5 0-15,0-5 0 0,0-7 7 0,-4-3 2 16,1 0 0-16</inkml:trace>
  <inkml:trace contextRef="#ctx0" brushRef="#br0" timeOffset="33186.699">24550 14213 1824 0,'-7'-3'38'0,"0"-3"8"16,3-1-37-16,1 1-9 0,-1 3 0 0,1-6 0 0,3 9 99 15,-4 0 17-15,4 0 4 0,0 0 1 16,0 0-91-16,0 0-18 0,0 0-4 0,0 0-8 0,4-3 42 0,3-1 2 0,-4 1 0 15,8 0 0-15,-4 3-27 0,7 0-5 0,0-3 0 0,0 0-1 16,4 3-3-16,-1 0 0 0,5 0 0 0,-1 0 0 16,0 0-8-16,-3 0-14 0,3 0 3 0,-4 0 1 31,5 0-31-31,-1 0-7 0,-4 0 0 0,4 0-1 16,-3 0 11-16,-4 0 2 0,4 0 1 0,0 0 0 15,-4 0-67-15,0 0-14 0,0 3-2 0</inkml:trace>
  <inkml:trace contextRef="#ctx0" brushRef="#br0" timeOffset="33718.672">25407 14298 1337 0,'0'0'28'0,"0"0"6"0,0 0-34 0,0 0 0 0,0 0 0 0,-7-3 0 15,0-7 109-15,0 10 15 0,3-6 4 0,-3 0 0 16,0 3-51-16,0-4-9 0,-3 4-3 0,3-3 0 16,-4 3-53-16,-3-4-12 0,3 1 0 0,-3 6 0 15,0-3 37-15,0 0 7 0,3-3 2 0,-3 6 0 16,4 0-26-16,-1 0-4 0,4 6-2 0,0 0 0 16,0 4-14-16,0 2 9 0,3 1-9 0,-3 6 8 15,4 2-8-15,-1 5 0 0,-3 2 0 0,4 0 0 16,-1-3 53-16,-3 3 9 0,4-3 2 0,-5-3 0 15,5 0-52-15,-1-6-12 0,4 6 0 0,-3-3 0 16,3-4 0-16,-4-2 0 0,4 0 0 0,4-4 0 0,-4 0 0 0,3-2 0 16,-3-7 0-16,4 3 0 0,7-3 54 15,-1-3 8-15,-3-1 2 0,4-5 0 0,3-3-52 0,-4-4-12 0,5-3 0 16,-1-6 0-16,0 3 0 0,0-3 0 16,4 0 0-16,-4-3 0 15,-4-1-48-15,4 7-13 0,-3-3-3 0,-4 0 0 16,4 3 64-16,-4 3 10 0,0 1 3 0,0 2 1 0,-4 0-14 0,1 1 0 0,-1 5 0 0,1-2 0 15,-4 9-14-15,0 3 4 16,0 0 1-16,0 0 0 0,0 0-2 0,0 0 0 0,0 0 0 16,0 12 0-16,-4 1 11 0,1 2-12 0,-1 4 12 15,1 3-12-15,-1 3 12 0,4 3 0 0,-3 1 0 0,-1-1 8 16,4 3-8-16,0-3 8 0,0 4-8 0,4-4 8 16,-1 3-8-16,1-6 0 0,3 1 0 0,-4-1 0 15,4-3 0-15,0 0 0 0,0-4 0 0,1-2 8 16,-1 0-53-16,3-7-11 0,-3 4-1 15,0-1-1-15,4-12-158 0,-4 10-32 0</inkml:trace>
  <inkml:trace contextRef="#ctx0" brushRef="#br0" timeOffset="50623.499">26779 14282 1333 0,'-3'-9'56'16,"-1"6"-44"-16,4-4 26 15,-3-2 6-15,3 3 0 0,-4-4 1 0,4-2-25 16,0 5-4-16,-3-2-2 0,3-4 0 0,-4 4-14 15,4 0 11-15,-3-4-11 0,3 4 10 16,-4 2 15-16,4-2 3 0,0 0 1 0,-3 5 0 16,3 4 20-16,0-3 4 0,0 3 1 0,0 0 0 0,-7-3-22 15,7 3-4-15,-7-3 0 0,-1 3-1 0,1 3-7 0,0-3-2 16,0 3 0-16,0 0 0 0,-3 1 1 0,3 2 0 0,-4-3 0 0,4 0 0 16,-4 3-3-16,-3 1 0 0,4-1 0 0,-1 0 0 15,-3 1 6-15,3-4 1 0,-3 3 0 16,4 0 0-16,-4 4-3 0,3-4 0 0,-3 0 0 0,3 0 0 15,-3 1-5-15,4 2-2 0,3-6 0 0,-4 7 0 16,4-1-13-16,0-3 0 16,0 1 0-16,0-4 0 0,3 3 0 0,1 0 0 0,3-6 0 0,0 0 0 15,-4 7 0-15,4-7 0 0,0 0 11 0,0 0-11 16,0 0 10-16,0 0-10 0,0 0 8 0,0 0-8 16,0 6 8-16,0-6-8 0,0 0 0 0,0 6 8 15,0-6-8-15,4 6 0 0,-4-6 0 0,3 7 8 16,4-4-8-16,-3 3 0 0,-1 0 0 0,4 1 0 15,-3-4 0-15,3 3 0 0,0 0 0 0,0 1 0 16,0-1 0-16,0-6 0 0,0 12 0 0,4-5 0 16,-4-1 0-16,3 0 0 0,-2 0 0 0,-1 1 0 15,0-4 0-15,3 3 0 0,-3 0 0 0,0-6 0 16,4 7 0-16,-4-4 0 0,0 0 0 0,4-3 0 16,-4 6 0-16,0-3 0 0,3 4 0 0,1-4 0 15,-4-3 17-15,4 3 8 0,-1-3 2 0,-3 6 0 16,4-3-73-16,-4-3-14 0,0 0-4 0,0 3 0 15,0-3 84-15,-3 7 16 0,3-7 3 0,-4 3 1 0,1 0-30 16,3-3-10-16,-4 0 0 0,1 6 9 0,-4-6-9 16,3 6 0-16,-3 4 0 0,4-4 0 0,-1 0 19 15,-3 4 1-15,4-1 1 0,-1 1 0 16,-3-4-21-16,0 6 0 0,0-2 0 0,-3 2 0 16,3-2 0-16,-4-1-15 0,1-2 3 0,3 5 0 0,-4-3 12 15,1 1 0-15,-1-1 0 0,1-2 0 0,-1 5 9 0,1-2-9 16,-1-1 0-16,-3 0 9 0,0-2-9 15,0 2 12-15,0 0-12 0,-4 1 12 0,4-4-12 0,0 0 0 16,-3 1 0-16,3-1 0 0,-4-3 0 0,4 0 0 0,-4-3 0 16,1 0 0-16,-1 0 0 0,4 0 0 0,-3 0 0 15,-1 0 0-15,0-6 0 0,1 0 0 0,-1 2 0 16,1 1 0-16,-1-3 18 0,0 3 2 0,1-3 0 16,-1 3 0-16,1-1-20 0,3-2 0 0,-4 6-8 15,4-3 8-15,-4 3-19 0,4 0 3 0,0-3 0 0,0 3 0 16,0 0 16-16,4 0 0 0,-4 0 0 0,0 3 0 15,7-3-52-15,-8 0-9 0,5 3-3 0,-4-3 0 16,7 0 0-16,0 0 0 16,-7 6 0-16,7-6 0 0,0 0-102 0,0 0-21 0,0 0-4 15</inkml:trace>
  <inkml:trace contextRef="#ctx0" brushRef="#br0" timeOffset="51386.296">27199 14326 1645 0,'0'0'69'0,"0"0"-55"15,0 0 58-15,0 0 11 0,0 0 2 0,0 0 1 16,-7 3-27-16,7-3-6 0,-7 3-1 0,0-3 0 16,-4 7-26-16,4-7-6 0,0 3 0 0,0 0-1 15,0 0-7-15,0 0 0 0,0 3-1 0,0-2 0 16,-4-1-11-16,1 0 12 0,-1 3-12 0,1 0 12 15,-1 1-12-15,-3-1 0 0,3 0 9 0,1 4-9 16,-4-4 0-16,3 6 9 0,1-5-9 0,-5-1 0 16,8 10 0-16,-3-10 0 0,3 6 0 0,-4 1 0 15,4-4 11-15,4 4-2 0,-4-4 0 0,-1 1 0 16,5-4-9-16,-1 10 8 0,1-10-8 0,-1 6 8 16,1-2-8-16,-1-7 0 0,4 10 0 0,-3-4 0 15,3-3 0-15,0 1 0 0,0-1 0 0,0 0 0 16,0-6 0-16,3 6 0 0,-3 1-9 0,7-1 9 15,-3-3 0-15,-1 3-8 0,1-3 8 0,-1 1 0 16,5-4 0-16,-5 6 0 0,4-3 0 0,0 0 0 16,-3-3 0-16,3 0 0 0,0 0 0 0,-4-3-10 0,4 0 10 15,0-3 0-15,1 2 10 0,-1-5-10 16,0 0 8-16,0-4-8 0,0 1 0 0,0-1 9 0,0 0-1 16,0 1-8-16,0-10 12 0,0 9-4 0,-3 1-8 15,-1-4 0-15,1 4 0 0,-1-4 0 16,1 3 0-16,-1 1 0 0,-3 6 0 0,4-4 0 0,-4 1-8 15,3-1 8-15,-3 7 0 0,0 3 0 0,0 0 0 0,0 0-9 16,0 0 9-16,0 0 0 0,0 0-16 0,0 0 4 0,0 0 1 16,0 0 0-16,0 0 0 0,0 0 0 0,0 0 0 15,0 0 0-15,0 0 11 0,0 0 0 0,0 0 0 0,0 0-8 16,0 0 8-16,4 3 0 0,-1 7 0 0,1-7 0 16,-4 9 0-16,3-5 9 0,1 5-9 0,-4-2 0 15,3 2 14-15,1 4-4 0,-1-4-1 16,1 7 0-16,0-3-9 0,-1 3 0 0,1-4 0 0,3 7 8 15,-4-6-8-15,1 6 0 0,3-3 0 0,-4 3 0 16,4-3 0-16,-3-1 0 0,3-2 0 0,-4 3 0 16,1-7-20-16,-1 1-5 0,5-4-2 0,-5-2 0 15,4 2-117-15,-3-6-24 0,-1 3-5 0</inkml:trace>
  <inkml:trace contextRef="#ctx0" brushRef="#br0" timeOffset="52043.23">27309 14386 1402 0,'0'0'59'0,"0"0"-47"16,0 0 100-16,0 0 21 0,0 0 4 0,0 0 1 15,0 0-61-15,0 0-12 0,3 6-2 0,4 3-1 16,-3-2-11-16,-1-1-3 0,1 0 0 0,-1 0 0 16,4 4-13-16,-3-1-3 0,-1 1-1 0,4-4 0 15,-3 3 8-15,-1-6 1 0,5 7 1 0,-5-7 0 16,1 9-32-16,-1-2-9 0,1-4 0 0,-1 0 0 15,1 4 11-15,-1-7-3 0,-3 10 0 0,4-7 0 16,-4-3-8-16,3 9 10 0,1-5-10 0,-1-1 10 16,-3 0 2-16,4 4 0 0,-1-4 0 0,1 7 0 15,3-4-12-15,-4 0 0 0,1 1 0 0,0-4 0 16,3 7 8-16,-4-7 0 0,4 0 0 0,-3 7 0 16,-1-7-8-16,4 3 0 0,-3-2 0 0,-1 2 0 15,1-6 0-15,-1 7 0 0,1-4 0 0,-1 0 0 16,-3-6 25-16,0 0 7 0,4 6 0 0,-4-6 1 15,0 0-33-15,0 0 0 0,0 0 0 0,0 0 0 16,0 0 0-16,0 0 0 0,0 0 0 0,0 0 0 16,0 0 0-16,0 0 13 0,0 0-4 0,0 0-1 15,0 0-8-15,0 0 0 0,4-6 0 0,-1-3 8 16,1 2-8-16,-4-2 8 0,3 0-8 0,1-4 8 16,-4 7-8-16,3-4 0 0,1 1 0 0,-1-4 0 0,1 4 0 15,-1-4 0-15,1 1 0 0,3-1 0 0,-4 1 0 0,4-7 0 16,0 6 0-16,-3-5-11 0,3-4 11 0,0 3 0 15,0-3 8-15,0-3-8 0,0 3 0 0,0-3 0 16,0 0 0-16,4 0-8 0,-4 0 8 0,0 3 0 0,4-3 0 16,-4 6 0-16,0 0 0 0,0 0 0 0,0 3 0 0,0 1 0 15,-4 2-19-15,5 1-1 0,-5 5-1 16,1 1 0-16,-4-3-28 16,3 2-6-16,1 1-1 0,-4 6 0 0,0 0-140 15,0 0-28-15,0 0-5 0</inkml:trace>
  <inkml:trace contextRef="#ctx0" brushRef="#br0" timeOffset="52680.616">27757 14502 1576 0,'0'0'32'0,"0"0"9"0,0 0-33 0,0 0-8 0,0 0 0 0,0 0 0 16,0 0 78-16,0 0 14 0,0 0 2 0,0 0 1 15,0 0-35-15,0 0-6 0,0 0-2 0,0 0 0 16,0 0-35-16,0 0-7 0,0 0-2 0,0 0 0 15,0 0-8-15,0 0 10 0,0 0-10 0,7 6 10 16,-4 0 2-16,4-3 0 0,0-3 0 0,4 3 0 16,-4-3-4-16,3 0 0 0,1-3 0 0,3 0 0 15,-3-3 18-15,-1 6 3 0,4-6 1 0,-3-4 0 16,3 4-16-16,-3-7-3 0,-1 1-1 0,1 6 0 16,-4-10 3-16,0 3 1 0,0 7 0 15,-3-6 0-15,-1-1-2 0,1-3-1 0,-1 4 0 0,-3 6 0 16,-3-7-11-16,3-3 8 0,-4 4-8 0,-3 2 8 15,0-2-20-15,0-1-4 0,0 1 0 0,-4 5-1 16,1 1 3-16,-4 0 1 0,3 0 0 0,0 2 0 16,-3 4 5-16,4 0 8 0,-1 4-13 0,1 2 5 15,-1 3-12-15,0 1-3 0,4 9 0 0,-3-4 0 16,-1 4 14-16,4 0 9 0,0 3-12 0,0-3 12 16,0-1-8-16,0 4 8 0,3-9 0 0,-3 9 0 15,4-10 0-15,-1 7 0 0,1-3 0 0,-1-4 9 16,1 1 15-16,-1 3 2 0,4-4 1 0,-3 4 0 15,3-4-6-15,-4 1-1 0,8-4 0 0,-4 4 0 16,0-4-20-16,0 1 0 0,0-4 0 0,3 7 8 16,-3-1-8-16,4-2 0 0,3-1 0 0,-4-6 0 15,4 10 0-15,-3-7 0 0,3-3 0 0,0 0 0 16,4-3 0-16,-4 6 0 0,3-2 0 0,4-4-8 0,-3 0-10 16,-1 0-2-16,1-4 0 0,3-2 0 15,-3 3-178-15,3 0-36 0</inkml:trace>
  <inkml:trace contextRef="#ctx0" brushRef="#br0" timeOffset="53280.745">28014 14445 1409 0,'0'0'60'0,"0"0"-48"16,0 0 61-16,0 0 13 0,0 0 2 0,0 0 1 16,0 0-33-16,0 6-8 0,0 1 0 0,0 2-1 15,4-3 7-15,-4 4 2 0,0-1 0 0,0 1 0 16,3 2-29-16,-3-6-6 0,0 7-1 0,0 3 0 16,0-4 4-16,0 4 0 0,0-4 0 0,0 1 0 15,-3 0 0-15,3-1 1 0,-4 7 0 0,1-7 0 16,-1-2-11-16,4 2-2 0,-3 1-1 0,-1-1 0 15,4-2 1-15,-4-4 0 0,4 7 0 0,0-4 0 16,-3-3-12-16,3-6 10 0,0 0-10 0,0 0 10 16,0 0-2-16,0 0-8 0,0 0 12 0,0 0-4 15,0 0 20-15,0 0 3 0,0-6 1 0,0-3 0 16,0-4-23-16,3 1-9 0,-3-1 8 0,4 4-8 0,-4-7 8 16,0 3-8-16,4-2 0 0,-4-1 8 0,0 0-8 0,0-2 0 15,3 2 0-15,-3-6 0 0,0 0 0 0,4 6 0 16,-4-3 0-16,0 1 0 0,3-4 0 0,-3 3 0 15,4 0 0-15,-1 3 0 0,1 1-12 0,-1 2 12 16,4-2-12-16,-3 5 12 16,-1 4 0-16,1 0 0 0,3-1 0 0,-4 4 0 0,4 0-18 0,1 3 4 0,-1 0 1 0,0 0 0 15,0 3 13-15,0 0-11 0,0-3 11 16,3 7-10-16,-3-4 10 0,4 3 16 16,0 0-4-16,-4 4-1 0,3-1-25 0,-3-3-5 0,0 10-1 15,0-3 0-15,0-1 20 0,-3 4-8 0,3-4 8 0,0 7 0 16,-3-3 0-16,-1-1 0 0,1 4 0 0,-1-3 0 15,-3 0 0-15,0 2 0 0,0-5 0 0,0 9 0 16,0-9 0-16,0 5 0 0,-3-2 0 0,-1-3 0 16,4 5-30-16,-3-5-2 0,-1 3-1 15,4-4 0-15,-3 4-32 0,3-10-7 16,0 7 0-16,-4-1-1 0,4-6-122 0,4 1-24 0,-4-4-5 0</inkml:trace>
  <inkml:trace contextRef="#ctx0" brushRef="#br0" timeOffset="53834.256">28452 13508 1074 0,'0'-7'30'0,"0"7"8"0,3-6-30 0,-3 6-8 0,0 0 0 0,0 0 0 15,0 0 104-15,0 0 19 0,0 0 4 0,0 0 1 16,0 0-84-16,0 0-17 0,-3 13-3 0,3-4-1 15,-4 4 45-15,0 2 10 0,4 1 2 0,-3 0 0 16,-1 2 7-16,4 1 1 0,-3 0 1 0,3-3 0 16,0 9-71-16,0-3-18 0,3 3 0 0,1 6 0 15,-1 1 55-15,1-1 7 0,3 10 2 0,-3-4 0 16,3 1-52-16,-4-4-12 0,1 1 0 0,3 3 0 16,-4-4 0-16,1-3 0 0,-1-2 0 0,1 2 0 15,-1-3 0-15,1 7 0 0,-1 2 0 0,-3-2 0 16,0-1 0-16,4 1 0 0,-4-1 0 0,0 1 0 15,-4-4 0-15,4-3 0 0,0-3 0 0,-3 7 0 16,3-7 0-16,-4 0 0 0,4-3 0 0,-3 3 0 16,3-3 0-16,-4 3 0 0,4-3 0 0,0 3 0 15,-3-3 0-15,3 0 0 0,0-6 0 0,3 6 0 16,-3-10 0-16,4 7 0 0,-1-6 0 0,-3 2 0 16,4-5 0-16,-1-1 0 0,1-3 0 0,0 7 0 15,-1-7 0-15,-3-3 0 0,7 4 0 0,-7-7 0 0,0 0 0 16,0 0 0-16,0 0 0 0,0 0 0 15,0 0-151-15,0 0-33 0,0 0-6 0</inkml:trace>
  <inkml:trace contextRef="#ctx0" brushRef="#br0" timeOffset="54208.34">28123 14223 1824 0,'0'0'38'16,"0"0"8"-16,0 0-37 0,0 0-9 0,0 0 0 0,4-4 0 15,3-2 53-15,-3 3 9 0,3-3 2 0,3-1 0 16,1 1 0-16,-1 0 0 0,1 0 0 0,3 3 0 16,0-7-30-16,4 4-6 0,-1 0 0 0,1-4-1 15,3 4-19-15,0 0-8 0,1-1 8 0,-1 4-8 16,0-3 0-16,0 0 0 0,0 3 0 0,0-7 0 16,1 7-20-16,-5-6-10 0,1 5-2 0,3 1 0 15,-3-3-9-15,-1 3-3 0,4-3 0 0,-6-1 0 16,2 1-41-16,-3 0-9 0,0 0-2 0,1-1 0 15,-1 1 26-15,-4 0 5 0,4 3 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1-05-12T20:08:38.0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467 605 13376 0 0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4-05-16T16:08:42.214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4392 5442 1071 0,'0'0'30'0,"-10"3"7"0,10-3-29 0,0 0-8 0,-8 4 0 0,8-4 0 16,-3 6 33-16,-1-3 6 0,4 6 1 0,-3 1 0 15,3 2-23-15,3 1-4 0,-3-1-1 0,4 4 0 16,-1 0 1-16,1 3 0 0,0 3 0 0,6 3 0 15,-6-3-5-15,3 3 0 0,-4 0-8 0,4-3 12 16,0 3 4-16,-7-3 0 0,7 6 0 0,0-9 0 16,-3 6-1-16,3-3 0 0,4 0 0 0,-4 0 0 15,-4 0 1-15,4-4 0 0,0 1 0 0,0 3 0 16,-3 0 0-16,3 3 1 0,-4 0 0 0,4 4 0 16,1-7-5-16,-8 9 0 0,3 0-1 0,-3-3 0 15,0 1-23-15,0-1-5 0,0-3-1 0,-3-3 0 16,3 0 66-16,-8-3 12 0,5 3 4 0,-4-4 0 15,3 1-52-15,1-3-12 0,-1 0 0 0,1-1 0 16,-4 1 0-16,3-3 0 0,1 2 0 0,-4-5 0 16,3-1 0-16,1-3 0 0,3 4 0 0,0-10 0 15,0 0 45-15,0 0 7 0,0 0 0 0,0 0 1 16,0 0-22-16,0 0-5 0,0 0-1 0,0 0 0 16,0 0-17-16,3-3-8 0,4-4 8 0,0 7-8 0,4-3 0 15,-1-3 0-15,1 3 0 0,7 0 0 0,-4-4 0 16,-4 7 0-16,4 0-8 0,1 0 8 0,-1 0 0 0,0 0 0 15,0 0-9-15,0 10 9 0,4-4 0 0,-4 0 0 16,-4 1-8-16,1 5 8 0,3-6 0 0,-3 7 0 0,-1-4 0 16,1 1 0-16,-4-1-8 0,3-3 8 0,-3 4 0 15,8-4 0-15,-8 0-12 0,3-6 12 0,-3 10-12 0,4-7 12 16,-1-3 0-16,-3 0 0 0,4 0 0 16,0 0 0-16,-1 0-118 15,-3-6-17-15,4-1-3 0</inkml:trace>
  <inkml:trace contextRef="#ctx0" brushRef="#br0" timeOffset="749.491">5242 6195 1552 0,'0'0'44'0,"-3"0"10"0,3 0-43 0,-7-6-11 0,0 6 0 0,0-4 0 16,0 4 53-16,-1-3 9 0,-2 3 2 0,3 0 0 15,0 0-8-15,-4 3 0 0,4 1-1 0,0-4 0 16,-3 9-34-16,-5-3-6 0,5 1-2 0,-1 2 0 16,1-6-13-16,3 10 9 0,-4-4-9 0,0 4 8 15,4-4-8-15,-3 0 0 0,3 4 0 0,3-7 0 16,1 10 0-16,-1-4 0 0,-3 1 0 0,7 0-11 16,-3-1 11-16,-1 4-8 0,4-4 8 0,-7 4-8 15,7-3 8-15,0-1 0 0,-4 1 0 0,4-1 0 16,0-2 9-16,0 2 4 0,0-6 1 0,0 4 0 15,0-1-22-15,4-6-5 0,-4-3-1 0,7 13 0 16,-7-13 38-16,4 6 7 0,-4-6 1 0,3 3 1 16,4 0-21-16,-7-3-12 0,7 0 12 0,-3 0-12 15,3 0 11-15,0 0-11 0,0 0 10 0,3 0-10 16,1 0 8-16,-4-3-8 0,4 0 0 0,-1 3 9 16,1-6-9-16,-4 6 0 0,7-6 0 0,-7-1 0 15,0 7 16-15,0-3 0 0,0 0 1 0,4-3 0 16,-4-4-17-16,0 4 0 0,0-3 0 0,0-4 0 15,-3 4 0-15,3-7-14 0,-4 4 2 0,1-1 1 16,-1-3 11-16,1 4 0 0,-1-4 0 0,-3-3 0 16,0 13 0-16,4-7 8 0,-4 4-8 0,0-3 0 15,-4 5 0-15,4 1 0 0,0 0 0 0,-3 3 0 16,3 3 0-16,-4-10 0 0,4 10 0 0,-7 0 0 16,7 0 0-16,0 0 0 0,0 0 0 0,0 0-8 15,-3 6-3-15,-4 1 0 0,3 5 0 0,1 1 0 0,3-4 11 16,-4 4-8-16,8 6 8 0,-4-4-8 15,0-2-24-15,3 6-5 0,-3-4-1 0,4-2 0 0,-1-1 38 0,1 4 0 16,-1-3 0-16,4-1 0 0,-3 1 19 0,-1-4 11 16,4-3 2-16,-3 7 1 15,3-4-53-15,3 1-10 0,-6-4-2 0,3 3-1 0,-3-2 54 0,3-1 11 16,-7 0 3-16,3 0 0 0,4 1-35 0,-3-1 0 0,3-3 0 0,-4 3 0 16,4-6-133-1,0 10-21-15,1-7-4 0</inkml:trace>
  <inkml:trace contextRef="#ctx0" brushRef="#br0" timeOffset="1800.413">6481 6176 775 0,'0'0'32'15,"0"0"-32"1,0 0 57-16,0 0 5 0,0 0 1 0,0 0 0 16,0 0-3-16,-4 13 0 0,4-13 0 0,0 6 0 15,0 3-12-15,0 1-4 0,0-1 0 0,0 1 0 16,0 2-12-16,4-3-2 0,-4 4-1 0,3 0 0 16,-3-1 4-16,0 4 1 0,4 3 0 0,-4-4 0 15,3 4-14-15,-3-3-2 0,4 6-1 0,-4 0 0 16,3-7-5-16,-3 7 0 0,4 0-1 0,-4-3 0 15,3 0 1-15,-3-7 1 0,4 10 0 0,-4-9 0 0,0-1 8 16,3 1 2-16,-3-4 0 0,0 1 0 0,0-7 5 0,0-3 2 16,0 0 0-16,0 0 0 0,0 0-11 0,0 0-3 0,0 0 0 15,0 0 0-15,0-3 37 0,0-7 7 16,-3-2 2-16,3-4 0 0,-4-3-48 16,4 4-14-16,-3-7 0 0,-1 3 8 0,4-6 0 0,-3 9 1 0,-1-3 0 15,4-6 0-15,-3 10-9 0,-1-4-12 0,4 0 2 0,-3 0 1 16,-1 3 9-16,4 1 9 0,-4-4-1 15,1 6-8-15,-1 1 0 0,4-4 0 0,-3 4 0 0,-1-1 0 16,4 4 0-16,0-4 0 0,0 1-11 0,0 8 11 16,0-5 0-16,0 3 0 0,4 0 0 0,-4-1 0 15,3 1 0-15,-3-3 0 0,4 5 0 0,-1-5 0 16,1 6 0-16,3 0-8 0,-3-4 8 0,3 4 0 16,0 3 0-16,0-3-8 0,7 3 8 0,-7 3 0 15,0-3-9-15,4 3 9 0,-1 1 0 0,1 2-9 16,-1-3 9-16,1 10 0 0,3-4-9 0,-3 4 9 15,-4-1-8-15,3 1 8 0,-3 5-10 0,7-2 10 16,-7 6 0-16,1-3-9 0,2 0 9 0,1 3 0 16,-4 0 8-16,3-7 8 0,-3 7 0 0,4 3 1 15,-4-6-17-15,4-3 0 0,-4 3 0 0,0-4 0 16,0-2-10-16,3 6-6 0,-3-7 0 0,-3 4-1 16,-1-4 17-16,1 1 0 0,0-4 0 0,-1 4 0 15,1-7-8-15,-1 0 8 0,-3 4 0 0,0-10 0 16,0 0-42-16,0 0-2 0,0 0 0 0,0 0 0 15,0 0-16-15,0 0-3 0,0 0-1 0,0 0 0 16,7-10-116-16,-3 10-23 0</inkml:trace>
  <inkml:trace contextRef="#ctx0" brushRef="#br0" timeOffset="2348.203">6950 6104 1074 0,'0'0'30'15,"0"0"8"-15,0 0-30 0,-4 6-8 0,4-6 0 0,-7 6 0 16,4 4 104-16,-1-1 19 0,1-2 4 0,-1 5 1 16,1 1-52-16,-1-4-9 0,0 10-3 0,1-3 0 15,3-4 0-15,0 1 0 0,0 5 0 0,0-2 0 16,0-3-51-16,0-1-13 0,0 4 0 0,3-4 0 16,1 1 0-16,0 3 0 0,-1-7 0 0,4 4 0 15,-3-1 0-15,3-2 0 0,0 2 0 0,0-2 0 16,3 2 0-16,-3-6 0 0,4 7 0 0,0-4 0 15,-4 4 0-15,3-1 0 0,4 1 0 0,-7-4 0 0,4 4 0 16,0-1 0-16,-1 1 0 0,-3-4 0 0,7 1 0 16,-7-1 0-16,4-3 0 0,-4 4 0 0,0-7 0 0,0 3 0 15,0-3 0-15,0-3 0 0,-3 0 54 0,3 0 8 16,0 0 2-16,-7 0 0 0,7 0-64 0,-4-3 0 0,1-3-9 16,0 0 0-16,-1-1 9 0,1-5 12 0,-1-1-2 0,1 4-1 15,-1-4 24-15,1-2 5 0,-1-1 1 16,-3 0 0-16,0 1-19 0,4-1-4 0,-4 0-1 0,0 4 0 15,0-4-4-15,0 4-1 0,0-1 0 0,0 0 0 16,0 4-10-16,0 3 0 0,0-7 0 0,0 10 0 16,0-6 0-16,0 9 0 0,0 0 0 0,0 0 0 15,0 0 0-15,0 0-12 0,0 0 2 0,0 0 1 16,0 0-166-16,0 0-33 16,0 0-6-16</inkml:trace>
  <inkml:trace contextRef="#ctx0" brushRef="#br0" timeOffset="2755.54">7454 6270 1337 0,'0'0'28'0,"0"0"6"0,0 0-34 0,-3 10 0 0,3-7 0 0,-4 6 0 15,4-6 0-15,-3 7 0 0,3-4 0 0,0 0 0 16,-4 4 58-16,4-7 5 0,0 6 1 0,0-6 0 15,0 10 0-15,0-7 0 0,0 3 0 0,0-2 0 16,0 5-52-16,0-5-12 0,0 2 0 0,0-3 0 16,0 7 0-16,0-7 0 0,4 0 0 0,-4 4 0 15,0-1 0-15,3-6 0 0,-3 10 0 0,4-1 0 16,-4-2 0-16,3 2 0 0,1 1 0 0,3-1 0 16,-4-2-12-16,1 2-6 0,-1-2-1 0,4-7 0 15,-3 3-174-15,3-6-35 0</inkml:trace>
  <inkml:trace contextRef="#ctx0" brushRef="#br0" timeOffset="2953.862">7345 5778 1337 0,'0'9'56'0,"3"-2"-44"16,-3-7-12-16,0 0 0 0,0 0 0 0,0 0 0 16,0 0 0-16,4-7 0 0</inkml:trace>
  <inkml:trace contextRef="#ctx0" brushRef="#br0" timeOffset="3482.829">7779 5204 1337 0,'0'0'28'0,"0"0"6"16,0 0-34-16,0 0 0 0,0 0 0 0,0 0 0 15,0 0 89-15,0 0 11 0,0 0 3 0,-7 6 0 16,0 1-22-16,3-1-4 0,1 0-1 0,3 0 0 16,-4 7-22-16,4-4-5 0,0 4-1 0,0-1 0 15,0 1-15-15,4 9-3 0,-1-3-1 0,1-1 0 16,-1 4-29-16,8 4 0 0,-8-5 0 0,4 11 0 15,0-4 0-15,0 7 0 0,4-1 0 0,-4 10 0 16,4-6 12-16,-1-1-4 0,-3 7-8 0,4-6 12 0,-4 3-12 16,4-7-8-16,-4-3 8 0,0 4-13 15,7 2 21-15,-11-5 4 0,4 2 0 0,0 1 1 0,0-1-13 16,1 1 9-16,-1-1-9 0,0 4 8 16,0-7-8-16,0 1 0 0,-4-1 9 0,1-3-9 0,-1 0 8 15,1-2-8-15,-1 2 8 0,1-3-8 0,-1-3 0 0,1 0 8 16,-1-3-8-16,1-1 0 0,0 1 0 0,-1-3 0 0,1 3 0 15,-1-4 0-15,1-2 0 0,-4-1 0 16,3-2 0-16,-3-1 8 0,7 1-28 16,-7-7-6-16,0-3-1 0,0 0 0 0,0 0 27 0,0 0 0 0,0 0 0 0,0 0 0 15,0 0-56-15,0-10-7 16,0 4-1-16,-7-3 0 0,7-4-102 16,0 1-21-16,0-1-4 0</inkml:trace>
  <inkml:trace contextRef="#ctx0" brushRef="#br0" timeOffset="3871.05">7701 5969 1314 0,'0'-9'37'0,"0"2"8"0,0 1-36 0,4-3-9 0,-4 2 0 0,3 4 0 16,-3 3 126-16,4-6 23 0,3 3 5 0,-4 0 1 15,4 3-63-15,0 0-13 0,4-3-3 0,0 6 0 16,-1-3-49-16,4 6-11 0,0-3-1 0,1 3-1 15,2 1-14-15,1 2 0 16,-1-3 0-16,1 4 0 0,3-4 0 0,-7 4 0 0,4-1 0 0,0-3 0 16,-1 0 0-16,-3 4 0 0,4-4 0 0,-4 0 0 15,4-2-13-15,-4-1-3 0,0 0 0 0,0-3 0 16,4 0-36-16,-4-3-8 16,0 0-2-16,-3-1 0 0,3-2-42 0,0 0-8 15,0-4-1-15</inkml:trace>
  <inkml:trace contextRef="#ctx0" brushRef="#br0" timeOffset="6346.27">9511 6361 843 0,'0'0'24'0,"0"0"5"0,0 0-29 0,0 0 0 0,0-6 0 0,0 0 0 31,0-1 85-31,0 1 11 0,0 0 3 0,0-1 0 0,-4 1 1 0,4 0 0 0,0-3 0 16,-3 2 0 0,3 7-45-16,0 0-9 0,0 0-2 0,0 0 0 0,-7 0-6 0,0-3-2 0,0 3 0 0,0 3 0 15,0-3-23-15,-4 10-5 0,0-1 0 0,1-6-8 16,3 10 0-16,-4-1 0 0,1-2 0 0,-1-1 0 16,0 0 10-16,1-2-10 0,-1 5 8 0,1-2-8 15,-1-4 13-15,0 0-2 0,1 1-1 0,-1-1 0 16,4-6 0-16,-3 6 0 0,3-3 0 0,0 0 0 15,0-3 5-15,-1 0 1 0,1 0 0 0,4 0 0 16,-4 0-3-16,7 0 0 0,0 0 0 0,0 0 0 16,0 0-13-16,-4 10 0 0,4-10 8 0,0 3-8 15,-3 6 0-15,3-2-8 0,0-1 8 0,3 6-13 16,1 1 13-16,-1-4 0 0,4 4-10 0,0-1 10 16,1 1 0-16,-1-4 0 0,-4 4-9 0,4-1 9 15,4-2-12-15,-4-4 0 0,0 0 1 0,3-6 0 16,-3 7 11-16,4-7 16 0,-4 0-4 0,0-7-1 15,4 4-3-15,-4-3-8 0,3-7 12 0,1 1-4 16,-4-1 0-16,4-2 0 0,3-4 0 0,-4 3 0 16,1-3-8-16,3-6 10 0,-3 3-10 0,3-3 10 15,-4-3-2-15,1 0-8 0,-1 0 12 0,1-7-4 16,0-3 15-16,-4-2 2 0,3-1 1 0,1-6 0 16,-4 3-26-16,0-3 0 0,4 6 0 0,-8-12 0 15,4 6 0-15,-3-3 0 0,-1 0 0 0,1-4 0 0,-4 4 31 16,0 3 1-16,0 0 0 0,0 0 0 15,-4 9-52-15,1-2-9 0,-1 5-3 0,-3 4 0 0,-4-1 16 0,4 1 2 0,0 6 1 16,0 3 0-16,-3-3-3 0,3 9-1 16,0-3 0-16,0 4 0 0,-4 2 17 0,4 1 0 15,0 5 0-15,-4 1 0 0,4 0 0 0,0 6 0 0,0 0 0 0,0 0 0 16,0 9-10-16,0 1-2 0,3 2 0 16,-3 4 0-16,0-4 2 0,4 13 0 15,-1-3 0-15,4 3 0 0,-3 4 10 0,3-4-10 0,3 3 10 16,-3 3-10-16,4 4 10 0,-1 2-8 0,1 1 8 0,3 3-8 15,0 0 8-15,0 6 0 0,4-3 0 16,-1 3 0-16,1-3 0 0,-1-4-10 0,-3 4 10 0,4 0 0 16,0-3 0-16,-4-4 0 0,-4 4 0 0,4 0 0 15,-3-7 0-15,3 4 0 0,-4-3 0 0,-3-1 0 16,4-3 0-16,-1-2 0 0,-3 5 8 0,0-9-8 16,0 3 0-16,0-2 0 0,0-1 0 0,-3-3 0 15,3-7 0-15,0 7 0 0,-4-3-8 0,4-3 8 16,0-1 0-16,-3-2 0 0,3-4 0 0,0 4 0 15,0-4 0-15,0-6 0 0,0 7 0 0,0-10 0 16,0 0 8-16,0 0 8 0,0 0 1 0,0 0 1 16,0 0-29-16,0 0-5 0,0 0-2 0,0 0 0 15,0 0 18-15,0 0 0 0,0 0 0 0,0 0 0 16,3-10-120-16,1 7-21 0,-1 0-4 0</inkml:trace>
  <inkml:trace contextRef="#ctx0" brushRef="#br0" timeOffset="17830.476">10029 6148 608 0,'0'0'12'0,"0"0"4"0,0 6-16 0,-3 0 0 0,-1 1 0 0,4 2 0 16,0-9 29-16,-3 6 3 0,3 1 1 0,0-7 0 16,0 9 11-16,0-9 1 0,-4 6 1 0,4-6 0 15,0 0 11-15,0 0 3 0,0 0 0 0,0 0 0 16,0 0 44-16,0 0 10 0,0 0 2 0,0 0 0 15,0 0-41-15,0 0-8 0,0 0-2 0,0 0 0 16,7 3-25-16,0 1-4 0,1-4-2 0,2 3 0 16,-3 0-26-16,4 0-8 0,-1-3 0 0,1 3 0 15,-1 3 0-15,1-2 0 0,-4-1 0 0,0-3 0 16,4 0 0-16,-4 6 0 0,0-3 0 0,-7-3 0 16,7 0 9-16,-7 0-9 0,7-3 0 0,-3-3 9 15,-1 3 2-15,1-7 0 0,-1 4 0 0,1-4 0 0,-4-2-1 16,3 2 0-16,-3-5 0 0,0 2 0 15,0-2-10-15,-3 2 0 0,3 0 9 0,-4 1-9 0,1-4 0 16,-1 7 0-16,1-4 0 0,-1 4 8 0,-3 0-8 0,3 2 0 16,1 1 0-16,-4 0 0 0,0 3 0 0,0-1-10 0,0 1 10 15,0 0-10-15,0 3 2 0,-1 0 0 0,-2 0 0 16,3 3 0-16,0-3 8 0,0 3-8 0,0 1 8 16,0-1-8-16,7-3 8 0,-7 3 0 0,7-3 0 0,-7 3-8 15,-1 6 8-15,5 1 0 0,-4-1-9 16,3 1 9-16,1-1 0 0,-1 4-11 0,-3-1 11 15,4 4-8-15,-1-4 8 0,1 4 0 0,-1 0-9 16,1-1 9-16,3 1 0 0,-4 0 0 0,1-1-9 0,3 1 9 16,-4-3 0-16,4-1 0 0,-3 1 0 0,3-1 0 15,-4 1 0-15,4-4 0 0,4-3 0 0,-4 1 0 16,0 2 0-16,0-9 0 0,3 3 0 0,-3 7 0 16,0-10 0-16,7 6 8 0,-3 0-8 0,3 0 0 15,0 1 12-15,0-7-4 0,0 9-8 0,3 1 12 16,1-1-12-16,0-3 0 0,3 7 8 0,0-1-8 15,3 1 0-15,-2-4 0 0,2-2 0 0,1-1 0 16,-4 6-34-16,4-2-10 0,-1-1-1 0,-3 1-1 16,4-4-29-16,0 3-5 0,-4-6-2 0,3 7 0 15,-3-10-24-15,4 0-5 0,-4-3-1 0</inkml:trace>
  <inkml:trace contextRef="#ctx0" brushRef="#br0" timeOffset="18555.242">10742 5988 1116 0,'0'-16'23'0,"0"16"6"0,0-6-29 0,0 6 0 0,-3-3 0 0,3 3 0 16,-4-10 127-16,-3 10 19 0,0-3 4 0,0 0 1 16,0 3-35-16,0 0-8 0,0 0 0 0,-4 3-1 15,1 0-92-15,2 7-15 0,-2-4-10 0,-1 7 2 16,1-7 8-16,-1 6 0 0,4-2 0 0,0-1 0 16,-4 4 0-16,4-4 0 0,0-2 0 0,0 8 0 15,0-5 26-15,4-1 7 0,-1 0 2 0,-3 1 0 16,4-4-35-16,-1 3 0 0,1 1 0 0,-1-7 0 15,0 6-21-15,1-5-11 0,3-4-3 0,0 0 0 16,0 0 59-16,-4 9 12 0,4-9 3 0,0 0 0 16,0 0-27-16,0 6-4 0,0-6-8 0,0 0 11 15,0 0-11-15,0 0 0 0,0 0 0 0,0 0 8 16,0 0 8-16,0 0 0 0,0 0 1 0,0 0 0 16,0 0-17-16,0 0 0 0,0 0 0 0,0 0 0 15,0 7 0-15,0-7 0 0,4 3 0 0,-4-3 0 16,7 3 0-16,-3 0 0 0,-1 0-8 0,4-3 8 15,-3 9 0-15,-1-5-9 0,4 2 9 0,-3 0 0 0,3-3 0 0,-4 4 0 16,4-4 12-16,-3 0-4 0,3 0-8 16,-4 0 0-16,5 3 0 0,-8-6 0 0,7 4 0 0,-4-1 0 0,4-3 0 15,-3 9 0-15,3-6 0 0,-4 0 0 0,-3-3-11 16,4 7 11-16,-1-1 0 0,1-3 0 0,-1 0 0 16,-3-3 0-16,4 10 0 15,-1-7 0-15,1 3 0 0,0 0 0 0,-4-6 0 0,3 7 0 0,1-1 0 16,-4-6 0-16,0 6 0 0,3 3 0 0,-3-2 0 0,-3-1 0 15,3 0 0-15,-4 7 0 0,1-4 0 0,-5 4 10 16,5-4-10-16,-4 1 0 0,0 2 0 16,-4 1 0-16,4-1 0 0,0 1 0 0,-3-4 0 0,2 4 0 15,1-1 0-15,0-2 0 0,0-4 0 0,4 0 0 16,3-6 12-16,-7 3 0 0,7-3 0 0,0 0 0 16,0 0 1-16,-7 0 1 0,0 0 0 0,0-3 0 15,3-3-4-15,-3 0-1 0,0-1 0 0,0 1 0 16,0 0-9-16,0 0 0 0,0-1 0 0,0 4 0 15,3 0-26-15,-3-3-7 0,0 3-2 0,4-4 0 16,-5 1-166-16,1-3-34 0</inkml:trace>
  <inkml:trace contextRef="#ctx0" brushRef="#br0" timeOffset="20036.798">11832 6035 782 0,'-3'13'33'0,"-1"-1"-33"16,4 1 69-16,-3 2 7 0,3 1 2 0,-4 3 0 16,4 0-6-16,0-1 0 0,0-2-1 0,0 9 0 15,0-3-19-15,4 0-4 0,-4 3-1 0,3-3 0 16,1 3-14-16,-1 0-2 0,1 3-1 0,-1 4 0 15,4-4-4-15,-3 0-1 0,3 7 0 0,-4-1 0 16,1 1 2-16,3-1 0 0,-4 1 0 0,1 2 0 16,0-2-7-16,-1-1-2 15,1-5 0-15,-1 5 0 0,1-3-5 0,-4-2-1 0,0-4 0 0,3-3 0 16,-3-3 0-16,0-4 0 0,4 4 0 0,-4-6 0 16,0-1-1-16,3 1-1 0,-3-4 0 0,4-3 0 15,-4-6 1-15,0 0 0 0,0 0 0 0,0 0 0 16,0 0 17-16,0 0 4 0,0 0 1 0,0 0 0 15,-4-6 23-15,-3 0 5 0,4-7 1 0,-1 4 0 16,-3-4-30-16,4-2-7 0,-1-4-1 0,-3 3 0 16,3 0-15-16,-3-6-9 0,4 4 10 0,-4-1-10 15,0 0 0-15,3-3 0 0,-3 0 0 0,0-3 0 16,0 3 0-16,0-3 0 0,0-3 0 0,-4-4 0 16,4 4-9-16,0 0 9 0,0-3-13 0,0 2 5 15,0 1 8-15,4-3-12 0,-1 6 12 0,1-3-12 16,-1-1 12-16,4 1-8 0,-4-3 8 0,4 6-8 15,4-10 8-15,-4 1 0 0,4 2 0 0,-1-2 0 16,4 6 0-16,-3-4 0 0,3 4 0 0,0 6 0 16,0-3 0-16,0 12 0 0,0 1-9 0,0 2 9 0,0-2 0 15,0 9 0-15,0-3-9 0,0 2 9 0,0 1-8 16,0 3 8-16,0-3-12 0,0 3 12 0,4 0-12 0,-4 3 12 16,0 0-12-16,4 1 12 0,-4 2-9 15,3-3 9-15,-3 3 0 0,0 0-9 0,4 7-11 0,0-4-3 16,-4 1 0-16,3 2 0 0,1 1 23 0,-4 3 0 0,0-1 0 0,-4 4 0 15,1 0 12-15,-4 3 6 0,4 0 2 16,-4-3 0-16,-4 6-20 0,0-3 0 16,1 0 0-16,-1-4 0 0,-3 1-10 0,0 0-9 0,0-3-1 15,4-4-1-15,-4 4 35 0,0-4 7 0,0 1 2 0,-4-7 0 16,4 7-15-16,0-10-8 0,0 3 8 0,0-6-8 16,-4 0 0-16,4 0 9 0,-4 0-9 0,1 0 0 15,-1-3-19-15,1-3-10 0,-1 0-3 16,1-4 0-16,3 1-36 0,-4-4-8 0,4 4-2 0,0-4 0 15,3-2-54-15,1 2-10 0</inkml:trace>
  <inkml:trace contextRef="#ctx0" brushRef="#br0" timeOffset="20595.324">12107 6164 1337 0,'0'0'28'0,"0"0"6"0,0 0-34 0,0 0 0 0,0 0 0 0,-7 6 0 16,4 0 58-16,3-6 5 0,-4 9 1 0,1 1 0 15,-1-1-52-15,4 1-12 0,-3-1 0 16,3 4 0-16,0-1 53 0,0-2 8 0,0 2 2 0,3-2 0 15,-3 2-32-15,4 1-7 0,-1-1 0 0,1 1-1 16,-1-1-7-16,1 4 0 0,-1-4-1 0,1-5 0 16,-1 5-4-16,1 1-1 0,-4-4 0 0,3 1 0 15,-3-1-2-15,4-3 0 0,-4-6 0 0,0 0 0 16,0 0 0-16,0 0 0 0,0 0 0 0,0 0 0 16,0 0-8-16,0 0 0 0,0 0 0 0,0 0 0 15,0 0 56-15,0 0 7 0,-7-6 1 0,3 0 0 16,1-7-52-16,-1 7-12 0,4-3 0 0,-3-1 0 15,3 1 0-15,-4-4 0 0,4 10 0 0,-3-9 0 16,3 2 0-16,-4-2 0 0,4 2 0 0,0-2 0 16,-3-1 0-16,3 1 0 0,0-4 0 0,-4 0 0 15,4 4 0-15,-3-4 0 0,3 0 0 0,0 1 0 16,-4 2 54-16,4-3 8 0,0 4 2 0,0-1 0 16,0 4-52-16,0-1-12 0,0 1 0 0,0 3 0 15,0 0 0-15,4-1 0 0,-4 1 0 0,0 6 0 16,7-3 0-16,-4 0 0 0,4 0 0 0,0-1 0 15,4 4-48-15,-1 0-13 0,1 0-3 0,3-3 0 16,0 6 73-16,0-3 15 0,1 0 2 0,2 4 1 0,-3-1-27 16,4 0-14-16,-4-3 2 0,0 3 0 15,4-3-35-15,-4 6-6 0,4-6-2 0,-4 3 0 16,0 1-125-16,0-4-24 0,-4 0-6 0</inkml:trace>
  <inkml:trace contextRef="#ctx0" brushRef="#br0" timeOffset="20867.575">12513 6204 980 0,'-3'10'20'0,"-1"5"5"0,4-2-25 0,-4-1 0 0,4 1 0 0,0 3 0 16,-3-4 80-16,3 1 12 0,0-4 1 0,-4 4 1 16,4-1-24-16,0 7-5 0,0-10-1 0,0 4 0 15,0-7-15-15,0 7-3 0,0-7-1 0,0-6 0 16,0 3-21-16,0 10-4 0,0-13 0 0,0 0-1 16,0 0-19-16,0 0 0 0,0 0 0 0</inkml:trace>
  <inkml:trace contextRef="#ctx0" brushRef="#br0" timeOffset="21027.392">12450 5906 1440 0,'0'0'40'0,"0"0"11"0,0 0-41 16,0 0-10-16,0 0 0 0,0 0 0 15,0 0-25-15,0 0-7 0,0 0-2 0</inkml:trace>
  <inkml:trace contextRef="#ctx0" brushRef="#br0" timeOffset="21328.762">12675 5988 1314 0,'4'12'37'0,"-1"1"8"0,1 0-36 0,3-4-9 0,-4 4 0 0,5 8 0 16,-1-2 102-16,0 0 18 0,0 3 4 0,3 3 1 16,1-3-53-16,-4 6-12 0,4-9-1 0,-1 9-1 15,-3-9-39-15,4 6-8 0,-1 3-2 0,1-9 0 16,-4 3-9-16,4 0 0 0,-1 0 0 0,1-6 0 15,-4 6 0-15,3-3 0 0,-3-4 0 0,0 4 0 16,0 0 0-16,1-7 0 0,-1 7 0 0,-4-3 0 16,4-4 0-16,-3 4 0 0,-1-3 0 0,4-1 0 15,-3-6-49-15,-4 7-12 0,3-4-3 0</inkml:trace>
  <inkml:trace contextRef="#ctx0" brushRef="#br0" timeOffset="21764.896">12668 6468 1337 0,'0'0'28'16,"0"0"6"-16,0 0-34 0,0 0 0 0,0 0 0 0,0 0 0 16,0 0 109-16,0 0 15 0,0 0 4 0,0-10 0 15,0 7-67-15,4-3-13 0,-1-7-2 0,1 10-1 16,3-9-21-16,0-1-4 0,0 1 0 0,4-7-1 15,-4 6 29-15,3 1 5 0,1-4 2 0,-4 3 0 16,3-2-37-16,1-4-7 0,0 0-2 0,3 3 0 16,-4-2 30-16,1-4 5 0,3-3 2 0,0 3 0 15,0-3-22-15,-3-1-5 0,3-2-1 0,-4 3 0 16,5 3-18-16,-5 0 0 0,4 3 0 0,-3 1 0 16,-4 2 0-16,0 3 0 0,0 1 0 0,-3 2 0 0,3 1 0 15,-4 3 0-15,-3-4 0 0,4 7 0 16,-1-6-189-16,-3 6-42 0</inkml:trace>
  <inkml:trace contextRef="#ctx0" brushRef="#br0" timeOffset="22635.4">13698 6107 824 0,'-3'13'35'0,"-1"-4"-35"16,1 4 87-16,-1-1 10 0,4-6 3 0,0 4 0 16,0-10-11-16,0 0-1 0,0 0-1 0,4 6 0 15,3-6 14-15,0 0 3 0,0 6 1 0,4-6 0 16,3-6-43-16,-4 6-9 0,4 0-1 0,0 0-1 16,1-6-33-16,-5 3-6 0,1 0-2 0,-1-1 0 15,1 1-29-15,-4-3-5 0,0 3-2 0,0-3 0 16,0-1 46-16,0-2 8 0,0 3 3 0,-3-1 0 15,3-2-31-15,-4 0 0 0,1 2 0 0,-1-2 0 16,1 3 0-16,-4-4 0 0,3 4 0 0,1-3 0 16,-4 5-13-16,-4-5 1 0,4 6 0 0,-3 0 0 15,-4 0 3-15,3-4 1 0,-3 7 0 0,-3-3 0 16,3 3-5-16,-7 3-1 0,3-3 0 0,-3 3 0 16,0 1 6-16,0 2 8 0,-4-3-13 0,4 6 5 0,-4 1 8 15,1-1 0-15,2 1-9 0,1-1 9 0,0 4 0 16,4 2-11-16,-1-2 11 0,4 2-8 0,-4-2 8 0,4 3 0 15,0-1 0-15,4 1 0 0,-1 0 0 0,1-7-8 16,3 4 8-16,0 2 0 0,0-2 0 0,0-7-8 16,3 7 8-16,1-4 0 0,-1 1 0 0,-3-1 0 15,7-3 0-15,-3 4 0 0,3-7 0 0,0 6 0 16,0-6 0-16,4 7 8 0,-1-4-8 0,-3 0 0 0,4 0 0 16,-1 1 0-16,5-7 0 0,-5 9 0 0,4-6 0 15,-3 7 0-15,3-4 0 0,-3 0-15 16,-1-6 3-16</inkml:trace>
  <inkml:trace contextRef="#ctx0" brushRef="#br0" timeOffset="23234.88">14217 6022 1127 0,'0'0'23'0,"0"0"7"0,0 0-30 16,0 0 0-16,0 0 0 0,0 0 0 0,0 0 119 0,0 0 17 0,0 0 4 0,0 0 1 15,0 0-50-15,0 0-11 16,0 0-1-16,0 0-1 15,0 0-55-15,-7 4-11 0,0-1-3 0,-4 0 0 0,1 0-9 0,-1-3 10 0,1 9-10 16,-1-5 10 0,0 2-10-16,-3 0 0 0,0 0 0 0,0 1 0 0,3-1 0 0,-3 3 8 0,4-2-8 15,-1 5 0-15,1-3 0 0,3-2 0 0,-1-1 0 0,5 7 0 16,-1-7 0-16,1 0 0 0,3-6 0 0,0 6 0 16,0-6 0-16,0 7 0 0,0-7 0 0,0 3 0 15,0-3 8-15,3 6 4 0,-3-6 0 0,4 0 0 16,-4 0-12-16,3 9 0 0,-3-9 0 0,8 4 0 15,-8-4 0-15,3 0 0 16,4 6 0-16,-7-6 0 0,7 0 0 0,-3 0 0 0,-4 0 0 0,7 0 0 16,0 0 0-16,-4 0 0 0,4 0 0 0,0 0 0 15,0 0 20-15,1 3-2 0,2-3 0 0,-3 3 0 16,0 0-18-16,0 0 0 0,4 4 0 0,-4-1 0 16,0-3 0-16,0 10 0 0,0-4 0 0,0 0-9 15,0 1 9-15,0-4 0 0,-3 7 0 0,-1-1 0 16,1 1 0-16,-1 2 0 0,-3-2 0 0,0 3 0 15,0-4 0-15,-3 1 0 0,-1-4 10 0,-3 1-10 16,0-4 9-16,0 3-9 0,0-2 8 0,0-4-8 16,-4 0 13-16,1-3-2 0,-1 0-1 0,-3 0 0 15,0 0-10-15,3-3 10 0,-3-7-10 0,0 7 10 16,0-3-38-16,0-7-8 0,3 1-2 0,1-1 0 16,-4 7-123-16,3-10-25 0</inkml:trace>
  <inkml:trace contextRef="#ctx0" brushRef="#br0" timeOffset="23727.137">14460 5188 1454 0,'0'0'30'16,"-7"7"8"-16,0-4-30 0,0 6-8 0,4 1 0 0,-4 2 0 15,3-6 28-15,1 7 4 0,-1 3 0 0,1-4 1 16,3 1-16-16,-4 2-3 0,4-2-1 0,0-1 0 16,0 10 12-16,0-9 3 0,4 9 0 0,-1 0 0 15,1-7-3-15,-1 11 0 0,1-4 0 0,3 9 0 16,-4-3-4-16,4 13-1 0,-3-4 0 0,3 7 0 16,-4-3-12-16,4 6-8 0,-3 0 10 0,-1 0-10 15,-3-6-16-15,0 3-8 0,0-3-3 0,0-1 0 16,-3 8 53-16,3-8 10 0,-4 1 3 0,1 6 0 0,3-12-31 15,0-1-8-15,0-3 0 0,-4 1 0 16,4-10 0-16,0 6 8 0,4-9-8 0,-4 6 8 0,3-6-8 0,1-4 0 16,-4 1 0-16,3 0 8 0,1-4-8 0,-4-2 0 0,4-4 0 15,3 3 0 1,-4-9-35-16,-3 7-8 0,0-7-1 0</inkml:trace>
  <inkml:trace contextRef="#ctx0" brushRef="#br0" timeOffset="24000.725">14270 6000 1493 0,'0'0'42'16,"0"0"10"-16,0 0-42 0,0 0-10 0,0 0 0 0,0 0 0 15,0 0 78-15,0 0 14 0,0 0 2 0,0 0 1 16,0 0-11-16,0 0-1 0,0 0-1 0,0 0 0 16,3-3-50-16,4 0-11 0,4-3-1 0,-4 6-1 15,4-3-19-15,-1 0 0 0,1 0 0 0,3-1 0 16,0 1 0-16,4 0 0 0,-1 3 10 0,5-3-10 16,-1 3 0-16,0-3 0 0,0 0-14 0,4 3 5 15,-1 0-39-15,-2-7-8 0,2 7-2 0</inkml:trace>
  <inkml:trace contextRef="#ctx0" brushRef="#br0" timeOffset="24726.24">15720 6220 1288 0,'0'0'36'0,"0"0"8"0,0 0-35 16,0 0-9-16,0-9 0 0,0 5 0 0,0-2 100 0,3 0 17 0,-3 0 4 0,4 2 1 16,-4 4-54-16,0 0-12 0,0 0-1 0,0 0-1 15,0 0-42-15,0 0-12 0,0 0 0 0,3 4 8 16,1 8 10-16,-1 1 2 0,1-4 1 0,-1 13 0 15,-3-3-13-15,4 0-8 0,0 6 8 0,-1 3-8 16,1-3 0-16,-1 3 0 0,1 1 0 0,-1 2-8 16,-3 0 8-16,4 4 0 0,-1-1 0 15,1 4 0-15,-4-4 0 0,3-2 0 0,1 2 0 0,-4-2 0 16,3-1 0-16,-3 0 0 0,4-2 0 0,-4-4 0 16,3 0 0-16,-3 0 0 0,4-6 0 0,-4-1 0 15,3-2 0-15,-3-3 0 0,0-1 0 0,4-2 0 16,-4-1 0-16,0-3 0 0,0-6 0 0,0 0 0 15,0 0 29-15,0 0 8 0,0 0 2 0,0 0 0 16,0 0-27-16,0 0-4 0,0 0-8 0,-11-6 11 16,4-3-11-16,-3-1-11 0,3 1 3 0,-4-4 0 15,-3-2-29-15,0-4-6 0,3 0-1 0,-3 0 0 16,0-6-32-16,0 3-6 0,0-3-2 0</inkml:trace>
  <inkml:trace contextRef="#ctx0" brushRef="#br0" timeOffset="24935.392">15649 5536 1394 0,'-7'-6'59'0,"0"6"-47"15,0-3 47-15,7 3 9 0,0 0 3 0,-7 0 0 16,7 0-45-16,-7 3-9 0,7-3-1 0,0 0-1 15,0 0-28-15,0 0-6 0,0 0-1 0,0 0 0 32,3 6-46-32,8-2-10 0,0-4-1 0</inkml:trace>
  <inkml:trace contextRef="#ctx0" brushRef="#br0" timeOffset="25472.997">15939 6211 1045 0,'0'0'44'15,"0"0"-36"1,-4 9 76-16,4-9 14 0,0 0 3 0,0 3 1 0,0-3 1 0,0 13 0 0,4-13 0 0,-1 9 0 16,1-3-31-16,3 1-7 15,0-1-1-15,0 0 0 0,3-6-51 0,-3 6-13 16,4-2 0-16,0-4 0 0,-1 0 0 0,1 0 0 0,-1-10 0 0,1 10 0 16,-1-6 54-16,1 0 8 0,-4-4 2 0,4-2 0 15,-4 5-52-15,-4-5-12 0,4-1 0 0,-7 4 0 16,4-1 0-16,-1 1-13 0,-3 3 2 15,0-4 1-15,0 1 10 0,-3 0 14 0,-1 2-3 0,-3-2-1 32,0-1-59-32,0 4-12 0,0 0-3 0,-3-3 0 0,-1 2 103 0,0 1 20 0,-3 3 4 15,4 0 1-15,-1 3-103 0,0 3-20 16,4 0-4-16,-3 3-1 0,3 1 51 0,0 2 13 0,0 0 0 0,3 1 0 16,-3-4-8-16,4 7 8 0,-1 2-8 0,1-2 8 15,3 2-10-15,-4 4 10 0,0 0-12 0,4 0 12 16,-3 0 0-16,3 3 0 0,3-3 0 0,-3-4 0 15,4 7 0-15,-4-6 0 0,4-1 0 0,-1 1 0 16,1-3 0-16,-1-4 0 0,4-6 0 0,-3 10 0 16,3-7 0-16,0 0 0 0,0-6 0 0,0 0 0 15,3 7 0-15,-2-7 14 0,2-7-4 0,-3 7-1 16,4-3-58-16,-1 0-12 0,1-3-3 0</inkml:trace>
  <inkml:trace contextRef="#ctx0" brushRef="#br0" timeOffset="25862.263">16249 6204 1074 0,'-4'13'30'0,"1"-1"8"0,-1-5-30 0,4 8-8 15,0-5 0-15,0-1 0 0,0 4 56 0,0-1 11 0,0-2 1 0,0 2 1 16,4-2-4-16,-4-1-1 0,3 4 0 0,-3-1 0 16,4-3-12-16,-4-2-4 0,3 2 0 0,1 1 0 15,-4-4-5-15,4 0-2 0,-1-3 0 0,1 7 0 16,-1-7-14-16,1 3-3 0,3-3-1 0,-7-3 0 16,3 3-11-16,1-3-1 0,3 0-1 0,0 0 0 15,-4 0-10-15,4-3 0 0,1 0 0 0,-1-3 0 16,0-7 56-16,3 7 7 0,1-10 1 0,-1 4 0 15,-3-1-52-15,0 4-12 0,1-7 0 0,-5 4 0 16,1-1 0-16,-1-6 0 0,1 7 0 0,-1-1 0 16,-3 4 0-16,0-7 0 0,0 4 0 0,0-1 0 15,-3 4-11-15,-1-1-5 0,1-2 0 0,-1-1-1 16,4 10-131-16,-3-6-25 0,3 2-6 0</inkml:trace>
  <inkml:trace contextRef="#ctx0" brushRef="#br0" timeOffset="26629.109">16771 6254 1496 0,'-3'-6'31'0,"-5"0"8"0,5-3-31 0,-1-1-8 0,1 4 0 0,-4 0 0 16,0-4 70-16,0 4 13 0,0 0 2 0,-4-1 1 16,4 1-25-16,-4 3-5 0,-3 0 0 0,4 0-1 15,-1 0-38-15,-3 3-7 0,0 0-2 0,3 0 0 16,-3 3-8-16,4 3 0 0,3-3 0 0,-4 6 0 15,4 1 0-15,0 2 0 0,0 1 0 0,0 0 0 16,0-1 0-16,0 4 0 0,3-7 0 0,-3 4 0 16,4-1 0-16,-1 1 0 0,1-4 0 0,3 4 0 15,-4-1 0-15,4-2 0 0,4 2 0 0,-4 1 0 16,3-1 0-16,-3 1 0 0,4-4 0 0,3 1 0 16,-4-7 0-16,4 6 0 0,-3-6 0 0,3 4 0 15,0-4 36-15,-4 0 3 0,4-3 0 0,1 0 0 16,2 0-17-16,-3-3-3 0,4 0-1 0,6-4 0 15,-3-5-1-15,1-1 0 0,-1-2 0 0,3-4 0 16,-3-3-8-16,4-3-1 0,0 3-8 0,3-6 12 16,-7-4-23-16,4-2-5 0,-4-4 0 0,3 4-1 15,-2 2 34-15,-5 1 7 0,4-4 2 0,-3 4 0 0,-1 0-14 16,-3-1-2-16,-3 4-1 0,-1-3 0 0,1-1 2 0,-4 1 0 16,0 0 0-16,-7-1 0 0,0 1-11 15,0 0 10-15,-7-1-10 0,0 4 10 0,-4 3-10 0,0 0 8 16,-3 3-8-16,0 0 8 0,3 3-8 0,-3 0-12 0,0 0 2 15,3 4 1-15,4-4 9 0,0 13 0 16,4-4 0-16,3 4-8 0,-1 3 8 0,1 0-12 0,7 3 12 0,0 0-12 16,0 0-1-16,-3 6-1 0,-1 7 0 15,4-4 0-15,-3 10 14 0,3-4-12 0,0 7 12 0,0 4-12 16,3-1 12-16,1 9 0 16,-1 10-10-16,4 0 10 0,1 0 0 0,-1 0 0 0,0 6 0 15,0 3 0-15,3-3 0 0,-3 1 0 0,0 2 0 0,0-3-11 16,0-3 11-16,1 0 0 0,-1 0 0 0,0 0 0 15,0-9 0-15,-4-4 0 0,1-2 0 0,-1-7 0 16,4 0 0-16,-3 0 8 0,-1-3-8 0,4 6 0 16,1-9-9-16,-5 3-7 0,4-3 0 0,-3-1-1 15,3 1 28-15,0-3 5 0,0 3 2 0,3-4 0 16,-3 7-29-16,4-6-5 0,0-7-2 0,-1 4 0 16,-3 0 18-16,4-4 0 0,-4-3 0 0,0 1 0 15,4-7 0-15,-4 6-10 0,0-6 10 0</inkml:trace>
  <inkml:trace contextRef="#ctx0" brushRef="#br0" timeOffset="27052.642">17159 6289 953 0,'0'0'40'0,"0"0"-32"16,-3 6 75-16,-1 1 14 0,1-1 3 0,-1 0 1 16,0 3-29-16,1-2-7 0,-1 5-1 0,1-2 0 15,-1-1 0-15,4 4 0 0,-3-4 0 0,-1 4 0 16,4-1-7-16,-3 1-1 0,-1-1-1 0,4 1 0 16,-3-1-37-16,3 1-7 0,0-1-2 0,0 7 0 15,0-3-9-15,0-4 0 0,3 4 0 0,1 0 0 16,-1-1 0-16,-3-2 0 0,4-4 0 0,-1 4 0 15,1-4 0-15,-1 1 0 0,1-4 0 0,-1 3 0 16,-3-9 0-16,0 0 0 0,0 0 0 0</inkml:trace>
  <inkml:trace contextRef="#ctx0" brushRef="#br0" timeOffset="27261.595">17082 5953 1577 0,'0'0'66'0,"0"0"-53"16,0 0 38-16,0 0 7 0,0 0 2 0,0 0 0 16,0 13-41-16,0-7-8 0,0 1-2 0,0-1 0 15,0-6-23-15,0 0-5 0,0 9-1 0</inkml:trace>
  <inkml:trace contextRef="#ctx0" brushRef="#br0" timeOffset="27774.454">17494 6618 1314 0,'0'0'37'0,"0"0"8"0,0 0-36 0,0 0-9 0,0 0 0 0,0 0 0 16,0 0 84-16,0 0 16 0,0 0 2 0,0 0 1 15,0 0-70-15,0 0-13 0,0 0-4 0,0 0 0 16,0 0-6-16,0 0-2 0,0 0 0 0,0 6 0 16,0-6-8-16,0 0 0 0,0 0 0 0,0 0 0 15,0 0 0-15,0 0-12 0,0 0 2 0,4 7 1 16,-4-7-36-16,0 0-7 0,3 6-2 0</inkml:trace>
  <inkml:trace contextRef="#ctx0" brushRef="#br0" timeOffset="30381.9">5419 7550 466 0,'0'0'12'0,"0"0"5"0,0 0-17 0,0 0 0 0</inkml:trace>
  <inkml:trace contextRef="#ctx0" brushRef="#br0" timeOffset="31327.872">5380 7622 767 0,'0'0'16'0,"0"0"4"0,0 0-20 0,0 0 0 0,0 0 0 0,0 0 0 0,0 0 72 15,0 0 12-15,0 0 1 0,0 0 1 16,0 0-50-16,0 0-11 0,0 0-1 0,0 0-1 15,0 0 14-15,0 0 3 0,0 0 1 0,0 0 0 16,0 0-33-16,0 0-8 0,0 0 0 0,0 0 0 0,0 0-12 16,0 0-4-16,0 0 0 0,0 0-1 15,0 0 27-15,0 0 6 0,0 0 0 0,0 0 1 0,0 0-17 0,0 3 0 16,0-3 0-16,0 0 0 0,3 9 0 0,-3-9 0 16,0 0 0-16,0 0 0 0,4 3 0 0,-4-3 0 15,0 0 0-15,7 10 0 0,-7-4 0 0,4-3 0 16,-4-3 0-16,3 10 0 0,-3-4 0 0,0 6 0 15,4-2 0-15,-4 2 0 0,3 1 41 0,-3 6 5 0,4-4 1 16,-1 4 0-16,-3-3-32 0,0 6-7 0,0 0 0 16,0 0-8-16,0 0 10 0,0 3-10 0,0 0 8 15,0 3-8-15,0 0 10 0,0 4-10 0,4 2 12 0,-4-2-12 16,0-1 0-16,0-3 0 0,0 3 0 0,0-5 0 16,0-1 0-16,0-3 0 15,3-4 0-15,-3 1 0 0,0-3 0 0,4-4 0 0,-4-2 0 0,0 2 0 16,3-5 18-16,-3-7-3 0,0 0-1 0,0 0 0 15,0 0 0-15,0 0 0 0,0 0 0 0,0 0 0 16,0 0 15-16,0 0 3 0,0 0 1 0,0 0 0 16,-3-10-1-16,-1 1 0 0,4-4 0 0,-3 1 0 15,-1-4-12-15,4 0-2 0,-3-2-1 0,-1-4 0 16,-3-3-9-16,4-1-8 0,-8-5 9 0,7 3-9 16,-3 0 9-16,0-7-9 0,0 7 8 0,0-3-8 15,4 5 0-15,-4-2 0 0,0 0 0 0,3 3 0 16,-3-3 0-16,0 0 0 0,0-1 0 0,0-2 0 15,3 6 0-15,1-3 0 0,-1-1 0 0,1 4 0 16,3 3 0-16,0-3 0 0,0 6 0 0,0 1 0 0,0 2 0 16,0 3-11-16,3-2 1 0,1 8 0 15,-1 1 10-15,-3 3-12 0,0 3 12 0,0 0-12 16,0 0-21-16,0 0-5 0,7 3-1 0,0-3 0 0,-3 13 39 16,-1-7 0-16,4 3 0 0,-3 4 0 0,0 0 0 0,-1-1 0 15,1 1 0-15,-1 2 0 0,1 4 0 0,3-3 0 0,-4 6 0 16,4-3 0-16,4-1 0 0,-4 4 0 15,7 0 0-15,0-6 0 0,-3 6 10 0,6 3 10 0,1-3 1 0,3 0 1 16,0 0-35-16,4 0-7 0,-7 3-2 0,3-3 0 16,4 0 35-16,-4 3 7 0,0-3 2 0,0 3 0 15,-7 0-35-15,0 0-7 0,-3-3-2 0,3 3 0 16,-3-3 22-16,-1 0 0 0,-3 0 0 0,4-3 0 16,-4 3 0-16,0-3 0 0,-4-1 0 15,8-5 0-15,-8 3 22 0,1-4 9 0,0-6 1 0,-1 4 1 16,-3-7-53-16,0-3-10 0,0 0-2 15,0 0-1-15,0 0 57 0,0 0 12 0,0 0 3 0,0 0 0 16,0 0-13-16,0 0-2 0,4-6-1 0,-1-1 0 16,1-5-23-16,-4 2 8 0,3-5-8 0,1-1 0 15,-4 0 42-15,0-2 4 0,3-1 1 0,-3 0 0 16,0-9-24-16,0 6-5 0,0-6-1 0,0-4 0 16,0 4-17-16,0-3 0 0,0-4 0 0,0 7 0 15,0-3 0-15,-3 2 0 0,3-2 0 0,0-4 0 16,-4 7 0-16,1-6 0 0,-1-1 0 0,1 1 0 15,-1-1 0-15,1-2 0 0,-1-1 0 0,-3-3 0 16,3 16 0-16,-3-3 0 0,4 0 0 0,-1 9 0 16,1 0-64-16,-1-3-16 0,4 10-3 0,0 2-1 15,0-2-116-15,4 8-23 0,-1-5-5 0</inkml:trace>
  <inkml:trace contextRef="#ctx0" brushRef="#br0" timeOffset="31962.108">6142 8001 1349 0,'0'0'56'16,"0"0"-44"0,0 0 39-16,-7 0 8 0,0 6 1 0,0-2 1 15,0-1-12-15,0 0-2 0,0 0-1 0,-1 3 0 16,1-3-30-16,-3 4-5 0,6-1-2 0,-3 0 0 15,0 4-9-15,0-1 12 0,4 0-12 0,-4 4 12 16,3-7-12-16,4 10 0 0,-4-7 0 0,1 1 0 16,3 2 0-16,-4-2 0 0,4-1 0 0,0 0 0 0,0-2 0 15,0 5 10-15,0-2-10 0,0-4 10 16,4 3-10-16,-4 1 10 0,3-4-10 0,-3 0 10 0,4 4-10 16,-4-4 8-16,4 0-8 0,-1 1 8 0,4-1-8 0,-3-6 10 0,3 6-10 0,-4-3 10 15,4 0 2-15,4-3 1 16,-1-3 0-16,-2 0 0 0,2-3 3 15,1 6 1-15,-1-6 0 0,1-1 0 0,-1-2-2 0,1-4-1 16,-4 7 0-16,4-7 0 0,-4 4-14 0,0-3 11 0,0-1-11 16,0 0 10-16,-4 1-10 0,1-4 0 0,-4 1 0 0,3-1 0 15,-3 0 8-15,0-3 2 0,-3 4 1 0,-1-1 0 16,1 0-11-16,-4 1-16 0,3-1 4 0,1 3 1 16,-4 4 11-16,0 0 0 0,0-4 0 0,0 10 0 15,0 0 0-15,-4-3 8 0,0 6-8 0,1 0 11 16,-1 0-11-16,1 0 0 0,-1 0 0 0,4 9 0 15,-4 0-10-15,4 4 10 0,0 3 0 0,4-4-9 16,-1 10-17-16,4 3-3 0,0 0-1 16,0-3 0-16,4 3-7 0,-4-3-2 0,7 0 0 0,-4-3 0 15,8 0-21-15,-4-7-4 0,4-2 0 0</inkml:trace>
  <inkml:trace contextRef="#ctx0" brushRef="#br0" timeOffset="32368.249">6350 8011 1337 0,'0'6'28'0,"0"6"6"0,-4 1-34 15,4-1 0-15,0 1 0 0,0 3 0 0,0 2 58 0,0-2 5 0,0 3 1 0,4-3 0 16,-4 2 0-16,0-5 0 0,4 3 0 0,-4-1 0 16,3-5-52-16,1 2-12 0,-1-2 0 0,4-1 0 15,-3 1 0-15,3-4 0 0,0 0 0 0,3 0 0 16,-3 1 0-16,1-4 0 0,2 0 0 0,1 6 0 16,-1-9 0-16,1 3 0 0,-1-3 0 0,1 0 0 15,0-3 34-15,-1 0 4 0,1-3 1 0,3 3 0 16,0-7-26-16,-7 4-5 0,4-3 0 0,-1-1-8 15,1-2 11-15,-1-1-11 0,-3 4 10 0,0-7-10 16,1 4 9-16,-1-7-9 0,-4 6 8 0,1-3-8 16,-1-2 0-16,-3 2 0 0,0-3 0 0,0 4 0 15,-3-4-9-15,-1 3-1 0,1 0 0 0,-1 1 0 16,-3-1-22-16,0 3-4 0,0 1 0 0,0 2-1 16,0 1-35-16,3 3-6 0,1 0-2 0</inkml:trace>
  <inkml:trace contextRef="#ctx0" brushRef="#br0" timeOffset="32968.917">6904 7869 1314 0,'0'0'37'0,"0"0"8"0,0 0-36 0,0 0-9 0,0 0 0 16,0 0 0-16,0 0 104 0,0 0 18 0,0 0 4 0,0 0 1 16,0 0-61-16,-11 7-12 0,8-1-2 0,-4 0-1 15,0 0 21-15,0 4 5 0,0-1 1 0,-1 1 0 16,-2-1-114-16,-1 1-22 0,1-1-5 0,-1 0-1 15,4 1 103-15,-3-4 20 0,2 3 4 0,1-5 1 16,0 5-52-16,0-6-12 0,7-3 0 0,0 0 0 16,0 0 0-16,0 0 0 0,0 0 0 0,0 0 0 15,0 0 0-15,0 0 0 0,0 0 0 0,0 0 0 16,0 0 0-16,0 0 0 0,0 0 0 0,0 0 0 16,0 0 0-16,7 6 0 0,-7-6 0 0,7 4 0 15,-3-1 0-15,-1 0 0 0,5 0 0 0,-5 3 0 16,4-3 0-16,0 4 0 0,0-1 0 0,0 0 0 15,0 0 0-15,0 1 0 0,0 2 0 0,0-3 0 16,1 1 0-16,-1 5-8 0,0-6 8 0,-4 4-13 16,4-1 13-16,0-2 0 0,0 2 0 0,0-3 0 15,-3 0 0-15,-1 1 8 0,1-1 0 0,0 3-8 16,-1-2 0-16,1-1 0 0,-1 0 0 0,1 4-9 16,-1-4 9-16,-3 3 0 0,4 1 0 0,-4-1 0 0,0 1 0 0,-4 2 0 15,4-2 0-15,-3 2 0 0,-1-6 0 0,1 7 0 16,-1-4 0-16,-3 1 8 0,0-7-8 0,7 9 0 15,-7-5 0-15,-7-4 0 0,7 0 0 16,0-3 0-16,0 6 0 0,-4-6 8 0,4 0-8 0,-4 0 0 16,1-6 0-16,-1 6 0 15,1-6-28-15,-1-4-3 0,0 1-1 0,4-4 0 0,0 1-96 16,-7-1-19-16</inkml:trace>
  <inkml:trace contextRef="#ctx0" brushRef="#br0" timeOffset="33880.765">7878 8011 535 0,'-4'-13'11'0,"4"13"3"0,0-9-14 0,-4 5 0 0,4-2 0 0,-3 0 0 15,3-4 28-15,-4 1 4 0,4 6 0 0,-3-6 0 16,3 2 18-16,0 1 4 0,0-3 1 0,-4-4 0 15,4 10 15-15,0-7 3 0,0 4 1 0,0 0 0 16,0 0-19-16,0-1-4 0,0-2-1 0,0 6 0 16,0 3 11-16,-3-10 3 0,3 10 0 0,0 0 0 15,0 0 21-15,0 0 5 0,0 0 1 0,0 0 0 16,-4-3-43-16,4 3-9 0,0 0-2 0,-7 0 0 16,7 0-13-16,-10 3-2 0,3-3-1 0,0 7 0 15,0-4-33-15,-4 0-8 0,4 6 0 0,-4-2-1 16,8-1 21-16,-11 3 0 0,3-6 0 0,0 7 0 15,1-7 24-15,3 6 8 0,-4-5 3 0,4-1 0 16,0 0-35-16,7-3 0 0,-7 3 0 0,0 0 0 16,7-3 0-16,-3 3 0 0,3-3 0 0,-8 7 0 15,5-7 0-15,-1 9 0 0,4-9 0 0,-3 9 0 16,-1 1-31-16,4-1 0 0,0 1 0 0,0-1 0 16,0 4 31-16,4-4 0 0,-1 3 0 0,1-2 0 15,-1-4 0-15,1 7 0 0,3-4 0 0,0-3 0 0,0 1 0 0,0-7 0 16,4 6 0-16,-4-6 0 0,3 0 0 0,-3-6 0 15,4 6 0-15,0-3 0 0,-4-4 0 16,3-2 0-16,-3-1 0 0,4 1 0 0,-4 0 0 0,0-1 0 0,0-2 0 16,0-1 0-16,-3 7 0 0,3-4 20 0,-4 4-4 15,1-3 0-15,-4 2-16 0,3-2 0 0,-3 6 8 16,0-6-8-16,0 9 0 0,0-4 0 0,0 4 0 16,0-6 0-16,0 6 0 0,0 0 0 0,0 0 0 0,0 0 0 15,0 0 8-15,0 0-8 0,0 0 0 0,0 0 0 16,0 0-10-16,0 0-9 0,0 0-1 0,0 0-1 15,0 0 21-15,0 0 18 0,0 0-3 0,0 0-1 16,4 10-14-16,-1-1 0 0,1 0 0 0,-1 4 0 16,1-1 0-16,-4 1 0 0,3 3 0 0,-3-1 0 15,0 1 0-15,4 0 0 0,0 3 0 0,-4-4 0 16,3 1 0-16,1 0 0 0,-4-4 0 0,3 1 0 16,1-4 0-16,-1 4 0 0,4-10 0 0,-3 9 0 15,-1-5 0-15,1-1 0 0,-1 0 0 0</inkml:trace>
  <inkml:trace contextRef="#ctx0" brushRef="#br0" timeOffset="34314.963">7997 7236 1067 0,'0'0'22'0,"0"0"6"0,0 0-28 0,0 0 0 0,-3 6 0 0,3 4 0 15,0-4 50-15,0 3 5 0,0 1 1 0,3-4 0 16,-3 7-6-16,4 2-1 0,0 1 0 0,-1 0 0 16,1 2 4-16,-1-2 1 0,1 9 0 0,-1-3 0 15,4 6-14-15,-3 4-2 0,3 2-1 0,-4 7 0 16,4-3-21-16,0 2-5 0,-3 4-1 0,3 3 0 16,-3-9-10-16,-1 6 12 0,1-7-12 0,-4 7 12 15,3-9-20-15,-3-1-4 0,4 1-1 0,-4-4 0 16,3-9 29-16,-3 3 5 0,4-6 2 0,-1 0 0 15,-3-3-23-15,4-7 8 0,-1 3-8 0,1-2 0 16,-4-4 0-16,3 0 8 0,1-2-8 0,-4-4 0 16,3 3 0-16,-3-3 0 0,7 0 0 0</inkml:trace>
  <inkml:trace contextRef="#ctx0" brushRef="#br0" timeOffset="34687.139">8266 7267 1181 0,'0'0'24'0,"0"0"7"0,-4 3-31 16,-3 4 0-16,3-4 0 0,1 6 0 0,-4-2 39 0,3 2 1 0,1 4 1 0,-4-1 0 15,0 1 24-15,3 2 5 0,-3 1 1 0,0 0 0 16,4 6-31-16,-1-4-7 0,1 4-1 0,3 7 0 16,-4-4-5-16,4 6-2 0,4 4 0 0,-4-1 0 15,3 0-25-15,1-2-9 0,3 2 0 0,-4 1 0 16,4 2 9-16,0-8 0 0,0-1 0 0,0 10 0 16,-3-10 0-16,3-3 11 0,-4 3-3 0,5-3 0 15,-5-3-8-15,1 0 0 0,-1-3 0 0,1 0 0 16,3-4 0-16,-7 1 0 0,0-3 0 0,3-1 0 15,1-2 0-15,-4-1 0 0,3-6 0 0,-3 0 0 16,0-3 0-16,0 0 0 0,0 0 0 0,0 0 0 16,0 0-97-16,0 0-25 0</inkml:trace>
  <inkml:trace contextRef="#ctx0" brushRef="#br0" timeOffset="35204.294">8516 7835 1579 0,'-7'-3'32'0,"3"0"10"0,-3 0-34 0,4-1-8 0,3 4 0 0,-7-3 0 16,3 3 65-16,-3-6 11 0,4 3 3 0,3 3 0 15,-7-3-37-15,7 3-7 0,-7 0-2 0,7 0 0 16,0 0-25-16,-7 0-8 0,7 0 0 0,-7 3 0 16,7-3 0-16,-4 3 0 0,-3 6 0 0,0 1-12 15,7 2 3-15,-4 1 1 0,4 3 0 0,4-1 0 16,-4 4 8-16,3 0-8 0,1 3 8 0,-1 0-8 16,1-3 8-16,0 6 0 0,-1-3 0 0,1 0-8 15,-1-4 8-15,1 1 0 0,3-3 0 0,-4-4 0 16,4-5 0-16,0 5 0 0,0-6 8 0,0-2-8 15,0-4 12-15,4 0-1 0,0-4-1 0,-1-5 0 16,1 0 6-16,-1-1 2 0,1-5 0 0,0-1 0 16,-4 0-10-16,3-9-8 0,-3 9 12 0,0-2-12 15,0-1 0-15,0 0 0 0,-3 3 0 0,-1-2 0 16,-3 5-20-16,0 0 0 0,4 1-1 0,-8 2 0 16,1 1-10-16,-1 0-1 0,-3-1-1 0,0 4 0 15,0 0-18-15,-3-1-3 0,-1 1-1 0,0 0 0 16,-3 3 26-16,0 3 5 0,0-3 0 0,-3 3 1 0,-1 0 23 15,4 0 0-15,-7 3 0 0,7 0 0 16,-1-3 0-16,5 9 0 0,-4-6 0 0,7 7 0 0,-4-1 0 0,8 1 0 16,-5-1 0-16,5 0 0 0,3 4 0 15,0-4 0-15,0 1 0 0</inkml:trace>
  <inkml:trace contextRef="#ctx0" brushRef="#br0" timeOffset="35938.636">8742 7778 851 0,'-4'10'36'0,"1"-1"-36"16,3 1 109-16,-4 2 15 0,1 1 4 0,3-1 0 15,-4 1-52-15,1-4-9 0,3 4-3 0,-4-1 0 16,1 1 0-16,-1-1 0 0,4-2 0 0,-3-1 0 16,3-2-51-16,0 5-13 0,-4-3 0 0,4-2 0 15,0-1 43-15,0-6 5 0,0 9 2 0,0-9 0 16,0 0-34-16,0 0-6 0,0 4-2 0,0-4 0 15,0 0-8-15,0 0 10 0,0 0-10 0,0 0 10 16,0 0-2-16,0 0 0 0,0 0 0 0,0 0 0 16,0 0 7-16,0 0 1 0,0 0 0 0,0 0 0 0,4-4-7 0,-1-2-1 0,-3 0 0 15,4 0 0-15,-4-1 0 0,3 1 0 0,-3 0 0 16,0 0 0-16,0-4 7 0,0 1 1 0,0 2 0 0,0-2 0 16,0-4-16-16,0 4 11 15,4 0-11-15,-4-1 10 0,0 1-10 0,3-4 0 0,-3 4 0 16,4-4 8-16,-1 4-8 0,1 3 0 0,-4-4 0 0,3 7 0 15,1-3 0-15,-4 6 0 0,0 0 8 16,0 0-8-16,0 0 0 0,0 0-16 0,3-3 4 16,-3 3 1-16,0 0 3 0,0 0 0 0,0 0 0 0,0 0 0 15,0 0 8-15,0 0 0 0,0 0 0 0,0 0 0 16,0 0 13-16,0 0 5 0,0 0 1 0,4 0 0 16,3 0-19-16,-7 0-14 0,3-7 2 0,1 4 1 15,3 0 11-15,-3-3 16 0,-1 3-4 0,1 0-1 16,-4 3-11-16,3 0 0 0,-3 0 0 0,7 0 0 15,0 0 0-15,0 0 0 0,-3 3 0 0,3 0 0 16,0 9-12-16,0-5-4 0,0 2 0 0,0 4-1 16,0-1 17-16,-3 1 0 0,3 2 0 0,-4-2 0 15,1 3 0-15,-1-1 0 0,1 1 0 0,-4 0 0 16,3 3 0-16,1-7 0 0,-1 10 0 0,-3-3 0 16,4-7 0-16,-4 1 0 0,0-1 0 0,4-2 0 15,-4-4 9-15,0 0-9 0,0-6 8 0,0 0-8 16,0 7 0-16,0-1 0 0,3 0 8 0,-3 1-8 15,0-4-42-15,0-3-10 0,4 9-3 0,-4-6 0 16,3 3-109-16,-3-2-23 0,0-4-4 0</inkml:trace>
  <inkml:trace contextRef="#ctx0" brushRef="#br0" timeOffset="36581.255">9179 7644 1094 0,'0'0'23'0,"-3"-7"5"0,3 7-28 0,0-6 0 0,0 6 0 0,0 0 0 15,0 0 108-15,-4-6 16 0,4 6 3 0,0 0 1 16,0 0-52-16,-3-3-9 0,3 3-3 0,0 0 0 16,-7-3-24-16,0 3-4 0,3 0-2 0,-3 0 0 15,0 3-16-15,0 0-3 0,3 3-1 0,-3 0 0 16,0 1-14-16,0-4 0 0,4 6 8 0,-4 1-8 16,0-4 0-16,3 3 0 0,-3-2 0 0,3-1 0 15,1 3 0-15,3-6 0 0,0-3-8 0,-4 13 8 16,4-7 0-16,0-6 0 0,-3 6-8 0,3 4 8 15,0-10 0-15,0 6 0 0,3 0 0 0,1 1 0 16,-4-7 0-16,0 3 0 0,3 0 0 0,-3-3 0 0,4 9 0 0,-1-2 0 16,-3-7 0-16,4 6 0 0,-4-6 0 15,4 0 0-15,-4 0 0 0,3 9 0 0,-3-9 0 0,0 0 0 16,7 0 0-16,-7 0 0 0,4 3 0 0,3-3 0 16,-4 7 0-16,-3-7 0 0,7 3 0 0,-3 0 0 15,3-3 0-15,-4 6 0 16,1-3 0-16,-4-3 0 0,7 4 0 0,-3-1 0 0,-1 0 0 0,4 0 0 0,0-3 0 0,-3 6 0 15,3-3 0-15,-4 0 0 0,4-3 0 16,-3 7 0-16,3-4 0 0,0 0 0 0,-3 3 0 16,3 1 0-16,-4-1 0 0,1 0 9 0,-1 0-9 0,-3-3 8 15,4 10-8-15,-4-7 10 0,0 4-10 16,0-1 10-16,0 1-2 0,-4 2-8 0,1-3 12 0,-1 4-4 16,1 0-8-16,-4-1 0 0,3 1 0 0,-3 2 8 15,3-2 25-15,-3 3 5 0,0-4 1 0,4 1 0 16,-4-4-6-16,3 0-1 0,-3-2 0 0,4-1 0 15,3-6-10-15,0 0-2 0,0 0-1 0,0 0 0 16,-7-3-8-16,-1 0-2 0,5-4 0 0,-4 1 0 16,3 0-35-16,-3 0-7 0,4-1-2 0,-1 1 0 15,1 0-101-15,3 6-20 0</inkml:trace>
  <inkml:trace contextRef="#ctx0" brushRef="#br0" timeOffset="42994.301">10273 7760 1337 0,'0'0'28'0,"0"0"6"16,0 0-34-16,-4 3 0 0,4-3 0 0,0 0 0 15,0 0 58-15,-3 3 5 0,3-3 1 0,-7 9 0 16,7-9 40-16,-4 3 9 0,4-3 2 0,-10 0 0 0,3 0-45 0,0 0-9 16,0 0-1-16,-1-3-1 15,1 3-33-15,0-3-6 0,0-3-2 0,0 6 0 0,-3 0-18 0,3-3 0 16,0 0 0-16,-4 3 0 0,4 0 0 0,-4 0-11 0,1 0 2 0,3 0 0 31,-4 0-37-31,4 3-7 0,-4 0-2 0,1-3 0 0,3 9 65 0,0-2 13 0,0-1 2 0,0 3 1 16,0 4-26-16,0-1 0 15,3 1-12-15,-3-1 12 0,3 7-23 0,1 0 3 16,-1-3 1-16,1 3 0 0,3 3 19 0,-4-4 0 0,4 1 0 0,0 3 0 16,4-6 15-16,-4-1 6 0,3 1 2 15,1-3 0-15,-1-4-37 0,4-3-7 16,-3 1-2-16,0-1 0 0,3-3 49 0,0-3 10 0,0-3 1 16,3-3 1-16,1 3-17 0,-1-7-3 0,1-2-1 0,3-1 0 15,0 0-7-15,0-5-2 0,0 2 0 0,1-6 0 16,-1 0-8-16,3 0 0 0,1-3 0 0,0-3 8 15,-4-4-8-15,3 4 0 0,-3-6 0 0,1-10 0 16,-1 9 0-16,-4-5 13 0,1-4-3 0,-4 0-1 16,0 3-9-16,-4 3-12 0,1-2 2 0,0 2 1 15,-1 0 9-15,-3-2 0 0,-3 8 0 0,3-9 0 16,-4 7 0-16,-3 3 0 0,0-4 0 0,0 4 0 16,-4 3 16-16,4-1 6 0,-3 7 1 0,3-3 0 15,0 13-23-15,-4-4 0 0,4 4 0 0,0 2 0 16,0 4-9-16,3 0 0 0,1 2 0 0,-4 4 0 15,7 0-11-15,-4 4-1 0,-3-1-1 0,4 6 0 16,-1 1 8-16,4 5 2 0,-3 1 0 0,3 3 0 16,3 3 3-16,-3 6 1 0,4 0 0 0,-1-3 0 15,4 0-21-15,0 3-4 0,4 4-1 0,-1-1 0 0,-3 1 51 16,4 8 11-16,-4-2 1 0,4 0 1 0,-4 2-30 16,0 4 0-16,3-3 0 0,1 0 0 15,-4 0-18-15,-4-1-10 0,5 1-1 0,-5 12-1 16,1-9 49-16,-4-6 9 0,3-4 3 0,-3-2 0 0,-3-4-23 0,3-3-8 15,0 0 0-15,0-3 9 0,0 0-9 0,0-3 0 0,0-3 0 0,0-4 0 16,3 1 0-16,1-4 0 16,-4 0 0-16,3-2 8 0,1-1-8 0,-4 0 0 0,0-6 0 0,3 3 0 15,-3-3-24 1,0 0-11-16,7 0-1 0,-3 4-1 0,-4-4 63 0,7 0 13 0,-4 0 2 0,4 0 1 16,1 0-76-1,-5-4-15-15,4 1-3 0</inkml:trace>
  <inkml:trace contextRef="#ctx0" brushRef="#br0" timeOffset="43388.082">10654 7741 1337 0,'0'0'56'15,"0"0"-44"-15,-4 6-12 0,1 0 0 0,3 1 0 0,-4-1 0 16,1 6 104-16,-1-5 20 0,1 2 3 0,-1-3 1 15,1 7-77-15,-1-4-15 0,4 4-4 0,-3-4 0 16,3 1-14-16,-4-4-3 0,4 10-1 0,-3-7 0 16,3 0-6-16,0 4 0 0,0-4-8 0,0 1 12 15,0 2-12-15,0-2 0 0,0-4 8 0,0 10-8 16,0-7 0-16,3 1 0 0,-3-1 0 0,4 0 0 16,-1 1 0-16,-3-4 0 0,4 0 0 0,-1 1-10 31,-3-7-34-31,0 0-8 0,0 0 0 0</inkml:trace>
  <inkml:trace contextRef="#ctx0" brushRef="#br0" timeOffset="43630.291">10622 7296 1314 0,'0'0'37'0,"0"0"8"0,0 0-36 16,-3 6-9-16,3 0 0 0,-4 0 0 0,4-6 53 0,-3 10 9 16,3-4 2-16,0-6 0 15,-4 6-174-15,4-6-34 0</inkml:trace>
  <inkml:trace contextRef="#ctx0" brushRef="#br0" timeOffset="44254.029">10851 7597 1550 0,'0'0'32'0,"0"0"8"15,0 0-32-15,4 9-8 0,-4-3 0 0,3 7 0 16,1-4 46-16,-4 1 8 0,0 2 2 0,4-2 0 15,-4 5-5-15,3-2-1 0,-3-1 0 0,4 7 0 16,-1-6-34-16,1 2-8 0,-1-2 0 0,-3 6-8 16,4-4 12-16,-1-2-12 0,-3 3 12 0,0-1-12 15,4 1 13-15,-1-3-4 0,-3-1-1 0,4-3 0 0,-1 4-8 16,-3 0 8-16,0-1-8 0,4-2 8 0,-4 2-8 0,0-3 10 0,3 1-10 16,-3-1 10-16,0-2-10 0,4 2 0 15,-4 0 0-15,0-2 0 16,0-1 46-16,0-6 7 0,0 0 2 0,0 0 0 15,0 0-37-15,0 0-7 0,0 0-2 0,0 0 0 0,0 0 44 0,0 0 9 0,0 0 2 16,0 0 0-16,0 0-52 0,0 0-12 0,0-9 0 16,-4-1 0-16,4-2 0 0,-3-1 0 15,3 0 0-15,0 1 0 0,-4-1 0 0,1 1 0 16,-1-7 0-16,1 6 0 0,-1-2 0 0,4-7 0 0,-3 0 0 16,3 0 0-16,-4 3 0 0,4 0 0 15,0-3 0-15,-3 10 0 0,3-4 0 0,0-3 0 0,3 7 0 0,-3 2 0 16,4 4 0-16,-4 0 0 0,3 0 0 0,-3-1 0 15,0 7 0-15,4-3 0 0,3 3 0 0,-7 0 0 16,3-3-12-16,4 3-6 0,0 0-1 0,-3-6 0 16,3 6-21-16,-3 0-4 0,3-3 0 15,-4-4-1-15,4 4 87 0,0-6 18 0,-3 6 3 0,3-7 1 16,3 4-52-16,-2 0-12 0,2-1 0 0,-3 4 0 16,4-3 0-16,3 0 0 0,-4 6 0 0,1-3 0 15,0 3-100-15,-1 0-22 0,-3 0-5 0</inkml:trace>
  <inkml:trace contextRef="#ctx0" brushRef="#br0" timeOffset="44914.308">11261 7728 1824 0,'0'0'38'0,"0"0"8"0,0 0-37 0,-7 0-9 0,7 0 0 0,-7-3 0 16,7 3 78-16,0 0 14 0,0 0 2 0,-7 0 1 15,7 0-50-15,-8 3-9 0,1 0-3 0,7-3 0 16,0 0-33-16,0 0 0 0,0 0 0 0,4 7 0 16,-4-4 0-16,3 9 0 0,-3-5 0 0,4-1 0 15,0 3 0-15,-1-2 0 0,4-1 0 0,0 0 0 16,0 0 0-16,4-6 0 0,-4 10 0 0,3-7 0 16,1 3 25-16,-4-6-1 0,4 3-1 0,-1-3 0 15,1-3-14-15,-1 3-9 0,1-6 12 0,3 0-12 16,-3-1 11-16,-1 1-11 0,4 0 10 0,-3-4-10 15,0-2 0-15,-1 6 8 0,1-4-8 0,-1 1 0 16,-3-4-20-16,0 4-8 0,0-4 0 0,-3 7-1 16,-4-6-19-16,4 2-3 0,-4-2-1 0,0 2 0 15,-4 1-9-15,4-1-3 0,-4-2 0 0,-3 9 0 16,4-7-14-16,-8 7-3 0,4-6-1 0,-3 9 0 16,-1-3 14-16,0-1 4 0,1 1 0 0,-1 0 0 0,1 3 102 15,-1 0 21-15,-3 3 4 0,3 0 1 0,1 4-13 0,-1-1-3 16,1 0 0-16,-1 7 0 0,1-1-25 0,2 4-6 15,1-3-1-15,-3 2 0 0,3-2 20 0,0 9 4 0,3-7 1 16,1 4 0-16,-1-3-16 0,4 3-3 0,-3-4-1 16,3 7 0-16,0-3-21 0,0-3 8 15,0 0-8-15,0 2 0 0,3-2 0 0,1 0 0 16,-1 3 0-16,1-7 0 0,3 7 24 0,-4-3 0 0,4 2 0 16,4-2 0-16,-4-3-16 0,0-1-8 15,4-2 8-15,-1-4-8 0,1 0 0 0,3-3 9 0,-4 4-9 0,5-4 0 16,-1-3 0-16,0 0 0 0,0 0-10 0,0 0 10 15,0-3-37-15,0 3 0 16,0-4 0-16</inkml:trace>
  <inkml:trace contextRef="#ctx0" brushRef="#br0" timeOffset="63116.206">12714 7459 608 0,'0'12'12'0,"0"-2"4"15,0-7-16-15,-3 6 0 0,3-9 0 0,0 6 0 16,0-6 105-16,-4 7 19 0,4-7 3 0,0 0 1 16,0 0 0-16,0 0 0 0,0-1609 0 0,0 3218 0 15,-3-1600-52-15,3-9-9 0,0 0-3 0,0 0 0 16,-8 3 0-16,1-3 0 0,0 0 0 0,0 0 0 16,4 6-51-16,-4-6-13 0,0 0 0 0,0 4 0 15,0-1 30-15,-1 3 3 0,1-3 1 0,-3 3 0 16,-1 1-23-16,1-1-11 0,-1 0 10 0,-3 7-10 0,0-4 0 15,0 4 0-15,0-1-13 0,-4 7 4 16,0-3 9-16,4 3 0 0,-3-4 0 0,-1 4 0 0,4-3 0 16,0 3 0-16,0-4 0 0,0 1 0 0,-1 0 0 15,5-4 0-15,-4 1 0 0,3-1 0 16,1-2 0-16,-1-4 0 0,4 3 0 0,-4-6 0 0,4 7 28 0,0-7 0 0,4 3 1 16,-4 1 0-16,3-4-11 0,-3-3-2 0,4 3-1 0,-4 3 0 15,3-3-15-15,-3 0 0 0,3 0 0 0,1 7 0 16,-1-7 0-16,1-3 0 0,-1 6 0 0,1 1 0 15,-1-4 0-15,1 0 0 16,-1 3 0-16,-3-3 0 0,4 4-10 0,3-7-2 0,0 0 0 0,0 0 0 16,-4 0 20-16,4 0 3 0,0 0 1 0,0 0 0 15,0 0-12-15,0 0 0 0,0 0 9 0,0 0-9 16,0 0 0-16,0 0-20 0,0 0 4 0,0 0 1 0,0 0 23 16,0 0 4-16,0 0 0 0,7 0 1 15,0 0-13-15,4 0 0 0,-1 0-12 0,-3 6 12 16,4-3-9-16,0 0 9 0,-1 3 0 0,1 1-9 0,-1-1-2 15,-3 0 0-15,4 0 0 0,0-2 0 0,-1 2-10 0,1 0-3 16,-1 4 0-16,1-4 0 16,-1 3-7-16,-3-3-1 0,4 4-1 0,-4-4 0 0,4-6 10 15,-4 6 3-15,3-2 0 0,1-4 0 16,3 0-20-16,-3 0-3 0,3-4-1 0,0-2 0 16,0 6-25-16,-3-3-6 0,6-6-1 0</inkml:trace>
  <inkml:trace contextRef="#ctx0" brushRef="#br0" timeOffset="63835.509">12954 7612 989 0,'0'0'28'0,"0"0"6"15,0 0-34-15,0 0 0 0,0 0 0 0,0 0 0 16,0 0 82-16,0 0 10 0,0 0 1 0,0 0 1 16,0 0-34-16,0 0-6 0,-7 0-2 0,7 0 0 15,-7 0 7-15,0 7 1 0,-4-4 0 0,4 6 0 16,-3-3-4-16,3 4 0 0,-4-1 0 0,0 1 0 16,4-4-31-16,-3 10-6 0,-4-4-2 0,3 1 0 0,0-1 31 0,1 1 5 15,-1-1 2-15,1-2 0 0,-1-4-37 0,-3 6-7 16,3-5-2-16,1 2 0 0,-1-3-9 0,-3-6 0 0,0 7 0 15,3-1 0-15,-3-6 33 0,4 0 5 0,-1 6 1 0,1-3 0 16,3-3-39-16,-4 4 0 0,0-1 0 16,4 0 0-16,0 0 0 0,7-3 0 15,-7 0 0-15,0 9 8 16,4-6-38-16,-4 7-7 0,7-10-2 0,0 0 0 0,0 0 39 0,-4 3 0 0,1 10 0 16,-1-4 0-16,4-9 0 0,-4 6 0 0,4-6 0 15,0 0 0-15,0 0 0 0,0 0 0 0,4 6 0 0,-4-6 0 16,0 7 0-16,0-7 0 0,0 0 0 0,0 0 0 15,0 0 0-15,7 3 0 0,-3 0 0 0,-1-3 0 16,4 0 0-16,0 0 0 0,0 0 0 0,0 6 0 16,0-6 19-16,0 3 11 0,4-3 2 0,-4 4 1 15,0-4-33-15,4 3 0 0,-4 0 0 0,0 0 0 16,0-3-20-16,3 3-10 16,-2 0-2-16,-1 4-1 0,0-7 41 0,0 9 9 0,-4-6 2 0,4 3 0 15,-3 1-41-15,-1-1-8 0,1 0-2 16,3 0 0-16,-4-2 4 0,5 2 0 15,-1-3 0-15,0 0 0 0,0 3 4 0,3 1 0 0,-3-1 1 0,4-3 0 0,-1 3 11 16,1-3 3-16,0 1 0 0,-1-4 0 16,1 6-38-16,-1-6-7 0,1 0-2 0,-4 0-480 15,4 0-97-15</inkml:trace>
  <inkml:trace contextRef="#ctx0" brushRef="#br0" timeOffset="65078.437">13360 7430 706 0,'0'0'30'15,"0"0"-30"1,0 0 31-16,0 0 0 0,0 0 0 0,0 0 0 15,0 0 23-15,0 0 5 0,0 0 1 0,0 0 0 16,0 0-20-16,0 0-3 0,0 0-1 0,0 0 0 16,0 0-25-16,0 0-11 0,0 0 8 0,0 7-8 0,0 2 13 15,0 0-2-15,0 1-1 0,0-4 0 0,3 7 27 0,-3 2 6 16,4-2 1-16,-4-1 0 0,3 1-8 16,1 0 0-16,-1 2-1 0,1-2 0 0,3 6 6 0,-4-4 2 0,1-2 0 0,0 2 0 15,3 1-10 1,-4 0-1-16,4-4-1 0,0 4 0 0,0 0 9 15,0-4 3-15,-3 1 0 0,3 6 0 0,-4-4-18 0,1-2-3 0,3 6-1 0,0 0 0 16,-3-4-21-16,3 4 0 0,-4 0 0 0,4-4 0 16,-3 7 36-16,-1-6 2 0,1 3 1 0,-4-3 0 15,3-4-25-15,1-2-5 0,-1 2-1 0,1 4 0 16,-1-10 0-16,1-3 0 0,0 0 0 0,-4-3 0 16,3 7 1-16,1-7 0 0,-4 0 0 0,0 0 0 15,3 6-9-15,4 0 0 0,-3-6 0 0,-4 0 0 16,0 0 0-16,0 0 0 0,0 0 0 0,0 0 0 15,7 0 32-15,0-3 5 0,0-6 1 0,-4 2 0 0,4 1-23 16,-3-6-5-16,3-1-1 0,-3-3 0 0,3 4 0 16,0-7 0-16,-4-3 0 0,1-3 0 0,-1 3-1 15,4-3 0-15,-3 0 0 0,-1-7 0 16,4-2 16-16,-3 6 2 0,3-7 1 0,0-2 0 0,0-4-14 16,0 6-2-16,0-5-1 0,0-4 0 0,-3 9-10 0,-1 1 8 15,4-1-8-15,0-2 8 0,-3 2-8 0,-1 7 0 16,5 3 0-16,-5 3 0 15,1 0 0-15,-1 0 0 0,1 0 0 0,-1 9 0 16,1 4-22-16,-1 0 0 0,1 2 0 0,3-2 0 16,-4 9-145-16,1 0-29 0,3 0-5 0,0 0-2 15,0 6-23-15,0 0-5 0</inkml:trace>
  <inkml:trace contextRef="#ctx0" brushRef="#br0" timeOffset="65457.963">13868 7728 1004 0,'0'0'28'0,"0"0"7"0,0 0-35 0,0 0 0 0,0 0 0 0,0 0 0 15,0 0 73-15,-4 7 8 0,1-1 2 0,3 3 0 16,-4 1 22-16,4-4 5 0,-3 6 1 0,3 4 0 0,0-3-75 0,0 2-16 16,-4-2-2-16,4-1-1 0,-3 7 27 0,3-3 6 15,0 3 1-15,-4 0 0 0,0 3-31 0,4-4-5 16,-3-2-2-16,-1 3 0 0,4-7-13 0,-3 4 0 15,3-7 0-15,-4 1 0 0,4-4 32 0,0-6 3 16,0 0 1-16,0 0 0 0,-3 6-28 0,3-6-8 16,0 0 0-16,0 0 0 15,0 0-41-15,3-6-12 0,4-6-3 0,-3 2-817 0</inkml:trace>
  <inkml:trace contextRef="#ctx0" brushRef="#br0" timeOffset="65696.935">13952 7233 1337 0,'0'0'28'0,"0"0"6"0,0 0-34 0,0 0 0 0,-3 3 0 0,-1 10 0 15,1-7 0-15,-4 3 0 0,3 4 0 0,1-1 0 16,-4-5 95-16,3 11 12 0,1-5 2 0,-1-1 1 15,-3 1-74-15,3 0-14 0,1-1-3 0,-1 1-1 16,1-4 4-16,3 0 1 0,-4-5 0 0,4-4 0 16,0 0-41-16,0 0-8 0,0 0-2 0</inkml:trace>
  <inkml:trace contextRef="#ctx0" brushRef="#br0" timeOffset="66310.868">14041 7716 1552 0,'-4'-3'44'0,"1"3"10"0,-1 0-43 0,4 0-11 0,-4 3 0 0,4-3 0 16,-3 0 104-16,3 0 20 0,0 3 3 0,-4 3 1 16,4-3-103-16,0 4-25 0,4-1 0 0,-4 6 0 15,3-5 49-15,-3-1 5 0,8 10 1 0,-5-4 0 16,1-6-37-16,-1 4-7 0,1-1-2 0,3 1 0 15,-4-4-9-15,1 6 0 0,3 1 0 0,-4 0 0 16,4-1 0-16,-3 4 0 0,-1-10 0 0,4 10 0 0,-3-7 0 0,0 1 0 16,3-4 0-16,-4 0 0 15,4 10 0-15,-3-7 0 0,-1 1 0 0,1 2 0 16,-1-2 0-16,1-1 0 0,-1-3 0 0,-3 0 0 0,0-6 30 0,0 0 4 16,4 4 1-16,-4-4 0 0,0 0-19 0,0 0-3 15,0 0-1-15,0 0 0 0,0 0 4 0,0 0 1 16,0 0 0-16,0 0 0 0,3-4-17 0,-3-2 0 15,4-3 0-15,-1-7 0 0,1 10 0 0,0-10 0 16,-1 4 0-16,1-1 0 0,-1 1 0 0,1-1 0 16,-1 0 0-16,1 1 0 0,-1-1 0 0,1-2 0 15,-1-1 0-15,1 3 0 0,-1-2 0 0,4-4 0 16,-3 3 0-16,-1-3 0 0,1 4 0 0,-1-7 0 0,1 6 0 16,0-3 0-16,-1 7 0 0,1-1 0 0,-1-2 0 15,1-4 0-15,-1 6 0 0,-3-2 0 0,4 2 0 16,-1-3 0-16,1 4-10 0,-1-4-6 15,1 0 0-15,-1 1-1 16,1 2-59-16,3 1-11 0,-4-1-2 0,5 1-1 16,-1 2-120-16,0-2-24 0</inkml:trace>
  <inkml:trace contextRef="#ctx0" brushRef="#br0" timeOffset="66783.522">14432 7653 1267 0,'0'0'28'0,"0"0"5"16,0 0 2-16,0 0 1 0,0 0-36 0,0 0 0 0,0 0 0 0,-3 6 0 0,3 7 58 0,0-7 5 15,0-6 1-15,3 10 0 0,-3-4 0 0,4 3 0 16,-1-6 0-16,1 7 0 0,3-1-13 0,-4-3-3 15,8 4 0-15,-4-4 0 0,4-3-30 0,-1 0-6 16,1-3-2-16,-1 0 0 0,-3 0-10 0,0 0 12 16,4-3-12-16,0-6 12 0,-1 3-12 0,1-4 0 15,-1 1 0-15,1-7 0 0,-4 4 24 0,4-4 4 0,-4 3 0 16,-4 7 0 0,1-3-45-16,-1-1-9 0,1 1-2 0,-4-4 0 15,0 1 56-15,-4 5 10 0,1-2 2 0,-1 3 1 0,1-7-29 0,-4 13-12 0,-1-3 11 16,1 0-11-16,0-3 15 0,0 6-3 0,0 0-1 0,-3 6 0 15,-1 0-3-15,4 1-8 0,0-1 12 0,0 3-4 16,0 1-8-16,0 2 0 16,3 1 0-16,-3 5 0 0,4-2 0 0,-4 6 0 0,0 0 0 0,0 3 0 15,3 0 0-15,0-3-12 0,4 0 2 0,-3-3 1 16,3 0 9-16,0-4 0 0,3 4 0 0,-3-6 0 16,8 2 0-16,-5-2 12 0,4 3-2 0,-3-4-1 15,3 4-9-15,0-4-12 0,3-5 2 0,1 2 1 16,0-3-8-16,-1-2-2 0,4 2 0 0,-3-3 0 15,3 0-116-15,0-3-23 0</inkml:trace>
  <inkml:trace contextRef="#ctx0" brushRef="#br0" timeOffset="67707.345">15681 7283 1116 0,'0'0'23'0,"0"0"6"0,0 0-29 16,0 0 0-16,0 0 0 0,0 0 0 0,0 0 79 0,0 0 9 0,0 0 3 0,0 0 0 15,0 0-27-15,0 0-6 16,0 0-1-16,0 0 0 0,0 0-19 0,0 0-4 0,0 0-1 0,-7 6 0 16,3 1-17-16,-3-1-3 0,4 0-1 0,-1 0 0 15,1-2-12-15,3 8-8 0,-4-3 8 0,4 1-13 16,0 6 30-16,4-4 7 16,-1 7 0-16,-3-3 1 0,4 6-7 0,3-1-2 0,-4-5 0 15,4 12 0-15,1-9 5 0,-5 9 1 0,4-9 0 0,0 13 0 16,0-7-22-16,-3 0 0 0,3 0 0 0,-4 3 8 15,1-3 24-15,-1 0 6 0,-3-3 1 0,0 0 0 16,0-3-15-16,0 3-2 0,0 0-1 0,-3-6 0 16,-1-4-13-16,1 4-8 0,-1-1 8 0,-3-2-8 15,4 0 26-15,-1-4 1 0,-3 0 0 0,4 1 0 0,-1-7-18 16,-3 3-9-16,3 0 10 0,-3-2-10 0,7-4 11 16,-7 6-11-16,0-6 12 0,-3-6-12 0,3 6 11 0,0-7-11 15,-4 1 10-15,-3 0-10 0,3-4 0 0,1 1 0 16,-1 0 0-16,1-7 0 0,-5-3 0 15,5 3 0-15,-4-9-8 0,0 3 8 16,3 0-36-16,0-3-1 0,1 3 0 16,3-3 0-16,-4 0 37 0,4 3 0 0,0-3 0 0,-3 3 0 15,6 0-110-15,1 0-14 0,-1 7-4 0</inkml:trace>
  <inkml:trace contextRef="#ctx0" brushRef="#br0" timeOffset="68111.53">15349 7148 1364 0,'0'0'57'0,"0"0"-45"16,0 0 48-16,0 0 9 0,0 0 3 0,0 0 0 16,4 10-13-16,-1-4-3 0,1 0 0 0,3 0 0 15,0 1 1-15,-3-1 0 0,3 6 0 0,0-5 0 16,0 2-45-16,0-3-12 0,0 4 0 0,3-1 0 16,-2 1 53-16,-1-4 9 0,3 0 2 0,-3 0 0 15,4 1-52-15,-4-4-12 0,3 0 0 0,5-3 0 16,-1 0 16-16,0 6 1 0,0-6 0 0,4 0 0 0,-1 0-5 0,1-6-2 15,3 6 0-15,0-3 0 16,4 3-30-16,0 0-5 0,-1-3-2 0,4 3 0 16,1 0 27-16,-1 0 0 0,0-7 0 0,0 7 0 15,1 0 0-15,-5 0 0 0,1 0 0 0,0 0 0 16,-4-3-56-16,0 0-7 0,-3 3-1 0,-1-3 0 16,-3 3-102-16,0-3-21 0,-3 0-4 0,0 3-1 0</inkml:trace>
  <inkml:trace contextRef="#ctx0" brushRef="#br0" timeOffset="68651.191">15886 7659 1094 0,'-11'-3'46'0,"4"3"-37"16,0 0 44-16,7 0 9 0,0 0 2 0,0 0 0 16,0 0 0-16,0 0 0 0,0 0 0 0,0 0 0 15,-7 3-9-15,7-3-2 0,0 0 0 0,0 0 0 16,0 0-16-16,-4 10-3 0,8-1-1 0,-4-3 0 15,3 4-3-15,1-4-1 0,-1 0 0 0,1 7 0 16,-1-4-13-16,5 1-4 0,-1-1 0 0,-4-3 0 16,1 7-12-16,3 3 0 0,-4-4 0 0,1 1 0 15,3-1 57-15,-4-2 6 0,4-4 1 0,-3 3 0 16,3 1-103-16,0-4-20 0,4 7-4 0,-4-4-1 16,3 0 103-16,1 1 20 0,-1-4 4 0,1-6 1 0,7 9-52 0,-4-5-12 15,0-1 0-15,0 3 0 16,0-3 0-16,-3 0 0 0,3-3 0 0,0 0 0 0,0 3 0 0,0-6 0 15,-3 0 0-15,3-3 0 0,0 0 37 0,-3-7 5 0,-1 7 1 0,1-4 0 16,-4-5-24-16,0-1-5 0,0 3-1 16,0-2 0-16,0-4-4 0,-4 3-1 0,1 1 0 0,0-4 0 15,-4-3-8-15,0 9 0 0,-4-2 0 0,-3-4 0 32,3 6-20-32,-3-2-5 0,0 2-2 0,0-3 0 15,0 4-15-15,0-1-3 0,4 1-1 0,-4 5 0 16,7 1-27-16,-4-3-6 0,4 9-1 0,0 0 0 15,0 0-120-15,0 0-25 0,0 0-5 0</inkml:trace>
  <inkml:trace contextRef="#ctx0" brushRef="#br0" timeOffset="69171.359">16588 7612 1497 0,'0'0'32'0,"0"0"8"0,0 0 0 0,0 0 4 16,0 0-36-16,0 0-8 0,0 0 0 0,0 0 0 0,0 0 53 0,0 0 9 16,0 0 2-16,-7 0 0 15,3 0 0-15,-3 7 0 0,0-7 0 0,-4 3 0 16,1-3-52-16,-1 3-12 0,1 3 0 0,-1-3 0 15,0 0 0-15,1 0 0 0,3 1 0 0,-4-1 0 16,1 6 0-16,3-6 0 0,-1 7 0 0,-2-7 0 16,6 6 0-16,1-6 0 0,-1 1 0 0,4-4 0 0,0 0 0 15,0 0 0-15,0 0-10 0,0 0 10 0,0 0 0 0,0 6 0 0,4 3 0 0,-4-9 11 32,0 0 21-32,0 0 4 0,0 0 0 0,0 0 1 0,0 0-21 0,7 3-5 0,3-3-1 0,-10 0 0 15,8 7-10-15,-1-4 12 0,3 0-12 0,1 3 12 16,-1-3-12-16,-3 4 0 0,4-4 0 0,-4 0 0 15,4 6 0-15,-4-6 0 0,0 7 0 0,0-1 0 16,-7-9 0-16,7 10 0 0,0-4 0 16,0 6 0-16,-3 1 0 0,3 0 0 0,-7-4 0 0,3 3 8 15,1 1 1-15,-4 3 0 0,0-7 0 0,0 0 0 16,-4 4-9-16,4-4-14 0,0 1 3 0,-3-1 1 16,-1-2 10-16,4-7 0 0,0 0 0 0,-3 0 0 15,-5 6 0-15,1-3 0 0,-3 0 0 0,-1-3 0 16,4 0 0-16,-3 0-15 0,-1-3 4 0,-3-6 1 15,0 9-130-15,0-7-27 0,0-2-5 0</inkml:trace>
  <inkml:trace contextRef="#ctx0" brushRef="#br0" timeOffset="69646.779">16764 7148 1687 0,'0'0'71'0,"-4"6"-57"15,4 4 23-15,-3-1 5 0,3-6 1 0,-4 10 0 16,1-1 1-16,3-2 0 0,-4 2 0 0,1 1 0 16,3 3-4-16,0-4 0 0,0 1 0 0,0-1 0 0,-4 4-16 15,4-3-3-15,4 5-1 0,-1-2 0 16,1-3-3-16,-4 5-1 0,3 1 0 0,1 3 0 0,-1 0-16 0,1 0 0 15,0 3 0-15,-1 0 0 0,1 0 0 0,-1-3 0 16,1 6 0-16,-1-2 0 0,1-5 0 0,-1 5 0 16,4 2 0-16,-3 3 0 15,-1-6 0-15,1-3 0 0,-4 0 0 0,3-3 0 0,-3 3 0 16,4-10 0-16,-4 10 0 0,3-3 0 0,-3 0 0 0,4 3 0 16,-8-9 0-16,4 5 0 0,4-5 0 15,-4-1 0-15,0-2 0 0,0-10 0 16,0 0-44-16,0 0-16 0,0 0-4 0,0 0-546 15,0 0-110-15</inkml:trace>
  <inkml:trace contextRef="#ctx0" brushRef="#br0" timeOffset="69963.964">16633 7656 1267 0,'0'0'56'0,"0"0"12"0,0 0-55 0,-3 3-13 0,3 7 0 0,0-10 0 16,0 3 103-16,0-3 17 0,3 9 4 0,1-2 1 16,0-1-37-16,-1-6-8 0,-3 0-2 0,7 9 0 15,0-6-32-15,0-3-6 0,4 10-2 0,-1-7 0 16,1-3-15-16,0 0-3 0,-1 0-1 0,4 6 0 0,0-6-19 0,-3 0 0 15,3 0 0-15,0 0-9 16,0-6 9-16,-3 6 12 0,3 0-2 0,-3 0-1 16,-4-3-34-16,3 3-7 0,-3 0-2 0,4 0 0 15,-4 0-158-15,0 3-31 0,-4-3-6 0,-3 0-254 16,8 0-50-16</inkml:trace>
  <inkml:trace contextRef="#ctx0" brushRef="#br0" timeOffset="70253.313">17039 7750 1497 0,'0'0'32'0,"0"0"8"0,0 0 0 0,0 0 4 0,0 0-36 0,0 0-8 0,0 0 0 0,-3 3 0 16,-1 7 104-16,1-7 20 0,3 9 3 0,-4-2 1 16,4-1-103-16,0-6-25 0,0 10 0 0,0-13 0 15,-3 6 0-15,3 1 0 0,0-1 0 0,0-6 0 16,0 0 0-16,0 9 0 0,0-3 0 0,0-6-11 16,0 0-38-16,0 0-8 0,0 0-2 0,0 0-481 15,0 0-96-15</inkml:trace>
  <inkml:trace contextRef="#ctx0" brushRef="#br0" timeOffset="70472.614">16979 7365 608 0,'-3'12'12'0,"3"1"4"0,-4 5-16 0,4-8 0 0,0 2 0 16,-3 1 0-16,3-7 54 0,0 0 8 0,0-6 2 0,0 0 0 15,0 4-52-15,0-4-12 0</inkml:trace>
  <inkml:trace contextRef="#ctx0" brushRef="#br0" timeOffset="70978.807">17219 7775 1440 0,'0'0'32'15,"0"7"6"-15,0-1 2 0,0 6 0 0,0-12-32 0,0 10-8 0,0 2 0 0,0 1 0 16,0-1 58-16,0-2 10 0,0 2 3 0,0-2 0 0,0 2-31 0,0-9-7 16,0 10-1-16,0-7 0 0,0 1-9 0,0-7-3 15,0 0 0-15,0 0 0 0,0 0 1 0,0 0 0 16,0 0 0-16,0 0 0 0,0-13 11 0,0 7 1 15,4-10 1-15,-4 4 0 0,0-1-23 0,0 0-11 16,0 1 10-16,-4-1-10 0,4 1 8 0,0-1-8 16,-3 4 0-16,3-4 0 0,0 4 11 15,0 3-11-15,0-1 12 0,0 7-12 0,0-6 0 0,0 0 0 0,0 6 0 0,0 0 0 32,0 0 0-32,0 0 0 0,0 0 0 0,0 0 0 0,0 0 0 0,3 0-9 0,4 9 9 0,0-6-12 15,0 10 12-15,0-4 0 0,0 1 0 16,0-1-8-16,0 4 8 0,1-1 0 0,-1-2 0 0,0-4-8 15,0 6 8-15,0-2-8 0,3 2 8 0,-3 1-8 32,4-4-19-32,-4 1-3 0,0-4-1 0,0 3 0 0,0 4 31 0,0-4 0 0,-7-9 0 0,4 10 0 15,-1-4-57 1,1 7-6-16,-1-4-1 0,-3-9 0 16,0 0-102-16,0 0-21 0,0 0-4 0,0 0-1 0</inkml:trace>
  <inkml:trace contextRef="#ctx0" brushRef="#br0" timeOffset="71922.435">17674 7437 657 0,'0'-7'28'15,"0"1"-28"1,0 6 94-16,0 0 14 0,0 0 2 0,0 0 1 16,0 0-35-16,4 13-8 0,-1-4 0 0,1 0-1 15,-1 4 11-15,1 0 2 0,-1-1 1 0,4 1 0 0,-3-1-6 0,3 1-2 16,0 6 0-16,0-4 0 0,4-5-5 0,-4-1-2 0,3 0 0 0,-3-5 0 16,4-1-30-16,0 3-7 15,-1 0-1-15,1-6 0 0,3 7-15 0,-4-1-3 0,-3 0-1 0,4-3 0 16,0 0-9-16,3 0 0 0,0 1 0 0,-4-1 0 15,5-3 0-15,-5 6 0 0,4-6 0 0,-3 3 0 16,3-3 0-16,-4 0 0 0,5 3 0 16,-8-3 0-16,3 7 0 0,-3-4 0 0,0 0 0 0,-3-3 0 15,-4 0 0-15,7 0 0 0,-7 0-10 0,0 0 10 16,3 0-16-16,-3 0 4 0,0 0 0 0,4 6 0 16,-4-6 2-16,0 0 1 0,0 0 0 0,4 6 0 15,-4-6 9-15,3 7-8 0,1 2 8 0,-4-3-8 16,0 4-21-16,0-7-4 15,0 6-1-15,-4-2 0 0,4-7 44 0,-3 6 9 0,-5 3 1 0,5 1 1 16,-4-4-21-16,0 6-8 0,0-5 0 0,0-4 0 0,-4 6-8 16,4 1 0-16,-4-4-1 0,1 0 0 0,-1 4 17 15,4-7-10-15,-3 0 10 0,-1 3-8 0,1 0 8 16,-1 4 0-16,0-7 0 0,4 6 0 16,-3-5 0-16,-1 2 0 0,1 0 0 0,-1 0 0 0,4-3 0 0,0 4 0 15,-4-4 0-15,4 0 0 0,4 3-12 0,3-6 2 16,0 0 1-16,0 0 0 15,0 0-30-15,0 0-5 0,0 0-2 0,0 0 0 16,0 0-92-16,0 0-18 0,0 0-4 0,0 0-1 16</inkml:trace>
  <inkml:trace contextRef="#ctx0" brushRef="#br0" timeOffset="72661.97">18076 7396 952 0,'-7'9'27'0,"7"-9"5"0,0 0-32 0,-3 7 0 15,-1-1 0-15,4-6 0 0,-3 6 100 0,3-6 12 16,0 0 4-16,-7 6 0 0,7-6-17 0,0 0-3 15,0 0-1-15,-4 7 0 0,4-7-27 0,0 0-4 16,0 0-2-16,0 0 0 0,0 0-15 0,0 0-3 16,0 0-1-16,0 0 0 0,0 0-25 0,4 6-5 15,3-3-1-15,0 3 0 0,0-3-12 0,0 1 9 16,3 2-9-16,1 0 8 0,-4-6-8 0,4 10 0 0,3-7 0 0,-4 6 8 16,1-6-8-16,0 0 0 0,-1 4 0 15,1-7 0-15,-1 9 10 0,-3-6-10 16,0 3 12-16,0 1-12 0,0-7 9 0,1 9-9 0,-1-6 0 15,0 0 9-15,0 4-9 0,0-1 0 0,-4-6 0 16,4 3 8-16,0 0-8 0,-3 4 12 0,-1-4-12 0,-3-3 12 16,8 3-12-16,-5-3-11 0,4 6 3 0,-3-3 0 15,3 0 8-15,-4 0 0 0,4 1 0 0,-7-4-8 16,4 3 8-16,-4-3 0 0,0 0 0 0,0 0 0 16,0 0 0-16,0 0 0 0,0 0 0 0,0 0 0 15,3 9 0-15,-3 1-8 0,4-4 0 0,-4 0 0 16,-4 3 8-16,4-2 0 0,4 2 0 0,-4 1 0 15,0-4 0-15,0 3 0 0,0 1 0 0,-4-1 0 16,4-3 0-16,-3 4 0 0,-4-7 0 0,3 9 0 16,1-5 0-16,-4-4 0 0,3 6 0 0,1 1 0 15,-4-4 0-15,-1 0 9 0,5 0-1 0,-4 1-8 0,0-4 8 16,-4 6-8-16,4-6 0 0,-3 10 0 0,3-7 0 0,-1 1 0 16,1-1 0-16,-3 3 0 0,3-3 0 0,0 4-9 15,3-7 1-15,-3 10 0 16,4-10-32-16,-4 3-7 0,7-6-1 0,-4 6 0 15,-3-3-36-15,7-3-8 0,0 0-2 0,0 0-429 16,0 0-85-16</inkml:trace>
  <inkml:trace contextRef="#ctx0" brushRef="#br0" timeOffset="75456.171">17508 7954 363 0,'0'0'0'0,"0"0"16"0,0 0-16 0,0 0 0 0,0 0 0 0,0 0 0 15,0 0 27-15,0 0 1 0,0 0 1 0,0 0 0 16,0 0 7-16,0 0 0 0,0 0 1 0,0 0 0 16,0 0 71-16,0 0 15 0,0 0 2 0,0 0 1 15,0 0-50-15,0 0-9 0,0 0-3 0,0 0 0 16,0 0 0-16,0 0 0 0,0 0 0 0,0 0 0 15,0 0-10-15,0 0-2 0,0 0-1 0,0 0 0 0,0 0-23 16,0 0-5-16,0 0-1 0,0 0 0 16,0 0 19-16,0 0 4 0,0 0 1 0,0 0 0 15,0 0-26-15,0 0-6 0,0 0-1 0,0 0 0 16,0 0-13-16,0 0 0 0,0 0 0 0,0 0-10 16,0 0 10-16,0 0 0 0,0 0 0 0,0 0 0 15,0 0-8-15,0 0-4 0,0 0 0 0,0 0 0 16,0 0-3-16,0 0-1 0,-3 6 0 0,3-6 0 15,0 0-16-15,0 0-4 0,0 0-1 0,0 0 0 0,0 0 37 0,-4 7 0 16,4-7 0-16,-3 6 0 16,3-6-59-16,0 0-4 0,0 0-1 0,0 0 0 15,0 0-51-15,0 0-10 0,0 0-3 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5/16/2024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5" Type="http://schemas.openxmlformats.org/officeDocument/2006/relationships/image" Target="../media/image6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Relationship Id="rId24" Type="http://schemas.openxmlformats.org/officeDocument/2006/relationships/customXml" Target="../ink/ink5.xml"/><Relationship Id="rId23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seize mai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145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949CB9-343B-41C4-A3A2-82D73F427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D84078-574A-4903-815B-2F52FECB10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321.896                </a:t>
            </a:r>
          </a:p>
          <a:p>
            <a:pPr marL="0" indent="0">
              <a:buNone/>
            </a:pPr>
            <a:r>
              <a:rPr lang="en-US" dirty="0"/>
              <a:t>5.000.000.	   </a:t>
            </a:r>
          </a:p>
          <a:p>
            <a:pPr marL="0" indent="0">
              <a:buNone/>
            </a:pPr>
            <a:r>
              <a:rPr lang="en-US" dirty="0"/>
              <a:t>1578		   </a:t>
            </a:r>
          </a:p>
          <a:p>
            <a:pPr marL="0" indent="0">
              <a:buNone/>
            </a:pPr>
            <a:r>
              <a:rPr lang="en-US" dirty="0"/>
              <a:t>1.000.000.000	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04AFED3-CDD8-4640-9F11-16AC00EC1533}"/>
                  </a:ext>
                </a:extLst>
              </p14:cNvPr>
              <p14:cNvContentPartPr/>
              <p14:nvPr/>
            </p14:nvContentPartPr>
            <p14:xfrm>
              <a:off x="1597680" y="2316960"/>
              <a:ext cx="8812800" cy="31694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04AFED3-CDD8-4640-9F11-16AC00EC153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588320" y="2307600"/>
                <a:ext cx="8831520" cy="3188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940402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3F3559-A54B-42A0-B79F-91C1985E4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462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08F56B-E269-4DE2-BFD3-2473104FF5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55267"/>
            <a:ext cx="10515600" cy="522169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know where Justin sings.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(familiar) know Tom.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Anne knows the words (paroles) to La Belle et la bête.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know Loveland, and we love it.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and Becky know how to make cookies.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CB1595B-80CA-4B35-9F0F-889BD1FE0E7D}"/>
                  </a:ext>
                </a:extLst>
              </p14:cNvPr>
              <p14:cNvContentPartPr/>
              <p14:nvPr/>
            </p14:nvContentPartPr>
            <p14:xfrm>
              <a:off x="914400" y="1973880"/>
              <a:ext cx="10913400" cy="45950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CB1595B-80CA-4B35-9F0F-889BD1FE0E7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05040" y="1964520"/>
                <a:ext cx="10932120" cy="4613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017722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DF322-E9DE-4E2F-ABA1-4C59B73F1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52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CEB68-5C62-4139-BDD4-2C3055BAB7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18114"/>
            <a:ext cx="10515600" cy="555884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When you (formal) were young, you often danced with Sarah.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You (familiar) never liked chocolate.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was happy and rich.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were dancing and we were doing the dishes.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While Agnes was walking, the cat was eating.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Ed and Anne seldom played cards.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It was a dark and stormy night.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05560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F865F-79D7-4C94-8B16-3B52BC394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CB48C0-C581-46AB-B2DD-BE67B951DB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sentences, each of which uses a different adverb</a:t>
            </a:r>
          </a:p>
        </p:txBody>
      </p:sp>
    </p:spTree>
    <p:extLst>
      <p:ext uri="{BB962C8B-B14F-4D97-AF65-F5344CB8AC3E}">
        <p14:creationId xmlns:p14="http://schemas.microsoft.com/office/powerpoint/2010/main" val="464026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  <a:p>
            <a:pPr marL="0" indent="0" algn="ctr">
              <a:buNone/>
            </a:pPr>
            <a:r>
              <a:rPr lang="en-US" dirty="0"/>
              <a:t>Monday, come prepared to ask questions concerning the final exam.</a:t>
            </a:r>
          </a:p>
        </p:txBody>
      </p:sp>
    </p:spTree>
    <p:extLst>
      <p:ext uri="{BB962C8B-B14F-4D97-AF65-F5344CB8AC3E}">
        <p14:creationId xmlns:p14="http://schemas.microsoft.com/office/powerpoint/2010/main" val="18384830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1891" y="182065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Write a sentence about Awards Night.</a:t>
            </a:r>
          </a:p>
          <a:p>
            <a:pPr marL="0" indent="0">
              <a:buNone/>
            </a:pPr>
            <a:endParaRPr lang="fr-FR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6" name="Ink 25">
                <a:extLst>
                  <a:ext uri="{FF2B5EF4-FFF2-40B4-BE49-F238E27FC236}">
                    <a16:creationId xmlns:a16="http://schemas.microsoft.com/office/drawing/2014/main" id="{07B0E9B8-8D55-4D3B-98D5-41CE73F148B8}"/>
                  </a:ext>
                </a:extLst>
              </p14:cNvPr>
              <p14:cNvContentPartPr/>
              <p14:nvPr/>
            </p14:nvContentPartPr>
            <p14:xfrm>
              <a:off x="5555129" y="5149878"/>
              <a:ext cx="360" cy="360"/>
            </p14:xfrm>
          </p:contentPart>
        </mc:Choice>
        <mc:Fallback xmlns="">
          <p:pic>
            <p:nvPicPr>
              <p:cNvPr id="26" name="Ink 25">
                <a:extLst>
                  <a:ext uri="{FF2B5EF4-FFF2-40B4-BE49-F238E27FC236}">
                    <a16:creationId xmlns:a16="http://schemas.microsoft.com/office/drawing/2014/main" id="{07B0E9B8-8D55-4D3B-98D5-41CE73F148B8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5378009" y="4923798"/>
                <a:ext cx="342720" cy="31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ECC3389-5B01-4504-A66A-1CFEB348D6F4}"/>
                  </a:ext>
                </a:extLst>
              </p14:cNvPr>
              <p14:cNvContentPartPr/>
              <p14:nvPr/>
            </p14:nvContentPartPr>
            <p14:xfrm>
              <a:off x="1571040" y="1863360"/>
              <a:ext cx="5029560" cy="114264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ECC3389-5B01-4504-A66A-1CFEB348D6F4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1561680" y="1854000"/>
                <a:ext cx="5048280" cy="1161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5822616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Translate into French: I frequently play basketball at Eagle Games.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DDF514A1-7260-4FA0-B162-66BECF5C3255}"/>
                  </a:ext>
                </a:extLst>
              </p14:cNvPr>
              <p14:cNvContentPartPr/>
              <p14:nvPr/>
            </p14:nvContentPartPr>
            <p14:xfrm>
              <a:off x="1009800" y="1616040"/>
              <a:ext cx="8064720" cy="895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DDF514A1-7260-4FA0-B162-66BECF5C325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000440" y="1606680"/>
                <a:ext cx="8083440" cy="914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745826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30275"/>
          </a:xfrm>
        </p:spPr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38200" y="1295400"/>
            <a:ext cx="10515600" cy="4881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jeudi, le seize mai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la révision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16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2840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71079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French Polynesia became French in 1842.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AE55FC40-7B00-41A3-885D-75E745FD04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244367" y="1825625"/>
            <a:ext cx="3703266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2354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2E172A-EA06-49DB-94B5-CDC65EF32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57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61DCC9-4455-49F9-BDB0-6A7C3601B1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69495"/>
            <a:ext cx="10515600" cy="540746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This Week !!!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TONIGHT: Thursday, May 16: Awards Ceremony: Colosseum: 6:30 PM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TOMORROW:  Friday, May 17: Eagle Games. No classes</a:t>
            </a:r>
          </a:p>
        </p:txBody>
      </p:sp>
    </p:spTree>
    <p:extLst>
      <p:ext uri="{BB962C8B-B14F-4D97-AF65-F5344CB8AC3E}">
        <p14:creationId xmlns:p14="http://schemas.microsoft.com/office/powerpoint/2010/main" val="20734091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4BCB0C-5AB4-41EA-AA59-2AAAB9A0D8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0ECC7-2F69-42DC-A5F9-6291A2B7DC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81197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Final Exam: Cumulative for Semester 2: Tuesday, May 21, 12:10 – 1:50</a:t>
            </a:r>
          </a:p>
          <a:p>
            <a:pPr marL="0" indent="0">
              <a:buNone/>
            </a:pPr>
            <a:r>
              <a:rPr lang="en-US" dirty="0"/>
              <a:t>If you wish to go to another classroom after you finish the final exam, you must have a pass from another teacher before the test begins:    i.e. you may not leave 205A to go to ask another teacher for a pass.</a:t>
            </a:r>
          </a:p>
          <a:p>
            <a:pPr marL="0" indent="0">
              <a:buNone/>
            </a:pPr>
            <a:r>
              <a:rPr lang="en-US" dirty="0"/>
              <a:t>You are encouraged to bring material to study for another exam or a book to read in case you finish the exam before the end of the period. Quiet will be maintained even after all test papers have been handed in.</a:t>
            </a:r>
          </a:p>
          <a:p>
            <a:pPr marL="0" indent="0">
              <a:buNone/>
            </a:pPr>
            <a:r>
              <a:rPr lang="en-US" dirty="0"/>
              <a:t>You are welcome to attend quiet study hall Tuesday and Wednesday 2:00 – 2:45 in Room 205A. </a:t>
            </a:r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893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3A06E-E382-497F-957E-7A4F43B95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52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5B7E40-3197-4261-A268-E179012BAA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9631"/>
            <a:ext cx="10515600" cy="54873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/>
              <a:t>Final Exam (2000 points)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translation / writing sentences /  answer questions</a:t>
            </a:r>
          </a:p>
          <a:p>
            <a:pPr marL="0" indent="0" algn="ctr">
              <a:buNone/>
            </a:pPr>
            <a:r>
              <a:rPr lang="en-US" dirty="0"/>
              <a:t>large numbers</a:t>
            </a:r>
          </a:p>
          <a:p>
            <a:pPr marL="0" indent="0" algn="ctr">
              <a:buNone/>
            </a:pPr>
            <a:r>
              <a:rPr lang="en-US" dirty="0"/>
              <a:t>passé </a:t>
            </a:r>
            <a:r>
              <a:rPr lang="en-US" dirty="0" err="1"/>
              <a:t>composé</a:t>
            </a:r>
            <a:r>
              <a:rPr lang="en-US" dirty="0"/>
              <a:t> with </a:t>
            </a:r>
            <a:r>
              <a:rPr lang="en-US" dirty="0" err="1"/>
              <a:t>avoir</a:t>
            </a:r>
            <a:r>
              <a:rPr lang="en-US" dirty="0"/>
              <a:t> and </a:t>
            </a:r>
            <a:r>
              <a:rPr lang="en-US" dirty="0" err="1"/>
              <a:t>être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COD and COI pronouns</a:t>
            </a:r>
          </a:p>
          <a:p>
            <a:pPr marL="0" indent="0" algn="ctr">
              <a:buNone/>
            </a:pPr>
            <a:r>
              <a:rPr lang="en-US" dirty="0"/>
              <a:t>regular RE and IR verbs</a:t>
            </a:r>
          </a:p>
          <a:p>
            <a:pPr marL="0" indent="0" algn="ctr">
              <a:buNone/>
            </a:pPr>
            <a:r>
              <a:rPr lang="en-US" dirty="0"/>
              <a:t>les </a:t>
            </a:r>
            <a:r>
              <a:rPr lang="en-US" dirty="0" err="1"/>
              <a:t>loisirs</a:t>
            </a:r>
            <a:r>
              <a:rPr lang="en-US" dirty="0"/>
              <a:t>, les fêtes, les taches </a:t>
            </a:r>
            <a:r>
              <a:rPr lang="en-US" dirty="0" err="1"/>
              <a:t>ménagères</a:t>
            </a:r>
            <a:endParaRPr lang="en-US" dirty="0"/>
          </a:p>
          <a:p>
            <a:pPr marL="0" indent="0" algn="ctr">
              <a:buNone/>
            </a:pPr>
            <a:r>
              <a:rPr lang="en-US" dirty="0" err="1"/>
              <a:t>l’imparfait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savoir / </a:t>
            </a:r>
            <a:r>
              <a:rPr lang="en-US" dirty="0" err="1"/>
              <a:t>connaitre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9742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51939</TotalTime>
  <Words>412</Words>
  <Application>Microsoft Office PowerPoint</Application>
  <PresentationFormat>Widescreen</PresentationFormat>
  <Paragraphs>114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Bonjour!</vt:lpstr>
      <vt:lpstr> Travail de cloche </vt:lpstr>
      <vt:lpstr>Bonjour!</vt:lpstr>
      <vt:lpstr>Pourquoi tombons-nous?</vt:lpstr>
      <vt:lpstr>PowerPoint Presentation</vt:lpstr>
      <vt:lpstr>French Polynesia became French in 1842.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582</cp:revision>
  <cp:lastPrinted>2017-05-02T16:37:55Z</cp:lastPrinted>
  <dcterms:created xsi:type="dcterms:W3CDTF">2016-10-03T16:25:09Z</dcterms:created>
  <dcterms:modified xsi:type="dcterms:W3CDTF">2024-05-16T17:17:09Z</dcterms:modified>
</cp:coreProperties>
</file>