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6" r:id="rId2"/>
    <p:sldId id="383" r:id="rId3"/>
    <p:sldId id="499" r:id="rId4"/>
    <p:sldId id="500" r:id="rId5"/>
    <p:sldId id="511" r:id="rId6"/>
    <p:sldId id="501" r:id="rId7"/>
    <p:sldId id="505" r:id="rId8"/>
    <p:sldId id="413" r:id="rId9"/>
    <p:sldId id="422" r:id="rId10"/>
    <p:sldId id="419" r:id="rId11"/>
    <p:sldId id="337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86"/>
            <p14:sldId id="383"/>
            <p14:sldId id="499"/>
            <p14:sldId id="500"/>
            <p14:sldId id="511"/>
            <p14:sldId id="501"/>
            <p14:sldId id="505"/>
            <p14:sldId id="413"/>
            <p14:sldId id="422"/>
            <p14:sldId id="419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49" d="100"/>
          <a:sy n="49" d="100"/>
        </p:scale>
        <p:origin x="141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E82A3-4AAB-4A3E-AB13-87CA11D139E2}" type="datetimeFigureOut">
              <a:rPr lang="en-US" smtClean="0"/>
              <a:t>5/16/2024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E0F48-0D49-4A24-AD99-E1876664B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91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mai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 algn="ctr">
              <a:buNone/>
            </a:pPr>
            <a:r>
              <a:rPr lang="en-US" dirty="0"/>
              <a:t>Prepare for Eagle Games</a:t>
            </a:r>
          </a:p>
          <a:p>
            <a:pPr marL="0" indent="0" algn="ctr">
              <a:buNone/>
            </a:pPr>
            <a:r>
              <a:rPr lang="en-US" dirty="0"/>
              <a:t>Quiz Monday on the stories you have read from </a:t>
            </a:r>
            <a:r>
              <a:rPr lang="en-US" i="1" dirty="0"/>
              <a:t>Easy French Reader</a:t>
            </a:r>
          </a:p>
          <a:p>
            <a:pPr marL="0" indent="0" algn="ctr">
              <a:buNone/>
            </a:pPr>
            <a:r>
              <a:rPr lang="en-US" dirty="0"/>
              <a:t>Be prepared to discuss things about which you have questions for the final exam.</a:t>
            </a:r>
          </a:p>
        </p:txBody>
      </p:sp>
    </p:spTree>
    <p:extLst>
      <p:ext uri="{BB962C8B-B14F-4D97-AF65-F5344CB8AC3E}">
        <p14:creationId xmlns:p14="http://schemas.microsoft.com/office/powerpoint/2010/main" val="66234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0622" y="157849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Franz. La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/>
              <a:t>terminé.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l’occasion</a:t>
            </a:r>
            <a:r>
              <a:rPr lang="en-US" dirty="0"/>
              <a:t> de dire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seul</a:t>
            </a:r>
            <a:r>
              <a:rPr lang="en-US" dirty="0"/>
              <a:t> phrase à M. Hamel </a:t>
            </a:r>
            <a:r>
              <a:rPr lang="en-US" dirty="0" err="1"/>
              <a:t>avant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alliez</a:t>
            </a:r>
            <a:r>
              <a:rPr lang="en-US" dirty="0"/>
              <a:t>. Que </a:t>
            </a:r>
            <a:r>
              <a:rPr lang="en-US" dirty="0" err="1"/>
              <a:t>dites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320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les </a:t>
            </a:r>
            <a:r>
              <a:rPr lang="en-US" dirty="0" err="1"/>
              <a:t>Allemands</a:t>
            </a:r>
            <a:r>
              <a:rPr lang="en-US" dirty="0"/>
              <a:t> </a:t>
            </a:r>
            <a:r>
              <a:rPr lang="en-US" dirty="0" err="1"/>
              <a:t>ont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que les </a:t>
            </a:r>
            <a:r>
              <a:rPr lang="en-US" dirty="0" err="1"/>
              <a:t>Alsatiens</a:t>
            </a:r>
            <a:r>
              <a:rPr lang="en-US" dirty="0"/>
              <a:t> </a:t>
            </a:r>
            <a:r>
              <a:rPr lang="en-US" dirty="0" err="1"/>
              <a:t>n’étaient</a:t>
            </a:r>
            <a:r>
              <a:rPr lang="en-US" dirty="0"/>
              <a:t> pas </a:t>
            </a:r>
            <a:r>
              <a:rPr lang="en-US" dirty="0" err="1"/>
              <a:t>Français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5980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1791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26916"/>
            <a:ext cx="10515600" cy="49500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mai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9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When it is 9:00 AM in Colorado it is 5:00 AM in French Polynesia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246641-EA55-42B4-87A3-BBFAA94B381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9659" y="1903343"/>
            <a:ext cx="7099380" cy="397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027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172A-EA06-49DB-94B5-CDC65EF3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7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1DCC9-4455-49F9-BDB0-6A7C3601B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9495"/>
            <a:ext cx="10515600" cy="54074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Week !!!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TODAY: Monday, May 13: Instrumental and Vocal Music concert.                     CSU Performing Arts Center: 6:30 PM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Thursday, May 16: Awards Ceremony: Colosseum: 6:30 PM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Friday, May 17: Eagle Games. No classes</a:t>
            </a:r>
          </a:p>
        </p:txBody>
      </p:sp>
    </p:spTree>
    <p:extLst>
      <p:ext uri="{BB962C8B-B14F-4D97-AF65-F5344CB8AC3E}">
        <p14:creationId xmlns:p14="http://schemas.microsoft.com/office/powerpoint/2010/main" val="25413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CB0C-5AB4-41EA-AA59-2AAAB9A0D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ECC7-2F69-42DC-A5F9-6291A2B7D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569" y="1825625"/>
            <a:ext cx="10782925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Final Exam: Cumulative for Semester 2: Wednesday, May 22, 12:10 – 1:50</a:t>
            </a:r>
          </a:p>
          <a:p>
            <a:pPr marL="0" indent="0">
              <a:buNone/>
            </a:pPr>
            <a:r>
              <a:rPr lang="en-US" dirty="0"/>
              <a:t>If you wish to go to another classroom after you finish the final exam, you must have a pass from another teacher before the test begins: i.e. you may not leave 205A to go to ask another teacher for a pass.</a:t>
            </a:r>
          </a:p>
          <a:p>
            <a:pPr marL="0" indent="0">
              <a:buNone/>
            </a:pPr>
            <a:r>
              <a:rPr lang="en-US" dirty="0"/>
              <a:t>You are encouraged to bring material to study for another exam or a book to read in case you finish </a:t>
            </a:r>
            <a:r>
              <a:rPr lang="en-US" dirty="0" err="1"/>
              <a:t>rhe</a:t>
            </a:r>
            <a:r>
              <a:rPr lang="en-US" dirty="0"/>
              <a:t> exam before the end of the test period. Quiet will be maintained even after all tests have been turned in.</a:t>
            </a:r>
          </a:p>
          <a:p>
            <a:pPr marL="0" indent="0">
              <a:buNone/>
            </a:pPr>
            <a:r>
              <a:rPr lang="en-US" dirty="0"/>
              <a:t>You are welcome to attend quiet study hall Tuesday and Wednesday   2:00 – 2:45 in Room 205A.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0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3A06E-E382-497F-957E-7A4F43B9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2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B7E40-3197-4261-A268-E179012BA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631"/>
            <a:ext cx="10515600" cy="54873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Final Exam (2000 points)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translation / writing sentences </a:t>
            </a:r>
          </a:p>
          <a:p>
            <a:pPr marL="0" indent="0" algn="ctr">
              <a:buNone/>
            </a:pPr>
            <a:r>
              <a:rPr lang="en-US" dirty="0"/>
              <a:t>relative pronouns</a:t>
            </a:r>
          </a:p>
          <a:p>
            <a:pPr marL="0" indent="0" algn="ctr">
              <a:buNone/>
            </a:pPr>
            <a:r>
              <a:rPr lang="en-US" dirty="0"/>
              <a:t>possessive pronouns</a:t>
            </a:r>
          </a:p>
          <a:p>
            <a:pPr marL="0" indent="0" algn="ctr">
              <a:buNone/>
            </a:pPr>
            <a:r>
              <a:rPr lang="en-US" dirty="0"/>
              <a:t>demonstrative pronouns</a:t>
            </a:r>
          </a:p>
          <a:p>
            <a:pPr marL="0" indent="0" algn="ctr">
              <a:buNone/>
            </a:pPr>
            <a:r>
              <a:rPr lang="en-US" dirty="0" err="1"/>
              <a:t>si</a:t>
            </a:r>
            <a:r>
              <a:rPr lang="en-US" dirty="0"/>
              <a:t> clauses</a:t>
            </a:r>
          </a:p>
          <a:p>
            <a:pPr marL="0" indent="0" algn="ctr">
              <a:buNone/>
            </a:pPr>
            <a:r>
              <a:rPr lang="en-US" dirty="0"/>
              <a:t>comparatives</a:t>
            </a:r>
          </a:p>
          <a:p>
            <a:pPr marL="0" indent="0" algn="ctr">
              <a:buNone/>
            </a:pPr>
            <a:r>
              <a:rPr lang="en-US" dirty="0" err="1"/>
              <a:t>dès</a:t>
            </a:r>
            <a:r>
              <a:rPr lang="en-US" dirty="0"/>
              <a:t> que / </a:t>
            </a:r>
            <a:r>
              <a:rPr lang="en-US" dirty="0" err="1"/>
              <a:t>quand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THE SUBJUNCTIVE </a:t>
            </a:r>
          </a:p>
        </p:txBody>
      </p:sp>
    </p:spTree>
    <p:extLst>
      <p:ext uri="{BB962C8B-B14F-4D97-AF65-F5344CB8AC3E}">
        <p14:creationId xmlns:p14="http://schemas.microsoft.com/office/powerpoint/2010/main" val="18897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897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F674-3DED-41E2-801E-625856B5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37C58-C34A-42CF-B58F-100D836B2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qui se </a:t>
            </a:r>
            <a:r>
              <a:rPr lang="en-US" dirty="0" err="1"/>
              <a:t>passe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Franz </a:t>
            </a:r>
            <a:r>
              <a:rPr lang="en-US" dirty="0" err="1"/>
              <a:t>doit</a:t>
            </a:r>
            <a:r>
              <a:rPr lang="en-US" dirty="0"/>
              <a:t> reciter ?</a:t>
            </a:r>
          </a:p>
          <a:p>
            <a:pPr marL="0" indent="0">
              <a:buNone/>
            </a:pPr>
            <a:r>
              <a:rPr lang="en-US" dirty="0" err="1"/>
              <a:t>Selon</a:t>
            </a:r>
            <a:r>
              <a:rPr lang="en-US" dirty="0"/>
              <a:t> M. Hamel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grand </a:t>
            </a:r>
            <a:r>
              <a:rPr lang="en-US" dirty="0" err="1"/>
              <a:t>malheur</a:t>
            </a:r>
            <a:r>
              <a:rPr lang="en-US" dirty="0"/>
              <a:t> </a:t>
            </a:r>
            <a:r>
              <a:rPr lang="en-US" dirty="0" err="1"/>
              <a:t>d’Alsace</a:t>
            </a:r>
            <a:r>
              <a:rPr lang="en-US" dirty="0"/>
              <a:t> ?</a:t>
            </a:r>
          </a:p>
          <a:p>
            <a:pPr marL="0" indent="0">
              <a:buNone/>
            </a:pPr>
            <a:r>
              <a:rPr lang="en-US" dirty="0" err="1"/>
              <a:t>Pourquoi</a:t>
            </a:r>
            <a:r>
              <a:rPr lang="en-US" dirty="0"/>
              <a:t> M. Hamel </a:t>
            </a:r>
            <a:r>
              <a:rPr lang="en-US" dirty="0" err="1"/>
              <a:t>n’a</a:t>
            </a:r>
            <a:r>
              <a:rPr lang="en-US" dirty="0"/>
              <a:t> pas </a:t>
            </a:r>
            <a:r>
              <a:rPr lang="en-US" dirty="0" err="1"/>
              <a:t>grondé</a:t>
            </a:r>
            <a:r>
              <a:rPr lang="en-US" dirty="0"/>
              <a:t> Franz ?</a:t>
            </a:r>
          </a:p>
          <a:p>
            <a:pPr marL="0" indent="0">
              <a:buNone/>
            </a:pP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l’oiseaux</a:t>
            </a:r>
            <a:r>
              <a:rPr lang="en-US" dirty="0"/>
              <a:t> qui </a:t>
            </a:r>
            <a:r>
              <a:rPr lang="en-US" dirty="0" err="1"/>
              <a:t>roucoule</a:t>
            </a:r>
            <a:r>
              <a:rPr lang="en-US" dirty="0"/>
              <a:t> ?</a:t>
            </a:r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que M. Hamel a </a:t>
            </a:r>
            <a:r>
              <a:rPr lang="en-US" dirty="0" err="1"/>
              <a:t>écrit</a:t>
            </a:r>
            <a:r>
              <a:rPr lang="en-US" dirty="0"/>
              <a:t> sur le tableau noir ?</a:t>
            </a:r>
          </a:p>
          <a:p>
            <a:pPr marL="0" indent="0">
              <a:buNone/>
            </a:pPr>
            <a:r>
              <a:rPr lang="en-US" dirty="0" err="1"/>
              <a:t>Qu’est-ce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a </a:t>
            </a:r>
            <a:r>
              <a:rPr lang="en-US" dirty="0" err="1"/>
              <a:t>dit</a:t>
            </a:r>
            <a:r>
              <a:rPr lang="en-US" dirty="0"/>
              <a:t> après </a:t>
            </a:r>
            <a:r>
              <a:rPr lang="en-US" dirty="0" err="1"/>
              <a:t>il</a:t>
            </a:r>
            <a:r>
              <a:rPr lang="en-US" dirty="0"/>
              <a:t> a </a:t>
            </a:r>
            <a:r>
              <a:rPr lang="en-US" dirty="0" err="1"/>
              <a:t>montré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a </a:t>
            </a:r>
            <a:r>
              <a:rPr lang="en-US" dirty="0" err="1"/>
              <a:t>écrit</a:t>
            </a:r>
            <a:r>
              <a:rPr lang="en-US" dirty="0"/>
              <a:t>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40899</TotalTime>
  <Words>372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  Travail de cloche  </vt:lpstr>
      <vt:lpstr>Bonjour!</vt:lpstr>
      <vt:lpstr>When it is 9:00 AM in Colorado it is 5:00 AM in French Polynesia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501</cp:revision>
  <cp:lastPrinted>2017-05-05T15:44:53Z</cp:lastPrinted>
  <dcterms:created xsi:type="dcterms:W3CDTF">2016-10-03T16:25:09Z</dcterms:created>
  <dcterms:modified xsi:type="dcterms:W3CDTF">2024-05-16T13:47:50Z</dcterms:modified>
</cp:coreProperties>
</file>