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46" r:id="rId2"/>
    <p:sldId id="470" r:id="rId3"/>
    <p:sldId id="452" r:id="rId4"/>
    <p:sldId id="393" r:id="rId5"/>
    <p:sldId id="471" r:id="rId6"/>
    <p:sldId id="431" r:id="rId7"/>
    <p:sldId id="352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46"/>
            <p14:sldId id="470"/>
            <p14:sldId id="452"/>
            <p14:sldId id="393"/>
            <p14:sldId id="471"/>
            <p14:sldId id="431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neuf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6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neuf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Avertissement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8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Eric Gagne, qui était lanceur pour les Dodgers de Los Angeles, est (peut-être) le meilleur joueur de baseball francophone-québécois de tout le temps.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635" y="2036618"/>
            <a:ext cx="4599709" cy="3570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A4D6-8538-48E3-8B0A-9F8914EFF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Avertissement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4E47A-2864-4689-AE78-6F2BD91FF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033" y="1825625"/>
            <a:ext cx="10685767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Examen: Friday, October 8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passé recent</a:t>
            </a:r>
          </a:p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verbes</a:t>
            </a:r>
            <a:r>
              <a:rPr lang="en-US" dirty="0"/>
              <a:t> </a:t>
            </a:r>
            <a:r>
              <a:rPr lang="en-US" dirty="0" err="1"/>
              <a:t>vouloir</a:t>
            </a:r>
            <a:r>
              <a:rPr lang="en-US" dirty="0"/>
              <a:t>, </a:t>
            </a:r>
            <a:r>
              <a:rPr lang="en-US" dirty="0" err="1"/>
              <a:t>pouvoir</a:t>
            </a:r>
            <a:r>
              <a:rPr lang="en-US" dirty="0"/>
              <a:t>, devoir</a:t>
            </a:r>
          </a:p>
          <a:p>
            <a:pPr marL="0" indent="0" algn="ctr">
              <a:buNone/>
            </a:pPr>
            <a:r>
              <a:rPr lang="en-US" dirty="0"/>
              <a:t>comparatives and superlatives of adjectives and adverbs</a:t>
            </a:r>
          </a:p>
          <a:p>
            <a:pPr marL="0" indent="0" algn="ctr">
              <a:buNone/>
            </a:pPr>
            <a:r>
              <a:rPr lang="en-US" dirty="0"/>
              <a:t>Vocabulary: les petits </a:t>
            </a:r>
            <a:r>
              <a:rPr lang="en-US" dirty="0" err="1"/>
              <a:t>commerçants</a:t>
            </a:r>
            <a:r>
              <a:rPr lang="en-US" dirty="0"/>
              <a:t>, la </a:t>
            </a:r>
            <a:r>
              <a:rPr lang="en-US" dirty="0" err="1"/>
              <a:t>nourriture</a:t>
            </a:r>
            <a:r>
              <a:rPr lang="en-US" dirty="0"/>
              <a:t>, sur la table</a:t>
            </a:r>
          </a:p>
          <a:p>
            <a:pPr marL="0" indent="0" algn="ctr">
              <a:buNone/>
            </a:pPr>
            <a:r>
              <a:rPr lang="en-US" dirty="0"/>
              <a:t>Any other material which has been covered in French 1 and / or French 2</a:t>
            </a:r>
          </a:p>
        </p:txBody>
      </p:sp>
    </p:spTree>
    <p:extLst>
      <p:ext uri="{BB962C8B-B14F-4D97-AF65-F5344CB8AC3E}">
        <p14:creationId xmlns:p14="http://schemas.microsoft.com/office/powerpoint/2010/main" val="262172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27409-3488-43F8-84A2-19B719D5D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B4CC6-325E-4A6E-A0B4-BA937E458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4674"/>
            <a:ext cx="10515600" cy="61259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Write a sentence using devoir + an infinitive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using devoir without an infinitive,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using devoir as a noun not meaning homework.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using </a:t>
            </a:r>
            <a:r>
              <a:rPr lang="en-US" dirty="0" err="1"/>
              <a:t>pouvoir</a:t>
            </a:r>
            <a:r>
              <a:rPr lang="en-US" dirty="0"/>
              <a:t> in the </a:t>
            </a:r>
            <a:r>
              <a:rPr lang="en-US" dirty="0" err="1"/>
              <a:t>imparfait</a:t>
            </a:r>
            <a:r>
              <a:rPr lang="en-US" dirty="0"/>
              <a:t> + an infinitive.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using </a:t>
            </a:r>
            <a:r>
              <a:rPr lang="en-US" dirty="0" err="1"/>
              <a:t>pouvoir</a:t>
            </a:r>
            <a:r>
              <a:rPr lang="en-US" dirty="0"/>
              <a:t> in the passé compose + an infinitive.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using </a:t>
            </a:r>
            <a:r>
              <a:rPr lang="en-US" dirty="0" err="1"/>
              <a:t>vouloir</a:t>
            </a:r>
            <a:r>
              <a:rPr lang="en-US" dirty="0"/>
              <a:t> + the infinitive of an “</a:t>
            </a:r>
            <a:r>
              <a:rPr lang="en-US" dirty="0" err="1"/>
              <a:t>être</a:t>
            </a:r>
            <a:r>
              <a:rPr lang="en-US" dirty="0"/>
              <a:t>” verb. </a:t>
            </a:r>
          </a:p>
        </p:txBody>
      </p:sp>
    </p:spTree>
    <p:extLst>
      <p:ext uri="{BB962C8B-B14F-4D97-AF65-F5344CB8AC3E}">
        <p14:creationId xmlns:p14="http://schemas.microsoft.com/office/powerpoint/2010/main" val="267965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52491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84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quelque </a:t>
            </a:r>
            <a:r>
              <a:rPr lang="fr-FR"/>
              <a:t>chose de </a:t>
            </a:r>
            <a:r>
              <a:rPr lang="fr-FR" dirty="0"/>
              <a:t>soit le musée du Louvre soit la tour Eiffel </a:t>
            </a:r>
            <a:r>
              <a:rPr lang="fr-FR"/>
              <a:t>soit l’Hôtel Ritz.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43439</TotalTime>
  <Words>192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Bonjour!</vt:lpstr>
      <vt:lpstr>Bonjour!</vt:lpstr>
      <vt:lpstr>Eric Gagne, qui était lanceur pour les Dodgers de Los Angeles, est (peut-être) le meilleur joueur de baseball francophone-québécois de tout le temps.</vt:lpstr>
      <vt:lpstr>Avertissement!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586</cp:revision>
  <cp:lastPrinted>2017-09-11T13:53:50Z</cp:lastPrinted>
  <dcterms:created xsi:type="dcterms:W3CDTF">2016-10-03T16:25:09Z</dcterms:created>
  <dcterms:modified xsi:type="dcterms:W3CDTF">2024-10-08T20:33:03Z</dcterms:modified>
</cp:coreProperties>
</file>