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1" r:id="rId2"/>
    <p:sldId id="439" r:id="rId3"/>
    <p:sldId id="446" r:id="rId4"/>
    <p:sldId id="443" r:id="rId5"/>
    <p:sldId id="444" r:id="rId6"/>
    <p:sldId id="440" r:id="rId7"/>
    <p:sldId id="441" r:id="rId8"/>
    <p:sldId id="442" r:id="rId9"/>
    <p:sldId id="447" r:id="rId10"/>
    <p:sldId id="432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439"/>
            <p14:sldId id="446"/>
            <p14:sldId id="443"/>
            <p14:sldId id="444"/>
            <p14:sldId id="440"/>
            <p14:sldId id="441"/>
            <p14:sldId id="442"/>
            <p14:sldId id="447"/>
            <p14:sldId id="432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2T16:26:4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85 952 0 0,'-5'-11'0'0'0,"-4"-13"0"0"0,6 17 0 0 0,3 4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BE18B-1CDC-4EA9-8701-050948B23EFF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FB8C6-E6C5-4F73-B11B-357725A8B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7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neuf octobre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2438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la phrase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</a:t>
            </a:r>
            <a:r>
              <a:rPr lang="en-US" dirty="0" err="1"/>
              <a:t>écrit</a:t>
            </a:r>
            <a:r>
              <a:rPr lang="en-US" dirty="0"/>
              <a:t> pour le travail de cloche à la </a:t>
            </a:r>
            <a:r>
              <a:rPr lang="en-US" dirty="0" err="1"/>
              <a:t>voix</a:t>
            </a:r>
            <a:r>
              <a:rPr lang="en-US" dirty="0"/>
              <a:t> passive.</a:t>
            </a:r>
          </a:p>
        </p:txBody>
      </p:sp>
    </p:spTree>
    <p:extLst>
      <p:ext uri="{BB962C8B-B14F-4D97-AF65-F5344CB8AC3E}">
        <p14:creationId xmlns:p14="http://schemas.microsoft.com/office/powerpoint/2010/main" val="206557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2E3E-A891-497E-81BC-24A376699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Travail de cloche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17998-906E-4A52-A2F6-C3B6BE2A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phrase qui a un COD et un COI.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327DFCD-9BD0-423D-97E9-7F02346DE8B6}"/>
                  </a:ext>
                </a:extLst>
              </p14:cNvPr>
              <p14:cNvContentPartPr/>
              <p14:nvPr/>
            </p14:nvContentPartPr>
            <p14:xfrm>
              <a:off x="3493409" y="3047533"/>
              <a:ext cx="6480" cy="16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327DFCD-9BD0-423D-97E9-7F02346DE8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4769" y="3038893"/>
                <a:ext cx="24120" cy="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822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neuf octobre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AAD05-54A6-44FC-9C38-5D9BFEF9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membres de la Légion Étrangère aident à protéger la forêt tropicale de La Guyane Française contre l'exploitation minière illégale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202E1-F746-433D-89A9-1504373C0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015BC-7F55-4C89-8C9B-299A3E5A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27" y="2774880"/>
            <a:ext cx="1924050" cy="2371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038A2C-2CC5-49BC-B7D1-4D847D80B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215" y="2774880"/>
            <a:ext cx="1943100" cy="2352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CB744D-E155-48FD-8034-F1A2125C4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100" y="1736972"/>
            <a:ext cx="3349487" cy="4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41268-AE63-4414-BA5E-7E519BB40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9A96E-7195-4225-9F8C-FD8271C10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57B61-F2C1-49ED-AF46-723843ABC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220" y="1979336"/>
            <a:ext cx="325755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1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3B5F-987F-4882-B4A3-7A7698E13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La </a:t>
            </a:r>
            <a:r>
              <a:rPr lang="en-US" sz="2800" b="1" dirty="0" err="1"/>
              <a:t>voix</a:t>
            </a:r>
            <a:r>
              <a:rPr lang="en-US" sz="2800" b="1" dirty="0"/>
              <a:t> passive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E19C8-382A-4B70-9075-120D720A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6570"/>
            <a:ext cx="10666343" cy="48003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/>
              <a:t>Un incendie, le quinze avril 2019, a causé d'importants dégâts à la cathédrale de Notre Dame de Paris.</a:t>
            </a:r>
          </a:p>
          <a:p>
            <a:pPr marL="0" indent="0">
              <a:buNone/>
            </a:pPr>
            <a:r>
              <a:rPr lang="fr-FR" dirty="0"/>
              <a:t>Des importants </a:t>
            </a:r>
            <a:r>
              <a:rPr lang="fr-FR" dirty="0" err="1"/>
              <a:t>dégats</a:t>
            </a:r>
            <a:r>
              <a:rPr lang="fr-FR" dirty="0"/>
              <a:t> à la cathédrale de Notre Dame de Paris a été causé par un incendie, le quinze avril 2019.</a:t>
            </a:r>
          </a:p>
          <a:p>
            <a:pPr marL="0" indent="0">
              <a:buNone/>
            </a:pPr>
            <a:r>
              <a:rPr lang="fr-FR" dirty="0"/>
              <a:t>The passive </a:t>
            </a:r>
            <a:r>
              <a:rPr lang="fr-FR" dirty="0" err="1"/>
              <a:t>voice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to move the focus of a sentence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subject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performed</a:t>
            </a:r>
            <a:r>
              <a:rPr lang="fr-FR" dirty="0"/>
              <a:t> the action to the </a:t>
            </a:r>
            <a:r>
              <a:rPr lang="fr-FR" dirty="0" err="1"/>
              <a:t>result</a:t>
            </a:r>
            <a:r>
              <a:rPr lang="fr-FR" dirty="0"/>
              <a:t> of the action.</a:t>
            </a:r>
          </a:p>
          <a:p>
            <a:pPr marL="0" indent="0">
              <a:buNone/>
            </a:pPr>
            <a:r>
              <a:rPr lang="fr-FR" dirty="0"/>
              <a:t>To a round-</a:t>
            </a:r>
            <a:r>
              <a:rPr lang="fr-FR" dirty="0" err="1"/>
              <a:t>bottomed</a:t>
            </a:r>
            <a:r>
              <a:rPr lang="fr-FR" dirty="0"/>
              <a:t> </a:t>
            </a:r>
            <a:r>
              <a:rPr lang="fr-FR" dirty="0" err="1"/>
              <a:t>flask</a:t>
            </a:r>
            <a:r>
              <a:rPr lang="fr-FR" dirty="0"/>
              <a:t> </a:t>
            </a:r>
            <a:r>
              <a:rPr lang="fr-FR" dirty="0" err="1"/>
              <a:t>containing</a:t>
            </a:r>
            <a:r>
              <a:rPr lang="fr-FR" dirty="0"/>
              <a:t> 500 </a:t>
            </a:r>
            <a:r>
              <a:rPr lang="fr-FR" dirty="0" err="1"/>
              <a:t>mL</a:t>
            </a:r>
            <a:r>
              <a:rPr lang="fr-FR" dirty="0"/>
              <a:t> of </a:t>
            </a:r>
            <a:r>
              <a:rPr lang="fr-FR" dirty="0" err="1"/>
              <a:t>ethanol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added</a:t>
            </a:r>
            <a:r>
              <a:rPr lang="fr-FR" dirty="0"/>
              <a:t> 3.5 </a:t>
            </a:r>
            <a:r>
              <a:rPr lang="fr-FR" dirty="0" err="1"/>
              <a:t>mL</a:t>
            </a:r>
            <a:r>
              <a:rPr lang="fr-FR" dirty="0"/>
              <a:t> of 2N </a:t>
            </a:r>
            <a:r>
              <a:rPr lang="fr-FR" dirty="0" err="1"/>
              <a:t>NaOH</a:t>
            </a:r>
            <a:r>
              <a:rPr lang="fr-FR" dirty="0"/>
              <a:t>, </a:t>
            </a:r>
            <a:r>
              <a:rPr lang="fr-FR" dirty="0" err="1"/>
              <a:t>dropwise</a:t>
            </a:r>
            <a:r>
              <a:rPr lang="fr-FR" dirty="0"/>
              <a:t>,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stirring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La voix passive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formed</a:t>
            </a:r>
            <a:r>
              <a:rPr lang="fr-FR" dirty="0"/>
              <a:t> by </a:t>
            </a:r>
            <a:r>
              <a:rPr lang="fr-FR" dirty="0" err="1"/>
              <a:t>using</a:t>
            </a:r>
            <a:r>
              <a:rPr lang="fr-FR" dirty="0"/>
              <a:t> an </a:t>
            </a:r>
            <a:r>
              <a:rPr lang="fr-FR" dirty="0" err="1"/>
              <a:t>appropriately</a:t>
            </a:r>
            <a:r>
              <a:rPr lang="fr-FR" dirty="0"/>
              <a:t> </a:t>
            </a:r>
            <a:r>
              <a:rPr lang="fr-FR" dirty="0" err="1"/>
              <a:t>conjugated</a:t>
            </a:r>
            <a:r>
              <a:rPr lang="fr-FR" dirty="0"/>
              <a:t> </a:t>
            </a:r>
            <a:r>
              <a:rPr lang="fr-FR" dirty="0" err="1"/>
              <a:t>form</a:t>
            </a:r>
            <a:r>
              <a:rPr lang="fr-FR" dirty="0"/>
              <a:t> of the </a:t>
            </a:r>
            <a:r>
              <a:rPr lang="fr-FR" dirty="0" err="1"/>
              <a:t>verb</a:t>
            </a:r>
            <a:r>
              <a:rPr lang="fr-FR" dirty="0"/>
              <a:t> être and the </a:t>
            </a:r>
            <a:r>
              <a:rPr lang="fr-FR" dirty="0" err="1"/>
              <a:t>past</a:t>
            </a:r>
            <a:r>
              <a:rPr lang="fr-FR" dirty="0"/>
              <a:t> </a:t>
            </a:r>
            <a:r>
              <a:rPr lang="fr-FR" dirty="0" err="1"/>
              <a:t>paticiple</a:t>
            </a:r>
            <a:r>
              <a:rPr lang="fr-FR" dirty="0"/>
              <a:t> of the </a:t>
            </a:r>
            <a:r>
              <a:rPr lang="fr-FR" dirty="0" err="1"/>
              <a:t>verb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describes</a:t>
            </a:r>
            <a:r>
              <a:rPr lang="fr-FR" dirty="0"/>
              <a:t> the action </a:t>
            </a:r>
            <a:r>
              <a:rPr lang="fr-FR" dirty="0" err="1"/>
              <a:t>taken</a:t>
            </a:r>
            <a:r>
              <a:rPr lang="fr-FR" dirty="0"/>
              <a:t>. 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7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EFFE-04C6-4195-B061-63F3CA59F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3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4D88E-AC1B-494E-9D21-C6B77E141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0404"/>
            <a:ext cx="10515600" cy="54265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poulet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mangé</a:t>
            </a:r>
            <a:r>
              <a:rPr lang="en-US" dirty="0"/>
              <a:t> chez </a:t>
            </a:r>
            <a:r>
              <a:rPr lang="en-US" dirty="0" err="1"/>
              <a:t>moi</a:t>
            </a:r>
            <a:r>
              <a:rPr lang="en-US" dirty="0"/>
              <a:t> le </a:t>
            </a:r>
            <a:r>
              <a:rPr lang="en-US" dirty="0" err="1"/>
              <a:t>vendredi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An indication of who or what caused the action which occurred is introduced by “par.”</a:t>
            </a:r>
          </a:p>
          <a:p>
            <a:pPr marL="0" indent="0">
              <a:buNone/>
            </a:pPr>
            <a:r>
              <a:rPr lang="en-US" dirty="0"/>
              <a:t>Les </a:t>
            </a:r>
            <a:r>
              <a:rPr lang="en-US" dirty="0" err="1"/>
              <a:t>annonces</a:t>
            </a:r>
            <a:r>
              <a:rPr lang="en-US" dirty="0"/>
              <a:t> du </a:t>
            </a:r>
            <a:r>
              <a:rPr lang="en-US" dirty="0" err="1"/>
              <a:t>matin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fait par Willy D. et </a:t>
            </a:r>
            <a:r>
              <a:rPr lang="en-US" dirty="0" err="1"/>
              <a:t>Anagha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poisson</a:t>
            </a:r>
            <a:r>
              <a:rPr lang="en-US" dirty="0"/>
              <a:t> </a:t>
            </a:r>
            <a:r>
              <a:rPr lang="en-US" dirty="0" err="1"/>
              <a:t>était</a:t>
            </a:r>
            <a:r>
              <a:rPr lang="en-US" dirty="0"/>
              <a:t> </a:t>
            </a:r>
            <a:r>
              <a:rPr lang="en-US" dirty="0" err="1"/>
              <a:t>mangé</a:t>
            </a:r>
            <a:r>
              <a:rPr lang="en-US" dirty="0"/>
              <a:t> le </a:t>
            </a:r>
            <a:r>
              <a:rPr lang="en-US" dirty="0" err="1"/>
              <a:t>vendredi</a:t>
            </a:r>
            <a:r>
              <a:rPr lang="en-US" dirty="0"/>
              <a:t> par les </a:t>
            </a:r>
            <a:r>
              <a:rPr lang="en-US" dirty="0" err="1"/>
              <a:t>Catholiques</a:t>
            </a:r>
            <a:r>
              <a:rPr lang="en-US" dirty="0"/>
              <a:t> </a:t>
            </a:r>
            <a:r>
              <a:rPr lang="en-US" dirty="0" err="1"/>
              <a:t>avant</a:t>
            </a:r>
            <a:r>
              <a:rPr lang="en-US" dirty="0"/>
              <a:t> le </a:t>
            </a:r>
            <a:r>
              <a:rPr lang="en-US" dirty="0" err="1"/>
              <a:t>deuxième</a:t>
            </a:r>
            <a:r>
              <a:rPr lang="en-US" dirty="0"/>
              <a:t> Conseil Vatican.</a:t>
            </a:r>
          </a:p>
          <a:p>
            <a:pPr marL="0" indent="0">
              <a:buNone/>
            </a:pPr>
            <a:r>
              <a:rPr lang="en-US" dirty="0"/>
              <a:t>La crème </a:t>
            </a:r>
            <a:r>
              <a:rPr lang="en-US" dirty="0" err="1"/>
              <a:t>glacée</a:t>
            </a:r>
            <a:r>
              <a:rPr lang="en-US" dirty="0"/>
              <a:t> </a:t>
            </a:r>
            <a:r>
              <a:rPr lang="en-US" dirty="0" err="1"/>
              <a:t>était</a:t>
            </a:r>
            <a:r>
              <a:rPr lang="en-US" dirty="0"/>
              <a:t> </a:t>
            </a:r>
            <a:r>
              <a:rPr lang="en-US" dirty="0" err="1"/>
              <a:t>mangée</a:t>
            </a:r>
            <a:r>
              <a:rPr lang="en-US" dirty="0"/>
              <a:t> le </a:t>
            </a:r>
            <a:r>
              <a:rPr lang="en-US" dirty="0" err="1"/>
              <a:t>mercredi</a:t>
            </a:r>
            <a:r>
              <a:rPr lang="en-US" dirty="0"/>
              <a:t> </a:t>
            </a:r>
            <a:r>
              <a:rPr lang="en-US" dirty="0" err="1"/>
              <a:t>jusqu’à</a:t>
            </a:r>
            <a:r>
              <a:rPr lang="en-US" dirty="0"/>
              <a:t> Jacques a </a:t>
            </a:r>
            <a:r>
              <a:rPr lang="en-US" dirty="0" err="1"/>
              <a:t>découvert</a:t>
            </a:r>
            <a:r>
              <a:rPr lang="en-US" dirty="0"/>
              <a:t> </a:t>
            </a:r>
            <a:r>
              <a:rPr lang="en-US" dirty="0" err="1"/>
              <a:t>qu’il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intolerant au lactose.</a:t>
            </a:r>
          </a:p>
          <a:p>
            <a:pPr marL="0" indent="0">
              <a:buNone/>
            </a:pPr>
            <a:r>
              <a:rPr lang="en-US" dirty="0"/>
              <a:t>Les pommes </a:t>
            </a:r>
            <a:r>
              <a:rPr lang="en-US" dirty="0" err="1"/>
              <a:t>seront</a:t>
            </a:r>
            <a:r>
              <a:rPr lang="en-US" dirty="0"/>
              <a:t> </a:t>
            </a:r>
            <a:r>
              <a:rPr lang="en-US" dirty="0" err="1"/>
              <a:t>mangées</a:t>
            </a:r>
            <a:r>
              <a:rPr lang="en-US" dirty="0"/>
              <a:t> par les </a:t>
            </a:r>
            <a:r>
              <a:rPr lang="en-US" dirty="0" err="1"/>
              <a:t>chevaux</a:t>
            </a:r>
            <a:r>
              <a:rPr lang="en-US" dirty="0"/>
              <a:t> qui </a:t>
            </a:r>
            <a:r>
              <a:rPr lang="en-US" dirty="0" err="1"/>
              <a:t>auront</a:t>
            </a:r>
            <a:r>
              <a:rPr lang="en-US" dirty="0"/>
              <a:t> </a:t>
            </a:r>
            <a:r>
              <a:rPr lang="en-US" dirty="0" err="1"/>
              <a:t>faim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49344-18C8-4C69-B75A-F29B1C6DA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04829-B5C8-4C82-9888-C3CD5CF72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1220870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98684-C577-4DE6-B1D7-FFF02199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892EC-20C0-438E-80D9-DD4253AED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Les Fogg</a:t>
            </a:r>
          </a:p>
          <a:p>
            <a:pPr marL="0" indent="0" algn="ctr">
              <a:buNone/>
            </a:pPr>
            <a:r>
              <a:rPr lang="en-US" dirty="0"/>
              <a:t>1892</a:t>
            </a:r>
          </a:p>
        </p:txBody>
      </p:sp>
    </p:spTree>
    <p:extLst>
      <p:ext uri="{BB962C8B-B14F-4D97-AF65-F5344CB8AC3E}">
        <p14:creationId xmlns:p14="http://schemas.microsoft.com/office/powerpoint/2010/main" val="2467577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43086</TotalTime>
  <Words>278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Bonjour!</vt:lpstr>
      <vt:lpstr>Travail de cloche</vt:lpstr>
      <vt:lpstr>Bonjour!</vt:lpstr>
      <vt:lpstr>Des membres de la Légion Étrangère aident à protéger la forêt tropicale de La Guyane Française contre l'exploitation minière illégale</vt:lpstr>
      <vt:lpstr>PowerPoint Presentation</vt:lpstr>
      <vt:lpstr>La voix passive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632</cp:revision>
  <cp:lastPrinted>2017-09-11T13:53:50Z</cp:lastPrinted>
  <dcterms:created xsi:type="dcterms:W3CDTF">2016-10-03T16:25:09Z</dcterms:created>
  <dcterms:modified xsi:type="dcterms:W3CDTF">2024-10-08T20:38:07Z</dcterms:modified>
</cp:coreProperties>
</file>