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1" r:id="rId2"/>
    <p:sldId id="460" r:id="rId3"/>
    <p:sldId id="467" r:id="rId4"/>
    <p:sldId id="272" r:id="rId5"/>
    <p:sldId id="261" r:id="rId6"/>
    <p:sldId id="461" r:id="rId7"/>
    <p:sldId id="447" r:id="rId8"/>
    <p:sldId id="443" r:id="rId9"/>
    <p:sldId id="462" r:id="rId10"/>
    <p:sldId id="466" r:id="rId11"/>
    <p:sldId id="459" r:id="rId12"/>
    <p:sldId id="352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0"/>
            <p14:sldId id="467"/>
            <p14:sldId id="272"/>
            <p14:sldId id="261"/>
            <p14:sldId id="461"/>
            <p14:sldId id="447"/>
            <p14:sldId id="443"/>
            <p14:sldId id="462"/>
            <p14:sldId id="466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281A-6969-4298-993F-21FE997B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3F72-1341-4A1C-A5D6-9FB721B50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utile </a:t>
            </a:r>
          </a:p>
          <a:p>
            <a:pPr marL="0" indent="0">
              <a:buNone/>
            </a:pPr>
            <a:r>
              <a:rPr lang="fr-FR" dirty="0"/>
              <a:t>facile</a:t>
            </a:r>
          </a:p>
          <a:p>
            <a:pPr marL="0" indent="0">
              <a:buNone/>
            </a:pPr>
            <a:r>
              <a:rPr lang="fr-FR" dirty="0"/>
              <a:t>difficile </a:t>
            </a:r>
          </a:p>
          <a:p>
            <a:pPr marL="0" indent="0">
              <a:buNone/>
            </a:pPr>
            <a:r>
              <a:rPr lang="fr-FR" dirty="0"/>
              <a:t>inutile </a:t>
            </a:r>
          </a:p>
          <a:p>
            <a:pPr marL="0" indent="0">
              <a:buNone/>
            </a:pPr>
            <a:r>
              <a:rPr lang="fr-FR" dirty="0"/>
              <a:t>soir	</a:t>
            </a:r>
          </a:p>
          <a:p>
            <a:pPr marL="0" indent="0">
              <a:buNone/>
            </a:pPr>
            <a:r>
              <a:rPr lang="fr-FR" dirty="0"/>
              <a:t>demain		</a:t>
            </a:r>
          </a:p>
          <a:p>
            <a:pPr marL="0" indent="0">
              <a:buNone/>
            </a:pPr>
            <a:r>
              <a:rPr lang="fr-FR" dirty="0"/>
              <a:t>aujourd’hui </a:t>
            </a:r>
          </a:p>
          <a:p>
            <a:pPr marL="0" indent="0">
              <a:buNone/>
            </a:pPr>
            <a:r>
              <a:rPr lang="fr-FR" dirty="0"/>
              <a:t>prochain	</a:t>
            </a:r>
          </a:p>
          <a:p>
            <a:pPr marL="0" indent="0">
              <a:buNone/>
            </a:pPr>
            <a:r>
              <a:rPr lang="fr-FR" dirty="0"/>
              <a:t>une bourse	</a:t>
            </a:r>
          </a:p>
          <a:p>
            <a:pPr marL="0" indent="0">
              <a:buNone/>
            </a:pPr>
            <a:r>
              <a:rPr lang="fr-FR" dirty="0"/>
              <a:t>une note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9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a pas de devoirs </a:t>
            </a:r>
            <a:r>
              <a:rPr lang="en-US" dirty="0" err="1"/>
              <a:t>écrits</a:t>
            </a:r>
            <a:r>
              <a:rPr lang="en-US" dirty="0"/>
              <a:t> à </a:t>
            </a:r>
            <a:r>
              <a:rPr lang="en-US" dirty="0" err="1"/>
              <a:t>remettre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Soyez</a:t>
            </a:r>
            <a:r>
              <a:rPr lang="en-US" dirty="0"/>
              <a:t> </a:t>
            </a:r>
            <a:r>
              <a:rPr lang="en-US" dirty="0" err="1"/>
              <a:t>prêts</a:t>
            </a:r>
            <a:r>
              <a:rPr lang="en-US" dirty="0"/>
              <a:t> à poser des questions sur </a:t>
            </a:r>
            <a:r>
              <a:rPr lang="en-US" dirty="0" err="1"/>
              <a:t>l’examen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nine words which tells how two people whom you  know are afraid </a:t>
            </a:r>
            <a:r>
              <a:rPr lang="en-US"/>
              <a:t>of something.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nine words which tells about how you and Justin need something.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 pour l’examen</a:t>
            </a:r>
          </a:p>
          <a:p>
            <a:pPr marL="0" indent="0" algn="ctr">
              <a:buNone/>
            </a:pPr>
            <a:r>
              <a:rPr lang="fr-FR" dirty="0"/>
              <a:t>le jeu de tapettes aux mouches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nation of Burkina Faso was formerly known as </a:t>
            </a:r>
            <a:br>
              <a:rPr lang="en-US" sz="2800" b="1" dirty="0"/>
            </a:br>
            <a:r>
              <a:rPr lang="en-US" sz="2800" b="1" dirty="0"/>
              <a:t>Upper Volta. The capital of Burkina Faso is Ouagadougou.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1BDB1-DDAA-4B65-9FAB-75AA681D0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897" y="2093942"/>
            <a:ext cx="3617702" cy="38844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6626E4-08E5-4B2F-8AB6-9F92EFAA7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375452"/>
            <a:ext cx="45778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6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88</a:t>
            </a:r>
            <a:br>
              <a:rPr lang="en-US" sz="2800" b="1" dirty="0"/>
            </a:br>
            <a:r>
              <a:rPr lang="en-US" sz="2800" b="1" dirty="0"/>
              <a:t>Le </a:t>
            </a:r>
            <a:r>
              <a:rPr lang="en-US" sz="2800" b="1" dirty="0" err="1"/>
              <a:t>jeu</a:t>
            </a:r>
            <a:r>
              <a:rPr lang="en-US" sz="2800" b="1" dirty="0"/>
              <a:t> aux </a:t>
            </a:r>
            <a:r>
              <a:rPr lang="en-US" sz="2800" b="1" dirty="0" err="1"/>
              <a:t>tapettes</a:t>
            </a:r>
            <a:r>
              <a:rPr lang="en-US" sz="2800" b="1" dirty="0"/>
              <a:t> à </a:t>
            </a:r>
            <a:r>
              <a:rPr lang="en-US" sz="2800" b="1" dirty="0" err="1"/>
              <a:t>mouches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799" y="2014150"/>
            <a:ext cx="6446402" cy="386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984"/>
            <a:ext cx="10515600" cy="565797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bien sûr	passer un examen	  l’histoire	étudier   avoir peur de</a:t>
            </a:r>
          </a:p>
          <a:p>
            <a:pPr marL="0" indent="0">
              <a:buNone/>
            </a:pPr>
            <a:r>
              <a:rPr lang="fr-FR" dirty="0"/>
              <a:t>une bourse	   avoir envie de	 ce soir    la physique     l’école	</a:t>
            </a:r>
          </a:p>
          <a:p>
            <a:pPr marL="0" indent="0">
              <a:buNone/>
            </a:pPr>
            <a:r>
              <a:rPr lang="fr-FR" dirty="0"/>
              <a:t>d’accord   rencontrer    partager   les devoirs   aujourd’hui   difficile</a:t>
            </a:r>
          </a:p>
          <a:p>
            <a:pPr marL="0" indent="0">
              <a:buNone/>
            </a:pPr>
            <a:r>
              <a:rPr lang="fr-FR" dirty="0"/>
              <a:t>avoir sommeil   demain   la chimie   mais non     avoir besoin de</a:t>
            </a:r>
          </a:p>
          <a:p>
            <a:pPr marL="0" indent="0">
              <a:buNone/>
            </a:pPr>
            <a:r>
              <a:rPr lang="fr-FR" dirty="0"/>
              <a:t>moi non plus     détester	  les maths	avoir raison   après-demain</a:t>
            </a:r>
          </a:p>
          <a:p>
            <a:pPr marL="0" indent="0">
              <a:buNone/>
            </a:pPr>
            <a:r>
              <a:rPr lang="fr-FR" dirty="0"/>
              <a:t>avoir chaud    la cantine	 oublier    peut-être   une nuit   donner</a:t>
            </a:r>
          </a:p>
          <a:p>
            <a:pPr marL="0" indent="0">
              <a:buNone/>
            </a:pPr>
            <a:r>
              <a:rPr lang="fr-FR" dirty="0"/>
              <a:t>pourquoi    avoir honte de    un jour      j’adore    la psychologie  </a:t>
            </a:r>
          </a:p>
          <a:p>
            <a:pPr marL="0" indent="0">
              <a:buNone/>
            </a:pPr>
            <a:r>
              <a:rPr lang="fr-FR" dirty="0"/>
              <a:t>avoir tort   l’informatique   une note	parce que  rater un examen</a:t>
            </a:r>
          </a:p>
          <a:p>
            <a:pPr marL="0" indent="0">
              <a:buNone/>
            </a:pPr>
            <a:r>
              <a:rPr lang="fr-FR" dirty="0"/>
              <a:t>facile    avoir froid     après-midi	     minuit	l’économie   utile</a:t>
            </a:r>
          </a:p>
          <a:p>
            <a:pPr marL="0" indent="0">
              <a:buNone/>
            </a:pPr>
            <a:r>
              <a:rPr lang="fr-FR" dirty="0"/>
              <a:t>avoir de la chance	  étudier	n’est-ce pas	    voyager   l’art</a:t>
            </a:r>
          </a:p>
          <a:p>
            <a:pPr marL="0" indent="0">
              <a:buNone/>
            </a:pPr>
            <a:r>
              <a:rPr lang="en-US" dirty="0"/>
              <a:t>dernier    prochain    assister    le </a:t>
            </a:r>
            <a:r>
              <a:rPr lang="en-US" dirty="0" err="1"/>
              <a:t>stylisme</a:t>
            </a:r>
            <a:r>
              <a:rPr lang="en-US" dirty="0"/>
              <a:t>	   premier   un </a:t>
            </a:r>
            <a:r>
              <a:rPr lang="en-US" dirty="0" err="1"/>
              <a:t>diplôme</a:t>
            </a:r>
            <a:r>
              <a:rPr lang="en-US" dirty="0"/>
              <a:t>	  </a:t>
            </a:r>
          </a:p>
        </p:txBody>
      </p:sp>
    </p:spTree>
    <p:extLst>
      <p:ext uri="{BB962C8B-B14F-4D97-AF65-F5344CB8AC3E}">
        <p14:creationId xmlns:p14="http://schemas.microsoft.com/office/powerpoint/2010/main" val="30379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B7DC-9C81-4830-BB49-417D0D7EE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4E291-F729-4C60-BF26-BCB9DD9D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half past 7 PM </a:t>
            </a:r>
          </a:p>
          <a:p>
            <a:pPr marL="0" indent="0">
              <a:buNone/>
            </a:pPr>
            <a:r>
              <a:rPr lang="en-US" dirty="0"/>
              <a:t>five minutes after midnight </a:t>
            </a:r>
          </a:p>
          <a:p>
            <a:pPr marL="0" indent="0">
              <a:buNone/>
            </a:pPr>
            <a:r>
              <a:rPr lang="en-US" dirty="0"/>
              <a:t>1:58 PM </a:t>
            </a:r>
          </a:p>
          <a:p>
            <a:pPr marL="0" indent="0">
              <a:buNone/>
            </a:pPr>
            <a:r>
              <a:rPr lang="en-US" dirty="0"/>
              <a:t>fifteen minutes before noon</a:t>
            </a:r>
          </a:p>
        </p:txBody>
      </p:sp>
    </p:spTree>
    <p:extLst>
      <p:ext uri="{BB962C8B-B14F-4D97-AF65-F5344CB8AC3E}">
        <p14:creationId xmlns:p14="http://schemas.microsoft.com/office/powerpoint/2010/main" val="18282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45905</TotalTime>
  <Words>299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francophone nation of Burkina Faso was formerly known as  Upper Volta. The capital of Burkina Faso is Ouagadougou.</vt:lpstr>
      <vt:lpstr>p. 88 Le jeu aux tapettes à mouches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726</cp:revision>
  <cp:lastPrinted>2017-09-11T13:53:50Z</cp:lastPrinted>
  <dcterms:created xsi:type="dcterms:W3CDTF">2016-10-03T16:25:09Z</dcterms:created>
  <dcterms:modified xsi:type="dcterms:W3CDTF">2024-07-09T18:06:41Z</dcterms:modified>
</cp:coreProperties>
</file>