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1" r:id="rId2"/>
    <p:sldId id="460" r:id="rId3"/>
    <p:sldId id="467" r:id="rId4"/>
    <p:sldId id="461" r:id="rId5"/>
    <p:sldId id="393" r:id="rId6"/>
    <p:sldId id="447" r:id="rId7"/>
    <p:sldId id="443" r:id="rId8"/>
    <p:sldId id="462" r:id="rId9"/>
    <p:sldId id="466" r:id="rId10"/>
    <p:sldId id="459" r:id="rId11"/>
    <p:sldId id="352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60"/>
            <p14:sldId id="467"/>
            <p14:sldId id="461"/>
            <p14:sldId id="393"/>
            <p14:sldId id="447"/>
            <p14:sldId id="443"/>
            <p14:sldId id="462"/>
            <p14:sldId id="466"/>
            <p14:sldId id="459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37" d="100"/>
          <a:sy n="37" d="100"/>
        </p:scale>
        <p:origin x="35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Il </a:t>
            </a:r>
            <a:r>
              <a:rPr lang="en-US" dirty="0" err="1"/>
              <a:t>n’y</a:t>
            </a:r>
            <a:r>
              <a:rPr lang="en-US" dirty="0"/>
              <a:t> a pas de devoirs </a:t>
            </a:r>
            <a:r>
              <a:rPr lang="en-US" dirty="0" err="1"/>
              <a:t>écrits</a:t>
            </a:r>
            <a:r>
              <a:rPr lang="en-US" dirty="0"/>
              <a:t> à </a:t>
            </a:r>
            <a:r>
              <a:rPr lang="en-US" dirty="0" err="1"/>
              <a:t>remettre</a:t>
            </a:r>
            <a:r>
              <a:rPr lang="en-US" dirty="0"/>
              <a:t> </a:t>
            </a:r>
            <a:r>
              <a:rPr lang="en-US" dirty="0" err="1"/>
              <a:t>demain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Soyez</a:t>
            </a:r>
            <a:r>
              <a:rPr lang="en-US" dirty="0"/>
              <a:t> </a:t>
            </a:r>
            <a:r>
              <a:rPr lang="en-US" dirty="0" err="1"/>
              <a:t>prêts</a:t>
            </a:r>
            <a:r>
              <a:rPr lang="en-US" dirty="0"/>
              <a:t> à poser des questions sur </a:t>
            </a:r>
            <a:r>
              <a:rPr lang="en-US" dirty="0" err="1"/>
              <a:t>l’examen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2106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devoir as a noun.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devoir as a verb, not followed by an infinitive.</a:t>
            </a:r>
          </a:p>
        </p:txBody>
      </p:sp>
    </p:spTree>
    <p:extLst>
      <p:ext uri="{BB962C8B-B14F-4D97-AF65-F5344CB8AC3E}">
        <p14:creationId xmlns:p14="http://schemas.microsoft.com/office/powerpoint/2010/main" val="324801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 pour l’examen</a:t>
            </a:r>
          </a:p>
          <a:p>
            <a:pPr marL="0" indent="0" algn="ctr">
              <a:buNone/>
            </a:pPr>
            <a:r>
              <a:rPr lang="fr-FR" dirty="0"/>
              <a:t>le jeu de tapettes aux mouches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3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francophone nation of Burkina Faso was formerly known as </a:t>
            </a:r>
            <a:br>
              <a:rPr lang="en-US" sz="2800" b="1" dirty="0"/>
            </a:br>
            <a:r>
              <a:rPr lang="en-US" sz="2800" b="1" dirty="0"/>
              <a:t>Upper Volta. The capital of Burkina Faso is Ouagadougou.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51BDB1-DDAA-4B65-9FAB-75AA681D0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897" y="2093942"/>
            <a:ext cx="3617702" cy="38844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6626E4-08E5-4B2F-8AB6-9F92EFAA7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375452"/>
            <a:ext cx="457789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6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A4D6-8538-48E3-8B0A-9F8914EFF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Avertissement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4E47A-2864-4689-AE78-6F2BD91FF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033" y="1825625"/>
            <a:ext cx="10685767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Examen: Friday, October 8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passé recent</a:t>
            </a:r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verbes</a:t>
            </a:r>
            <a:r>
              <a:rPr lang="en-US" dirty="0"/>
              <a:t> </a:t>
            </a:r>
            <a:r>
              <a:rPr lang="en-US" dirty="0" err="1"/>
              <a:t>vouloir</a:t>
            </a:r>
            <a:r>
              <a:rPr lang="en-US" dirty="0"/>
              <a:t>, </a:t>
            </a:r>
            <a:r>
              <a:rPr lang="en-US" dirty="0" err="1"/>
              <a:t>pouvoir</a:t>
            </a:r>
            <a:r>
              <a:rPr lang="en-US" dirty="0"/>
              <a:t>, devoir</a:t>
            </a:r>
          </a:p>
          <a:p>
            <a:pPr marL="0" indent="0" algn="ctr">
              <a:buNone/>
            </a:pPr>
            <a:r>
              <a:rPr lang="en-US" dirty="0"/>
              <a:t>comparatives and superlatives of adjectives and adverbs</a:t>
            </a:r>
          </a:p>
          <a:p>
            <a:pPr marL="0" indent="0" algn="ctr">
              <a:buNone/>
            </a:pPr>
            <a:r>
              <a:rPr lang="en-US" dirty="0"/>
              <a:t>Vocabulary: les petits </a:t>
            </a:r>
            <a:r>
              <a:rPr lang="en-US" dirty="0" err="1"/>
              <a:t>commerçants</a:t>
            </a:r>
            <a:r>
              <a:rPr lang="en-US" dirty="0"/>
              <a:t>, la </a:t>
            </a:r>
            <a:r>
              <a:rPr lang="en-US" dirty="0" err="1"/>
              <a:t>nourriture</a:t>
            </a:r>
            <a:r>
              <a:rPr lang="en-US" dirty="0"/>
              <a:t>, sur la table</a:t>
            </a:r>
          </a:p>
          <a:p>
            <a:pPr marL="0" indent="0" algn="ctr">
              <a:buNone/>
            </a:pPr>
            <a:r>
              <a:rPr lang="en-US" dirty="0"/>
              <a:t>Any other material which has been covered in French 1 and / or French 2</a:t>
            </a:r>
          </a:p>
        </p:txBody>
      </p:sp>
    </p:spTree>
    <p:extLst>
      <p:ext uri="{BB962C8B-B14F-4D97-AF65-F5344CB8AC3E}">
        <p14:creationId xmlns:p14="http://schemas.microsoft.com/office/powerpoint/2010/main" val="262172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p. 114</a:t>
            </a:r>
            <a:br>
              <a:rPr lang="en-US" sz="2800" b="1" dirty="0"/>
            </a:br>
            <a:r>
              <a:rPr lang="en-US" sz="2800" b="1" dirty="0"/>
              <a:t>Le </a:t>
            </a:r>
            <a:r>
              <a:rPr lang="en-US" sz="2800" b="1" dirty="0" err="1"/>
              <a:t>jeu</a:t>
            </a:r>
            <a:r>
              <a:rPr lang="en-US" sz="2800" b="1" dirty="0"/>
              <a:t> aux </a:t>
            </a:r>
            <a:r>
              <a:rPr lang="en-US" sz="2800" b="1" dirty="0" err="1"/>
              <a:t>tapettes</a:t>
            </a:r>
            <a:r>
              <a:rPr lang="en-US" sz="2800" b="1" dirty="0"/>
              <a:t> à </a:t>
            </a:r>
            <a:r>
              <a:rPr lang="en-US" sz="2800" b="1" dirty="0" err="1"/>
              <a:t>mouches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2799" y="2014150"/>
            <a:ext cx="6446402" cy="386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2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8984"/>
            <a:ext cx="10782094" cy="56579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repas</a:t>
            </a:r>
            <a:r>
              <a:rPr lang="en-US" dirty="0"/>
              <a:t>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pêche</a:t>
            </a:r>
            <a:r>
              <a:rPr lang="en-US" dirty="0"/>
              <a:t>  un legume  la </a:t>
            </a:r>
            <a:r>
              <a:rPr lang="en-US" dirty="0" err="1"/>
              <a:t>meilleure</a:t>
            </a:r>
            <a:r>
              <a:rPr lang="en-US" dirty="0"/>
              <a:t>  le </a:t>
            </a:r>
            <a:r>
              <a:rPr lang="en-US" dirty="0" err="1"/>
              <a:t>poulet</a:t>
            </a:r>
            <a:r>
              <a:rPr lang="en-US" dirty="0"/>
              <a:t>   </a:t>
            </a:r>
            <a:r>
              <a:rPr lang="en-US" dirty="0" err="1"/>
              <a:t>mettre</a:t>
            </a:r>
            <a:r>
              <a:rPr lang="en-US" dirty="0"/>
              <a:t>   le lait  </a:t>
            </a:r>
          </a:p>
          <a:p>
            <a:pPr marL="0" indent="0">
              <a:buNone/>
            </a:pPr>
            <a:r>
              <a:rPr lang="en-US" dirty="0"/>
              <a:t>des pâtes  </a:t>
            </a:r>
            <a:r>
              <a:rPr lang="en-US" dirty="0" err="1"/>
              <a:t>une</a:t>
            </a:r>
            <a:r>
              <a:rPr lang="en-US" dirty="0"/>
              <a:t> tarte   </a:t>
            </a:r>
            <a:r>
              <a:rPr lang="en-US" dirty="0" err="1"/>
              <a:t>pouvoir</a:t>
            </a:r>
            <a:r>
              <a:rPr lang="en-US" dirty="0"/>
              <a:t>  pendant  </a:t>
            </a:r>
            <a:r>
              <a:rPr lang="en-US" dirty="0" err="1"/>
              <a:t>une</a:t>
            </a:r>
            <a:r>
              <a:rPr lang="en-US" dirty="0"/>
              <a:t> nappe  un </a:t>
            </a:r>
            <a:r>
              <a:rPr lang="en-US" dirty="0" err="1"/>
              <a:t>bol</a:t>
            </a:r>
            <a:r>
              <a:rPr lang="en-US" dirty="0"/>
              <a:t>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poule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le plat principal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boucherie</a:t>
            </a:r>
            <a:r>
              <a:rPr lang="en-US" dirty="0"/>
              <a:t>	  </a:t>
            </a:r>
            <a:r>
              <a:rPr lang="en-US" dirty="0" err="1"/>
              <a:t>mauvaise</a:t>
            </a:r>
            <a:r>
              <a:rPr lang="en-US" dirty="0"/>
              <a:t>  bien  le gâteau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pomme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le déjeuner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pomme</a:t>
            </a:r>
            <a:r>
              <a:rPr lang="en-US" dirty="0"/>
              <a:t>   </a:t>
            </a:r>
            <a:r>
              <a:rPr lang="en-US" dirty="0" err="1"/>
              <a:t>une</a:t>
            </a:r>
            <a:r>
              <a:rPr lang="en-US" dirty="0"/>
              <a:t> assiette  diner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salade</a:t>
            </a:r>
            <a:r>
              <a:rPr lang="en-US" dirty="0"/>
              <a:t>	</a:t>
            </a:r>
            <a:r>
              <a:rPr lang="en-US" dirty="0" err="1"/>
              <a:t>vouloir</a:t>
            </a:r>
            <a:r>
              <a:rPr lang="en-US" dirty="0"/>
              <a:t>  </a:t>
            </a:r>
            <a:r>
              <a:rPr lang="en-US" dirty="0" err="1"/>
              <a:t>écrire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y a	</a:t>
            </a:r>
            <a:r>
              <a:rPr lang="en-US" dirty="0" err="1"/>
              <a:t>une</a:t>
            </a:r>
            <a:r>
              <a:rPr lang="en-US" dirty="0"/>
              <a:t> fourchette   un </a:t>
            </a:r>
            <a:r>
              <a:rPr lang="en-US" dirty="0" err="1"/>
              <a:t>couteau</a:t>
            </a:r>
            <a:r>
              <a:rPr lang="en-US" dirty="0"/>
              <a:t>    </a:t>
            </a:r>
            <a:r>
              <a:rPr lang="en-US" dirty="0" err="1"/>
              <a:t>être</a:t>
            </a:r>
            <a:r>
              <a:rPr lang="en-US" dirty="0"/>
              <a:t> au regime  mal   </a:t>
            </a:r>
            <a:r>
              <a:rPr lang="en-US" dirty="0" err="1"/>
              <a:t>une</a:t>
            </a:r>
            <a:r>
              <a:rPr lang="en-US" dirty="0"/>
              <a:t> carotte   </a:t>
            </a:r>
          </a:p>
          <a:p>
            <a:pPr marL="0" indent="0">
              <a:buNone/>
            </a:pPr>
            <a:r>
              <a:rPr lang="en-US" dirty="0" err="1"/>
              <a:t>moins</a:t>
            </a:r>
            <a:r>
              <a:rPr lang="en-US" dirty="0"/>
              <a:t> que  </a:t>
            </a:r>
            <a:r>
              <a:rPr lang="en-US" dirty="0" err="1"/>
              <a:t>mieux</a:t>
            </a:r>
            <a:r>
              <a:rPr lang="en-US" dirty="0"/>
              <a:t>	le diner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banane</a:t>
            </a:r>
            <a:r>
              <a:rPr lang="en-US" dirty="0"/>
              <a:t>   un </a:t>
            </a:r>
            <a:r>
              <a:rPr lang="en-US" dirty="0" err="1"/>
              <a:t>oignon</a:t>
            </a:r>
            <a:r>
              <a:rPr lang="en-US" dirty="0"/>
              <a:t>  le </a:t>
            </a:r>
            <a:r>
              <a:rPr lang="en-US" dirty="0" err="1"/>
              <a:t>patissier</a:t>
            </a:r>
            <a:r>
              <a:rPr lang="en-US" dirty="0"/>
              <a:t>  marcher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viande</a:t>
            </a:r>
            <a:r>
              <a:rPr lang="en-US" dirty="0"/>
              <a:t>    la </a:t>
            </a:r>
            <a:r>
              <a:rPr lang="en-US" dirty="0" err="1"/>
              <a:t>nourriture</a:t>
            </a:r>
            <a:r>
              <a:rPr lang="en-US" dirty="0"/>
              <a:t>	   faire les courses	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tasse</a:t>
            </a:r>
            <a:r>
              <a:rPr lang="en-US" dirty="0"/>
              <a:t>  le </a:t>
            </a:r>
            <a:r>
              <a:rPr lang="en-US" dirty="0" err="1"/>
              <a:t>marché</a:t>
            </a:r>
            <a:r>
              <a:rPr lang="en-US" dirty="0"/>
              <a:t>  </a:t>
            </a:r>
            <a:r>
              <a:rPr lang="en-US" dirty="0" err="1"/>
              <a:t>aller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commander	  la boulangerie   </a:t>
            </a:r>
            <a:r>
              <a:rPr lang="en-US" dirty="0" err="1"/>
              <a:t>pire</a:t>
            </a:r>
            <a:r>
              <a:rPr lang="en-US" dirty="0"/>
              <a:t>   le </a:t>
            </a:r>
            <a:r>
              <a:rPr lang="en-US" dirty="0" err="1"/>
              <a:t>mieux</a:t>
            </a:r>
            <a:r>
              <a:rPr lang="en-US" dirty="0"/>
              <a:t>   la </a:t>
            </a:r>
            <a:r>
              <a:rPr lang="en-US" dirty="0" err="1"/>
              <a:t>poissonerie</a:t>
            </a:r>
            <a:r>
              <a:rPr lang="en-US" dirty="0"/>
              <a:t>   la </a:t>
            </a:r>
            <a:r>
              <a:rPr lang="en-US" dirty="0" err="1"/>
              <a:t>laitue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porc</a:t>
            </a:r>
            <a:r>
              <a:rPr lang="en-US" dirty="0"/>
              <a:t>  devoir   </a:t>
            </a:r>
            <a:r>
              <a:rPr lang="en-US" dirty="0" err="1"/>
              <a:t>depuis</a:t>
            </a:r>
            <a:r>
              <a:rPr lang="en-US"/>
              <a:t>   le </a:t>
            </a:r>
            <a:r>
              <a:rPr lang="en-US" dirty="0" err="1"/>
              <a:t>sel</a:t>
            </a:r>
            <a:r>
              <a:rPr lang="en-US" dirty="0"/>
              <a:t>   </a:t>
            </a:r>
            <a:r>
              <a:rPr lang="en-US" dirty="0" err="1"/>
              <a:t>une</a:t>
            </a:r>
            <a:r>
              <a:rPr lang="en-US" dirty="0"/>
              <a:t> serviette   le poivre   un </a:t>
            </a:r>
            <a:r>
              <a:rPr lang="en-US" dirty="0" err="1"/>
              <a:t>verre</a:t>
            </a:r>
            <a:r>
              <a:rPr lang="en-US" dirty="0"/>
              <a:t>  </a:t>
            </a:r>
            <a:r>
              <a:rPr lang="en-US" dirty="0" err="1"/>
              <a:t>penser</a:t>
            </a:r>
            <a:r>
              <a:rPr lang="en-US" dirty="0"/>
              <a:t>	   	</a:t>
            </a:r>
          </a:p>
        </p:txBody>
      </p:sp>
    </p:spTree>
    <p:extLst>
      <p:ext uri="{BB962C8B-B14F-4D97-AF65-F5344CB8AC3E}">
        <p14:creationId xmlns:p14="http://schemas.microsoft.com/office/powerpoint/2010/main" val="303790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B7DC-9C81-4830-BB49-417D0D7EE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939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4E291-F729-4C60-BF26-BCB9DD9D7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6614"/>
            <a:ext cx="10515600" cy="54003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 ate tuna five years ago.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have been teaching for ten years.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have been dancing since 2012.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ate fish during second period.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cake will be ready in 10 minutes.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am leaving for two weeks.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F281A-6969-4298-993F-21FE997B5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83F72-1341-4A1C-A5D6-9FB721B50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pouvoir</a:t>
            </a:r>
            <a:r>
              <a:rPr lang="en-US" dirty="0"/>
              <a:t>, </a:t>
            </a:r>
            <a:r>
              <a:rPr lang="en-US" dirty="0" err="1"/>
              <a:t>vouloir</a:t>
            </a:r>
            <a:r>
              <a:rPr lang="en-US" dirty="0"/>
              <a:t>, devoir</a:t>
            </a:r>
          </a:p>
        </p:txBody>
      </p:sp>
    </p:spTree>
    <p:extLst>
      <p:ext uri="{BB962C8B-B14F-4D97-AF65-F5344CB8AC3E}">
        <p14:creationId xmlns:p14="http://schemas.microsoft.com/office/powerpoint/2010/main" val="336279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46232</TotalTime>
  <Words>335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The francophone nation of Burkina Faso was formerly known as  Upper Volta. The capital of Burkina Faso is Ouagadougou.</vt:lpstr>
      <vt:lpstr>Avertissement!</vt:lpstr>
      <vt:lpstr>p. 114 Le jeu aux tapettes à mouches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734</cp:revision>
  <cp:lastPrinted>2017-09-11T13:53:50Z</cp:lastPrinted>
  <dcterms:created xsi:type="dcterms:W3CDTF">2016-10-03T16:25:09Z</dcterms:created>
  <dcterms:modified xsi:type="dcterms:W3CDTF">2024-10-10T13:01:31Z</dcterms:modified>
</cp:coreProperties>
</file>