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1" r:id="rId2"/>
    <p:sldId id="436" r:id="rId3"/>
    <p:sldId id="449" r:id="rId4"/>
    <p:sldId id="369" r:id="rId5"/>
    <p:sldId id="452" r:id="rId6"/>
    <p:sldId id="446" r:id="rId7"/>
    <p:sldId id="447" r:id="rId8"/>
    <p:sldId id="296" r:id="rId9"/>
    <p:sldId id="448" r:id="rId10"/>
    <p:sldId id="438" r:id="rId11"/>
    <p:sldId id="432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36"/>
            <p14:sldId id="449"/>
            <p14:sldId id="369"/>
            <p14:sldId id="452"/>
            <p14:sldId id="446"/>
            <p14:sldId id="447"/>
            <p14:sldId id="296"/>
            <p14:sldId id="448"/>
            <p14:sldId id="438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10T14:46:41.7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3425 6376 546 0,'0'0'11'0,"0"0"4"0,0 0-15 0,0 0 0 0,0 0 0 0,0 0 0 16,0 0 16-16,0 0 0 0,0 0 0 0,0 0 0 15,0 0 38-15,0 0 8 0,-3 0 2 0,3 0 0 16,0 0-52-16,-4 6-12 0,4-6 0 0,0 0 0 16,-3 6 0-16,3-6 0 0,0 0 0 0,-7 8 0 15,7-8 27-15,-4 6 2 0,4-6 1 0,0 0 0 16,0 0 3-16,0 6 1 0,0-6 0 0,0 0 0 15,0 0-34-15,0 0 0 0,0 0 0 0,0 0 0 16,0 0 58-16,0 6 5 0,0-6 1 0,0 12 0 16,0-12-52-16,0 6-12 0,0-6 0 0,4 6 0 15,-4 5 30-15,0-2 3 0,3-3 1 0,-3 6 0 16,4-6-3-16,-4 5-1 0,0 1 0 0,3-3 0 0,-3 3-30 0,0 5 0 16,0-5 0-16,0 6 0 0,0-1 0 0,0 4 0 15,0-3 0-15,0-1 0 0,0 4 0 0,0 2 0 16,0-8 0-16,0 9 0 0,4-7 36 0,-4 4 0 15,0 2 1-15,0-5 0 16,0 3-59-16,3-4-12 0,1 7-2 0,-4-7-1 0,4-5 57 0,-1 9 12 0,-3-10 3 16,4 7 0-16,-1-3-25 0,-3-3-10 15,4-1 8-15,-1 1-8 0,1 6 11 0,-4-10-3 0,0 10-8 0,3-12 12 16,-3 12-2-16,0-10-1 0,4 1 0 0,-4 0 0 16,0 3 0-16,0 0 0 0,0-6 0 0,0-1 0 15,0 1-9-15,3 0 0 0,-3-6 0 0,0 3 0 16,4 3 31-16,-1-3 4 0,4 0 1 0,-3-3 0 15,-1 6-27-15,1-6-9 0,-4 0 0 0,0 6 9 16,0-6-9-16,0 0 10 0,0 0-10 0,0 0 10 16,0 5-10-16,0-5 0 0,-4 0 0 0,1 0 0 15,-1 6 0-15,4-6 0 0,-3 6 0 0,3-6 0 16,-4 6 0-16,4-6 0 0,0 9 0 0,4-3 0 16,-4-3-9-16,0-3 9 0,0 0 0 0,0 0 0 15,0 0 0-15,0 3 0 0,0-3 0 0,0 6 0 16,0-6 0-16,0 5 0 0,0-5 0 0,0 0 0 15,0 0 0-15,0 0 0 0,0 0 0 0,0 0 0 16,0 0 0-16,0 0 0 0,0 0 0 0,0 0 0 16,0 0 0-16,0 0 0 0,0 0 0 0,0 0 0 0,3 0 0 0,1 6 0 15,-1 0 0-15,1-6 0 0,3 6 0 16,-3 0 0-16,3-6 0 0,0 0 0 0,0 0 23 16,0 0-2-16,-4 0 0 0,4 6 0 0,0-6-35 15,0 6-7-15,4-6-2 0,0 6 0 0,-1-1 23 0,-3-2 0 0,4 3 0 16,-1 0 0-16,-2 6 0 15,2-6 0-15,1-6 0 0,-4 6 0 16,0 0 0-16,-4-1 0 0,4-2 0 0,0 0 0 0,-7 0 0 0,0-3 0 16,7 3 0-16,-7-3 0 0,4 6 0 0,-4-6 0 0,7 0 0 0,-3 3 0 15,6 3 0-15,-3-6 0 0,0 0 0 0,0 6 0 16,4-6-37-16,-4 6-3 0,4 0-1 0,-1-1 0 31,1 1 4-31,-1 3 1 0,1-6 0 0</inkml:trace>
  <inkml:trace contextRef="#ctx0" brushRef="#br0" timeOffset="13754.845">13684 10783 780 0,'0'0'22'0,"0"0"5"0,0 0-27 0,0 0 0 0,4 5 0 0,3 1 0 31,0-3 0-31,3-3 0 0,1 3 0 0,3 0 0 0,0-3-9 0,0 0 9 0,1 0-12 0,2-3 12 16,4 3-16-16,0-3 4 0,1 3 1 0</inkml:trace>
  <inkml:trace contextRef="#ctx0" brushRef="#br0" timeOffset="16256.932">4046 7211 121 0,'0'0'0'0,"0"-3"0"0,-7-3 0 0,4-6 0 16,-8 0 0-16,8 1 0 0,-4 5 0 15,0-3 0-15,7-3 0 0,-4 6 0 16,0 0 10-16,1 1-10 0,-4-1 12 0,3-6-12 0,1 6 44 0,-1-6 1 0,1 9 1 0,-4-3 0 16,3 1 14-16,1-1 4 0,-1 0 0 0,-3-6 0 15,7 12-30-15,0 0-6 0,0 0 0 0,-7 0-1 16,7 0-9-16,-11 0-2 0,11 0 0 0,-7 6 0 15,0 0-2-15,0 0-1 0,0 0 0 0,0-1 0 16,7-5-1-16,0 0-1 0,0 0 0 0,0 0 0 16,0 0 49-16,0 0 11 0,0 0 1 0,0 0 1 31,0 0-58-31,-14-3-15 0,14 3 0 0,-7-2 0 0,4-4 0 0,3-6 0 0,3-967 0 0,-3 1940 0 16,4-967 0-16,-4 6 0 0,0 0 0 0,3 6 0 15,4-6 20-15,-3 6 2 0,3-6 0 0,-4 0 0 16,1 6-12-16,-4-6-2 0,0 0-8 0,0 0 12 15,3 12 8-15,1-6 2 0,-1 0 0 0,-3-4 0 16,4 7 6-16,-1-3 2 0,1 9 0 0,-1-9 0 16,1 0-19-16,3 0-11 0,0-6 12 0,0 5-12 15,0-5 0-15,4 0 0 0,3-5 0 0,0 5 0 16,4 0 8-16,-1-6-8 0,-6 6 0 0,7-6 0 16,-1 6 0-16,-3-6 0 0,4 0 0 0,0 0 0 0,-1 0-13 0,-3 0-10 15,-7 0-1-15,7-2-1 0,-3-4 51 0,3 0 10 16,-3 12 3-16,-1-12 0 0,-3 1-11 0,4 2-3 15,-4-3 0-15,4 6 0 16,-4-6-25-16,-4 7 0 0,4-7 0 0,-3 0 0 0,-1 3 0 16,-3 3 0-16,0 0 0 0,4 1 0 15,-4 5 0-15,0 0 0 0,-4-6 0 0,1 0 0 0,3 6 0 16,-7-6 0-16,0 6 0 0,0 0 0 16,-8-3 28-16,5 3 0 0,-4 0 0 0,3 3 0 0,-3-3-28 0,0 6 0 15,-4 0 0-15,4-6 0 0,0 0 0 0,-7 0 0 16,3 6 0-16,1-6 0 0,-1-6 0 0,0 6 0 15,8 0 0-15,-4-6 0 0,0 0 0 0,-4 3 0 0,4 0 0 0,3 0 0 16,1 3 0-16,3 0 0 0,7 0 0 0,-7-3 0 16,0 3 0-16,-1-3 0 0,5 3 0 0,3 0 0 15,0 0-9-15,0 0 9 0,0 0 0 0,0 0 0 16,-7 6-10-16,7 3 10 0,-4 3-8 0,4-1 8 16,0-5 0-16,0 6-8 0,0 3 8 0,0 2 0 15,0-5 0-15,4 6-8 0,-4-9 8 0,0 8 0 16,0-5 0-16,0 0 0 0,0 2 0 0,0-5 0 0,3 0 0 0,-3 3 0 15,-3-6 0-15,3 0 0 0,0-6 0 0,0 0 0 16,0 0 0-16,0 0 0 0,0 0 0 0,3 0 0 16,1-6 0-16,-4 6 0 0,0 0-12 0,0-6-3 15,3 0-1-15,1 0 0 0,0 0 32 0,-1 3 7 16,1 0 1-16,-1 0 0 0,-3 3-24 0,4 0 0 16,3 0 0-16,0 0-8 15,0 0-104-15,0 0-21 0</inkml:trace>
  <inkml:trace contextRef="#ctx0" brushRef="#br0" timeOffset="17387.966">3457 6291 550 0,'0'-6'12'0,"0"0"2"0,0 6 1 0,0 0 1 0,0 0-16 0,0-6 0 0,4 0 0 0,-1 3 0 15,-3-3 60-15,0-6 9 0,4 12 2 0,-4-5 0 16,0 5-43-16,0 0-9 0,0 0-2 0,0 0 0 15,0 0-1-15,0 0-1 0,0 0 0 0,0 0 0 16,0 0 13-16,3 0 4 0,4 5 0 0,-3 7 0 16,-4-12-32-16,3 6 0 0,-3 6 0 0,4 3 0 15,-1 2 33-15,-3 1 4 0,0-6 1 0,0 8 0 16,0 4-10-16,0-4-1 0,0 4-1 0,4-1 0 16,-4 4 11-16,4 8 3 0,-1-3 0 0,8 1 0 15,-11 8-10-15,3 3-2 0,1 0 0 0,-4 9 0 16,3-3-8-16,1 0-3 0,-1 0 0 15,1 6 0-15,-1-9-29 0,-3-9-7 0,0 3-1 0,4 9 0 16,-4 9 41-16,0 3 8 0,0 5 2 0,-4-8 0 16,1-21-10-16,-4-14-1 0,3-18-1 0,-3 0 0 15,-3-6-3-15,6 3 0 0,1-3 0 0,-1 2 0 16,0 1-8-16,1 9-8 0,-1-6 9 0,-3-6-9 16,4 0 0-16,-4 0 0 0,3-6-11 0,1-6 11 15,-1-2 0-15,4 2 0 0,-3-12 0 0</inkml:trace>
  <inkml:trace contextRef="#ctx0" brushRef="#br0" timeOffset="18005.842">3295 6220 623 0,'0'0'17'0,"0"0"5"0,0 0-22 0,0 0 0 0,0 0 0 0,0 0 0 16,3-3 50-16,-3 0 6 0,8 0 0 0,-5 0 1 15,4-3-45-15,0 6-12 0,0-6 0 0,0 6 0 16,0-5 59-16,0 5 9 0,0 0 3 0,1 0 0 16,2 0-11-16,1-6-3 0,-1 6 0 0,4 0 0 15,-3 0-45-15,0 0-12 0,-1 6 0 0,4-1 0 16,-3 1 0-16,-1 0 0 0,1 6 9 0,0-3-9 16,6 8 17-16,-3-5-1 0,0 0 0 0,4 9 0 15,0-4 6-15,-1 1 1 0,-3-3 0 0,4 8 0 16,3-5 3-16,0 5 1 0,-3-2 0 0,0 5 0 15,-1 4-27-15,-3-1 0 0,4 3 0 0,-4 1-11 16,0 2 52-16,-3 6 11 0,-8 3 1 0,8 0 1 16,-4-5-35-16,0-4-7 0,-3 3-2 0,-4 0 0 0,0-2-10 0,-4-1 0 15,-3-3 0-15,0 3 0 16,0 4 0-16,0-7 0 0,3-3 0 0,-3 4 0 16,0-4 0-16,-3-8 0 0,-8 2 0 0,7 1 0 0,-3-13 53 15,0 4 9-15,0 3 2 0,0-12 0 0,0 5-17 0,-4-8-3 16,-3 3-1-16,3 3 0 0,-3-6-23 15,4-3-5-15,-5 6-1 0,5-6 0 0,-1 0-14 0,1-6 0 16,2-3 8-16,-2 3-8 0,6 0 0 0,-3-5 0 0,4-1 0 16,-1-6-10-16,7 9 10 15,-3 4-8-15,0 2 8 0,0 0-8 0,7 3-35 16,0 0-6-16,0 0-2 0,0 0 0 0,0 0 2 0,0 0 0 16,0 0 0-16,0 0 0 0,0 0-123 15,0 0-24-15,0 0-4 0</inkml:trace>
  <inkml:trace contextRef="#ctx0" brushRef="#br0" timeOffset="18706.886">4745 6696 684 0,'-4'-17'28'16,"1"5"-28"-16,-4-6 80 0,3 3 11 0,1-2 1 0,-4 5 1 16,0 6-11-16,0-3-2 0,-1 4-1 15,1-1 0-15,0 6 39 0,0 6 8 0,4-4 2 0,-1 10 0 16,-6-6-83-16,3 6-16 0,-7 5-3 0,3-2-1 16,-3 9-7-16,3-1-2 0,-6 1 0 0,2 8 0 15,-2-3-8-15,3-2-8 0,-4 2 9 0,-3 4-9 16,7-10 8-16,-4 10-8 0,8-16 0 0,-5 4 0 15,5-4 8-15,-1-5-8 0,8 6 0 0,-1-9 0 16,1-4 0-16,-1 1 8 0,4-6-8 0,0 0 0 0,0 0 0 0,0 0 0 16,0 0 0-16,0 0 0 0,0 0 0 0,0 0 0 15,0 0 0-15,7 0 0 0,0-3-10 0,0 0 10 16,7-2-8-16,-3 2 8 0,0 6 0 0,-1-3 0 16,1 3 0-16,-4-3 0 0,3-3 0 0,5 3 0 15,-5 3 0-15,1-1 0 0,-4 4 0 0,0 0 0 16,3 6 0-16,1 0 0 0,-4 0 0 15,4-4 0-15,-4 4 0 0,0 6-8 0,3-6 23 0,1 2 5 16,-4-2 0-16,4 0 1 16,-4-1-39-16,0-5-8 0,0 0-2 0,-4 0 0 15,1 0 28-15,-1 0 0 0,1 0 0 0,-1 0 0 0,-3-6 0 0,7 8 0 16,-3-2 0-16,-4-6 0 0,0 6 0 0,0 6 0 16,-4 0 0-16,1-6 11 15,-1 5 2-15,-3 4 1 0,0-3 0 0,0 0 0 0,-7-1-6 0,-4 4 0 0,4-3-8 16,-3 0 12-16,-4-7-12 0,-1 1 0 0,5 6 0 0,-4-3 0 15,-4 3 0-15,4-6 8 16,0-1-8-16,-1 1 0 16,5 0-48-16,-1-6-13 0,0-6-3 0,4 6 0 0,0-6-14 15,4 6-3-15,3 0-1 0</inkml:trace>
  <inkml:trace contextRef="#ctx0" brushRef="#br0" timeOffset="20815.813">5874 6881 200 0,'0'-5'0'0,"0"5"9"0,0 0-9 0,0 0 0 0,0 0 0 0,0 0 0 31,0 0 36-31,-7 5 4 0,0 1 2 0,-4-3 0 0,0 6 38 0,1-3 7 0,-1 9 1 0,1-9 1 16,-1-1 12-16,4 7 3 0,0-3 0 0,-4 3 0 16,1 0 19-16,3-7 4 0,3 7 1 0,1 6 0 15,3-4-103-15,0 4-25 0,-4 0 0 0,8 5 0 16,-1 10 56-16,1-10 7 0,3 9 1 0,-4-2 0 15,8 2-22-15,-4-2-4 0,0 8-1 0,0-3 0 16,0 3-18-16,-3 1-4 0,3-4-1 0,0 3 0 16,-4 0-6-16,1-2 0 0,-1-4-8 0,-3 9 12 15,0-3-4-15,0 3-8 0,0-2 11 0,-7 5-11 16,7-18 0-16,-7 4 0 0,4-13 0 16,-1 1 0-16,-3 2 0 0,4-8 0 0,-4 0 0 0,3 0 0 15,4-3 24-15,-3-1-1 0,-1 1-1 0,4-9 0 16,0 0 2-16,0 0 1 0,0 0 0 0,-7-6 0 15,3-3-10-15,-3-2-3 0,7-1 0 0,-3 0 0 16,3-14-12-16,0 8 0 0,3-17 0 0,-3 8-10 16,7-2 10-16,-7 5 0 0,4-2 0 0,-1-3 0 15,-3 8 0-15,4-11 0 0,-4 8 0 0,0-11 0 16,4 3 0-16,-4-4 0 0,3-2 0 0,-3-3 0 0,4 3 0 0,-1-6 0 16,1-6 0-16,-1 0 0 0,1 0 0 0,3 3 0 15,0-9 0-15,3 6 0 0,1 6 0 0,-4 8 0 16,4-2 0-16,-1 3 0 0,4 14 0 0,0-8 11 15,-3 5-1-15,0 4 0 0,-1 2-19 16,1 3-4-16,-1-2-1 0,4 11 0 0,1-6 14 16,-5 6 0-16,4 0-10 0,4 6 10 0,-4-5 9 0,-7 5 7 0,7-9 0 15,0 9 1 1,-3 0-17-16,3 9 0 0,0-4 0 0,-3 1 0 16,3 6-12-16,3 0-5 0,-2 3-2 0,-1 2 0 0,0 1 19 0,0-3 0 0,-4-1 0 15,1 7 0-15,0-4 0 0,-4 1 0 0,0 3 0 16,-4 2 0-16,-3 1 0 0,-3 2 9 0,-1 4-9 0,-6-4 8 15,3 0-8-15,-8 4 12 0,5-7-12 0,-8 1 12 16,4-4-12-16,0 7 12 0,3-9-12 0,-6 5 12 16,3-5 2-16,0-7 1 0,-1 4 0 0,1-3 0 15,0-6-4-15,-3 0-1 0,6 0 0 0,-3-6 0 16,-4 0-2-16,4 0 0 0,4 0 0 0,-5-6 0 16,1 6-8-16,4-6 0 0,-4 0 9 0,3 0-9 15,4-6 0-15,-4 3 0 0,-3 1-10 0,4-1 10 16,-1-3-31-16,4 0 1 0,-3-5 0 0,2 5 0 15,5-3-92-15,-1 3-18 0,4 1-4 0,0-7-1 16,4 9-63-16,3-2-12 0</inkml:trace>
  <inkml:trace contextRef="#ctx0" brushRef="#br0" timeOffset="21355.073">6738 6987 680 0,'0'-6'28'0,"0"6"-28"16,0-5 75-16,0 5 9 0,0 0 1 0,0 0 1 16,-3 0 39-16,-8 0 8 0,4 5 2 0,-7 1 0 15,3 0-40-15,-3-6-8 0,-4 0-2 0,8 0 0 16,-8 6-45-16,1-6-8 0,2 12-3 0,-2-3 0 15,-1 2-13-15,1 1-4 0,2 6 0 0,-6-6 0 16,7-1-12-16,-3 4 0 0,6 3 8 0,-3-7-8 16,3 10 0-16,1-3 0 0,-1 5 0 0,4-2 0 15,4 2 0-15,-1-5 0 0,4-3 0 0,0 2 0 16,0 7 0-16,4-13 0 0,3 1 0 0,0 3 0 16,7-3-12-16,-4-6 12 0,4 5-12 0,1-11 12 15,2 9 13-15,-3-9 10 0,7 3 1 0,-6-6 1 16,2 0-35-16,1-3-7 0,3-5-2 0,-3-1 0 15,-4 0 19-15,7-3 0 0,-10 4-8 0,3-1 8 16,0 0 0-16,-7 0 0 0,3-2 0 0,-3 2 0 16,-3-6 0-16,3 6 9 0,-3-5-1 0,-4 2 0 15,3-3-8-15,-3 1 8 0,0 2-8 0,0 3 8 16,-3 1-8-16,-5-1 12 0,1-6-12 0,0 9 12 16,0 4-12-16,0-1 0 0,-3 0 0 0,3 0 8 15,-4 0-8-15,0 0 0 0,-6 0 0 0,3 6 0 16,0-6-22-16,-4 12 0 0,0-6 0 0,-3 6 0 15,3 0 2-15,1 6 0 0,-8 0 0 0,4-4 0 16,3 16 0-16,1-6 1 0,3 2 0 0,3 9 0 16,4-2 19-16,0-4 0 0,-4 1 0 0,8-1 0 15,3 4-55-15,0-9-7 0,0-7-2 0,10 4 0 16,1-3-102-16,-4 0-21 0</inkml:trace>
  <inkml:trace contextRef="#ctx0" brushRef="#br0" timeOffset="22177.007">6953 7031 980 0,'-7'24'20'16,"0"-4"5"-16,0-2-25 0,0 6 0 0,0-7 0 0,0 1 0 15,3-3 83-15,-3 2 11 0,-3 4 2 0,3-4 1 16,3 7-31-16,4-12-6 0,-3 5-2 0,3-2 0 16,0 3 7-16,0-12 2 0,0-1 0 0,0 1 0 15,0-6-55-15,0 0-12 0,0 0 0 0,0 0 0 16,0 0 13-16,0 0 6 0,0 0 1 0,7-3 0 15,-4-5 0-15,4 2 1 0,4-6 0 0,-4-6 0 16,-4 4-9-16,1 2-3 0,3-6 0 0,-3 1 0 16,-1 2-9-16,1 3 0 0,-1 0 9 0,-3 1-9 15,4-4 0-15,-4 3 8 0,3 0-8 0,1 7 0 0,-4-1 0 0,0 0 0 16,0 6 0-16,0 0-12 0,0-12 12 0,0 12 14 16,0-6-3-16,0 6-1 0,0 0-10 0,0 0-14 15,0 0 3-15,0 0 1 0,0 0 10 0,0 0 14 16,7-6-3-16,0 6-1 0,0 0-10 15,0 0 0-15,0 6 0 0,0 0 0 16,0 0 0-16,0 0 0 0,0 0 0 0,-3 0 0 0,6-1 0 16,-6 4 0-16,-1 3 0 0,-3 6 8 0,4-7-8 15,-4 7 8-15,0 0-8 0,0-4 8 0,-4 4-8 0,4-3 0 16,0-4 0-16,0 1 0 0,0 0 9 0,0-12 0 0,0 0 0 16,0 0 0-16,0 0-9 0,0 0 8 0,0 0-8 0,0 0 8 15,0-6-8-15,0-6 12 0,0 1-12 0,0 2 12 16,4-3-25-16,-4-6-5 0,3 1-1 0,1 5 0 15,-1-3 34-15,1 9 6 0,0-5 2 0,-1 5 0 16,1-3-23-16,-1-6 0 0,1 6 0 0,-1 4 0 16,-3-1 8-16,4 0-8 0,-4 6 8 0,0 0-8 15,0 0 0-15,0 0-10 0,0 0 1 0,0 0 0 16,0 0 9-16,7 6 0 0,-4 0 0 0,-3-6 0 16,7 0 0-16,-7 0 0 0,4 5 0 0,3-5 0 15,-4 0-14-15,5 6-4 0,-1-6-1 0,-4 6 0 16,4-3 19-16,-3 6 0 0,3 0 0 0,0-3 0 15,-4-6 0-15,1 5 0 0,-4 1 0 0,3 0 0 16,1 9 0-16,-1-6 0 0,5 5 0 0,-5-2 0 0,1 0 0 0,-1 0 0 16,1-1 0-16,-4 4 0 0,3-3 0 15,1 0 0-15,-1-6 0 0,1 5 0 0,3-5 17 16,-4 3 7-16,1-3 2 0,-1 0 0 16,-3-6-42-16,7 6-8 0,0-6-1 0,1 6-1 0,-1-6 26 0,0 0 0 0,3 0 0 0,1 0 0 15,-11 0 0-15,3-6 0 16,8 6 0-16,-1 0 0 15,1-6-28-15,3 6 0 0,0-6 0 0,0 6 0 16,-3-9-48-16,3 0-11 0,0 0-1 0</inkml:trace>
  <inkml:trace contextRef="#ctx0" brushRef="#br0" timeOffset="22969.403">7447 7049 1213 0,'0'0'34'0,"0"0"8"15,0 0-34-15,0 0-8 0,0 0 0 0,0 0 0 16,0 0 52-16,0 0 9 0,0 0 2 0,-3 6 0 15,3 0-7-15,0 0-2 0,-4 2 0 0,4 1 0 16,0 0-8-16,0 3-2 0,0 0 0 0,0-1 0 16,0 10-7-16,0-3-1 0,-3 5-1 0,3-2 0 15,0 2-15-15,0 1-4 0,0-4 0 0,0 4 0 16,0 2-4-16,0 4-2 0,3-1 0 0,-3-2 0 0,0-10 6 16,-3-2 2-16,3-6 0 0,0 0 0 0,0-9 5 0,0 0 1 0,0 0 0 0,0 0 0 15,0 0-7-15,3-9-1 0,1-3 0 0,-1-12 0 16,1 7-2-16,-1 2-1 0,1 3 0 0,-1 1 0 15,4-7-5-15,-3 0 0 0,-1 4-8 0,4-4 12 16,-3-6-12-16,3 4 0 0,-3 2 0 0,3-2-10 16,0 5 10-16,-4 0 0 0,4 9-9 0,0-5 9 15,-3 11 0-15,-4 0-9 0,0 0 9 0,0 0 0 16,3 0-20-16,4 0 2 0,-3 5 1 0,3 1 0 16,0 0 3-16,-3 6 1 0,3-3 0 15,0 3 0-15,-4-1 13 0,1 7 0 0,-1-6 0 0,1-3-9 16,-1 2 9-16,4 1 0 0,-3 0 0 0,-1 0 0 15,1-4 0-15,-1 1 0 0,-3 6 0 0,4-3 0 16,-4-6 0-16,4-1 8 0,-4-5-8 0,3 6 0 16,-3 9 0-16,0 3 9 0,4-1-9 0,-4 4 0 15,0-9 9-15,0-12-9 0,0 0 0 0,0 0 9 16,3-3-9-16,-3-6 12 0,4-6-12 0,-4 3 12 16,3-5-12-16,1 5 0 0,-4-3 0 0,7 4 8 15,-4-1-8-15,-3-3 0 0,0-3 0 0,4 7 8 16,-1-7-8-16,-3 3 0 0,4 1 0 0,-1 5 0 15,1-3 8-15,-1 0-8 0,1 1 0 0,0 2 8 16,-4 3-8-16,3 3 0 0,-3 3 0 0,4-9-11 16,-4 9 11-16,0 0 0 0,3-6 0 0,-3 6 0 0,4-6 0 0,-4 6 0 15,3 0-10-15,1-6 10 0,-4 6-8 0,3 0 8 0,4-5 0 16,0 5 0-16,-7 0 0 0,7 5 0 16,-3 7 0-16,-1-6 0 0,1 3 0 0,3 0-13 0,-3 0 4 15,3 8 1-15,0-5 8 0,0 3 0 16,3-1 0-16,-10 7 0 0,7-9 0 15,-3-1 0-15,3 1 0 0,-4 9 0 0,4-4 0 0,-3 10 0 0,3-4 0 16,0 4 0-16,-3-12 0 0,3-7 0 0,0-2 0 0,0-6 0 16,-4 6 0-16,4-6 0 0,-3 6 0 0,3-6 0 15,-3 0-12-15,3 0-6 0,0 0-2 0</inkml:trace>
  <inkml:trace contextRef="#ctx0" brushRef="#br0" timeOffset="23618.104">8124 7199 1074 0,'-7'12'22'0,"0"5"6"0,4-5-28 16,-4 6 0-16,0-9 0 0,-4 2 0 15,8 1 78-15,-4 0 10 0,3-6 1 0,0 0 1 0,4-6 5 0,-3 5 1 0,3-5 0 16,0 0 0-16,0 0-17 0,0 0-3 0,0 0-1 0,0 0 0 16,0 0-25-16,0 0-5 0,0 0-1 0,3 0 0 15,5 3-26-15,-1-3-6 0,-4 3 0 0,8-3-1 16,-4 3-11-16,3-3 0 0,1 0 0 0,0 3 0 15,-1 3 0-15,4-3 0 0,-3 3 0 0,3 0 0 16,0-6 0-16,4 0 0 0,-1 0 0 0,-3-6 0 16,1 0 0-16,6-9 0 0,-11 4 0 0,4-1 0 15,-3 0-12-15,3 0 12 0,0 6-10 0,-3 1 10 16,-1-1-12-16,-3-3 3 0,4 3 1 0,-7-12 0 16,-1 12 8-16,1 1 0 0,-4-1 0 0,0 0 0 15,-4 3 0-15,1 0 0 0,-5 0 0 0,-2-3 0 16,3 6-11-16,-4 6 11 0,-3-3-13 0,-4-3 5 15,1 0-19-15,-4 0-3 0,-4 0-1 16,0 0 0-16,-3 0 53 0,7 3 10 0,-4 0 3 0,1 0 0 16,2 0-26-16,5 0-9 0,-4 0 0 0,3 2 9 15,4 1-9-15,3 0 0 0,-3 6 0 0,4 0 0 16,-1-6-8-16,4 2 8 0,3 4-10 0,1 0 10 16,-1 0-10-16,4-1 10 0,4 1-10 0,-1 9 10 15,4-9-27-15,0-1 1 0,4 7 0 0,-4 3 0 16,7-10 36-16,-3 7 7 0,3-6 2 0,-4 2 0 15,1 4-31-15,3 0-5 0,-7-7-2 0,4 10 0 16,-1-15 19-16,5 0 0 0,-5 0 0 0,4 0 0 16,-3-6 0-16,-1 5 0 0,4-5 0 0,1 0 0 0,-1 0 0 15,0 0 0-15,3-5 0 0,1 5 0 0,0-12 0 0,-1 6 0 16,5-12 0-16,-1 4 0 16,-4 2-53-16,1-6-17 0,0 1-3 0</inkml:trace>
  <inkml:trace contextRef="#ctx0" brushRef="#br0" timeOffset="24233.654">8844 7067 1074 0,'0'0'30'0,"-7"0"8"16,0 0-30-16,0 0-8 0,7 0 0 0,-7 0 0 0,-4 0 104 0,1 0 19 15,3 0 4-15,-4 0 1 0,1 0-52 0,-1 0-9 16,0 0-3-16,1 6 0 0,3-6-2 0,-4 2-1 16,1 1 0-16,-1 6 0 0,4-3-46 0,0 6-15 15,-4 0 8-15,4-1-8 0,0 1 0 0,0 3 0 16,0 2-8-16,0-5 8 15,3 6 0-15,1-3 0 0,-1 2 0 0,1-5 10 0,-1 0-10 0,1-3 0 16,-1-1 0-16,1 1 0 0,3-9-11 0,0 6 11 16,0-6-8-16,0 6 8 0,0 0 0 0,3 0 0 15,-3-6 0-15,0 0 0 16,4 6 0-16,-1-6 0 0,-3 0 12 0,7 5-4 16,-7-5-8-16,7 0 0 0,1 0 0 0,-1 0 0 15,0 0 0-15,0 0 0 0,0 3 0 0,3-3 0 0,-3 3 0 16,0 0 0-16,1 0 0 0,-1 3 0 0,0-3 0 15,3 3 0-15,-3 0 0 0,0 0 0 0,4-6 0 0,-4 6 0 16,4-1 0-16,-4 1 0 0,0 9 52 16,0-3 10-16,0 5 2 0,-4-5 0 15,1 0-103-15,-4-12-20 0,0 0-4 0,0 0-1 0,0 0 52 0,0 0 12 16,10 0 0-16,-10 0 0 0,7 6 0 0,-3 0 0 0,-1 3 0 16,-3-4 0-16,0-5 0 0,0 0 0 0,0 0 0 15,-3 6 0-15,-1 0 28 0,-3 0 9 0,0 6 2 0,-3-6 0 16,-1 3-25-16,-3 2-5 0,0-5-1 0,0 0 0 15,-4 0-8-15,-3-6 0 0,3 6 0 0,1 0 0 16,-1 0-9-16,4-6 9 0,3 5-12 0,-3 1 12 16,4-3-38-16,-1 0-1 0,1 3 0 15,2-3 0-15,1 3-20 0,4 0-4 0,-1 0-1 0,1 0 0 16,3-6-84-16,0 5-16 0,0 1-4 0</inkml:trace>
  <inkml:trace contextRef="#ctx0" brushRef="#br0" timeOffset="56977.548">10287 6858 767 0,'0'0'32'0,"0"0"-32"0,0 0 0 0,0 0 0 16,0 0 127-16,0 0 18 0,0 0 4 0,0 0 1 0,0 0-54 16,-7 0-10-16,3-6-2 0,-3 0-1 0,0 3-39 0,4-3-8 15,-4 0-2-15,0 1 0 16,0-1-5-16,0 0-1 0,-4-6 0 0,4 6 0 16,-4 0-14-16,4-3-3 0,-3 4-1 0,-1 2 0 15,1-3-10-15,-1 6 10 0,0 0-10 0,-3 6 10 16,4-3-10-16,-4 0 0 0,-4 2 0 0,4 1 8 15,0 6-8-15,0-6 0 0,3 9 0 0,-3-4 0 16,3 1 0-16,-3 0 0 0,4 0-9 0,-1-1 9 16,0 1 0-16,1 0 0 0,3 9 0 0,0-10 0 15,3-5 0-15,1 0 0 0,-1 0 0 0,1 3 0 16,3-3 0-16,-4 0 0 0,8-1 0 0,-4-5 0 16,0 0 0-16,0 0 0 0,0 0 0 0,0 0 9 15,10 6 6-15,-3-6 1 0,4 6 0 0,-11-6 0 16,10 0-16-16,5 6 11 0,-5-6-11 0,-3 0 10 0,4 6-10 15,-1 0 0-15,1-6 0 0,3 6 0 0,-3-3 0 0,-1 0 8 16,-3-3-8-16,7 2 0 0,0 1 0 0,1 0 0 0,-1 3 0 16,0-6 0-16,0 0 0 0,-3 0 0 0,3 0 0 0,-4 0 0 15,1 0 0-15,-4 0 0 0,3 6 0 16,-10-6 0-16,8 0 0 0,-8 0 0 0,10 6 0 0,-3-6 0 16,0 12 0-16,0-6 0 0,-7-6 0 0,0 0 0 15,11 0 0-15,-11 0 0 0,7 6 0 0,-7-6 0 16,3 2 8-16,-3-2-8 0,7 6 8 0,-3 3-8 15,-4 6 20-15,-4-3-2 0,4-6 0 0,-7 5 0 16,0 4-27-16,0 3-6 0,0-7-1 0,0 1 0 16,-3 9 24-16,-4-4 5 0,3 1 1 0,-7 0 0 15,4 2-22-15,0-2-5 0,0-6-1 0,0 2 0 16,0 4 14-16,0 0 0 0,-1-1 0 0,5-2 0 16,-4-3 28-16,3-1 9 0,4-5 2 0,-3 6 0 15,3-6-19-15,-4-3-3 0,4 0-1 0,0 0 0 16,7-3-8-16,-11 3-8 0,11-3 9 0,-7 0-9 15,-3 0 9-15,3 0-9 0,0-3 8 0,-1 0-8 16,1-3 21-16,0 0-1 0,0-6 0 0,0 6 0 0,-3-5-20 0,3 2 0 16,3-3 0-16,-3-964 8 15,3 1940-36-15,4-964-6 0,0 0-2 0,0 0 0 16,0 0-93-16,0 0-19 0,0 0-4 0</inkml:trace>
  <inkml:trace contextRef="#ctx0" brushRef="#br0" timeOffset="57627.566">10619 6881 1029 0,'0'0'44'16,"0"0"-36"0,0 0 71-16,0 0 13 0,-7 6 4 0,-4-3 0 15,11-3-15-15,-11 6-2 0,4-3-1 0,0 0 0 16,0 3-15-16,7-6-3 0,-7 12-1 0,0-12 0 15,0 6-38-15,7-6-7 0,-11 5-2 0,4 1 0 16,0 6-12-16,0-6 0 0,0 6 0 0,0 2 0 16,-3-2 0-16,3 6 0 0,0-6 0 0,-4 2 0 15,4 4 0-15,0-6 0 0,0 2-8 0,0 4 8 16,0 0 0-16,0-1 0 0,0 1 0 0,-4 2 0 16,7-2 0-16,-3 3 0 0,4-4 0 0,-1 1 0 15,1-3-29-15,3-1-3 0,0 1 0 0,0-3 0 16,0 0 50-16,3-7 10 0,1-2 1 0,-1 3 1 0,4-3-19 0,0-3-11 0,8 9 12 0,-5-9-12 15,4 0 13-15,0-3-4 0,1-6-1 0,2 3 0 16,1 3 0-16,-1-2-8 0,5-7 12 0,-1-6-4 16,0 6-8-16,0-2 10 15,4-10-10-15,-8 7 10 0,-2-1-10 0,-5 3 12 0,1-8-12 16,-4 2 12-16,0 4-12 0,3-7 10 0,-3 3-10 0,1 10 10 16,-5-7-10-16,-3 12 0 0,0 0 0 15,-3-6 0-15,3-2 9 0,-4-4-9 0,0 1 10 0,4-4-10 16,-7 9 12-16,7 0-4 0,-3 1-8 0,-4 5 12 15,0-3 0-15,0 3-1 0,0 0 0 16,-4 0 0-16,0 6-3 0,4 0 0 16,0-6 0-16,-3 6 0 0,10 0-8 0,-7 0 0 0,7 0 0 0,-7 6-11 15,3 6 11-15,-3 9-8 0,4-4 8 0,-5 7-8 16,8-4-36-16,-3-2-6 16,3 6-2-16,0-4 0 0,0 4-161 0,0-4-33 0</inkml:trace>
  <inkml:trace contextRef="#ctx0" brushRef="#br0" timeOffset="58117.547">10915 6967 1185 0,'-11'32'24'0,"8"-17"7"0,-4-1-31 0,3 7 0 0,1-3 0 0,-1-1 0 15,1 4 55-15,-1-3 5 0,1-1 0 0,-1 10 1 16,1-16-17-16,3 10-4 0,-4-6-1 0,4-1 0 16,-4 4-28-16,4-12-11 0,0 0 8 0,-3 0-8 15,6-3 0-15,-3-3 0 16,0 0 0-16,4-3 0 0,3 0 56 0,0 0 7 0,0-3 1 0,0-6 0 15,-3 0-8-15,3-2 0 0,0 2-1 0,0 0 0 16,0-6-37-16,0 7-7 0,0-10-2 0,0 9 0 16,0-5 7-16,4-1 2 0,-4 3 0 0,0 4 0 15,0-7-18-15,0 6 0 0,0 3 0 0,0-2 0 16,0 5 0-16,0-6 0 0,-3 12 0 0,-1-6 0 16,-3 6 0-16,0 0 0 0,0 0 0 0,4 12 0 15,-1-3 0-15,1 5 0 0,-1 7 0 0,-3-3 0 16,0-1 10-16,0 4-2 0,0-3 0 0,-3 2 0 15,3 4-27-15,0-7-5 0,0 4-2 16,0 2 0-16,0-5 39 0,3-3 8 0,-3-4 2 0,4 1 0 0,-4 6-37 0,0-12-7 16,0-6-2-16,0 0 0 0,3 6 23 0,-3-6 0 15,8 5 0-15,-8-5 0 16,7 0 0-16,0 0 0 0,3-11 0 0,-3 5 0 16,0 0-199-16,0-6-35 0</inkml:trace>
  <inkml:trace contextRef="#ctx0" brushRef="#br0" timeOffset="58508.363">11511 5900 725 0,'-3'20'31'0,"-1"4"-31"16,1-7 52-16,-1 10 5 0,1-10 1 0,-1 10 0 16,0-4 10-16,1 4 1 0,-4 2 1 0,0 1 0 15,3 2 9-15,1-3 1 0,-1 4 1 0,1 2 0 16,3 3-13-16,0-5-4 0,-4 2 0 0,4 3 0 16,4 3-29-16,-1-3-7 0,1 6 0 0,3-2-1 15,0 8-13-15,0-6-2 0,0 3-1 0,0 0 0 16,0 0-11-16,4-3 10 0,-4-3-10 0,0 3 10 15,0 0-10-15,0-6 0 0,0 10 9 0,0-4-9 16,-3-6 8-16,-1-3-8 0,4 9 8 0,-3-11-8 16,-4-4 28-16,3-6 2 0,-3-2 0 0,-3-3 0 15,-1-1-30-15,1 1-20 0,-1 3 4 0,1-10 0 16,-1 7 16-16,-3-6 8 0,3-3-8 0,-3 2 12 16,4 1-22-16,-1-6-5 0,4-6-1 0,0 0 0 15,0 0-41-15,0 0-9 0,0 0-2 0</inkml:trace>
  <inkml:trace contextRef="#ctx0" brushRef="#br0" timeOffset="58872.539">11165 6829 1384 0,'-3'5'39'0,"-1"-2"9"0,4 0-38 0,0 0-10 0,-3-3 0 0,-1 9 0 15,4-9 21-15,-3 0 3 0,3 6 0 0,0-6 0 16,0 0 31-16,-4-6 6 0,4-9 2 0,4 7 0 16,3-7-9-16,0 3-2 0,3 0 0 0,1 1 0 15,3-4-30-15,-3 9-6 0,3-6-2 0,0 6 0 16,0 0-14-16,0 1 0 0,0-7 8 0,4 12-8 15,-4-3 0-15,4 3 0 0,3 3 0 0,-4 0 0 16,1 6 0-16,0-4 0 0,-1 1 0 0,1-6 0 16,0 6 0-16,-1 0 9 0,1 0-9 0,0-6 8 15,-4 6-8-15,0-3 0 0,0 3 0 0,-3-3 0 16,3 0 0-16,0-3 0 0,0-3 0 0,3 3 0 16,-2-3-122-16,2-6-26 0,4 6-6 0</inkml:trace>
  <inkml:trace contextRef="#ctx0" brushRef="#br0" timeOffset="59874.868">12936 7023 1273 0,'-7'0'53'0,"-3"2"-42"16,3 1 71-16,0 0 14 0,-4-3 4 0,4 6 0 16,0-6-29-16,-4 6-6 0,4-6-1 0,0 6 0 15,-3 0-31-15,-1 0-6 0,0-6-2 0,4 0 0 16,-3 6 10-16,-1-6 1 16,1 0 1-16,-1 6 0 0,1-6-37 15,-1 2 0-15,4 4 0 0,-4 0 0 0,4 12 0 0,0-12 8 0,0 6-8 0,0 2 8 16,0 1-17-16,0 0-3 0,3 2-1 0,-3 1 0 15,4-3 13-15,-4 2 13 0,3 1-2 0,4-3-1 16,0-4-10-16,4 7 0 0,-4-6 0 0,7-6 0 16,-4 2 0-16,4-2 0 0,0 3 0 0,4 0 0 15,-4-3 0-15,4-6 0 0,-1 0 0 16,1 6 0-16,-1-6 0 0,5 0 0 0,-5 0 0 0,1 0 0 16,3 0 13-16,-4-6-2 0,5 0-1 0,-1-12 0 15,0 4 2-15,0-4 0 0,0-11 0 0,0-4 0 16,4 1 6-16,-4-3 2 0,3-9 0 15,5-4 0-15,-5 10 3 0,-3-6 1 0,4 3 0 0,-4-3 0 16,0 0-24-16,0-12 0 0,-3 0 0 0,0 0 0 16,-1-3 0-16,1 1 0 0,-1 8 0 0,-6-3 0 15,-1 3 0-15,1 0 0 0,-1 3 0 0,-3 0 0 16,0 6 0-16,0-4 0 0,0 10 0 0,-3 3 0 16,-1-3 0-16,1 14 0 0,-1-3 0 0,1 4 0 15,-1 2-21-15,-3 6-9 0,0 7-2 0,4-1 0 16,-1 0 32-16,1 6 0 0,-5 0 0 0,5 6 0 15,-4-6 0-15,0 6-19 0,3 5 3 0,-3-5 0 16,0 12 6-16,4-3 2 0,-4 8 0 0,3-2 0 16,1 8 8-16,-1-5-8 0,1 2 8 0,3 3-8 0,0 4 8 0,3 2 0 15,1 3 0-15,-1 1 0 0,1 8-8 0,3-3 0 0,0 6 0 16,0 5 0-16,0-5 8 0,0 3 0 16,-4 3 0-16,4 0 0 0,-3-12 0 0,0-3 0 0,-1-2 0 15,-3 5 0-15,0-12 0 0,-3 15 9 0,-1-9-1 16,0 3-8-16,-3-2 11 0,0-4-11 0,-3-3 10 0,3-2-10 15,0 2 12-15,-4-11-3 0,4 2-1 0,0-5 0 16,3-4-8-16,4 1 0 0,0-6 0 0,0 3 0 16,0-6 0-16,0-1 0 0,0-5 0 0,0 0 0 15,4 0 8-15,-4 0 0 0,4 6 0 0,-1-6 0 16,4-6-8-16,-3 6 12 0,3 0-12 16,0 0 12-16,-4-5-28 0,4 5-4 0,0-6-2 0</inkml:trace>
  <inkml:trace contextRef="#ctx0" brushRef="#br0" timeOffset="60422.865">13416 6987 1120 0,'0'0'23'0,"0"0"6"0,0 0-29 16,0 0 0-16,0 0 0 0,0 0 0 0,0 0 76 0,0 0 10 0,-7 0 2 0,-4 0 0 15,11 0-32-15,-7 0-7 0,-3 0-1 0,10 0 0 16,-7 0 23-16,0 0 4 0,-4 6 1 0,4-6 0 16,0 6-42-16,0-6-8 15,0 12-2-15,0-9 0 16,0 6 4-16,0 5 1 0,3-2 0 0,-3 0 0 0,4 2-29 0,-1 4 0 0,-3 0 0 0,4-1 0 15,-1 4 8-15,1 2-8 0,3-5 0 0,-4 3 0 16,4-4 0-16,0 7 0 0,4-9 0 0,-4 2 0 16,3 1 0-16,-3-12 0 0,7 5 8 15,-3-2-8-15,3 3 0 0,0-6 0 0,0 6 0 0,3-6 0 16,-3-6 12-16,4 0 0 0,3 0 0 16,0 0 0-16,0-6-3 0,4 6-1 0,0 0 0 0,-1-6 0 15,4 0 0-15,-3-3 0 0,3-3 0 0,0 1 0 16,-6-7 0-16,-1-3 0 0,0-2 0 15,-4-7 0-15,-3 7-8 0,-7-4 0 0,4-2 0 0,-8 9-11 16,4-10 11-16,-7 10 11 0,4-4-3 0,-8 0 0 16,4 10-8-16,-7 2 0 0,3 0-12 0,-6 6 12 15,3 6-12-15,-7 6 12 0,-1 0-12 0,5 0 12 16,-4 6-14-16,3-12 5 0,4 3 1 0,-4 3 0 16,4-1 8-16,-4 7 0 0,8 6 0 0,-1 0 0 15,1 2-12-15,3 4 0 0,0-4 0 0,3 4 0 16,1-1 12-16,3 1 0 0,3-4 0 0,1 4 0 15,3-9-44-15,3 2-6 0,-3-5-2 0</inkml:trace>
  <inkml:trace contextRef="#ctx0" brushRef="#br0" timeOffset="60972.785">13670 7011 1150 0,'0'0'24'0,"0"0"6"0,0 0-30 0,0 0 0 0,0 0 0 0,0 0 0 16,0 0 83-16,0 0 10 0,0 0 3 0,-3 9 0 15,3-1-28-15,0 1-4 0,-4 3-2 0,4 0 0 16,0 0-38-16,0-4-8 0,0 4-2 0,0 6 0 16,0-6-14-16,-3-1 9 0,3 4-9 0,-4-3 8 15,4 5 0-15,0-5 0 0,0 0 0 0,0 0 0 16,0-4 1-16,0-8 0 0,0 0 0 0,0 0 0 16,0 0-9-16,0 0 0 0,0 0 0 0,0 0 0 15,0 0 0-15,0 0 20 0,7 0-3 0,-3-8 0 16,3-1-3-16,0 0-1 0,-4-3 0 0,4 0 0 15,0 1-13-15,0-10 8 0,0 9-8 0,1-5 0 16,-1-1 0-16,3 3 0 0,-3-2 0 0,-3-1 0 0,3 3 0 16,-4 1 0-16,4-1 0 0,-3 9 0 0,-1-6 0 15,1 7 0-15,-4 5 0 0,4-6 0 16,-1 3 0-16,-3 3 0 0,4 0 0 0,-1 0 0 16,1 9-8-16,-1-4 8 0,4 1-12 0,-3 6 12 15,-1 6-9-15,-3-4 9 0,4 4 0 0,-1 6-9 16,-3-4 9-16,0 4 0 0,4-4 0 0,-4 4 0 0,3-1 0 0,-3 1 9 15,4-4-9-15,-4 4 0 0,0-7 8 0,3 4-8 0,-6-3 0 0,6-7 0 16,-3 1 8-16,4-3-8 0,-1-9 0 0,1 6 0 16,-4-6 12-16,4 0-12 0,-4 0 12 0,3 0-12 15,1-6 0-15,3 3 0 0,-4-6 0 0</inkml:trace>
  <inkml:trace contextRef="#ctx0" brushRef="#br0" timeOffset="61622.71">13998 7011 1212 0,'0'0'51'16,"0"0"-41"-16,0 0 58 0,0 3 11 0,-3 3 2 0,3-1 1 15,0 1 10-15,0 0 1 0,0 0 1 16,0 6 0-16,3 0-56 0,-3-1-11 0,0 1-3 0,0 9 0 15,4-9-6-15,-4-1-2 0,0-2 0 0,0 9 0 16,3-7-16-16,-3 1 0 0,4 3 0 16,-4-6 0-16,0 0 10 0,0-9-2 15,0 0 0-15,0 11 0 0,0-11 10 16,0 0 2-16,0 6 0 0,0-6 0 0,0 0 0 0,0 0 0 0,0 0 0 0,0-6 0 16,0 0 19-16,0-5 4 0,0-1 1 0,0-3 0 15,3-2-29-15,-3-1-6 0,4-3-1 0,-4 4 0 16,3-4-8-16,1 6 8 0,-1 1-8 0,1-10 8 15,-4 10-8-15,4 2 8 0,-1-6-8 0,-3 6 8 16,4-2-8-16,-4 2 8 0,3 6-8 0,-3-6 8 16,0 6-8-16,4 1 0 0,-8-1 0 0,4 6 0 15,0 0 0-15,0 0 0 0,0 0 0 0,0 0-11 16,0 0 11-16,11-6-8 0,-4 6 8 0,3 0-8 16,1 0 8-16,3 6-8 0,-3-6 8 0,-1 6-8 15,4-1 0-15,0 7 0 0,-3-6 0 0,3 9 0 16,-3-3 8-16,3-1-12 0,-4 1 12 0,1 6-12 15,0-4 12-15,-1 4 0 0,-3 6 8 0,0-4-8 16,-3 4 0-16,3-7 8 0,-4 1-8 0,-3 2 0 16,0-2 8-16,-3-3-8 0,-1 2 10 0,4-5-10 15,-3 6 8-15,-1-6-8 0,4-1 0 0,-3-2 0 16,3-9 8-16,0 0-8 0,0 0 0 0,0 0 9 16,0 0-17-16,0 0-4 0,3-6-1 0</inkml:trace>
  <inkml:trace contextRef="#ctx0" brushRef="#br0" timeOffset="62172.687">14559 6970 1500 0,'0'0'31'0,"0"0"8"0,0 0-31 0,0 0-8 0,0 0 0 0,4 6 0 16,-1-1 67-16,1 1 12 0,-1 6 2 0,-3-6 1 15,4 3-21-15,-1 2-4 0,1 1-1 0,-4 0 0 16,3 0-21-16,-3-6-5 0,4 2-1 0,-1-2 0 16,1-3-13-16,3 3-2 0,-3-3-1 0,3 3 0 15,3-6 3-15,-3-6 0 0,4 0 0 0,-1 0 0 16,1-2-5-16,0 2-1 0,-4-6 0 0,0 0 0 15,0 6-10-15,0-8 12 0,-4 5-12 0,1 0 12 16,-1-3-4-16,1 6 0 0,-1-5 0 0,-3 2 0 16,0-3-8-16,-3 6 12 0,3 0-12 0,-4 0 12 15,-3 0-4-15,7 6-8 0,-7-5 12 0,0 5-4 16,0-6-8-16,0 0 0 0,-4-3 0 0,4 3 0 16,0 3 0-16,0-3 0 0,0 3 0 0,0-3 0 0,0 1-22 0,0 5 3 0,0 0 1 15,-4 5 0-15,4 1 4 0,-3 0 1 0,3 3 0 16,0 3 0-16,3 0 1 0,-3-1 0 15,0 1 0-15,0 6 0 0,0-4 12 0,0 4 0 0,0 6-10 0,0-4 10 16,0 4 0-16,0-4 0 0,3 10 0 0,-3-13 0 16,4 10 0-16,-4-4-11 0,7-2 11 15,-4-4-8-15,8 7 8 0,-4-9 0 0,3-1 0 0,1 7 0 16,-1-9 0-16,1-1 0 0,-1-2 0 0,4 9 0 16,0-12 0-16,0 0 0 0,0 0 8 0,0-1-8 15,1 1 8-15,-1-6-8 0,3 6 8 0,4-6-8 16,-3-6 8-16,3 6-8 0,0-6 10 0,-3 1-10 15,-1-1-148-15,4 0-35 0</inkml:trace>
  <inkml:trace contextRef="#ctx0" brushRef="#br0" timeOffset="62564.193">14485 6784 1094 0,'0'0'46'0,"0"0"-37"15,0 0 95-15,7-3 20 0,0 3 3 0,0-2 1 16,0-1-52-16,0-6-9 0,4 3-3 0,-4-3 0 16,7-3 0-16,0 1 0 0,0-7 0 0,4 6 0 15,0-8-16-15,-1 2-3 0,1-9-1 0,-1-2 0 16,1 3-29-16,0 2-7 0,-1-8 0 0,5 8-8 16,-5 1 9-16,1 2-9 0,0 4 0 0,-1-1 9 15,1-3-9-15,-4 4 0 0,4 5 0 16,-8-6 0-16,4 1 10 0,-7 8-10 15,4-3 12-15,-4 6-12 0,-4-6 0 0,4 7-19 0,-3 5 3 0,0 0 0 16,-1 0-126-16,1 0-25 16,-1 0-5-16</inkml:trace>
  <inkml:trace contextRef="#ctx0" brushRef="#br0" timeOffset="63270.112">14912 6999 1051 0,'-4'12'21'0,"1"-12"7"0,3 0-28 0,-4 6 0 0,4-6 0 0,-3 8 0 16,3-8 93-16,0 6 13 0,0-6 2 0,0 6 1 16,0 0-41-16,0-6-8 0,0 6-1 0,0 6-1 15,0-12-20-15,3 6-4 0,4-6-1 0,-3 6 0 16,3-6-2-16,0 0-1 0,0 0 0 0,0-6 0 15,0 6 6-15,-3 0 0 0,3 0 1 0,0 0 0 16,0 6-29-16,0-6-8 0,4 0 0 0,-1-6 0 16,1 6 0-16,-1 0 0 0,1 0 0 0,-1 0 0 15,1 0-15-15,-4 0-4 0,0-6-1 0,0 6 0 16,-3-6 20-16,3 0 8 0,-4 0-8 16,1 6 12-16,3-12-4 0,-4 6 0 0,1-2-8 0,-1 2 12 15,1 0-4-15,0 0-8 0,-4 6 11 0,0-6-11 16,0 0 8-16,0-5-8 0,-4-1 0 0,0-3 0 15,1 9 0-15,-1-6 0 0,1 7 0 0,-4-7 0 16,3 3 0-16,-3 3-11 0,0 3 11 0,-3 0-10 16,-1-3 2-16,4 6 0 0,-4 0 0 0,1 0 0 15,10 0 8-15,-7 0-12 0,3 6 12 0,-3 3-12 16,0-3 12-16,-3 12-12 0,-1-13 12 0,0 13-12 16,1-3 12-16,-1 2-8 0,4 1 8 0,0 3-8 15,0 2 8-15,0 1 0 0,3 2 0 0,-3 4-8 16,0-4-20-16,4-3-3 0,-1 1-1 0,1-3 0 15,-1-4 55-15,4 1 10 0,0-6 3 0,0 2 0 0,0 4-12 16,0-6-1-16,0-6-1 0,0 5 0 0,4 1-13 0,-1-3-9 16,1-3 12-16,-4-6-12 0,3 6 38 0,-3-6 1 0,7 0 0 0,0 6 0 15,0-6-25-15,1 0-5 16,2 5-1-16,-3-5 0 0,-7 0-8 0,4 0 8 0,-4 0-8 16,7 0 8-16,3 0-47 15,-3 0-9-15,8-5-3 0,-5 5 0 0,4-6-159 0,0 0-32 16</inkml:trace>
  <inkml:trace contextRef="#ctx0" brushRef="#br0" timeOffset="64187.659">15625 6914 1424 0,'0'0'29'0,"0"0"8"16,0 0-29-16,0 0-8 0,0 0 0 0,-8-6 0 15,1 3 115-15,4 0 21 0,-4 3 5 0,-4 0 1 16,1 0-55-16,-1 0-11 0,-3-3-3 0,3 3 0 16,-3 0-44-16,0 0-9 0,4 0-1 0,-5 0-1 15,1 3-18-15,4 0 0 0,-1 0 0 0,1 9 0 16,-1-6 0-16,0-1 0 0,1 1 0 0,-1 0 0 0,-3 6 0 0,4 9 0 0,-1-10 0 16,-3 7 0-16,3 0 0 0,1 2 0 15,-1-2-9-15,1-1 9 0,3 4-11 0,-1-3 11 16,1-1-13-16,0-2 5 0,4-3 8 15,-1-6 0-15,4-6-9 0,0 0 9 16,0 0 0-16,0 0 0 0,0 0 0 0,0 0 0 0,4 11 0 0,-4-11 8 0,7 6-8 0,0 0 8 16,0-6 1-16,0 0 0 0,4 0 0 15,-4 0 0-15,0 0-9 0,3-6 0 0,4 6 0 0,-3-6 0 16,0 6 0-16,-1-6 0 0,1 6 0 0,-4 0 0 16,3 0 0-16,-3 0 0 0,0 0 0 0,1 6 0 15,-1 0 0-15,0 0 0 0,0 0 0 0,0 0 0 16,0 3 0-16,-4 2 0 0,4 7 0 0,-3 0 0 15,-1-7 0-15,1 4 0 0,-4 9 0 0,4-10 0 16,-8 10-14-16,4-1-5 0,-4 4-1 0,4-4 0 16,-7-5 20-16,4-6 0 0,-1-6 0 0,1 3 0 15,-1 2 9-15,1 1 6 0,-1 0 1 0,1-6 0 16,3 3-16-16,-4 2 9 0,4-5-9 0,-3 0 8 16,3-6 28-16,0 0 6 0,0 0 1 0,0 0 0 15,0 0-18-15,-7 6-3 0,7-6-1 0,-4 6 0 16,4-6-40-16,-11 0-8 0,4-6-1 0,-3 6-1 15,-1 0-12-15,1 0-3 0,-4 0 0 0,3 0 0 16,-3 0-111-16,3 0-22 0,1 0-5 0</inkml:trace>
  <inkml:trace contextRef="#ctx0" brushRef="#br0" timeOffset="71569.646">17152 7143 1074 0,'0'0'30'0,"0"0"8"0,0 0-30 0,0 0-8 0,-7 0 0 0,0 0 0 16,3-3 37-16,1 0 7 0,3 3 0 0,0 0 1 15,-4-3 3-15,1-3 0 0,3 1 0 0,0 5 0 16,-4-6-10-16,4 0-2 0,0 6 0 0,0 0 0 15,0 0-7-15,0 0-1 0,-7 0-1 0,0 6 0 16,-3-6-7-16,3 6-2 0,0-1 0 0,-1 1 0 16,-2-3 3-16,3 0 1 0,-4-3 0 0,-3 3 0 15,4 9-2-15,-1-6-1 0,0 5 0 0,1-5 0 16,3 0-4-16,-4 0-1 0,1 3 0 0,-1-6 0 16,4 0-6-16,-4 3-8 0,4 0 11 0,0 5-11 15,0-5 13-15,0 6-4 0,0-12-1 0,0 12 0 16,3-6-8-16,-3 2 0 0,-3 4 0 0,3-6 0 0,-4 6 0 15,4-6 0-15,0 5 0 0,0-2 0 0,0 9 0 16,3-12 0-16,-3 6 0 0,0-7 0 0,0 1 0 16,4 12 0-16,-4 3-9 0,3-4 9 0,4-17 0 15,0 0-10-15,0 0 10 0,0 0-8 16,0 0 8-16,0 0 0 0,0 0 0 0,7 12 0 0,0-3 0 16,4-3 0-16,-4 0 0 0,0-1 0 0,4 13 0 0,-1-6 0 15,-3-6 10-15,4-12-10 0,-1 0 8 0,1 0-8 16,0 12 0-16,-1 0 0 0,4-12 8 0,0 6-8 15,0-6 0-15,-3-6 9 0,3-8-9 0,0 2 10 0,0 0-10 16,0-2 10-16,1 2-10 0,-1 1 10 0,-4-1-10 16,1-3 10-1,-1 4-10-15,1-7 10 0,-4 4-10 0,0 2 10 0,-3 0-10 0,3 1 8 0,-4 5-8 16,-3-3 8-16,4 3-8 0,-1 7 10 0,-3-7-10 16,-3 6 10-16,3 0 3 0,0 6 1 0,-4-6 0 15,4 6 0-15,0 0-14 0,-7 0 0 0,7 0 0 16,-7 0-10-16,4 0 1 0,-4 3 0 15,0-3 0-15,-1 9 0 0,5-3 1 0,-1 6 0 16,1-7 0-16,-1 7 0 0,4-6 8 16,-3 3 0-16,3-9 0 0,0 6-8 0,0 3 8 0,0-1 0 0,0 4-9 0,0-6 9 15,0 0 0-15,0 0 0 0,0-6 0 16,0 6 0-16,0-6 0 0,0 0 0 0,0 0 0 0,0 6 0 16,0-6 0-16,0 5 0 0,0-5 0 0,-4 6 0 15,1 3 8-15,-1-3-8 0,4-6 8 0,-3 12-8 16,3-6 0-16,0-6 0 0,0 0 0 0,-4 6 0 0,4-6 0 15,-3 5 0-15,3-5 0 0,-4 3 0 0,1 3 0 16,-1 3 0-16,1 0 0 0,3 3 0 0,0-6-10 16,0-1 10-16,0-5 0 0,3 12-9 15,-3 0 9-15,0 3 0 0,4 8 0 0,-4-11 0 0,0-12 0 0,3 6 0 16,4 11 0-16,-3-2-8 0,-4-15 8 0,0 0 0 16,7 6 0-16,-4 6 0 0,4-3 0 0,-3-1 0 15,-1 4 0-15,1-3 0 0,-1 3 0 0,1-6 0 16,-4 0 0-16,0-6 0 15,0 0-22-15,0 0 1 0,7 5 0 0,0-5 0 16,-3 9-41-16,3-3-8 0,-4 0-2 0,4 0 0 16,0 0-28-16,0-6-7 0,0 6-1 0</inkml:trace>
  <inkml:trace contextRef="#ctx0" brushRef="#br0" timeOffset="72596.072">16880 6579 664 0,'-7'8'13'0,"4"4"5"0,-1-12-18 0,4 0 0 0,0 0 0 16,-3 12 0-16,-1-6 65 0,4 0 10 0,0-6 1 0,0 6 1 16,0-6-15-16,0 0-3 0,0 0-1 0,0 5 0 15,0 4-15-15,4 0-3 0,-4 0-1 0,0 3 0 16,3-6-23-16,-3 5-5 0,4-5-1 0,-1 0 0 16,-3 3-10-16,4 9 0 0,-1-7 0 0,4 1 0 15,-7-3 12-15,4 6 0 0,0-1 0 0,-4-2 0 16,3 0-12-16,1-3-14 0,3-1 3 0,-4 4 1 15,4-3 10-15,4-3 0 0,-4 6 0 0,7-1-8 16,-3-5 8-16,6 3 0 0,1-3 0 0,-1 0-8 16,-2 0 8-16,2 0 0 0,-3-6 0 0,0 6 0 15,1-6-10-15,2 5 0 0,-3-5 0 0</inkml:trace>
  <inkml:trace contextRef="#ctx0" brushRef="#br0" timeOffset="73327.63">18020 6314 1347 0,'3'-6'38'0,"4"6"9"0,1-6-38 16,-5 6-9-16,4-6 0 0,0 6 0 0,0 0 27 0,0 0 3 0,0 0 1 16,0 0 0-16,-3 12-17 0,3-6-3 0,0 0-1 0,-3 0 0 15,-1 6 7-15,1 8 2 16,-1-8 0-16,1 6 0 15,-4 8 0-15,0-2 0 0,3 2 0 0,1 9 0 0,-4-5-11 0,0 8-8 0,0-6 9 0,0 6-9 16,3-2 16-16,-3-1-4 0,4 3 0 16,-4-3 0-16,0 4 2 0,0-7 0 0,0 3 0 15,-4 4 0-15,4-10 15 0,0 3 3 0,0 4 1 0,0-4 0 16,-3-3-14-16,3 4-3 0,3-1-1 0,-3-3 0 16,0-2-7-16,0-4 0 0,0 7-8 0,0-10 12 15,0 4-12-15,0-4 9 0,4 4-9 0,-4-6 8 16,3-1-8-16,-3-5 0 0,0 3 0 0,0-4 0 15,0-5 0-15,0-6 8 0,0 0-8 0,0 0 0 16,0 0 0-16,0 0-14 0,0 0 2 0,0 0 0 16,0 0-31-16,0 0-5 0,4-6-2 0</inkml:trace>
  <inkml:trace contextRef="#ctx0" brushRef="#br0" timeOffset="74318.52">18295 7275 313 0,'0'0'8'0,"0"0"4"0,0 0-12 0,7-3 0 16,-7 3 0-16,0 0 0 0,0 0 39 0,0 0 5 0,0 0 2 0,0 0 0 15,0 0-30-15,0 0-5 0,0 0-2 0,-3 6 0 16,3 6-9-16,-4-6 10 0,1 0-10 0,-1 6 10 16,-3-7 36-16,3 1 7 0,-3 6 2 0,4-3 0 15,-1-3 15-15,4-6 3 0,0 0 1 0,0 0 0 16,0 0-6-16,0 0-2 0,0 0 0 0,0 0 0 16,0 0-18-16,0 0-3 0,0 0-1 0,0 0 0 0,4 0 7 0,3 0 1 15,-4-6 0-15,-3 6 0 0,0 0-13 0,0 0-3 16,7 0 0-16,-7 0 0 0,0 0-8 0,4 0-3 15,3-6 0-15,0 6 0 0,-7 0-25 0,0 0 0 16,4 0 0-16,-4 0 0 0,0 0 0 0,0 0 8 16,0 0-8-16,0 0 0 0,0 0-11 0,0 0-7 15,0 0-2-15,0 0 0 0,0 0-2 16,0 0-1-16,0 0 0 0,0 0 0 16,0 0-25-16,0 0-6 0,0 0-1 0,7-9 0 15,-4 6 21-15,1-6 4 0,3 4 1 0,-4-7 0 16,1 6-3-16,-1-6 0 0,-3 0 0 0,0 4 0 15,4 2 32-15,-4 0 0 0,3 0 0 0,-3-6 0 16,0 6 0-16,0 0 0 0,0 1 0 0,0 5 0 0,0 0 26 0,0 0 11 16,0 0 3-16,0 0 0 0,0 0-20 0,0 0-3 0,0 0-1 0,0 0 0 15,0 0-8-15,0 0-8 0,0 0 9 0,-3 5-9 16,3-5 8-16,0 0-8 0,0 0 0 0,-4 6 0 16,4-6 16-16,-3 6-4 0,3-6 0 0,0 12 0 15,0-12-12-15,3 6 0 0,1 0 0 0,-1 0 0 16,1-1 27-16,-4-5-1 0,4 6 0 15,-1 3 0-15,4-9-11 0,-3 6-3 0,6 0 0 16,-3 0 0-16,0-12 0 0,0 6-1 0,7 0 0 0,-3-12 0 16,3 6 2-16,0-5 1 0,0 2 0 0,0-3 0 15,1-6-5-15,-1-2-1 0,-4 2 0 0,4 0 0 16,-7 1 0-16,4-1-8 0,-4 4 12 0,-3 2-4 16,-1 0 0-16,1 0-8 0,-1 3 12 0,-3 4-4 15,0-1 2-15,0-6 0 0,0 6 0 0,-7 0 0 16,4 0 1-16,-8 6 0 0,4-6 0 0,-4 6 0 15,-3 0-2-15,4 0 0 0,-4 6 0 0,-1-6 0 16,1 6-9-16,4 0 10 0,-1 12-10 0,-3-10 10 16,4 4-10-16,2 12 0 0,-2-7 0 0,3 4-11 15,0 2 11-15,3 1-10 0,1-3 10 0,-1 2-10 16,1-2 10-16,3-4 0 0,0 1-9 0,0 0 9 0,0-7 0 0,3 4 0 0,-3-3 0 16,4 5 0-16,-1 7 0 0,-3 2 0 0,4-8 0 0,-1-9 0 15,-3-9 0-15,0 0 0 0,7 3 0 0,0 3 0 16,0 0 0-16,1-1 0 0,-1-2 0 0,3 9 0 15,-3-6 0-15,4 0-12 0,-1-6 4 0,1 6 8 32,3-6-44-32,0 6-2 0,-3-12 0 0,3 6-478 0,0-6-95 0</inkml:trace>
  <inkml:trace contextRef="#ctx0" brushRef="#br0" timeOffset="74767.906">18743 7099 1044 0,'-3'12'21'0,"3"-6"7"15,0-6-28-15,-4 6 0 0,4-6 0 0,0 5 0 16,0 4 94-16,-4 3 14 0,4 0 2 0,0-6 1 15,0 5-22-15,0-5-4 0,0 0-1 0,0 6 0 16,-3-3-29-16,3 2-7 0,0 1 0 0,-4 0-1 0,4 0-1 0,0-1 0 16,-3-2 0-16,3 9 0 0,3-6-37 0,-3-1-9 0,7 1 0 15,-3 3 0-15,0-3 0 0,-1-1 0 16,1 16 0-16,3-9 0 0,-4-13 0 0,4 1 0 0,-3 12 0 16,-1-3 0-16,1-7 0 0,-4-8 0 15,0 0 0-15,0 0 0 0,0 0 12 0,7 0 0 0,0 9 0 16,0-9 0-16,0 0 2 0,4-9 1 15,-8-5 0-15,4-1 0 0,4-3 3 0,-4 1 1 16,0 5 0-16,0-3 0 0,0-2-6 0,0 5-1 0,0-6 0 0,-3 4 0 16,-1-4-12-16,1-3 9 0,-4 4-9 15,3-7 8-15,-3 7-8 0,0-4 0 0,0-3 0 0,-3 4 0 16,3 2-30 0,-4 1-2-16,-3-7 0 0,4 9 0 0,-4 4-20 0,3-7-5 15,1 6-1-15,-1 3 0 0,4 9-83 0,0 0-17 0,0 0-3 0</inkml:trace>
  <inkml:trace contextRef="#ctx0" brushRef="#br0" timeOffset="75267.681">19025 7184 1234 0,'0'0'25'0,"-3"6"7"15,-1-6-32-15,4 9 0 0,-3 0 0 0,3-9 0 16,0 0 88-16,0 0 12 0,0 0 1 0,-4 3 1 16,1 3-18-16,3-6-4 0,-4 5-1 0,4-5 0 15,0 0-34-15,0 0-6 0,0 0-2 0,-3 6 0 16,-1 0-8-16,4 6-1 0,0 0-1 0,0-6 0 16,0 2-27-16,0-2 8 0,4 6-8 0,-4 0 0 0,3 0 8 0,-3-1-8 0,0 4 0 0,0-3 8 15,4 0-8-15,-4-7 0 0,0 1 0 0,0 12 0 16,3 3 0-16,1-4 0 0,-4-5 0 0,0-12 0 15,0 0 0-15,0 0 12 0,3 9-12 0,-3-9 12 16,4-6 4-16,-4 3 2 0,3-3 0 0,-3-6 0 16,4 6 7-16,-4 1 2 0,-4-1 0 0,4-3 0 15,0 9-27-15,0-6 0 0,0 0 8 0,0 3-8 16,0-6 8-16,0 3 0 0,-3 1 0 0,-1-7 0 16,4 12-8-16,-3-12 0 0,-1 0 0 0,1 3 0 15,-1-2 0-15,1-1 0 16,-1-6 0-16,1 7 0 0,3-4 0 0,-4 3 0 0,0 0 0 0,1-5 8 15,3 5-8-15,0 3 0 0,0-3 0 0,0 1 8 16,3 5-8-16,1-3 0 0,0 0 0 0,3 3-11 16,0 3 2-16,3-8 0 0,1 5 0 0,-1 0 0 15,5 0 9-15,-1-6 0 0,0 6 0 0,3 0 0 16,1 0 0-16,0-2 0 0,3-4 0 0,0 0 0 16,-3 6-25-16,-1-3-3 0,1 4-1 0,0-1 0 15,-4 0-30-15,3 6-5 0,-3 0-2 16</inkml:trace>
  <inkml:trace contextRef="#ctx0" brushRef="#br0" timeOffset="76344.124">20006 6993 615 0,'-7'-6'12'0,"0"-5"4"0,0 5-16 0,3 0 0 0,1-3 0 0,-4 3 0 16,7 6 46-16,0 0 6 0,-4 3 0 0,4-3 1 16,-3 3-10-16,3-3-3 0,0 0 0 0,0 9 0 15,0 3-19-15,0-7-4 0,0 7-1 0,0-6 0 16,0 12 16-16,3-4 4 0,-3 4 0 0,4 0 0 0,-1 2 12 0,-3 4 4 15,4-1 0-15,-1 4 0 0,-3-4 19 0,0 1 4 0,0 2 1 16,-3-2 0-16,3 2-45 0,3-2-9 16,-3-7-2-16,4 10 0 0,-4-4-12 15,0 1-8-15,0 2 8 0,3 4-8 0,-3 2 14 16,4 0-2-16,-4 10 0 0,3-10 0 0,4 3-3 16,1-3-1-16,-1 4 0 0,0-4 0 0,0-8 10 0,3-1 2 0,-3-2 0 0,4-4 0 15,-4-2-20-15,4-3 0 0,-4 0 0 0,0-7 0 16,0 1 0-16,0 0 0 0,0-6 0 0,-4 6 0 15,4-6 13-15,-3-6-1 0,3 6 0 0,-3-6 0 16,-1 0 4-16,1-5 0 0,-1 2 0 0,1-3 0 16,-4-6-27-16,3-5-5 0,-3-1 0 0,4-8-1 15,-4-6 5-15,0-3 0 0,-4-3 1 0,-3 0 0 16,4-1 11-16,-4 10 0 0,0 0 0 0,-1 3 0 16,1-1 0-16,0-2 0 0,0-3 0 0,0-1 0 15,0 10 0-15,0-6 0 0,4 2 0 0,-1 1 0 16,1 9 0-16,-1-4 9 0,0 10-1 0,4-7-8 15,0 12 8-15,0-2-8 0,0 2 0 0,0 0 0 16,0 0 0-16,0 1 10 0,0 5-10 0,0 0 8 16,4-3-8-16,0 3 0 0,-1 0 0 0,4 6 0 15,-3-6 0-15,-1 0 0 0,4 1 0 0,-3 5 0 16,-1-6 0-16,1 0 0 0,-1 0 0 0,4 3 0 16,-3 0 0-16,3 3 0 0,4-3 0 0,-4 3 0 15,3 0 0-15,1 3 0 0,-1 0 0 0,4 0-11 16,-3 3 11-16,3 0 0 0,4 0 0 0,-4-1 0 15,0 7 0-15,0-6 0 0,-3 0 0 0,3 9 0 16,-4 2 0-16,1-5 0 0,0 6 0 0,-4 2 0 0,-4-2 0 16,1 5 0-16,-1 4 0 0,-3-4 0 0,0-2 0 0,-3-3 0 15,-4-1 0-15,0 4 0 0,0-4 8 0,-4-5 3 0,-3 0 1 16,-4 0 0-16,4-3 4 0,-4-1 2 0,1-5 0 16,-1 3 0-16,1-6 13 0,-5 6 2 0,5-6 1 0,-1 6 0 15,0-6-24-15,1 0-10 0,6 0 8 0,-3 0-8 16,4 0 0-16,2 0 0 0,1 0 0 0,7 0 0 15,-10 0 0-15,10 0 0 0,0 0 0 0,0 0 0 16,-11 0-40-16,11 0 0 16,0 0 0-16,0 0 0 0,0 0-30 0,0 0-6 0,0 0-2 15,0 0 0-15,-3-6-131 0,3 6-27 16</inkml:trace>
  <inkml:trace contextRef="#ctx0" brushRef="#br0" timeOffset="76963.026">20750 6926 969 0,'0'0'40'0,"0"0"-32"16,0 0 36-16,-3 5 6 0,-1 7 2 0,4-12 0 16,-3 6 16-16,-4-3 3 0,0 0 1 0,0 3 0 31,-4-3 3-31,0 3 1 0,1 0 0 0,-1-1 0 0,-3 7-20 0,-3-6-3 0,-1 9-1 0,4-4 0 15,-4 1-32-15,1 0-6 0,2 6-2 0,-2-7 0 16,3 4-12-16,3 9 9 0,0-7-9 0,1-2 8 16,-1 3-8-16,4-1 0 0,-3-2 0 0,6 0-11 15,-3-1 11-15,4-8 0 0,3 12 0 0,-4-12 0 16,8 0 8-16,-4-6 3 0,3 5 1 0,1 1 0 16,6-3 16-16,-3-3 3 0,4 0 1 0,-1-3 0 15,5-3-20-15,2 1-3 0,1-1-1 0,-4-6 0 16,4 0-8-16,-4-8 8 0,0 2-8 15,0-6 8-15,0 4-8 0,-3-4 0 0,3 1 0 0,-4-1 0 16,-3 4 8-16,0 2 0 0,-3 3 0 0,-4 1 0 16,0-1-8-16,0 3 0 0,-4 1 0 0,1 5 0 15,-4 3 0-15,0-3 0 0,7 6 0 0,-7-6 0 16,0 6 0-16,0 0-11 0,-4 0 3 0,4 9 0 16,3-6-4-16,-3 6 0 0,4 2 0 0,-1-5 0 15,4 12-6-15,-3-4-2 0,3 4 0 0,3 6 0 16,-3-7 5-16,4 10 1 0,3-10 0 0,-4 7 0 15,5-4 14-15,-5-2 10 0,4 0-2 0,-3 2 0 16,6-2-8-16,-3-3 8 0,0 2-8 0,0 1 8 16,4-12-8-16,0 0 0 0,-1-6-12 0,1 0 12 15,3 0-164-15,0 0-26 0</inkml:trace>
  <inkml:trace contextRef="#ctx0" brushRef="#br0" timeOffset="77489.685">20853 6949 1006 0,'-11'0'20'0,"4"0"7"0,0 6-27 0,0 3 0 0,3-3 0 0,-3 5 0 16,4 1 39-16,-1 0 2 0,1 0 1 0,-1 2 0 15,1 4 18-15,3 0 3 0,0-4 1 0,0 10 0 16,3-6-26-16,-3-4-5 0,4 10-1 0,-1-1 0 16,4-5 19-16,0 2 3 0,0-2 1 0,1 0 0 15,-1-7-5-15,0 4-1 0,0 3 0 0,-4-1 0 16,4-11-31-16,0 0-6 0,0 9-2 0,0-9 0 16,-3 0-10-16,0 0 12 0,3-1-12 0,-4 1 12 15,-3-6-4-15,0 0 0 0,0 0 0 0,0 0 0 16,0 0 20-16,0 0 3 0,0 0 1 0,-7 0 0 15,4-6-32-15,-1-5 0 0,0 5 0 0,-3-6 0 16,0-6 10-16,4 4 2 0,-4-10 1 0,0 4 0 16,0 2 7-16,-4-11 0 0,4 2 1 0,-4 4 0 15,4-7 9-15,-3 10 2 0,-1-10 0 0,4 10 0 16,0 2-32-16,0 0 0 0,3 4 0 0,-3 2 0 16,4 0 0-16,-1 6 0 0,1-5 0 0,-1 5 0 15,4 0 0-15,0 6 0 0,0-9 0 0,0 9 0 0,0 0 0 0,0-3 0 0,0 3 0 16,7-3 0-16,0-3-17 0,4 6-7 0,0 0 0 0,-1-6-1 15,1 6 15-15,-1 0 10 0,4 0-12 16,4-6 12-16,-4 6-23 0,4 6 3 0,3-6 0 0,-3 6 0 16,-4-6-20-1,3 0-3-15,-2-6-1 0,2 6 0 0,-3 0-12 0,4 0-4 16,-4 0 0-16,4 0 0 0,-8 0-18 0,4 0-4 0,-3 0-1 16</inkml:trace>
  <inkml:trace contextRef="#ctx0" brushRef="#br0" timeOffset="78011.21">21050 7105 957 0,'0'0'40'16,"0"12"-32"-16,0-12 114 0,0 11 22 0,0-11 5 0,4 9 1 31,-1 6-58-31,1 0-12 0,-1-10-3 0,4 7 0 0,-3-6-29 0,3 3-7 0,0-3-1 0,0 0 0 16,0-3 4-16,4 5 0 0,-1-8 0 0,4 6 0 15,-3-6-26-15,3 0-5 0,0-6-1 0,0 1 0 16,0-4 4-16,1 0 0 0,-1-6 0 0,0-2 0 31,0-7-7-31,0 4-1 0,-3-4 0 0,3 0 0 16,-4-2-8-16,1 5 0 0,-4 4 0 0,0-7-11 0,0 4 11 0,-7 2-8 0,4 6 8 15,-4 1-8-15,-4 5-5 0,1-6-1 0,-1 6 0 0,-3 0 0 32,-4 0-10-32,-3 3-3 0,0-3 0 0,0 6 0 0,-4 0-9 0,1 6-1 15,-4-6-1-15,3 6 0 0,-3 3 26 0,0 9 12 0,-1-7-12 0,1 7 12 16,4 9-8-16,-1-4 8 0,4 6 0 0,0 4 0 15,3-4 8-15,4 9 7 0,0-5 1 0,0-4 0 16,3 3 2-16,4-8 1 0,-3-1 0 0,3-2 0 16,3-3 9-16,1-7 1 0,0-5 1 0,3 6 0 15,0-3-7-15,0-3-2 0,3 0 0 0,1 0 0 16,3-1-5-16,4-5 0 0,-1 0-1 0,4 0 0 16,1-5-15-16,-5 5-18 0,4-6 4 0,-3 6 1 15,-4-6-91-15,4 0-17 0,-1-9-4 0</inkml:trace>
  <inkml:trace contextRef="#ctx0" brushRef="#br0" timeOffset="78422.583">21449 7028 1552 0,'-4'15'44'0,"4"3"10"0,-3-6-43 0,-1-1-11 0,1 10 0 0,-1-3 0 16,1-7 33-16,3 7 5 0,-4-3 1 0,4 2 0 16,-3 1 4-16,-1-3 1 0,1 2 0 0,3 1 0 15,0-6-23-15,0-1-4 0,0 4-1 0,0-3 0 16,0-12 4-16,0 0 0 0,0 0 0 0,0 0 0 16,0 0 12-16,7-6 2 0,-4-6 1 0,4-3 0 15,0-2-18-15,0-7-3 0,0-2-1 0,4-4 0 16,0-8-13-16,-1 9 0 0,4-9 0 0,-3-1 0 15,3 10 0-15,-7 6 0 0,4-1 0 0,-1 3 0 16,-3 10 9-16,0-10-1 0,-3 9 0 0,3 1 0 16,-4-1-8-16,4 6-11 0,-3 0 3 0,0-3 0 15,-4 9 8-15,0 0 0 0,3 9 0 0,1-3 0 16,-4-6-33-16,3 12-5 16,1-6-1-16,-1 5 0 0,1-2 39 0,-4 9 0 0,3-1 0 0,-3 7 0 15,4 2 0-15,-1 10 0 0,4-4 0 0,0 3 0 16,0-2 0-16,1-7 0 0,-1 3 0 0,-4-11 0 15,4 6 0-15,0-4 0 0,0-2 0 0</inkml:trace>
  <inkml:trace contextRef="#ctx0" brushRef="#br0" timeOffset="78824.031">21953 6117 1178 0,'-3'6'49'0,"-1"0"-39"15,1 0 26-15,3 5 4 0,-4 4 2 0,4-3 0 16,-3 0 49-16,-1 5 9 0,4-2 3 0,0 3 0 15,-3-7-34-15,3 7-6 0,0 0-2 0,3 2 0 16,1 4-5-16,-1-7-2 0,4 10 0 0,-3 5 0 16,3 4-17-16,0 2-3 0,0 12-1 0,0-3 0 15,0 3-8-15,0 0-1 0,0-6-1 0,0 3 0 16,0-3-23-16,-3 0 0 0,-1-9 0 0,-3 4 0 16,0 2 0-16,0 3 12 0,0 6-2 0,-3 0-1 15,3-12-9-15,0 3 0 0,0-9 0 0,0 4 0 16,0-16 0-16,3 4 0 0,1-7 0 0,-1-5 8 15,1 3-8-15,-1-9-12 0,1 6 2 0,0-12 1 16,-1 5-54-16,-3-5-10 0,0 0-3 0,7-5 0 16,-3-1-103-16,-1 0-21 0,1 0-4 0</inkml:trace>
  <inkml:trace contextRef="#ctx0" brushRef="#br0" timeOffset="79078.906">21770 6902 1579 0,'0'0'32'0,"0"0"10"0,0 0-34 0,0 0-8 0,3 6 0 0,4 0 0 16,1-6 68-16,2 0 12 0,-3 0 3 0,4-6 0 16,-1 12-9-16,1-6-2 0,3 6 0 0,0-6 0 15,4 6-48-15,3-6-9 0,-3 0-3 0,3-6 0 16,-4 6-3-16,1 0-1 0,0-6 0 0,-1 6 0 15,1-6-8-15,0 0 12 0,-1 3-12 0,1 3 12 16,3-3-28-16,-3 0-4 0,3 3-2 0,-7-3 0 16,4 3-37-16,-4 0-7 0,-4 3-2 0</inkml:trace>
  <inkml:trace contextRef="#ctx0" brushRef="#br0" timeOffset="79556.365">22525 6837 851 0,'0'0'36'16,"-4"-3"-36"-1,-3 3 109-15,0 0 15 0,-3 6 4 0,3-3 0 0,-4 0-27 0,4 3-5 16,0-6 0-16,-4 0-1 0,4 6-31 0,0-6-7 0,4 6-1 0,-4 0 0 16,0-6-32-16,0 6-6 0,-1-1-2 0,1-5 0 15,0 6-7-15,0 0-1 0,0 0-8 0,0 3 12 16,4 3-4-16,-1-1 0 0,-3-5-8 0,4 6 12 15,-1-6-12-15,0 9 11 0,1-4-11 0,3 1 10 16,-4 6-10-16,4-6 0 0,4 2 0 0,-1-2 8 16,-3 6-8-16,4-10 10 0,3 1-10 0,-3 0 10 15,-1 3 6-15,-3-6 0 0,0-6 1 16,4 0 0-16,3 6-3 0,-4 0-1 16,4-1 0-16,0 1 0 0,-3-3 3 0,3 3 0 0,-4 3 0 0,5 0 0 15,-5-3-16-15,4-1 0 0,0 7 8 0,0-6-8 16,0 0 8-16,-3 0-8 0,3-3 11 0,-4 3-11 15,4 0 0-15,-3-1 0 0,-1 1 0 0,1 0 0 16,0 6 8-16,-4-6-8 0,0 0 0 0,0-6 0 16,0 3 12-16,0 5-4 0,-4-2 0 0,0 3-8 15,1 3 11-15,-4 0-11 0,0-1 10 0,0-5-10 16,-4 0 0-16,1 3 0 0,-4-3-13 0,-1 0 4 16,-2 0 9-16,-1 0 0 0,4-1 0 0,-4 7 0 15,1 0 0-15,-1-3 0 0,4 8 0 0,-4-11 0 16,1 0 0-16,-1-12-10 0,4 0 10 0,-4 1-13 15,4-1-3-15,-3 0 0 0,2 0 0 0,5 0 0 16,-4 0-32-16,3 3-8 0,4-3 0 0</inkml:trace>
  <inkml:trace contextRef="#ctx0" brushRef="#br0" timeOffset="80657.637">23693 6955 942 0,'-11'-3'40'15,"0"3"-32"-15,4-3 56 0,0 3 12 0,-3 3 3 0,3-3 0 16,-4 9-23-16,4-3-5 0,-4 3-1 0,4-4 0 16,0 1-26-16,4 6-4 0,-1 0-2 0,1 0 0 15,-1-4-18-15,4 4 0 0,0 6 0 0,0-4 0 16,0 4 8-16,0 6 0 0,4-1 1 16,-1 4 0-16,1-4 19 0,3-2 3 0,0-4 1 0,0 7 0 15,0-7-20-15,4 10-4 0,-1-9-8 0,1 8 12 16,-1-8-12-16,1-1 0 0,0 1 8 0,3 3-8 15,-4 2 12-15,1 1-1 0,3 8 0 0,-4-9 0 16,-2 10-3-16,-1-4 0 0,0-2 0 0,0-1 0 16,-4-2-8-16,1-1 0 0,-1-2 0 0,1 2 0 15,-4-11 0-15,0 0 8 0,-4-6-8 16,4 5 8-16,0-11 20 0,0 0 3 0,0 0 1 0,0 0 0 16,0 0 3-16,-10 0 1 0,3 0 0 0,-4-3 0 15,4-5 0-15,0 2 0 0,0-6 0 0,0 0 0 16,0-5-20-16,-4 2-3 0,4-3-1 0,0-2 0 15,-3-1-12-15,2 1 0 0,1-7 0 0,0 4 0 16,0-1 0-16,0 1 0 0,0 8 0 0,4-9 0 16,-4 1 0-16,3 8-10 0,1-3 2 0,-1-2 0 15,0 2-4-15,1 1 0 0,-4-1 0 0,3-9 0 16,1 10 12-16,-1-10 0 0,1 4 0 0,-1-1 0 16,1 4 0-16,3-4 0 0,0-5 0 0,-4 8 0 15,4-2 0-15,-3-1 0 0,3 10 0 0,0 2 0 0,0-6 0 16,3 0 0-16,1 4 0 0,-1-4 0 0,4 6-18 0,4-5-2 15,-1 2 0-15,5-3 0 0,-1 7 20 0,0-1-8 16,0 0 8-16,0 3 0 0,0-2 0 0,4-7 0 0,-1 6 0 16,1 0 0-16,0 4 0 0,-1-4 0 0,-3 6 0 15,1 0 0-15,-1 6 0 0,3 0 0 0,-3 0-12 0,1 6 12 16,-5 0-10-16,1 6 10 0,-1-1-8 16,-3 4 8-16,0-3 0 0,0 0-8 0,-3-1 8 15,0-2 0-15,-8 3 0 16,4 11 0-16,-4-11 0 0,1 9 0 0,-1 2 0 15,1 1 0-15,-4-10 0 0,0 4 0 0,0 0 24 0,0-4 4 0,0-2 1 0,0 6 0 16,-1-12-7-16,1 6-2 0,4-7 0 0,3-5 0 16,-11 6-7-16,11-6-1 0,-7 0-1 0,-3-6 0 15,3 6-1-15,0-5 0 0,-1-1 0 0,1 0 0 16,0 0-10-16,0 0 0 0,0-6 0 0,0 6-11 16,0 0-12-16,-3 4-2 0,6-10-1 0,-3 6 0 15,0 0-34-15,0 6-6 0,3-6-2 0,-3 6 0 16,7 0-101-16,-7 0-21 0,4 0-4 0</inkml:trace>
  <inkml:trace contextRef="#ctx0" brushRef="#br0" timeOffset="81223.82">24183 6893 1045 0,'-4'6'44'0,"-3"-3"-36"16,-3 3 122-16,3 0 24 0,-4-6 5 0,-3 6 1 15,3-6-55-15,1 6-10 0,-1-6-3 0,1 5 0 16,-1-5-35-16,4 6-7 0,0-6-2 0,0 0 0 15,-4 6-32-15,4-6-6 0,7 0-2 0,-7 0 0 16,0 6-8-16,7-6-11 0,-7 3 3 0,7-3 0 16,-7 9 8-16,4-3 0 0,-1 3 0 0,0 2 0 15,4 1 0-15,0 0-8 0,0 2 8 0,0 4-8 16,0-6 8-16,4 0 0 0,-4-1 0 0,4-2 0 16,-1 3-8-16,1 0 0 0,3-6 0 0,-4 0 0 15,4-6-10-15,4 0-2 0,-1 0 0 0,1 0 0 16,0-6 32-16,-1 0 7 0,1-12 1 0,-1 9 0 15,-3 0-20-15,4 1 0 0,-4-10 0 0,0 12 0 16,0-6 9-16,-3 4-1 0,-1 2-8 0,-3 6 12 16,4-6-12-16,-4 0 0 0,0 6 0 0,-4-6 0 15,4 6 0-15,0 0 0 0,0-6 0 0,0 6 0 16,0 0 0-16,0 0 0 0,0 0-13 0,0 0 4 16,0 0-19-16,0 0-3 0,0 0-1 0,0 0 0 15,0 0 32-15,4 6-9 0,-1 6 9 0,1-9 0 16,3 6-10-16,-4-1 10 0,1-2-12 0,-1 6 12 0,4 0 0 15,-3-6 0-15,-4 2 0 0,4 4 0 0,-1 0 0 16,-3 6 0-16,4-7 0 0,-4 1 0 0,0 3 0 0,3-3 0 0,-3-12 0 16,0 5 0-16,0-5-20 0,4 6 4 15,-4-6 0-15,7 6 0 16,-7-6-87-16,7 0-17 0,0 0-3 0</inkml:trace>
  <inkml:trace contextRef="#ctx0" brushRef="#br0" timeOffset="81753.212">24567 6914 1041 0,'-10'0'29'0,"3"0"7"16,0 0-28-16,0 0-8 0,0 0 0 0,0 0 0 15,-4 0 40-15,0 6 6 0,-3-6 2 0,4 0 0 16,-1 6 0-16,1-6 0 0,-1 0 0 0,0 5 0 16,1-5-7-16,-1 6-1 0,4-6 0 0,-3 6 0 15,10-6-16-15,-11 6-3 0,11-6-1 0,-7 6 0 16,0 3-6-16,7-9-2 0,-4 12 0 0,-3-7 0 16,7-5-4-16,-3 6-8 0,3-6 11 0,0 0-11 15,0 0 18-15,0 0-3 0,0 0-1 0,0 0 0 16,0 0-2-16,0 0 0 0,0 0 0 0,0 0 0 15,0 0-12-15,0 6-16 0,0 0 3 0,7 0 1 16,-4 0 3-16,4-6 1 0,0 3 0 0,1 0 0 0,2-3 8 0,1 3 0 0,-1 0 0 16,1-3 0-1,-1 0 0-15,1 0 0 0,0 0-8 0,-1 0 8 16,1 2 0-16,-1 4 0 0,-3 0 0 0,0 0 0 0,1 0 0 16,-1 0 0-16,-4 0 0 0,1 6 0 0,3-7 0 0,-7 4 0 0,3 9 0 0,-3-6 0 15,0-1 34-15,-3 10 6 0,-1-3 0 16,1-1 1-16,-1-2-17 0,-3 0-3 0,0-1-1 15,-4 4 0-15,4-6-20 0,0-3 9 0,-3-1-9 0,3 1 0 16,0 3 13-16,0-12-4 0,7 0-1 0,-7 6 0 16,-4 0 0-16,11-6 0 0,-7 0 0 0,0-6 0 15,-4 6-8-15,4-6 0 0,0 0 0 0,-3 0 0 16,2-3-25-16,1 3-7 0,4 1-2 16,-1-1 0-16,1 0-119 0,-1 0-24 15,1 6-5-15</inkml:trace>
  <inkml:trace contextRef="#ctx0" brushRef="#br0" timeOffset="83327.77">24359 6993 866 0,'4'-6'18'0,"-1"0"4"0,1 1-22 0,3 5 0 0,0-12 0 0,0 3 0 15,4 3 84-15,-8 0 12 0,4 0 2 0,0 0 1 16,-3 6-38-16,3-5-7 0,-4-1-2 0,-3 6 0 15,0 0-32-15,0 0-6 0,0 0-2 0,0 0 0 16,0 0 25-16,0 0 5 0,0 0 1 0,0 0 0 16,0 0-10-16,0 0-1 0,0 0-1 0,0 0 0 15,0 0 2-15,-7 6 1 0,0-1 0 0,4 1 0 16,-4 0-26-16,0 0-8 0,3-3 0 0,-3 9 0 16,4 0 0-16,-5-1 10 0,5 1-10 0,3 6 8 15,0-4-8-15,0 4-11 0,3 0 3 0,-3-1 0 16,4 4 8-16,0-3 0 0,-1-4 0 0,1 10 0 15,3-13 24-15,-4 7 1 0,4-3 0 0,0 2 0 0,0 1-7 16,4 0-2-16,-4-1 0 0,0 4 0 0,0-3-4 16,0-7-2-16,-3 4 0 0,-1-3 0 0,1 0 10 0,-4-1 1 15,3 1 1-15,-3 0 0 0,0-3-11 0,-3-3-3 16,3-6 0-16,0 0 0 0,3 5 6 0,-3-5 1 0,0 12 0 16,0-12 0-16,0 6 2 0,0-6 1 15,0 0 0-15,0 0 0 16,0 0-4-16,0 0-1 0,0 0 0 0,0 0 0 15,0 0-2-15,0 0-1 0,0 0 0 0,0 0 0 0,0 0 2 0,0 0 1 0,0 0 0 0,0 0 0 16,0 0-5-16,0 0-8 0,-7-6 11 0,7 6-11 16,0 0 8-16,-3-6-8 0,3 6 0 0,-11-6 0 15,4 6 0-15,0-5 0 0,7 5 0 0,-7-6 0 16,0 0 0-16,-4 3 0 0,4 0-12 0,0-3 12 16,0 0 0-16,0-3 0 0,4 3 0 0,-1 1 0 15,-3-7 0-15,3 6 0 0,-3-9 0 0,4 3 0 16,-4 1 0-16,3-1 0 0,1-12 0 0,-1 10 0 15,1 2 0-15,3-6 0 0,-4 7-8 0,1 2 8 16,3-3 0-16,-4 0 0 0,4-5 0 0,0 5-9 16,0-3 9-16,-3 9 0 0,3-5 0 0,0-1 0 15,0 6 0-15,0-12 0 0,0 6 0 0,0 4 0 16,0-4 0-16,0 0 0 0,0 6 0 0,0-6 0 16,0 4-9-16,3 2 9 0,-3-6-10 0,4 0 10 15,3 1-8-15,-4 2 8 0,4-3 0 0,0 6-9 16,0-6 9-16,0 6-10 0,0 1 10 0,1-1-10 15,2 0 10-15,1 0 0 0,-1 0-9 0,4 3 9 16,-3 0 0-16,3 0 0 0,-3 0 0 0,-1 0 0 16,1 3 0-16,-4-6 0 0,3 6 0 0,-2-5 12 15,2 5-12-15,-3 0 0 0,0 0 0 0,4 0 0 0,-8-6 0 16,1 6-11-16,-4 0 11 0,0 0-12 0,0 0 12 0,0 0 0 16,0 0 0-16,3 6 0 0,-3-6 0 0,7 5 0 15,-3 1 0-15,-1-6 0 0,-3 0 0 0,8 3-10 16,-5 0 10-16,-3-3 0 0,4 6-8 0,-4-6 8 0,7 3 0 0,-7-3 0 15,3 3 0-15,4 0 0 0,0 3 0 0,-7-6 0 16,0 0 0-16,0 0 0 0,0 0 9 0,0 0-9 16,0 0 0-16,4 6 0 0,-4-6 0 15,0 0 0-15,0 0 0 0,0 0 0 0,0 0 0 0,0 0 0 16,0 0-35-16,0 0-12 16,0 0-2-16,0 0-1 0,0 0 29 0,0 0 5 0,0 0 2 15,0 0 0-15,0 0 14 0,0 0 0 0,0 0 0 16,0 0 0-16,0 0-43 0,0 0-2 0,0 0-1 15,0 0 0-15,0 0-12 0,0 0-2 16,0 0-1-16,0 0 0 0,0 0 5 16,0 0 2-16,0 0 0 0,0 0 0 0,0 0-32 0,0 0-6 0</inkml:trace>
  <inkml:trace contextRef="#ctx0" brushRef="#br0" timeOffset="84288.774">25499 5888 757 0,'0'0'21'16,"0"0"6"-16,0 0-27 0,0 0 0 0,0 0 0 0,0 0 0 16,0 0 47-16,0 0 4 0,-7 0 1 0,0 6 0 15,0 0-26-15,0-1-5 0,-4 10-1 0,4 3 0 16,0-1 20-16,0 10 3 0,0-4 1 0,0 10 0 16,0 2 16-16,-4 9 3 0,4-6 1 0,-4 9 0 15,4-3 8-15,-3 6 1 0,3 6 1 0,0 0 0 16,0 12-28-16,0-1-6 0,3 7 0 0,0-1-1 15,1-11-39-15,3 0 0 0,-4-6-14 0,1 0 4 16,3-1 10-16,0 7 0 0,0 0 8 0,0-6-8 16,3-9 17-16,-3-3-1 0,0-6 0 0,4-6 0 0,-4-2 4 15,0-7 1-15,3 1 0 0,-3-4 0 16,0-2 17-16,0-3 3 0,0-3 1 0,-3 5 0 0,6-11-23 16,-3 6-5-16,0-12-1 0,0 0 0 0,0 0-13 15,0 0 0-15,0 0 0 0,0 0 0 16,0 0-43-16,0 0-11 0,0 0-2 0,0 0-1 15,0 0-147-15,-3-6-28 0</inkml:trace>
  <inkml:trace contextRef="#ctx0" brushRef="#br0" timeOffset="84827.026">25700 7111 1478 0,'-7'-6'31'0,"7"6"6"16,0 0-29-16,0 0-8 0,-7 0 0 0,0 6 0 16,0 0 60-16,-4 0 12 0,0 5 1 0,1-5 1 15,-1 15-30-15,4-15-7 0,-3 11-1 0,3-5 0 16,3 0-28-16,-3 2-8 0,3-2 0 0,-3 0 0 15,7 0 14-15,0-12 2 0,0 0 0 0,0 0 0 16,0 6 25-16,0-6 6 0,4 5 1 0,3 1 0 0,4-6-24 16,-4 0-4-16,3-3 0 0,4-2-1 15,-3-1-3-15,3-3 0 0,-3-3 0 0,-1 0 0 16,4-5-8-16,-3 2-8 0,3-3 12 0,-3 1-12 0,-1-4 8 0,-3 4-8 16,0 5 0-16,0-6 0 0,-3 6 0 15,-1 4-9-15,1 2-1 0,-4-6 0 0,0 6-10 0,-4 0-3 16,4-6 0-16,-7 6 0 0,4 4 3 0,-4-1 0 0,-4 0 0 15,1 0 0-15,-4 0 5 0,-1 3 2 0,1 0 0 16,-3 3 0-16,-1 0 13 0,0 3-11 0,1-1 11 16,-1 4-10-16,4 3 10 0,0 6-10 0,0-7 10 15,0 10-10-15,3-3 10 0,-3 2-13 0,3 4 5 16,1-1 8-16,3 4-11 0,-4-4 11 0,4 1-8 16,4-4 8-16,-1 4 0 0,4-12 0 0,-3 2 0 15,3 4 0-15,0 0 0 0,0-7-8 16,3 4 8-16,1-6 0 0,-4 0 0 0,3-3 0 0,1-1 0 0,3 1 0 15,0 6-15-15,3-3-4 0,1 6-1 0,-1-7 0 32,5 4-26-32,-1-6-6 0,0-6 0 0,3 0-1 0,1 0-43 0,0-12-9 15,3 1-2-15</inkml:trace>
  <inkml:trace contextRef="#ctx0" brushRef="#br0" timeOffset="85312.173">26229 6964 1550 0,'-7'0'65'0,"0"3"-52"16,-4-3 21-16,1 9 4 0,-1-9 1 0,-3 5 0 16,0 1-16-16,-4 0-3 0,4 0-1 0,0 6 0 15,0-6 11-15,0 2 2 0,0 4 1 0,0-6 0 16,3 0-21-16,-3 6-4 0,0 0 0 0,3-10-8 15,1 7 16-15,-1-3-4 16,4 3-1-16,0-3 0 16,3 0-2-16,1-6 0 0,-1 6 0 0,4-6 0 0,0 6 3 0,0-1 0 0,0 1 0 0,4 3 0 15,-1 3-12-15,1 0 10 0,3-7-10 0,0 7 10 16,0-6-10-16,0 6 0 0,0-6 0 0,0 3 0 16,0-4 0-16,-7-5 0 0,4 6 0 0,3 0 0 15,0 6 0-15,0-6 0 0,0 0 0 16,-3 0 0-16,3 5-15 0,0-2 5 0,-4 3 1 0,4 0 0 15,-3-6 9-15,3-1-10 0,-4-5 10 0,4 3-10 16,-7-3 10-16,4 6 0 0,-4-6 0 0,0 0 0 16,0 0 0-16,0 0 0 0,0 0 8 0,0 0-8 15,0 9 11-15,0-9-3 0,-4 9 0 0,1-3 0 16,-4 0 20-16,0 5 4 0,-4-5 1 0,1 0 0 16,-1 0-23-16,-3 3-10 0,0 3 8 0,-4-6-8 15,1-1 8-15,-5-5-8 0,1 6 8 0,0 0-8 16,0-6 8-16,0 6-8 0,0-6 0 0,3 0 8 15,0 6-30-15,4-6-6 0,4-6-2 16,-4 6 0-16,-1 6-98 0,5-6-19 0,-4 0-4 0</inkml:trace>
  <inkml:trace contextRef="#ctx0" brushRef="#br0" timeOffset="86255.475">26896 6105 801 0,'3'12'34'0,"-3"-6"-34"15,4 6 109-15,-4-6 15 0,3 2 4 0,-3 10 0 16,-3-6-10-16,-1 5-2 0,1-2 0 0,-1 3 0 16,1-1-52-16,-4 1-10 0,3-3-2 0,-3 2-1 15,0-5-22-15,3 6-4 0,1-12-1 0,-1 5 0 16,1 4-12-16,3-15-4 0,-4 6 0 0,4-6 0 15,0 0 12-15,0 0 3 0,0 0 0 0,0 0 0 16,0 0 29-16,-3-6 5 0,3 0 2 0,0-8 0 16,0 5-34-16,0 0-6 0,0-9-2 0,0 7 0 15,-4-10-17-15,4 9 0 0,0-11-8 0,-3 5 8 16,-1-3-22-16,1 10 2 0,-4-7 0 0,0-3 0 16,0 10-8-16,0-7 0 0,-1 0-1 15,-2 4 0-15,3 2 2 0,-4 0 1 16,4 6 0-16,-3 0 0 0,3 1 10 0,-4-1 1 0,0 6 1 0,1 0 0 15,3 0 5-15,-4 6 1 0,1-1 0 0,-1 7 0 16,0 0-1-16,1-6 0 0,-1 6 0 0,-3 2 0 16,4 4 9-16,-1 0 0 0,0-7-9 0,4 10 9 15,-3-3 0-15,3 2-11 0,0 4 11 0,-4-1-8 16,0-2 8-16,1 8 0 0,-4-2-9 0,0 8 9 16,3 0 0-16,4 9 0 0,0 0 0 0,0-5 0 15,0 14 0-15,3-4 10 0,-3 7-10 0,4-12 10 0,3 1-2 16,0-10 0-16,3 3 0 0,1-3 0 0,-1-2 20 15,-3-1 3-15,4 9 1 0,-4-3 0 0,0 4-32 0,0-4 0 16,-4-6-13-16,4 3 4 0,0-2 9 0,4-10 0 0,3 4 8 16,-4-4-8-16,5-5 8 0,-1-6-8 15,0 2 8-15,3 4-8 0,-3-12 0 0,0 6 0 0,4-7 0 16,-1 1-8-16,1 0-1 0,7-3 0 16,-4 0 0-16,3-3 0 15,1 0-40-15,0 0-8 0,-1-3-2 0</inkml:trace>
  <inkml:trace contextRef="#ctx0" brushRef="#br0" timeOffset="86778.994">27030 7258 1650 0,'0'0'47'0,"0"0"9"16,0 0-44-16,0 0-12 0,0 0 0 0,-11 0 0 16,4 0 48-16,-3 0 7 0,-1 0 1 0,4 0 1 15,-4-6-40-15,4 6-8 0,-3-6-1 0,3 6-8 16,0-6 0-16,0 0 0 0,-4 6 0 0,4 0 0 0,7 0 0 0,0 0 15 0,0 0-2 16,-7 6 0-16,-4 0-13 0,4 0 9 0,-3 0-9 0,-1 3 8 15,4 2-8-15,-4 7 0 0,4-6 0 0,0-1 0 16,-3 7 8-16,3-3-8 0,0-3 12 15,0 5-4-15,3-5 8 16,1 3 0-16,3-4 1 0,0 1 0 0,3 0 10 0,-3-3 1 16,4 0 1-16,-1-4 0 15,1 4 2-15,3-3 0 0,-4-6 0 0,4 6 0 0,4-6 0 0,-4-6 0 0,3 6 0 16,1-6 0-16,-4-5-19 0,0 2-3 0,0 0-1 0,0 0 0 16,0-3-8-16,0 6 10 0,0-5-10 0,1 2 10 15,-5 0-10-15,4 3 0 0,-3-3 0 0,-1-2 0 16,-3 5 0-16,0 0 0 0,0 0 0 0,0 6-11 15,0 0 11-15,0 0 0 0,0 0 8 0,0 0-8 16,0 0 0-16,0 0-10 0,0 0 1 0,0 0 0 16,0 0-3-16,0 0-1 0,0 0 0 0,0 0 0 15,-3 6 13-15,-1 6 0 0,4-7 0 0,0 1 0 16,0 6 0-16,0 0 0 0,0 3 0 0,4-10 0 16,-4 7 0-16,3 0 0 0,1-3 0 0,-1 3 0 15,1-1-24-15,-1 1-6 0,4 0-1 0,-3-3 0 16,3-1-137-16,0 1-27 0,0-6-5 0</inkml:trace>
  <inkml:trace contextRef="#ctx0" brushRef="#br0" timeOffset="87261.511">27559 6937 1333 0,'-14'0'28'0,"0"6"6"0,-4 0-34 0,1-3 0 0,-5 6 0 0,5 6 0 15,-4-4 52-15,-1 1 3 0,-2 12 1 0,2-4 0 16,-2 10-15-16,3-10-2 0,-4 10-1 0,4-13 0 16,0 10-13-16,7-10-2 0,-1 4-1 0,1-4 0 15,4-5-22-15,-1 6 0 0,4-12 0 0,4 3 0 16,3-9 36-16,-8 5 4 0,8-5 0 0,0 0 0 15,-3 12-20-15,3-12-3 0,-4 12-1 0,4-12 0 16,0 6-6-16,0-6-2 0,0 0 0 0,4 6 0 16,-1 5-8-16,1-5 0 0,0 0 0 0,3 3 0 15,-4-970 0-15,1 1934 0 0,3-973 0 0,-4 6 0 16,4-6 0-16,-3 6 0 0,3-6 0 0,0 0 0 16,0 5 0-16,0-5 0 0,0 6 0 0,0-6 0 15,0 0 0-15,0 6 0 0,0-3 0 0,-3-3 0 16,-1 3 28-16,4-3 3 0,-7 0 1 0,4 6 0 15,-4-6-32-15,7 0 0 0,0 3 0 0,-3 0 0 16,-1 0 0-16,4 3 0 0,-3-6 0 0,-4 6 0 16,3-1 0-16,-3 7 0 0,0 0 0 0,-3 0 0 15,-4-1 0-15,0 10 0 0,-4-3 0 0,0-4 0 16,-6 10 0-16,-1-1 0 0,-3 10 0 0,0-4 0 16,0-2-36-16,-1 2-12 0,-2-5-4 0,-1 2 0 15,4-8-34-15,0-1-7 0,0-8-2 0</inkml:trace>
  <inkml:trace contextRef="#ctx0" brushRef="#br0" timeOffset="87742.855">27721 6146 1288 0,'0'0'27'0,"0"0"5"15,0 0-32-15,0 0 0 0,0 0 0 0,0 0 0 16,0 0 92-16,0 0 11 0,0 0 2 0,0 0 1 16,0 0-26-16,0 0-4 0,0 0-2 0,-7 0 0 15,0 3-46-15,4 3-10 0,-1 12-2 0,1-6 0 16,-1 5-16-16,1 4 0 0,-1 8 0 0,4 1-9 16,-4 8 39-16,4 6 8 0,-3-3 2 0,3 12 0 15,-4 3-23-15,1 6-4 0,3 8-1 0,-4 1 0 16,1-4-12-16,-1-8 0 0,1 0 0 0,-4 0 0 15,3-3 23-15,1 2 1 0,-1 4 1 0,1 0 0 16,3-3-25-16,0-9 0 0,0 0 0 0,-4-9 0 0,4-3 0 16,-3-17 0-16,-5 2 0 0,5-5 0 0,-1-3 0 15,4 8 0-15,-3-5 0 0,3 2 0 16,0-5 0-16,-4 0 0 0,4-9 0 0,0 5 0 16,0-11-97-16,0 0-25 0,0 0-5 0</inkml:trace>
  <inkml:trace contextRef="#ctx0" brushRef="#br0" timeOffset="88029.372">27340 7111 1580 0,'7'0'67'15,"4"0"-54"1,-1-6 23-16,1 6 5 0,3-6 1 0,0-3 0 16,0 6 75-16,1 0 15 0,-1-3 4 0,0 3 0 15,3 1-115-15,1-4-21 0,3 0 0 0,-3 0-12 16,-1-6 12-16,1 6 16 0,0-6-3 0,-4 4-1 16,3-4-12-16,1 0 0 0,0 0 8 0,-4 1-8 15,4-4-12-15,-4 9-6 0,0 0-1 0,3-6 0 16,-2 12-42-16,2-5-9 0,1-1-2 0</inkml:trace>
  <inkml:trace contextRef="#ctx0" brushRef="#br0" timeOffset="88493.433">27947 7078 1314 0,'0'0'37'0,"0"0"8"0,0 0-36 0,-7 6-9 16,0-3 0-16,-4 0 0 0,1 6 52 0,-1-3 9 0,4 0 2 0,-3 0 0 16,2 0-12-16,-2 5-3 0,-1-2 0 0,1 9 0 15,-1-7-24-15,1 1-6 0,-1 3-1 0,0-3 0 16,4 5 38-16,0 1 7 0,-3-3 2 0,3-1 0 16,3 1-52-16,-3 3-12 0,4-7 0 0,-1 1 0 15,4 3 54-15,0-3 8 0,0-1 2 0,0 4 0 16,4 0-52-16,-1 0-12 0,1 2 0 0,3-2 0 15,0-6 54-15,0 0 8 0,0 2 2 0,3-11 0 16,1 0-52-16,0-11-12 0,-1-1 0 0,1 3 0 16,-1 3 16-16,1-6 3 0,-1 12 1 0,1-6 0 15,0 6-20-15,-1 0 0 0,-3-5 0 0,0 5 0 16,0-6-12-16,-3-3-5 0,-1-3-2 0,1 6 0 16,-4-6 19-16,4 7 0 0,-4-1 0 0,0 0 0 15,-4 0 0-15,4 0 0 0,-4-3 0 0,1 0 0 16,-1 6 0-16,-3-2 0 0,4-1 0 0,-8-6 0 15,1 6 0-15,3 0 0 0,-4-3 0 0,0 3 0 16,1 1-55-16,-4 2-7 0,3 0-2 0,1 3 0 0,-1 0 64 16,0 0 0-16,4 0 9 0,-3 3 0 15,3 3-29-15,7-6-5 0,-4 8-2 0,-3 1 0 16,7-3-26-16,-3 6-6 0,3-6-1 0,0-6 0 16,0 6-146-16,3-1-30 0</inkml:trace>
  <inkml:trace contextRef="#ctx0" brushRef="#br0" timeOffset="89001.728">28109 7302 1579 0,'0'0'32'0,"0"0"10"16,-3 0-34-16,-1 6-8 0,-3 0 0 0,4-1 0 15,-1 4 94-15,-3 0 17 0,4 0 3 0,-4-3 1 16,3 0-51-16,0 5-9 0,-3-5-3 0,4 3 0 16,-1 3-21-16,4 6-5 0,0-1-1 0,0-2 0 15,0-3-25-15,0-6 0 0,0-6 0 0,4 5 0 16,-4 7 0-16,0-6 0 0,3 6 0 0,-3-3 0 15,0-1 0-15,0 1 0 0,0-9 0 0,0 0 0 16,0 0 0-16,0 0 0 0,0 0 0 0,0 0 0 16,0 0 0-16,0 0 0 0,0-9 0 0,0 4 0 15,0-1 0-15,0 6 0 0,0-6 0 0,0 0 0 16,4-12 56-16,-4-2 7 0,0-4 1 0,3-5 0 0,-3 2-52 16,0 4-12-16,4-1 0 0,-4 4 0 0,0-4 0 0,0-2 0 15,-4 2 0-15,4 1 0 0,0 2 54 0,0-2 8 0,0-1 2 16,0 9 0-16,0 4-52 0,-3-1-12 0,3 6 0 15,0-3 0-15,0 3-48 16,0 6-13-16,3-3-3 0,-3 3 0 0,0 0 52 0,8 0 12 0,-1 3 0 0,0 3 0 16,3-3-54-16,1 9-8 15,-1-12-2-15,1 6 0 0,3 0 16 0,0 0 4 16,0-6 0-16,4 0 0 0,0 0-27 0,-1 5-5 16,1-5 0-16,0 0-1 0,3 0-47 0,-4-5-8 15,1 5-3-15</inkml:trace>
  <inkml:trace contextRef="#ctx0" brushRef="#br0" timeOffset="89464.428">28497 7105 1337 0,'-14'12'28'0,"11"-6"6"16,-1-1-34-16,-3 1 0 0,4 0 0 0,-1 3 0 15,-3-3 58-15,4 0 5 0,-1 0 1 0,-3-6 0 16,0 5 0-16,7-5 0 0,-7 0 0 0,3 6 0 0,4-6-52 16,-7 0-12-16,7 0 0 0,-7 0 0 0,7 0 54 0,-7 6 8 15,7-6 2-15,-3 6 0 0,3-6-52 0,0 0-12 16,0 0 0-16,-4 0 0 0,4 0 0 0,0 0 0 0,0 0 0 16,-3 12 0-16,3-12 15 0,3 6 0 15,-3 3 0-15,0-9 0 16,4 11 1-16,-4-5 0 0,3 6 0 0,1-6 0 15,-1 0 13-15,4-3 3 0,-3 3 1 0,-1-1 0 0,1 1-33 0,3 0 0 0,-4 6 0 16,4-6 0-16,-3 0 0 0,0 0 0 0,-1-1 0 16,1-2 0-16,-1 3 0 0,1 6 0 0,-1-6 0 0,1 0 0 15,-1 0 0-15,-3 5 0 0,4-5 0 0,-4 6 0 16,0-3 0-16,-4 3 0 0,1-1 0 0,-1 1 0 16,-3 0 0-16,0-3 0 0,0 3 0 0,0 5 0 15,-4-11 11-15,-3 6-11 0,4-3 10 0,-4-1-10 16,3 4 8-16,-3-3-8 0,0 3 0 0,0-6 0 15,3 0 0-15,-3-1 0 0,3 4 0 0,-3-9 0 16,0 0 0-16,0 0 0 0,0-9-11 0,0 4 11 16,3-1-59-16,1-6-4 0,-1-6-1 0,-3 1 0 15,0 2-153-15,0-3-31 0,0-5-7 0</inkml:trace>
  <inkml:trace contextRef="#ctx0" brushRef="#br0" timeOffset="90474.251">29249 6173 892 0,'0'0'25'0,"0"0"6"16,0 12-31-16,0-6 0 0,-4-1 0 0,-3 1 0 16,4 3 127-16,-4-3 19 0,0 0 4 0,0 6 1 15,-1-6-34-15,1-1-6 0,-3 7-2 0,3-3 0 16,0 3-61-16,3 0-13 0,1-1-3 0,-1 1 0 15,-3 0-32-15,4-3 0 0,3-1 0 0,-4 13 0 16,0-3 29-16,4 8 3 0,4 4 0 0,-4 8 0 0,0 3-17 16,0 3-3-16,4 6-1 0,-8 0 0 0,4-3-1 15,0 3 0-15,0-6 0 0,0 0 0 0,0 6-10 0,0 6 0 0,-7 3 0 0,3 3 8 16,-3-12-8-16,0-1 0 0,4 1 9 0,-8-8-9 16,1-4 0-16,-4-9 0 0,-1 4 0 0,1-7 0 15,-3 9 0-15,-1-8 11 0,0 2-3 0,1-2 0 16,-1 8-8-16,4-6 10 0,0-8-10 0,0 2 10 15,3-8-2-15,1-6 0 0,-1 3 0 0,7-4 0 16,4-8 10-16,-7 0 2 0,4 0 0 0,3 0 0 16,0 0-2-16,-4 0 0 0,4-5 0 0,0-7 0 15,0-3-2-15,4-2 0 0,-1-1 0 0,-3-3 0 16,4-2-16-16,-1 2 0 0,5-2-11 0,-5-7 11 16,4 7-34-16,0 2 0 15,4-2 0-15,-1-4 0 0,1-2-10 0,0-9-1 16,3-1-1-16,0-2 0 0,-4-9 27 0,1 3 6 0,3-3 1 0,0 6 0 15,0 0 12-15,-3-3 0 0,3 9 0 0,-3-6-9 16,-1-3 9-16,1-3 0 0,-1-6 0 0,-3 6 0 16,4 0 9-16,-1 0-9 0,-2 3 12 0,2 3-12 15,-3 6 19-15,-3-1-3 0,-1 4-1 0,4 0 0 16,-3 2-1-16,-1 1 0 0,4 3 0 0,0-4 0 16,1 10-14-16,-1-10 0 0,-4 16 0 0,8-7-10 15,-4 4 10-15,3 8 0 0,1 0 0 0,0 0 0 16,-4 1 0-16,0 8 0 0,0-3 0 0,-4 3 0 15,1 3 0-15,3 3 0 0,-4 0 0 0,4 3 0 16,0 5 0-16,0 1-12 0,1 6 4 0,-1 2 0 16,0 10 8-16,0-10 0 0,0 16 0 0,3-1 0 15,-3 3 0-15,4 0-8 0,0 4 8 0,-1 8-8 16,-3 0 8-16,4 5 0 0,-1 1 0 0,1-15 0 0,-4 3 0 0,4-5 0 0,-4-1 0 0,0 3 0 16,-4 3 8-16,4-9-8 0,-3 4 10 0,-1 5-10 15,1-6 11-15,-1 3-11 0,-3-3 12 0,0 4-12 16,0-4 8-16,-3-9-8 0,-1 3 0 0,1-2 0 15,-1-4 0-15,-3-2 0 0,0-7 0 0,0-2-9 32,0 3-14-32,0-6-2 0,3-1-1 0,-3-5 0 0,0 9-49 0,0-15-9 15,0 6-3-15,4-12 0 0,3 6-33 0,0-9-6 16,0 0-2-16,0 0 0 0</inkml:trace>
  <inkml:trace contextRef="#ctx0" brushRef="#br0" timeOffset="90775.169">29072 7011 990 0,'0'0'21'0,"0"0"5"0,4 6 1 0,-4 0 1 0,3-1-28 0,1 4 0 15,0-9 0-15,-1 6 0 0,-3-6 99 0,4 6 13 16,-1 0 4-16,1 0 0 0,-1 0-32 0,-3-6-7 15,4 6-1-15,-1-1 0 0,4-2 16 0,0 0 4 16,-3 0 0-16,3 0 0 0,0 0-52 0,0-3-9 16,0-3-3-16,4 0 0 0,3 0-32 0,0-3 0 15,0 1 0-15,4-1 0 0,6-6 0 0,1 0 0 16,3 0 0-16,0 1 0 16,4 2-52-16,-4-3-18 0,4 6-3 0,-4-6-1 15,-3 7 6-15,0-1 2 0,3 0 0 0,-3-3 0 16,-4 6-110-16,0 0-21 0</inkml:trace>
  <inkml:trace contextRef="#ctx0" brushRef="#br0" timeOffset="91226.062">30148 6364 1531 0,'-3'-12'64'0,"-4"1"-51"0,3 2 67 0,1-3 12 15,-4 0 4-15,0-5 0 0,0 5-52 0,0-3-9 16,-4-3-3-16,4 7 0 0,-4-7-6 0,4 3-2 16,-3-2 0-16,-1 5 0 0,-3 0 1 0,3-3 0 15,1 10 0-15,-1-1 0 16,1 0-17-16,-4 6-8 0,3 0 0 0,0 0 8 15,1 6-8-15,-4 0-11 0,7 2 3 0,-8 10 0 0,8-6 8 0,0 11 0 16,0 4 0-16,4 2 0 0,-4-2 0 0,0 14-8 16,0 3 8-16,3-6-8 0,-3-3 8 0,4 4 0 15,3 2 0-15,-4 3 0 16,0 0 0-16,4 6 0 0,0-3 8 0,0-3-8 0,0 0 11 0,0-6-3 16,-3 4 0-16,-1-4 0 0,1 0 0 15,-1 3 0-15,-3 3 0 0,0-3 0 0,0-2-8 0,4-1 0 16,-1-9 0-16,-3 1 8 0,4 2-8 0,-4-17 12 15,3 8-12-15,0-5 12 0,1-6-23 0,3-4-4 16,-4 1-1-16,4-9 0 16,0 9-20-16,0-9-4 0,-3 12 0 0,3-12-1 15,0 0-19-15,0 0-3 0,0 0-1 0,0 0 0 16,0 0-66-16,0 0-14 0,0 0-2 0</inkml:trace>
  <inkml:trace contextRef="#ctx0" brushRef="#br0" timeOffset="91476.687">29669 6887 1220 0,'0'0'27'0,"0"0"5"0,0 0 2 0,0 0 0 0,0 0-34 0,0 0 0 16,0 0 0-16,0 0 0 0,7 0 116 0,0 0 16 15,0 0 3-15,3 0 1 0,1 0-61 0,0 0-12 16,3 0-3-16,0 0 0 0,0 0-38 0,4 0-8 16,-1 0-2-16,4-6 0 0,-3 6 39 0,-4 0 7 15,0 0 2-15,0-5 0 16,0 5-119-16,0 0-23 0,1 0-5 0,-1-6-796 0</inkml:trace>
  <inkml:trace contextRef="#ctx0" brushRef="#br0" timeOffset="92082.514">30462 6296 1693 0,'0'0'35'0,"0"0"9"15,0 0-35-15,-3-5-9 0,-1-1 0 0,4 6 0 16,-7-3 76-16,7 3 12 0,-3-6 4 0,-1 0 0 16,-3 0-28-16,4-6-4 0,-4 1-2 0,-1-1 0 15,1-3-12-15,-3-3-2 0,3 1-1 0,0-1 0 16,0-2-27-16,0 8-4 0,-4-12-2 0,4 10 0 0,-4 2-10 0,1 0 0 16,3 0 0-16,0 1 8 0,0 2-8 0,-4 3 12 0,4 0-12 0,4 3 12 15,3 3-4-15,0 0-8 0,0 0 12 0,-8 6-4 16,1 0-8-16,0 6 0 15,0 5-12-15,-3 1 12 0,3 0-12 0,-4 8 12 0,4 0-12 0,-4 10 12 16,4-7-10-16,0 3 10 16,0 1 0-16,0 2-9 0,0 9 9 15,4-3 0-15,-1 9-9 0,1 0 9 0,3 0 0 16,0 6 0-16,0 0 0 0,0-6 0 0,3 0-9 16,-3-3 9-16,0-3 0 0,4-6 0 0,-4 3 0 0,0 4 0 15,0 2 0-15,0-3 0 0,-4-6 0 0,1-3 0 0,-1 3 0 0,4-2 9 16,0-4-9-16,0-11 0 0,0 2 9 0,0 1-9 15,4-7 0-15,-8 4 0 0,4 2 0 0,-4-8 0 32,4 3-29-32,-3-7-4 0,3 7-1 0,0-6 0 15,3 0-111-15,-3-7-23 0,0-5-4 0</inkml:trace>
  <inkml:trace contextRef="#ctx0" brushRef="#br0" timeOffset="92405.11">29983 6858 1858 0,'0'0'39'0,"0"0"8"0,0 0-38 0,3-6-9 0,1 6 0 16,-1 0 0-16,1-6 81 0,3 3 15 15,-4 0 2-15,1 3 1 0,3-3-54 0,-4 0-10 0,1 0-3 0,-1 3 0 16,1-2-13-16,3-1-3 0,0 3-1 0,0-3 0 16,4 3-15-16,-1 3 0 0,1 0 0 0,3-1 0 15,0-2 0-15,0 0 0 0,0 0 0 0,0 0-10 16,4 0-1-16,0 3 0 0,-4 0 0 0,0 0 0 31,0 0-39-31,0 0-8 0,-3 3-2 0,3-6 0 0,0 6-138 16,0-6-28-16,4 0-6 0</inkml:trace>
  <inkml:trace contextRef="#ctx0" brushRef="#br0" timeOffset="93156.557">30808 6955 922 0,'0'0'19'0,"0"0"5"0,0 0-24 0,-7 9 0 0,0-3 0 0,-4 0 0 16,11-6 32-16,-7 5 2 0,-3 1 0 0,3 0 0 15,-4-6 48-15,4 6 10 0,4-6 1 0,-5 0 1 16,1 0-42-16,0 0-8 0,0-6-1 0,-3 6-1 16,3 0-2-16,0 0 0 0,0 0 0 0,-1 0 0 15,1 0 31-15,0 0 5 0,7 0 2 0,-10 0 0 16,3 0-16-16,-4 0-3 0,1 6-1 15,-1-6 0-15,0 6-33 0,1 0-6 0,-1-3-2 0,-3 6 0 16,4-1-17-16,-5 4 0 0,5 0 0 0,-1 6 0 16,-3-7 9-16,0 10-9 0,-4-3 0 0,4-7 9 15,0 10-1-15,0-4 0 0,0 1 0 0,0 3 0 16,3-4 1-16,1 1 0 0,-1-6 0 0,1-3 0 16,6 2-9-16,-3 7 0 0,3-6 0 0,1-6-11 15,-1-1 11-15,4-5 0 0,0 0 0 0,0 0 8 16,0 6 2-16,0-6 1 0,4 6 0 0,3 3 0 15,-7-9 0-15,7 0 0 0,0 6 0 0,0-12 0 16,4 6-11-16,-1-9 0 0,1 6 9 0,-1-3-9 16,5 3 0-16,-1-2 0 0,0-1 0 0,0 0 0 15,4-12 0-15,-4 6-12 0,3-2 12 0,-3 2-12 16,4-12 12-16,-4 7-12 0,0-4 12 0,0 4-12 16,-3-10 12-16,0 10 0 0,-1-1-9 0,-3 0 9 15,0 4 0-15,0 2 0 0,-3-6 0 0,-1 6 0 16,-3 4 0-16,4-1 0 0,-4 6 0 0,0 3 0 15,0 0 0-15,0 0 0 0,0 0 0 0,0 0 0 16,0 0 0-16,-7 6 0 0,3 0-9 0,-3 8 9 0,4-2-13 16,-1 6 4-16,-3-4 1 0,7 10 0 0,-3-6 8 15,3-1 0-15,0 10 10 0,0-10-10 0,0 4 9 16,3 2-9-16,1-5 8 0,-1-3-8 0,1-1 0 0,3 7 8 16,-4-9-8-16,4-1 0 0,-3 1 0 15,3 3 0-15,0-9 0 0,0 6 0 16,-3-7-136-16,3 1-19 0,0-6-4 0</inkml:trace>
  <inkml:trace contextRef="#ctx0" brushRef="#br0" timeOffset="93862.983">30992 6961 1515 0,'0'0'43'0,"0"0"9"15,-8 6-41-15,1 3-11 0,0-4 0 0,0 1 0 16,0 6 66-16,0 0 11 0,0 2 3 0,-3 4 0 16,-1 0-3-16,0-4 0 0,1 4 0 0,-1 6 0 15,4-4-55-15,-3 4-11 0,3-7-3 0,-1 4 0 16,5-3 15-16,-4-1 2 0,3 7 1 0,1-13 0 0,-1 4 2 0,1 3 0 0,3-1 0 0,-4-8 0 15,4 3-15-15,0 0-2 0,0-6-1 0,0-6 0 16,0 0-10-16,0 0 8 0,0 0-8 0,0 6 8 16,0-6-8-16,0 0 12 0,0 0-12 0,0 0 12 15,0 0-12-15,0 0 0 0,0 0-12 0,7 0 12 16,-3-12-11-16,3 6 11 0,0-12-8 0,-4 9 8 16,5-8 0-16,-5-1 0 0,4-5 0 0,0 8 0 15,-3-14 0-15,3 8 0 0,-4-8 0 0,4 5 8 16,-3 4-8-16,-1 2 0 0,1-3 0 15,-1 10 0-15,-3-1 0 0,4 0 0 16,-1 6 0-16,-3 0 0 0,4-3 0 0,-4 9 12 0,0 0-4 0,0 0 0 16,0 0-8-16,0 0-10 0,-4 9 10 0,4 3-13 15,-3 6 13-15,-1-7 0 0,1 4 0 0,-1 3 0 16,1-1 0-16,-1 7-9 0,4-4 9 0,-3-2-8 16,3 0 8-16,0-4 0 0,3-2 0 0,-3 6 0 15,4-12 0-15,-1 0 0 0,1 2 0 0,-1-2 0 16,-3-6 0-16,7 0 0 0,1 0 0 0,-1 0 0 15,0-3 0-15,0-5 0 0,0-1 0 0,0-3 0 16,3 0 0-16,-3 0 0 0,1-2 8 0,-1-4-8 16,0 6 0-16,0 1 0 0,0-4 0 0,0 3 0 15,0 0 0-15,-4 7 8 0,4-1-8 0,-7-6 0 16,4 12 0-16,-4-6 0 0,0 6 0 0,0 0 0 16,0 0 0-16,0 0 0 0,0 0 0 0,0 0 0 15,0 0 0-15,0 0 8 0,0 0-8 0,0 0 11 16,0 0-11-16,4 6 0 0,-4 0 0 0,0 6 0 15,0-1 0-15,3-2 0 0,-3 9 0 0,0-7 0 16,0 7 0-16,0-6 0 0,4 0 0 0,-4 2 8 16,0 4-8-16,3-6 0 0,1-3 0 0,-1 2 0 15,4 7 0-15,-3-12 0 0,3 6 0 0,-4-7 0 0,4 1 0 16,0 0 0-16,-3 9 0 0,3-15 0 16,0 6-67-16,0-6-15 0,0 0-3 0</inkml:trace>
  <inkml:trace contextRef="#ctx0" brushRef="#br0" timeOffset="94463.909">31291 7178 1892 0,'0'0'53'0,"0"0"13"16,0 0-53-16,0 0-13 0,0 0 0 0,0 0 0 16,0 0 48-16,0 0 6 0,0 0 2 0,0 0 0 15,0 0-18-15,0 0-3 0,0 0-1 0,0 0 0 16,0 0-4-16,7 0-1 0,-3 0 0 0,3 0 0 15,-7 0-16-15,4 0-3 0,-1-6-1 0,-3 6 0 0,7 0-9 16,0 0-11-16,-3 0 3 0,3 0 0 0,0-5 8 0,3 5 0 0,-3-6 0 16,1-6 0-16,-1 3 0 15,0 6 0-15,0-6 0 0,-4 9 0 0,1-5 0 0,-1-7 0 16,1 6 0-16,3 0 0 0,-4-3 0 16,1 3 11-16,-1 0-3 0,1 1 0 15,-1-1-8-15,-3-6-11 0,0 0 3 0,0 6 0 16,0-6 8-16,-3 4 0 0,3 2 0 0,-4-6 0 0,-3 6-21 0,0 0-3 15,0-5 0-15,0 5 0 0,-3 0 15 0,3-3 9 0,7 9-12 16,-11 0 12-16,4-3-12 0,-4 6 12 0,4 3-12 0,-3 0 12 16,3 3-13-16,0-4 4 0,0 1 1 0,-4 6 0 15,4 0-1-15,-4 0 0 0,1 8 0 0,3-2 0 16,-4 2 9-16,1 10 0 0,2-7 0 0,1 10 0 16,-3-10 0-16,3 4 0 0,3 2 0 0,1-11 0 15,3 2 0-15,0-2 0 0,0-6 0 0,3-1 0 16,1 4 0-16,3-3 11 0,0-6-11 0,0 0 12 15,4-1-4-15,-4 1 0 0,3 0 0 0,1-3 0 16,-1 0-8-16,4-3 0 0,-3 3-12 0,0-3 12 16,-1-3-36-16,-3 3 1 0,4-6 0 0,-1 0 0 15,-3 0-41-15,4 1-8 0,-4-1-1 0</inkml:trace>
  <inkml:trace contextRef="#ctx0" brushRef="#br0" timeOffset="94855.777">31263 6634 1728 0,'0'0'36'0,"0"0"8"0,0 0-35 0,0 0-9 0,0 0 0 0,0 0 0 15,0 0 43-15,0 0 6 0,0 0 2 0,0 0 0 16,4 3-32-16,-1 3-7 0,-3-6 0 0,4 3-1 16,3-3 34-16,0 0 7 0,0-3 2 0,0-3 0 15,0-2 2-15,0-4 0 0,7-6 0 0,-3-2 0 16,-1 2-32-16,4 0-7 0,-3-5-1 0,3 2 0 15,-3 4-16-15,-1-4 0 0,1 3 0 0,-1 1 0 16,-2-1-24-16,-1 0 2 0,-4 10 0 0,1-4 0 16,3-6-9-16,0 7-1 0,-4-1-1 15,4 3 0-15,0-3-14 0,-3 0-2 0,-1 7-1 0,5-4 0 16,-5 3-117-16,1 0-23 0</inkml:trace>
  <inkml:trace contextRef="#ctx0" brushRef="#br0" timeOffset="95594.336">31881 6846 1862 0,'-4'-6'52'0,"-3"0"13"0,0 3-52 0,-4-2-13 0,1 2 0 0,-1 3 0 15,1 0 17-15,-5 0 1 0,5 0 0 0,-4 0 0 16,3 3-18-16,1 0-12 0,-1-1 1 0,0 1 1 16,1 0 18-16,-1 0 3 0,4 0 1 0,-3 6 0 15,10-9 32-15,0 0 6 0,-4 6 2 0,4-6 0 16,-7 6-14-16,7-6-2 0,-4 6-1 0,1 5 0 16,-1-5-21-16,1 0-4 0,3 3-1 0,-4 3 0 15,4 0-9-15,0-7 0 0,-3 1 0 0,3 0 0 16,3 0 0-16,-3-3 0 0,4 6 0 0,-4-6 8 15,0-3 0-15,3 3 0 0,1 0 0 0,-1 3 0 16,1-6 2-16,0 0 0 0,3 5 0 0,-4 1 0 16,4-6-2-16,-3 0 0 0,3 6 0 0,0-6 0 15,-4 6-8-15,1-6 0 0,-4 0 9 0,7 0-9 16,-4 6 8-16,5 0-8 0,-1-6 10 0,0 3-10 0,0 0 0 16,-4 3 0-16,1-4 0 0,-1 4 0 0,4 0 0 0,-3 0 0 0,3 6-8 15,-4-6 8-15,1 0 0 0,0 2 0 0,-1-2 0 16,1 0 0-16,-1 6 0 0,1 0-13 0,3 0 4 0,-4 2 1 15,-3 1 8-15,4 0 0 0,-1-4 0 16,-3 1 0-16,0 0 0 0,-3 8-8 0,-1-8 8 16,1 6-8-16,-1-3 8 0,1-4-12 0,-4 7 12 15,0-6-12-15,-4-1 12 0,0-2 0 16,1 9 10-16,-4-6-10 0,0-1 20 0,-1 4-3 16,1-3 0-16,0 6 0 0,-3-7 7 0,-1 7 2 0,-3-9 0 0,3 3 0 15,4-1-6-15,0-5 0 0,0 0-1 0,0 0 0 16,3 0-19-16,4 0 0 0,7-6-11 0,-7 3 11 15,-4 3-23-15,11-6 3 0,0 0 0 0,0 0 0 16,0 0 6-16,0 0 2 0,0 0 0 0,-10-3 0 16,6-3-35-16,-3 6-6 0,4-6-2 0,-1 0 0 15,1 0-181-15,-1-6-37 0</inkml:trace>
  <inkml:trace contextRef="#ctx0" brushRef="#br0" timeOffset="96121.734">32124 7505 1672 0,'-7'9'70'0,"-4"5"-56"31,1 1 62-31,3-9 12 0,-4 11 2 0,1-5 1 16,2-3-67-16,-2 3-14 0,3 0-2 0,0-1-8 15,0-5-14-15,0 0-10 0,3-3-1 0,-3 0-1 16,4 3 10-16,-5-6 1 0,5 3 1 0,-1-3 0 16,1-3-20-16,3 3-4 0,-4-3-1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10T14:48:51.2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23640 1243 1036 0,'0'0'23'0,"0"0"5"0,-4 6 0 0,4-6 1 0,-3 6-29 0,3-6 0 0,0 0 0 0,0 11 0 0,0-11 47 16,0 6 3-16,0-6 1 0,0 0 0 15,-4 6-25-15,4 0-5 0,0-6-1 0,0 0 0 0,0 0 16 0,0 0 2 16,0 0 1-16,0 0 0 16,0 0 4-16,0 0 1 0,0 0 0 0,0 0 0 0,0 0-34 0,0 0-10 15,0 0 0-15,4 12 0 16,-1-6 14-16,1 2-4 0,-1 4-1 0,1 0 0 0,-1 0 4 0,1 0 1 16,-1 8 0-16,1-2 0 15,-1 5 30-15,1-2 5 0,-1 8 2 0,1-11 0 16,3 8-7-16,-3-2 0 0,-1 2-1 0,1 4 0 15,-4 2-24-15,3-3-5 0,1 4-1 0,-4 2 0 0,0-8-3 0,3 2-1 16,-3-3 0-16,0-2 0 16,0-1-9-16,0-2 0 0,4-3 0 0,-4-7 0 0,-4 1 0 15,4 3 0-15,0-3 0 0,-3-1 0 0,-1 1 0 16,4-6 0-16,0-6 8 0,0 0-8 0,0 0 11 0,0 0-3 0,0 0-8 16,-7 0 12-16,0 0-22 0,7 0-5 0,-7-6-1 0,7 6 0 31,0 0-44-31,0 0-8 0,0 0-3 0,0 0 0 15,0 0-131-15,0 0-26 0</inkml:trace>
  <inkml:trace contextRef="#ctx0" brushRef="#br0" timeOffset="734.881">24123 1425 1108 0,'0'0'24'0,"-4"9"6"0,4-9 1 0,0 0 0 16,0 0-31-16,-7 0 0 0,7 0 0 0,-7 6 0 0,0-6 60 0,7 0 5 16,-10 0 2-16,3-6 0 0,7 6-6 0,-4 0-1 15,4 0 0-15,-7-6 0 0,0 3-36 0,7 3-8 0,0 0-2 0,0 0 0 16,0 0 6-16,0 0 2 0,-7 0 0 0,7 0 0 16,-4 9 4-16,1-3 1 0,-4 6 0 0,3-1 0 31,4 1-27-31,-3 3 0 0,3 8 8 0,-4-5-8 0,1-3 0 0,-1 8 0 15,4-5 0-15,-3 5 0 0,-1-2 10 0,1 8 3 0,-1-8 1 16,1 8 0-16,-1-5 20 0,0-4 4 0,1-2 1 0,-1 6 0 16,4-10-7-16,0-2 0 0,-3 6-1 0,3-7 0 15,-4-5-11-15,4 0-3 0,0 3 0 0,4 3 0 16,-1-6-17-16,4-6 0 0,1 6 0 0,-1-6 0 16,3 0 0-16,1-6-9 0,-1 6 9 0,4-6 0 15,1-6 0-15,2 3 0 0,4 3 0 0,-3-5 0 16,3-7 0-16,-3 6 0 0,3-3 0 0,-3-2 0 15,-1-1 0-15,1-5 9 0,0 2-9 0,-1-2 10 16,1-4-10-16,-4 4 0 0,-4-1 0 0,1 3 8 16,0-8-8-16,-1 11 8 0,-3-8-8 0,0 8 8 0,0 1-8 15,-3-4 8-15,-4 3-8 0,0 1 8 16,0 2-8-16,-4 3 12 0,1 1-12 0,-4-1 12 16,0 0 3-16,-4 0 1 0,-3 4 0 0,0 2 0 15,0 0-16-15,-4 6 0 0,1-6 0 0,-5 6 0 16,5-6 0-16,-4 6-10 0,-1 0 10 0,1 6-12 15,0 0 12-15,3 0-10 0,1 0 10 0,3 8-10 0,0-2 10 0,3 0-13 16,-3 5 5-16,3-5 8 16,1 3-12-16,3-3 12 0,0 5-10 0,0-2 10 0,7 3-8 0,-4-1 8 15,4-5 0-15,4 3-9 0,-4 2 9 16,0 1 0-16,3-6-9 0,1-1 9 0,-4-2-10 0,3 3 10 16,1 0-13-16,-4-6 5 15,0-6-21-15,0 0-4 0,0 0-1 0,3 6 0 16,-3-6-109-16,0 0-21 0,11 5-5 0</inkml:trace>
  <inkml:trace contextRef="#ctx0" brushRef="#br0" timeOffset="1301.478">24920 934 1384 0,'-14'30'39'0,"-4"-13"9"16,8 10-38-16,-4-10-10 0,3 7 0 0,-3-9 0 0,3 2 63 0,1 1 10 0,3-6 3 0,-4-4 0 31,4 10-2-31,0-6 0 0,0-6 0 0,0 0 0 0,0 5-18 0,0-5-3 16,3 3-1-16,-3-3 0 0,4 6-21 0,-1-6-5 0,-3 11-1 15,4-8 0-15,-1 9-9 0,-3-1-1 0,0-5-1 0,0 9 0 16,0 2-4-16,0 1-1 0,-4 8 0 16,1-3 0-16,-1 4-9 0,-3 5 0 0,3 3 0 15,-3 3 8-15,-3-3-8 0,3 3 0 0,-4 1 9 0,4-1-9 16,-4-3 14-16,1 3-2 0,2-6 0 16,-2 9 0-16,3-9 1 0,0 1 0 0,0 2 0 0,-1-15 0 15,1 9-5-15,4-8-8 0,-1-4 11 16,1 1-11-16,2-3 8 0,-2-4-8 0,6-5 0 0,-3-6 0 15,4 3 0-15,3-9 0 16,-4 6 0-16,4-6 0 16,0 0-20-16,0 0-7 0,0 0-1 0,0 0-1 15,0 0-115-15,0 0-22 0,0 0-5 0,4-9-397 0,-1 3-79 0</inkml:trace>
  <inkml:trace contextRef="#ctx0" brushRef="#br0" timeOffset="1730.735">24998 1425 1789 0,'-7'9'37'0,"3"3"9"0,-3-1-37 0,4 1-9 0,-1 0 0 0,-3-3 0 16,4 8 60-16,-1-11 9 0,1 6 3 0,-5 0 0 15,5-3-15-15,-1 2-2 0,1 1-1 0,-1 0 0 16,-3-6-22-16,4 11-5 0,-1-11-1 0,-3 9 0 15,7-9-12-15,-7 12-2 0,4-7-1 0,-1 1 0 16,-3 3-11-16,3-3 8 0,-3-1-8 0,4 1 8 16,-1 0-8-16,1 3 0 0,-1 2 0 0,1-11 0 15,-1 12 0-15,1-12 0 0,-1-1 0 0,4-5 0 0,0 0 0 16,-7 9 0-16,7-9 0 0,-3 6 0 16,3-6-25-16,-7 0-11 0,7 0-1 0,-8 0-1 15,8 0-112-15,-7 0-22 0,7 0-5 16</inkml:trace>
  <inkml:trace contextRef="#ctx0" brushRef="#br0" timeOffset="2406.803">25294 1402 767 0,'0'0'32'16,"0"0"-32"-16,-3 11 97 0,3-5 13 0,-4 0 2 0,1 3 1 15,3-3-39-15,-4 0-8 0,1 0-2 0,3 5 0 16,-4-5 16-16,0 0 2 0,4 3 1 0,-3-3 0 15,-1 0-27-15,4 5-4 0,-3-5-2 0,-1 6 0 16,1-6 1-16,3-6 0 0,0 6 0 0,-4 0 0 16,1 8-19-16,3-2-3 0,-4-6-1 0,1 6 0 15,-1 5-8-15,-3-11-1 0,4 3-1 0,-1 3 0 16,1 0-8-16,-1-1-2 0,4-5 0 0,-3 6 0 16,-1-3-8-16,-3-3 0 0,3 6 9 0,4-1-9 15,-3-5 0-15,3 6 0 0,-4-6 0 0,4 9 0 0,0-4 0 0,0-5 0 16,0 6 0-16,0 0 0 15,4-6 0-15,-4-3 0 0,0-3 0 0,3 5 0 0,1 7 0 0,3-6-8 16,-3 0 8-16,3 6 0 16,-4-6 0-16,4-1 0 0,4 1 0 0,-4-3-8 15,3 3 8-15,1 0 0 0,0 0 0 0,3 0-8 16,-4-6 8-16,4-6 0 0,0 0 0 0,1-6 0 0,-5-2 0 0,4 2 0 16,0-6 10-16,-3 3-10 0,7-8 9 15,-8-1-9-15,1-8 8 0,3 3-8 0,-4-4 0 16,-2-2 0-16,2 3 0 0,-3-4 0 0,-3 4-16 15,-1-3 2-15,1 8 0 0,-1-2 0 0,-3 8 6 0,0-2 8 16,-3-1-13-16,-1 10 5 0,-3-4 8 16,0 6-12-16,0 0 12 0,-4 12-12 0,1-8 12 0,-4 8 0 15,0 8 0-15,0-8-8 0,-1 12 8 16,1 0-12-16,0 0 12 0,0 5-12 0,0 4 12 0,0 3 0 0,0 2-9 0,0 3 9 16,0-2 0-16,-1 2-9 0,5-2 9 15,-1 2 0-15,4 0 0 0,-3 4 0 0,3-4 0 0,0-2 0 16,3-4-10-16,0 4 10 0,4-10-8 0,0-5 8 15,0 0-17-15,4 0 1 0,0-9 1 0,-1-1 0 16,8-4-174 0,-1-1-35-16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10T14:59:50.4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18764 10715 597 0,'0'0'16'0,"0"0"5"0,0 0-21 0,0 0 0 0,0 0 0 0,0 0 0 16,0 0 56-16,0 0 6 0,0 0 2 0,-7 0 0 15,7 0 0-15,-7 0 0 0,0 0 0 0,7 0 0 16,0 0-8-16,0 0 0 0,0 0-1 0,-7 0 0 16,7 0-37-16,-4 0-7 0,-3 6-2 0,7-6 0 15,0 0 43-15,0 0 9 0,-3-6 2 0,3 6 0 16,0 0-32-16,0 0-7 0,-7 6 0 0,3 0-1 15,4-6 7-15,0 0 2 0,-3 6 0 0,3-6 0 16,-4 5-18-16,4-5-3 0,-3 6-1 0,-1 3 0 16,4 0-10-16,0 6 0 0,0-4 0 0,0 4 0 15,0 0 0-15,0 0 0 0,0 2 0 0,0-2 0 16,0 3 0-16,4-1 0 0,-1 1 0 0,-3-3 0 16,4 8 0-16,-4 1 0 0,3 5 0 0,-3 3 0 0,0-5 0 15,4 2 0-15,-4-2 0 0,0 2 0 0,3-3 0 0,-3 4 0 16,0-7 0-16,0 1 0 0,0-4 0 15,-3 1 0-15,3-3 0 0,0-1 0 0,0 1 0 0,0-9 0 0,0 0 0 0,0-9 0 16,0 0 0-16,0 0 0 0,0 0 0 0,0 0 0 16,0 0 38-16,0 0 6 0,0 0 0 0,0 0 1 15,0 0-21-15,-7-3-4 0,0-3 0 16,3-3-1-16,-3-3-3 0,4-2-1 16,-1-1 0-16,1 0 0 0,-1-3-15 0,4-2 0 0,-3-4 0 15,-1 7-10-15,4-4 10 0,-4 1 0 0,4 5 0 0,-3-12 0 16,3 10-11-16,0-1 0 0,0 6 0 0,0-8 0 15,0 5 11-15,-4 0 0 0,4-2 0 0,4 2 0 16,-4 0 0-16,0 7 0 0,0-4 0 0,3 0 0 16,-3-6 0-16,0 10 0 0,4-4 0 0,-4-6 0 15,0 3 0-15,4 4 0 0,-1-1 0 0,-3 0 0 16,0 0 0-16,0 7 0 0,0-4 0 0,0 0 0 16,0-3 0-16,0 6 0 0,0-3 0 0,0 9 0 15,-3-5 13-15,3 5 5 0,0 0 1 0,0 0 0 16,0-6-19-16,0 0 10 0,-4-3-10 0,4 9 8 15,0 0-24-15,0 0-6 0,0 0-1 0,0 0 0 16,0 0 23-16,0 0 0 0,0 0 0 0,0 0 0 16,0 0 0-16,0 0 0 0,0 0 0 0,0 15 0 15,0-9 0-15,0-1 0 0,0 1 0 0,0-6 0 0,0 6 0 16,0-6 0-16,0 0 0 0,0 0 0 0,0 6 0 0,0-6 0 16,0 0 0-16,0 12 0 0,0-12 0 15,0 9 0-15,0-9 0 0,0 0 0 16,0 0 0-16,0 0 0 0,0 0 0 0,0 0 0 15,0 0 0-15,0 0 0 0,0 0 0 0,0 0 0 0,0 0 0 0,4 6 0 0,-4-6 0 16,0 5 0-16,3 7 0 0,1-12 0 0,-1 6 0 16,-3 6 0-16,4-6 10 0,-1 0 6 15,1-1 2-15,-1 4 0 0,1 3-29 0,-4 0-5 0,3-3-2 16,1-1 0-16,3 4 18 0,-4 3 0 0,4-9 0 0,-3 6 0 16,-1-7 0-16,1 4 0 0,0 3 0 0,-1-3 0 15,1 0 0-15,-4-3 0 0,7-1 0 0,-7 1 0 16,3-3 11-16,-3 6 5 0,4-6 2 0,-4-3 0 15,0 0-10-15,0 0-8 0,0 0 9 0,0 0-9 16,0 0 25-16,0-6-1 0,0 6 0 0,3-15 0 16,1 4-12-16,-1-1-4 15,1-3 0-15,-4 3 0 0,0 1-8 0,3-1 0 0,-3-6 0 0,0 7 0 16,4-1 0-16,-4 3 0 0,3-9 0 0,1 9 0 16,-1 1 0-16,1-1 0 0,3-3 0 0,-3 6 0 15,-1 0 0-15,1-5 0 0,-1 2 0 0,1 0 0 16,-1-3 0-16,1 6 0 0,-1-3 0 0,1 4 0 15,3-1 0-15,-4-9 0 0,1 6 0 0,-1 0 0 16,1-2 0-16,0 5 15 0,-1-12-4 0,1 9-1 16,-1 0-10-16,-3 1-12 0,7-1 2 0,-7 0 1 15,4 3 9-15,-1 0 0 0,-3 0 0 0,4 0 0 16,-4 6 0-16,0 0 0 0,0 0 0 0,0 0 0 16,0 0 0-16,0 0 0 0,0 0-9 0,0 0 9 15,0 0-12-15,0 0 1 0,0 0 1 0,0 0 0 0,0 0 10 0,0 0-12 16,0 0 12-16,3 6-12 0,1 0 12 0,-1 6 0 15,1-3-9-15,-1-3 9 0,1 0 0 0,3-1 0 0,-7-5 0 0,3 9 0 16,1 0 0-16,0-3 0 0,-1 6 0 0,1-3 0 16,-1-1 0-16,1-2 0 0,-1 3 0 0,1 3 0 15,-4 0 0-15,0-1 0 0,3 4 8 0,-3 9-8 16,0-13 14-16,0 7-2 0,0 3-1 0,0-4 0 16,0 1-11-16,0-1 0 0,0-2 0 0,0 3 0 15,0-1 0-15,0 7-14 0,0-3 3 0,0-1 1 16,0-2 0-16,0-1 0 0,0 1 0 15,0-9 0-15,4 3-2 0,-4-4-1 0,3-2 0 0,1 9 0 16,-4-9 4-16,3 6 1 0,1-9 0 0,-1 5 0 16,1 1 8-16,-4-9-8 0,0 0 8 0,0 0-8 15,0 0 8-15,0 0 0 0,0 0 0 0,0 0 0 16,0 0 0-16,0 0 0 0,0 0 0 0,0 0 0 16,0 0 0-16,0 0 8 0,0 0-8 0,0 0 0 15,0 0-18-15,0 0-8 0,7 0-2 0,-7 0 0 16,0 0-161-16,3 0-33 0</inkml:trace>
  <inkml:trace contextRef="#ctx0" brushRef="#br0" timeOffset="1177.246">19135 11074 1006 0,'0'0'20'0,"0"0"7"0,0 0-27 0,0 0 0 0,0 0 0 0,0 0 0 15,0 0 84-15,-4-3 11 0,4 3 2 0,-3-6 1 16,3 6-25-16,-4-6-5 0,1 3 0 0,3 3-1 15,0 0-2-15,0 0 0 0,0 0 0 0,0 0 0 16,0 0-13-16,0 0-4 0,0 0 0 0,0 0 0 16,0 0-19-16,0 0-4 0,-4 3-1 0,4-3 0 0,-7 6-7 15,3 0-1-15,4-6-1 0,-3 6 0 16,-1 2-15-16,4-2 0 0,-3 6 0 0,3-6 0 16,0 0 0-16,0 3 0 0,0-1 0 0,0 7 0 15,0-9 0-15,0 0 0 0,0 0 0 0,0-6 0 0,0 0 0 16,0 0 0-16,0 0 0 0,0 0 0 0,0 0 9 0,0 0-9 15,0 0 8-15,0 0-8 0,0 0 19 0,0 0-2 0,0 0 0 0,0 0 0 16,3 0-17-16,-3-6 10 0,0-6-10 0,0 3 8 16,0 3 2-16,0 1 0 0,0-4 0 0,0 3 0 15,4-3-10-15,-4 3-14 0,0-6 3 0,3 4 1 16,-3 2 10-16,0 0 0 0,4 0 0 0,0 0 0 16,-4 3 0-1,0-6 8-15,3 9-8 0,-3-6 11 0,4 1-11 0,-4-1 0 0,7-3-12 0,-7 3 12 16,3-6 0-16,-3 6 0 0,4 0 0 0,-4 1 0 15,0 5 0-15,0 0 0 0,0 0 0 0,0 0 0 16,0 0 0-16,0 0 0 0,0 0 0 0,0 0 0 16,0 0 0-16,0 0 0 0,0 0 0 0,0 0 0 15,0 0 0-15,0 0 0 0,3-6 0 0,-3 6 0 16,0 0-8-16,0 0 8 0,0 0 0 0,0 0 0 16,0 0-9-16,0 0 9 0,0 0-12 0,4 6 12 15,-1-4-13-15,1 4 4 0,-1 3 1 0,-3 3 0 16,0-6 8-16,4 3-8 0,-4 2 8 0,0-5-8 15,0 6 0-15,0-3 0 0,0 3 0 0,0-1 0 16,0-5 8-16,0 6 0 0,3-9 0 0,-3 3 0 16,0 0 0-16,0 0 0 0,0-6 0 0,0 5 0 15,0-5 0-15,0 0 0 0,0 0 0 0,0 0 0 16,0 0 11-16,0 0-3 0,4-2 0 0,-4 2 0 16,0 0-8-16,3-6 0 0,-3 6 0 0,0 0 0 15,0 0 0-15,0-3 0 0,0 3 0 0,0 0 0 16,4-3 0-16,-1 0 0 0,-3 3 0 0,0 0 0 15,0 0 0-15,4-6 0 0,-4 6 0 0,0-3 0 16,0-9 0-16,0 6 0 0,0 6 0 0,0-11 0 0,0 5 0 0,0-3 0 16,0 3 0-16,4-6 0 0,-4 6 0 0,0 1 0 15,0 5 0-15,3-6 0 0,-3 0 0 0,0 0 0 0,0-3 0 16,0 0 0-16,0 9 0 0,0 0 0 0,0 0 0 0,0 0 0 16,0 0 0-16,0 0 0 0,0 0 0 0,0 0 0 15,0 0 16-15,0 0 0 0,0 0 1 0,0 0 0 16,0 0-30-16,7 0-7 0,-3 0 0 0,-4 0-1 15,0 0 21-15,7 3 0 0,-4 3-9 16,4 0 9-16,-3-3 0 0,-4 3 0 16,3 0 11-16,-3 0-11 0,4 5 0 0,-4-8 0 0,0 6-12 0,0 0 3 15,3 0 9-15,-3-1 0 0,4 4 0 0,-1 0 0 16,1-9 0-16,-1 6 0 0,1 0 0 0,0-1 0 16,-4 7 0-16,0-3 0 0,3-6 0 0,-3 3 0 15,0-1 0-15,4 1 0 0,-4-9 0 0,0 6 0 16,0-6 0-16,0 6 0 0,0-6 0 0,0 6 0 15,0-6-8-15,0 0 0 0,0 0 0 0,0 0 0 16,0 0-32-16,0 0-5 0,0 0-2 0,0 0 0 16,3 0-24-16,4-6-5 0,-3 0 0 0</inkml:trace>
  <inkml:trace contextRef="#ctx0" brushRef="#br0" timeOffset="1564.448">19410 11018 899 0,'0'0'25'0,"0"0"7"0,0 0-32 0,0 0 0 0,0 0 0 0,0 0 0 16,0 0 61-16,0 0 7 0,0 0 0 0,0 0 1 16,0 0-32-16,0 0-6 0,0 0-2 0,0 0 0 15,0 0-20-15,0 0-9 0,0 0 8 0,0 0-8 16,0 0 0-16,0 0 0 0,0 0 0 0,-7 6 0 15,7-6-19-15,-4 6 4 0,4-6 1 0,-3 5 0 16,3-5-7-16,0 0-2 0,0 0 0 0,0 0 0 16,0 0-25-16,0 0-4 0,0 0-2 0,0 0 0 15,0 0-44-15,0 0-9 0,0 0-1 0</inkml:trace>
  <inkml:trace contextRef="#ctx0" brushRef="#br0" timeOffset="3244.021">19353 11050 741 0,'0'0'31'0,"0"0"-31"16,0 0 85-1,0 0 11-15,0 0 3 0,0 0 0 16,0 0-13-16,0 0-2 0,0 0-1 0,0 0 0 0,-3-9-23 0,3 3-4 0,-4 1 0 0,4-7-1 16,4 9-17-16,-4 3-3 0,0 0-1 0,0 0 0 15,0 0-26-15,0 0-8 0,3-3 0 0,-3 3 0 16,7-3 0-16,-3 3 0 0,3 3 0 0,-7-3 0 16,7 3 0-16,0-3-9 0,0 0 9 0,-7 0 0 15,0 0 0-15,4 3 0 0,3 3 0 0,-7-6 0 16,3 6 0-16,1-1 0 0,-1 1 0 0,-3-6 0 15,0 0 0-15,7 0 0 0,0 0 8 0,-3-6-8 16,3 1 20-16,4-1-1 0,-4-3 0 0,0-3 0 16,3-6-19-16,-3 7 0 0,4-16-11 0,-4 10 11 15,0-1 19-15,0 0 10 0,0 7 3 0,0-1 0 16,-3 3-23-16,-1-3-9 0,1 0 8 0,-1 7-8 16,-3-4 0-16,0 3 0 0,0 3 0 0,0 3 0 15,0 0-24-15,0 0-9 0,0 0-3 0,0 0 0 16,-3 3-6-16,-4 3-2 0,3 3 0 15,-3-4 0-15,4 7 24 0,-4-6 4 0,0 9 0 0,-1-3 1 16,-2-1 15-16,3 7-11 0,0-6 11 0,-4-1-10 16,4 4 10-16,-3 3 0 0,3-6 0 0,-1 2 8 15,5 1-8-15,-4-6 0 0,3 3 0 0,1-1-8 16,3-8 55-16,-4 6 11 0,4-9 2 0,0 0 1 16,0 6-23-16,0 0-5 0,0 0-1 0,0-6 0 15,0 6-8-15,0 2-3 0,0-2 0 0,0 6 0 16,0-12-10-16,0 3-3 0,0-3 0 0,4 9 0 15,-1-3-8-15,-3-6 0 0,4 6 0 0,-4-1 8 16,3 1-8-16,1 3 0 0,-1 3 0 0,1-6 0 16,0 0 0-16,-1-3 0 0,4 2 0 0,-7-5 0 15,4 3 0-15,-4-3 0 0,3 9 0 0,1-3-11 0,-4-6-7 0,7 6-2 16,-4 0 0-16,-3-6 0 16,7 0-14-16,0 0-3 0,0 0-1 0,0 0 0 15,1-6-8-15,-1 3-2 0,-4 0 0 0,4 0 0 16,-3-6-104-16,3 1-20 0</inkml:trace>
  <inkml:trace contextRef="#ctx0" brushRef="#br0" timeOffset="5495.787">20115 10627 665 0,'0'0'28'0,"0"0"-28"16,-7 0 72-16,7 0 8 0,0 0 3 0,-7-6 0 15,7 6-25-15,0 0-5 0,-3-3-1 0,3 3 0 16,0 0 8-16,0 0 0 0,-4-6 1 0,4 6 0 15,0 0-13-15,0 0-2 0,0 0-1 0,0 0 0 16,0 0 15-16,0 0 4 0,0 0 0 0,0 0 0 16,0 0-11-16,-7 6-1 0,4-3-1 0,-4 9 0 15,3-4-31-15,4 4-5 0,-3 0-2 0,3 9 0 16,0-7-13-16,3 7 0 0,1-1 0 0,-1 1 0 16,4 5 0-16,0 1 0 0,0-4 0 0,4 7 0 15,-1-4 0-15,1 7 0 0,3-4 0 0,-3 0 0 16,-1 1 0-16,1-1 0 0,-1 4 0 0,-2-4 0 15,-1-6 8-15,-4 7-8 0,1-10 11 0,-1 1-11 16,-3 0 9-16,0-10-9 0,0 7 0 0,0-9 9 16,0 3 1-16,4-7 0 0,-4-5 0 0,0 0 0 15,0 0 7-15,0 0 2 0,0 0 0 0,-7-5 0 16,0 5 5-16,0-9 2 0,-4 6 0 0,4-3 0 16,0 0-26-16,0-3 0 0,0 3 0 0,0-5 0 0,3 5 0 15,-3 0 0-15,4-6 0 0,-8 0 0 0,7 4 0 0,-3 2 0 16,4-6 0-16,-4 0 0 0,3-6 0 0,1 4 0 15,-4-4 0-15,3 0 0 0,1 4 31 0,-1-1 1 16,1-5 0-16,-1 2 0 0,1-6-24 0,-1 4-8 16,4-13 0-16,0-2 9 0,-4 9-9 15,4-4 0-15,0 1 0 0,0-3 8 0,4-1-8 0,-4 10 0 16,4-13 0-16,-1 10 0 0,1 0-9 0,-1-4 9 0,1 12 0 16,3-11 0-16,-4 14-8 0,4-8 8 0,-3 5 0 15,3 4 0-15,-4-4 0 0,4 6-8 0,-3-3 8 0,3 1 0 31,-3 5-27-31,-4 9-1 0,3-6-1 0,-3 6 0 0,0 0 29 0,7-6 0 0,-3 0 0 0,-4 6 0 16,7-6 0-16,0 1 0 0,-7 5 0 0,7 0 0 16,3-3 10-16,1-3 8 0,0 6 2 0,-1 0 0 15,4-3-20-15,0 3 0 0,4 0 0 0,-4 0 0 16,4 3-10-16,3 6 10 0,-3-4-10 16,-1 1 10-16,1 6-19 0,-4-3 3 0,0 3 0 0,-3 2 0 15,-1-5-7-15,-3 3-1 0,0 0 0 0,-7-1 0 16,4 1 6-16,-8 3 1 0,-3 3 0 0,0-4 0 15,0 4 17-15,-3 5 0 0,-1-8 0 0,-3 6 0 16,0-1 8-16,-4-2 0 0,1-3-8 0,-5-1 12 16,8 1 6-16,-3 3 1 0,-1-10 0 0,0 1 0 15,4 0-4-15,0 3-1 0,4-6 0 0,-1 0 0 16,4-6-14-16,0 0 0 0,7 0 0 0,0 0 0 16,-7 0 0-16,3 0-10 0,1-6 2 0,3 0 0 15,0-6-45-15,3 3-9 0,1-3-2 0,3 1 0 16,0-1-144-16,0-6-30 0</inkml:trace>
  <inkml:trace contextRef="#ctx0" brushRef="#br0" timeOffset="6152.243">20447 11009 1340 0,'0'0'38'0,"0"0"8"15,0 0-37-15,0 6-9 0,0-6 0 0,0 0 0 16,0 0 95-16,0 0 17 0,0 0 3 0,0 0 1 16,-7 3-38-16,7-3-7 0,-7 0-2 0,0 6 0 15,0-6-7-15,0 0-2 0,0 0 0 0,0 0 0 16,3 0-43-16,4 0-9 0,-10 0-8 0,2 0 12 16,1-6-12-16,-3 3 0 0,3-3 0 0,0 3 0 0,0 3 0 15,7 0 0-15,-7-3 0 0,7 3 0 0,0 0-12 0,-7 3 12 16,7-3-12-16,-8 3 12 0,5 3-20 15,3 3 3-15,0-3 1 0,-4 5 0 0,4-2 6 0,0 0 2 0,0 0 0 0,0 0 0 16,0-1 8-16,4-2 0 16,-4-6 0-16,0 12-8 15,0-9 8-15,0 6 0 0,0-3 0 0,0-6 0 16,3 6 0-16,-3-6 9 0,0 0-1 0,4 5-8 0,-4-5 13 0,4 6-4 0,-1 3-1 0,-3-9 0 16,4 6 1-16,-4-6 0 0,7 0 0 0,0 0 0 15,-4-6 0-15,4 6 0 0,0-12 0 0,-3 6 0 16,3 1-9-16,4-4 0 0,-4 0 0 0,0 0 0 15,-4-3-12-15,4 4-4 0,-3-1 0 0,-1 0-1 16,1 3-24-16,-1 3-5 16,-3 3-1-16,0 0 0 0,0 0 38 0,4-6 9 0,-4 6 0 0,0 0 0 15,0 0 0-15,0 0 0 0,0 0 0 0,0 0 0 16,0 0 0-16,0 0 0 0,3 9 0 0,1 0 0 16,-4-3 0-16,3 3 0 0,1-1 0 0,-1 4 0 15,1-3 0-15,0 0 0 0,-1 0 0 0,1-1 0 16,3-2 0-16,-4 9 0 0,1-9 0 0,3 0 0 15,-4 0 0-15,4-6 0 0,0 3 0 0,0 0 0 16,0-1-53-16,1-2-9 0,-1 0-2 0</inkml:trace>
  <inkml:trace contextRef="#ctx0" brushRef="#br0" timeOffset="6738.006">20740 10430 1094 0,'0'0'46'0,"0"0"-37"16,0 0 44-16,0 0 9 0,0 0 2 0,0 0 0 16,0 0 51-16,0 0 10 0,0 0 3 0,0 0 0 15,0 0-103-15,0 0-25 0,-7 12 0 0,3-7 0 16,4-5 48-16,0 0 4 0,0 0 0 0,0 0 1 15,-3 3-33-15,3 3-8 0,-4 0 0 0,4 6-1 16,0 3-11-16,0 2 0 0,-3 7 0 0,3 2 0 16,0 4 11-16,0-1 0 0,0 3 0 0,3 4 0 15,-3-4-11-15,4 0 0 0,-1 4 0 0,1-4 0 16,3-3 0-16,-4 4 0 0,1-4 0 0,3 0 0 16,-4 4 0-16,4-13 0 0,-3 10 0 0,0-7 0 15,-1 1 0-15,1-4 0 0,-1 1 0 0,1 0 0 0,-4-1 0 16,0-2 0-16,0-1 0 0,0 1 0 0,-4-3 0 15,4 2 0-15,0-5 0 0,-3 3 8 0,3-3-8 0,-4-7 12 16,1 7-12-16,-1-3 12 0,0-3-25 16,4-6-5-16,0 0-1 0,0 9 0 0,0-9 19 0,0 0 0 0,0 0-8 15,0 0 8 1,0 0-53-16,0 0-7 0,0 0-2 0,-3 6 0 16,3-6 50-16,0 0 12 0,0 0 0 0,0 0 0 15,-4 6-54-15,1 2-8 0,3-8-2 0,0 0 0 16,0 0-102-16,0 0-21 0</inkml:trace>
  <inkml:trace contextRef="#ctx0" brushRef="#br0" timeOffset="7083.337">20638 10941 1094 0,'0'0'23'0,"0"0"5"15,0 0-28-15,0 0 0 0,0-6 0 0,3 1 0 16,-3-1 99-16,0 6 14 0,4-3 3 0,-1 0 1 16,4 3-41-16,-3-6-8 0,3 6-1 0,-4 0-1 0,4 0-46 15,0 0-8-15,0 0-3 0,-3 0 0 0,-1 0 28 0,-3 0 6 16,8 6 1-16,-5-3 0 15,4 0-32-15,-3 0-12 0,3 0 8 0,0 2-8 16,0-5 0-16,-4 3 0 0,4-3 0 0,0 0 0 0,4 0 0 0,0 0 0 0,-1 0 0 0,1-3 0 16,3 1 0-16,0-4 0 0,0-3 0 0,4 3 0 15,-1-6 0-15,1-3 0 0,0 7 0 0,-1-4 0 32,1-3-38-32,-4 9-6 0,0-5-2 0</inkml:trace>
  <inkml:trace contextRef="#ctx0" brushRef="#br0" timeOffset="7686.999">20941 11103 1147 0,'0'0'48'15,"0"0"-38"-15,0 0 69 0,0 0 13 0,0 0 4 16,0 0 0-16,0 0-33 0,0 0-7 0,0 0 0 0,0 0-1 15,7 3-35-15,-7-3-8 0,7 0 0 0,-3 3-1 16,-4-3-2-16,7 3 0 0,0-3 0 16,-7 0 0-1,3 3-9-15,-3-3 0 0,7 0 0 0,0 3 8 0,-7-3-8 16,4-3 0-16,3 3 0 0,-4-3 8 16,1 0 7-16,-1 0 1 0,1 0 0 0,-1-9 0 0,1 6 5 0,-4-8 2 0,0 2 0 0,0 3 0 15,0-6-12-15,0 10-3 0,-4-7 0 0,1 3 0 16,-1-3-8-16,1 3 0 0,-4 1 0 0,3-4 8 15,-3 6-8-15,0 6 0 0,0 0-10 0,0-6 10 16,0 0-17-16,0 0 2 0,3 0 1 0,-3 3 0 16,7 3-10-16,-7 0-3 15,0 6 0-15,4 3 0 0,-4 3 27 0,3 0 16 0,1-1-3 0,-1 1 0 16,1 6-13-16,3-3-18 0,-4-4 4 16,4 7 1-16,0-3 13 0,0 2 0 15,0-2 0-15,0 3 0 0,0-4 0 0,0 7 0 0,0-9 0 0,0 2-9 16,0 1 9-16,4 0 0 0,-1-4 8 0,1 4-8 15,-1-3 8-15,1-3-8 0,-1 0 10 0,4 2-10 16,-3 1 9-16,3-6-9 0,0 0 8 0,-4 0-8 16,5-3 0-16,-1 0-12 0,0-3 0 0,0 0 1 15,0-3-99-15,3 0-20 0</inkml:trace>
  <inkml:trace contextRef="#ctx0" brushRef="#br0" timeOffset="8106.45">21276 10339 1094 0,'0'41'23'0,"0"-26"5"0,0-4-28 0,0-11 0 0,0 0 0 0,0 6 0 16,0-6 108-16,0 12 16 0,4-6 3 0,-4 8 1 16,0-2-52-16,3 6-9 0,1-3-3 0,-1 2 0 15,1 1 0-15,-1 5 0 0,4-2 0 0,0 8 0 16,0-5-51-16,0 8-13 0,0-2 0 0,-3-4 0 15,3 6 0-15,0 4 0 0,0-13 0 0,0 15 0 16,0-5 0-16,-3 2 0 0,-1 3 0 0,4 0 0 16,-3-2 0-16,3-1-12 0,-3-3 3 0,-1 1 0 15,1 2-37-15,-1-9-7 0,1 10-2 0,-1-13 0 16,1 1 44-16,-4-4 11 0,3-5 0 0,-3-3 0 16,0 0-53-16,4 5-9 0,-4-5-2 0,0-3 0 15,0 3 0-15,-4-4 0 0,4-2 0 0</inkml:trace>
  <inkml:trace contextRef="#ctx0" brushRef="#br0" timeOffset="53692.01">22458 11091 850 0,'0'0'17'0,"0"0"6"0,0 0-23 0,0 0 0 0,0 0 0 0,0 0 0 16,0 0 50-16,-4-6 6 0,4 6 0 0,-7 0 1 15,7 0 17-15,0 0 3 0,-3-8 1 0,3 8 0 16,0 0-17-16,0 0-3 0,0 0-1 0,0 0 0 15,0 0 23-15,-4 0 5 0,4 0 1 0,-7 0 0 16,0 2-35-16,0 4-7 0,0-6-2 0,-4 6 0 16,4-6-34-16,-3 12-8 0,3-12 0 0,-4 9 0 15,-3 0-32-15,3 2-8 16,-3 4-1-16,4 3-1 0,-4-12 6 0,-1 2 0 16,1 4 1-16,4-3 0 0,-4 0 21 0,3-3 4 0,1 0 1 15,2-1 0-15,1 1 25 0,7-6 4 0,-7 6 2 0,7-6 0 16,0 0-38-16,-7 3-7 0,0-3-1 0,7 0-1 15,0 0 25-15,0 0-8 0,0 0 8 0,0 0 0 16,0 0 16-16,0 0 9 0,0 0 2 0,0 0 0 16,0 0-27-16,7 3 8 0,-3-3-8 0,3 0 0 15,0 0 16-15,4-3-3 0,-4 0 0 0,0 3 0 16,3 0-13-16,1 0 8 0,-1 3-8 0,1 0 0 16,0 0-8-16,3-3-8 0,-4 0-2 15,1 0 0-15,3-3 18 0,-3 0 0 0,-1-6 0 0,4 3 0 16,-3-11-20-16,3-10 0 0,0 4 0 0,-3-12 0 0,-1-4 20 0,4 4 0 15,-3 9 0-15,-4-13 9 0,4-2 4 0,-4 3 1 16,-4-6 0-16,4 0 0 0,-3 3 5 0,-4-9 1 16,-4 6 0-16,4-3 0 0,-7 2-2 15,4 4 0-15,-4 0 0 0,-4 6 0 16,4 0-2-16,-4 8-1 0,1-5 0 0,-1 8 0 16,1 1-15-16,-1 8 9 0,0 0-9 0,1 1 8 15,3 8-8-15,0-6 0 0,0 6 0 0,0 6 0 16,0 3 12-16,3 6-4 0,-3-3 0 0,0 11 0 15,3-2-57-15,1 3-12 0,-4 5-3 0,3-2 0 0,1 8 54 16,-1-5 10-16,-3 8 0 0,7 3 0 0,0 4 0 0,0-7-14 0,0 9 2 16,4 3 0-16,-1-8 0 0,1 2 1 15,3-6 0-15,-4 3 0 0,4 4 11 0,-3-10 0 0,3 3 0 16,0-2-8-16,-3-4 8 0,-1-2 8 0,4-1-8 16,-3 4 11-16,-1-10 4 0,-3 1 1 0,4-6 0 0,-1 2 0 15,-3 4 37-15,4-3 8 0,-4-4 2 0,0 7 0 16,0-6-41-16,3-6-8 0,-3-6-2 0,0 0 0 15,0 6-12-15,0-3 0 0,0 5 8 0,0 1-8 16,0-9 0-16,0 0-18 0,0 0 4 0,0 0 1 16,0 6-41-16,0-6-8 0,0 0-2 0,4 3 0 15,-1 6 0-15,4-9 0 0,0 0 0 0,4 6-409 16,-4-6-83-16</inkml:trace>
  <inkml:trace contextRef="#ctx0" brushRef="#br0" timeOffset="53984.789">22782 10980 1104 0,'-7'8'31'0,"7"1"8"0,-3 9-31 0,3-9-8 0,-7-3 0 0,3 5 0 16,-3 1 84-16,0 3 16 0,4 2 4 0,-4-5 0 16,3-3-36-16,0 0-6 0,1 3-2 0,-1-1 0 15,1 10-27-15,-1-9-5 0,4-6-2 0,-3 2 0 16,3 7-10-16,-4-6-1 0,4-9-1 0,0 0 0 16,0 0-14-16,0 0 0 0,0 0 0 0,0 0-534 15,0 0-105-15</inkml:trace>
  <inkml:trace contextRef="#ctx0" brushRef="#br0" timeOffset="54152.171">22631 10489 511 0,'-7'11'14'0,"0"1"4"16,3 0-18-16,1 6 0 0,-5-7 0 0</inkml:trace>
  <inkml:trace contextRef="#ctx0" brushRef="#br0" timeOffset="54525.119">23040 10250 1094 0,'-7'18'46'0,"0"3"-37"16,3 5 95-16,1-2 20 0,-1 2 3 0,1 4 1 16,-1 2-103-16,1 3-25 0,-4 0 0 0,3 10 0 15,1-13 56-15,-1 6 7 0,4 3 1 0,-4-8 0 16,4 2-19-16,4-3-3 0,-4 3-1 0,4-5 0 0,-1 2-21 0,1 3-5 16,-1-2-1-16,1-1 0 0,-1-2-14 0,1-4 9 15,-1 3-9-15,-3-5 8 0,0-4-8 16,0 4 0-16,0-6 0 0,-3-4 0 15,-1-2-48-15,4 0-8 0,-3 0-1 0,-1-1-1 16,1 4-110-16,-1-3-21 0</inkml:trace>
  <inkml:trace contextRef="#ctx0" brushRef="#br0" timeOffset="54862.355">22821 10824 1295 0,'0'0'55'0,"0"0"-44"16,0 0 48-16,0 0 9 0,7-6 3 0,-3-3 0 15,3 3-3-15,0-3 0 0,-4 3 0 0,4-5 0 16,1 5 12-16,-1-3 1 0,0 6 1 0,0 3 0 16,3-3-42-16,-3 0-9 0,4 3-2 0,-4 0 0 15,4 6-17-15,-1-6-3 0,4 3-1 0,-3-3 0 0,-1 9-8 0,1-9 0 16,0 6 0-16,3-6-11 16,0 6-38-16,-4-1-8 0,1-5-2 0,3 6 0 15,-3-3-113-15,3 0-24 0,-4 0-4 0</inkml:trace>
  <inkml:trace contextRef="#ctx0" brushRef="#br0" timeOffset="55999.288">24504 10300 608 0,'-4'3'25'0,"1"6"-25"16,3-3 14-16,-4 3-2 0,4-3-1 0,-3 6 0 16,-1-7-11-16,4 1 0 0,-3 0 0 0,3-6 8 15,0 0 23-15,0 0 4 0,0 0 1 0,0 0 0 16,0 0 65-16,0 0 14 0,0 0 2 0,0 0 1 16,-7 6-36-16,7-6-7 0,0 0-2 0,-4 6 0 15,4-6-14-15,-7 6-3 0,0-3-1 0,4 6 0 16,3-9-37-16,0 0-7 0,-7 3-2 0,-1 2 0 15,1 7-9-15,0-6 0 0,0 6 0 0,0 2 8 16,-3-5-8-16,-1 0 0 0,0 3 0 0,1-6 0 16,-1 11 0-16,1-2 0 0,-4 3 0 0,-1 2 0 15,1-2-9-15,0 5 9 0,-3-2-12 0,-1 3 12 16,0-1-11-16,-3-5 11 0,4 5-10 0,-5-2 10 16,5-4 0-16,-1 1 0 0,4 3 0 0,-4-10 0 15,8 4 0-15,-1 0 0 0,1 0 11 0,3-4-3 16,-1 1 7-16,1 0 1 0,0-3 1 0,0-1 0 15,4 1 10-15,-1-3 1 0,4-6 1 0,-3 12 0 0,3-12-6 16,-4 0-2-16,4 0 0 0,0 0 0 0,-7 6-5 0,7-6 0 16,0 0-1-16,0 0 0 0,0 0 4 0,0 0 1 0,0 0 0 0,0 0 0 15,0 0-20-15,0 0 0 0,0 0 0 0,-3 3 0 16,3-3 0-16,0 0 0 0,0 0-13 0,0 0 5 16,0 0 8-16,0 0 11 0,0 0-3 0,0 0 0 15,0 0-8-15,0 0 0 0,0 0 0 0,0 0 0 16,0 0 0-16,0 0 0 0,0 0 0 0,0 0 0 15,0 0 0-15,0 0 0 0,0 0 0 0,0 0 0 16,0 0 0-16,0 0-12 0,0 0 2 0,0 0 1 16,0 0 9-16,0 0 11 0,0 0-3 0,3 9 0 15,1-4-32-15,-1 4-6 0,1-3-2 16,-1 0 0-16,-3-6 21 0,0 0 11 0,0 0-12 0,7 12 12 16,-3-6-20-16,-1-6 2 0,4 6 1 0,-3-4 0 15,3 4-4-15,0 0-1 0,0 3 0 0,4-3 0 16,-4-3-15-16,3 0-3 0,1 0-1 0</inkml:trace>
  <inkml:trace contextRef="#ctx0" brushRef="#br0" timeOffset="56659.911">24631 10350 966 0,'0'0'27'0,"0"0"7"0,0 0-34 0,0 0 0 0,0 0 0 0,0 6 0 16,0 0 71-16,-4 3 7 0,4-3 2 0,0 0 0 15,-3 6-20-15,3-1-4 0,-4-5-1 0,1 0 0 16,-1 6-2-16,4 0 0 0,-7-1 0 0,4 4 0 16,-4-9-1-16,0 9 0 0,0-7 0 0,-1 1 0 15,1 3-32-15,4 0-6 0,-1 0-2 0,-3-1 0 16,0-2-3-16,-3 3-1 0,-1 0 0 0,1-1 0 15,-5 1-8-15,5-3 0 0,-1 3 0 0,-3-3 0 16,0-1 0-16,0 4 0 0,0-6 0 0,0 6 0 16,0-3 0-16,3-4 0 0,0 4 0 0,-3 0 0 15,4-3 0-15,-1 6 0 0,1-6 0 0,-1 2 0 16,0 4 0-16,1-3 0 0,3 6 0 0,-4-4 0 16,4-2 0-16,-3 0 0 0,2 3 0 0,1 3 0 15,0-10 0-15,4 1 0 0,-1 0 0 0,1 6 0 16,3-6 0-16,0-6 0 0,0 0 0 0,0 6 0 15,0-6 0-15,0 9 8 0,0-9-8 0,3 5 8 16,1 1 0-16,-1 0 0 0,4 0 0 0,-3 0 0 0,-1 0-8 0,5-3 0 16,-5 3 0-16,4-3 0 0,-3 2 28 0,-1-2 3 0,4 3 1 15,-3 0 0-15,-1 6-32 0,4-12 0 0,-3 6 0 0,-1 0 0 16,4 0 0-16,-3-6 0 0,-1 5 0 16,1 1 0-16,0 0 0 0,-1 3 0 0,1 0 0 15,-1 0 0-15,1-3 0 0,-1-1 0 0,4 1 0 16,-3-3 0-16,3 6-10 0,-4-6-8 0,4 0-2 0,0-3 0 15,1 3 4-15,-5 0 0 16,8 0 0-16,-8-3 0 0,4 0-97 16,-3 0-19-16,3-3-4 0</inkml:trace>
  <inkml:trace contextRef="#ctx0" brushRef="#br0" timeOffset="58295.881">24846 10709 554 0,'0'0'24'0,"0"0"-24"15,0 0 65-15,0 0 9 0,0-12 2 16,0 6 0-16,0 1-19 0,-3 2-3 0,3 3-1 0,0 0 0 16,0 0-23-16,0 0-5 0,0 0-1 0,0 0 0 15,0 0-24-15,0 0 0 0,0 0 8 0,0 0-8 16,0 0 0-16,0 0-9 0,0 0 9 0,0 0-13 15,0 0-11 1,0 0-1-16,0 0-1 0,0 0 0 0,0 0-31 16,0 0-7-16,0 0 0 0,0 0-1 0,0 0-2 0,0 0 0 15,0 0 0-15,0 0 0 0,0 0 86 0,0 0 17 0,3-6 3 0,-3 6 1 16,4-3 41-16,-4 3 9 0,0 0 2 0,0 0 0 16,0-9-24-16,0 9-5 0,0 0-1 0,0 0 0 15,0 0-1-15,0 0 0 0,0 0 0 0,0 0 0 16,-4-6 6-16,4 6 1 0,0 0 0 0,0 0 0 15,0 0-22-15,0 0-4 0,0 0-1 0,0 0 0 16,-3 6-33-16,-4 3-8 0,3-3 0 0,0 3 0 16,1-1 0-16,3 4 0 0,0-6 0 0,0 6 0 15,0-1 0-15,-4 1 0 0,4 0 0 0,0 9 0 16,0-7-14-16,0 4-2 0,0 0 0 0,0 5 0 16,0-5 24-16,-3 2 5 0,3 4 1 0,-4-9 0 15,4 2-14-15,-3 1 8 0,3-6-8 0,-4-4 0 16,1 7 24-16,-1-3-2 0,1-3 0 0,-1 2 0 0,1-5 22 15,3-6 4-15,0 0 0 0,0 0 1 0,0 0-17 16,0 0-4-16,0 0-1 0,0 0 0 0,0 0 2 16,-11 0 1-16,8-6 0 0,-4 1 0 0,3-7-19 15,0 6-11-15,4-3 12 0,0-3-12 0,0 1 8 16,0 5-8-16,0-6 0 0,4-3 0 16,0 3 0-16,-1 1 0 0,1-1 0 0,3-6 0 0,-4 7 0 0,4-4-16 15,0-3 2-15,-3 1 0 0,3-1 14 0,3-3 0 0,-3-2 0 16,4-4 0-16,-4 4 0 0,0-1 0 0,0 1 0 15,0 2 0-15,-3-5 8 0,-1 2-8 0,1 1 0 0,-1 2 0 16,1 4 0-16,-4-1 0 0,3 6 8 0,-3 0-8 16,-3 4 8-16,3-4-8 0,0 0 12 0,-4 0-12 15,4 3 8-15,0 6-8 0,0-2 0 0,0 5 0 16,0 0 0-16,0 0 0 0,0 0 0 0,0 0 0 16,0 0 0-16,0 0-14 0,0 0 4 0,0 0 1 15,0 0 9-15,0 0 0 0,0 0 0 0,0 0 0 16,0 0-10-16,0 0-6 0,0 5-2 0,4 4 0 15,-4 0 18-15,0 3 0 0,3 0 0 0,-3-1 0 16,0 1 0-16,0-3 0 0,0 9 0 0,0-7 0 16,-3 4 0-16,3 9 0 0,0-7 0 0,0-2 0 15,0 0 12-15,3-1 5 0,-3-2 2 0,4 3 0 16,3-6-19-16,-3-1 0 0,-1-2 0 0,1 0 0 16,-1 0 0-16,4-6 0 0,0 0 0 0,-3-6 0 15,3-3 8-15,3 4 0 0,-2-7 1 0,2-6 0 16,1 0 3-16,-4-2 1 0,0-4 0 0,0 7 0 15,3-4-13-15,-3 9 9 0,4-5-9 0,-4-1 8 16,0 3-8-16,0 4 0 0,0-7 0 0,0 6 0 0,-3 3 0 0,-1 1 0 16,4-1 0-16,-3 3 0 0,-1 0 0 0,1 6 0 0,0-6 0 15,-1 0 0-15,-3 6-21 0,0 0 3 0,7 0 1 16,-3 6 0-16,-4-6-1 0,3 0 0 0,4 0 0 0,-3 6 0 16,-1 0 6-16,1-3 2 0,-4 9 0 0,3-7 0 15,-3 4 10-15,0 0 0 0,0 3 0 0,0 3 0 16,-3-4 0-16,-1 1 0 0,4 0 0 0,-3 6 0 15,-1-1 0-15,1 10 8 0,-1-10-8 0,1 10 0 16,-4-4 9-16,3 1-9 0,1-1 12 0,-5 4-12 16,5-4 0-16,-1 4 0 0,-3-1 0 0,4 4-12 15,-1-7 25-15,1 1 6 0,3 2 1 0,-4-5 0 16,4-1-20-16,0 7 0 0,0-13 0 0,0 4 0 16,4-6 8-16,-4 0-8 0,3-1 0 0,-3-2 0 15,0-6 8-15,0-3-8 0,0 0 0 0,0 0 0 16,4 6 0-16,-4-6 0 0,0 0 0 0,0 0 0 15,0 0 0-15,0 0-14 0,7 0 2 0,-7 0 1 16,3 0-30-16,-3 0-7 0,0 0 0 0,4-3-1 16,3 0-137-16,-3 0-27 0,3-6-6 0</inkml:trace>
  <inkml:trace contextRef="#ctx0" brushRef="#br0" timeOffset="58910.792">25220 10833 957 0,'0'0'20'0,"0"0"4"0,0 0-24 0,0 0 0 0,0 0 0 0,0 0 0 16,0 0 88-16,0 0 12 0,0 0 2 0,0 0 1 15,-3 0-34-15,3 0-6 0,0 0-2 0,0 0 0 31,0 0 31-31,-7 0 7 0,7 0 1 0,-8 5 0 0,5-5-27 0,3 0-5 0,-4 6 0 0,4-6-1 16,0 0-27-16,-3 6-4 0,3-6-2 0,0 0 0 16,0 6-22-16,0-6-12 0,0 0 12 0,3 9-12 15,1-6 0-15,3 0-17 0,0 0 1 0,0-3 1 16,0-3 28-16,0 0 6 0,4 0 1 0,-4 0 0 16,0-3-20-16,3 6 0 0,1 0 0 0,-4-6 0 15,0 6-10-15,0 0-9 0,-7 0-1 0,7 0-1 16,-7 0 21-16,4 0 0 0,-4 0 0 0,0 0 0 15,0 0 0-15,0 0 0 0,0 0 0 0,0 0 0 16,0 0 24-16,3-6 8 0,1 0 3 0,-4 1 0 16,3 5-56-16,-3-12-11 15,4 6-3-15,-1-6 0 0,-3 3 13 0,4 3 2 0,-4-11 1 0,3 2 0 16,1 0-21-16,-4 1-4 0,4-4 0 0,-1 3-1 16,1 4 36-16,-4-1 9 0,0 0 0 0,0 0 0 15,0 6 0-15,0-2 0 0,-4 5 0 0,4 3 0 16,-7-9 26-16,3 6 7 0,-3 0 2 0,0 6 0 15,0 0-56-15,0 9-11 0,-3-4-3 0,-1 10 0 16,1-3 35-16,-5 2 0 0,1 1 0 0,4 6 0 16,-4-1 0-16,0 4 19 0,-4-1-3 0,4 3 0 15,3-2-25-15,1-4-6 0,-1 7-1 0,4-13 0 0,0 10 24 0,3-9 4 16,1-4 0-16,-1 1 1 0,4 0-13 0,0-4 0 16,0-5 0-16,0 6 0 0,4-3 16 0,-1-3-4 0,-3-6 0 0,4 3 0 15,3 0 3-15,0 0 0 0,0-1 0 0,4 4 0 16,-1-6-7-16,-3 0-8 0,4 0 11 0,-1 0-11 15,1 0 0-15,0-8 0 0,3 2-12 0,-4-3 3 16,4 0-127-16,1-3-24 0,-1-5-6 0</inkml:trace>
  <inkml:trace contextRef="#ctx0" brushRef="#br0" timeOffset="59587.537">25605 10703 1337 0,'0'0'28'0,"0"-6"6"0,-4 0-34 16,4 1 0-16,-3-1 0 0,-1 0 0 0,4-3 58 0,0 9 5 0,-4-6 1 0,4 0 0 15,-3 0 5-15,-1 0 2 0,1-2 0 0,-1 5 0 16,4 3-30-16,-3-9-5 0,3 9-2 0,-4-3 0 16,4 3-12-16,-7 0-2 0,7 0-1 0,-7 0 0 15,0 3-19-15,0 6 0 0,-3-3 0 0,2-1 0 16,1 7 0-16,0 0 0 15,0 3-10-15,4-1 10 16,-4 1 0-16,0-3 0 0,0 3 0 0,3-4 0 0,-3 1 0 0,4 0 0 0,-1 0 0 0,0-7 0 16,4 1 0-16,0-6 0 0,0 0 0 0,0 0 0 15,0 0 10-15,0 0-10 0,4 6 12 0,-4-6-12 16,7 3 0-16,-7-3 0 0,4 3 0 0,-4-3 0 16,0 0 42-16,7 3 2 0,-7-3 0 0,3 9 0 15,4-6-33-15,-7-3-11 0,4 0 0 0,3 3 9 16,0 0-9-16,-4 3 0 0,1-6 0 0,3 0 8 15,-7 0-8-15,7 5 0 0,0-5 0 0,-3 6 0 16,-1 0 0-16,4-6 0 0,-3 12 0 0,-1-6 0 16,1 3 0-16,-1-3 0 0,1 5 0 0,-1-5 0 15,1 6 0-15,-1-6 0 0,1 3 0 0,-1-1 0 16,-3 1 0-16,4 3 0 0,-1-6 0 0,-3 6 0 16,4-12 0-16,-4 8 0 0,0-2 0 0,0 3 0 15,0 0 8-15,-4 0-8 0,4-9 8 0,-3 9-8 16,-1-3 10-16,-3-1-10 0,0 1 12 0,0-6-12 15,-3 3 0-15,3 3-22 0,-4-3 3 0,0 0 1 16,1 0-19-16,-4-3-4 0,0 0-1 0,0 0 0 16,-1 0 34-16,1 0 8 0,0-3 0 0,0 0 0 15,0 0 8-15,0-6 4 0,0 3 1 0,0 1 0 16,3-1-32-16,0-3-6 0,1 0-2 0,3 0 0 16,0 6-87-16,7 3-18 0,0 0-3 0</inkml:trace>
  <inkml:trace contextRef="#ctx0" brushRef="#br0" timeOffset="60334.927">26204 10647 1409 0,'0'0'29'0,"0"0"7"0,-7 6-28 16,4 0-8-16,-1 0 0 0,-3 3 0 0,4-3 62 0,-1 0 11 0,4-1 3 15,-3 1 0 1,3 6-13-16,0-12-3 0,0 6 0 0,0 0 0 15,0-6-28-15,0 12-7 0,0-12-1 0,3 3 0 0,1-1 7 0,-4-2 1 0,7 6 0 0,-4-3 0 16,4 0-32-16,0 0 0 0,0 0 0 0,0-3 0 16,1 3 0-16,-1-3 0 0,3-3 0 0,-3 3 0 15,0-3 9-15,0 0-1 0,0 0 0 0,0 0 0 16,0-3-8-16,-3 4 0 0,0-1 0 0,-1-3 0 16,1 0 15-16,-1-6-3 0,1 6 0 0,-1 0 0 15,-3 0 0-15,0 1 0 0,0-4 0 0,-3 3 0 16,3 0-12-16,-7-6 0 0,3 6 0 0,-3-2-10 15,3 2-30-15,-3 0-5 0,-3 0-2 0,-1 3 0 16,4 0 38-16,-3-3 9 0,3 0 0 0,-4 6 0 16,0-6 0-16,1 6 0 0,-1 6 0 0,1-6 0 15,-1 6-53-15,0-3-9 0,4 6-2 0,-3 3 0 16,-1-4 52-16,1 4 12 0,3 6 0 0,-4-3 0 16,0-4 0-16,4 7 0 0,-3 0 0 0,-1-7 0 15,1 7 0-15,3 3 0 0,-4-7 0 0,4 7 0 16,0-1 20-16,0-2 8 0,3 0 0 0,1-4 1 15,3 4-6-15,0-6-2 0,0 0 0 0,3-1 0 16,1-2 7-16,3 3 2 0,0-6 0 0,0 0 0 16,0-6-8-16,0 6-2 0,4-6 0 0,-1-968 0 15,1 1936-12-15,-1-968-8 0,5-6 10 0,-5 0-10 0,4 6-12 0,0-6-8 16,4 6-1-16,-4-6-1 16,0 0-58-16,0 0-11 0,0 0-2 0</inkml:trace>
  <inkml:trace contextRef="#ctx0" brushRef="#br0" timeOffset="60835.698">26395 10686 1314 0,'0'0'37'0,"0"0"8"0,0 0-36 0,0 0-9 0,0 0 0 0,-4 8 0 16,4 1 0-16,0 3 0 0,-3 0 0 0,3-6 0 16,-4 5 53-16,4-2 9 0,0 0 2 0,-3 12 0 15,3-10-52-15,-4-2-12 0,4 6 0 0,0 0 0 16,-3 2 54-16,3-2 8 0,-4 0 2 0,4-1 0 16,-3 4-52-16,3-9-12 0,-4 0 0 0,4-1 0 15,0-2 54-15,-3 0 8 0,3-6 2 0,0 0 0 16,0 0-47-16,0 0-9 0,0 0-8 0,3-3 12 15,1-6 19-15,3 1 4 0,-4-4 1 0,4-6 0 16,0 1-19-16,0-4-3 0,4-3-1 0,-4 1 0 16,0-4-13-16,0 10 0 0,0-13 0 0,0 10 0 15,0-1 0-15,0 7 0 0,0 2 0 0,0-3 0 16,1 3 0-16,-5 6 0 0,4-2 0 0,-3 5 0 0,3-6 0 16,-4 9 0-16,-3 0 0 0,4 6-10 15,3-3 18-15,-4 0 4 0,4 3 1 0,-3 2 0 16,-1 4-26-16,1 3-6 0,-1 0-1 0,1 5 0 0,0-2 20 15,-4 2 0-15,3 4 0 0,-3-1 0 0,0 7 0 0,-3 2 0 16,3 0 0-16,0 1 0 0,-4-4 0 0,4 1 0 16,-4-7 0-16,1-2 0 0,3-1 0 0,-4-2 0 0,4-3 0 0,-3-1 0 15,3 1-21 1,0-6-7-16,-4-3-2 0,4-6 0 0,0 0-142 16,0 0-29-16,0 0-6 0</inkml:trace>
  <inkml:trace contextRef="#ctx0" brushRef="#br0" timeOffset="61432.932">27192 10159 1580 0,'0'-23'67'0,"0"2"-54"15,0-2 41-15,0 5 8 0,-3-2 2 0,-1 8 0 16,1 6-41-16,-5-6-8 0,1 12-2 0,-3-6 0 16,-1-3-1-16,-3 4 0 0,4-1 0 0,-8 0 0 15,4 0-12-15,-4 6 0 0,1-6 0 0,-1 6 0 16,0 0-24-16,-3 6 1 0,3-6 1 0,1 6 0 16,-1 0 22-16,4 0 0 0,-4-1 0 0,4 10 0 15,0-3 0-15,0 0 16 0,3-4-2 0,-3 10-1 16,4 0-13-16,-1-1 0 0,1-2 0 0,3 3 0 15,-4-1 0-15,4-5 0 0,0-6 0 0,0 6 9 16,3-3 11-16,-3 8 3 0,4-5 0 0,-1 0 0 16,1 2 7-16,-1 1 2 0,1 6 0 0,3-4 0 15,0 4-14-15,0 2-2 0,0-2-1 0,3 8 0 16,1-5-15-16,-1-1 0 0,1 4 8 0,-1 2-8 16,4 4 0-16,-3-1 8 0,3 3-8 0,-7 9 0 15,3-8 0-15,-3 8 0 0,-3 0 0 0,-1-6 0 16,4 3 8-16,-7 3-8 0,4 0 0 0,-1-2 9 15,4-7-9-15,-3 0 0 0,3-8 0 0,0 2 8 16,0-8-32-16,0-1-8 0,0-2 0 0,0-9-1 16,0-1-38-16,0-8-7 0,0 0-2 0,0 0 0 15,0 0-24-15,3-3-4 0,1-5-2 0</inkml:trace>
  <inkml:trace contextRef="#ctx0" brushRef="#br0" timeOffset="61765.823">26730 10450 1337 0,'-7'12'28'0,"0"0"6"0,0 0-34 0,0-1 0 0,0-2 0 0,3 0 0 16,-3 0 109-16,4-3 15 0,-1 0 4 0,4-6 0 15,0 0-52-15,0 0-9 0,0 0-3 0,0 0 0 16,0 0-8-16,0 0-1 0,4 6-1 0,3-6 0 16,0 5-35-16,0-5-7 0,3-5-2 0,1 5 0 15,0 0-10-15,-1-6 0 0,1 6 0 0,3-6 0 16,0 0 26-16,-4 6 3 0,5-6 1 0,-1 6 0 16,-4 0-48-16,1 0-10 0,3 0-1 0,-3 0-1 15,-1 0 30-15,-3 6 0 0,4-6 0 0,-1 6 0 16,1 0-24-16,3 0 2 0,-3-1 0 0,3-2 0 15,-4 3-121-15,1 0-24 0,0 3-5 0</inkml:trace>
  <inkml:trace contextRef="#ctx0" brushRef="#br0" timeOffset="62365.362">27083 10856 1094 0,'0'0'23'0,"0"0"5"0,0 0-28 0,0 0 0 0,0 0 0 0,-11 0 0 16,11 0 108-16,-7-6 16 15,4 6 3-15,-4-6 1 0,3 0 0 0,-3 1 1 0,3-1 0 0,1 0 0 16,-4 0-57-16,7 6-11 0,-7-6-2 0,3 3-1 15,-3 3-42-15,0-3-16 0,7 3 11 0,-7 0-11 16,0 3 32-16,0-3 0 0,0 9 0 0,0-6 0 16,0 3-52-16,0 3-9 0,0-4-3 0,0 7 0 15,0 0 49-15,0 0 10 0,-1-1 1 0,1 4 1 16,-3 3-21-16,3-6-8 0,3-1 0 0,-3 4 0 16,4-3 0-16,-1-6 0 0,1 2 0 0,-1-2 0 15,4-6 0-15,0 9 0 0,0-9 0 0,0 9 0 16,0-9 10-16,0 0-1 0,7 6 0 0,-7-6 0 15,7 3 13-15,0 0 2 0,4-6 1 0,-1 3 0 16,-3-3-25-16,4-3 0 0,-4 3 0 0,4-6 0 16,-4 3 0-16,3 0 0 0,1-2 0 0,0 2 0 15,-1-6 0-15,1 0 0 0,-4 3 0 0,0 1-11 16,0-1-5-16,-4 3-2 0,1-6 0 0,-1 6 0 16,1 6-17-16,-4 0-3 0,0-9-1 0,0 9 0 15,0 0-3-15,0 0-1 0,0 0 0 0,0 0 0 16,0 0 16-16,0 0 3 0,0 0 1 0,0 0 0 15,0 0 11-15,0 0 3 0,0 0 0 0,-4 9 0 0,4-9 9 0,-3 6 0 16,3-6 0-16,0 12 0 0,-4-3 12 16,4 0 2-16,0 2 0 0,-3 4 0 0,3-3 1 0,0 0 0 0,-4-7 0 15,1 4 0-15,3 6-29 0,0-6-6 0,-4 3 0 16,4-1-1-16,0 4 45 0,-3-3 10 0,3-3 2 16,0-1 0-16,0 10-36 0,0-15 0 0,0 6 0 0,0-9 0 15,0 0-78-15,0 0-16 16,0 0-3-16</inkml:trace>
  <inkml:trace contextRef="#ctx0" brushRef="#br0" timeOffset="62847.713">27160 10827 1094 0,'-3'11'46'15,"3"1"-37"1,-4 6 93-16,1-6 18 0,-1 2 4 0,4 4 1 16,-3-3-46-16,3-4-10 0,-4 13-1 0,4-12-1 0,0-1-3 15,0 1 0-15,0 0 0 0,4-6 0 16,-4-6-51-16,0 9-13 0,0-9 0 0,0 0 0 0,0 0 0 0,0 0 0 15,3 6 0-15,-3-6 0 0,0 0 54 0,4-6 8 0,3-3 2 0,0 0 0 16,-4-3-52 0,1 0-12-16,-1 4 0 0,1-4 0 0,0-3 0 15,-1 1 0-15,1-1 0 0,-1-3 0 16,1 6 0-16,-1-2 0 0,1 2 0 0,-1 0 0 0,1 0 0 0,-1 7 0 16,1-7 0-16,-1 6 0 0,-3-3 0 0,0 9 0 15,0 0 0-15,0 0 0 0,0 0 0 0,0 0 0 16,0 0 0-16,7 0 0 0,-7 0 0 0,4 3 0 0,3 6 0 0,-3 0 0 15,-4 2 0-15,3 1 0 0,1 0 0 0,-4 3 0 16,3 2 0-16,-3 1 0 0,4 0 0 0,-4 2 0 16,3 4 0-16,-3-10 0 0,0 7 0 0,0 0 0 15,0-1 0-15,4-2 0 16,-4-1 0-16,0 1 0 0,3-9-48 0,-3 0-13 0,0-3-3 16,0-6 0-16,0 0 52 0,0 0 12 0,0 0 0 0</inkml:trace>
  <inkml:trace contextRef="#ctx0" brushRef="#br0" timeOffset="63406.054">27478 10127 851 0,'0'-6'36'0,"0"0"-36"16,0 6 109-16,0 0 15 0,0 0 4 0,0 0 0 16,0 0-52-16,0 0-9 0,0 0-3 0,3 6 0 15,1 3 0-15,-1 0 0 0,1 0 0 0,0 8 0 16,-1-2 57-16,1 0 11 0,-1 5 3 0,1-2 0 15,-1-1-135-15,1 4-37 0,-1 8-3 0,1-5 0 16,3 8 53-16,-4-2 11 0,4 8 1 0,-3 0 1 16,-1 3-11-16,-3 3-3 0,0 6 0 0,0 0 0 15,0-8-12-15,0 2 0 0,0 0 0 0,-3-3 0 16,3-3 0-16,-4 0 0 0,1-2-10 0,-1 2 10 16,1-12 0-16,-4 10 0 0,7-4 0 0,-4-3 0 15,1-5 0-15,-1-4 19 0,4 4-3 0,-3-12-1 16,3-1-6-16,-4 1-1 0,4-3 0 0,0-9 0 0,0 0-8 0,0 0-14 15,0 0 3-15,0 0 1 16,0 0-105-16,4-6-21 0,-1-6-4 0</inkml:trace>
  <inkml:trace contextRef="#ctx0" brushRef="#br0" timeOffset="63714.682">27337 10727 1094 0,'-11'9'23'0,"11"-9"5"0,0 0-28 0,0 0 0 0,0 0 0 0,0 0 0 16,0 0 159-16,0 0 26 0,0 0 6 0,0 0 1 15,0 0-103-15,0 0-20 0,0 0-4 0,0 0-1 16,0 0 0-16,0 0 0 0,7 0 0 0,0 0 0 15,0-3 0-15,4 3 0 0,-4 0 0 0,4-6 0 16,-1 6-51-16,1 0-13 0,3-6 0 0,-4 0 0 16,1 6 0-16,3 6-10 0,-3 0 2 0,3-6 0 15,0 0 8-15,0 0 0 0,-3 0-9 0,3 0 9 16,0 0-47-16,-4 0-5 0,5 0 0 0,-5 0-1 16,1 6-69-16,-1-6-14 0,-3 0-2 0</inkml:trace>
  <inkml:trace contextRef="#ctx0" brushRef="#br0" timeOffset="64374.258">27845 10677 1512 0,'0'0'43'0,"0"0"9"0,0 0-42 0,0 0-10 0,0 0 0 0,0 0 0 16,-4-6 102-16,4 6 18 0,0 0 4 0,-7 0 1 15,0 3-45-15,0 0-8 0,-4 3-3 0,4 0 0 16,0-1-21-16,-3 4-4 0,3 3 0 0,-4-6-1 15,4 6-24-15,0-9-5 0,7-3-1 0,-7 5 0 16,3 1-13-16,1 0 0 0,-1 0 0 0,1 6 0 16,3-12 0-16,0 6 0 0,0-6 0 0,-4 11 0 15,4-5 0-15,0 0 0 0,4 0 0 0,-4 6 0 16,0-6 0-16,3 3-8 0,-3-9 8 0,4 5 0 16,-4-5 0-16,0 6 0 0,3 0-8 0,-3-6 8 15,4 6 0-15,-4-6-8 0,4 6 8 0,-4-6 0 16,3 3 0-16,-3-3 0 0,4 6 0 0,-4-6 0 15,3 3 0-15,-3-3 0 0,4 6 0 0,-1-3 0 0,-3-3 0 16,4 5 0-16,3 1 0 0,-4-6 0 16,4 6 0-16,-7-6 0 0,4 0 0 0,3 6 0 0,-7-6 0 15,3 6 0-15,1 0 0 0,-1-3 0 16,1 3 0-16,-4 0 0 0,4-1 0 0,-1 4 0 16,-3-9 0-16,4 9 0 0,-1-3 0 0,-3 0 0 0,4 0 0 0,-4 2 0 15,3-2 0-15,-3 0 0 0,0 6 0 0,0-3-8 0,0 0 8 0,-3-3 0 16,-1-1 0-16,4 4 0 0,-3 3 0 0,-1-3 0 15,1-3 0-15,-1 2 0 0,-3 4 0 0,3-6 0 16,1 0 0-16,-4 0 0 0,7-6 0 0,-7 6 0 16,0 0 0-16,3-3 0 0,-3 0 0 0,0-1 0 15,0 1 0-15,4-3 0 0,-5 0 0 0,1-3 0 16,0 1 0-16,0-4 0 0,0 0 0 0,0 0 0 16,0 0 0-16,0 0 0 0,4 0-10 15,-5 6 10-15,5-6-36 0,-4 6-1 0,7 0-1 16,-4 0 0-16,4 0-122 0,-7-6-25 0,7 6-5 15</inkml:trace>
  <inkml:trace contextRef="#ctx0" brushRef="#br0" timeOffset="66087.909">28561 10759 1314 0,'0'0'37'0,"0"0"8"0,0 0-36 0,0 0-9 0,0 0 0 0,0 0 0 0,0 0 53 15,-4 12 9-15,4-6 2 0,0 5 0 0,-3-2 0 0,3 9 0 16,-4-6 0-16,1 5 0 0,-1 1 0 0,1 0 0 15,-1 2 0-15,-3 4 0 16,0-7-52-16,4 10-12 0,-4-13 0 0,-1 10 0 16,5 0 54-16,-1-13 8 0,1 10 2 0,-4-6 0 0,3-1-52 0,1 4-12 15,3-3 0-15,0-4 0 0,0 1 0 0,0-6 0 16,0-6 0-16,0 0 0 0,0 0 0 0,0 0 0 16,0 0 0-16,0 0 0 0,0 0 0 0,0 0 0 15,7-6 0-15,-4-6 0 16,4 4 0-16,-3-7 0 0,3-6 0 0,-3 1 0 15,-1-1 0-15,1 1 0 0,-1-4 0 0,1-2 0 16,-1 8 54-16,4-9 8 0,-3 10 2 0,3-7 0 16,-4 4-75-16,4-4-14 0,-3 7-3 0,3-7-1 15,-4 9 29-15,1 4 0 0,3-1 0 0,0-6 0 16,-3 9 0-16,-1 3 0 0,1 1 0 0,-1-1 0 0,-3 6-12 16,0 0 0-16,0 0 0 0,0 0 0 15,0 0-10-15,0 0-2 0,0 0 0 0,0 0 0 16,7 6 24-16,-3-1 0 0,-1 4 12 0,1 0-4 0,-1 6-8 0,1-9 0 0,-4 5 0 15,0-2 0-15,0 3 0 0,3 3-11 0,-3-1 11 0,0 4-12 16,0-6 12-16,0 0 0 0,0-4 0 0,0 4 0 16,0 0 0-16,4-6 0 0,-4-6 0 0,0 0 0 15,0 3 0-15,0-3 0 0,0 0 0 0,0 0 0 16,0 0 0-16,0 0 0 0,0 0 0 0,3-3 0 16,1-3 0-16,0 0 0 0,-1-6 0 0,1 6 0 15,3-2 0-15,-4-4 0 0,1 0 0 0,-1 0 0 16,1 1 0-16,-1 2 0 15,1 0 0-15,-1 0 0 0,1 3 0 0,-1 0 0 0,1 0 0 0,-1 1 0 16,-3 5 0-16,0 0 0 0,0 0 0 0,0 0 0 16,0 0 0-16,0 0 0 0,0 0 0 0,0 0 0 15,0 0 49-15,0 0 12 0,0 0 3 0,0 0 0 16,0 0-52-16,0 0-12 0,0 0 0 0,8 5 0 16,-5 1-48-16,4-6-13 0,-3 3-3 0,3 3 0 15,-4-3 52-15,4 0 12 0,0 3 0 0,-3-3 0 16,3 3 0-16,0 3 0 0,-3-4 0 0,-1 7 0 15,1 0 0-15,-1 0 0 0,1-1 0 0,-4 4 0 16,3-3 0-16,-3 3 0 0,0-4 0 0,-3 1 0 16,3 0 0-16,-4 0 0 0,4-12 0 0,0 0 0 0,0 0 0 0,0 0 0 0,0 0 0 15,0 0 0 1,0 0-54-16,0 0-8 0,0 0-2 0,0 0 0 16,0 0-93-16,4-6-19 0,6-12-4 0,-6 3-1 0</inkml:trace>
  <inkml:trace contextRef="#ctx0" brushRef="#br0" timeOffset="66583.871">28945 10783 802 0,'0'0'22'0,"0"0"6"0,-3 5-28 0,3 1 0 0,0-6 0 0,-4 6 0 0,4 0 116 0,-3 6 16 15,3-6 4-15,0 3 1 16,0-9-7-16,3 5-2 0,1 1 0 0,-1 0 0 0,-3 0-51 0,0-6-10 16,0 0-3-16,7 6 0 15,1-3-51-15,-1 0-13 0,-4 0 0 0,4-3 0 0,4 0 54 0,-4 0 8 16,0-3 2-16,3 0 0 0,-2 0-52 0,2-3-12 16,-3 0 0-16,4 0 0 0,-4 0 0 0,0 1 0 15,-4 5 0-15,1-9 0 0,-1 3 0 0,-3 6 0 16,0-3 0-16,0 3 0 0,0-9 0 0,0 9 0 15,0-9 0-15,0 9 0 16,0 0-48-16,-3 0-13 0,-4-3-3 0,3 3 0 0,1-6 52 0,-4 6 12 16,3 0 0-16,-3-5 0 15,0 5-54-15,0 0-8 0,7 0-2 0,0 0 0 0,-7 0 50 16,7 0 14-16,0 0 0 0,-7 5 0 16,3-5 0-16,-3 0 0 0,0 6 0 0,4-6 0 15,-4 6 0-15,3-3 0 0,-3 3 0 0,4 3 0 16,-4 0 50-16,3-3 11 0,0 5 3 0,-3 1 0 0,4 0-52 0,-1-3-12 0,1 2 0 0,-1 1 0 15,4 0-10-15,-3 3-5 0,-1-1-1 0,4 7 0 16,4-9 26-16,-4-4 5 0,3-2 1 0,-3-6 0 16,7 9-33-16,-3 0-7 0,-1-6 0 0,4 3-1 15,-3 3-12 1,3-3-3-16,0-1 0 0,0 1 0 0,4-3-120 16,-1 6-25-16,4-6-5 0,-3 0-1 0</inkml:trace>
  <inkml:trace contextRef="#ctx0" brushRef="#br0" timeOffset="67902.489">29771 10744 843 0,'0'0'17'0,"0"0"5"0,0 0-22 0,0 0 0 0,0 0 0 15,0 0 0-15,0 0 72 0,-7 6 9 0,7-6 3 0,-4 9 0 16,1-6-9-16,3-3-2 0,-4 15 0 0,1-9 0 31,-1-1-5-31,4-5-2 0,0 6 0 0,-3 3 0 0,3-3-4 16,-4 6-1-16,4 0 0 0,0-7 0 15,0 7-37-15,0-6-7 0,4 9-1 0,-4-3-1 0,3-1-15 16,1 7 0-16,-4-9 0 0,3 5 0 0,1-2 0 0,-1 3 0 0,-3-3 0 0,4-6 0 16,-1 5 0-16,1 1 0 0,-1-3 8 0,-3 3-8 15,0-12 0-15,4 6 0 0,-4-6 0 0,0 0 0 16,0 0 36-16,0 0 2 0,0 0 0 0,0 0 0 16,0 0-9-16,0 0-1 0,0 0-1 0,0 0 0 15,0-6 1-15,0-3 1 0,0 0 0 0,0-3 0 16,0-2-21-16,-4 2-8 0,4-6 0 0,-3 6 9 15,-1-2-9-15,1 2 0 0,3 0 0 0,0 0-11 16,0 1 11-16,0 2-8 0,0-3 8 0,0 6-8 16,0-6 8-16,3 7-12 0,-3-4 12 0,0 3-12 15,4-6 12-15,-4 9 0 0,3-3 0 0,-3 6-8 16,4-3 8-16,-4 3-8 0,4-6 8 0,-4 6-8 16,7-5 8-16,-4 5 0 0,4 0 0 0,-7 0-8 15,7-6 8-15,-7 6 0 0,0 0 0 0,0 0-8 16,4 0 8-16,3 6 0 0,-7-6 0 0,7 0 0 15,-4 0 0-15,4 0-8 0,0 5 8 0,-3-5-8 16,3 6 8-16,0-3 0 0,-3 6 0 0,3 0 8 16,-4 0-8-16,1 0 0 0,3-4 0 0,-4 7 8 0,1-6-8 0,-1 9 0 15,-3-6 0-15,4 5 0 16,-4-8 0-16,3 6 0 0,-3-3 0 0,0-3 0 0,0 2 8 0,0-8-8 16,0 0 10-16,0 0-10 0,0 0 16 0,0 0-2 15,4 0-1-15,-1-2 0 0,5-1 10 0,-5 0 1 0,4-6 1 0,-3-3 0 16,3 0-25-16,-4 1 0 0,4-1 0 15,0-3 0-15,-3 9 0 0,-1-6-12 0,1-2 0 16,-1 5 1-16,-3-3 11 0,4 3 0 0,-4 3 0 0,4-5 0 16,-4 5 0-16,0 6 0 0,0 0 0 0,0 0 0 15,0 0 0-15,0 0 0 0,-4-9 0 0,4 9 0 16,0 0-15-16,0 0-1 0,0 0 0 0,0 0 0 16,0 0 2-16,0 0 0 0,0 0 0 0,0 0 0 15,0 0 14-15,4 9 0 0,-1-3-10 0,1 0 10 16,-1-1 0-16,4 1 0 0,0 0 0 0,0 0 0 15,-3-3 0-15,3 6 0 0,0-3 0 0,-4 3 0 16,8-4 0-16,-7 7 0 0,3-6 0 0,-4 3 0 16,4 0 0-16,-3-3 0 0,-4-1 0 0,3 4 0 15,-3-3 0-15,4 6 0 0,-4-3 0 0,0 0 0 16,3-1 0-16,-3 4 0 0,0 0 0 0,0-6 0 16,0 6 0-16,0-10 0 0,0 4 0 0,0-6 0 15,0 9 0-15,0-9 0 0,0 0 0 0,4 9 0 16,-4-9-10-16,0 0 10 0,0 0-13 0,0 0 5 15,7 0-32-15,-4 0-7 0,4-3-1 0,1-6 0 16,-1 0-92-16,0-2-20 0,0-1-3 0</inkml:trace>
  <inkml:trace contextRef="#ctx0" brushRef="#br0" timeOffset="68611.924">30378 10806 1409 0,'0'0'29'0,"0"0"7"0,0 0-28 0,0 0-8 0,-4 0 0 0,-3-3 0 16,7 3 109-16,-7-3 21 0,4 0 4 0,-5 0 1 15,1-3-79-15,0 6-15 0,4-5-3 0,3 5-1 16,-7 0-26-16,0-6-11 0,3 6 8 0,4 0-8 0,-7-6 0 0,0-3 0 16,7 9 0-16,-7-3 0 15,0 3 12-15,7 0-4 0,-7-3 0 0,0 0 0 16,7 3 0-16,-7 3-8 0,0 0 12 0,7-3-4 15,-7 3-8-15,7-3 0 0,-7 9 0 0,0-3-11 0,0 5 11 0,-1-5 0 16,5 0-9-16,-1 0 9 0,1 6 0 0,3-3 8 16,-4 2 0-16,4 1 0 15,-3-6 0-15,3 6-8 0,0-3 12 0,0-1-4 0,0 1-8 0,3 3 0 16,-3 0 0-16,0-3 0 0,4-6 12 0,-1 5-4 16,-3-2 0-16,4 0 0 0,-4-6 7 15,7 6 1-15,-3 0 0 0,-4-6 0 0,3 0 11 0,4 0 2 0,-7 0 1 16,4 0 0-16,3 0-14 0,-4-6-2 15,1 0-1-15,3 3 0 0,-4-3-13 16,1 0 11-16,3 1-11 0,-4-1 10 0,5 0-10 0,-1 0 0 16,-4-6 0-16,4 6 0 0,0-3 0 15,-3 4 0-15,-1-1 0 0,4 0 0 16,-3-6-15-16,-1 6 5 0,4 0 1 0,-3 0 0 0,-4 1 9 0,3 5 0 16,1-9 0-16,-4 9-8 0,0 0 8 0,0 0 0 0,0 0 0 0,0 0 0 15,0 0 0-15,0 0 0 0,0 0 0 0,0 0 0 16,0 0 0-16,0 0 0 0,0 0 0 0,0 9 0 15,0 2 0-15,-4 1 0 0,1 0 0 0,3-3 0 16,0 8 0-16,0-5 0 0,0 0 0 0,0 0 0 16,0-4 0-16,0 4 0 0,0 0 0 0,3 0 0 15,-3-6 0-15,0-6 0 0,8 2 0 0,-5 1 0 0,-3-3 0 16,4 3-8-16,-4-3 8 0,7 3 0 16,-7-3-27-16,7 3 0 0,-4-3 0 0,4 0 0 15,-7 0-139-15,0 0-28 0,4 0-6 16</inkml:trace>
  <inkml:trace contextRef="#ctx0" brushRef="#br0" timeOffset="69208.813">30508 10744 1212 0,'-3'6'51'0,"-1"3"-41"16,4 3 105-16,-3-6 21 0,-1 0 4 0,4-1 0 15,-3 1-38-15,-1 0-8 0,4 0-2 0,-3 6 0 16,3-6-43-16,0 3-9 0,0-4-1 0,-4 1-1 15,4-6-23-15,0 12-5 0,0-6-1 0,0-6 0 16,0 0-9-16,0 0 0 0,0 0 0 0,0 0 8 16,0 0-8-16,0 0 12 0,4 6-12 0,-4-6 12 15,0 0-4-15,0 0-8 0,0 0 12 0,0 0-4 16,3-3-8-16,1 0 0 0,-4 3 9 0,3-6-9 16,1 0 0-16,-1-6 9 0,1 7-9 0,-1-4 0 15,1 0 16-15,-1-3-3 0,1 3-1 0,3 3 0 0,-7-5-3 0,3 5-1 16,1-9 0-16,-1 9 0 15,5 0-8-15,-5 3 0 0,-3 3 9 0,4-5-9 0,-4 5 9 16,0 0-9-16,0 0 12 0,0 0-12 16,0 0 13-16,0 0-4 0,0 0-1 0,0 0 0 0,0 0-8 0,0 0 0 15,0 0 0-15,3 2 0 16,1 4 0-16,3 0 0 0,-4 0 0 0,1 0 0 0,-1 9 0 0,1-9 0 16,3 5 0-16,0-5 0 15,0 9 0-15,0-3 0 0,0 5 0 0,0-5 0 0,0 3 0 0,0-3 0 16,0-1 0-16,0 7 0 0,0-6 0 15,-3-1 0-15,3 1 0 0,-4 3 0 16,1-3 0-16,-4-6 0 0,4-4 0 0,-4-2 0 0,0 9-14 16,0-3 2-16,0-6 0 0,0 0 0 15,0 0-15-15,0 0-2 0,0 0-1 0,0 0 0 16,0 0-58-16,0 0-12 0,0 0-3 0,0 0 0 16,0 0-116-16,0 0-23 0,0 0-5 0</inkml:trace>
  <inkml:trace contextRef="#ctx0" brushRef="#br0" timeOffset="70293.973">30882 10877 1482 0,'0'0'31'0,"0"0"6"16,0 0-29-16,0 0-8 0,0 0 0 0,0 0 0 0,-7-3 78 0,7 3 14 15,-3-6 4-15,-1 3 0 0,-3 0-49 0,3-3-10 0,4 6-1 16,-7-6-1-1,4 6-22-15,-4-6-4 0,0 0-1 0,0 1 0 16,3-1-8-16,-3 0 0 0,0 0 0 0,4-3 8 0,-8 3-8 0,4 0 8 0,3 0-8 0,-3 1 8 16,0-1 0-16,4-9 0 0,-4 9 0 0,0 0 0 15,3 0 0-15,4 6-8 0,-7-3 12 16,7 3-4-16,0 0-8 0,0 0 0 0,0 0 9 0,-7 6-9 16,0 0 0-16,0 0 8 0,3-3-8 0,1 12 0 15,-4-9 0-15,3 5 0 0,1-2 0 0,3 6 0 16,-4 0 0-16,4 2 0 0,0-5 0 0,0 0 0 15,0-1 0-15,0 4 0 0,4-3 0 0,-1-3 0 16,1 0 12-16,-4-4 0 0,3 1 1 0,-3-6 0 16,4 3 15-16,-4-3 4 0,7 3 0 0,-4-3 0 15,4 0-9-15,1-3-2 0,-1-3 0 0,-4 3 0 16,4-5-3-16,0-1-1 0,-3-3 0 0,3 0 0 16,-4 3-9-16,1 1-8 0,3-1 9 0,-4-3-9 15,1 6 0-15,0 0 8 0,-4 0-8 0,3 1 0 0,-3 5 0 0,0 0 0 16,0 0 0-16,0 0 0 15,0 0 0-15,0 0-12 0,0 0 12 0,0 0-13 0,0 0-4 0,0 0-1 16,0 0 0-16,0 0 0 16,0 0 18-16,0 0-12 0,0 0 12 0,0 0-10 0,0 0 10 0,0 0 0 15,0 0 0-15,0 0 0 0,0 0 10 0,0 0-2 16,0 0-8-16,0 0 12 0,0 0 1 0,0 0 0 16,0 0 0-16,0 0 0 0,0 5-3 0,0 7-1 15,-3-6 0-15,3 9 0 0,-4-1 7 16,0 1 2-16,1 3 0 0,-1-1 0 0,1 4 10 0,3-3 1 0,-4 5 1 0,1 4 0 15,3-1-14-15,-4 1-4 0,4 5 0 0,0-6 0 16,0 4-12-16,0-1 0 0,0 3 0 0,0-5 0 16,0 8 8-16,4-8-8 0,-1 8 0 0,-3-3 0 15,4-2 10-15,-4 2-10 0,3-3 10 0,1 1-10 16,3 2 0-16,0-8 0 0,0 8 0 0,0-6 0 16,0-2 0-16,0 2 0 0,0-2 0 0,4 5 0 15,-4-8 0-15,0 8 0 16,4-11 0-16,-4 6 0 0,-4-4 0 0,4-2 0 0,-3-1 0 0,-1-2 0 15,4 3 0-15,-3-4 0 0,-1-5 0 0,1 3 0 16,-1 0 8-16,1-3-8 0,-4-4 0 0,0-5 9 16,0 0-9-16,0 12 0 0,0-12 9 0,0 0-9 15,0 0 10-15,0 0-2 0,0 0-8 0,0 0 12 16,0 0 0-16,0 0-1 0,0 0 0 0,0 0 0 16,0 0-11-16,0 0 12 0,-4-6-12 0,-3 0 12 15,4 6-12-15,-1-5-17 0,1-7 4 0,-1 0 1 0,4 6 4 0,-3-3 8 16,3 3-13-16,0-5 5 15,-4-1 8-15,4 0 0 0,0 3 0 0,4-2 0 0,-4-1 0 0,0 0 0 16,3-3 0-16,-3 4-8 16,0-4 8-16,4 0-12 0,-4 1 12 0,3-4-12 15,1 3-4-15,-4 0 0 0,3-8-1 0,4 5 0 0,-3-2 7 0,-1 2 2 16,1-2 0-16,-4 2 0 0,4 0 8 0,-1-2-13 16,1 5 5-16,-4 0 8 15,3-2-12-15,1 2 12 0,-1 0-12 0,-3 1 12 16,4 2-18-16,-4 3 4 0,0 0 1 0,3 0 0 15,-3 1-26-15,0 5-5 0,4-9 0 0,-4 6-1 16,0 0-85-16,3 0-17 0,1 0-3 0,-1-3-1 16,1 1 41-16,3-1 8 0,0 3 2 0</inkml:trace>
  <inkml:trace contextRef="#ctx0" brushRef="#br0" timeOffset="71013.617">30999 10727 1226 0,'0'0'25'0,"-4"9"7"0,1-4-32 0,-1 1 0 0,-3 0 0 0,3 3 0 16,1 6 62-16,-4-9 6 0,3-1 0 0,1 4 1 15,3-9-23-15,-4 6-5 0,1 6-1 0,3-6 0 16,-4 0 17-16,4-6 3 0,0 0 1 0,0 6 0 15,0 5-1-15,4-5-1 0,-4 0 0 0,0 6 0 16,3-6-23-16,1 3-5 0,-1 2-1 0,1-5 0 16,-4 6-18-16,3-3-3 0,1 0-1 0,-1-1 0 15,-3 1-8-15,4 6 0 0,-1-9 0 0,1 0 0 16,0 0 0-16,-4-6 8 0,7 0-8 0,-7 0 0 16,0 0 8-16,0 0-8 0,0 0 0 0,7 0 8 15,0 0 0-15,-4 0-8 0,4 0 12 0,0-6-4 16,0 0 11-16,0 0 1 0,-3-12 1 0,3 9 0 15,0-2-9-15,-3-1-1 0,3-6-1 0,0 7 0 16,0-4-2-16,-4 3 0 0,4 0 0 0,-3 1 0 16,3-4-8-16,-4 0 0 0,1 6 0 0,3-2 0 15,-3 5 0-15,-1-9 0 0,1 9 0 0,-1 0 0 16,-3 0 0-16,4 3 0 0,-1-2 0 0,-3 2 0 16,0 3 0-16,0 0 0 0,0-6 0 0,0-6-11 15,0 12-14-15,0 0-3 0,0-6-1 0,0-3 0 16,0 3-47-16,0 3-10 0,0-2-2 0,0 5 0 15,0-3-38-15,0 3-8 0,4-6-2 0</inkml:trace>
  <inkml:trace contextRef="#ctx0" brushRef="#br0" timeOffset="71797.502">31351 10689 1257 0,'-14'-3'26'0,"7"3"6"16,0 0-32-16,0 0 0 0,-3 0 0 0,-1 0 0 15,0 3 58-15,4-1 5 0,0 1 1 0,-3 3 0 0,3 3-20 0,-4-3-3 0,4 0-1 0,0 6 0 16,3-9-32-16,-3 2-8 0,4 1 0 0,-1 0 0 16,4-6 28-16,-3 9 4 0,3 0 1 0,0-9 0 15,0 6 21-15,0-6 4 0,0 11 1 0,3-5 0 16,1-3-22-16,-1 3-4 0,1-3-1 0,-4-3 0 16,7 3-12-1,-7-3-4-15,3 6 0 0,4-6 0 0,1 0-6 0,2 3-2 0,-3-3 0 0,0 0 0 16,4-3 0-16,-4-6 0 0,3 3 0 0,1 0 0 15,0 0 8-15,-4 1 2 0,0-1 0 0,0 0 0 16,0-9-5-16,0 9-1 0,0 0 0 0,-4-2 0 16,1 5 1-16,0-3 0 0,-1 0 0 0,-3 0 0 15,4 0-13-15,-4 0 0 0,0 6 0 0,-4-6 0 16,1 0-8-16,3 6 8 0,0 0-12 0,-4-2 12 16,-3-4 0-16,3 3 0 0,4 3 0 0,-7-3 0 15,4 0 0-15,-4 3 0 0,0 0 0 0,3-3 0 16,4 3 0-16,-10 0 0 0,-1 0 0 0,4 0 0 15,-4 3-8-15,1 3 8 0,3 0 0 0,-4-1 0 16,4 4-21-16,0 0 2 0,0 9 1 0,0-7 0 0,0 1 18 0,0 0-12 16,0 14 12-16,0-11-10 15,3 6 10-15,1-1 0 0,-1 4-9 0,1-4 9 16,3 4 0-16,0-6 0 0,3-4 0 0,-3 4 0 0,7-6 0 16,-3-4 0-16,3 7 0 0,3-3 0 15,-3 3 0-15,0-9 0 0,1-1 0 0,-1 1 0 0,0-6 0 0,0 0 0 16,0 0 14-16,0 0-4 0,0-6-10 0,3 6 0 15,1-5 0-15,-4 5 0 16,4-6-37-16,-1-3-3 0,4 3-1 0,-3-6 0 16,0 6-153-16,3 0-30 0,-4 1-7 0</inkml:trace>
  <inkml:trace contextRef="#ctx0" brushRef="#br0" timeOffset="72439.186">31507 10815 1508 0,'0'0'33'0,"0"0"7"0,0 0 2 0,0 0 0 0,0 0-34 15,0 0-8-15,0 0 0 0,0 0 0 0,0 0 88 0,0 0 15 0,0 0 3 0,0 0 1 16,0 0-64-16,0 6-13 0,-4 6-2 0,4-7-1 16,0 7-4-16,-3-6-1 0,-1 6 0 0,4 0 0 0,-4-4-1 0,4 4 0 15,-3 0 0-15,-1-3 0 0,1 0-4 0,-1-4-1 16,4 4 0-16,-3 3 0 0,3 0-8 0,0-12-8 16,0 0 12-16,0 0-12 0,0 0 8 0,0 0-8 15,0 0 0-15,0 0 0 0,0 0 0 0,0 0 0 16,0 0 0-16,0 0 0 15,0 0 12-15,0-6-12 0,3 0 12 0,-3-3-12 16,4 0 9-16,-4 4-9 0,3-1 0 0,1-3 9 0,-1-3-9 0,-3 0-11 16,4 1 3-16,0 2 0 15,-1-9 8-15,1 6-13 0,3 1 5 0,-4-7 8 0,4 0-13 0,-3 4 5 16,3-7 8-16,-4 6-13 0,4 1 13 0,0 2 0 16,-3-6 0-16,0 6 0 0,-1 4 0 0,-3 2 0 0,4-6 0 15,-4 12 0-15,0 0 0 0,0 0 13 0,0 0-2 0,0 0-1 16,0 0 2-16,0 0 0 0,0 0 0 0,0 0 0 15,0 0-12-15,3 6 0 0,-3 0 0 16,4 3 0-16,-4-9 0 0,3 5-9 0,1-2 9 0,3 3-10 16,-4 3 10-16,1-3 0 0,3 6 0 0,-4-3-8 15,1-1 8-15,3 1 0 0,-4 0 0 0,1 6 0 16,0-4 0-16,-4-2 0 0,3 3 0 0,-3 6 0 16,0-1 0-16,0-5 0 0,0 6 8 15,0 2-8-15,0-2 0 0,0 0 0 0,-3-4 0 0,3 4 0 16,0 0 0-16,0-4 0 0,0 1 8 0,0 0-8 0,0-4-12 15,0-5-6-15,0 6-2 0,0-6 0 16,0-6-19-16,0 9-4 0,3-6-1 16,-3-3 0-1,4 6-16-15,-4-6-4 0,7 2-1 0,-4 4 0 0,1-12-43 0,3 4-9 0,-4-4-2 16</inkml:trace>
  <inkml:trace contextRef="#ctx0" brushRef="#br0" timeOffset="73100.018">31782 9812 1045 0,'-4'15'44'0,"-3"-3"-36"16,0 0 60-16,4-1 11 0,-1 4 2 0,1-3 1 16,-1 0-30-16,0-1-5 0,4 1-2 0,-3 0 0 15,-1-3-3-15,4 0-1 0,0-1 0 0,0 4 0 0,0 0 11 0,0-3 3 16,0-9 0-16,0 0 0 16,4 6-19-16,-1 2-3 0,1 7-1 0,-4-3 0 0,4 0 0 0,-1-6 0 15,-3 8 0-15,4-2 0 16,-1 0-8-16,-3-1-3 0,4 7 0 0,-1-3 0 0,1 2 2 0,-1 1 0 15,1-3 0-15,-4 8 0 16,3-5-3-16,-3 5 0 0,0 4 0 0,0-4 0 0,0 4 0 16,0 8 0-16,0-11 0 0,0 8 0 15,0 0-4-15,0 4 0 0,0-7-1 0,0 6 0 0,0 1-15 0,0-4 8 16,4 3-8-16,-4 1 0 16,0 2 8-16,0-9-8 0,-4 3 0 0,4 1 0 0,-3-4 0 0,3 1 8 15,0 2-8-15,0-11 0 0,0 8 0 16,0-11 8-16,0-4-8 0,0 1 0 0,0 0 0 0,0-4 8 0,0-5-8 15,0 6 0-15,-4-3 19 0,4-3 1 0,0-6 0 16,0 0 0-16,0 0-35 0,0 0-6 0,0 0-2 0,0 0 0 16,0 0 12-16,0 6 3 0,0-6 0 0,0 0 0 15,0 0-4-15,0 0 0 0,0 0 0 0,0 0 0 16,0 0-40 0,0 0-8-16,7 3-1 0,-7-3-1 0,7 2-55 0,0-2-11 15,-3-2-3-15</inkml:trace>
  <inkml:trace contextRef="#ctx0" brushRef="#br0" timeOffset="73501.398">31584 10268 1306 0,'0'0'28'0,"0"0"7"0,0 0 1 0,0 9 1 0,0 3-29 15,0-1-8-15,0-5 0 0,0 3 0 0,4 0 79 0,-4 0 14 0,0 8 3 0,0-11 1 16,3 6-45-16,1-6-10 0,-1 3-2 0,1 0 0 15,3-1-13-15,-4-2-3 0,4-6-1 0,1 0 0 16,-1 0 13-16,3 0 2 0,1 0 1 0,-1 0 0 16,4 0-21-16,-3 0-4 0,0 0-1 0,-4 0 0 15,3 0-13-15,1 0 0 0,-4 0 0 0,3 6 0 16,1-6 0-16,-4 6-16 0,0-6 3 0,0 0 1 16,0 0-30-16,4 6-6 15,-4-3 0-15,0 0-1 0,4 6-51 0,-4-6-11 16,0 2-1-16,3-2-1 0,-3 0-87 15,0 0-16-15</inkml:trace>
  <inkml:trace contextRef="#ctx0" brushRef="#br0" timeOffset="74389.203">32357 10300 1463 0,'-7'0'61'0,"0"3"-49"0,0 0 96 0,-4 0 20 16,4-3 3-16,0 6 1 16,0-3-63-16,0 0-12 0,7-3-2 0,-11 3-1 15,4 3-43-15,0-3-11 0,7-3 0 0,-3 6 0 16,3-6 0-16,0 0-11 0,-4 11 3 0,4-11 0 0,0 0 18 0,4 6 4 15,-4 0 1-15,0-6 0 16,3 3 27-16,1 0 6 0,-1 3 0 0,1 0 1 0,-1-3-29 0,1 0-7 16,-4-3-1-16,3 9 0 15,4-4-12-15,-3 1 9 0,-1 0-9 0,-3-6 8 0,0 0-8 0,4 6 0 16,3 0 0-16,-3 0 8 0,-1 3-8 0,1-1 0 16,-1-2 0-16,1 3 0 0,-1-3 0 15,4 0 0-15,-3 0 0 0,-1 3 0 0,1-4 0 16,-1 1 0-16,1-3 0 0,-1 3 0 0,-3-6 0 15,4 3 0-15,-4-3 0 0,3 6 0 0,1 0 0 0,-4-6 0 16,3 6 0-16,-3-6 0 0,4 6 0 16,-4-6 8-16,0 0-8 0,0 6 0 0,4-1 0 15,-1 1 0-15,-3 0 0 0,4 0 0 0,-1 0 0 16,-3 3 0-16,4-3 0 0,-1 5 0 0,-3-5 0 0,0-6 0 0,0 6 0 0,0 3 0 16,0 3-8-16,0-3 8 0,0-1-10 0,0 4 10 15,0-6 0-15,-3 9 0 0,-1-4 0 0,1 7 0 16,-1-12 0-16,1 12 0 0,-5-7 0 0,-2 1 0 15,3 9 8-15,-4-10-8 0,-3 1 12 0,4 6-12 16,-1-3 16-16,0 2-4 0,1-5-1 0,-1 3 0 16,1-4-11-16,-1 1 0 0,4 0 9 0,0-6-9 15,-4 3 0-15,4-6 0 0,0 2 0 0,7-5-12 16,-3 6 12-16,3-6-12 0,-7 6 12 0,7-6-12 16,0 0 12-16,0 0 0 0,0 0 0 0,0 0 0 15,0 0-18-15,0 0 2 0,0 0 0 0,0 0 0 16,0 0-39-16,0 0-7 0,0 0-2 15,0-6 0-15,3 3-108 16,1-2-23-16,-4 2-4 0</inkml:trace>
  <inkml:trace contextRef="#ctx0" brushRef="#br0" timeOffset="75169.577">32484 10180 1489 0,'0'0'31'0,"0"0"7"0,0 0-30 0,0 0-8 0,0 0 0 0,0 0 0 0,0 0 59 0,0 0 10 15,0 0 3-15,0 0 0 16,0 0-29-16,0 0-6 0,0 0-1 0,0 6 0 0,3 0-4 0,-3 5 0 15,0-11-1-15,4 6 0 16,-4 0-7-16,3 0-2 0,4 0 0 0,-3-6 0 16,3 6-2-16,0 0-1 0,0 0 0 0,0 2 0 15,0-5-7-15,0 3-2 0,0-3 0 0,0 3 0 16,-3 0-1-16,3 0 0 0,-4 0 0 0,1 5 0 16,0-5-1-16,-1 0 0 0,4 0 0 0,-3 6 0 15,-1-3-8-15,4 2 10 0,-3 1-10 0,-1-6 10 16,4 6-10-16,0 3 0 0,0-4 0 0,-3 1 0 0,3-3 0 0,0 6 0 15,-3-4 8-15,3-2-8 0,-4 3 0 16,1 0 0-16,-1-4 0 0,-3 4 0 0,4-3 16 0,-4 6 4 16,3-3 0-16,-3-1 1 15,0 1-21-15,0 3 0 0,0-4 0 0,0 1 0 0,4-3 0 0,-8 0 0 0,4 3 0 16,-3-6 0 0,-1 2 0-16,-3 4-12 0,4-6 4 0,-1 3 0 0,-3-3 8 0,4 0 0 0,-4-1 0 0,-1 1 8 15,5 0-8-15,-4 6 0 0,0-6 0 0,3 6 0 16,-3-7 0-16,4 7 0 0,-4-3 0 0,3 9 0 15,1-7 0-15,-1-5 0 0,1 6 0 0,-1 0 0 16,0 3-12-16,1-4 4 0,-1 1 0 0,-3 0 0 16,4 0-4-16,-1 2-1 0,4-8 0 0,-3 12 0 15,-4-12 13-15,3 5 0 0,1-2 0 0,3 3 0 16,-4 0 0-16,-3-6 0 0,4 0 0 0,-1-1 0 16,-3 4-12-16,3 0 0 0,-3 0 0 0,4-3 0 15,-4 6-12-15,3-7-3 0,4-5 0 16,-3 6 0-16,3-6-17 0,-4 9-4 15,4-9-1-15,-3 9 0 0,-1-3-51 0,4-6-11 16,0 9-1-16,-3 2-1 0,3-11-51 0,-4 6-11 16,4 0-1-16,0-6-1 0,0 0 69 0,0 0 13 0,0 0 3 0</inkml:trace>
  <inkml:trace contextRef="#ctx0" brushRef="#br0" timeOffset="115099.644">24564 8481 665 0,'0'0'28'0,"0"0"-28"0,0 0 0 0,0 0 0 16,0 0 68-16,-4-6 8 0,4 0 1 0,-3-6 1 16,3 12-16-16,0 0-3 0,0 0-1 0,0 0 0 15,0 0-14-15,0 0-2 0,-4-3-1 0,4 3 0 16,0 0 9-16,0 0 2 0,0 0 0 0,0 0 0 16,0 0-32-16,0 0-7 0,0 0-1 0,0 0 0 15,-3 3-12-15,-1 3 0 0,1 0 0 0,-1 6 0 16,1-1 0-16,-1-2 0 0,1 3 0 0,3-3 0 15,0 6 0-15,0-4 0 0,0 1 0 0,-4-6 0 16,4 3 0-16,4 0 0 0,-4 5 0 0,0-2 0 16,0 6 0-16,3-4 0 0,-3 4 0 0,4-6 0 15,-4 0 0-15,3 2 0 0,-3 4 0 0,0 0 0 16,0-4 0-16,0-2 0 0,0 0 0 0,0 0 0 16,0 5 53-16,0-5 8 0,-3 0 2 0,-1 8 0 15,4-8-22-15,-3 3-4 0,-4 5-1 0,3 1 0 0,1 2-12 0,-1-5-4 16,-3-3 0-16,3 2 0 15,-3-5-20-15,4 0 0 0,-1-3 0 0,1 8 0 0,3-11 0 0,-4 6 0 16,4-3 0-16,-3 5 0 0,3-5 0 0,0-3 0 16,0-6 0-16,0 0 0 0,0 0 0 0,0 0 16 15,0 0-4-15,3 12-1 0,-3 6-26 0,4-13-5 16,-4-5 0-16,0 0-1 16,0 0-22-16,0 0-4 0,0-5-1 0,3-1-480 15,-3 0-97-15</inkml:trace>
  <inkml:trace contextRef="#ctx0" brushRef="#br0" timeOffset="115799.685">24186 8345 836 0,'-3'12'24'16,"-1"-6"4"-16,1 6-28 0,-1-9 0 0,1 3 0 0,-1 0 0 15,4-6 57-15,-3 5 6 0,3-5 1 0,0 0 0 16,0 0 0-16,0 0 0 0,0 0 0 0,0 0 0 16,0 0 0-16,0 0 0 0,0 0 0 0,7-2 0 15,-4-4-52-15,4 0-12 0,-3 0 0 0,3 6 0 16,0-12 0-16,-3 6 0 0,3 0 0 0,-4 0 0 15,4 6 0-15,-3-8 0 0,-1 5 0 0,1-3 0 16,-4 6 54-16,0 0 8 0,7-3 2 0,-7 3 0 16,3-3-52-16,1 3-12 0,-4 0 0 0,7-6 0 15,-7 6 0-15,7 0 0 0,-3 0 0 0,-4 0 0 16,7 0 0-16,-7 0 0 0,7 0 0 0,0 0 0 16,0 0 0-16,0 0 0 0,0 0 0 0,0-3 0 15,0 3 54-15,4 0 8 0,-1-6 2 0,1 6 0 0,-1 0-52 16,4-6-12-16,1 6 0 0,-1 0 0 0,0-6 0 0,3 6 0 0,1-5 0 15,0-1 0-15,-4 6 0 0,3 0 0 0,5 0 0 0,-8 6 0 16,3-6 0-16,1 5 0 0,0-5 0 0,-1 6 0 16,-3-6 0-16,4 6 0 0,0 0 0 0,-4-6 0 15,0 3 0-15,0 3 0 0,-3-6 0 0,-1 0 0 16,1 3 0-16,-1-3 0 0,1 0 0 0,-1 0 0 16,1 0 0-16,-4-3 0 0,4 3 0 0,-1-6 0 15,1 3 0-15,-1-3 0 16,1 0 0-16,0 0 0 0,3 1 0 0,-4-1 0 0,1-9 0 15,3 9 0-15,-3 0 0 0,-1 0 0 0,1 1 0 0,-1 5 0 16,-3-6 0-16,4 0 0 0,-4 0 0 0,0 0 0 16,0 6-151-16,-3 0-33 15</inkml:trace>
  <inkml:trace contextRef="#ctx0" brushRef="#br0" timeOffset="117070.288">24800 8845 121 0,'0'0'0'0,"0"0"0"16,0 0 0-16,0 0 0 0,0 0 0 0,0 0 0 16,-3 6 0-16,3-6 0 0,-4 6 0 0,1 0 0 0,-1 0 0 0,1-3 0 15,3 6 0-15,0-9 0 16,-4 8 0-16,4-8-11 0,0 0 1 0,0 0 0 16,0 0 98-16,0 0 20 0,0 0 4 0,0 0 1 15,0 0-56-15,0 0-11 0,0-8-2 0,0 2-1 16,0 0 1-16,0 0 0 0,0 0 0 0,0 0 0 0,0 6 30 0,0 0 6 0,4-6 2 0,-4 6 0 15,0 0-31-15,0 0-7 0,0 0 0 0,0 0-1 16,0 0-27-16,0 0-4 0,0 0-2 0,0 0 0 16,0 0-10-16,0 0 0 0,0 0-10 0,0 0 10 15,0 0 44-15,0 6 16 0,0 0 2 0,0 6 1 16,0-6-23-16,-4 0-5 0,4 5-1 0,0 4 0 16,0-9-10-16,0 6-1 0,0 2-1 0,0-2 0 15,0-3-10-15,0 6-3 0,4-4 0 0,-4 1 0 16,3-3-9-16,1-3 0 0,3 3 0 0,-4 5 0 15,1-8 0-15,3 6 0 0,-4-3 0 0,4-3 0 16,0 2 38-16,1-2 6 0,-1-3 0 0,0 3 1 0,0 0-29 16,0 0-7-16,0-6-1 0,0 0 0 15,0 6 1-15,4-6 0 0,-1-6 0 0,1 0 0 16,-1 0-9-16,1 0 0 0,-1 0 0 0,5-5 8 16,-5-4-8-16,1 3 0 0,-1-11 0 0,-3 5 0 15,0-3 29-15,0 1 4 0,1 2 1 0,-5 1 0 16,1-1-11-16,-1-3-3 0,1 4 0 0,-1-1 0 15,1 0-11-15,-4 1-9 0,0 2 12 0,0 3-12 16,0 1 9-16,0-4-9 0,0 6 0 0,-4 0 9 16,4 3-9-16,0 1 0 0,0 5 0 0,0 0 0 15,0 0-56-15,0 0-3 0,-3-6-1 0,3 6 0 16,0 0-105-16,0 0-22 0,0 0-4 0,0 0-1 0</inkml:trace>
  <inkml:trace contextRef="#ctx0" brushRef="#br0" timeOffset="118435.233">26031 8819 672 0,'0'0'19'0,"0"0"4"0,0 0-23 0,0 0 0 0,0 0 0 0,0 0 0 0,0 0 40 16,0 0 3-16,0 0 1 0,0 0 0 0,0 0 16 0,0 0 3 15,0 0 1-15,0 0 0 0,0 0 0 0,0 6 0 16,0-6 0-16,0 8 0 0,4 4-20 0,-4-6-4 15,0 6-1-15,0 0 0 0,0 5-25 0,-4 4-5 16,4-9-1-16,0 8 0 0,4-5 5 0,-4 5 1 16,-4 1 0-16,4-3 0 0,-3-1-14 0,-1-5 8 15,1 3-8-15,-4 2 0 0,3-5 57 0,1 6 6 0,-1-3 1 16,-3-7 0-16,4 4-24 0,3-3-5 0,0-9-1 0,0 0 0 16,-4 6-3-16,4-6-1 0,0 0 0 0,0 0 0 15,0 0-30-15,0 0 0 0,0 0 0 0,0 0 0 16,0 0 0-16,-3-6 0 0,3-6 0 0,0 3 0 15,0-2 0-15,0-1 0 0,0 0 0 0,0-3 0 16,3 7 0-16,-3-7 0 0,4 3 0 16,-1-6 0-16,1-2 0 0,3 8 0 0,-4-6 0 0,4 1 0 15,-3-1 0-15,-1 3 0 0,1-2 0 0,3-1 0 16,-3 4 34-16,3 2 1 0,0 0 0 0,0 0 0 31,0-2-56-31,0 2-11 0,0 0-3 0,0 6 0 0,0-6 35 0,0 7 0 0,0-1 0 0,-3-3 0 16,3 3 0-16,0 3 0 0,-7 3 0 0,3 0 0 15,4 0 0-15,0 0 0 0,0 0 0 0,0 0 0 16,-7 0 8-16,4 0 9 0,3 6 2 0,0-3 0 0,-3 6-31 16,3-3-5-16,0-6-2 0,-4 11 0 0,1-5 30 15,-1 0 5-15,1 3 2 0,-4 3 0 0,3-1-29 16,1 1-5-16,-4 0-2 0,3-3 0 0,-3 5 18 0,0-5 0 16,0 3 0-16,0 0 0 0,0-6 12 15,-3 5 5-15,3-2 2 0,0-3 0 0,0-6-31 0,0 0-5 16,0 6-2-16,0-6 0 0,0 12 19 0,0-12 0 15,0 0 0-15,0 0 0 0,0 0 21 0,0 0 8 16,0 0 2-16,3-6 0 0,1 3-23 0,0-3-8 16,-1-3 0-16,-3 0 9 0,4 3-9 0,-1 1 0 15,1-7 9-15,-1 6-9 0,1-3 0 0,-1 0 0 16,4-2 0-16,-3 5 8 0,-1 3-8 0,-3-9 0 16,4 6-8-16,-1-6 8 0,4-2 0 0,-3 5 0 15,3 3 0-15,-3 3-8 0,3-9 8 0,-4 1 0 0,1 5 0 16,-1-3 0-16,1 3 0 0,-4 0 0 0,3 0 0 15,1 3 0 1,-4 3-28-16,3-9-4 0,1 9-1 0,-1-5 0 0,4-1 33 0,-3 6 0 0,-4 0 0 0,7 0 0 16,0 0 0-16,-3 6 0 0,3-1 0 0,0 4 0 15,0-3 0-15,-4 0 0 0,4 6 0 0,0 0 0 16,-3-1 0-16,-1 1 0 0,1 0 0 0,-4 2 0 16,0 4 0-16,0 0 0 0,0 2 0 0,0 4 0 15,-4-4 0-15,4-2 0 0,-3 0 0 0,-1 5 0 16,1-8 0-16,-1-3 0 0,1-1 0 0,-1 1 0 15,1 6 0-15,-1-9 0 0,4 2 0 0,0 1 0 16,-3-6 0-16,3 6 0 0,0-12 0 0,0 0 0 16,0 0 0-16,0 0 0 0,0 0 0 0,0 0 0 15,3-12-60-15,-3 6-4 0,7-6-2 16</inkml:trace>
  <inkml:trace contextRef="#ctx0" brushRef="#br0" timeOffset="119071.408">26444 8895 1337 0,'0'0'28'0,"0"0"6"0,0 0-34 15,0 0 0-15,0 0 0 0,0 0 0 16,0 0 88-16,0 0 10 0,0 0 2 0,0 0 1 0,7-3-59 0,0 0-12 0,0 3-2 0,0-3-1 16,1 3 28-16,2 0 5 0,1 3 2 0,-4-3 0 15,3 3-48-15,-3 0-14 0,-7-3 0 0,7 3 8 16,0 6-8-16,1-9 0 0,-1 6 0 0,0 0 0 15,0-6 8-15,-4 0 1 0,4 0 0 0,-7 0 0 16,7 0-9-16,-3 0 8 0,-4 0-8 0,7 0 8 16,0 0-8-16,0-6 12 0,0 6-12 0,-3-6 12 15,3-3-4-15,-4 0-8 0,4-5 12 0,-3 2-4 16,-1 0 0-16,1-6-8 0,3 4 12 0,-7 2-4 16,3-6 0-16,-3 1 0 0,0 2 0 0,0-3 0 15,0 7-8-15,-3-1 0 0,3 0 9 0,-4-3-9 16,1 10 0-16,-1-1 8 0,1 0-8 0,-4 6 0 15,3-6 0-15,-3 6 0 0,4 0 0 0,3 0 0 16,-7 0-10-16,-4 6 0 0,4-6 0 0,0 6 0 16,0 0-6-16,0 2 0 0,0 4-1 0,0 0 0 15,3 0 51-15,-3-1 10 0,0 4 3 0,3 0 0 16,-3 0-89-16,4 2-18 0,-4 1-3 0,3-4-1 16,1 4 52-16,-1-6 12 0,4-6 0 0,0 6 0 15,0 5 0-15,4-2 0 0,-1-3 0 0,1 5 0 0,-1-5 0 16,1-3 0-16,-1 3 0 0,1-1 0 0,-4-5 0 15,3 3 0-15,-3 0 0 0,4 0 0 0,0 2 16 0,-1-5 7 16,4 0 1-16,-3-6 0 0,3 0-16 0,0 0-8 16,0-6 10-16,3 0-10 0,-3 6 9 0,4 0-9 15,0 6 8-15,-1 0-8 16,1-6-84-16,3-6-21 0,0 0-5 0</inkml:trace>
  <inkml:trace contextRef="#ctx0" brushRef="#br0" timeOffset="120209.231">27506 8760 824 0,'0'0'35'15,"-7"6"-35"1,4-3 84-16,-1 0 9 0,-3 3 3 0,3 0 0 15,1-1-14-15,-1 1-2 0,1 6-1 0,-1-6 0 16,4 0-33-16,0 3-6 0,0 2-2 0,4-5 0 16,-4 6-6-16,3-6-2 0,1 3 0 0,-1 5 0 15,1-2-8-15,3-3-2 0,-3 3 0 0,3 2 0 16,-4 1-8-16,4-3-3 0,-3 3 0 0,-1 2 0 16,1-11-1-16,-1 3 0 0,1-3 0 0,-4 3 0 15,3 5 0-15,-3-8-8 0,0 0 12 0,0 0-4 16,0-6-8-16,0 0 0 0,0 0 9 0,0 0-9 15,0 0 16-15,0 0-2 0,0 0 0 0,0 0 0 0,0 0 18 0,0 0 4 0,0 0 1 0,-3-6 0 16,3-6-20-16,0 6-4 0,0-11-1 0,3 5 0 16,-3-3-12-16,4-2 0 0,-1-4 8 0,1-2-8 15,-1 5 0-15,1 3 0 0,3-5 0 0,-3 5 0 16,-1-3 0-16,4 1 0 0,-3 2 0 16,-1 3 0-16,4-5 0 0,-3 5 0 0,-1 0 0 15,1 3 0-15,-4 3 0 0,3 1 0 16,1-1-8-16,-4 6 8 0,0 0 0 0,0 0 0 0,0 0 0 0,0 0 0 15,3 0 0-15,4 6-10 0,0-1 0 0,-3 4 0 16,3 0 10-16,-3 3 0 0,-1 3 0 0,4-4 0 16,-3 1 0-16,3 0 0 0,-4-3 0 0,4 8 0 15,-3-5 0-15,-1-6 0 0,4 3 0 0,-3 0 0 16,0-1 0-16,-1-2 0 0,1-3 0 0,-1 0 0 16,4 3 0-16,-3-6 0 0,3-6 0 0,-4 3 0 15,1-3 11-15,3 0-3 0,-4-2 0 0,1 2 0 16,3-3-8-16,-3 3 0 0,-1 0 0 0,1 0 0 15,-4 0 0-15,0 6 0 0,3-6 0 0,-3 6 0 16,0 0 0-16,0 0 0 0,0 0 0 0,0 0 0 16,0 0 0-16,0 0 0 0,0 0 0 0,0 0 0 15,0 0 0-15,0 0-14 0,0 0 5 0,0 0 1 16,4 12 8-16,-4-6 0 0,3 0 0 0,-3 0 0 16,0 0 0-16,4 3 0 0,-4-1 0 0,3 1 0 15,1 3 0-15,3 0 0 0,0-1 0 0,0 1 0 16,0 3 0-16,0-3 0 0,4 5 0 0,-4-5 0 0,3-6 0 15,-3 0 0-15,4-3 0 0,-4 0 0 0,3 0 8 0,-2 0 0 16,-1 5 0-16,-4-8 0 0,4 0-8 0,0 0 0 0,0 6 0 16,0-6 0-16,-7 0 0 0,0 0 0 15,7 0 8-15,-7 0-8 16,7 0-36-16,-7 0-12 0,0 0-3 0,0 0 0 16,4 0-116-16,0 6-23 0,-4-6-5 0,0 0-1 0</inkml:trace>
  <inkml:trace contextRef="#ctx0" brushRef="#br0" timeOffset="120838.019">28187 8857 1465 0,'0'0'32'0,"0"0"6"0,0 0 2 0,0 0 2 15,0 0-34-15,0 0-8 0,0 0 0 0,0 0 0 16,0 0 82-16,-7 0 14 0,0 0 4 0,7 0 0 16,-7 0-62-16,0 0-12 0,-4 0-2 0,4 0-1 15,0 0-8-15,3 0-2 0,-3 0 0 0,0 0 0 16,0 0-13-16,0 6 0 0,-3 0 0 0,3-3 0 15,0 3 0-15,-4 5 0 0,4-5 0 0,-4 6 0 16,4 0-16-16,0-6 4 0,0 8 1 0,0-2 0 0,-3 0 11 0,3 0 0 0,3 5 0 16,-3-8 0-16,3 3 0 15,1 5 0-15,-1-11 0 0,1 6 0 0,3-12 0 0,0 0 0 0,0 0 0 16,0 0 0-16,0 0 28 0,7 0 2 16,3 6 0-16,-10-6 0 15,11 0-16-15,0-6-3 0,-1 0-1 0,1-6 0 16,-1-2 1-16,4 2 0 0,1 0 0 0,-5-11 0 0,1 8-11 15,-1-3 10-15,1 1-10 0,-4 5 10 0,0-6-10 0,0 1 0 0,-3 8 0 16,3-3 0-16,-4 6 0 0,1-6 0 0,-4 12 0 0,0 0 0 16,3-2 0-16,-3 2 0 0,0 0 0 0,0 0 0 15,0 0-10-15,0 0 10 0,0 0 0 0,0 0-9 16,0 0 1-16,0 0 0 0,0 8 0 0,4 4 0 16,-4 0 8-16,3 0 0 0,-3 2 0 0,4 4 0 15,-4-6 0-15,0 2 0 0,3-2 0 0,-3 0 0 0,0 0 11 16,4-1 4-16,-4 1 1 0,3 0 0 0,1 0-16 15,-4 2 9-15,3-8-9 0,-3-6 8 0,0 0 0 16,0 0 0-16,0 0 0 0,0 0 0 0,11 6-8 0,-11-6 0 16,7 0-12-16,4 6 12 0,-4-6-27 0,0 0 3 15,3 0 0-15,-3 6 0 16,-7-6-114-16,11 0-22 0,-4 0-5 16,4 0-344-16,-11 0-69 0</inkml:trace>
  <inkml:trace contextRef="#ctx0" brushRef="#br0" timeOffset="121489.891">28374 8881 1119 0,'0'0'24'0,"0"0"6"0,0 0 1 0,0 0 1 0,0 0-32 0,0 0 0 0,0 0 0 0,0 0 0 16,0 0 76-16,0 0 8 0,0 0 3 0,0 0 0 15,0 0-8-15,0 0-2 0,0 8 0 0,3 1 0 16,-3 0-17-16,0-3-4 0,0 0-1 0,4 5 0 16,-4 1-11-16,-4 0-3 0,4 3 0 0,0-9 0 15,0 11-20-15,0-8-4 0,4-3-1 0,-4 3 0 0,0 5-6 0,0-8-2 16,3 0 0-16,-3-6 0 0,0 0-8 0,0 0 0 15,0 0 0-15,0 0 0 0,0 0 27 0,0 0 3 16,0 0 1-16,0 0 0 0,0 0-31 0,0 0 8 16,0 0-8-16,0 0 0 0,0 0 12 0,0 0 0 15,0 0 0-15,0 0 0 0,0 0-12 0,4-6 0 16,0 0 0-16,-4-8 0 0,0 5 0 0,0 0 8 16,3-3-8-16,-3 1 12 0,0-1-12 0,-3 3 0 15,3-3 8-15,-4 3-8 0,4-5 0 0,0 2 0 16,-4 3 0-16,4 0 0 15,0 1 0-15,0-1 0 0,0 0 0 0,0 3 0 16,4 0 0-16,0-6 0 0,-1 4 0 0,4 2 0 0,0-3-13 16,0 3 4-16,0 3 1 0,0-9 0 15,0 12 8-15,0-11 0 0,1 11 0 0,-1-6-8 0,0 0 8 0,0 3 0 16,0-3 0-16,-7 6 0 16,7-3 0-16,-7 3 0 0,0 0 0 0,0 0 0 0,10 3 0 15,-10-3 0-15,7 6 0 0,1 3 0 16,-5-3 0-16,1 5 0 0,-4-5 0 0,3 3 0 0,-3 0 0 0,0 5 0 0,0 4 0 15,-3-6 0-15,3 3 0 0,0 2 0 0,0-5 0 16,0 6 0-16,0-1 0 0,0 1 0 0,3-3 0 0,-3 8 0 16,4-11 0-16,-4 0 0 0,3 2 0 0,1-2 0 15,-1-6 0-15,1 0 0 0,-1 0 0 0,1 3 0 16,3-4 0-16,-7-5-13 0,0 0 5 0,7 0 8 16,0 3-59-16,-7-3-4 0,7-3-1 15,-3 0 0-15,3 1-133 0,-4-7-27 0,1 3-6 16,-1 0-1-16</inkml:trace>
  <inkml:trace contextRef="#ctx0" brushRef="#br0" timeOffset="122467.982">28907 8857 946 0,'0'0'20'0,"0"0"5"0,0-6 1 0,0 0 2 0,3 0-28 0,-3-5 0 0,0 2 0 0,0 0 0 16,0 0 101-16,0 3 15 0,0-5 4 0,0 5 0 15,-3-3-30-15,3 9-6 0,0 0 0 0,-4-3-1 16,4 3-23-16,0 0-4 0,-7 0 0 0,-4 0-1 15,1 0-37-15,-1 3-7 0,1 6-2 0,-1-3 0 16,1 5-9-16,-5 1 0 0,5-6 0 0,-4 6 0 16,0 2 0-16,3-2 0 0,-3 0 0 0,3 0 0 15,1 2 31-15,3 4 1 0,-4-6 0 0,4 2 0 16,0 1-41-16,0-3-8 0,3 3-2 0,1-4 0 16,3 1 19-16,-4-6 0 0,4 3 0 0,4-3 0 15,-1 5 0-15,1-5 0 0,3 0 0 0,0-6 0 16,0 6 48-16,4-6 12 0,-1 0 4 0,1-6 0 0,-1 0-52 15,5 0-12-15,-1-5 0 0,0 2 0 0,-4 0 0 16,4 0 0-16,1-8 0 0,-5 2 0 0,1 0 0 16,-4 3 0-16,3-2 0 0,1 2 0 0,0-3 30 0,-4 1 3 15,0-1 1-15,-4 9 0 16,4-6-54-16,-3-2-12 0,-1 5-1 0,-3 0-1 0,4 3 34 0,-4 0 0 16,-4 0 0-16,4 6 0 0,0 0 0 0,0 0 0 15,0 0 0-15,0 0 0 0,0 0 0 0,0 0 0 16,0 0 0-16,-7 0 0 0,7 0 0 0,-3 6 0 15,-1 0 0-15,1 3 0 16,-1-3-58-16,1 3-5 0,3 5-1 0,-4-2 0 0,8-6 52 0,-4 3 12 16,0 0 0-16,0 5 0 0,0-2 48 0,0 0 13 0,0-6 3 0,0 8 0 15,0-2-52-15,3 0-12 0,-3 0 0 0,4 5 0 16,-4-2 0-16,3 0 0 0,-3 11 0 16,0-11 0-16,0 8 0 0,0 1 0 0,0-1 0 0,0 4 0 15,-3-4 0-15,-1 1 0 0,1 2 0 0,-1-2 0 16,1 2 0-16,-1-8 0 0,0 5 0 0,-3 4 0 15,4-7 0-15,-1 4 0 16,-3 5 0-16,4 1 0 0,-1 2 0 0,1-5 0 0,-1 8 0 0,1-12 0 16,-1 10 0-16,1-16 0 0,3 4 0 0,0 2 0 15,0-2 0-15,0 0 0 0,3-7 0 0,-3 4 0 16,0-3 54-16,4-7 8 0,-4-5 2 0,3 9 0 16,-3-6-52-16,0-6-12 0,0 0 0 0,4 6 0 15,-1 6 0-15,-3-6 0 0,0-6 0 0,0 0 0 16,0 0 0-16,0 0 0 0,0 0 0 0,0 0 0 15,0 0 0-15,0 0 0 0,0 0 0 0,0 0 0 16,0 0 54-16,0 0 8 0,0 0 2 0,0 0 0 0,0 0-52 16,0 0-12-16,0-6 0 0,-3 0 0 0,3 6 0 15,0-6 0-15,0-12 0 0,0 9 0 0,0 9 0 16,0-5 0-16,0-7 0 0,3 0 0 0,-3 0 0 16,4 1 0-16,3-4 0 0,-4-3 0 0,1 1 0 15,-1-1 0-15,1-9 0 0,-1 10 0 0,-3-10 0 16,0 10 0-16,0-7 0 0,0 4 0 0,4 2 0 0,-4 0 0 15,0 7 0-15,4-7 0 16,-4 6-43-16,3 3-11 0,1-2-2 0,-4-1-1 16,3 0 19-16,1 3 4 0,-4 0 1 0,3 1 0 15,1 2-7-15,-1-6 0 0,4 6-1 0,-3-6 0 16,3 4 41-16,0 2 0 0,0-6 0 0,4 6 0 16,-1-6-188-16,-3 1-40 0,4 2-7 0,-1-6-1 0</inkml:trace>
  <inkml:trace contextRef="#ctx0" brushRef="#br0" timeOffset="123072.766">29154 8936 1134 0,'0'0'24'0,"0"0"6"0,0-6 1 0,0-5 1 16,0 5-32-16,0 0 0 0,3-6 0 0,-3 3 0 0,7-2 76 0,-3 5 8 15,-1-6 1-15,1 6 1 0,-1 0-16 0,1 0-3 16,-4 6-1-16,0 0 0 0,0 0-27 0,0 0-6 15,0 0-1-15,0 0 0 0,0 0-32 0,0 0 0 16,0 0 0-16,0 0 0 0,3 6 26 0,-3 6-2 16,0-6 0-16,0 0 0 0,0 3 12 0,0 2 1 0,0 1 1 0,-3 0 0 15,3 0-30-15,0 2-8 0,-4-2 0 0,4 6 0 16,0-7 0-16,4 1 0 16,-4 0 0-16,3 0 8 0,1 2-8 0,-4-8 12 0,3 6-4 15,1 0 0-15,3-6 7 0,-4 5 1 16,1-2 1-16,3-3 0 0,-3 0 0 0,3 0 0 0,0-6 0 0,0 0 0 15,0 0 11-15,0 0 3 16,0 0 0-16,0 0 0 0,0 0-11 0,0-6-3 0,0 0 0 16,0-6 0-16,0 1 2 0,-3 2 0 0,3-3 0 0,0 6 0 15,-4-14 1-15,4 8 0 0,1 0 0 0,-5-6 0 16,-3 7-20-16,4-7 0 0,-4 0 0 0,0 4 0 16,0 2 0-16,0-6-9 0,0 1 1 0,-4 8 0 15,4-9 8-15,-3 4 0 0,-1 2 0 0,0 3 0 16,1-6-24-16,3 4 0 0,-4-4 0 0,1 3 0 15,-1-6 4-15,4 7 0 0,-3-1 1 0,3 0 0 16,0-3-40-16,0 4-8 16,0-1-1-16,0 6-1 0,3-12-39 0,1 10-7 15,-1-4-1-15,1 6-1 0,3-6-1 16,0 6 0-16,-7 6 0 0,0 0 0 0</inkml:trace>
  <inkml:trace contextRef="#ctx0" brushRef="#br0" timeOffset="123665.267">29542 8828 1364 0,'-7'11'28'0,"3"-5"7"0,1 0-35 0,3-6 0 0,0 0 0 0,0 0 0 16,-4 6 102-16,4-6 14 0,0 0 2 0,0 0 1 15,0 0-21-15,0 0-4 0,4 6-1 0,-4-6 0 16,7 0-24-16,0 6-5 0,0-6 0 0,0-6-1 16,0 6-36-16,0 0-7 0,0 0-2 0,0-6 0 15,0 6-8-15,-3-6-2 0,3 6 0 0,0-6 0 16,-4 6-8-16,1 0 0 0,-1-6 0 0,1 0 0 15,-4 6 8-15,7-5-8 0,-4 2 0 0,4-3 8 16,-3 0-8-16,-1 0 0 0,1 0 0 0,-1 0 8 16,1 6-8-16,-4-11 0 0,7 5 0 0,-7-6 0 15,4 6 0-15,-1-3 0 0,-3 3 0 0,4-5 0 16,-4 5 0-16,0 0 0 0,3-6 0 0,-3 6 0 0,-3 0-9 0,-1-3-4 16,4 9-1-16,-3-3 0 15,-1 1-23-15,-3-4-5 0,0 0-1 0,0 6 0 16,0 0 9-16,0 0 2 0,0 6 0 0,-4 0 0 15,4-4 17-15,0 4 4 0,0 3 1 0,0 0 0 0,0 3 10 0,-4 0-10 16,8-1 10-16,-4 1-10 16,0 3 10-16,0 2 8 0,0 1-8 0,0-6 11 15,-1 2-11-15,5 4 0 0,-1 0 0 0,-3-6 0 16,4 5 0-16,3-2 20 0,-4-9-3 0,4 8 0 0,0-2 21 0,0 0 4 16,0 0 1-16,4-1 0 15,-4 1-28-15,3-6-6 0,-3 0-1 0,4 3 0 0,-1 0 0 0,1-1-8 16,3-2 12-16,-3 0-4 0,3 0-8 0,0-6 12 0,0 6-12 15,0-6 12 1,3 0-12-16,-3 0 0 0,4-6 0 0,3 0 0 16,-3 0-98-16,3 0-22 0,3-11-4 0</inkml:trace>
  <inkml:trace contextRef="#ctx0" brushRef="#br0" timeOffset="124399.575">30099 8569 1206 0,'0'0'26'0,"0"0"6"0,0 0 0 0,0 0 3 15,-4-3-35-15,4 3 0 0,0 0 0 0,0 0 0 0,0 0 100 0,0 0 12 16,-7-6 4-16,0 6 0 16,0 0-45-16,0 0-9 0,-3 0-2 0,3 0 0 0,0 0-30 0,-4 3-6 15,4 0-2-15,-4 0 0 0,1 0 13 0,-4 0 2 0,3 0 1 0,-3 3 0 16,0 2-25-16,0-2-5 0,3 6 0 0,-3 0-8 15,0-3 11-15,0 2-11 0,3 7 10 16,-3-6-10-16,4 2 9 0,2 1-9 0,1 0 8 16,0-9-8-16,0 6 15 0,0-1-3 15,4-5 0-15,-1 3 0 0,1-3 4 0,-1-3 0 0,4-3 0 0,0 0 0 16,0 0 0-16,0 0 0 0,0 0 0 0,0 9 0 16,0-9-3-16,0 6 0 15,0-6 0-15,0 0 0 0,0 0-13 0,0 0 0 0,7 11 8 0,-7-11-8 16,4 0 8-16,-4 0 0 0,7 6-8 0,3-6 12 15,-3 6-12-15,-3-6 0 0,7 0 0 0,-4 3-10 16,0 0 10-16,0 0 0 0,-4 0 0 0,4 3 0 16,0-3 0-16,-3 2 0 0,6 7 0 0,-6-6 0 15,3-6 0-15,0 6 0 0,0 0 0 0,0 0 0 16,0 3 0-16,0-1 0 0,0-5 0 0,4 0 0 0,-4 3 0 16,0 3 0-16,0-3 0 0,0 0 0 15,0 0 0-15,0-1 0 0,0 1 0 0,-3 0 0 16,-1 0 0-16,1 3 0 0,-1-3 0 0,1 0 0 0,-4 0 0 15,0-6 0-15,0 0 0 0,0 11 0 0,0-5 0 0,0 0 0 16,0 0 0-16,-4 3 8 16,1-3-8-16,-1 5 0 0,-3-5 0 0,0 6 0 15,-3-6 0-15,-1 6 0 0,1 2 8 0,-1-2-8 0,-3 0 0 16,3-6 8-16,-3 6-8 0,4-7 0 0,-5 1 0 16,5-3 0-16,-4 0 0 0,3-3 0 0,1-3 0 0,-5 0-15 0,5-3 3 15,-4 4 0-15,3-1-1 0,1-3 0 16,-4 0 0-16,3 0 0 15,0 0-23-15,1 0-4 0,3-3 0 0,0 6-1 16,0 3-67-16,7 0-14 0,0 0-2 0</inkml:trace>
  <inkml:trace contextRef="#ctx0" brushRef="#br0" timeOffset="145030.95">24098 6593 725 0,'-3'12'31'0,"-1"-6"-31"16,1 6 75 0,-1-1 9-16,1 1 1 0,-1 3 1 0,1-3-29 0,-5 5-5 0,5-5-2 0,-1 3 0 15,1 2-16-15,-4 1-3 0,3-9-1 0,1 9 0 16,-1-1-3-16,1-5-1 0,-1 3 0 0,1-1 0 16,3 7-7-16,-4-3-2 0,1-4 0 0,3 4 0 15,0 5-7-15,0-5-2 0,0 0 0 0,0 2 0 16,3 4 1-16,-3-10 0 0,4 4 0 0,-1 0 0 15,-3-1-9 1,4-2 12-16,-1 3-12 0,1-6 12 0,-4-1-12 16,3-5-9-16,-3 3 9 0,0-9-13 0,0 0 13 0,0 0 0 0,0 0 0 0,0 0 0 15,0 0 28-15,0 0 9 0,0 0 2 0,0 0 0 16,0 0-20-16,0 0-4 0,0 0-1 0,0 0 0 16,0 0-14-16,0 0 9 0,0 0-9 0,-7-9 8 15,7 9-8-15,-3-3 0 0,-1 0 0 0,4 3 8 16,0 0-8-16,-7-6 0 0,7 6 0 0,0 0 0 15,0 0 0-15,0 0 0 0,0 0 0 0,0 0 0 16,0 0 0-16,-3-5 0 0,3 5-9 0,0 0 9 16,0 0 0-16,0 0-10 0,0-6 10 0,0 6-8 15,0-6 8-15,0 6 0 0,0-6 0 0,0 6 0 16,3-6 0-16,1-3-8 0,-4 9 8 0,0-6 0 16,3 3-12-16,-3 3 2 0,4-6 1 0,-4 6 0 15,0-2-29-15,0 2-6 0,3-6 0 0,-3 6-1 16,0 0-10-16,0 0-1 0,0 0-1 0,0 0 0 15,0 0-2-15,0 0 0 0,0 0 0 0,0 0 0 16,4-6-25-16,-4 6-4 0,0 0-2 0</inkml:trace>
  <inkml:trace contextRef="#ctx0" brushRef="#br0" timeOffset="147788.635">24155 6470 466 0,'0'0'9'16,"0"0"4"-16,0 0-13 0,0 0 0 0,0 6 0 0,-4 0 0 16,4-6-19-16,-3 11-6 0,3-11-2 0,-4 0 0 15,4 0 63-15,-3 6 13 0,3-6 3 0,0 0 0 16,0 0-8-16,0 0 0 0,0 0-1 0,0 0 0 16,0 0-8-16,0 0-2 0,0 0 0 0,0 0 0 15,0 0 30-15,0 0 5 0,0 0 2 0,0 0 0 0,0 0-34 0,0 0-8 16,0 0 0-16,0 0-1 15,0 0-1-15,0 0 0 0,0 0 0 0,0 0 0 16,0 0 2-16,0 0 0 0,0 0 0 0,0 0 0 16,0 0-11-16,0 0-1 0,0 0-1 0,0 0 0 0,0 0-15 0,0 0 9 0,-4 6-9 0,1 3 8 15,-1 0-8-15,0 0 8 0,1 8-8 0,3-11 8 16,-4 12-8-16,1-4 0 0,-1 4 0 0,1 0 8 16,-1-1-8-16,1 4 0 0,-1 2 0 0,-3 4 0 15,4 2 0-15,-1-5 12 0,1 2-12 0,-1-2 12 16,4 2-2-16,-3 4 0 0,3-7 0 0,0 10 0 15,3-10 6-15,-3 4 2 0,4 2 0 0,-1-3 0 16,1 4 2-16,3-7 1 0,-4 4 0 0,1-10 0 16,3 4-11-16,-4-3-2 0,1-1-8 0,-1-5 12 15,1-6-2-15,-4 0-1 0,3 0 0 0,-3-6 0 16,0 0 0-16,0 0 0 0,0 0 0 0,0 0 0 16,0 0 3-16,-7-3 1 0,-3 0 0 0,3-3 0 15,0 0-5-15,-4 0 0 0,4-6-8 0,0 6 12 16,-4 1-4-16,4-1 0 0,-3 0-8 0,-1 0 12 15,1 0-31-15,-1 0-6 0,0 3-2 0,1 3 0 16,3-6 47-16,0 6 10 0,0-5 2 0,7 5 0 16,-7 0-20-16,7 0-4 0,-7 0-8 0,7 0 12 15,-7 0-12-15,7 0 11 0,-7-6-11 0,3 6 10 16,-3-6-10-16,0 6 12 0,3-6-12 0,-3 0 12 16,4 0-12-16,-1 0 10 0,-3 0-10 0,4-2 10 0,-8 2-2 15,4-6-8-15,0 0 12 0,0-3-4 0,-4 1-8 16,1-1 10-16,3-3-10 0,-4 1 10 0,0 2-19 0,1-3-4 0,-1-5-1 15,1 5 0 1,-1 4-53-16,1-4-10 0,3-3-3 0,-1 7 0 16,1-7-44-16,4 3-10 0,3-2-2 0</inkml:trace>
  <inkml:trace contextRef="#ctx0" brushRef="#br0" timeOffset="148208.919">23848 6220 874 0,'-11'9'18'0,"4"-3"4"0,0 0-22 0,0-1 0 0,0-5 0 0,7 0 0 16,-4 6 87-16,4-6 13 0,0 0 2 0,0 0 1 16,0 0-19-16,0 0-4 0,0 0-1 0,0 0 0 15,0 0-44-15,0 0-9 0,0 0-2 0,4 6 0 16,-1 0-24-16,1 0 8 0,3 0-8 0,0 0 0 16,0-3 8-16,0 3-8 0,4-1 0 0,-1 1 8 15,1 0-26-15,0 0-6 0,-1 0 0 0,4 0-1 16,-3-3 25-16,-1-968 0 0,5 1936 0 0,-1-968 0 15,0 0 0-15,0-3 0 0,0 0 0 0,4 2 0 16,-4-2 16-16,3-2 8 0,1 2 1 0,0-6 1 16,3 3-42-16,4 0-8 0,-1 0-1 0,-3 3-1 15,4-6 26-15,0 0 0 0,-4-6 0 0,4 6 0 0,-4 1 0 0,0-4 0 16,-3 0 0-16,-1 6 0 16,-3 0-56-16,0 0-7 0,4 3-1 0</inkml:trace>
  <inkml:trace contextRef="#ctx0" brushRef="#br0" timeOffset="148845.247">24310 6761 1094 0,'-11'23'23'0,"4"-17"5"15,7-6-28-15,0 0 0 0,0 0 0 0,0 0 0 16,-3 6 102-16,-4-6 15 0,7 0 3 0,-4 6 1 0,4-6-40 0,0 0-8 0,0 6-1 15,0-6-1-15,0 6-63 0,0 3-8 0,4-1-9 0,-1-2 9 16,1 0 0-16,3 9 0 0,0-3 0 0,0-6 8 16,3-1-8-16,-2-5 0 0,2 0 0 0,1 6 8 15,-1-6-8-15,1 0 0 16,3 6 0-16,-3-3 0 0,3 0 0 16,0-3 0-16,0 0 0 0,0 0 0 15,0-6 0-15,0 0 0 0,0-5 0 0,-3-7 0 0,0 12 18 0,3-9 2 16,-4 7 0-16,1-7 0 0,-1 3-9 0,-3 0-2 15,0-5 0-15,1 2 0 16,-5 3-30-16,1-5-7 0,-1 2 0 0,-3 3-1 0,0 0 56 0,-3 1 11 16,-1-1 2-16,-3 0 1 0,0 6-41 0,0-3 0 0,0 3 0 0,0 6 0 15,-4 0-12-15,1 0-4 0,-1 0 0 0,-3 6-1 16,0 0 0-16,0 3 0 0,0 3 0 16,0 5 0-16,-1-5 17 0,-2 0-12 0,3 0 12 15,0 8-10-15,-1-2 0 0,5 0 0 0,-1 2 0 0,1 4 0 16,3-7 10-16,0-2 14 0,-1 3-3 0,5-7-1 15,-1 1-23-15,1 3-5 0,3 3-1 0,0-7 0 16,0 1 31-16,3-6 5 0,1 6 2 0,-1-3 0 16,5-4-19-16,-1 1 0 0,0 0 0 0,7 0 0 15,0-6 0-15,0 0 0 0,7 0 0 0,0 0 0 16,4-6 0-16,0 0 0 0,3 0 0 0,7 1 0 16,-3-4-42-16,0-3-12 0,3 6-2 0</inkml:trace>
  <inkml:trace contextRef="#ctx0" brushRef="#br0" timeOffset="149399.734">25629 6129 1044 0,'0'0'21'0,"0"0"7"0,0 0-28 0,0 0 0 0,0 0 0 0,0 0 0 15,0 0 45-15,0 0 4 0,0 0 1 0,0 0 0 16,0 0 6-16,-3 6 2 0,-1 0 0 0,1 2 0 16,-1 4-23-16,1 0-5 0,-1 0-1 0,-3-1 0 15,4 4-1-15,-1-3 0 0,0 6 0 0,1-13 0 16,3 13-3-16,-4-12-1 0,1 3 0 0,3 3 0 15,-4-1 6-15,4 1 1 0,0 0 0 0,0 5 0 16,0 4-6-16,4-3-1 0,-4 5 0 0,3 4 0 16,1-4-5-16,-1 4-2 0,1 2 0 0,0-3 0 15,-4 4-8-15,3 2-1 0,-3 3-8 0,4-8 12 16,-4 8-12-16,0 3 9 0,0-11-9 0,0 14 8 16,-4-3 0-16,1-2 0 0,-5-7 0 0,5 9 0 0,-4-5 6 0,0-10 1 15,0 9 0-15,0-2 0 0,3-13-6 16,1 4-1-16,-1-3 0 0,1-12 0 0,3-1-8 0,0-5 0 0,0 0-10 15,0 0 10 1,3-5-80-16,-3-7-11 0,4-12-1 0</inkml:trace>
  <inkml:trace contextRef="#ctx0" brushRef="#br0" timeOffset="149834.668">25411 6690 1094 0,'0'0'23'0,"0"0"5"15,0 0-28-15,0 0 0 0,0 0 0 0,0 0 0 16,0 0 108-16,0 0 16 0,0 0 3 0,0 0 1 16,0 0-27-16,0 0-5 0,0 0 0 0,0 0-1 15,0 0-31-15,0 0-7 0,0 0-1 0,0 0 0 16,0 0-32-16,0 0-6 0,3 0-2 0,4 0 0 0,4 0-16 0,-4 6 10 16,3-6-10-16,1 0 8 0,0 0-8 0,3 0 0 15,-4 3 0-15,4-3 0 0,-3 0 0 0,3 3 0 0,0-3 0 16,0 0 0-16,4 3 0 0,-4 0 0 15,0 3-9-15,7 0 9 0,-7 3-16 16,4-4 1-16,-4-5 0 0,-3 6 0 16,-1-6-17-16,1 6-4 0,0-6-1 0,-1 0 0 15,1 0-27-15,3 0-6 0,-4 0-1 0,4-6 0 16,1 0-17-16,-1 1-4 0,0-10-1 0,-4 6 0 16,4 0-23-16,-3 3-5 0,3-5-1 0</inkml:trace>
  <inkml:trace contextRef="#ctx0" brushRef="#br0" timeOffset="150522.733">25894 6790 1051 0,'0'0'21'0,"0"0"7"15,-7 6-28-15,7-6 0 0,-4 6 0 0,4-6 0 16,0 0 66-16,0 0 7 0,0 0 2 0,0 0 0 15,0 6-10-15,0-6-1 0,-3 6-1 0,3 3 0 16,0-9-39-16,0 3-8 0,0-3-2 0,3 8 0 0,1-2-14 0,-4-6-18 0,3 3 4 16,-3 6 1-16,0-9 43 0,4 6 9 0,3 0 1 0,-4 0 1 15,1 0-18-15,0-1-4 0,-4-5-1 0,3 0 0 16,1 6-10-16,3 0-8 0,-4 0 9 0,4-3-9 16,0 3 0-16,0 0 0 0,0 0 0 0,4 0 0 15,-4-6 35-15,0 0 1 0,0 0 0 16,0 0 0-1,0 0-20-15,0-6-3 0,4 0-1 0,-4 6 0 0,-4-6-3 0,-3 6-1 0,0 0 0 0,0 0 0 16,8-3 1-16,-8 3 0 0,3-3 0 0,-3 3 0 16,0-6-1-16,0 6-8 0,-3-9 12 0,-1 3-4 15,0 1-8-15,1-1-11 0,-4 6 3 0,0-12 0 16,3 6 8-16,-3 0 0 0,0 3 0 0,0-3 0 16,0 3 0-16,-3 0 0 0,-1-2 0 0,0 2 0 15,4 3 0-15,-3-3 0 0,-1 3 0 0,4 0 0 16,-4 0 0-16,4 0 0 0,7 0 0 0,-7 0 0 15,7 0-13-15,0 0 2 0,0 0 1 0,-7 3 0 16,7-3 1-16,0 0 0 0,0 0 0 0,0 0 0 16,0 0 9-16,0 0 0 0,0 0-9 0,0 0 9 15,0 0 0-15,0 0 0 0,-7 0-9 0,7 0 9 16,0 0 0-16,-3 6 0 0,3-6-8 0,-7 5 8 16,3 1 0-16,4-6-8 0,-3 6 8 0,-1 0 0 15,1 6-34-15,3-6 0 0,-4 5 0 0,4-2 0 16,0 3 34-16,0 6 0 0,0-7 0 0,0 7 0 15,4-3 0-15,-4-3 0 0,3 5 0 0,1 1 0 16,-1-12 0-16,1 5 0 0,3-2 0 0,-4 3 0 16,4-6 20-16,0 6 12 0,0-6 1 0,0-6 1 15,1 2-14-15,-1 1-2 0,0 0-1 0,0 3 0 0,3-6-8 0,-3 3-1 16,4 0-8-16,0-3 12 0,-4 6-12 0,0 0 9 16,3-6-9-16,-3 0 8 0,0 6-8 0,4-6 0 0,-1 0 0 0,1 0 0 15,-4 0 0-15,4 0-14 0,-1 0 2 0,1 0 0 31,-4 0-28-31,3 0-6 0,-2-6-1 0,-1 6 0 16,3 0-41-16,-3-6-9 0,0 0-2 0</inkml:trace>
  <inkml:trace contextRef="#ctx0" brushRef="#br0" timeOffset="152182.044">27072 6673 915 0,'0'0'19'0,"0"0"5"0,0 0-24 0,-7 0 0 0,7 0 0 0,0 0 0 16,0 0 102-16,0 0 16 0,0 0 3 0,0 0 1 15,0 0-37-15,0 0-7 0,0 0-2 0,-7 0 0 16,0 6-44-16,3-1-10 0,4-5-2 0,-7 6 0 15,0 3-9-15,4 0-3 0,-4 0 0 0,3 8 0 16,1-5 20-16,3 0 3 0,0-3 1 0,0 5 0 16,0 1-32-16,0-3 0 0,0 3 0 0,0-4 0 15,0-2 12-15,-4 6-3 0,4-3-1 0,0-1 0 16,0-5 4-16,0 0 0 0,0 0 0 0,0-6 0 16,0 0-12-16,0 0 8 0,0 0-8 0,0 0 8 15,0 0 26-15,0 0 5 0,0 0 1 0,0 0 0 0,0 0-13 0,0 0-3 16,0 0 0-16,0 0 0 0,0 0-12 0,0 0-4 15,0 0 0-15,0 0 0 0,0 0-8 0,0 0 0 16,0 0 0-16,0-6 0 0,0 6 0 0,0-6 0 0,0 0 0 16,4 1 0-16,-4-1 0 0,3-6 0 0,1 6 0 15,-4-3 0-15,7 3 0 0,-4-2 0 0,1 2 0 16,-1-3 0-16,1-3 0 0,-1 6 0 16,1 0 0-16,-4-3 0 0,4 1 0 0,-1-1 0 0,1 6 0 15,-1 0 0-15,-3 3 0 0,4-6 0 16,-4 6 0-16,0 0 0 0,3-6 0 0,-3 6 0 0,0 0 0 15,0 0 0-15,0 0 0 0,4 0 0 0,3 0 0 0,-7 0 0 16,3 0 0-16,4 0 0 0,0 0 0 0,-3 0 0 16,3 0 0-16,0 6-11 0,-3-6 3 0,3 6 0 15,-4 0 8-15,4 3 0 0,-3-3 0 0,-1 5 0 16,1-5 0-16,-1 6 0 0,1 3 0 0,-1-4 0 16,1 1 0-16,-4 0 0 0,0 0 0 0,3-1 0 15,-3-5 0-15,0 3 0 0,0-3 0 0,0-6 0 16,0 0 0-16,0 0 11 0,0 0-3 0,0 0 0 15,0 0-8-15,0 0 0 0,4-6 0 0,3 0 0 16,-3-3 28-16,3-2 3 0,3-7 1 0,-3 3 0 16,0 1-20-16,0-1-3 0,4 3-1 0,-4-3 0 15,0-2-8-15,-3 5 0 0,3 0 0 0,0 1 0 16,-4-4 0-16,1 6 0 0,3 0 0 0,-4 3 0 16,1 0 0-16,-4-5 0 0,3 5 0 0,-3 6 0 0,0 0 0 15,0 0 0-15,0 0 0 0,0 0 0 16,0 0-9-16,0 0 9 0,0 0-12 0,0 0 12 15,0 0-39-15,0 0-1 0,4 12 0 0,-4-7 0 0,3 7 29 16,-3-6 11-16,4 0-8 0,-1 3 8 0,1 8 0 16,0-11 0-16,-1 6 0 0,1-3 0 15,3 6 0-15,-4-1 0 0,1-2 0 0,-1 0 0 0,1 0 0 0,-1-1 0 16,1 4 0-16,3-3 0 0,-4 0 0 0,1-1 0 0,3 1 0 16,-4 3 0-16,1-3 0 0,-4-1 0 0,4 1 0 0,-1-6 0 15,1 6 0-15,-1-3 0 0,1 2 0 16,-1-5 0-16,1 0 0 0,-1-6 0 0,-3 0 0 0,7 6 0 15,-3-6 0-15,3 0 0 0,0-6 0 0,0 0 0 16,0 0-53-16,4 0-6 0,-4 1-1 16,3-7 0-16,1 0-150 0,-1 9-30 15</inkml:trace>
  <inkml:trace contextRef="#ctx0" brushRef="#br0" timeOffset="152755.785">27700 6758 1196 0,'0'0'24'0,"-7"0"8"0,7 0-32 0,-7 0 0 0,0 0 0 0,7 0 0 31,-7 0 68-31,0 0 7 0,7 0 1 0,-7-6 1 0,0 6-23 0,0 0-5 0,7 0-1 0,-7 0 0 16,0 0-34-16,7 0-14 0,-8 0 11 0,1 0-11 15,7 0 12-15,-3 6-3 0,3-6-1 0,-7 3 0 16,0 0-8-16,0 6 0 0,3-1 0 0,-3 1 0 16,4-3 0-16,-4 6 0 0,3 0 0 0,1-3 0 15,-5-1 0-15,5 1 0 0,3 3 12 0,-4 0-4 16,4-6 13-16,-3-1 3 15,6 1 0-15,-3 0 0 0,4 0-4 0,-4 0 0 0,3 3 0 0,1-3 0 16,0 0 1-16,3-6 0 0,-4 5 0 0,4-5 0 16,0 6-1-16,0-6 0 0,4 0 0 0,-4 0 0 15,0 0-9-15,0 0-3 0,0-6 0 0,4 6 0 16,-4-5-8-16,3-1 8 0,1-9-8 0,-4 9 8 16,4-6-8-16,-4 6 12 0,-4-5-12 0,4-1 12 15,-3 0-12-15,-1 3 0 0,1 1 0 0,-1 2 0 16,-3-3-11-16,4 3 3 0,-4 0 0 0,0 0 0 15,0 6 8-15,0 0 0 0,0-6 0 0,0 6 0 16,0 0-8-16,0 0 0 0,0 0 0 0,0 0 0 16,0 0-4-16,-7 6 0 0,3 0 0 0,1 6 0 15,-1-3 12-15,4-1-8 0,0 1 8 0,-3 3-8 16,3-6 8-16,0 6-13 0,3-6 5 0,-3 5 8 16,4-8 0-16,-4 3 0 0,3 0 0 0,1 0 0 0,-1 6 0 15,1-6 0-15,-1-1 0 0,4-5 0 0,-3 6 0 0,-1 0 0 16,1 0 0-16,0-6 0 15,-1 3-63-15,4 0-14 0,-3 3-3 0</inkml:trace>
  <inkml:trace contextRef="#ctx0" brushRef="#br0" timeOffset="153388.372">27915 6796 1337 0,'0'0'28'0,"0"0"6"15,0 0-34-15,-7 6 0 0,0 6 0 0,4-6 0 16,3 0 109-16,-4-1 15 0,1 4 4 0,3-3 0 16,-4 6-88-16,1 0-18 0,3-6-3 0,-4-1-1 15,4 1-9-15,-4 0-1 0,4 0-8 0,0 0 12 16,0-6-4-16,0 0 0 0,0 0-8 0,0 0 12 16,0 0-2-16,0 0-1 0,0 0 0 0,0 0 0 15,0 0 0-15,0 0 0 0,0 0 0 0,0 0 0 16,0 0 44-16,0 0 9 0,0 0 2 0,0 0 0 15,0 0-41-15,0 0-8 0,0 0-2 0,0 0 0 16,4-6-45-16,-4 0-10 0,4 0-2 0,-1 0 0 0,-3-5 25 0,4-1 5 0,-4 6 1 0,0-6 0 16,3 3 27-16,-3 1 6 0,4-1 0 0,-4 3 1 15,3 0-8-15,-3 0-1 16,0 6-1-16,4-6 0 0,-4 6-11 0,0 0 0 16,0 0 0-16,0 0 0 0,0 0 0 0,0 0 0 15,0 0 0-15,3-6 0 0,-3 6 0 0,4-3 0 16,-4 3 0-16,3-2 0 0,1 2 0 0,3 0 0 15,-4 0 0-15,-3 0 0 0,7 0 0 0,-3 2 0 16,3-2-9-16,-3 3 9 0,-1 3 0 0,4-6 0 16,-3 6 0-16,3 0 0 0,-4-6 0 0,1 6 0 0,-1 0 0 0,1 6 0 31,-1-7-33-31,1 4 0 0,-1 3 0 0,1-6 0 0,0 6 53 0,-1-1 12 0,1-5 1 0,-1 3 1 16,1 0-26-16,-1 6-8 0,1-9 0 0,-1-1 0 15,1 7 0-15,3-6 0 0,-4-3 0 0,1 0 0 16,3 6-28-16,0-6-5 0,0 0-2 0,0-3 0 15,0 0-176-15,0-3-35 0</inkml:trace>
  <inkml:trace contextRef="#ctx0" brushRef="#br0" timeOffset="154174.413">28307 6831 851 0,'0'0'36'0,"0"0"-36"31,0 0 109-31,0 0 15 0,0 0 4 0,-7-2 0 0,3-4-52 0,1-3-9 0,-4 9-3 0,0-6 0 16,3 0-51-16,-3-6-13 0,0 6 0 0,4 1 0 15,-5-1 0-15,5-3 0 0,-4 6 0 0,7 3 0 16,-4-3 0-16,4 3 0 0,0 0 0 0,0 0 0 16,-7 3 54-16,0 3 8 0,0 3 2 0,4-1 0 15,-4 4-52-15,3 0-12 0,1 0 0 0,-1 2 0 16,0-5 0-16,4 6 0 0,-3-3 0 0,3-1 0 16,0-2 0-16,3 0 0 0,1 0 0 15,0 3 0-15,-1-6 26 16,1-1 2-16,3-5 1 0,0 6 0 0,0-6 5 0,0 0 1 0,0 0 0 0,0 0 0 15,0 0-35-15,0 0 0 0,0-6 0 0,0 6 0 16,0-5 19-16,0 5-3 0,0-6-1 0,0 0 0 16,0-3-6-16,-3 6-1 0,-1-3 0 0,1 3 0 15,-4 3-8-15,4-6 8 0,-4 6-8 0,0 0 8 16,0 0-8-16,0 0 0 0,0 0 0 0,0 0 8 16,0 0-8-16,0 0 0 0,0 0 0 0,0 0 8 15,0 0-8-15,0 3-17 0,0 6 4 0,0 6 1 16,0-3-6-16,0-1-1 0,0 1 0 0,0 6 0 15,0 2 19-15,0-2 14 0,3 2-2 0,-3 4-1 0,0 0-11 16,4 2 0-16,-4-2 0 0,0 5 0 0,0-9 0 16,0 7-16-16,3-9 4 0,-3 11 1 0,0-14 11 0,0 2 0 15,0 7 0-15,0-7 0 0,0 1 0 16,0 3 0-16,0-4 0 0,0-2 0 0,0 3 8 0,0-1 4 16,-3 4 1-16,3-1 0 0,0 7-13 0,-4-6 0 15,4 8 8-15,-3-6-8 0,3-2 0 0,-4 3 9 16,0-4-9-16,1-2 8 0,3-1-8 0,-4 1 0 15,4-9 0-15,0 0 0 0,-3-3 0 0,3 2 8 16,0-8-8-16,0 0 8 0,0 0 8 16,0 0 2-16,0 0 0 0,0 0 0 0,0 0 14 0,0 0 4 0,0 0 0 0,0 0 0 15,0 0-16-15,0 0-2 0,0-8-1 0,0 8 0 32,3-9-37-32,-3 6-8 0,4-3-2 0,-4 0 0 0,0 0 54 0,0-6 12 0,0 1 1 0,0 2 1 15,0-3-38-15,3 0-18 0,1-5 2 0,0-1 0 16,-1-3-5-16,1 4-1 0,-1-7 0 0,1-2 0 15,-1 8-34-15,1-11-6 0,3 8-2 16,-4-2 0-16,8-10 0 0,-4 10 0 0,3-7 0 0,1 4 0 16,0-3-102-16,-1 8-21 0,-3-11-4 15</inkml:trace>
  <inkml:trace contextRef="#ctx0" brushRef="#br0" timeOffset="154650.783">28596 6796 1314 0,'-3'12'37'0,"3"6"8"0,-4-7-36 0,4 4-9 0,0-3 0 0,0 0 0 16,0-1 104-16,4-8 20 0,-4 6 3 0,0-3 1 16,3 3-103-16,-3-3-25 0,4 0 0 0,-4-1 0 15,3 1 56-15,1 0 7 0,-4 0 1 0,3-3 0 16,1 0-44-16,-1 6-9 0,1-6-2 0,-1 6 0 15,1-4-9-15,-1-5 8 0,1 6-8 0,-1 0 8 16,-3-6-16-16,8 6-4 0,-5-6-1 0,4 0 0 16,0 0 29-16,-3 0 5 0,3-6 2 0,0 0 0 15,0 0-11-15,0 1-1 0,0-7-1 0,0 0 0 16,4 3-1-16,-4-3 0 0,0-5 0 0,0-1 0 16,0 3 11-16,0-2 1 0,-4-4 1 0,1 4 0 15,0-1-22-15,-1 0 0 0,1-8 0 0,-4 8 0 16,0 1-22-16,-4-7-9 0,4 3-1 0,-3 4-1 15,-1-4 1-15,-3 9 1 0,3-5 0 0,1 5 0 16,-1 0-77-16,1 6-16 0,-1-5-4 0</inkml:trace>
  <inkml:trace contextRef="#ctx0" brushRef="#br0" timeOffset="155253.1">28963 6746 1337 0,'0'0'28'0,"0"0"6"0,0 0-34 0,0 0 0 0,0 0 0 0,0 0 0 15,4 6 58-15,-1 0 5 0,1 0 1 0,-1-3 0 16,1 6 0-16,3-6 0 0,-4-1 0 0,1 1 0 16,3 3-52-16,-4-6-12 0,4 0 0 0,1 0 0 15,-5 0 0-15,4 0 0 0,0 0 0 0,0-9 0 16,-3 7 0-16,3-1 0 0,-4-6 0 0,1 3 0 16,-1 3 0-16,1-3 0 0,-1 0 0 0,1 0 0 15,-1 0 0-15,-3 1 0 0,0-4 0 0,0 3 0 16,0 0 0-16,0 0 0 0,-3 0 0 0,3 0 0 15,-4 0 54-15,4 1 8 0,-3-7 2 0,-1 6 0 16,1-3-52-16,-4 3-12 0,3-3 0 0,1 6 0 16,-1-8 0-16,-3 5 0 0,0 0 0 0,0 0 0 15,4 0-14-15,-1 6-6 0,0-6 0 0,4 6-1 16,-3-3 33-16,-4 3 8 0,7 0 0 0,-7-3 1 16,7 3-21-16,-7 3 0 0,0 0 0 0,0 3 0 15,3 6-47-15,-3 0-13 0,0-1-4 0,0 1 0 0,3 3 52 16,-3 3 12-16,0-1 0 0,4-2 0 0,-1 8 0 0,1-11 0 0,-1 6 0 15,1-1 0-15,3-2 0 0,-4 3 0 0,4-3 0 16,4-4 0-16,-4 1 48 0,3 0 13 0,1 0 3 16,3-7 0-16,-4 4-55 0,4-3-9 0,4 0 0 15,-4 6 0-15,4-6 12 0,3 0 11 0,-4-1 1 0,1 1 1 16,3 0-14-16,-3 0-3 0,3-3-8 0,-4 6 12 16,1-3-12-16,-1-3 0 0,1 3 0 0,3-6-10 15,-3 0-11-15,3 5-3 0,-4-5 0 0,1-5 0 16,3 5-134-16,-3 0-27 0,-1-9-6 0</inkml:trace>
  <inkml:trace contextRef="#ctx0" brushRef="#br0" timeOffset="158107.248">23178 8313 528 0,'0'0'22'0,"0"0"-22"15,0 0 33-15,0 0 3 0,0 0 0 0,0 0 0 16,0 0 36-16,0 0 7 0,0 0 1 0,7 3 1 16,0 3-8-16,0-3-1 0,-4 0-1 0,8-3 0 15,-4 3-31-15,3 0-7 0,5 0-1 0,-1 5 0 16,0-2-16-16,3 0-3 0,5 0-1 0,-1 9 0 15,0 0-12-15,0-1 9 0,4 10-9 0,-1-7 8 16,-2 4-8-16,2 2 8 0,-3-5-8 0,1 3 8 16,2-4-8-16,-3 7 8 0,1-4-8 0,-1 4 8 15,0-3-8-15,0 2 0 0,0-11 0 0,1 5 0 16,-5 1 9-16,4-3 0 0,-3-3 0 0,3 2 0 16,-3-5 1-16,-1 0 0 0,-3-6 0 0,1 6 0 15,-5-9-10-15,1 0-11 0,-1 0 3 0</inkml:trace>
  <inkml:trace contextRef="#ctx0" brushRef="#br0" timeOffset="159095.238">19907 6814 664 0,'-21'9'13'0,"14"-6"5"0,0 2-18 16,0-2 0-16,0 3 0 0,0 6 0 0,3-6 32 0,-3 0 4 0,4 0 0 16,-1 5 0-16,-3-5 22 0,4-3 5 0,-1 3 1 0,1 0 0 15,3-6 0-15,-8 12 0 16,5-6 0-16,-1 5 0 0,1-5-10 0,3 6-2 0,-4-6 0 0,1 15 0 15,3-10-33-15,0 1-7 0,0 9-2 0,0-4 0 16,0 7 18-16,0-4 3 0,3 4 1 0,1-1 0 16,-1 10-32-16,4-10-20 0,-3 7 4 0,3 2 0 15,0-3 16-15,4 4 0 0,-4-10 0 0,3 10 0 16,-3-10-16-16,0 4 1 0,4-4 0 0,-4-8 0 16,0-1-51-16,0 1-10 0,-3-9-3 0</inkml:trace>
  <inkml:trace contextRef="#ctx0" brushRef="#br0" timeOffset="159517.655">19618 6887 850 0,'0'0'24'0,"0"0"6"0,0 0-30 15,0 0 0-15,0 0 0 0,0 0 0 0,0 0 79 0,0 0 9 0,0 0 3 0,0 0 0 16,0 0-22-16,0 0-4 0,0 0-1 0,0 0 0 15,7 0-11-15,4-6-2 0,-1 6-1 0,1-5 0 16,3 5-34-16,0 0-6 0,4-6-2 0,3 6 0 16,-4 0-8-16,8 6 0 0,-4-6 0 0,4 5 0 15,-4-5 0 1,0 6 0-16,4-6 0 0,0 0 0 0,-4 3 0 0,4 0 0 0,-4-3 0 0,0 0 0 16,0 0 0-16,0 0 0 0,0-3 0 0,1 0 0 15,-1 3 0-15,0 0 0 0,4-6 0 0,-8 1 0 16,1 5-26-16,0-6-10 0,-4 6-3 15,0-6 0-15,-4 0-12 0,1 6-2 0,-1 0-1 0</inkml:trace>
  <inkml:trace contextRef="#ctx0" brushRef="#br0" timeOffset="159866.436">19579 7384 501 0,'-14'24'10'0,"7"-18"3"0,3-1-13 16,4-5 0-16,0 0 0 0,0 0 0 15,0 0 81-15,0 0 14 0,0 0 2 0,8 0 1 0,-1 0 18 0,0 0 4 16,3-5 1-16,1 5 0 0,3-6-53 15,0 0-10-15,0 0-2 0,4 3-1 0,-1 0-37 0,1 3-7 0,0 0-2 0,3 3 0 16,-4-3-9-16,8 3 8 0,-4 0-8 0,1-3 8 16,2 3-8-16,-3 3 0 0,4-6 0 0,-4 6 0 15,0-6 13-15,1 5 1 0,-5-5 0 0,1 6 0 16,-4-6-53 0,4 6-10-16,-4-6-3 0,0 0 0 0,0 0 8 0,0 0 2 0,4-6 0 15,-4 6 0-15,3-6-49 0,-2 6-9 16,2-5-3-16</inkml:trace>
  <inkml:trace contextRef="#ctx0" brushRef="#br0" timeOffset="160687.428">20493 7208 881 0,'0'0'37'0,"0"0"-29"15,0 0 35-15,0 0 7 0,0 6 2 0,0 2 0 16,0-2-19-16,0 6-3 0,3 0-1 0,-3-6 0 16,0 3 23-16,0-1 5 0,0 1 1 0,0 3 0 15,4 0-33-15,-4-6-6 0,0-1-2 16,3 1 0-16,-3 6 3 0,0-3 0 0,0-3 0 0,0 6 0 16,0-7-11-16,0-5-1 0,0 0-8 0,0 0 12 15,0 0 7-15,0 0 1 0,0 0 0 0,0 0 0 16,0 0-20-16,0 0 0 0,0 0 0 0,0 0 0 15,0 0 8-15,4 0-8 0,-4 0 9 0,7 0-9 16,-3 0 10-16,3-5-10 0,-4 5 10 0,1-6-10 16,-1 0 11-16,1 6-11 0,-4-6 12 0,0 6-12 15,0 0 8-15,3-6-8 0,-3 6 0 0,0 0 0 16,0 0 8-16,0 0-8 0,0 0 0 0,0 0 0 16,0 0 0-16,0 0 0 0,0 0 0 0,0 0 0 15,0 0 0-15,0 0 0 0,0 0 0 0,0 0 0 16,4 0 0-16,3-3 0 0,-4-3 0 0,-3 6 0 15,0 0 11-15,0 0-11 0,0 0 10 0,4-3-10 16,-4 3 18-16,3-3-2 0,-3 3-1 0,0 0 0 16,0 0 6-16,0 0 2 0,0 0 0 0,0 0 0 15,0 0-23-15,0 0 0 0,0 0 0 0,7 3 0 16,-7-3 8-16,4 3 1 0,-4-3 0 0,4 9 0 16,-1-3-9-16,1 0 0 0,-1 0 0 0,1 0 0 15,-4-6 0-15,3 5 0 0,-3-5 0 0,0 0 0 0,4 6 0 0,-4-6 0 0,3 6 0 16,-3-6 0-1,0 6 0-15,0-6 0 0,4 6 0 0,-4-6 0 0,3 3 0 0,-3-3 0 16,7 3 0-16,-7-3 0 0,0 0 0 0,4 9 0 0,-4-9 0 0,3 0 0 16,1 6 0-16,-1-1 0 0,1-5 11 15,0 6-11-15,3 0 11 0,-4 0-11 0,1 0 12 0,3-3-12 16,-4 0 8-16,1 0-8 0,3-3 0 16,-7 0 0-16,3 3 0 0,4-3 0 15,-3 0 0-15,3 3 0 0,-4-3 0 16,5 3 10-16,-1 0-10 0,0-1 8 0,-4-2-8 0,4 3 0 15,0-3 0-15,-3 0 0 0,3 0-20 0,-4 0 1 0,4 0 0 0,-3 0 0 16,3 0-11-16,-3-3-2 0,3 3-1 0,-4 0 0 16,4 0 5-16,-3 0 0 15,6 0 1-15,-3 0 0 0,0 0-87 0,0 0-18 0,4 0-3 0</inkml:trace>
  <inkml:trace contextRef="#ctx0" brushRef="#br0" timeOffset="160992.38">21170 7408 756 0,'0'0'32'0,"0"0"-32"15,0 0 48-15,0 0 3 0,-7 6 1 0,0-6 0 16,0 5-23-16,0 1-4 0,0 0-1 0,0 0 0 15,0 0 36-15,0 0 6 0,0 0 2 0,0 3 0 16,3-4-11-16,-3 7-1 0,0 0-1 0,3-6 0 16,1 3-31-16,-1 2-5 0,1 7-2 15,3-6 0-15,-4 0 7 0,4-1 0 16,-3-2 1-16,3 3 0 0,-4 0 2 0,4-6 0 0,0 11 0 0,0-11 0 16,0 0-13-16,0 3-2 0,0-3-1 0,0-6 0 15,0 0-11-15,0 0 0 0,7 0 0 0</inkml:trace>
  <inkml:trace contextRef="#ctx0" brushRef="#br0" timeOffset="161182.179">21114 7455 922 0,'0'0'19'0,"0"0"5"16,0 0-24-16,0 0 0 0,0 0 0 0,0 0 0 15,0 0-14-15,3-6-8 0</inkml:trace>
  <inkml:trace contextRef="#ctx0" brushRef="#br0" timeOffset="161770.86">21562 7611 1272 0,'0'0'26'0,"-7"-6"7"0,0 6-33 0,7 0 0 0,-11 0 0 0,11 0 0 15,-7 0 28-15,0-6-2 0,0 0 0 0,0 3 0 16,3 0 10-16,4 3 3 0,-3-9 0 0,-1 3 0 16,1 0 1-16,3 1 0 0,-4-7 0 0,4 6 0 15,-3 0-6-15,3-3-1 0,0 0 0 0,0 9 0 16,0 0 0-16,0 0 0 0,0 0 0 0,0 0 0 16,-7-3-18-16,0 3-4 0,7 0-1 0,-11 3 0 15,0 3-2-15,4 6-8 0,0-6 12 0,-3 0-4 16,-1 6 0-16,1-7 0 0,-1 1 0 0,0 3 0 15,1-3 3-15,3 6 0 0,-4 0 0 0,4-7 0 16,4 1-11-16,-4 0 0 0,7 0 0 0,0-6 0 16,0 0 0-16,0 0 0 0,0 0 0 0,0 0 0 15,0 0 20-15,0 0 0 0,0 0-1 0,0 0 0 16,0 0 3-16,0 0 1 0,0 0 0 0,0 0 0 0,0 0-23 16,0 0 0-16,3 3 0 0,1 0 0 0,3-3 0 15,-4 3 0-15,4-3 0 0,-3 3 0 16,3 3 0-16,-4-3 0 0,4 2 0 0,-3 1 0 0,3 0 0 15,-3 0 0-15,-1 0 0 0,4 0 0 0,-3-3-8 16,-1 3 8-16,1 0-8 0,-4 2 8 16,3 1-9-16,1-3 9 0,-4-6-10 0,0 0 10 0,0 12-14 0,0-12 3 15,0 6 1-15,0-6 0 0,-7 6 10 0,3-3 0 0,-3 5 0 16,0-5 0-16,0 0 0 0,0-3 0 0,-4 3 10 16,4-3-10-16,-3 0 9 0,-1 0-9 15,1 0 8-15,-1-3-8 0,4 3 0 0,-4 0 0 0,1-6 0 0,3 3 0 16,0-2-24-16,0 2-3 15,-1-3-1-15,1 0 0 0,4 0-40 0,-4 0-8 0,3 0-1 16</inkml:trace>
  <inkml:trace contextRef="#ctx0" brushRef="#br0" timeOffset="162374.081">21819 7575 1288 0,'0'-9'27'0,"0"9"5"0,0 0-32 16,0 0 0-16,0 0 0 0,0 0 0 0,0 0 89 0,0 0 11 0,-10 0 3 0,3 6 0 15,-4 0-63-15,0 0-12 0,1 0-2 0,-4 3-1 16,0-3 22-16,3 5 4 0,-3 1 1 0,0-3 0 16,0 0-32-16,0 5-7 0,0 4-1 0,-1-3 0 15,5 0-12-15,-1-1 0 0,4 4 0 0,0-6 0 16,4-1 0-16,-4 1 0 0,7-3 0 0,-4 3 0 15,4-6-8-15,0-1 8 0,4 1-12 0,-4-6 12 16,7 6-16-16,-7-6 3 0,0 0 1 0,7 3 0 16,-7-3 12-16,7 3-9 0,-4-3 9 0,-3 0-8 15,11 0 8-15,-4 0-10 0,-7 0 10 0,7 0-10 16,-7 0 10-16,7 3 0 0,-7-3 8 0,7 0-8 16,0 0 0-16,-3 3 0 0,3-3 0 0,-7 0 0 15,7 3 0-15,-4 0 0 0,4 0 0 0,-7-3 0 16,4 6 0-16,-4-6 0 0,0 6-12 0,0-6 4 15,0 0 8-15,0 0 0 0,0 0 0 0,0 11 0 16,0-11 0-16,-4 6 9 0,4-6-1 0,-3 6-8 16,-1-3 0-16,4-3 0 0,-7 6 0 0,0 0 0 15,0-3 11-15,-3 6-11 0,-1-4 10 0,-3 1-10 16,3 0 0-16,-3 0 0 0,4-6 0 0,-1 6 0 16,0 0 0-16,-3-6 0 0,4 6 0 0,-1-6 0 15,4 6-29-15,-4-6 1 0,4 0 0 0,0 0 0 16,0 0-46-16,7 0-9 0,-7-6-1 0</inkml:trace>
  <inkml:trace contextRef="#ctx0" brushRef="#br0" timeOffset="162839.621">22306 7708 981 0,'0'0'28'0,"0"0"6"0,0 0-34 0,0 0 0 0,0 0 0 15,-3 14 0 1,3-8 68-16,-4 6 6 0,4 0 2 0,-3-1 0 15,3 4 24-15,-4 3 6 0,4-1 1 0,0 1 0 16,0 3-63-16,0 2-12 0,0-5-2 0,0 8-1 0,0-2-4 0,0 2-1 0,4-2 0 0,-4-4 0 16,0 4-24-16,3-7 0 0,1 1 0 0,-4 3 0 15,3-4 0-15,1 1 0 0,-1-3 0 0,-3-4 0 16,4 1-12-16,-1-6-8 0,1 0-2 0</inkml:trace>
  <inkml:trace contextRef="#ctx0" brushRef="#br0" timeOffset="163133.663">22652 7722 1258 0,'-4'12'36'0,"-3"0"7"16,-3 2-35-16,-1 1-8 0,-3 6 0 0,3-4 0 16,-3 1 54-16,0 8 9 0,0-5 1 0,0 8 1 15,3 1-21-15,-3 2-5 0,0 3-1 0,0-2 0 16,3-1-38-16,-3 3 0 0,0 4 0 0,0-4 0 16,4 3 0-16,-1 3 8 0,0-3-8 0,-3 4 8 15,4-4-8-15,-1 6-10 0,4-15 10 0,-4 10-13 16,4-7-22-16,0-3-4 0,4-5-1 0,-1 2 0 15,1-8-12-15,3 0-4 0,-4-7 0 0</inkml:trace>
  <inkml:trace contextRef="#ctx0" brushRef="#br0" timeOffset="163617.679">22680 8137 513 0,'-3'6'21'16,"-1"2"-21"0,1 7 91-16,-5-9 13 0,5 12 4 0,-1-4 0 15,-3-2-10-15,4 12-2 0,-1-13 0 0,-3 7 0 16,4 3-3-16,-4-4-1 0,0-2 0 0,3 0 0 16,-3-1-20-16,3 4-4 0,-3-3 0 0,4-4-1 15,-1 1-40-15,4 0-8 0,0-6-2 0,0-6 0 16,0 0 9-16,0 0 2 0,0 0 0 0,0 0 0 15,0 0 3-15,7 0 1 0,-7 0 0 0,11-6 0 16,0 0-20-16,-1 0-3 0,4-6-1 0,-3 1 0 0,3 2-8 16,-3-9 0-16,3 6 0 0,-4-5 0 0,-3 2-15 0,0-3 5 15,-3 1 1-15,-1-1 0 0,1 9 9 0,-4-8 0 0,0 5 0 0,0-3 0 16,-4 6-8-16,1 1 0 16,-1-4 0-16,1 0 0 0,-1 6-10 0,-3-3-2 0,0 1 0 15,-3 5 0-15,3 0-19 16,0-3-4-16,-4 3-1 0</inkml:trace>
  <inkml:trace contextRef="#ctx0" brushRef="#br0" timeOffset="164017.907">22853 8184 1090 0,'0'14'31'0,"-4"-2"6"16,1 6-29-16,-1-6-8 0,1 2 0 0,-1-2 0 15,4 6 49-15,-3-7 9 0,-1 1 2 0,4 6 0 0,-3-6-48 0,3 2-12 16,-4-2 0-16,4 6 0 0,0-6 53 0,0 2 9 15,4 4 2-15,-4-6 0 0,3 2-52 0,-3 4-12 0,4-6 0 0,-4-1 0 16,3-2 34-16,4 3 4 0,-3-9 1 0,3 3 0 16,0-3 3-16,4 3 1 0,-4-6 0 0,3 0 0 15,1-6-1-15,3 0 0 0,0 0 0 0,0-6 0 16,-3 3-22 0,3-2-4-16,-4-1 0 0,5-9-1 0,-5 10-7 0,1-7 0 0,-1-3-8 0,-3 4 12 15,0-1-24-15,0 0-4 0,0 1-2 16,-3 2 0-1,0-3-10-15,-1 1-1 0,-3-1-1 0,0 4 0 0,0 2-54 0,0-9-12 16,0 6-1-16</inkml:trace>
  <inkml:trace contextRef="#ctx0" brushRef="#br0" timeOffset="165044.061">23050 4271 1089 0,'0'0'22'0,"0"0"7"16,0 0-29-16,0 0 0 0,0 0 0 0,0 0 0 16,4-6 80-16,0 6 9 0,3-6 3 0,0 6 0 15,0-6-55-15,7 12-10 0,0-6-3 0,0 0 0 16,4 6-15-16,3 0-9 0,-3 3 10 0,-1 0-10 16,1 5 9-16,-4-2-9 0,4 0 8 0,-1 0-8 15,-3 2 8-15,0 4-8 0,0-6 0 0,-3 5 8 16,-4-2-8-16,0 8 8 0,0-11-8 0,-3 9 8 15,3-4-26-15,-7 1-6 0,0 0 0 0,0-4-1 16,0 4-23-16,0-6-4 0,0-6 0 0,0-6-1 16,0 0-17-16,0 0-3 0,0 0-1 0</inkml:trace>
  <inkml:trace contextRef="#ctx0" brushRef="#br0" timeOffset="165389.39">23753 4033 957 0,'0'0'20'0,"-8"6"4"0,-2 5-24 0,3-5 0 0,0 6 0 0,0-6 0 15,0 6 0-15,0 2 0 0,3-2 0 0,-3 0 0 16,-4 6 44-16,4-7 11 0,-3 4 1 0,-1 9 1 15,1-7-20-15,-1 10-4 0,0 2-1 0,1 3 0 16,-1 4 10-16,-3-4 2 0,4 6 0 0,-5 3 0 16,5 3-20-16,-4-2-4 0,3 2-1 0,-3 0 0 15,4 0-2-15,-5-3 0 0,5-3 0 0,-4 3 0 16,3-2 2-16,1-7 0 0,-5-3 0 0,5 1 0 16,-1-4-3-16,4-2-1 0,-3-12 0 15,3 8 0-15,0-8-15 0,3-6 0 0,4-6 0 0,0 0 0 16,0 0-12-16,-7-6-6 0,3 6-1 0,-3-12 0 15,7 6-29-15,-3-8-5 0,3 2-2 0</inkml:trace>
  <inkml:trace contextRef="#ctx0" brushRef="#br0" timeOffset="165955.637">23862 4556 1583 0,'-14'0'32'0,"3"12"10"0,1-12-34 0,-1 6-8 0,0-6 0 0,4 6 0 16,0-1 31-16,0-5 4 0,7 0 1 0,-7 6 0 16,0 0-19-16,0-3-3 0,0 9-1 0,0-6 0 15,3 0-3-15,1 0-1 0,-1 5 0 0,1-5 0 16,3 9-9-16,-4-3 0 0,4-1 0 0,0 1 0 16,0 9 0-16,0-4 0 0,4 7 0 0,-4-4 0 15,3 4 0-15,-3-6 0 0,4-1 0 0,-1-2 0 16,1 3 0-16,0-7 0 0,-1 1 0 0,1-6 0 15,-1-6 11-15,-3 0 0 0,7 6 0 0,-7-6 0 16,0 0 9-16,7 0 3 0,-3-3 0 0,3 0 0 16,0 3-9-16,-4-6-2 0,4-6 0 0,-3 6 0 15,3 1-12-15,0-7 0 0,0 3 8 0,0-3-8 0,0 6 0 16,-3-5 0-16,-1-1 0 0,4-6 0 0,-3 6-8 16,-1 4-5-16,1-10-1 0,-4 6 0 15,3-5 6-15,-3 8 8 0,0 3-13 0,0-6 5 0,0 0 8 0,-3 7 0 16,3-7 0-16,-4 3-8 0,1-3 8 15,3 6-8-15,-4 0 8 0,1 1-8 0,-1-1 8 0,1-6-10 16,-1 3 10-16,-3 3-10 16,4 3-10-16,-4-3-3 0,3 3 0 0,-3 3 0 0,0-5-26 15,-4 5-6-15,4 0-1 0,-3 0 0 0,3 0-23 16,-4 0-5-16,1 5 0 0,-1-2-1 0,4 3-11 16,0 0-3-16</inkml:trace>
  <inkml:trace contextRef="#ctx0" brushRef="#br0" timeOffset="166527.395">24035 4715 1045 0,'0'0'44'0,"0"0"-36"16,0 0 71-16,0 0 13 0,0 0 4 0,0 0 0 16,0 0-59-16,0 0-11 0,0 0-2 0,0 0-1 15,0 6-3-15,3-3 0 0,1 8 0 0,-1-5 0 16,-3-6-20-16,4 12-15 0,-1-6 3 0,-3 0 0 16,4 6 12-16,-4-4 0 0,3 4 0 0,-3 0 0 15,4 0 0-15,-1-1 0 0,1-5 0 0,0 3 0 16,3 3 26-16,-4-6 5 0,4 0 1 0,-3-1 0 15,6-5-7-15,-3 6-1 0,4 0 0 0,0 0 0 16,-1-6 13-16,4 0 3 0,0 0 0 0,0 0 0 16,1 0-26-16,-5-12-5 0,4 6-1 0,-3 1 0 15,3-7-8-15,-3 3 8 0,-1-3-8 0,1 1 8 16,-4-7 0-16,3 0 0 0,-3 4 0 0,0-4 0 16,0-6-8-16,-3 4 0 0,0 2 0 0,-1-5 0 15,-3 5 0-15,0-3 8 0,0 4-8 0,-3-4 8 16,-1 4-8-16,0 5 0 0,-3 0 0 0,0 0-11 15,0 1-33-15,0 5-6 0,-3-3-2 0,3 3 0 16,-4 0 23-16,0-6 4 0,4 6 1 0</inkml:trace>
  <inkml:trace contextRef="#ctx0" brushRef="#br0" timeOffset="167689.2">24821 4650 801 0,'-3'6'34'0,"3"-6"-34"15,0 0 58-15,0 0 5 0,0 0 1 0,0 0 0 16,0 0 16-16,-4 9 3 0,4-9 1 0,0 0 0 16,0 9-30-16,4-3-6 0,-4-1 0 0,3 1-1 15,1 0-24-15,-1 0-5 0,-3-6-1 0,4 6 0 16,0 3-1-16,-1-3 0 0,1 5 0 0,-1-5 0 16,-3 0-8-16,0-6-8 0,0 0 12 0,0 0-12 15,4 6 19-15,-4-6-3 0,0 0-1 0,0 0 0 16,0 0 19-16,0 0 4 0,0 0 1 0,0 0 0 15,-4 0-26-15,1-12-5 0,3 6 0 0,-4-2-8 16,4-4 0-16,-3 6 0 0,3-12 0 0,0 1 0 16,3 5 0-16,-3-3 0 0,4 3 0 0,-1 1 0 15,1-1 0-15,3-6-11 0,0 9 11 0,-4 4-13 16,4-1 13-16,0 0 0 0,-3 6 0 0,-4 0 0 0,7-6 0 16,0 6 0-16,-7 0 0 0,4 6 0 0,-4-6 0 15,7 0 0-15,-4 6 0 0,1 5 0 0,-1-8 0 16,1 6 0-16,-4 6 0 0,3-3 0 0,-3-6 0 15,0 5 0-15,0-2 0 0,0 6 0 0,0-6 0 16,0-3 0-16,0 5 0 0,4-5 0 0,-4-6 0 16,0 0 0-16,0 0 0 0,0 0 0 0,0 0 0 15,0 0 0-15,7 0 0 0,0-6 0 16,0 0 18-16,4 1 0 0,-4-10 0 0,3 6 0 0,1-6-9 0,-4 4-1 0,3-1-8 16,-3-6 12-16,4 6-12 0,-4 4 0 0,0-4 0 15,0 6 0-15,-3 0 0 0,-1 0 0 0,4 6 0 0,-7 0 0 16,4 0 0-16,-4 0 0 0,3 0-10 0,1 6 10 15,-1-961 0-15,1 1934-10 0,-4-968 10 0,0 10 0 16,-4-9 0-16,1 5 0 0,-1-2 0 0,1 3 0 16,-1-1 0-16,-3-5 0 0,4 3 0 0,-1-4 0 15,1 1 0-15,-1 0 0 0,1 0 0 0,3-6 0 16,0-6 21-16,0 0 2 0,0 0 0 0,0 0 0 16,0 0 17-16,0 0 3 0,0 0 1 0,7 0 0 15,-4-6-22-15,4 0-4 0,4 0-1 0,-4 0 0 16,3 0-17-16,5 0 0 0,-5-2 0 0,4 2 0 15,0 3 0-15,4-3 0 0,-4 3-8 0,0-3 8 16,4 0-28-16,-4 6 0 0,0-6 0 16,0 0 0-16,0 6-52 0,-3-5-9 0,3 5-3 0,-3 0 0 15,-4 0-126-15,3 0-26 0</inkml:trace>
  <inkml:trace contextRef="#ctx0" brushRef="#br0" timeOffset="167952.762">25358 4580 794 0,'3'14'33'0,"1"4"-33"15,-4-6 95-15,3 5 12 0,1-8 2 0,-1 9 1 16,-3-6-32-16,4-1-6 0,-1 7-2 0,1-9 0 16,-4 0-35-16,3 5-7 0,1-2-2 0,-1-6 0 15,1 0-6-15,-4-6-2 0,0 0 0 0,0 0 0 16,0 0-30-16,0 0-7 0,4 0-1 0</inkml:trace>
  <inkml:trace contextRef="#ctx0" brushRef="#br0" timeOffset="168134.558">25301 4321 953 0,'-7'12'20'0,"0"-1"4"0,0-2-24 0,4 3 0 15,-1 0 0-15,4-1 0 0,0-5 11 0,4 0-3 0,-1 0-8 0,1-3 12 16,3 0-28-16,3-3-5 0</inkml:trace>
  <inkml:trace contextRef="#ctx0" brushRef="#br0" timeOffset="168660.466">25742 4427 656 0,'0'0'13'0,"-3"6"5"0,3-6-18 0,-4 5 0 0,4-5 0 0,0 0 0 16,0 0 85-16,0 0 14 0,0 0 2 0,0 0 1 15,0 0 37-15,0 0 7 0,0 0 2 0,0 0 0 16,0 0-46-16,0 0-9 0,0 0-1 0,0 0-1 16,-7 6-13-16,0-6-2 0,0 6-1 0,0 0 0 15,0-6-33-15,-4 6-6 0,4-6-2 0,-3 9 0 16,-1-3-24-16,4 0-10 0,-4-1 8 0,4 1-8 15,0 0 0-15,4 0 0 0,3-6 0 0,-4 12 0 16,1-6 0-16,3-3 0 0,0 3 0 0,0-1 0 16,0 1 0-16,3 0-16 0,1 0 4 0,-1 6 1 15,4-6 11-15,-3-6 0 0,3 6-9 0,0-1 9 16,0-5 0-16,-3 6-9 0,-1-3 9 0,4 0 0 16,-3 0 0-16,-4-3 0 0,3 3 0 0,-3-3 0 15,0 0 0-15,4 9 0 0,-1-3 0 0,-3-6 0 16,0 6 0-16,0-6 19 0,4 6-3 0,-1-1 0 15,-3-5-25-15,4 6-6 0,-4-6-1 0,0 6 0 16,3 3 16-16,1-3 0 0,-4-6 0 0,0 12 0 0,3-6 0 0,-3-1 0 0,0 1 0 16,0-6 0-16,4 6 0 0,-4 6 0 0,0-6 0 15,0 0 0-15,-4 2 0 0,1-2 0 0,-1 6 0 16,1 0 0-16,-4-6 0 0,0 0 0 0,0 2 0 16,-4 1 0-16,4 6 0 0,-4-9 0 0,1 6 0 15,-1-6 0-15,4 5 18 0,0-2-3 0,0-3-1 16,4 6 0-16,-4-6-14 0,7-6 0 0,0 0 0 0,0 0 0 15,0 0-32-15,0 0-5 16,0 0-2-16,0 0 0 0,0 0-81 0,-4-6-16 16,-3 0-3-16</inkml:trace>
  <inkml:trace contextRef="#ctx0" brushRef="#br0" timeOffset="169247.671">25915 4556 957 0,'0'0'40'16,"0"0"-32"-16,0 0 89 0,-7 0 18 0,7 0 3 0,-7 12 1 15,7-12-37-15,-7 0-7 0,7 0-2 0,-11 0 0 16,4 6-8-16,0-6-1 0,7 0-1 0,-7 0 0 16,0 0-38-16,7 0-7 0,-7 0-2 0,0 0 0 15,0 0 3-15,0 0 0 0,0 0 0 0,0 6 0 16,7-6-19-16,-7 0 8 0,0 5-8 0,0-5 0 16,0 6 0-1,-1 0 0-15,-2 0 0 0,3 3 0 0,0-3 0 0,3 6 0 16,-3-7 0-16,4 1 0 0,-1 3 0 0,1 3 0 0,3-6 0 0,-4 0 0 15,4-6 0-15,0 11 0 0,4-5 0 0,-4-6 0 16,0 0 16-16,3 6 4 0,4-6 0 0,-7 0 0 16,4 0-28-16,3 12-6 0,0-12-1 0,-4 6 0 15,4-3 15-15,0 3 0 0,1-1 0 16,-1 1 0-16,0 0 0 0,0 6 0 0,0-12 0 0,-4 6 0 16,4 0 0-16,-3 0 0 0,-4-6 0 15,3 6 0-15,1-1 0 0,-1 1 0 0,4 3 0 0,-3 3 0 16,-4-12 0-16,0 6 0 0,0-6 0 0,4 6 0 15,-1 0 10-15,1-1-10 0,-1 1 8 0,-3 3-8 16,0-9 11-16,4 12-3 0,-4-12-8 0,0 6 12 16,0-6-3-16,0 0-1 0,0 6 0 0,0-6 0 15,0 0-8-15,-4 5 0 0,4-5 0 0,-7 6 0 16,0 0-20-16,-4 0-7 0,1-6-1 0,-1 6 0 16,1-6-9-16,-1 3-3 0,-3-3 0 0,0 3 0 15,3-3 2-15,-3 0 0 0,4 0 0 0,-1-3 0 16,0 0-93-16,1 3-18 0,3 0-4 0</inkml:trace>
  <inkml:trace contextRef="#ctx0" brushRef="#br0" timeOffset="170084.736">26321 4647 1592 0,'-11'0'33'0,"4"-6"7"15,0 6-32-15,7 0-8 0,-7 0 0 0,7 0 0 16,0 0 65-16,0 0 11 0,-7 0 3 0,7 0 0 16,0 0-18-16,0 0-3 0,-4-6-1 0,4 6 0 15,0 0-31-15,0 0-6 0,0 0-2 0,0 0 0 0,0 0-18 16,0 0 0-16,0 0 0 0,-7 6 0 0,4 3 0 15,-1 6 0-15,-3-6 0 0,4 2 0 16,-1 1 0-16,-3 0 0 0,4 0 0 0,-4-4 0 0,3 4 0 0,1 0 0 16,3-6 0-16,-4 0 0 0,4-6 0 0,0 0 10 15,0 0-10-15,0 0 8 16,7 0-8-16,0-6 0 0,0-6 9 0,0 0-9 16,4 1 8-16,-4-4-8 0,3-3 10 0,1 7-10 0,-4-4 0 0,0 6 0 0,0-6 0 0,0 9 0 15,0 1 0-15,0-1 0 0,-3 0 0 16,-1 0 0-16,-3 6 0 0,0 0 0 0,0 0 0 0,0 0 0 15,0 0-10-15,0 0-2 0,4 6 0 0,-4 6 0 16,-4-1 12-16,4-2 0 0,-3 6 0 0,-1 0 0 16,1-4 0-16,-1 7 0 0,1-3 0 0,-1 2 0 15,4-5 0-15,-3 6 0 0,-1-7 0 0,4 10 0 16,-3-9 0-16,3-6 0 0,0 5 0 0,0-11 0 16,0 0 0-16,0 0 0 0,0 0 0 0,0 0 0 15,0 0 0-15,0 0 12 0,0 0 0 0,7-5-1 16,0-7-11-16,0 0 8 0,3-6-8 0,1 10 8 15,3-10-18-15,-3-6-4 0,3 7-1 0,-4 2 0 16,1-3 7-16,0 7 8 0,-4-1-13 0,0 0 5 16,0 9-21-16,-4-3-4 0,1 0-1 0,-4 6 0 15,0 0 11-15,0 0 3 0,0 0 0 0,0 0 0 16,0 6 7-16,0 3 1 0,0 6 1 0,-4 0 0 16,-3-4-6-16,4 7-2 0,-4-6 0 0,0 2 0 15,-1 4 19-15,1 0 0 0,0-4 0 0,0 4 0 16,4 0 14-16,-1-7 10 0,1 4 1 0,3-3 1 15,-4 0-9-15,4-1-1 0,0 1-1 0,0-3 0 16,4 0 21-16,-1 0 5 0,1-4 1 0,-1 1 0 0,1 0-26 0,3 0-6 16,0-6-1-16,0 0 0 0,0 0-9 15,4 0 0-15,-1-12 0 0,1 6 0 16,-1 1-30-16,5-10-8 0,2 3-2 0,-3-6 0 16,4 7-148-16,0-7-31 0</inkml:trace>
  <inkml:trace contextRef="#ctx0" brushRef="#br0" timeOffset="170627.749">26606 4753 1485 0,'0'0'63'16,"0"0"-51"-1,4 0 32-15,0 6 5 0,-4-6 2 0,7 6 0 16,-4-6 29-16,8 0 7 0,-4 0 1 0,3 0 0 16,1 0-40-16,0 0-8 0,-4-6-2 0,3 6 0 15,1-6-22-15,3 6-5 0,-4-12-1 0,1 12 0 0,0-6-10 16,-1-2 10-16,1 2-10 0,3 0 10 0,-7 0-10 0,4-6 0 0,-1 6-12 15,-3-5 12 1,0 5-48-16,0-3-1 0,-3 0-1 0,-1 0 0 16,1 3 7-16,-4-5 2 0,0 5 0 0,0 0 0 0,-4 0 25 0,1-6 6 0,-1 6 1 15,1 3 0-15,3 3 9 16,-7-6-12-16,7 6 12 0,-7 0-12 16,0 0-3-16,0 6-1 0,-4-3 0 0,4 3 0 15,-4 6 16-15,4 0 0 0,0-1 0 0,0 1 0 0,-3 6 0 0,3-3 0 0,-1 2 12 0,1-5-12 16,0 6 18-16,0-4-3 0,4 10-1 0,-1-7 0 15,1 4-2-15,-1-3-1 0,1-1 0 0,-1 4 0 16,4-4 1-16,0 7 0 0,0-9 0 0,4 2 0 16,-1 7-4-16,1-9-8 0,3 2 12 0,0 1-4 15,0-1-8-15,3 4 8 0,5-9-8 16,-5 5 8-16,4-5-8 0,0 3 0 0,0-3 9 16,4 5-9-16,-4-11 0 0,4 0-18 0,-1 0 3 0,1-3 1 15,0 0-20-15,3 3-4 0,-3-6-1 16,-1 3 0-16,4-3-15 0,1-3-3 0,-5 3-1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10T15:13:02.3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5927 1810 1134 0,'0'0'24'0,"-7"6"6"0,7-6 1 15,-7 6 1-15,7-6-32 0,0 6 0 0,-7-6 0 0,7 0 0 16,0 0 26-16,0 0-2 0,0 0 0 0,0 0 0 16,0 0 33-16,-4 6 7 0,-10 0 0 0,7 0 1 15,0-1-9-15,0 1-1 0,0-3-1 0,-4 3 0 16,4 6-17-16,0 0-3 0,0-1-1 0,0 7 0 16,0-3-11-16,0 2-2 0,0 1-1 0,0 0 0 15,3 2-11-15,-3 4-8 0,3 2 12 0,1 4-12 16,-1-10 9-16,-3 10-9 0,4-7 0 0,-1 4 9 0,1-10 2 15,3 7 0-15,-4-4 0 0,1-2 0 0,3 0 16 16,0 8 3-16,-4-8 1 0,4-1 0 0,0 4-31 0,-3-9 0 16,3-1 0-16,-4 7 0 0,4-12 12 0,-3 0-3 15,-1 3-1-15,4-9 0 0,0 0 2 0,0 11 0 16,0-11 0-16,0 0 0 0,0 0 10 16,0 0 1-16,0 0 1 0,-7 0 0 0,7 0 2 0,0 0 0 15,-3 0 0-15,-1-5 0 0,0 5-12 0,1-6-3 16,-4-6 0-16,7 3 0 15,-4-3-9-15,4-5 0 0,0-1 0 0,0-3 0 0,0 4-9 0,-3-10 9 0,3 10-12 0,0-13 12 16,0 4 0-16,3-4-8 0,-3-2 8 0,4 3 0 16,-1-10 0-16,1 10 0 0,-1-3 0 15,1-4 0-15,3-2 0 0,-3 0 0 0,3 3 0 0,-4-3 0 16,4 2 0-16,0-2 0 0,0 9-12 0,0-10 12 16,4 10 0-16,-4 3 0 0,0-4 0 0,-3 4 0 15,3 2 0-15,0 7 0 0,0-4 0 0,0 9 0 16,0-5 0-16,-4 2 0 0,4 9 0 0,1 0 0 15,-5 0-12-15,-3 6 12 0,0 0-12 0,0 0 12 16,7 0-27-16,0 6 2 0,0-6 0 0,4 6 0 16,-4 0 8-16,7 3 1 0,-7 2 1 0,0 1 0 15,4 0 15-15,-4 0 0 0,3 2-10 0,-3 4 10 16,4-6 0-16,-4 5 0 0,0-2 0 0,0 3 0 16,0-1 0-16,-3 4 0 0,3 3 0 0,0-1 0 0,0 4 0 0,3-4 0 15,-3 6-9-15,-3 10 9 16,3-13 0-16,-3 9 0 0,3-2 0 0,0 2 0 0,-4-3 0 0,4 4 0 15,0 2 0-15,0-9 0 16,-3 4 0-16,3-1 0 0,-3-3 0 0,-1 4 0 16,1-4 8-16,-1 0-8 0,1-2 0 0,-4-4 0 15,3-2 8-15,-3-3-8 0,0-1 0 0,-3-5 9 16,-1-6-1-16,4-6-8 0,-3 9 12 0,3-9-4 0,-7 6-8 0,-1-6 0 16,8 0 0-16,-10 0 0 15,3 0-44-15,7 0-2 0,0 0 0 0,0 0 0 16,-7 0-43-16,7 0-9 0,0 0-2 0</inkml:trace>
  <inkml:trace contextRef="#ctx0" brushRef="#br0" timeOffset="363.604">5701 1934 1078 0,'0'0'22'0,"0"0"6"16,0 0-28-16,-7 0 0 0,7 0 0 0,0 0 0 15,0 0 82-15,0 0 10 0,0 0 3 0,0 0 0 16,0 0-26-16,0 0-5 0,0 0 0 0,0 0-1 15,0 0-35-15,0 0-6 0,0 0-2 0,0 0 0 16,0 0-20-16,0 0 0 0,3 6 0 0,1 5 0 0,3-11 0 16,0 6-12-16,4 0 4 0,-4 0 0 15,3 6 8-15,4-9 0 0,0 3 0 0,1-1 0 0,-8 1 0 0,7 0 0 16,3 0 0-16,-3-6 0 0,-3 6 0 0,-4 0 0 16,4-6 0-16,-4 0-8 15,0 6-23-15,3-6-4 0,1 0-1 0</inkml:trace>
  <inkml:trace contextRef="#ctx0" brushRef="#br0" timeOffset="830.756">6181 1284 964 0,'0'0'20'0,"0"0"5"0,0 0-25 16,0 0 0-16,0 0 0 0,0 0 0 0,0 6 31 0,0-6 1 0,0 0 0 0,-4 6 0 15,1 0 10-15,3 2 2 16,-4 4 1-16,4-6 0 0,0 6 3 0,-3-6 0 0,3 6 0 0,-4 2 0 16,4-2-14-1,0 6-2-15,4-7-1 0,-4 4 0 0,0-3-3 0,3 0-1 0,1 5 0 0,3-5 0 16,0 3-2-16,0-4 0 0,0 7 0 0,3-6 0 15,1-3-15-15,3 2-10 0,-3 1 12 0,-1 0-12 16,8-6 0-16,-8 6 0 0,1-7 0 16,0 1 0-16,3 3 0 0,0-3 0 0,4-6-8 0,-4 6 8 15,0 0-166 1,3-6-27-16</inkml:trace>
  <inkml:trace contextRef="#ctx0" brushRef="#br0" timeOffset="1531.662">7620 1296 950 0,'0'0'40'0,"-7"0"-32"16,0 0-8-16,0 0 0 0,7 0 98 0,-7 6 18 15,0 2 4-15,0 4 1 16,0-6-24-16,0 6-5 0,-1 0 0 0,5 8-1 0,-4-2-43 0,3 5-9 15,1-2-2-15,-1 8 0 16,1-5-25-16,3 14-4 0,0-6-8 0,-4 4 11 0,-3 8-2 0,7 0 0 0,0-3 0 16,0 9 0-1,0-6-9-15,0 6 0 0,7-3 0 0,-7 3 8 0,0 0-8 0,0-6 0 16,0-3 0-16,0-8 0 0,4 2 8 16,-4-3-8-16,0-2 8 0,0-4-8 0,0 4 0 0,3-10 8 0,-3 4-8 0,0-13 0 15,4 7 0-15,-4-3 0 16,0-3 8-16,0-7-8 0,0 7 0 0,0-12 0 0,0 0-10 0,0 0 10 31,0 0-115-31,0 0-17 0,3-6-3 0</inkml:trace>
  <inkml:trace contextRef="#ctx0" brushRef="#br0" timeOffset="2074.206">7916 2154 1317 0,'0'0'37'16,"0"0"9"-16,0 0-37 0,-3 0-9 0,-1-6 0 0,1 0 0 15,-8 6 61-15,4 0 11 0,0-5 1 0,-4-1 1 0,4 0-28 0,0 0-6 16,-3-3 0-16,-1 6-1 15,-3 0-15-15,3-3-4 0,-3 6 0 0,0 0 0 0,0 0 3 0,0 0 0 16,0 0 0-16,0 0 0 16,3 6-7-16,-3-6-2 0,4 6 0 0,-1 3 0 0,4-9-14 0,0 6 11 0,0 0-11 0,3 0 10 15,4-1-10 1,0 7 0-16,0 3 0 0,0-3-11 0,0-1 11 0,4 1 0 16,-1 6 0-16,4-9 0 0,0 2 0 15,1 1-8-15,2 0 8 0,1-6-12 0,3-6 12 0,-4 6 0 0,4 0 0 0,1-1-8 16,-1-5 8-1,0 0 0-15,0 0 0 0,4-5 0 0,-1-1 8 0,1 0-8 0,-4 0 8 0,0 0-8 16,0-6 0-16,-3 6 9 16,-1 1-9-16,1-4 0 0,0 3 10 0,-4 0-10 0,-4-6 8 0,1 12-8 15,-1-6 9-15,-3 6-9 0,0 0 10 0,0 0-10 16,0 0 8-16,0 0-8 0,0 0 0 0,0 0 9 16,0 6-9-16,0 12 0 0,-3-9 0 0,3 8 0 15,0 1-9-15,0-6 9 0,0 5-12 0,3 4 12 16,-3-3 0-16,4 5 0 0,3 4 0 0,-4-10 0 15,1 1 0-15,3 2 0 0,-4-8 0 0,1 6 0 16,3-12 0-16,-4 2 8 0,5 4-8 0,-8-12 0 16,7 0 11-16,-4 0-11 0,4 0 12 0,4 0-12 15,-4-9-24-15,0 1-11 0,3-1-2 16</inkml:trace>
  <inkml:trace contextRef="#ctx0" brushRef="#br0" timeOffset="2840.381">9571 1593 1212 0,'3'0'51'16,"-3"-6"-41"-1,4 0 40-15,-1 0 8 0,1-6 2 0,-1 6 0 0,1-8 11 0,0 2 2 16,-4-6 1-16,0-5 0 16,3 2-22-16,1-2-5 0,-1 2-1 0,-3-2 0 0,0 5-25 0,0-8-5 15,0 2 0-15,0-8-1 0,0 8-7 16,-3 1 0-16,-1 2-8 0,1-8 12 0,-5 11-12 0,1-3 0 0,0 4 0 16,0 5-10-16,-3-6-1 0,-1 10 0 0,1-4 0 15,-5 0 0-15,1 6-1 16,-3 0-1-16,3 6 0 0,-8-6 0 0,5 12 13 0,-1 0 0 0,1 6 0 15,-5-6-9-15,5 6 9 0,-1 8 0 0,0-2 8 16,1 11-8-16,3-2 8 0,0 2-8 16,-1 9 10-16,1-8-10 0,0 14 16 0,4-6-4 0,3 3 0 0,-4 3 0 15,4 0 5-15,0 6 1 0,3-3 0 16,1 3 0-16,3-6-10 0,0 6-8 0,3 0 9 0,1-3-9 16,-1 3 0-16,-3-6 8 0,4-2-8 0,0 2 0 15,6-12 0-15,-3 3 0 0,0 4 8 0,0-10-8 16,0-3 0-16,0-2 0 0,0-3 8 0,0-4-8 15,1 1 0-15,-1-6 0 0,0-1 0 0,-4 4 0 16,-3-3-10-16,4-6 2 0,-4-6 0 0,0 0 0 16,0 0-16-16,3 0-2 0,4 0-1 15,-3 0 0-15,3 0-37 0,-4 6-7 0,4-6-1 16,0 5-1-16,1-5-115 0,-1 0-24 0</inkml:trace>
  <inkml:trace contextRef="#ctx0" brushRef="#br0" timeOffset="3140.847">9144 1981 1029 0,'-4'6'21'0,"4"2"6"0,0-8-27 0,0 0 0 0,0 0 0 0,0 0 0 15,0 0 85 1,0 0 12-16,0 0 3 0,0 0 0 0,0 0-13 0,0 0-3 0,0 0 0 0,0 0 0 16,0 0-32-16,0 0-8 0,0 0 0 0,0 0-1 15,0 0-43-15,0 0-22 0,8 0 2 0,-1 0 1 16,7 0 6-16,0 0 1 0,7 6 0 0,0-6 0 16,-3 6 12-16,3-6 0 0,0 6 0 0,4-6 0 15,-8 12 0-15,5-6 0 0,-1 0-10 16,-4 0 10-16,1-4-95 15,0 10-14-15,-4 0-3 0</inkml:trace>
  <inkml:trace contextRef="#ctx0" brushRef="#br0" timeOffset="3394.499">9744 2110 1565 0,'-7'21'32'0,"3"-10"8"0,-3 7-32 16,4-3-8-16,-1-3 0 0,1-1 0 0,-1 1 46 0,4-6 7 0,0-6 2 15,0 0 0-15,0 0-17 0,0 0-3 0,0 0-1 0,0 0 0 16,0 0-34-16,0 0 0 0,0 0 0 0,0-6-532 15,-4-6-107-15</inkml:trace>
  <inkml:trace contextRef="#ctx0" brushRef="#br0" timeOffset="3558.636">9719 1857 1503 0,'-3'9'31'0,"3"3"9"0,0-6-32 0,-4 0-8 0,0 0 0 0</inkml:trace>
  <inkml:trace contextRef="#ctx0" brushRef="#br0" timeOffset="4053.345">9984 2037 1686 0,'-7'20'35'0,"3"-2"9"0,1-6-36 0,-1-1-8 0,4 1 0 0,0 3 0 16,0 2 9-16,0-11 0 0,-4 6 0 0,4 0 0 0,0-3 23 0,-3 2 5 15,3 1 1-15,-4-6 0 0,4 6-14 0,0-12-2 0,0 6-1 0,0-6 0 16,0 0-7-16,0 0-2 0,0 0 0 0,0 0 0 16,0 0 4-16,0 0 0 0,0 0 0 0,0 0 0 15,0 0 8-15,0 0 3 0,0-6 0 0,0 0 0 16,0-6-7-16,0 0-2 0,4 1 0 0,-4-4 0 16,3-3-8-16,1 7-2 0,0-7 0 0,-1 3 0 15,1 3-8-15,-1-5 0 16,1 5 9-16,3-6-9 0,-4 10 0 0,1-4 0 0,3-6 0 0,0 12 8 15,-4-5-8-15,4 5 0 0,0 3 0 0,-3-3 8 16,3 0-8-16,0 0-8 0,-3 0 8 0,3 0-12 16,0 6 12-16,0 6 0 0,0-6 0 0,0 6-8 15,3 0 8-15,-2 6 0 0,-1-6 0 0,-4 8 0 16,4-2 0-16,-3 6 0 0,3-4-9 0,-4 4 9 16,1 6 0-16,-1-7 0 0,1 4 8 0,-1-4-8 15,-3 1 9-15,0 3-9 0,4-10 10 0,-4 1-10 0,0 0 0 0,3 0 8 16,-3-9-8-16,0-3 0 15,0 0 0-15,0 0 0 0,0 0 0 0,4 6 0 0,0-1-16 0,-4-5-7 16,3 0-1-16,4 6 0 16,4-6-155-16,-4 0-31 0,3-6-6 0</inkml:trace>
  <inkml:trace contextRef="#ctx0" brushRef="#br0" timeOffset="5091.596">11557 952 1884 0,'-4'12'80'0,"1"5"-64"31,3-2-46-31,0 3-9 0,-4 5-1 0,4 4-1 0,0 8 26 0,0 3 6 0,0 0 1 0,4 9 0 16,-1 3 8-16,1 0 0 0,3 0 0 0,-3 6 0 15,3-3 0-15,0 3 0 0,0 0 0 0,-4-6 0 16,4 0 0-16,0 0 9 0,0-3 0 0,0 3 0 16,-3-12 20-16,0-3 4 0,3-3 1 0,-4-8 0 15,1 2 12-15,-1-8 2 0,1 0 1 0,-1-6 0 16,1-4-13-16,-1-2-4 0,-3-6 0 0,0 0 0 0,0 0 4 16,0-6 1-16,4-2 0 0,-4-4 0 15,0-12-3-15,-4-2-1 0,1-4 0 0,-1-8 0 16,4 3-20-16,-3-3-4 0,-1-3-1 0,4 2 0 0,-3 1-20 0,-1 3-4 15,-3-3 0-15,4 2-1 16,-5 4-11-16,1-3-1 0,4 8-1 0,-4-8 0 16,0 8 2-16,3 4 0 0,-3-3 0 15,0 2 0-15,0 3 20 0,0-2 8 0,0 5 0 0,3-5-9 0,1 8 9 0,-1-8 0 16,1 2 0-16,-1-3 0 16,4 7 0-16,0-10 0 0,4 4 0 0,3 5 0 0,-4-8 21 15,8-4 7-15,-4 13 0 0,4-10 1 16,3 10-11-16,-4-7-2 0,4 3-1 0,1 10 0 0,-1-7-15 0,3 3 8 15,-3 9-8-15,1-5 0 0,-1 5 0 16,0 6 0-16,0 0 0 0,0 0 0 0,0 0-12 0,-3 6-1 16,-1 5-1-16,1 4 0 15,-1-3-2-15,-2 6 0 0,-1 5 0 0,0-2 0 0,-4 2 16 0,1-2-11 0,-1 2 11 16,-3 1-10-16,-3-4 10 0,-1 4 0 16,1-1 0-16,-4-2 0 0,0-3 11 0,-1 5-3 0,-2-11 0 0,3-3 0 15,-4 3 22-15,1-1 4 0,-4-5 1 16,3 0 0-16,-3-6-4 0,-4 0-1 0,4 0 0 0,-4 0 0 15,1 0-12-15,-1-6-2 0,4 0-1 0,-7 0 0 16,0 1-15-16,0-7 0 0,-4 3 0 16,4 3-10-16,0 0-18 0,3-6-3 15,0 1-1-15,8 5 0 0,-1 0-32 16,4 6-8-16,0-6 0 0,7 6-1 0,0 0-184 0,0 0-37 16,0 12-7-16</inkml:trace>
  <inkml:trace contextRef="#ctx0" brushRef="#br0" timeOffset="5626.431">12139 1722 1250 0,'-3'12'26'0,"3"-12"6"0,0 0-32 0,0 0 0 0,-8 0 0 0,1 9 0 15,7-9 127-15,-7 6 19 16,0-6 4-16,-3 0 1 0,3 5-36 0,-4-5-7 0,1 0-2 0,-1 0 0 16,0 0-52-16,1 0-10 0,-4 0-3 0,3 0 0 15,-3 6-41-15,0-6-11 0,3 0-1 0,-3 0 0 16,4 6 20-16,-1-6 3 0,4 6 1 0,0 0 0 16,3 6-27-16,1-6-5 0,-1-3 0 0,1 2-1 15,6 7 9-15,-3 0 3 0,4 0 0 0,-4-1 0 16,7-2 9-16,-4 9-13 15,4-6 5-15,-3-1 8 0,3 1 0 0,0-6 0 0,-3 9 0 0,3-9 0 16,0-1 0-16,-7-5-11 0,7 0 11 16,0 0-8-16,3-5 8 0,-2-1 0 0,2 0 8 0,-3-3-8 15,0-3 0-15,0 6 9 0,0-5-9 0,0-1 0 16,0 0 11-16,-3 3-11 0,-1 3 10 0,1-5-10 16,-4 11 8-16,0 0-8 0,0 0 0 0,0 0 0 15,0 0 0-15,0 0 0 0,7-6 0 0,-7 6 0 16,0 0-14-16,0 0 1 0,7 0 0 0,-3-6 0 0,3 0-6 0,-4 6-1 15,8 6 0-15,-8-6 0 16,4 12 8-16,-3-6 2 0,-1 5 0 0,1-5 0 0,-1 3 10 0,5 9 0 16,-8-7-9-16,3-5 9 15,-3 6 0-15,0 3 0 0,4-4 0 0,-1 1 0 0,-3-6 0 0,4 6 0 16,-1-3 11-16,1-3-11 16,-4-6 9-16,0 0-9 0,3 5 8 0,1-5-8 15,3 0 0-15,-4 0 0 0,4-5 0 0,4 2 0 16,0-3-76-16,-1-6-21 0,1 0-4 0</inkml:trace>
  <inkml:trace contextRef="#ctx0" brushRef="#br0" timeOffset="6231.608">12594 1631 1407 0,'0'0'31'0,"0"0"6"0,0 0 2 0,0 0 1 0,0 0-32 0,0 0-8 0,0 0 0 0,0 0 0 0,0 0 76 0,0 0 13 16,0 0 3-16,0 0 1 15,0 0-21-15,-7 0-5 0,0 0-1 0,-4 0 0 0,4 0-25 0,0 0-5 16,-3-6 0-16,3 6-1 15,0 0-19-15,-4 0-3 0,4 0-1 0,-4 6 0 0,1-6-12 0,3 6 0 16,-7 0 0-16,3 0 0 16,4-6 0-16,-4 5 0 0,4 1 0 0,-3-6 0 0,3 6 0 0,3 0-8 15,1-3 8-15,3-3-10 16,-4 12 10-16,1 0-12 0,3-7 12 0,-4 7-12 0,4-6 12 0,0 0-10 16,4 0 10-16,-4 3-10 15,0-9 10-15,3 6 0 0,-3-6-9 0,4 5 9 0,-1 1 0 0,-3-6 0 16,7 6-9-16,0-6 9 15,0 0 0-15,4 6-10 0,-4-6 10 0,0 0-8 0,4 0 8 0,-1 0 0 16,1 0 0-16,-4 0 0 0,0 0 0 16,4 0 0-16,-4 6 0 0,0-6 0 0,3 0 0 15,-3 6 0-15,0 0 0 0,-3-6 0 0,3 6 0 0,0-3-8 16,-3-1 8-16,-1 1 0 0,-3-3 0 0,7 6 0 0,-3 0 0 0,-1 6 0 16,1-6 0-16,-1 6 0 0,1-1 0 15,-1-2 0-15,1 9 0 0,-4-6 0 0,0-1 0 16,-4-5 8-1,4 3-8-15,-3 3 9 0,-1-6-9 0,1 5 10 0,-1-5-1 0,-3 0 0 0,7-6 0 0,-7 6 0 16,-4-6 3-16,1 0 1 0,-4-6 0 16,3 6 0-16,4 6 0 0,-3-12 0 0,-1 6 0 0,4-6 0 15,0 0-13-15,0 6 0 0,-4-6-9 0,4 6 9 16,4-5-41 0,-4-1-3-16,3-6 0 0,1 3 0 0,3 3-144 0,0 0-28 15,0 1-7-15</inkml:trace>
  <inkml:trace contextRef="#ctx0" brushRef="#br0" timeOffset="6813.233">13035 1743 871 0,'0'0'19'0,"0"0"4"0,-3-15 1 0,-1 9 0 0,1 0-24 0,-1 0 0 0,1 0 0 0,-1 1 0 15,0 5 59-15,4 0 6 0,-3-12 2 0,-4 12 0 16,7 0-4-16,-4-6-1 0,-3 6 0 0,0 0 0 16,7 0 0-16,-7-6 0 0,0 6 0 0,0 0 0 15,0 0-30-15,-4 0-7 0,4 0-1 0,0 0 0 16,0 6 14-16,0-6 2 0,-3 0 1 0,3 6 0 15,-1-6-32-15,5 12-9 0,3-12 0 0,-7 5 0 16,3 1 0-16,1 0 0 0,-1 6 0 0,1-6 0 16,-1 3 0-16,4-3 0 0,0-6 0 0,0 5 0 15,0-5 0-15,0 0 8 0,0 0 0 0,0 0 0 16,0 0-8-16,4 6 0 0,-4-6-8 0,3 6 8 16,1-6 0-16,-4 0 0 0,0 0 12 0,7 6-4 15,0-6-8-15,0 0 0 0,0 0 0 0,0 0 0 16,-3 0 0-16,3 0 0 0,0 0 0 0,-4 0 0 0,-3 0 0 15,7 0 0-15,0 0 0 0,-3 6 8 0,3-6-8 16,-7 0 0-16,7 0 0 0,0 12 0 16,-3-12 8-16,3 6-8 0,0-1 8 0,-4 4-8 0,1-3 8 15,-1 0-8-15,1 0 10 0,-1 6-10 0,1-6 12 16,-1 5-4-16,-3-8-8 0,0 9 12 0,0-6-4 0,-3 0 0 16,3-6-8-16,0 6 12 0,0-6-2 0,-4 11-1 15,4-5 0-15,0-6 0 0,0 6-9 0,0-6 0 16,0 0 0-16,0 0 0 0,-3 6 0 0,3-6-16 15,0 0 4-15,0 0 1 16,0 0-18-16,0 0-4 0,0 0-1 0,0 0 0 16,0 0-18-16,0 0-4 0,0 0-1 0,-4 0 0 15,-3-6-111-15,-3 0-21 0</inkml:trace>
  <inkml:trace contextRef="#ctx0" brushRef="#br0" timeOffset="7386.676">13173 1851 1116 0,'0'0'24'0,"0"0"6"0,0 0 1 0,0 0 0 0,0 0-31 0,0 0 0 16,3 6 0-16,-3-6 0 0,7 0 80 0,-3 3 9 16,-1 0 3-16,1 0 0 0,-1 3-47 0,1-6-9 15,3 12-1-15,0-6-1 16,-3-6-14-16,3 0-2 0,0 6-1 0,-7-6 0 0,7 0-7 0,3-6-2 15,-3 6 0-15,0-6 0 16,1 0 2-16,-1 0 0 0,0 0 0 0,0 0 0 0,-4 3 2 0,1-8 1 16,-1 5 0-16,1-6 0 15,-4 6-13-15,3 0 8 0,-3 0-8 0,4-3 0 0,-4 4 0 0,0-1 0 16,0-6-13-16,-4 0 4 16,1 6-12-16,3 0-3 0,-4 1 0 0,1-1 0 0,-4-3 6 0,3 3 1 0,-3 0 0 0,-3 6 0 15,2-6 1-15,-2 0 1 16,-1 6 0-16,1 0 0 0,-1 0 15 0,1 0 0 0,-1-6 0 0,0 6 0 15,1 6 0-15,3-6-12 16,0 6 12-16,-4 0-12 0,8 0 12 0,-5 9 0 0,5-4 0 0,-1 1-9 16,4 6-3-16,-3-6 0 0,3 2 0 0,-4-2 0 15,4 6 20-15,0-1 3 0,0-2 1 0,4 3 0 16,-1-7-12-16,4 7 0 0,-3-3 0 16,0-4 0-16,3-5 18 0,-4 6 2 0,4-6 0 0,0 6 0 15,0-9-20-15,4 0 0 0,-4 0 0 16,4 2-9-16,-1-5 9 0,1 0 0 0,-1 6 8 0</inkml:trace>
  <inkml:trace contextRef="#ctx0" brushRef="#br0" timeOffset="8365.584">13575 1846 1045 0,'0'0'44'16,"0"0"-36"-16,0 0-8 0,0-6 8 15,0 6-8-15,0 0 8 16,0 0 42-16,0 0 8 0,0 0 2 0,0 0 0 0,0 0-8 0,0 0 0 15,0 0-1-15,0 0 0 16,0 6-18-16,-4-1-3 0,4 7-1 0,0 3 0 0,0 3-13 0,0-1-2 16,4 4-1-16,-1 2 0 15,1 4-1-15,-1-4 0 0,5 7 0 0,-5-4 0 0,4 3 7 0,-3 4 1 16,3-4 0-16,-4 4 0 16,4 2 8-16,-3-9 3 0,3-2 0 0,-4 2 0 0,4 4-4 0,-3-4-1 15,3-2 0-15,-3-1 0 0,-1-2-13 16,1-4-2-16,-1 1-1 0,1 0 0 0,-1-12-10 0,1-1 10 0,-4-5-10 0,0 0 10 15,0 0 17-15,0 0 3 0,0 0 1 16,-7 0 0-16,-4-3 0 0,0-2 0 0,1-4 0 0,-1 3 0 16,1-6-16-16,-4-5-3 0,3 2-1 0,-3 3 0 15,3-6-11-15,4 7 0 0,0-10 0 0,0-2 0 16,-3 5 16-16,3-3-1 16,-8 4-1-16,5-7 0 0,-1 1-14 0,4-4 0 0,-7 4 8 0,7-4-8 15,0-2 10-15,0 2-1 0,0-2 0 0,0-3 0 16,3 2 6-16,1-8 1 0,3 9 0 0,0-4 0 15,0 4-16-15,0 2 0 0,0 4 0 0,0-4 0 16,3 4 0-16,1 5 0 0,3-8 0 0,-4 14 0 16,4-6 0-16,4 1 0 0,-4 11 0 0,4-3 0 15,-4-3 0-15,3 6-10 0,1 6 10 0,0 0-8 16,3 0 8-16,0 0 0 0,0 0-9 0,0 6 9 0,4-6-8 0,-1 6 8 16,1 0-10-16,-4 3 10 0,0-3-8 0,-3 6 8 15,3-7 0-15,-4 1-9 0,-3 6 1 0,4-6 0 16,-4 0 0-16,-3 3 0 15,3-3-16-15,-7-1-4 0,0 1 0 0,0 0 0 16,-7 6 4-16,3-6 0 0,-3 0 0 0,-4 3 0 16,1 2 2-16,-4-5 1 0,-4 6 0 0,0 0 0 0,1-6-1 0,-4 5 0 15,-1-5 0-15,1 3 0 0,0 3 4 16,-4-12 1-16,1 0 0 0,3 0 0 0,-1 0 2 0,5-6 1 16,-1 0 0-16,4 6 0 15,0 0-49-15,3-9-9 0,4 6-3 0</inkml:trace>
  <inkml:trace contextRef="#ctx0" brushRef="#br0" timeOffset="8951.908">13945 1822 1241 0,'0'0'25'0,"0"0"8"0,0 0-33 0,0 0 0 0,0 0 0 0,-3-6 0 0,-4 6 93 0,7 0 12 16,-7-6 3-16,7 6 0 16,-7 0-36-16,0-6-6 0,3 1-2 0,-3 2 0 0,7 3-39 0,-4-6-8 15,-3 6-1-15,0-6-1 16,0 0-1-16,-3 6 0 0,3-6 0 0,0 6 0 15,7 0-14-15,-7 6 0 0,7-6 8 0,-8 0-8 16,8 0 0-16,-7 12-18 0,0-6 4 0,4-1 1 0,-1 4-5 0,1 3-1 16,-1 6 0-16,4-1 0 0,-3-2 19 0,3 3 0 15,0-7 0-15,0 7 0 0,0-3 0 0,0 2 0 16,3-5 0-16,1 6 0 16,-4-9-13-16,3 2 4 0,1-5 1 0,-1 0 0 0,1 0 8 0,3 0 8 15,0-12-8-15,-3 0 11 0,3 6 5 16,3-6 0-16,-3 0 1 0,4 0 0 0,-4-2 2 0,3 2 0 0,1-6 0 0,0 0 0 15,-4 0-8-15,0 1-2 0,0-10 0 16,-4 9 0-16,1 1-9 0,-1-1 0 0,1-6-10 16,-1 9 10-1,1 4-28-15,-4 5 0 0,0 0 0 0,0 0 0 16,0 0-14-16,0 0-2 0,0 0-1 0,0 0 0 16,0 0 14-16,-4 0 3 0,-3 11 1 0,7 4 0 0,-3 3 4 0,3-974 1 0,0 1941 0 0,0-970 0 15,0 2 35-15,0 1 7 16,0 0 2-16,3 2 0 0,-3-2-10 0,4-6-1 0,-1-1-1 0,1 4 0 15,-1-3 19-15,1-6 4 0,0 0 1 16,-1-1 0-16,1 1-8 0,-4-6-2 0,7 0 0 0,0 6 0 16,0-12-10-16,0 6-2 0,0-6-1 0,3 1 0 15,1-7-40-15,0 0-8 16,3 0-2-16</inkml:trace>
  <inkml:trace contextRef="#ctx0" brushRef="#br0" timeOffset="9493.555">14168 1934 1447 0,'0'0'61'16,"0"0"-49"-16,0 0 44 0,0 0 8 0,0 0 1 0,0 0 1 15,0 0-1-15,0 0 0 0,7 6 0 0,-7-6 0 16,3 5-33-16,1 1-6 0,3 0-2 0,-4 6 0 16,1-6-10-16,-1 3-2 0,1-6-1 0,-1 5 0 15,1-2-11-15,-1 6 10 0,1 0-10 0,-1-6 10 16,-3 6-10-16,4-10 0 0,0 10 0 0,-1-6 0 15,-3 0 0-15,0-6 0 0,0 0 0 0,0 0 0 16,0 0 0-16,0 0 0 0,0 0 0 0,0 0 0 16,0 0 12-16,0 0-2 0,4-6-1 0,-4-6 0 15,-4 4 5-15,1-4 1 0,3 0 0 0,-8-6 0 0,5 4-1 16,-4-4 0-16,3 0 0 0,-3 1 0 16,0-4-6-16,0 4 0 0,-3-1-8 0,3-3 12 15,-1 10-12-15,1-7 11 0,0 6-11 0,0-3 10 16,4 4-10-16,-1-1 0 0,1-6 0 0,-1 7 0 0,4-4 0 15,0 3-9-15,0 6 9 0,0 0 0 16,0-5-12-16,4 11 4 0,-1-12 8 0,1 12-13 0,3-6-9 0,0 6-2 16,3 0 0-16,1 0 0 15,3 0-10-15,0 0-2 0,0 0-1 0,1 0 0 16,-1 0-11-16,3 0-1 0,-3 0-1 0,1-6 0 16,-1 3-29-16,3 3-5 0,-3 0-2 0,0-6 0 15,4 6-83-15,0-6-17 0</inkml:trace>
  <inkml:trace contextRef="#ctx0" brushRef="#br0" timeOffset="9894.754">14640 1093 1729 0,'0'0'72'0,"0"0"-57"15,0 0 13-15,0 0 4 0,-3 6 0 0,-4 0 0 0,3 0 16 0,4-1 4 16,0 10 1-16,4-9 0 16,-4 6-29-16,3 0-5 0,1-1-2 0,-1 4 0 0,1-3-9 0,3 5-8 15,0 1 9-15,0-3-9 0,0 8 0 0,0 1 8 16,0-4-8-16,4 4 0 15,-4 2 0-15,0 4 0 0,3 2 0 0,1 3 0 0,0-2 0 0,-4 2 0 16,3 3 8-16,-3-3-8 0,4 10 0 0,-4-13 0 16,4 9 0-16,-4-3 0 0,3-2 8 0,-3 2-8 15,0 0 11-15,0-9-11 0,-3 4 0 0,3-4 0 16,0-5 0-16,4-4 0 0,-8 4 8 0,4-12-8 16,-3-4 0-16,-1-2 0 0,1 0 12 15,-4-6-12-15,0 0 12 0,0 0-12 0,0 0 0 0,0 0 0 0,0 0 0 16,0 0 0-1,3 0-52-15,-3-6-5 0,0-6-1 0</inkml:trace>
  <inkml:trace contextRef="#ctx0" brushRef="#br0" timeOffset="10181.054">14591 1722 1749 0,'0'0'38'0,"0"0"8"0,0 0 2 0,0 0 2 0,-7 6-40 0,7-6-10 0,0 0 0 0,0 0 0 0,0 0 71 0,0 0 12 16,0 0 2-16,0 0 1 0,0 0-54 0,0 0-10 16,7 0-2-16,3-6-1 0,5 6-19 0,2 0 0 15,1 0 0-15,3 0 0 0,0 0 0 0,0 6 0 16,4-6 0-16,-4 0 0 15,0 0-12-15,1 6 12 0,2-6-13 0,-3 9 5 16,4-9-34-16,-4 0-6 0,0 0-2 0,1-9 0 16,-1 9-53-16,-4 0-10 0,5 0-3 0,-5 0-380 15,1 0-77-15</inkml:trace>
  <inkml:trace contextRef="#ctx0" brushRef="#br0" timeOffset="10955.97">15332 1860 1165 0,'-14'-9'24'0,"10"9"7"15,-3-5-31-15,0 5 0 0,3-6 0 0,-3 0 0 0,4 0 48 0,3 6 3 16,0 0 1-16,-7 0 0 16,0-6-21-16,7 6-4 0,-7-6-1 0,0 6 0 0,0-6-12 0,0 0-2 0,-1 3-1 0,1 3 0 15,0 0 1-15,-3 0 0 16,-1 0 0-16,1 0 0 0,10 0 4 0,-7 0 0 0,-4 3 1 0,11-3 0 15,-7 6 2-15,7-6 0 0,-11 0 0 0,4 6 0 16,4 6-19-16,-1 0 0 0,1-1 0 0,-1 1 0 16,1 9 0-16,3-9 0 0,0-1 0 15,0 1 0 1,0 9 0-16,3-10 0 0,-3 1 0 0,7 0-9 0,-3-3 9 0,-1 2 0 0,4-5 0 0,-3 0 0 16,3-6 0-16,0 6 16 0,0-6-4 0,0 0-1 15,4 0 7-15,-4 0 2 0,3 0 0 0,-3-6 0 16,4 6-8-16,3 0 0 0,-7 0-1 0,4-6 0 15,-1 6 5-15,-3-6 0 0,4 6 1 0,-4-8 0 16,0 8-17-16,0-6 8 0,0 0-8 0,-3 0 0 16,-1-6 20-16,1 6-2 0,-1-5-1 0,1 5 0 15,-1-6-2-15,-3 3-1 0,0 3 0 0,0-5 0 16,0-1-3-16,-3 0-1 16,3 0 0-16,-4 3 0 0,1 4 8 0,-1-1 2 0,-3-6 0 0,0 6 0 15,0-6-40 1,0 12-8-16,-4-9-2 0,1 7 0 0,-1-1 3 0,-3 3 1 15,4-6 0-15,-8 6 0 0,7 0 14 0,-3 0 2 0,0 6 1 0,3-3 0 16,1-1-23-16,3 7-4 0,0-9 0 16,0 6-1-16,3 0-1 0,1 0 0 0,-1 12 0 0,1-7 0 15,3-2-8-15,0 3-2 0,0 0 0 0,0-6 0 16,3 5-43-16,1-5-9 0,-1 0-1 0</inkml:trace>
  <inkml:trace contextRef="#ctx0" brushRef="#br0" timeOffset="11348.093">15565 1872 1044 0,'-22'6'21'0,"15"0"7"0,0 0-28 0,0-6 0 0,0 0 0 0,0 6 0 15,0-1 92-15,4 1 12 0,3-6 4 0,-8 0 0 16,-2 6-38-16,6 0-7 0,4-6-2 0,-7 3 0 16,7-3-21-16,0 12-4 0,-3-6 0 0,3-1-1 15,3 1-35-15,-3 6 0 0,4-6 0 0,-1 6 0 0,4-6 0 16,0 2 0-16,-3-2 0 0,7 6 0 16,-4 0 8-16,0-6 2 0,3 0 0 0,1 2 0 15,-4-2 18-15,4 0 3 0,-1 0 1 0,1 6 0 16,-4-12 9-16,3 6 3 0,1-6 0 0,-1 6 0 0,1-6-26 0,-4 0-5 15,4 0-1-15,-1 0 0 16,-3-6-3-16,0 6-1 0,0 0 0 0,4-6 0 0,-4 6 0 0,0-12 0 16,0 6 0-16,-3-6 0 15,-1 4-8-15,1 2 12 0,-1-12-12 0,1 6 12 16,-4-2-32-16,3 2-5 0,-3-6-2 0,0 1 0 16,0-4-35-16,-3 3-7 0,3 1-2 0,-4-4-494 0,1 9-99 15</inkml:trace>
  <inkml:trace contextRef="#ctx0" brushRef="#br0" timeOffset="11891.599">15900 1008 327 0,'0'0'0'0,"0"0"14"0,-7-6-4 0,0 0 0 0,3 0-10 0,1 3 0 0,-1-9 0 0,4 6 0 0,-4 6 37 0,4 0 6 16,-3-5 1-16,3 5 0 16,0 0 57-16,0 0 12 0,0 0 3 0,0 0 0 0,0 0-42 0,0 0-8 15,3 5-2-15,-3 1 0 0,0 0 4 0,4 9 0 16,-4 3 0-16,4 5 0 0,-1-2 3 0,1 2 1 16,3 7 0-16,0-4 0 15,-4 3-24-15,4 10-4 0,0-4 0 0,-3 3-1 0,3 12-8 0,0-6-2 16,4 3 0-16,-8 3 0 15,4-6-7-15,0 0-2 0,0-8 0 0,-3 8 0 0,-1-6 0 0,1 3-1 16,-1-3 0-16,4-2 0 0,-3-4-2 0,-1-3 0 16,1 4 0-16,3-10 0 0,-3 10-21 0,3-16 0 0,-4 7 0 0,1-4 0 15,-1-8 0-15,1 6 0 0,-1-6 0 16,-3 2 0-16,4-8 0 0,-1 6-8 0,-3 0 0 0,4-7 0 31,-1 1-19-31,-3 0-3 0,7-3-1 0,-3 9 0 16,0-12-46-16,-1 6-10 0,1 0-1 0,-1 0-1 15,1-1-27-15,-4-5-4 0,3 0-2 0,-3 0-510 0</inkml:trace>
  <inkml:trace contextRef="#ctx0" brushRef="#br0" timeOffset="12221.914">15677 1587 1998 0,'0'0'44'0,"0"0"8"0,0 0 3 0,0 0 1 16,0 0-44-16,0 0-12 0,0 0 0 0,0 0 0 0,0 0 0 0,0 0 0 15,0 0 0-15,0 0 0 0,4 6 0 0,7-6 0 0,-1 6 8 16,1-6-8-1,3 5 8-15,3-5-8 0,1 6 0 0,3-6 8 0,0 0-8 0,1 9 0 16,2-9 0-16,5 6 0 0,-5-6-21 0,1 6 0 16,0-6 0-16,-1 6 0 15,1-6-35-15,0 0-8 0,-1 0 0 0,-2 0-1 16,-1 0-39-16,0 0-8 0,-3 0-2 0,-1-6 0 16,1 0-2-16,-4 0 0 0,0-3 0 0</inkml:trace>
  <inkml:trace contextRef="#ctx0" brushRef="#br0" timeOffset="13480.173">17166 1569 1769 0,'0'0'36'0,"0"0"11"0,0 0-38 0,-7 6-9 0,7-6 0 0,0 0 0 15,-7 6 28-15,4 0 3 0,3 6 1 0,-4-1 0 16,4 4-32-16,4-3 0 0,-4 5 0 0,0 1 0 16,3 3 0-16,1-4 0 0,-4 7 0 0,3-4 0 15,-3-2 0-15,4 0 12 0,-4 2-3 0,0-8-1 16,3 6-8-16,-3-7 0 0,0 1 0 0,0-3 8 15,0 3-8-15,0-12 0 0,0 0-12 0,0 6 12 16,0-6 0-16,0 0 0 0,0 0 9 0,0 0-1 16,0 0 6-16,0 0 2 0,0 0 0 0,0 0 0 15,0 0 2-15,0 0 1 0,0 0 0 0,0 0 0 16,0 0-19-16,0 0 0 0,0 0 0 0,0 0 0 16,0 0 0-16,0 0 0 0,0 0 0 0,0 0 0 0,0 0 10 0,0-6-2 0,0-6 0 0,0 3 0 15,0-3 4-15,0 1 0 0,0-1 0 0,0-6 0 16,0 4-12-16,0-4 12 0,0 0-12 0,4 7 12 15,-4-10-12-15,3 9 0 0,1 0 0 16,-4 7 8-16,3-13-8 0,4 9 0 16,-3 3 0-16,-1-6 0 0,4 12 0 0,-3-5-9 15,-1-1 9-15,5 0-13 0,-8 6 13 0,3 0-9 16,4 6 9-16,0-6-8 0,-3 6-4 0,3-1 0 0,3 1 0 16,-3 0 0-16,-3 0 12 0,3 3 0 0,0-3 0 0,0 6 0 15,0-1 0-15,0 1-8 0,0 0 8 0,-3 3-8 16,3-4 8-16,-4-5 0 0,1 6 0 0,-1 0 0 15,1-3 0-15,0 2 0 0,-1 1 0 0,1-6 0 16,-4 6 0-16,3-6 0 0,-3-1 0 0,0-5 0 16,0 0 0-16,0 0 8 0,0 0-8 0,0 0 0 15,0 0 13-15,0 0-1 0,0-5-1 0,0-1 0 16,0-6 2-16,0 0 1 0,0 6 0 0,0-8 0 16,0 2-14-16,4-6 0 0,-4 1 0 0,3 2 0 15,-3-3 0-15,4 6 0 0,-4 1 0 0,3-1 0 16,-3 3-14-16,4 3 1 0,-1 0 0 0,1 0 0 15,-4 1-9-15,3 5-2 0,4 0 0 0,-7 0 0 16,4 5-5-16,-1-5-2 0,1 0 0 0,-1 6 0 16,-3-6 19-16,8 0 12 0,-5 6-13 0,1 0 5 0,3-3 8 15,-4 3 0-15,4 0 0 0,0 6-8 0,4-7 8 16,-4 1 0-16,3 0 0 0,5 6 0 0,-5-6 0 0,4 3 0 0,0-3 0 16,1-1 0-16,-1 7 11 0,0-6-3 0,0 6 0 15,-4-6 0-15,5 0 0 0,-5-1 0 0,4 4 0 0,-3 3 0 16,-1-6-8-16,-3 6 12 15,1-6-12-15,-1 5 12 0,-4-2-4 0,1 9-8 0,-1-12 12 16,-3 11-4-16,4-5-8 16,-8 3 0-16,4-4 0 0,-3 1 8 0,-4 0-8 0,3-6 0 0,-3 0 0 0,0 0 0 15,0-3 0-15,7-3 0 0,-7 5 0 0,0-5 0 16,7 0-20-16,-7-5 3 0,3 2 1 0,1 0 0 16,-1 0-34-16,4-9-6 15,0 6-2-15</inkml:trace>
  <inkml:trace contextRef="#ctx0" brushRef="#br0" timeOffset="14103.431">18083 1790 923 0,'0'0'39'16,"0"0"-31"-16,0 0 97 0,0 0 20 0,-7 0 4 16,0-6 1-1,4 6-30-15,-4 0-5 0,7 0-2 0,-7 0 0 0,0-6-25 0,0 6-4 0,-4 6-2 16,4-6 0-16,-4 0-34 16,1 0-6-16,-1 0-2 0,-3 0 0 0,3 0-12 0,1 0-8 0,-4 0 10 15,3 6-10-15,-3-6 9 0,7 6-9 0,-4-3 8 16,1-1-8-16,3 1 0 0,-4 3 0 0,4 0 0 0,4 0 0 15,-4 0 0-15,3 6-9 0,1-1 9 0,-1-2-10 16,0 9 10-16,4-6-10 16,-3 5 10-16,3-5-10 0,-4 3 22 0,4-4 5 15,0 1 1-15,4 0 0 0,-4 0-29 0,3-6-5 0,5 2-2 0,-5-8 0 16,4 6 18-16,0 0 0 16,4-6-8-16,-4 6 8 0,3-6 0 0,1-6 0 15,0 6 0-15,-1-6 0 0,4 6 0 0,-3-6 8 0,3-5-8 0,0 8 0 16,0-9 9-16,-3 6-9 0,-1 0 8 0,1 0-8 15,-4 0 9-15,4-5-9 0,-4-4 10 0,0-3-10 16,0 7 11-16,-4-7-11 0,-3 9 12 0,4-3-12 16,-4 7 10-16,0-7-10 0,-4 6 8 0,4-6-8 15,-3 6 11-15,-1 6-3 0,1-9-8 0,3 9 12 16,0 0-4-16,-7 0-8 0,7 0 11 0,-7 0-11 0,-1 9 0 0,8-9 0 16,0 0 0-16,-7 0 0 15,4 6 0-15,-1 6-9 0,1 0 9 0,3-1-12 0,0 1 12 0,0 9 0 16,3-9 0-16,1-1-8 15,-1 1 8-15,1 3 0 0,-1-4 0 0,5 1 0 16,-5 0 0-16,1 0 0 0,3-6-9 0,-4 2 9 16,1-2 0-16,-4-6 0 0,7 6 0 0,-7-6 0 15,7 6-8-15,-7-6 8 0,7-6-10 0,0 6 10 16,0-6-52-16,0 0-4 0,4-5 0 0,-4 2-1 16,3-3-157-16,1 0-31 0</inkml:trace>
  <inkml:trace contextRef="#ctx0" brushRef="#br0" timeOffset="14627.921">18246 1840 1257 0,'0'0'26'0,"3"6"6"0,1 5-32 0,3-2 0 0,-4 9 0 0,4-6 0 0,-3-1 90 16,3 1 11-16,-4 3 3 0,1-9 0 15,-4 5-32-15,4-5-7 0,-1 6-1 0,1-6 0 0,-1 0-32 0,-3-6-6 16,0 0-2-16,0 0 0 16,0 3-8-16,0-3-3 0,0 0 0 0,0 0 0 15,0 0 1-15,0 0 0 0,0 0 0 0,0 0 0 16,0 0-1-16,0 0 0 0,0-3 0 0,-3-9 0 15,-1 6-5-15,1-6 0 0,-1 6-8 0,-3-5 12 16,3-1-12-16,-3 3 0 0,4-3 0 0,-1 1 0 0,1-1 0 0,-1-3 0 16,1 9 0-16,-1-5 0 15,-3 5 9-15,7-6-9 0,0 6 8 0,-3 0-8 0,3 0 0 0,0 0 0 16,3 1 0-16,-3 2 0 16,0 3 0-16,4-6 0 0,-4 6 0 0,3 0 0 0,4-6 0 0,-3 6 0 15,3 0 0-15,0 0 0 0,0 0 0 16,0 0 0-16,0 6 0 0,0-6 0 0,0 0 0 0,0 0 0 0,4 6 0 0,-1-6 0 15,1 3 0-15,-4-3 0 16,4 2 0-16,-1 7 0 0,1-9 0 0,-4 12 0 16,0-6 0-16,3 6 0 0,-2-6 0 15,-1 5 8-15,-4-5-8 0,1 3 0 0,-1 3 0 0,1 0 0 16,-1-7 0-16,-3 1 0 0,4 6-13 16,-4-9-2-16,0-3 0 0,0 0 0 15,0 0-17-15,0 0-4 0,0 0-1 0,0 12 0 16,0-12-105-16,0 0-21 0,0 0-4 0</inkml:trace>
  <inkml:trace contextRef="#ctx0" brushRef="#br0" timeOffset="15552.924">18835 1857 1357 0,'0'0'29'0,"0"0"7"0,0 0 0 0,0 0 4 0,0 0-32 16,0 0-8-16,0 0 0 0,0 0 0 0,0 0 57 0,0 0 11 0,0 0 1 0,0 0 1 16,0 0-14-16,0 0-4 0,-7-6 0 0,0 1 0 15,0-1-12-15,0 6-4 0,0-12 0 0,-1 12 0 16,1-6-12-16,-3 6-4 0,3-6 0 15,0 6 0-15,-4-6-3 0,1 6-1 0,-1-9 0 16,0 9 0-16,4-2-16 0,0-1 0 0,0 3 0 0,4 0 0 16,3 0 0-16,-7 0-16 0,7 0 4 0,0 0 0 15,-4 5-6-15,4-5-1 0,0 0 0 0,-3 9 0 16,-1-3 5-16,1 6 1 0,3 0 0 0,0-1 0 16,3 1 13-16,-3-3-12 0,0 9 12 0,0-7-12 15,4 1 12-15,-4-3 0 0,3 9 0 0,1-7-9 16,-4-5 9-16,3 6 0 0,1 0 0 0,3-3 0 15,-4-4 0-15,1 1 0 0,-1 0 0 0,-3-6 0 16,7 6 0-16,-7-6 8 0,7 0-8 16,0 0 11-16,1 0-1 0,-5-6 0 0,4 6 0 0,0-6 0 15,0 0-2-15,-3-2-8 0,-1 2 12 0,1-6-4 0,-1 0 11 16,1 0 1-16,3 7 1 0,-4-13 0 16,1 9-21-16,-4 3 0 0,0 0 0 0,0 6 0 0,0 0 11 15,0 0-3-15,0-5 0 0,0 5 0 16,0 0-8-16,0 0 0 0,0 0 0 0,0 0 0 0,0 0 0 0,0 0 0 15,0 0 0-15,0 0 0 16,0 5 0-16,0 1-11 0,4 6 3 0,-4 3 0 0,3-4 8 0,-3 1 0 16,4 6 8-16,-1-6-8 15,1 8 8-15,-1-2-8 0,1 2 8 0,-1-2-8 0,1 6 0 0,-4-1-13 16,3 9 1-16,-3-5 1 16,4-4 11-16,-4 7 0 0,3-4 0 0,1 4 0 15,-4 2 0-15,3-3 0 0,1 4 0 0,-1 2 0 0,1-8 0 16,-4 8 0-16,0-3 0 0,4 3 0 0,-4-2 0 15,0 2 0-15,0 3 0 0,0-8 0 0,3 2 0 16,-3 6 0-16,0-8 0 0,4 2 8 0,-4-3-8 0,0-2 0 16,3 2 0-16,1-5 0 0,-1-4 0 0,1 4 0 15,-4-7 0-15,3-2 0 0,1-3 0 0,-4 0 0 16,0-1 0-16,0-11 8 0,0 0 0 16,0 0 0-16,0 0 0 0,0 0 0 0,0 0 18 0,0 0 4 0,0 0 1 15,0 0 0-15,0 0-5 0,0 0-1 0,0 0 0 0,-4-5 0 16,1-1-9-16,-4-6-1 0,3 6-1 0,1-6 0 15,-1 3-6-15,-3-2-8 0,3-1 11 0,1 0-11 16,-1-5 9-16,1 2-9 0,-1-3 0 0,1 1 9 16,3-4-9-16,-4 3 0 0,4 1 0 0,0 5 8 15,0-3-8-15,0-2 0 0,0-1 0 0,4 6 0 16,-4-3 0-16,0-2 0 0,3 5 0 0,-3 0 0 16,4-8 0-16,-1 14 0 0,1-6 0 0,-1 0 0 0,1 1-10 15,0-1 10-15,-1 6 0 0,4-3-9 0,-3 3 1 0,-1-6 0 16,4 7 0-16,0-1 0 15,0 0-14-15,0-6-2 0,0 3-1 0,0 3 0 16,1-5-28-16,-1 5-6 0,0-6-1 0,0 0 0 16,0 3-35-16,0 1-7 0,3-1-2 0,-3 3-425 15,4-6-86-15</inkml:trace>
  <inkml:trace contextRef="#ctx0" brushRef="#br0" timeOffset="16051.948">18990 1851 1250 0,'-4'9'35'0,"1"3"9"0,-1 0-36 0,1-6-8 0,3 5 0 0,-4-5 0 16,4 0 62-16,-3 0 10 0,3-6 3 0,0 15 0 16,-4-9-19-16,8-1-3 0,-4-5-1 0,0 6 0 15,3 0-8-15,-3-6-3 0,4 6 0 0,-1 0 0 16,1 6-16-16,-1-6-3 0,5 2-1 0,-1 4 0 15,0 0-12-15,0 0-9 0,3-6 12 0,1 5-12 0,-4-2 13 16,4 3-4-16,-1 0-1 0,1-1 0 16,-1-5 4-16,1 0 0 0,-1-3 0 0,1 9 0 0,0-12 0 0,-4 6 0 15,-4-6 0-15,-3 0 0 16,7 0 16-16,-3 0 4 0,3-6 1 0,-4-9 0 0,1 9 3 0,-4-11 1 16,0-1 0-16,0 3 0 15,0-2-14-15,-4-1-3 0,4 0-1 0,-3-2 0 16,-1-4-19-16,1 7 0 0,-1-10 0 0,1 10 0 15,-1-1-10-15,-3 3 1 0,4-2 0 0,-1 5 0 16,1 0-19-16,-1-3-4 0,4 10-1 0,0-13 0 16,0 12-106-16,0-6-21 0,-3 1-4 0,3 5-384 0,3-9-76 0</inkml:trace>
  <inkml:trace contextRef="#ctx0" brushRef="#br0" timeOffset="16633.27">19346 1860 1652 0,'0'0'36'0,"0"0"8"0,0 0 2 0,0 0 0 16,0 0-37-16,0 0-9 0,0 0 0 0,0 0 0 16,0 6 34-16,0-6 5 0,0 0 1 0,0 0 0 15,7 6-18-15,-3-6-3 0,3 6-1 0,0-6 0 0,4 0 2 0,-4 0 0 16,0 0 0-16,0-6 0 16,0 6 4-16,0 0 2 0,0 0 0 0,0 0 0 0,0 0-26 0,0 0 0 15,-7 0 0-15,7 0 0 0,-7 0 0 0,7 0-12 0,-3-9 2 0,-1 6 1 16,1 0 9-16,-4-3 0 0,3 1 0 0,-3-1 0 15,-3 0-13-15,-1 0-1 16,4 0 0-16,-3 0 0 0,-1 0-3 0,-3-3-1 16,4 4 0-16,-1-1 0 15,-3-6 6-15,4 6 2 0,-1-6 0 0,0 12 0 0,4 0-2 0,0 0-1 0,0 0 0 0,-7-6 0 16,7 6 13-16,-7 0 0 0,7 0-10 0,0 0 10 16,0 0-11-16,-7 6 3 0,7-6 0 0,-7 6 0 15,0-6 8-15,4 12 0 0,-4-6 0 0,3 6 0 16,1-7 0-16,-1 4 11 0,1-3-3 0,-1 6 0 15,0 6 0-15,1-7-8 0,-1 4 12 0,4 3-4 16,-3-1 1-16,3-2 0 0,0 8 0 0,0-11 0 16,0 6-1-16,0-3 0 0,0-4 0 0,3 7 0 15,-3-6 3-15,4 0 0 0,3 2 0 0,0-8 0 16,0 12 5-16,0-12 0 0,0 5 1 0,4-5 0 16,-1 0-17-16,1 3 0 0,0 3 0 0,3-6 0 15,-4-6 0-15,8 5-9 0,-4-5-1 0,7 0 0 16,-3-5-126-16,-1 5-24 15</inkml:trace>
  <inkml:trace contextRef="#ctx0" brushRef="#br0" timeOffset="17522.347">20570 1760 1489 0,'-10'18'31'0,"6"-6"7"0,1-6-30 0,3 2-8 0,-4-2 0 0,1 6 0 16,3 6 24-16,0-12 4 0,0 5 1 0,0-2 0 15,0 3 10-15,0-6 1 0,0-6 1 0,0 6 0 16,3 0-15-16,1-1-3 0,-1 1-1 0,4 0 0 15,-3 0-9-15,3-3-1 0,-3 3-1 0,3 0 0 16,0 0-11-16,3-1 0 0,-3 1 9 0,4 0-9 16,-1 0 11-16,1 0-3 0,-4 6 0 0,4-6 0 15,3 2-8-15,-4-2 0 0,4 6 0 0,-3-6 0 16,0 6 0-16,-1-6 0 0,1 0 0 16,-1-6 0-16,1 2 0 0,0 4 0 0,-1-6-12 0,1 0 12 15,-1 0 9-15,-3-6 10 0,4 4 1 0,-4-4 1 16,0 0 8-16,0-6 2 0,0 0 0 0,-3 0 0 15,-1-2 0-15,1-10 0 0,-1 7 0 0,1-4 0 0,-4 3-11 16,0-5-1-16,0 2-1 0,-4 4 0 16,1-7-10-16,-1 7-8 0,4-4 9 0,-3 3-9 15,-4 7 0-15,3-10-15 0,1 9 2 0,-4 0 0 16,-1-5-10-16,5 11-1 0,-4 0-1 0,3 3 0 16,-3-3-15-16,7 6-4 0,0 0 0 0,0 0 0 15,0 0-1-15,0 0-1 0,0 0 0 0,0 0 0 16,0 0-31-16,0 0-7 0,0 0 0 0,4 6-1 15,3 3 4-15,-4-9 1 16,4 6 0-16</inkml:trace>
  <inkml:trace contextRef="#ctx0" brushRef="#br0" timeOffset="18048.552">21022 1810 1250 0,'0'0'26'0,"-4"6"6"0,4-6-32 0,-3 6 0 0,3-6 0 0,-4 6 0 16,1 6 11-16,3-12-11 0,-4 6 12 0,1-1-12 15,3 1 31-15,3 0-1 0,-3-6 0 0,0 9 0 16,4 3-4-16,-1-6-1 0,-3-6 0 0,0 6 0 0,4-1-25 0,-1 1 8 15,1 0-8-15,-4 0 0 16,4 3 8-16,-1-3-8 0,1 5 8 0,-4-5-8 0,0-6 0 16,0 0 0-16,0 0 0 0,0 0 0 15,0 0 18-15,0 0-2 0,0 0 0 0,0 0 0 16,0 0 56-16,0-11 12 0,0 5 1 0,0-9 1 16,0 3-45-16,0 6-9 0,0-5-1 0,0-7-1 15,0 6 2-15,-4 3 0 0,8 4 0 0,-8-7 0 16,4 0-18-16,0 0-3 0,-3 1-1 0,3 2 0 0,3-9-10 0,-3 12 0 15,4-6 0-15,-4 1 0 16,3 2 0-16,1 3-9 0,-1 0 0 0,1 0 0 16,-1 6 9-16,1-6 0 0,-1 0 0 0,4 6 0 0,-3 0 0 15,3 0 0-15,0 6 0 0,-3 0 0 16,3 0-36-16,0 6-1 0,-4 8-1 0,4-2 0 0,-3 0 15 16,-1 2 3-16,1-2 1 0,-1 5 0 0,1-2 19 15,3 3-12-15,-4-7 12 0,-3 4-10 0,4-4 10 0,0 1 0 0,-1-6 0 16,1-6 0-16,-1 2 0 0,1-2 0 0,-4-6 0 0,0 0-8 15,7 6 8-15,0-12 14 0,0 6-3 0,0-6-1 16,3-2-10-16,-3 2-17 16,4-6 4-16</inkml:trace>
  <inkml:trace contextRef="#ctx0" brushRef="#br0" timeOffset="18494.242">21354 1760 1874 0,'0'6'53'0,"0"6"11"0,0 0-51 0,0-12-13 0,0 0 0 0,0 6 0 15,0-6 40-15,0 0 4 0,0 0 2 0,0 0 0 0,0 0-18 0,3 0-3 16,4 3-1-16,0-3 0 15,0 0-24-15,0-3 8 0,0 3-8 0,1-6 0 16,2 0 0-16,1 0-9 0,-1 0 0 0,4 0 0 16,-3 6-15-16,0-12-2 0,-4 7-1 0,3-1 0 15,1-9-16-15,-4 3-3 0,-4 0-1 0,4 1 0 16,-3-1 6-16,-1 3 1 0,-3-3 0 0,0 1 0 0,0-1 24 0,-3 6 6 0,3 0 1 0,-4 0 0 16,-3-3 9-16,4 3 12 15,-4 1-2-15,0-1-1 0,0 6 11 0,0 0 1 0,-4 0 1 0,4 6 0 16,-4-1-5-16,4 1-1 15,-3 3 0-15,-1-3 0 0,4 6-5 16,0 0-2-16,0-1 0 0,3 4 0 0,1 9-9 0,-1-7 0 0,4 1 0 0,0 2 0 16,4 4-11-16,-1-6 11 0,1-4-8 0,0 4 8 15,3 5 0-15,0-11 0 0,0 9 0 0,0-4 0 16,3-5 0-16,-3-3 0 0,4 9 0 0,0-13 0 16,-1 1 0-16,1 0 0 0,3 0 0 0,0 0 0 15,0-6-25-15,0 0-7 0,0 0 0 16</inkml:trace>
  <inkml:trace contextRef="#ctx0" brushRef="#br0" timeOffset="19213.003">22722 1049 1728 0,'0'-18'36'0,"-3"12"8"0,3-5-35 0,0-7-9 0,-4 3 0 0,4-2 0 16,-3-1 0-16,-1-3 0 0,-3-2 0 0,0-1 0 0,4-2 8 16,-4 2 0-16,-4-2 0 0,4 2 0 0,-4 1-8 0,-3-4 0 15,0 10 0-15,4-1-11 16,-5 3 11-16,1 4-12 0,-3-7 12 0,-1 12-12 0,4 0 12 0,-4 6-13 16,1 0 5-16,-1 0 8 15,0 6-13-15,4 6 5 0,0 6 8 0,4-4-13 16,-4 10 23-16,6-1 5 0,-2 4 1 0,3 2 0 15,0 3 19-15,3 4 4 0,1 2 1 0,-1 0 0 16,4-3 0-16,0 10 0 0,0-1 0 0,0-3 0 0,4 3-4 0,-4 0 0 16,3-3 0-16,1 3 0 0,3 0-19 0,-4-2-4 0,4 2-1 15,-3 0 0-15,3-6-3 0,-3 3-1 16,3-3 0-16,-4-2 0 0,1-4-8 0,3 3 0 0,-4 3 0 16,1-14 0-16,-1 8 0 0,-3-14 0 15,0 5 0-15,4-8 0 0,-4 9 0 0,0-13 0 0,0-2 0 16,0 3 0-16,0 6-14 15,0-7-5-15,0-5-1 0,0 6 0 16,3 3-27-16,-3-4-5 0,0-5-2 0,4 6 0 16,-4-6 3-16,0-6 1 0,0 0 0 0,0 0 0 15,0 0-18-15,3 6-4 0,-3-6-1 0,0 0 0 16,0 0 3-16,0 0 1 0,0 0 0 0,0 0 0 16,0-6-26-16,4-6-5 0</inkml:trace>
  <inkml:trace contextRef="#ctx0" brushRef="#br0" timeOffset="19492.049">22239 1475 1698 0,'0'0'72'15,"0"0"-58"1,4 6-14-16,-1-3-8 0,4 3 8 0,-3 0-13 15,3 0 26-15,-4-1 6 0,1 1 1 0,3-6 0 16,0 6 19-16,4-6 4 0,-1 6 1 0,-3-6 0 0,4 0-26 0,-1 0-5 16,-3 0-1-16,8-6 0 15,-5 6-4-15,4 0 0 0,4-6-8 0,-4 6 12 0,0 0-3 0,0-6-1 16,-3 1 0-16,3-1 0 0,0 6-8 16,0 0-17-16,0 0 4 0,0 6 1 15,4-1-44-15,-4 1-8 0,4-6-1 0</inkml:trace>
  <inkml:trace contextRef="#ctx0" brushRef="#br0" timeOffset="19984.708">22694 1649 1386 0,'0'0'30'0,"4"5"6"0,-4-5 2 0,0 0 2 0,3 6-32 0,4 0-8 0,-3 0 0 0,-1-3 0 15,4 3 44-15,-3 0 7 0,3-6 1 0,4 0 1 16,-4 6-11-16,3 0-2 0,1-6-1 0,-4 0 0 0,3 0-16 0,1 0-3 16,0 0-1-16,-1-6 0 15,-3 0-7-15,0 6 0 0,0-6-1 0,0-3 0 0,-3 3-1 0,-1 0 0 16,1 0 0-16,-4 1 0 15,0-7 3-15,0 0 1 0,0-3 0 0,-4 4 0 16,1-1-14-16,-1 0 0 0,1 0 0 0,-4 6 0 16,0-8 0-16,0 8-16 0,0-6 3 0,-4 6 1 0,0 0-4 0,1 6-1 15,-4-6 0-15,0 6 0 16,0 0-1-16,-1 6 0 0,5-6 0 0,3 6 0 16,0 6 1-16,0 0 0 0,0 2 0 0,3 4 0 15,1 0 6-15,-1 2 2 0,4 4 0 0,0 5 0 16,0-8 9-16,0 8 0 0,4-2 8 0,-1-4-8 0,1 7 20 15,-1-4 0-15,4 3 0 0,-3 4 0 0,-1-16 8 0,4 4 2 16,-3 2 0-16,-1-11 0 0,4 0 0 0,1 3 0 16,-1-9 0-16,3-1 0 0,-3 1-1 0,4-6 0 0,-4 6 0 0,3-6 0 15,1 0-13-15,0-6-4 0,-1 0 0 16,4 6 0-16,0-11-12 0,1 8 0 0,-1-9 0 0,0 6-10 31,0-6-99-31,-4 6-20 0,5 1-4 0</inkml:trace>
  <inkml:trace contextRef="#ctx0" brushRef="#br0" timeOffset="20808.857">23036 1687 1429 0,'-7'12'40'0,"7"-12"10"16,-3 5-40-16,-1 1-10 0,4-6 0 0,-3 6 0 15,-1 0 63-15,4 0 10 0,0 0 3 0,0 3 0 16,0 2-29-16,0-5-6 0,0 0-1 0,0 0 0 16,0 0-22-16,4 6-5 0,-1-6-1 0,1-3 0 0,-1 2 3 15,1 1 0-15,-1 0 0 0,1 0 0 0,-1 0 17 0,-3 6 4 0,4-6 1 0,-1-1 0 16,-3 1-20-16,0 0-4 0,0-6-1 0,0 0 0 15,0 0-3-15,0 0-1 0,0 0 0 0,0 0 0 16,0 0 6-16,0 0 1 0,-3-6 0 0,3 0 0 16,-4 1-5-16,4-1-1 0,0 0 0 0,0-6 0 15,0 6 8-15,0 0 2 0,4-8 0 0,-4 2 0 16,0 0-19-16,3 6 0 0,-3-6 0 0,0 7 0 16,0-1 0-16,0-3 0 0,0 3 0 0,4 0 0 15,-4 6 0-15,0 0 0 0,4-6 0 0,-4 6 0 16,0 0 0-16,0 0-17 0,0 0 3 0,0 0 1 15,0 0-6-15,0 0-1 0,0 0 0 0,7 0 0 16,0 0 20-16,0 0 0 0,0 0 0 0,0 6 0 16,-4-6 8-16,-3 0 4 0,7 6 2 0,0-6 0 15,1 6 5-15,-1 3 1 0,0-3 0 0,0-1 0 16,0 1-20-16,0 0 0 0,0 6-11 0,-4-6 11 0,4 0 0 16,-3 0 0-16,0-1 8 0,-1 4-8 15,1-3 0-15,-1 0 0 0,-3-6 0 0,0 0 0 16,0 0 8-16,0 0-8 0,0 0 11 0,0 0-11 15,0 0 9-15,0 0-9 0,0 0 0 0,4-6 9 16,-4 0-9-16,3 6 10 0,-3-9-10 0,0 4 10 16,0-1-10-16,0-6 0 0,4 6 0 0,-1 0 8 0,-3 0-8 0,4-5 0 15,-1 5 0-15,-3-3-11 16,0-3 11-16,4 6 0 0,-1 0 0 0,-3 0 0 0,0 6 0 0,4 0-10 16,3-5 10-16,-7-7 0 15,3 12-9-15,-3 0 9 0,0 0 0 0,7-6-9 0,-7 6 9 0,0 0 0 16,0 0-9-16,0 0 9 15,4 0 0-15,-4 0 0 0,7 6 0 0,-7-6 0 0,7 0 0 0,-3 6 0 16,3 0 0-16,-4-1 0 0,4 1 0 16,-3 0-11-16,-1 0 11 0,4 6-12 0,-3-3 12 0,-1 2 0 0,4 1 0 0,1 6 0 15,-1-6 0-15,0-4 8 16,0 4-8-16,0 0 11 0,0 0-11 0,0-1 0 0,0-2 9 0,-4 3-9 16,5-6 0-16,-1 6 0 0,0-6 0 0,0-1 0 15,-4 1 0-15,4-6 0 0,0 0 0 16,-7 0 0-16,4 6-10 0,3-6 10 0,0 6-12 0,-3-6 12 15,3 0-32-15,0-6 0 16,-4 6 0-16,4-6 0 0,0 6-40 16,0-6-7-16,0 6-1 0,4 0-1 0,-4 0-131 0,4 0-27 15,-1-5-5-15</inkml:trace>
  <inkml:trace contextRef="#ctx0" brushRef="#br0" timeOffset="21647.101">23636 1743 1241 0,'0'0'25'0,"0"0"8"0,-3 6-33 0,-1 5 0 0,4-5 0 0,-3 0 0 16,-1 6 64-16,0-6 7 0,4-6 1 0,0 9 0 16,0 2-15-16,0 1-2 0,0-6-1 0,0 6 0 15,0-1-16-15,0-2-3 0,4 3-1 0,-4 6 0 16,4-7-3-16,-1-5-1 0,1 6 0 0,-4 3 0 16,3-9-10-16,4 5-1 0,-3 1-1 15,-4-6 0-15,3 6-18 0,1-9 8 0,-4-3-8 0,0 0 0 16,0 0 27-16,0 0-2 0,0 0 0 0,0 0 0 15,0 0-11-15,3-3-2 0,-3-3-1 0,4-6 0 16,-4 0 1-16,-4-5 1 0,4 2 0 0,-3-3 0 16,-1-5-13-16,4 2 9 0,0 10-9 0,0-7 8 15,0 0-8-15,0 4 0 0,0-4 0 0,0 6 0 16,4-5 0-16,-4 2 0 0,0 3-10 0,3 0 10 16,1 1-8-16,-1-1 8 0,1 6 0 0,-1 6-9 15,4-6 9-15,-3 3 0 0,3 3 0 0,-7 0 0 16,7-6-15-16,-3 6 3 0,3 0 0 0,-4 0 0 0,4 0 12 15,-3 6 0-15,3-3 0 0,-4 3 0 16,1 0 0-16,-1 6 0 0,1-1 0 0,-1-5 10 16,-3 6-10-16,4 9 0 0,-4-10 0 0,4 7 0 15,-4 0 12-15,0-10-4 0,0 10 0 0,0-6 0 0,0 5-8 0,0-8 0 16,0 9-10-16,0 0 10 16,0-7 0-16,0-5 0 0,0 0 0 0,0-6 0 0,0 0 9 0,0 0-9 15,0 9 0-15,0-9 9 16,0 0 4-16,0 0 1 0,0-9 0 0,0 3 0 0,0 0-5 0,0-5-1 15,0 5 0-15,0-12 0 16,0 9-8-16,0-3 0 0,0 7 0 0,0-13 0 0,0 6 0 0,0 6 0 16,0-8 0-16,3 2 0 0,-3 0 0 0,0 0-17 15,0 1 4-15,0 5 1 0,0-9 12 0,4 9 0 0,-4 0 0 0,0 0 0 16,0 6 0-16,0 0-12 0,0 0 1 0,0 0 1 16,0 0 10-16,0 0 0 0,0 0 8 0,0 0-8 15,0 0 0-15,7 6-16 0,0 0 2 0,-4 0 1 16,4 0 13-16,0 3 0 0,-3-3 0 0,3 5 0 15,-4-5 0-15,4 6 0 0,1 0 0 0,-5-6 10 16,4 2-10-16,0-2 10 0,0 0-10 0,0 0 10 16,0 0-10-16,0-6 8 0,0 12-8 0,-3-12 8 15,3 6-8-15,0-1 0 0,0-5 0 0,-3 0 0 16,3 6 0-16,-4-3 0 0,1 0 0 0,-4-3-11 16,3 9 11-16,-3-9 0 0,4 6 8 0,-4 0-8 15,3 0 0-15,-3-6 0 0,0 11 0 0,0-5 0 16,0 0-24-16,0 0-7 15,0 3-1-15,0-3 0 0,0-6-127 0,4 11-25 0,-4-5-6 0</inkml:trace>
  <inkml:trace contextRef="#ctx0" brushRef="#br0" timeOffset="22322.639">24035 1749 1450 0,'0'0'32'0,"0"0"6"0,0 11 2 0,-4-5 1 0,4-6-33 0,0 0-8 0,0 0 0 15,0 0 0-15,0 0 79 0,0 0 13 0,0 0 4 0,0 0 0 16,-3 6-52-16,3-6-9 0,0 0-3 0,0 0 0 16,7 0-3-16,-4 6-1 0,4 0 0 0,0 0 0 15,0-6-9-15,4 6-3 0,-4-3 0 0,0-1 0 16,4 1-16-16,-1 3 8 0,4-6-8 0,-3 0 0 16,3 0 12-16,-3 0-4 0,-1 0 0 0,4 0-8 15,-3 0 9-15,-4 0-9 0,4 0 0 0,-4 0 9 16,0-6-9-16,-4 3 10 0,4-2-10 0,0-1 10 15,-3 0 1-15,-1-6 0 0,1 6 0 0,-1-6 0 16,-3 7-1-16,4-1 0 0,-4-3 0 0,0 3 0 0,-4 0-10 0,4-6 12 16,-3 6-12-16,-1 1 12 15,1-7-12-15,-1 0 0 0,1 9 0 0,-1-9 0 16,1 6 0-16,-4 1 0 0,3-1 0 0,-3 0 0 16,0 0 0-16,0 0-16 0,0 0 4 0,0-3 1 0,0 9-8 0,-4-6-1 15,4 1-1-15,-3-1 0 16,-1 6 1-16,0 0 0 0,1-6 0 0,3 6 0 0,-4 0 5 0,4 6 2 15,0-6 0-15,0 11 0 0,0-5 13 16,0-6 10-16,0 9-2 0,0-3 0 0,0 6-8 0,0 0 0 16,3-1-10-16,-3-5 10 15,4 9 0-15,-1-3 0 0,4-1 0 0,0 7 0 0,0-6 8 0,0 3 2 0,0 2 0 0,0-5 0 16,4 0-10-16,-1-1 0 0,1 4 0 0,-1-3-11 16,1 0 11-16,3-1 0 0,-4 1 0 0,1 9 0 15,3-9 0-15,-4-1 8 0,1 1-8 0,-1 3 8 16,5-4-8-16,-5 1 8 0,4 0-8 0,0 3 8 15,0-4-8-15,4-5 0 16,-4 0 0-16,0 6 8 0,4-6 0 0,-1 0 0 0,-3 0 0 0,4 0 0 16,-1-4-8-16,4-2 0 0,-3 3 0 0,0 0 0 15,3 3-12-15,-4-6-8 0,4 0 0 0</inkml:trace>
  <inkml:trace contextRef="#ctx0" brushRef="#br0" timeOffset="22793.838">24698 2075 1743 0,'0'0'49'0,"0"0"11"0,0 0-48 0,0 0-12 0,0 0 0 0,0 0 0 16,-7-6 76-16,7 6 13 0,-4-6 3 0,-3 6 0 15,4-6-68-15,3 6-12 0,-4-6-4 0,4 6 0 16,0 0-8-16,0 0 0 0,-3-6 0 0,3 6-11 15,0-8-68-15,-4 2-13 0,4 6-4 0,0 0 0 16,0-6-102-16,0 0-21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10T15:17:07.6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4279 6264 1094 0,'0'0'23'0,"0"0"5"0,0 0-28 0,0 0 0 0,0 0 0 0,0 0 0 16,0 0 83-16,0 0 11 0,0 0 2 0,0 0 1 16,0 0-69-16,0 0-13 0,0 0-3 0,0 0-1 15,0 0-11-15,0 0 0 0,0 6 0 0,4 3-11 16,-1-3 11-16,1 5 0 0,-1 1 0 0,1 0 0 16,3-6 0-16,-4 3 0 0,4-3 0 0,1 5 0 15,-1-11 0-15,-4 6 0 0,4-6 0 0,0 6 8 16,0-6-8-16,-3 0 8 0,3 0-8 0,-7 0 8 15,7 0 6-15,0-6 2 0,0 6 0 0,4 0 0 16,-8-6-16-16,4-3 0 0,0 4 0 0,-3 2 0 16,-1-3 0-16,-3 3 0 0,7-3 0 0,-3 0 0 15,-1 0 0-15,4 0 0 0,-3-5 0 0,0 11 0 16,-4 0 22-16,0 0-2 0,0 0 0 0,0 0 0 16,0 0-20-16,0 0 8 0,0 0-8 0,0 0 0 15,0 0 0-15,0 0 0 0,0 0 0 0,0 0 0 16,0 0-13-16,0 0-7 0,-4-9-2 0,0 6 0 15,1-3 22-15,-1 3 0 0,-3-3 0 0,0 0 0 16,4-6 8-16,-4 7 5 0,-4-7 2 0,4 0 0 16,-7-3-24-16,3 4-5 0,1-7-1 0,3 6 0 15,-4 0 24-15,4 7 5 0,0 2 1 0,7 3 0 16,-7-6-24-16,7 6-5 0,0 0-1 0,-7 6 0 16,3-1 24-16,1 4 5 0,-1 3 1 0,1 0 0 15,3 5-15-15,0-2-10 0,-4 3 2 0,4 5 0 16,0 1 8-16,0 8 11 0,0-5-3 0,0 8 0 15,-3-9 5-15,3-2 1 0,0-6 0 0,-4 2 0 0,4-2-5 0,0 5-1 16,0 1 0-16,0-4 0 0,0-2 6 16,0 0 1-16,0-4 0 0,0-2 0 0,4-6-3 0,-4 6 0 0,0-12 0 15,0 0 0-15,0 0 20 0,0 0 4 0,3 6 1 0,-3-6 0 16,7 0-8-16,0 0-1 0,0-6-1 0,4 6 0 16,0 0-27-16,-1 0-17 0,4 0 2 0,-3 0 1 15,3 0 22-15,0 0 5 16,0 0 1-16,0-6 0 0,0 6-216 15,8-6-43-15</inkml:trace>
  <inkml:trace contextRef="#ctx0" brushRef="#br0" timeOffset="687.28">4960 6038 1295 0,'0'0'27'0,"-7"0"6"0,7 0-33 0,0 0 0 0,0 0 0 0,-7 0 0 15,7 0 76-15,0 0 8 0,-7 0 1 0,7 0 1 16,-7-3-21-16,7 3-4 0,0 0-1 0,-7 0 0 16,7 0-2-16,-7 0-1 0,7 0 0 0,-4 0 0 15,-3 3-57-15,7-3-20 0,-7 0 0 0,0 6 0 16,0-1 4-16,0-5 2 0,0 6 0 16,0 0 0-1,0 6-27-15,0-3-6 0,0 0-1 0,0 5 0 16,0 4 2-16,-1-6 0 0,5-1 0 0,-4 10 0 0,3-9 37 0,1 5 9 0,-1-2 0 0,1-3 0 15,-1 6 0-15,4-7 0 0,-3 1 0 0,3 0 0 16,0-3 49-16,0-3 12 0,0-6 3 0,0 11 0 16,0-5-52-16,0 6-12 0,0-6 0 0,3 0 0 15,-3-6 0-15,4 9 0 0,-4-9 0 0,3 2 0 16,4 7 0-16,-7-9 0 0,4 6 0 0,-1 0 0 16,4 0 0-16,-3 0 0 0,3 0 0 0,-3 0 0 15,-1-4 0-15,4 4 0 0,-3 0 0 16,-1 0 0-16,4 0 8 0,0 0 0 0,-3 0-8 0,3 0 12 15,0 0-12-15,0 5 0 0,0-5 8 0,0 0-8 16,-3 0 0-16,3 3-12 0,-4-3 3 0,4 5 0 16,0-5 9-16,-3 0 9 0,3-6-1 0,0 6-8 15,-3-3 8-15,-4-3-8 0,3 3 0 0,-3-3 0 16,0 0 0-16,0 0 0 0,0 0 0 0,0 0 0 16,0 0 0-16,0 0 0 0,0 0-15 0,0 0 5 15,0 0 34-15,0 0 6 0,0 0 2 0,0 6 0 16,-3 0-20-16,-1 8-4 0,0-2-8 0,-3-6 12 15,0 6-20-15,0-6-5 0,-3 5-1 0,3-2 0 16,-4-3-9-16,-7 0-1 0,4 0-1 0,4 0 0 0,-4 5 25 16,0-2 0-16,-1-3 0 0,-2 6 0 15,6 0-56-15,-3-1-7 0,-4-5-1 0,4 0 0 16,4 0-13-16,3-3-3 0,7-3-1 0</inkml:trace>
  <inkml:trace contextRef="#ctx0" brushRef="#br0" timeOffset="9548.772">3489 5679 608 0,'-7'18'25'0,"3"-1"-25"16,-3 10 108-16,0-10 16 0,4 1 3 0,-1 3 1 15,-3-4-52-15,4-5-9 0,-1 0-3 0,4-3 0 16,-3 2-51-16,3-5-13 0,0 0 0 0,0-6 0 16,0 0 105-16,0 0 19 0,0 0 3 0,0 0 1 15,0 0-110-15,0 6-18 0,3 0-11 0,-3 0 2 16,0 0 9-16,0 0 12 0,4 2-2 0,-4 4-1 15,0 0-9-15,3-6 0 0,1 6 0 0,-4 2 0 16,0 10 32-16,-4-7 4 0,4 10 0 0,-7 2 1 16,4-2-18-16,-1 8-4 0,-3-6-1 0,3 10 0 15,1-7-5-15,-1 3-1 0,-3-2 0 0,0 2 0 16,4-3-8-16,-4-2 10 0,3-4-10 0,1-2 10 16,-4-4-10-16,3 4 0 0,4-7-12 0,-3 1 12 15,3-3 0-15,-4 8 0 0,4-11 0 0,0 0 0 16,0-1 0-16,0 4 0 0,-3-9 0 0,3 0 0 15,0 0 0-15,0-6 0 0,0 0 0 0,0 0 0 16,0 11 0-16,0-8 0 0,0 6 8 0,0-3-8 16,3 3 0-16,-3-9 0 0,0 0 0 0,0 0 0 15,0 0 0-15,0 0 0 0,0 0 0 0,0 0 0 0,0 0-20 0,0 0 3 0,0 0 1 16,0 0 0 0,0 0-23-16,0 0-4 0,0 0-1 0,0 0 0 0,0 0 36 0,0 0 8 0,0 0 0 0,0-9 0 15,0 6 0-15,0-3 0 0,-3-3 0 0,3-2 0 16,-4 5 0-16,0-6 0 0,1 6 0 0,-1-6 0 15,1-2 0-15,-1 2 0 0,4 0 0 0,-3 6 0 16,-1-11 0-16,1 8 0 0,3-3 0 0,0 0 0 16,-4 1 0-16,4-7 0 0,0 3 0 0,-3-2 0 15,3-1 0-15,-4 0 0 0,1-2 0 0,3 2 0 16,-4-14 0-16,1 8 0 0,3-5 0 0,-7 2 0 16,7-2 0-16,-4 3 0 0,4-4 0 0,-4 4 0 15,4-4 27-15,0 10 7 0,0-4 2 0,-3 1 0 16,3 5-28-16,-4-3-8 0,1 4 0 0,3 2 0 15,0 6 0-15,0 1 0 0,-4 2 8 0,4-6-8 16,0 0 0-16,-3 6 0 0,3-6 0 0,0 4 0 16,0 2 0-16,0 0 0 0,3 6 0 0,-3 0 0 15,0 0-30-15,0 0-6 0,0 0-2 0,7-6 0 16,-7 6 38-16,7-6 0 0,-7 6 0 0,4 0 0 16,7 6 0-16,-1 0 0 0,-3 0 0 0,4 0 0 15,-1 2 0-15,-3 4 0 0,1 0 0 0,2 0 0 16,1 0 8-16,-1 2 10 0,1 4 2 0,-1-1 0 15,-3-5-32-15,1 12-7 0,2-4-1 0,1 4 0 16,-1 2 34-16,-3 4 6 0,4 2 2 0,-1-8 0 0,-2 5-22 16,-1-8 9-16,7 2-9 0,-7-8 0 0,-4 2 12 15,4 1-4-15,0-6 0 0,-3 0-8 16,-1 2 11-16,5-8-11 0,-1 0 10 0,-4 0-10 16,4 6 11-16,-7 2-11 0,4 4 12 0,-1-6-12 15,-3-12 24-15,4-6-3 0,-1-9 0 0,1 0 0 0,-1 7-21 0,-3 2 0 16,0 6 0-16,0-6 0 0,4 0 8 0,-4 0-8 15,3 0 8-15,-3-5-8 0,0 2 0 0,4 3 0 0,-4 0 0 0,0-12-8 16,3-2 8-16,-3-4 0 0,4-11 0 0,-4 3 0 16,4-4 0-16,-1 10 0 0,1 2 0 0,3-2 0 15,0 2 0-15,-4 1 0 0,1 2 0 0,3 4 0 16,-4-1 0-16,4-3 0 0,-3 4 0 0,-1-7 0 16,-3 7 0-16,7 2 0 0,-3-3 0 15,3-2 0-15,-3 2 0 0,3 0 0 16,-4 1 0-16,4-4 0 0,-3 9 0 0,-1 7 0 15,1-7 0-15,3 6 0 0,-7 0 0 0,3-9 0 0,4 7 0 0,-7 5 0 16,7-3 0-16,-3 0 0 0,0 0 0 0,-1 6 0 16,4 0 0-16,-3 6 0 0,3 0 0 0,-4 0 0 15,1-1 0-15,-1 1-8 0,1 0 8 0,3 3 0 16,-7 3 0-16,3 5-8 0,4-11 8 0,-3 9 0 16,3 3 0-16,-3-7-8 0,3 1 8 0,-4 0 0 15,1 3 0-15,-1 2-8 0,1 7 8 0,-1-7 0 16,1 4 0-16,-4 3 0 0,3 2 0 0,1-3 0 15,-1 4 0-15,-3 2 0 0,7-2 0 0,-7 8 0 16,4-6 0-16,-4 10-8 0,4-4 8 0,-1 3 0 16,-3-5 0-16,7 2 0 0,-7-3 0 0,7-8 0 15,-3 2 0-15,-1-2 0 0,1-4 0 0,-4 4 0 0,3-1 0 16,1 1 0-16,-1 2 0 0,-3-2 0 0,0 2 0 16,0 9 0-16,0-8 0 0,0-4 8 0,0-2-8 0,0 3 0 15,0-7 0-15,0 1 0 0,0 2 0 0,-3-2 0 0,3-6 0 16,3 8 0-16,-3-11 0 0,4 0 0 0,-4-3 0 15,3 6 0-15,-3-12 0 0,0 0 8 0,0 0-8 0,0 0 0 16,0 0 0-16,0 0 0 0,0 0 0 0,0 0 0 16,0 0 0-16,0 0 0 0,11 0 0 0,-11 0-578 15,14 0-110-15</inkml:trace>
  <inkml:trace contextRef="#ctx0" brushRef="#br0" timeOffset="10479.079">6629 6061 914 0,'-4'18'25'0,"4"-9"7"16,0 0-32-16,0-1 0 0,0 4 0 0,4 0 0 16,-4-6 66-16,0-6 6 0,0 0 2 0,0 0 0 15,0 0-2-15,0 0-1 0,0 0 0 0,0 0 0 16,0 0-14-16,0 0-2 0,0 0-1 0,0 0 0 16,0 0-25-16,0 0-5 0,0 0 0 0,0 0-1 0,0 0-12 15,-7 0-3-15,0 0 0 0,0 0 0 0,-1 6-8 16,-2-6 0-16,-1 0 0 0,-3 0 8 0,4 3-8 0,-1-3 0 15,0 0 0-15,-6 0 0 16,3 2 0-16,-4 1 0 0,4-3 0 0,-7 6 0 0,3 0 0 16,1 0 0-16,2 0 0 0,-6 0 0 15,4 6 9-15,2-7 0 0,5 1 0 0,-4 0 0 0,3 0-9 0,4 0 0 16,4-3-12-16,-4 3 12 0,-1 0 0 0,8-6 0 0,0 0 0 0,-3 6 0 16,3-6 0-16,0 0 0 0,0 5 0 0,0 7 0 15,0-3-9-15,3 3 9 0,-3 0 0 0,0-1 0 16,4 7-9-16,0-6 9 0,3-1 0 0,0 10-9 15,0-3 9-15,3-4 0 0,1 4 0 0,-1 0-8 16,1-7 8-16,0 1 0 0,-1-6 0 0,4 0-8 16,0 3 8-16,-3-3 0 0,3-6 0 0,0 11 0 15,0-11 0-15,0 6 0 0,-3 0 0 0,3 0 0 16,0 0 8-16,4 0-8 0,-11-3 10 0,7 0-10 16,0-6 11-16,0-6-11 0,4-3 12 0,-4 0-12 15,4-11-112-15,3 2-30 0,-7-2-6 16</inkml:trace>
  <inkml:trace contextRef="#ctx0" brushRef="#br0" timeOffset="11104.286">6883 5561 850 0,'-11'6'17'0,"11"-6"6"0,-7 6-23 0,4 3 0 0,-1 0 0 0,0 6 0 15,1-4 56-15,-1-5 6 0,1 6 2 0,3 6 0 16,-4-4 0-16,4-2 0 0,4 0 0 0,-4 0 0 16,0 5-52-16,3 4-12 0,-3-4 0 0,4 10 0 15,3-4 54-15,-3 7 8 0,3-4 2 0,0 7 0 16,3 2-52-16,-3 0-12 0,4 3 0 0,-4 6 0 15,0-8 0-15,0 2 0 0,0 0 0 0,0-3 0 16,-3-2 0-16,3 2 0 0,0-8 0 0,-4 2 0 16,1-11 54-16,-4 2 8 0,0-2 2 0,0-6 0 15,0-4-52-15,-4-2-12 0,4-6 0 0,0 0 0 16,0 0 54-16,0 0 8 0,0 0 2 0,0 0 0 16,0 0-52-16,0 0-12 0,0 0 0 0,-7 3 0 15,7-3 54-15,0 0 8 0,0 0 2 0,0 0 0 16,0 0-103-16,0 0-20 0,0 0-4 0,-3-6-1 15,-1-3 52-15,4 1 12 0,0 2 0 0,0-6 0 16,0 6 0-16,4-9 0 0,-1 10 0 0,1-4 0 16,3 6 0-16,-4-9 0 0,1 6 0 0,3-6 0 15,0 1 0-15,-3 2 0 0,3 0 0 0,-4 0 0 16,4-3 0-16,-3 7 0 0,-1-7 0 0,1 3 0 0,6 3 0 0,-6 3 0 16,-1 3 0-16,1 3 0 0,-4-3 0 0,7 0 0 15,0 6 0-15,0-3 0 16,0 3 0-16,0 6 0 0,-3-7 0 0,3 7 0 15,0-6 0-15,0 0 0 0,0 3 0 0,-4-3 0 16,5 0 0-16,-5 5 0 0,4-5 0 0,-3 6 0 16,-1-3 0-16,4 3 0 0,-3 5 0 0,3-5 0 15,0 0 0-15,-7-4 0 0,3 7 0 0,1-6 0 0,-1 3 0 0,1 0 0 16,-4-1 0-16,4-2 0 0,-1-3 0 0,4-6 0 16,-3 0 0-16,3 3 0 0,-4-3 0 0,4 3 0 0,0 3 0 0,-3 0 0 15,3-6-164 1,-7 0-29-16</inkml:trace>
  <inkml:trace contextRef="#ctx0" brushRef="#br0" timeOffset="11394.021">7355 6314 942 0,'-3'18'40'15,"-1"2"-32"1,1-2 61-16,3-6 13 0,0 2 2 0,-4 4 1 16,4-6-1-16,0 0-1 0,0 2 0 0,0 1 0 0,4 0-67 0,-1-4-16 15,1-5 0-15,-1 6 0 16,-3-6 14-16,4 0-1 0,-1 3 0 0,-3 2 0 15,0-11-13-15,4 6-18 0,-4-6 4 0,0 0 1 16,4 0-75-16,-1-12-14 0</inkml:trace>
  <inkml:trace contextRef="#ctx0" brushRef="#br0" timeOffset="11554.878">7352 6005 1337 0,'0'0'28'0,"0"0"6"0,0 0-34 0,0 0 0 0,-7 0 0 0,7 0 0 15,0 0 12-15,0 0-4 0,0 0 0 0</inkml:trace>
  <inkml:trace contextRef="#ctx0" brushRef="#br0" timeOffset="12142.831">7606 6235 1150 0,'0'0'24'0,"0"0"6"0,-4 6-30 16,4-1 0-16,-3 7 0 0,-1-6 0 0,1-3 89 0,-1 3 12 0,1 3 3 0,3-9 0 15,0 0-47-15,0 0-9 0,0 0-1 0,0 9-1 16,3-4-16-16,-3 7-3 0,4-6-1 0,-1 6 0 16,1-9-26-16,-4-3 0 0,0 0 8 0,7 6-8 15,0-3 0-15,4 2 12 0,-4 4-12 0,3-3 12 16,4 0-12-16,-10-6 0 0,3 6-12 0,3-6 12 15,-2 0 0-15,-1 0 0 0,3-6 0 0,-3 0 0 16,0 0 0-16,0-5 0 0,0 2 0 0,0 3 0 16,-3-6 0-16,-1-6 0 0,1 13 0 0,-4-10 0 15,0 6 44-15,0 0 16 0,-4-3 3 0,4 7 1 16,-3-1-52-16,-1 0-12 0,1-6 0 0,-1 6 0 16,-3-3-19-16,4 3-6 0,-4 1-2 15,0-1 0-15,0 0 43 0,0 0 9 0,-4 0 2 0,4 6 0 16,0 0-27-16,0 0 0 0,3 0 0 0,-6 6 0 15,3 0-46-15,0 0-14 0,0 0-4 16,-1 5 0-16,1 1 52 0,4 3 12 0,-4 2 0 0,0 1 0 16,3-6 0-16,-3 3 0 0,4 8 0 0,-1-11 0 15,1 3 0-15,3 8 0 0,-4-11 0 0,1 2 0 16,3 10 0-16,0-12 0 0,0 11 0 0,0-8 0 0,3 3 0 0,1-1 0 16,3-5 0-16,-4-3 0 0,8 3 0 0,-4-1 0 15,0 1 0-15,3 0 0 0,1-6 0 0,0 6 0 16,3-4 0-16,-7-2 0 15,7 0 0-15,-3-6 0 0,3 0 0 0,0-6 0 0,3 6 0 16,-3-12 0-16,1 1 0 0</inkml:trace>
  <inkml:trace contextRef="#ctx0" brushRef="#br0" timeOffset="12655.07">7987 6296 1340 0,'0'0'28'0,"0"0"7"0,0 0-35 0,0 0 0 0,0 0 0 0,0 0 0 16,0 0 64-16,0 0 7 0,0 0 1 0,0 0 0 15,0 0-27-15,-4 6-5 0,1 0 0 0,-1 6-1 16,4-6-24-16,-3 3-5 0,-1 8-1 0,1-5 0 15,-1 6-9-15,1-4 10 0,3 4-10 0,-4 0 10 0,4-1-1 0,0-8 0 16,-3 3 0-16,-1 0 0 0,1 5-1 0,3-5 0 16,0-6 0-16,0-6 0 0,0 0 5 0,0 0 1 15,0 0 0-15,0 0 0 0,0 0 20 0,0 0 4 16,0 0 1-16,0 0 0 0,0 0-16 0,3-6-3 16,-3 0-1-16,4 0 0 0,-1-5-11 0,1-1-8 15,3-3 9-15,-4 3-9 16,1-5 8-16,-1 5-8 0,4-3 0 0,-3 0 9 0,3 7-9 15,-4-10 0-15,1 6 0 0,-4-2 8 16,4 5-8-16,-1 0 0 0,4-3 0 0,-3 6 0 16,-1 0 0-16,4 1 0 0,-7 5-9 0,4 0 9 15,-4 0-27-15,7 0-1 0,-7 0-1 0,3 0 0 16,4 0 29-16,0 5 0 0,0 7 0 0,-3-6 0 0,3 0 0 0,0 0 0 16,4 3 0-16,-4-1 0 15,0 7 0-15,0-3 0 0,0 0 0 0,4 5 0 0,-4-2 0 0,0-3 0 16,3 0 0-16,-10 5 0 0,7-2 0 0,-3 3 0 0,-1-7 0 0,1 4 0 15,-1 0 0-15,1-1 0 0,-1 4 0 0,1-12 0 16,-4-6 0-16,0 6 0 0,0 0-8 0</inkml:trace>
  <inkml:trace contextRef="#ctx0" brushRef="#br0" timeOffset="13343.54">8622 6155 1333 0,'-7'12'28'0,"0"-6"6"0,3 6-34 16,-3-6 0-16,0 5 0 0,0-2 0 0,4 0 103 0,-5-6 13 0,1 3 4 0,0 0 0 16,0 0-53-16,0-1-11 0,0-5-1 0,0 12-1 15,0-12-34-15,7 0-6 0,-7 6-2 0,0-6 0 16,7 0-4-16,-7 3-8 0,7-3 11 0,-7 0-11 15,7 0 8-15,0 0-8 0,0 0 0 0,-7 3 0 16,7-3 0-16,-4 3 0 0,1 3 0 0,-1 6 0 16,1-7 0-16,-1 1 0 0,4 0 0 0,-3 6 0 15,3-6 0-15,-4 3-11 0,4-1 2 0,0 7 0 16,0-15 9-16,4 6 12 0,-4-6-2 0,3 6-1 16,-3-6-9-16,4 6-12 0,-4-6 2 0,3 6 1 15,-3-6 9-15,0 0 12 0,7 0-2 0,0 0-1 16,-3 0-9-16,3 0 0 0,-4-6 0 0,-3 6 0 15,4 0 0-15,-4 0 0 0,0 0 0 0,7 0 0 16,-3-6 0-16,3 6 0 0,-4 0 0 0,-3 0 0 16,7 0 0-16,-3 0 0 0,-4 0 0 0,0 0 0 15,7 0 0-15,-4 0 0 0,4 0 0 0,0 0 0 16,0 6 0-16,1 0 0 0,-1-6 0 0,0 6 0 16,0 5 0-16,-4-5 0 0,1 3 0 0,-1 3 0 15,1-6 0-15,-4 11 0 0,3-8 0 0,-3 3 0 16,0 0 0-16,0 5 0 0,0-5 0 0,0 0 0 15,4 2 0-15,-8-2 0 0,4 0 0 0,-3 3 0 16,3-4 0-16,-4 1 0 0,1 0 0 0,-1-6 0 16,4-6 33-16,0 0 5 0,0 0 1 0,0 0 0 0,0 0-25 15,-7 6-5-15,0 5-1 0,-3-8 0 16,2-3 7-16,-2 0 1 0,-1-3 0 0,1-2 0 0,-1-1-16 16,-3 0 0-16,0 0 0 0,0-6 0 15,0 6-45-15,0 0-15 0,3-5-4 0</inkml:trace>
  <inkml:trace contextRef="#ctx0" brushRef="#br0" timeOffset="14518.54">10231 6191 608 0,'0'0'25'0,"0"0"-25"15,0 0 63-15,0 0 7 0,0 0 2 0,-7 0 0 16,7 0 38-16,-8 0 8 0,1 5 2 0,7-5 0 16,0 0-96-16,0 0-24 0,-3 6 0 0,-1 0 0 15,4 3 0-15,-3-3 0 0,-4 6 0 0,7-1 0 16,-4 7 56-16,4 0 6 0,-3 2 2 0,3 4 0 16,0-7-52-16,0 10-12 0,0-9 0 0,0 8 0 0,3-8 0 0,-3 5 0 15,0-2 0-15,4-4 0 0,-4 4 34 0,0-3 4 16,0-1 1-16,0-5 0 0,0 0-6 0,0-6-1 15,0-6 0-15,0 0 0 0,0 0 31 0,0 0 5 16,-11-6 2-16,4 0 0 0,0-6-36 0,4 0-7 16,-5 1-2-16,1-7 0 0,4-3-25 0,-4 4 0 15,7-4 8-15,0-2-8 16,0 5 0-16,0-6 0 0,0 4 0 0,3 2 0 16,-3-2-29-16,7 2-8 0,-3 0-2 0,3 4 0 0,-3 2 51 15,3 0 9-15,0 0 3 0,-4 7 0 0,4-1-24 0,0 6 0 16,-3-6 0-16,3 6-12 0,0 0 4 0,4 6 0 0,-4-6 0 15,3 6 0-15,1-1 8 16,-4 7-13-16,3-6 5 0,1 3 8 0,-4 3-10 0,4 5 10 0,-4 1 0 0,0-6-9 16,0 8 9-16,0-2 0 15,0 0 0-15,-4 8-8 0,1-14 8 0,-1 11 0 0,1-11 0 0,-4 3 0 16,3 2 0-16,-3-11 9 0,0-6-9 0,0 0 0 16,0 0 12-16,0 0-4 0,0 0 0 0,0 0-8 15,-3 12 13-15,3-12-4 0,0 0-1 0,0 0 0 16,0 0-8-16,0 0 0 0,0 0 0 0,0 0 0 15,0-6 0-15,-4 0-14 0,4 0 3 0,4 1 1 16,-4-1 2-16,0 0 0 0,3-6 0 0,1 3 0 16,0 3 8-16,-1 0 0 0,1 1-9 0,3-7 9 15,-4 6 0-15,1 0 0 0,-1-3 0 0,1 3 0 16,-1-5 0-16,1 5 0 0,-1 0 0 0,1-6 0 16,-1 6 0-16,1 0 0 0,-4-3 0 0,3 4 0 15,1-1 0-15,0 0 0 0,-4 6 0 0,0 0 0 16,0 0 0-16,7-6 0 0,-7 6 0 0,0 0 0 15,3 0 0-15,-3 0 0 0,11 0-11 0,-4 6 11 16,0-3-8-16,0 3 8 0,0 0-8 0,0 5 8 16,0 1 0-16,0-6-8 0,0 6 8 0,0-4 0 0,0 10 0 0,-3 0 0 0,3-6 0 15,-4-1 0-15,1 4 0 0,-1-3 0 0,1 5 0 16,-4-5 0-16,3 0 0 0,1 0 0 0,-4 2 0 16,4-2 8-16,-4 0 1 0,0-3 1 0,0 2 0 15,0 1 0-15,0-6-2 0,0-6 0 0,0 0 0 0,0 0 0 16,0 0-8-16,0 0-16 0,0 0 4 0,0 0 1 31,0 0-145-31,0 0-28 0</inkml:trace>
  <inkml:trace contextRef="#ctx0" brushRef="#br0" timeOffset="15057.116">10795 6408 1530 0,'0'0'43'0,"0"0"10"15,0 0-42-15,0 0-11 0,0 0 0 0,0 0 0 16,0 0 36-16,0 0 6 0,0 0 1 0,0 0 0 16,0 0-17-16,0 0-3 0,0 0-1 0,0 6 0 15,4 0-9-15,-1 0-1 0,4 0-1 0,0 0 0 16,4-6-11-16,-4 5 0 0,0 1 0 0,3-6 0 15,1 0 0-15,-4 3 0 0,4-3 0 0,-1 0 0 16,1-3 0-16,-1 3 10 0,1 0-10 0,0-6 10 16,-4 1-2-16,3-1-8 0,1 0 12 0,-4 0-4 15,3 0-8-15,-2-3 10 0,-1 3-10 0,0-3 10 16,-4 1-10-16,4 2 12 0,0 0-12 0,-3-6 12 16,-1 6-12-16,4-5 0 0,-7 5 0 0,4 0 0 15,-1 3-14-15,-3-3 2 0,0-6 0 0,0 6 0 0,0 6-3 16,0 0 0-16,0-6 0 0,0 6 0 0,-7-5 15 0,0 5 0 15,-3 0 0-15,3-6 0 16,-4 6-29-16,1 0-3 0,-1 0-1 0,-3 6 0 0,0-6 25 16,0 0 8-16,-1 5 0 0,-2 1 0 0,3 6 0 0,0 0-8 0,-1-6 8 15,-2 5 0-15,6 10 0 0,1-9 0 0,-1 2 0 16,4 4 0-16,0 0 0 0,3-1 0 0,1 1 8 16,-1 3-8-16,4-4 31 0,4-5 0 15,-1 3 0-15,1 2 0 0,3-5-43 0,0 0-9 0,0 0-2 16,4 2 0-16,-1-2 35 0,1-6 6 0,-1 0 2 0,5 0 0 15,-5 5-12-15,1-2-8 0,-1 0 9 0,4 0-9 16,-3-3 9-16,3 0-9 0,-3 0 8 0,3-1-8 16,0 1 0-16,-3 0 0 0,3 0-9 0,0 3 9 15,0-6-160-15,-4 3-26 0</inkml:trace>
  <inkml:trace contextRef="#ctx0" brushRef="#br0" timeOffset="24214.96">12308 6235 1094 0,'0'0'46'16,"0"0"-37"0,0 0 61-16,0 0 12 0,0 0 2 0,-7 6 1 15,7-6-33-15,-7 0-8 0,4 5 0 0,3-5-1 16,-4 0 3-16,4 0 1 0,0 0 0 0,-7 12 0 16,7-12-38-16,-3 6-9 0,3-3 0 0,-4 3 0 0,4 3 8 0,4 0 0 15,-4 2 0-15,3 1 0 16,1 0-8-16,-1-3 12 0,4 8-12 0,-3 1 12 15,3-6-12-15,0 5 10 0,0-2-10 0,0 3 10 16,0 2 5-16,0-2 1 0,0 5 0 0,0-5 0 0,-3-3 2 0,3 8 1 16,-7-11 0-16,3 0 0 0,1 2-7 0,-4-2 0 15,0-6-1-15,-4 0 0 0,4 0-1 0,-3 0 0 0,3-6 0 0,-4 6 0 16,4-6 2-16,-3 0 0 0,-1-6 0 0,-3 6 0 16,4 0-4-16,-4-6-8 0,3 0 12 0,-3 0-4 15,0 0-8-15,3-6 0 0,-3-2 0 0,4 2 0 16,-1 6 0-16,4-6-9 0,-3-5 9 0,3 8 0 15,0-3-13-15,-4 0 4 0,4 1 1 0,4 5 0 16,-4-9 8-16,0 6 0 0,0 0 0 0,3-2 0 16,-3 5 0-16,4 0 0 0,-1 0 0 0,1-3 0 15,-4 9 0-15,3-6 0 0,-3 6 0 0,4-11-8 16,0 5 8-16,3 0 0 0,-4-6 0 0,4 6-8 16,-3 0 8-16,-4 6-8 0,10-11 8 0,-3 11-8 15,4-6 8-15,-4 3 0 0,4 0 0 0,-11 3 0 16,10 0-8-16,1 0 8 0,-1 3-8 0,-3 3 8 15,4 8 0-15,-4-2 0 0,0 6 0 0,4-1 0 16,-4-2 0-16,-4 3 0 0,4-1 0 0,0-8 0 16,0 9 0-16,0-1 0 0,-3-5 0 0,0 0 8 15,-1 0 0-15,1 2 1 0,-1-8 0 0,-3 6 0 16,4-6-9-16,-4-6 0 0,0 0 0 0,0 0 0 16,0 0 0-16,0 0 0 0,0 0 0 0,0 0 0 15,3-6 53-15,1-6 9 0,-4 6 2 0,3-11 0 0,4 8-52 16,-3 3-12-16,3-6 0 0,-4 6 0 0,4-5-14 15,0 5-6-15,-3-3 0 0,3 6-1 0,0-3 21 16,0 0 0-16,-3 3-9 0,3-8 9 0,0 5-9 0,0-6 9 16,0 6-13-16,0-3 5 0,-4 9 0 0,1 0 0 15,3 9 0-15,-3-9 0 0,3 6 8 0,0-6-10 16,-4 0 10-16,4 0-10 0,0 6 10 16,-3 0 0-16,3 0-9 0,0-1 9 15,0 1 0-15,0 0 0 0,0 0-9 0,0 0 9 16,0 3 0-16,0-3 0 0,0 5-8 0,0 1 8 0,1-6 0 0,-1 6 0 15,0 8 0-15,0-8 0 0,-4 0-15 0,1 6 1 0,3-4 0 0,-7-2 0 16,3 0 30-16,-3-1 5 0,4-5 2 0,-4 0 0 16,0 3-37-16,3 3-7 0,-3 0-2 0,0-1 0 15,4-2 41-15,-4-3 8 0,0 0 2 0,0-6 0 16,0 0-45-16,0 0-9 0,0 0-2 0,0 0 0 16,0 0 28-16,0 0 0 0,3-9 0 0,1 3-584 15,-1-6-113-15</inkml:trace>
  <inkml:trace contextRef="#ctx0" brushRef="#br0" timeOffset="24918.115">13208 6426 1332 0,'0'0'37'0,"0"0"10"0,0 0-38 0,0 0-9 0,0 0 0 0,0 0 0 16,0 0 115-16,-7 0 21 0,7 0 4 0,-7 6 0 16,0-6-48-16,7 0-9 0,-4-6-3 0,-3 6 0 15,0 0-35-15,7 0-7 0,-7 0-2 0,0-6 0 16,0 6-25-16,3 0-11 15,-3-6 8-15,0 6-8 0,7 0 0 0,-10 0-11 0,3 0 1 16,-4 0 0-16,4 6 10 0,0-6 9 16,0 6-1-16,0 0-8 15,0 0 0-15,-4-6 0 0,4 0-12 0,0 5 3 0,0 1 1 0,0 3 0 0,0 0 0 0,4 6 0 16,-5-4 8-16,5 1 0 0,-4-6-9 0,3 6 9 16,1-3 0-16,-1 2-9 0,1 1 9 0,-1-6 0 15,4 6-8-15,-3-6 8 0,3 2 0 0,3 4 0 16,-3-6 0-16,0 0-8 0,4 0 8 0,-1 0 0 15,1 5 0-15,3-5-10 0,0 0 10 0,-4 0-8 16,5 9 8-16,-1-3 0 0,0-1 0 0,-4-2 0 16,1-6 0-16,3-3 0 0,0-6 0 0,-4 0 0 15,4 0 0-15,0 6 0 0,0 0 0 0,1-5 0 0,-1-1 0 0,0 0 9 16,0 0-9-16,0 0 0 0,0 0 12 0,0 0-4 16,-4-3 0-16,4-2-8 0,-3-1 12 0,3 0-12 15,-3 0 12-15,3 1-12 0,-4 2 8 0,1-3-8 16,-4 6 0-16,3 0 0 0,1-5 0 0,-4 5 0 15,3 3 0-15,-3-3 0 0,4 3 0 0,-4 3 0 16,0 0 0-16,0 0 0 0,0 0 0 0,0 0 0 16,0 0 0-16,0 0 0 0,0 0 0 0,0 0-11 15,0 0 11-15,0 0-10 0,0 0 10 0,0 0 0 16,0 0 0-16,7 3-8 0,-7-3 8 0,7 6 0 16,-7-6 0-16,3 6 0 0,4 2 0 0,-3 4-8 0,3-6 8 0,-3 6 0 15,-1 0 0-15,1 8-8 0,-1-8 8 0,1 0 0 16,-1-1 0-16,1-2 0 15,-1-3 0-15,1 0-8 0,-1 0 8 0,1 0 0 0,-1 6 0 0,1-1 0 16,3-5 0-16,-3 3 0 0,-4-9 0 0,0 0 0 16,10-3-88-16,-3 0-18 15,0 0-4-15,0 3-725 0</inkml:trace>
  <inkml:trace contextRef="#ctx0" brushRef="#br0" timeOffset="25490.115">13557 6505 843 0,'-3'6'36'0,"-1"3"-36"31,4 0 88-31,0-1 10 0,-3 4 2 0,3-6 1 0,0 0-16 0,0 0-3 0,0 0-1 0,0 0 0 16,0 5-21-16,3-2-5 0,-3 3-1 16,4 0 0-16,-1-6-10 0,-3-6-1 0,0 0-1 15,4 5 0-15,-1-2-13 0,1 6-2 0,-1-3-1 0,1 3 0 16,-4-9-10-16,0 0-1 0,0 0-1 15,0-9 0-15,3 3 2 16,1-6 1-16,-4 1 0 0,0-1 0 0,3 0-9 0,-3-11-8 0,0 8 9 16,0 3-9-16,0-5 0 15,0 2 0-15,0 9 0 0,0-6-10 0,0-5-2 0,0 2-1 0,0 3 0 16,0 0 0-16,4 1 13 0,0 5 0 0,-4-6 0 0,3 3 0 16,-3 6 0-16,0 3 0 0,0 0 0 0,0 0 0 15,0 0 0-15,0 0 0 0,0 0 0 0,14 3 0 16,-3 0-10-16,-1 3 10 0,-3-6-10 0,4 6 10 15,0 0 0-15,-4 6 0 0,3-1 11 0,-3-5-3 16,4 3 0-16,-1 3 0 0,-3 5 0 0,1-5 0 16,-1-3 1-16,3 3 1 0,-3 5 0 0,4-5 0 15,-4 0 1-15,-4 6 0 0,4-4 0 0,-3 4 0 16,0 5-11-16,-1-2 12 0,1 2-12 0,-1-2 12 16,-3-6-12-16,0-1 10 0,0-8-10 0,0 0 10 15,0-6-22-15,0 12-4 0,4-9 0 0,-4-3-1 16,0 0-45-16,0-3-9 0,3-9-1 0</inkml:trace>
  <inkml:trace contextRef="#ctx0" brushRef="#br0" timeOffset="26839.931">14238 6555 937 0,'0'0'19'0,"0"0"6"0,0 0-25 0,0 0 0 0,0 0 0 0,0 0 0 15,0 0 74-15,4 0 10 0,-1-6 1 0,1 0 1 16,-4 6-10-16,0 0-3 0,0 0 0 0,0 0 0 16,0 0-27-16,0 0-6 0,0 0 0 0,0 0-1 15,0 0-2-15,0 0 0 0,-7-6 0 0,3 1 0 16,4 5-1-16,-7-6 0 0,7 6 0 0,-11 0 0 16,4 0-12-16,7 0-2 0,-10 0-1 0,3 6 0 15,0-1-13-15,-4 1-8 0,4-6 10 0,7 0-10 16,-7 6 0-16,7-6 0 0,-11 0 0 0,11 0 0 15,-7 0 0-15,7 0 0 0,-7 0 0 0,7 0 0 16,-10 6 0-16,10-6 0 0,-7-6 0 0,7 6 0 16,0 0 0-16,0 0 0 0,0 0 0 0,-7 6 0 15,7-6 0-15,0 0 0 0,0 0 0 0,0 0 0 16,0 0 0-16,-11 0 0 0,11 0 0 0,-7 12 0 0,3-6 0 16,1 0 0-16,-1 5 0 0,1-2 0 0,3 3 0 0,-4-6 0 15,4 0 0-15,-3 8 0 0,3-2 0 16,-4 0 0-16,1 6 0 0,3-1 0 0,-4-5 13 15,4 9-3-15,0-10-1 0,0 1 0 16,0-6-9-16,0-6 8 0,0 0-8 0,0 0 8 0,0 0 0 0,0 0 0 0,0 0 0 16,0 0 0-16,0-6 14 0,0 0 2 0,4 0 1 15,-4 0 0-15,3-8-17 0,-3 5-8 0,0-3 0 0,4 3 8 16,-1-2-8-16,-3-1 0 0,4 12 0 16,-1-6 0-16,4 0 0 0,-7 6 0 0,4-6-9 0,-4 6 9 15,4 0-8-15,3 3 8 0,0 0-12 0,-4 9 12 16,1-6 0-16,-1 0 0 0,1 5 0 0,-1-5 0 15,-3-6 0-15,0 0 0 0,0 0 0 0,0 0 0 16,7 3 0-16,-3 0 0 0,3 3 0 0,-7-6 0 16,3 6 0-16,-3-6 0 0,0 0 0 0,0 0 0 15,7 3 0-15,1 9 0 0,-5-7 0 0,4 1 0 16,-7-6 0-16,4 6 0 0,3 0 0 0,-7-6 0 16,0 0 0-16,0 0 0 0,3-6 0 0,4 0 0 15,-3 0 0-15,-4 6 0 0,7 0 0 0,-7 0 0 16,3-5 0-16,1-7 0 0,-1 6 0 0,-3 6 0 15,0 0 13-15,0 0 10 0,0 9 1 0,0-9 1 16,0 0-25-16,0 0 0 0,0 0 0 0,0 0 0 16,4-3 0-16,-4-3 0 0,0 3 0 0,0-3 0 15,4 0 0-15,-4-6 0 0,0 1 0 0,0 5 0 16,0-6 0-16,-4 6 0 0,4 6 0 0,0-9 0 16,-4 3-46-16,4-5-14 0,0 5-4 0,-3 0 0 15,3 6 52-15,0 0 12 0,0 0 0 0,0 0 0 0,0 0 0 0,0 0 0 16,0 0 0-16,0 0 0 0,0 0 0 0,0 0 0 15,0 0 0-15,0 0 0 0,0 0 0 0,0 0 0 0,0 0 12 0,0 0-12 16,0 0 8-16,0 0-8 0,0 0 0 16,0 0 0-16,0 0 9 0,3-6-9 0,-3 0 0 15,0 6 9-15,0 0-9 0,0 0-16 0,0 0 4 0,0 0 1 16,0 0 11-16,0 0 0 0,0 0 0 0,0 0 0 16,0 0 0-16,0 6 0 0,0 6 0 15,0 5 0-15,0-8 16 16,0 0 6-16,4 0 1 0,-4 3 0 0,0 5-23 0,4-2 9 0,-4 9-9 0,3-7 0 15,-3 4 11-15,4 8-11 0,-1-2 10 0,1 2-10 16,-4 0 10-16,3-5-10 0,-3 2 10 0,0 4-10 16,0-4 8-16,0 10-8 0,0 2 0 0,-3 0 9 15,-4-3-9-15,3 9 10 0,1-5-10 0,-5 2 10 16,5-3-10-16,-4-6 0 0,3 4 0 0,1-4 8 16,-1-3-8-16,1 1 0 0,-1 2 0 0,4-14 0 15,-3 8 0-15,-1-2 8 0,4-1-8 0,-3 4 0 16,3-4 8-16,0 1-8 0,0 2 8 0,0-5-8 0,0 8 0 0,3-11 0 15,-3-1 0-15,4 4 0 0,-1-9 0 0,-3 5 0 16,4-8 0-16,-1 3 0 0,-3-6 0 0,4 0 0 16,-4 5 0-16,0-11 0 0,3 0 0 0,-3 0 0 15,0 0 0-15,0 0 0 0,0 0 8 0,7 0 0 16,-3-11 0-16,-4 5 0 0,3-6-8 0,1 0 8 0,-4-8-8 0,4 2 8 16,-4 0 24-16,0-2 4 0,3-4 0 0,-3-2 1 15,0 2-15-15,4-2-3 0,-1 8-1 0,-3-11 0 16,4 8-18-16,-1-2 8 0,1 5-8 0,-1-2 0 15,1 2 0-15,3 6 0 0,-4-8 0 0,1 8 0 16,3 0 0-16,0-6 0 0,-3 7 0 0,3-4 0 16,0-3 0-16,0 1 0 0,0 5 0 0,3-6 0 15,-3 4-47-15,0-4-6 0,4-3-2 16,-4 4 0-16,4-7-7 16,-4 4-2-16,3-4 0 0,-3 1 0 15,4-7-102-15,-1 10-21 0,1-10-4 0,0 10-1 0</inkml:trace>
  <inkml:trace contextRef="#ctx0" brushRef="#br0" timeOffset="27316.619">14542 6499 1314 0,'-4'6'37'0,"0"0"8"0,4 0-36 0,-3 3-9 0,-1 2 0 0,1 1 0 16,3 0 53-16,0 0 9 0,0 2 2 0,0-2 0 15,0 0-9-15,3-6-2 0,-3-6 0 0,4 6 0 16,-1 8-21-16,1-5-5 15,3 0-1-15,-3 3 0 0,3 0-2 0,0-1 0 0,0-2 0 0,0 3 0 16,-4-3 1-16,8 5 0 0,-4 4 0 0,4-9 0 16,-4 9-25-16,0-7 0 0,0 1-12 0,0-6 12 15,0 0 0-15,-7-6 0 0,7 0 9 0,-7 0-1 16,7 0-8-16,0 0 0 0,-7 0 0 0,7 0 0 16,-7 0 39-16,7 0 6 0,4 9 2 0,-11-9 0 15,7-9-25-15,0-3-5 0,3-11-1 0,-3 2 0 16,0-3-16-16,1-5 0 0,-1 8 0 0,0-8 0 15,0 8 0-15,-4-2 0 0,4 2 0 0,-3-2 0 16,3 5 0-16,-4-8 0 0,-3 2 0 0,4 7 0 16,-4-4 0-16,3 9 0 0,-6-5 0 0,3 11 0 15,0-6 0-15,-4 6 0 0,4 0 0 0,-3 0 0 16,3 6-62-16,-4-6-10 0,1 4-1 0</inkml:trace>
  <inkml:trace contextRef="#ctx0" brushRef="#br0" timeOffset="27891.956">15011 6555 1728 0,'0'0'38'0,"0"0"8"0,0 0 2 0,0 0 0 0,0 0-39 16,0 0-9-16,0 6 0 0,-4 0 0 0,4 0 46 0,0 0 7 0,0-6 2 0,4 11 0 15,-1-2-37-15,-3-9-7 0,0 0-2 0,0 0 0 16,4 0-9 0,3 12 0-16,0 0 0 0,0-1 0 0,0-5 0 0,0 0 0 0,4-3 0 0,-4-3 0 15,3 0 36-15,1-6 6 0,-4-3 1 0,7 9 0 16,-7-11-18-16,4 11-3 0,-4-6-1 0,0 6 0 15,3-6-21-15,-6 0 0 0,3 0 0 0,-4 6 0 16,-3 0-16-16,4-9-8 16,-4 9-2-16,3-5 0 0,1-4-10 0,-4 0-1 15,0 3-1-15,0-6 0 0,0 6 38 0,0 0 0 0,-4-2 0 0,4 2 0 16,-3 0-24-16,-1 0 2 0,1-6 1 0,-1 1 0 16,1-1-18-16,-1 0-3 0,1 0-1 15,-4-2 0-15,3 8 35 0,-3-6 8 0,0 0 0 0,0 3 0 16,0-2-53-16,0 11-9 0,0-6-2 15,0 12 0-15,0-6 52 0,3 14 12 0,1-2 0 0,-4 6 0 16,3-1 0-16,-3-2 0 0,4 3 0 0,-1 5 0 16,-3-2 48-16,3 8 13 0,4-8 3 0,-3 8 0 0,-1 0 0 0,1-8 0 15,3 3 0-15,-4-1 0 0,4 4-52 0,0-4-12 16,0-8 0-16,0 8 0 0,4-11 34 0,-1 6 4 16,-3-7 1-16,4-2 0 15,-1 3-11-15,1-6-1 0,0 0-1 0,-4-6 0 16,0 0-26-16,10 6 0 0,1-12 0 0,-1 0 0 15,-3 6 0-15,4-6 0 0,-1-3 0 0,5 0 0 16,-1 4-100-16,0-1-23 0,0-3-4 0</inkml:trace>
  <inkml:trace contextRef="#ctx0" brushRef="#br0" timeOffset="28418.142">15353 6467 1094 0,'0'0'46'16,"0"0"-37"0,3 9 95-16,-3-3 20 0,-3 5 3 0,3-5 1 0,0 0-27 0,0 0-5 15,0 3 0-15,0 0-1 0,0 5-31 16,0-2-7-16,0-6-1 0,0 6 0 15,0 5-25-15,0-2-6 0,0-3-1 0,0 5 0 0,0-8-6 0,0 9-2 16,0-6 0-16,0 5 0 0,0-5-16 0,3-3 0 16,-3 0 0-16,0 5 0 0,0-2 0 0,4-6 0 15,-4 3 0-15,0-9 0 0,0 0 0 0,0 0 0 16,0 6 0-16,0-6 0 0,0 0 0 0,0 0 0 16,3-6 0-16,1 3 0 0,0-3 0 0,-4-6 0 0,3-8 0 15,1 5 0-15,-1 0 0 0,-3-8 0 16,4 5 0-16,-1-2 0 0,-3 2 0 15,0-3 0-15,4 4 0 0,-1-1 0 0,1 6 0 0,-4-2 0 16,3 2 0-16,-3 0 0 16,4 6 0-16,-1 0 0 0,1-5 0 0,-4 11 0 0,3 0-8 0,-3 0 8 15,4-6 0-15,-4 6-9 0,0 0 9 0,0 0 0 0,0 0 0 0,7 6-8 16,0-6 8-16,0 11 0 0,0-5 0 0,-3 0 0 16,3 0 0-16,0 3 0 0,-4 3 0 0,4 5 0 15,4-5 0-15,-4 3 0 0,0-1 0 0,0 1 0 16,-3-3 0-16,3 5 0 0,0 4 0 0,0 3 0 15,-4-7 0-15,4-2 0 0,-3 3 0 0,-4-13 0 16,0-5 0-16,0 0 0 0,3 12 0 0,1 0 0 16,0 3-31-16,-1-9-10 15,-3-6-3-15</inkml:trace>
  <inkml:trace contextRef="#ctx0" brushRef="#br0" timeOffset="28940.45">15946 5685 1094 0,'-8'0'23'0,"5"6"5"0,-1 0-28 16,4-6 0-16,-3 0 0 0,-1 6 0 0,1-6 56 0,-4 3 7 0,3-1 1 0,1 1 0 15,-1 0 0-15,4-3 0 0,-3 3 0 0,3-3 0 16,-4 3 0-16,1 6 0 0,3-3 0 0,-4 6 0 16,4-6-52-16,-3-1-12 0,3 1 0 0,0 6 0 15,0 3 32-15,0-3 4 0,0 5 1 0,3 1 0 16,1 2-8-16,-1 4-1 0,1-6-1 0,-1 8 0 31,1-2-27-31,-1 8-9 0,1-3 0 0,-1 4 0 0,1 2 9 0,-1 3 11 0,1-9-3 16,-1 10 0-16,1-1 46 0,-1 3 9 0,1-3 1 15,0-2 1-15,-4 2-103 0,0-6-21 16,0-2-4-16,0 8-1 0,0-3 89 0,0-3 18 0,0 4 3 0,0 8 1 16,0-12-24-16,-4 3-5 0,4-8-1 0,0 2 0 15,0-2-17-15,0-4 0 0,0-11 0 0,0 3 0 0,0-7 0 0,0 4 0 16,0 3 0-16,0-3 0 0,0-12 0 0,0 0 0 15,0 0 0-15,0 0 0 16,0 0 55-16,0 0 7 0,4 0 2 0,-4 0 0 16,0 0-103-16,0 0-20 0,0 0-4 0,0 0-1 15,0 0 0-15,0 0 0 0,0 0 0 0,0 0 0 16,0 0-153-16,0 0-31 0</inkml:trace>
  <inkml:trace contextRef="#ctx0" brushRef="#br0" timeOffset="29364.5">15720 6341 832 0,'-7'2'17'0,"7"-2"4"0,-7 9-21 0,7-9 0 0,0 0 0 0,-4 6 0 16,4-6 60-16,-7 6 7 0,7-6 1 0,0 0 1 15,0 0 30-15,0 0 5 0,0 0 2 0,0 0 0 16,0 0-18-16,0 0-4 0,0 0-1 0,0 0 0 16,0 0-26-16,0 0-5 0,0 0 0 0,0 0-1 15,0 0-7-15,7 0-2 0,0 0 0 0,0 0 0 16,4 0-20-16,-4 0-4 0,7 0-1 0,-3 0 0 15,-1 0-17-15,1 0 10 0,3 0-10 0,0 6 8 16,-3-6 8-16,3 0 0 0,0 0 1 0,0 6 0 16,0-6-27-16,4 6-6 0,-4-6 0 0,0 0-1 15,3 0 27-15,-2 6 6 0,-1-6 0 0,0 0 1 16,3 2-27-16,1-2-6 0,-4 6 0 0,0-6-1 16,0 0 27-16,1 3 6 0,-1-3 0 0,-4 0 1 15,4 0-65-15,0 0-12 0,-3-3-4 0,-4 3 0 16,4 0-57-16,-4 0-12 0,0 0-3 0</inkml:trace>
  <inkml:trace contextRef="#ctx0" brushRef="#br0" timeOffset="29770.74">16295 6814 2024 0,'-18'29'42'0,"11"-20"10"16,0 3-41-16,0 0-11 0,0-7 0 0,0 7 0 0,0 0 52 0,3-3 8 15,4-9 1-15,0 0 1 0,-7 12-36 0,4-7-7 0,3-5-2 0,0 0 0 31,0 0-5-31,0 0 0 0,0 0-1 0,0-5 0 16,3-1-95-16,1-9-18 0,-1 3-4 0</inkml:trace>
  <inkml:trace contextRef="#ctx0" brushRef="#br0" timeOffset="41206.584">5842 7746 752 0,'0'0'16'0,"0"0"3"0,0 0-19 0,0 0 0 0,0 0 0 0,0 0 0 16,0 0 76-16,0 0 11 0,0 0 2 0,0 0 1 15,0 0-21-15,0 6-4 0,0-6-1 0,-4 8 0 16,1-2-51-16,-1 3-13 0,1 0 0 0,-1-3 0 16,4 6 0-16,0-1 0 0,-3-2 0 0,3 0 0 15,0 6 0-15,0-4 0 0,-4 1 0 0,4 3 0 16,-3 8 35-16,3-5 4 0,-4 0 1 0,4 8 0 16,-3-2-13-16,3-4-3 0,0 4 0 0,-4 5 0 15,4-11-24-15,0 8 0 0,0 1 0 0,0-4 0 16,-3 7 0-16,3-4 0 0,0 4 0 0,0-7 0 15,-4 3 0-15,1-8 0 0,-1 6 0 0,4-4 0 16,-3 1 0-16,-1-1 0 0,4 1 0 0,-4-3 0 16,4-4 36-16,-3 4 3 0,3-6 0 0,0-6 0 15,0-6-26-15,-4 11-5 0,4-11 0 0,0 0-8 16,0 0 21-16,0 0-2 0,0 0-1 0,-7-6 0 16,7 1 26-16,-3-1 4 0,3 6 2 0,0-12 0 15,-4 6-35-15,4-9-7 0,4 4-8 0,-4 5 11 0,0-6-11 0,3-6 0 16,4 7 0-16,-7-4 0 0,4 3 0 15,-4-6 0-15,3-2 0 0,1-4 0 0,-4 7 0 0,4-7 0 16,-1 10 0-16,-3-10 0 0,0 0 0 0,4 4 0 16,-1-4 0-16,1 1 0 0,-4 8 0 0,3-8 0 15,-3-1 0-15,0 4 0 0,4 2 0 0,-4-6 0 16,3 4 0-16,-3 2 8 0,0 1-8 16,0 2 0-16,0-3 0 0,-3 6 0 15,3-8 0-15,-4 8 0 0,1 0 0 0,3-5 0 0,-4 5 0 0,1 6 0 0,3 0 0 16,-4 0 0-16,4 6 0 0,0-3 0 0,0-3 0 0,0 6 0 15,0 0 0-15,0 0 0 0,0 0 0 0,0 0 0 16,0 0 0-16,0 0 0 0,0 0-10 0,0 0 10 16,0 0-12-16,0 0 12 0,0 0-13 0,4 6 5 15,3-6 8-15,-4 6 0 0,1 3-9 0,3 0 9 16,-4 0 0-16,1 8 0 0,3-5-9 16,-4 0 9-16,1 3 0 0,-1 2 0 0,1-5 0 15,0 0 0-15,-1 2 0 0,-3-2 0 0,0 0 0 0,4 6 0 16,-4-10 0-16,0 4 0 0,3 0 0 0,-3 0 0 15,0-1 0-15,4-5 0 0,-1 3 0 0,-3-3 0 16,4 3 0-16,-1 6 0 0,1-10 0 0,3 7 0 16,-4-6 0-16,4 0 0 0,0 3 0 0,1-6 0 15,-5 3 0-15,1-1 0 0,3 4 0 0,0-3 0 16,0 0 0-16,0-6 0 0,0 6 0 0,3-6 0 16,-3 0 0-16,1 0 0 0,-1 0 0 0,3 0 0 15,-3 0 8-15,0-6-8 0,0 6 0 0,4-6 0 16,-4 0 10-16,0-3-10 0,-7-2 10 0,7-1-10 15,-3-6 15-15,-1 1-3 0,4-4-1 0,-3 3 0 16,-1-5-3-16,4-1 0 0,0 4 0 0,0-7 0 0,-3 4-8 16,3-1 0-16,0-5 9 0,0 8-9 0,0-2 0 0,-3 2 8 15,-1-2-8-15,4 5 0 0,-3 0 0 0,-1 4 8 16,8 2-8-16,-8 0 0 0,-3-2 0 0,4 8-16 16,-4 0 2-16,0 6 1 0,0 0 13 0,4-6 0 15,-4 6 0-15,0 0 0 0,0 0 0 0,0 0 0 16,0 0 0-16,0 0 10 0,3 3-10 0,4 0 0 15,0 0-10-15,0 3 10 0,0 2-10 16,0 1 10-16,0-3-10 0,0 6 10 0,0-6-12 0,-3 8 3 0,0-5 1 16,-1 6 0-16,1-3 8 0,-1 5-8 0,-3-2 8 15,4 3-8-15,-4 5 8 0,0-8 0 0,3 14 0 0,-3-11-8 16,0 8 8-16,0-2 0 0,0 2 0 0,0 4 0 16,4-1 0-16,-4 4 0 0,0 5 0 0,0-3 0 15,0-3 0-15,0 4 0 0,0-7 0 0,0 9 0 16,3-14 12-16,-3 2 7 0,4-5 1 0,-4-1 1 15,0 1-33-15,3-3-6 0,-3-7-2 0,4 4 0 16,-4-3 20-16,3-6 0 0,-3-6 0 0,0 0 0 16,0 0 0-16,0 6 9 0,0-6-9 0,0 0 8 15,7 5-8-15,-7-5 10 0,4 6-10 0,-4-6 10 16,7 0-10-16,-4-6 0 0,-3 6-10 0,4-5 10 16,0-1-181-16,3 0-31 0</inkml:trace>
  <inkml:trace contextRef="#ctx0" brushRef="#br0" timeOffset="41818.999">6590 8207 1029 0,'-11'-9'21'0,"11"9"6"0,0 0-27 0,0 0 0 0,0 0 0 0,0 0 0 16,-7 0 84-16,4-2 11 0,-4-1 2 0,7 3 1 15,-7 0-34-15,7 0-6 0,-7 0-2 0,7 0 0 16,-8 3-18-16,8-3-4 0,-3 2-1 0,-1 1 0 15,4-3-19-15,-7 3-4 0,7-3-1 0,-10 3 0 16,6 3-9-16,1 3 0 0,3 3 0 0,-4 0 0 16,1-4 0-16,-1 4 0 0,1 6 0 0,3-7 0 15,-4 1 0-15,4 3 0 0,4-3 0 0,-4 5 0 16,3-5 0-16,-3 0 0 0,4-3 0 0,-1 2 0 16,1-5 0-16,3 0 0 0,0 6 0 0,0-12 0 15,0 0 12-15,-4 6 1 0,5-6 0 0,-1-6 0 16,0 6-13-16,3 0 0 0,-3-6 0 0,4 0 0 15,-4-3 44-15,4 1 5 0,-4-1 2 0,3 3 0 16,-3-12-35-16,0 12-8 0,4-5 0 0,-4 5-8 0,-4-3 11 16,-3 0-11-16,8 0 10 0,-5 3-10 0,-3 0 0 0,4 1 8 15,-4-1-8-15,3-3 0 0,-3 0 8 0,0 3-8 0,0 0 11 16,-3 3-11-16,3-8 0 0,-4 5 0 0,1-6 0 0,-1 3-12 16,0 0 12-16,1 3 0 0,-1 4 0 0,-6-1 0 15,3 0 0-15,0 3 0 0,0-6 0 0,0 6 0 16,0-6 0-16,-4 6 0 0,0 0 0 0,1 0 0 15,3 0 0-15,-4 0 15 0,4-6-3 0,-4 6-1 16,8 6-11-16,-1-6 0 0,-3 12-10 0,4-9 10 16,3-3-16-16,-7 5 4 0,7-5 0 0,0 9 0 15,7-3-37-15,-7 3-7 0,3 3-2 16,4 0 0-16,-3-7-124 0,3-2-25 16</inkml:trace>
  <inkml:trace contextRef="#ctx0" brushRef="#br0" timeOffset="42366.161">6911 8172 1154 0,'-11'12'24'0,"1"0"6"0,3-4-30 0,0 4 0 0,3 6 0 16,1-1 0-16,-1-8 44 0,1 9 4 0,-1-1 0 0,0-5 0 16,4-3 12-16,-7 6 4 15,4-1 0-15,3-2 0 0,-4-6-25 0,4 6-5 0,0-3-1 0,0-9 0 16,0 0-1-16,0 0-1 0,0 0 0 0,0 0 0 15,0 0-31-15,0 0 0 0,0 0 0 0,0 0 0 16,4-6 40-16,-4-3 3 0,7-3 0 0,-4 0 0 16,1-5-27-16,3 2-4 0,0-3-2 0,0-2 0 15,0 2-10-15,7 1 0 0,-3-1 0 0,-8 6 0 16,8 0 0-16,0 4 0 16,-1-10 0-16,1 12 0 0,-1-6 0 15,-3 7 0-15,-3-4 0 0,3 6 0 0,0-6 0 0,-3 9 15 0,-1-6-1 16,-3 6 0-16,0 0-27 0,0 0-6 0,0 0-1 0,0 0 0 15,7 6 20-15,-3-3 0 0,-1 6 0 0,1 0 0 16,-1-4 0-16,4 7 0 0,-7-6 0 0,4 6 0 16,-1 0 10-16,-3-1 9 0,0-2 1 0,0 9 1 15,0-6-33-15,4-4-8 0,-1 4 0 0,-3 6-1 16,4-7 21-16,-4-5 0 0,3 6 0 0,-3 0 0 16,4-3 0-16,-4 2 0 0,0 1 0 0,4-6 0 15,-4 6 8-15,0-3-8 0,0 0 8 0,0-4-8 16,0-5-86-16,0 0-22 0,0 9-5 0</inkml:trace>
  <inkml:trace contextRef="#ctx0" brushRef="#br0" timeOffset="43433.657">7818 8075 817 0,'0'0'34'15,"0"0"-34"-15,0 0 64 0,0 0 5 0,0 0 2 0,0 0 0 16,0 0-18-16,0 0-3 0,0 0-1 0,0 0 0 16,7 3 2-16,-7-3 0 0,0 0 0 0,7 6 0 15,0 9-19-15,-4-4-4 0,1 1-1 0,-1 6 0 16,1 2-5-16,-4-2-1 0,3 2 0 0,1 4 0 16,-4 5-5-16,3-5 0 0,-3 2-1 0,4 4 0 15,-1-4-5-15,-3 4-1 0,4 2 0 0,0-9 0 16,-1 10-9-16,1-10 12 0,-1 10-12 0,1-4 12 15,-4-8-12-15,3 2 10 0,-3 1-10 0,7 2 10 16,-7-8-10-16,4-1 12 0,-4 1-12 0,0 3 12 16,0-10-3-16,0 1 0 0,0 0 0 0,0-3 0 15,3 3 0-15,-3-12 0 0,0 0 0 0,0 0 0 16,0 0 4-16,0 0 1 0,0 0 0 0,0 0 0 16,0 0 7-16,0 0 2 0,0 0 0 0,0 0 0 15,-3-12-5-15,3 3-1 0,-4-3 0 0,-3 0 0 16,0 1-17-16,4-1 8 0,-4-6-8 0,-1 4 0 15,1-4 0-15,0-6 0 0,4 7 0 0,-4-4-9 16,0-2 9-16,3 2-10 0,-3-8 10 0,4 2-10 16,-1 4 10-16,-3-7-8 0,7 4 8 0,-4-6-8 15,4 2 8-15,0 4 0 0,0-4 0 0,0 7 0 0,4-7-8 16,0 10 8-16,-1-7-8 0,4 10 8 16,-3-7 0-16,3 7 0 0,-4-1 0 0,1 9-8 0,3-3 8 15,-4 6 0-15,4 1 0 0,0 5-8 16,1-6 8-16,-1-3 0 0,0 6 0 0,3 0-8 0,-3 0 8 0,0 0 0 15,4-3 0-15,0 6 0 0,-1 0 0 0,1-6 0 16,-1 6 0-16,1 6 0 0,-1-6 0 0,1 3 0 0,0 0 0 16,-1 0-8-16,1 3 8 0,-4-3 0 15,0 6-9-15,0-3 9 0,0 5 0 0,0 1 0 0,-3 6 0 16,-1 2 0-16,-3-2-8 0,0 0 8 0,0-1-10 0,-3 4 10 16,-5-4-9-16,5-2 9 0,-4 3-8 0,-4-7 8 15,4 1 0-15,0-6 0 0,-3 3 0 0,3 0 8 16,0-6 3-16,-4 0 1 0,4-3 0 0,-4 0 0 15,4 0 10-15,-3-6 2 0,3 3 1 0,-4-9 0 16,4 3-25-16,-4 3 8 0,4-5-8 0,0-4 0 16,4-3-15-16,-8 7-8 0,4-1-1 0,4-6-1 15,-1 6-95-15,4 4-20 16,0 2-3-16</inkml:trace>
  <inkml:trace contextRef="#ctx0" brushRef="#br0" timeOffset="44043.307">8230 8198 1314 0,'0'0'37'0,"-3"-2"8"0,-1-4-36 0,1 0-9 0,3 0 0 0,0 0 0 16,0 0 0-16,0 0 0 0,0-3 0 0,0 7 0 16,3-4 53-16,-3 6 9 0,0-3 2 0,0 3 0 15,0 0-52-15,0 0-12 0,4 3 0 0,-1 0 0 16,-3-3 0-16,7 5 0 0,-7-5 0 0,4 9 0 15,-1-3 31-15,4 0 3 0,-3 0 1 0,3 6 0 16,0-6-27-16,4-1-8 0,-4 1 0 0,0 0 0 16,0-3 0-16,3 3 0 0,-3-6 0 0,4 0 0 15,0-6 10-15,-4 6-10 0,3-6 8 0,-3 0-8 16,0 0 13-16,0-2-2 0,1-10-1 0,-1 6 0 16,0-2 1-16,-4 5 0 0,1-6 0 0,-1-967 0 15,-3 1946 6-15,4-975 2 0,-4-1 0 0,0 3 0 16,0 3-19-16,-4 0 0 0,1 0 0 0,-1 1 0 15,1-1 8-15,-4 0 2 0,0 6 0 0,-1 0 0 16,-2 0-10-16,-1 6 0 0,1 0 0 0,-1-1-11 16,1 1 11-16,-1 0-8 0,0 0 8 0,1 0-8 15,-1 0-8-15,8 9-2 0,-8-4 0 0,4 1 0 16,0-6 26-16,-4 9 6 0,4-4 1 0,0 1 0 0,4 0-15 0,-1 0 0 16,1-4 0-16,3 4-10 0,0 0-1 0,3 0 0 0,1 0 0 15,-1-7 0-15,1 4 11 0,-1 6 0 16,4-6 0-16,-3 2 8 0,3 1-8 0,0-6 0 0,0 3 0 0,4 0-8 15,-1 0 8-15,1 2 0 0,-1 1 0 0,1 0-8 16,3-6 8-16,0 3 0 16,0-6 0-16,-3 2 0 0,3 4-24 0,-3-9 0 15,3 12 0-15</inkml:trace>
  <inkml:trace contextRef="#ctx0" brushRef="#br0" timeOffset="44455.953">8227 7628 851 0,'0'0'36'16,"0"0"-36"-1,0 0 99-15,0 0 13 0,0 0 2 0,0 0 1 0,0 0-31 0,0 0-5 16,0 0-2-16,0 0 0 0,-4 3-61 0,1 3-16 0,3 0 0 15,0 3 0-15,0-1 0 0,3 4 0 0,1 0 0 16,-1-3 0-16,1 3 54 0,3 5 8 0,0-5 2 0,0 6 0 16,0-7-64-16,0 4-20 0,4-3 0 0,-1 0 0 15,1 5 20-15,3-8 0 0,0 3 0 16,0 0 0-16,0-1 0 0,0-5 0 16,1 0 0-16</inkml:trace>
  <inkml:trace contextRef="#ctx0" brushRef="#br0" timeOffset="45138.597">8657 8054 836 0,'0'0'24'0,"0"0"4"0,0 0-28 0,0 6 0 16,0 0 0-16,0-3 0 0,0 3 108 0,0-6 16 0,4 6 4 0,-4 6 0 16,3-6-52-16,1 5-9 0,-1 1-3 0,4-6 0 15,-3 6 0-15,3-3 0 0,0 2 0 0,-3 1 0 16,-1 0-51-16,4 2-13 0,-3 1 0 0,-1 6 0 15,1-9 20-15,-1-1 2 0,-3 1 0 0,4 3 0 16,-4 2-35-16,3-5-7 0,-3 0-2 0,4 0 0 16,-4-4 22-16,0-2 0 0,0-6 0 0,0 12 0 15,-4-12 27-15,4 0 9 0,0 12 3 0,0-12 0 16,0 0-19-16,-3-12-3 0,-1 6-1 0,1-6 0 16,-1-2-7-16,1-4-1 0,-1 0-8 0,1 7 12 15,3-13-12-15,-4 10 0 0,1-4 8 0,-1-3-8 16,0 7 21-16,1-7 2 0,3 9 0 0,-4-5 0 15,4 2-9-15,-3 9-2 0,3-6 0 0,-4 6 0 16,4 1-3-16,0-1-1 0,-3-3 0 0,3 3 0 16,0 0-8-16,0 6 8 0,0-6-8 0,3 0 8 15,-3 0-8-15,4 1 0 0,-1-1 0 0,1 0-11 16,-1 0 11-16,5 6-13 0,-1 0 5 0,0-6 8 16,0 6-22-16,0 6 3 0,0-6 1 0,0 0 0 0,3 6-5 15,1-6-1-15,0 6 0 0,3 0 0 16,0-6 8-16,-4 5 0 0,4-5 1 0,4 0 0 15,-7 0-17-15,3 0-4 0,0 6-1 0,0-6 0 16,-3 0-98-16,-1 0-19 0</inkml:trace>
  <inkml:trace contextRef="#ctx0" brushRef="#br0" timeOffset="45698.376">8982 8166 1265 0,'0'0'53'0,"0"0"-42"16,0 0 66-16,0 0 14 0,0 0 2 0,0 0 1 15,0 0-17-15,0 0-3 0,0 0-1 0,0 0 0 16,0 0-45-16,0 0-10 0,0 0-2 0,0 0 0 15,3 6-16-15,1 0 8 0,-1-6-8 0,4 6 0 16,-3 0 12-16,3-6-4 0,4 0 0 0,-4 0-8 16,0 0 11-16,0 0-11 0,3 0 10 0,-3 0-10 15,0 0 9-15,4-6-9 0,-4 0 8 0,0 6-8 16,0-6 10-16,-3 6-10 0,-1-6 12 0,1 0-12 16,-1-3 12-16,1 7-12 0,-1-4 12 0,1 0-12 15,-1-3 10-15,1 3-10 0,-1 0 8 0,1-6-8 16,-4 7 0-16,0-1 0 0,0-9-14 0,0 9 5 15,0 0-16-15,0 0-3 0,0 0-1 0,0 1 0 16,-4-7-32-16,1 6-7 0,-4-3 0 0,3 3-1 16,-3 0 4-16,0 3 1 0,0 3 0 0,-3-3 0 0,2 6 43 0,1 3 9 15,0-3 1-15,0 6 1 0,0 3-2 0,0 0 0 16,0-1 0-16,0 4 0 0,0 3 31 0,0-1 5 0,3 1 2 16,-3-3 0-16,4 2 16 0,3 1 3 15,-4 0 1-15,4-1 0 0,0 4-5 0,0-4-1 16,0-5 0-16,4 9 0 0,-1-10-19 15,1 7-4-15,3-3-1 0,-3-3 0 0,3-1 4 0,0-5 0 0,0 0 0 0,0 6 0 16,0-12-7-16,0 6-1 0,0-3 0 0,0 3 0 16,4-3-12-16,-1 2 9 0,1 4-9 15,-1-9 8-15,1 12-19 0,-1-12-4 0,1 0-1 0,0 0 0 16,-1 0-111-16,4-6-22 0,-3 0-5 16</inkml:trace>
  <inkml:trace contextRef="#ctx0" brushRef="#br0" timeOffset="47153.015">10058 8004 760 0,'0'0'16'0,"0"0"3"0,0 0-19 0,0 0 0 0,0 0 0 0,0 0 0 15,0 0 47-15,0 0 5 0,0 0 2 0,0 0 0 16,0 0-6-16,0 0 0 0,0 0-1 0,3 6 0 16,4 0 3-16,-3 0 1 0,3 3 0 0,-4-3 0 15,4 6-29-15,0-7-6 0,-3 1 0 0,3 6-1 16,0 0-24-16,4 8-5 0,-4-8-1 0,0 9 0 15,3 2 63-15,-3-5 13 0,4 5 3 0,-4-2 0 16,-3 3-64-16,3-7-23 0,-4 4 1 0,1-4 0 16,-4-2 30-16,3 0 7 0,1-1 1 0,-4-2 0 15,3-6 18-15,-3 0 4 0,0-6 1 0,0 0 0 16,0 0-7-16,0 0 0 0,-3 6-1 0,3-6 0 16,0 0 26-16,-4-12 6 0,1 0 1 0,3-5 0 15,-4-1-36-15,1 3-8 0,-1-2 0 0,1-1-1 16,3 3-19-16,3-2 10 0,-3-1-10 0,4 6 8 15,-4 1-8-15,0-4 0 0,0 9 0 0,0-6 0 16,3 1 0-16,-3-1 0 0,4 3 0 0,-1-3 0 16,1 6 0-16,-1 0-9 0,1 1 9 0,3-1 0 15,0-3-8-15,0 3 8 0,0-3 0 0,0 0 0 0,0 3-8 16,4-5 8-16,-1-1 0 0,-3 3 0 0,4 0 0 0,0 0-8 16,-1-2 8-16,-3 5 0 15,0 0 0-15,4 0 0 0,-4 6-8 0,0-6 8 0,-7 6 0 0,7 6-12 16,0-6 12-16,0 6-10 0,0 0 10 0,0 6-12 0,0-7 12 0,-3 4-12 15,3 0 12-15,0 0 0 0,-4 9 0 16,1-7 0-16,0 1 0 0,-1 9 0 0,-3-4 0 16,4 1 0-16,-4 5 0 0,3-2 0 0,-3 3 0 15,0-7 0-15,0 4 0 0,4-9 0 0,-4-7 0 0,0 1 0 16,0-6 0-16,0 0 0 0,0 0 0 0,0 0 0 16,0 0 0-16,0 0 0 0,0 0 0 0,0 0 0 15,0 0 0-15,0 0 0 0,0 0 0 0,0 0 0 16,0 0 0-16,0 0 0 0,0 0 0 0,0 0 0 15,0 0 0-15,7-3 0 0,0 0 0 0,-4-2 0 16,1-1 0-16,-1 6 0 0,-3 0 0 0,4-12 0 16,-1 6 0-16,-3-6 0 0,4 3 0 0,-4 1 0 15,3-7 19-15,1 9 5 0,0-6 2 0,-4-2 0 16,3-1-42-16,1 6-8 0,-1-3-1 0,4 6-1 16,-3 1 26-16,-1-1 0 0,-3 6 0 0,0 0 0 15,4-12 16-15,-4 12 8 0,7 0 1 0,-7 0 1 16,7 0-42-16,0 3-8 0,0 6-1 0,0-3-1 15,-3-1 26-15,3 7 0 0,0 0 0 0,-4 0 0 16,4-1 0-16,-3 4 0 0,3-3 0 0,-4 0 0 16,4 2 0-16,-3-5 0 0,3 6 0 0,-4-3 0 0,1-1 0 0,0 4 8 15,-1 3 0-15,-3-7 0 0,0 1-8 0,4 3-12 0,-1-6 4 16,-3 5 0-16,0-8 8 0,0 0 16 0,0 0-4 16,0-6-1-16,0 12-11 0,0-12 0 0,0 0 0 0,4 6 8 15,-4-6-16-15,0 0-4 0,0 0-1 0,3 6 0 16,1 0 13-16,-1-1 0 0,1 4 0 0,-1 3 0 15,-3-12-23-15,0 0-1 0,0 0-1 0,0 0 0 16,0 0-179-16,0 0-35 0</inkml:trace>
  <inkml:trace contextRef="#ctx0" brushRef="#br0" timeOffset="47746.196">10866 8228 1074 0,'0'0'30'0,"-8"6"8"15,5 0-30-15,3-6-8 0,-4 6 0 0,4-6 0 16,-3 5 52-16,3-5 8 0,0 0 3 0,-4 6 0 15,4-6-23-15,0 6-4 0,0-6 0 0,0 6-1 16,4 3-15-16,-1-3-4 0,1 0 0 0,-1-1 0 0,1 1-4 16,3 0 0-16,-3 0-1 0,3 3 0 15,0-6-11-15,-4 0 0 0,4 0 9 0,0 3-9 16,0-3 15-16,0 2-2 0,1-5 0 0,-1 0 0 16,0 0-13-16,3 0-18 0,-3-5 4 0,0 2 1 0,0 0 33 0,0 0 6 15,1 3 2-15,-1-3 0 0,-4-3-14 0,1-3-2 16,-4-3-1-16,3 6 0 0,1-5 0 0,-4 5 0 15,3-6 0-15,-3 3 0 0,4 3-11 0,-4-5 10 0,-4-7-10 16,4 6 10-16,0 0-10 0,0 4 0 0,-3-10-10 0,-1 12 10 16,1-9-46-1,3 1-3-15,-4-1-1 0,-3 9 0 0,4 0 35 0,-1 0 15 0,4 6-12 0,-7 0 12 16,0-5-12-16,0 5 12 0,0 0-12 16,0-6 12-16,0 12-11 0,0-6 11 0,0 5-8 15,-1 1 8-15,1 0 0 0,0 6 0 0,0-3 0 16,0 3 8-16,0 5 3 0,0-5 1 0,4 11 0 0,-4-2 0 15,3-3-12-15,4-1 0 0,-4 4 0 0,8-4 0 16,-4-5 0-16,4 6 0 0,-1-6 0 0,1 2 0 16,-1-2 16-16,1 3 2 0,3-6 0 0,0 2 0 15,0-2-1-15,0 3 0 0,3-6 0 0,-2 0 0 16,-1 0-5-16,3 2 0 0,-3 1-1 0,0 6 0 16,4-9-11-16,-4 0 10 0,4-6-10 0,-4 6 10 15,3-6-10-15,1 0 12 0,-1 5-12 0,-3-5 12 16,4 0-56-16,0 0-10 0,-1-5-2 0</inkml:trace>
  <inkml:trace contextRef="#ctx0" brushRef="#br0" timeOffset="49029.739">11807 8146 1074 0,'0'0'30'0,"0"0"8"0,0 0-30 0,0 0-8 0,0 0 0 0,0 0 0 16,-7 0 77-16,7 0 15 0,0 0 2 0,0 0 1 15,0 0-52-15,-7 3-11 0,7-3-1 0,-7 2-1 16,4 7-30-16,-1-3 0 0,1 0 0 0,-1 0 0 16,4 9 0-16,-3-4 8 0,3 1-8 0,0 6 0 15,0-6 11-15,0-1-11 0,0 7 12 0,0-3-12 16,0-4 14-16,0 1-4 0,0 3-1 0,0-3 0 15,3-1 11-15,-3-5 3 0,4 0 0 0,-4-6 0 16,0 0 17-16,0 0 4 0,0 0 1 0,0 0 0 16,0 0 4-16,0 0 1 0,0 0 0 0,0 0 0 15,3-6-25-15,-3 0-5 0,4 0 0 0,-1-5-1 0,4 5-19 0,-3-6 8 16,-1 3-8-16,1 3 0 0,3 0 0 0,-3-5 0 0,-1-4 0 0,4 9 0 16,-3 0 0-16,-1 0 0 0,4-5 0 0,-3 5 0 15,-1 0 0-15,1 0 0 0,-4 6 0 0,3-6-9 16,-3 6 9-16,0 0 0 0,4-3 0 0,-4 3 0 15,7-3 0-15,-7 3 0 0,3-3-9 0,-3 3 9 16,7-3-19-16,-7 3 1 0,8-3 0 16,-5 3 0-16,4 0 18 0,-7 0 0 0,7 0 0 0,0 3 0 15,0 0 0-15,0 3 0 0,4-3 0 16,-4 9 0-16,-3-6 0 0,3 6 0 0,0-7 0 16,-4 1 0-16,1 3 0 15,-1 3 0-15,1 0 0 0,-4-7 0 0,3 1 0 0,1 6 14 0,-4-12-2 0,3 3-1 16,-3 6-11-16,0-9-16 0,4 6 4 0,-4-6 1 15,0 0 11-15,0 0 0 0,0 0 0 0,0 0 0 16,0 0 0-16,0 0 0 0,0 0 0 0,3-6 0 16,1-3 0-16,-1 6 0 0,1-9 0 0,0-961 0 15,-1 1929 26-15,1-962 7 0,-4-6 2 0,3 6 0 16,1 0-25-16,-4 3-10 0,3-2 8 0,-3 5-8 16,0-6 0-16,0 6 0 0,4-6 0 0,-4 6 0 15,3-6-36-15,-3 6 1 0,0 0 0 0,4-6 0 16,-4 6 35-16,0 0 0 0,0 0 0 0,3-9 0 15,-3 9 20-15,4-6 12 0,-4 6 1 0,0 0 1 16,0 0-54-16,3-3-12 0,-3 3-1 0,0 0-1 0,7-3 50 16,-7 3 9-16,4 3 3 0,3-3 0 15,0 3-28-15,0 0 0 0,4 0 0 0,-4 6-11 0,0-3 11 16,3 6 0-16,-3-6 0 0,0-1-8 0,4 7-11 16,-7 0-1-16,3-3-1 0,0 2 0 15,-4 1 21-15,1-3 0 0,-4 6 0 0,3-6 0 16,-3 2 16-16,4 1 8 0,-4 0 2 0,0-6 0 15,0-6-26-15,0 0 8 0,0 0-8 0,0 0 0 16,0 0 0-16,0 0 0 0,0 0 0 0,0 0 0 16,7-6-42-16,-4 6-7 0,4-6-2 0</inkml:trace>
  <inkml:trace contextRef="#ctx0" brushRef="#br0" timeOffset="49629.83">12704 8207 1552 0,'0'0'44'0,"-8"3"10"16,1 0-43-16,4-3-11 0,3 0 0 0,-11 0 0 16,4 0 104-16,0-6 20 0,-3 3 3 0,3 0 1 15,-1-2-103-15,1 2-25 0,4 0 0 0,-4-3 0 0,3 0 56 16,-3 0 7-16,4 0 1 0,-4 6 0 0,0-6-64 0,0 0-8 16,0 3-4-16,-1 3-1 0,-2-2 13 0,3 4 0 0,0-2 0 15,-4 3 0-15,4 3 12 0,0 6 0 0,4-6-1 0,-8 9 0 31,7-4-60-31,-6 7-12 0,3 0-3 0,0-7 0 0,0 4 52 0,3 3 12 0,1-7 0 0,-4 1 0 16,7 3 0-16,-4-3 0 0,1-1 0 16,-1 1 0-16,4-6 0 0,0 6 0 15,0-12 0-15,4 6 0 0,-4-6 0 16,7 9 0-16,0-6 0 0,0-1 0 0,0 1 0 0,3-3 0 0,-3-3 0 0,0 1 0 16,4-1 33-16,0-3 10 0,-1-3 1 0,1 3 1 15,-1-6-21-15,1 6-4 0,-4-5 0 16,0 2-1-16,0 0-19 0,4 0 0 0,-4-3 0 0,0 1 0 15,0 5 0-15,-4-3 0 0,1 0 0 0,-4 9 0 16,0 0 0-16,0 0-11 0,0 0 2 0,0 0 0 16,0 0 9-16,0 0 0 0,0 0 0 0,0 0 0 15,0 0 0-15,0 0 12 0,0 12-2 0,0 0-1 16,0-7-9-16,0 7 0 0,0 3 0 0,3-3 0 16,1-1-18-16,-1 1-6 0,1 6 0 0,0-6-1 15,3-1 40-15,-4 4 8 0,4-3 1 0,0 0 1 16,0-7-25-16,-3 1 0 0,3-3 0 0,0 3 0 15,4 6-46-15,-4-12-14 0,0 0-4 0</inkml:trace>
  <inkml:trace contextRef="#ctx0" brushRef="#br0" timeOffset="50128.068">12845 8263 1545 0,'0'0'44'0,"0"0"9"0,0 0-42 16,0 0-11-16,0 0 0 0,0 0 0 0,0 0 55 0,0 0 9 0,0 0 1 0,0 0 1 16,-4 6-2-16,1 0 0 0,-1 3 0 0,1-3 0 15,-1-1-64-15,4 1-11 0,-4 6-3 0,1-3-1 16,3-3 15-16,0 3 0 0,-4-1 0 0,4 4 0 15,0-6 0-15,0 6 0 0,-3-9 0 0,3-3 0 16,0 0 0-16,0 0 0 0,0 0 0 0,0 0 0 16,0 0 23-16,0 0 1 0,0 0 0 0,0 0 0 15,7-3 9-15,-4-3 3 0,1 0 0 0,0-6 0 16,-1 6-11-16,1-5-1 0,-1-1-1 0,1 3 0 16,-1-3-12-16,1 6-3 0,-1-5 0 0,1-4 0 15,-1 6 4-15,1 0 1 0,-1 4 0 0,1-7 0 16,-1 0-13-16,1 3 0 0,-1 0 0 0,1 3 0 15,-4 6 0-15,0 0 0 0,0 0 0 0,0 0 0 16,0 0 0-16,0 0-12 0,0 0 12 0,0 0-13 16,7 0 13-16,0 3 0 0,-3 0 0 0,3 3 0 15,-4 6 0-15,4 0 0 0,-3 0 0 0,-1-1 0 16,1 1 0-16,3 3 0 0,0-4 0 0,-4 7 0 16,1-6-18-16,3 0-1 0,-3 2 0 0,-4-2 0 15,3 0 19-15,1 0 0 0,-1-1 0 0,1-2 0 16,-1 3 12-16,1-6 5 0,-1 0 2 0,-3-6 0 15,0 0-19-15,4 0 0 0,3 6 0 0</inkml:trace>
  <inkml:trace contextRef="#ctx0" brushRef="#br0" timeOffset="50954.894">13310 8284 1371 0,'-7'0'28'16,"4"-9"8"-16,-4 3-36 0,3 0 0 0,1 0 0 0,-1 0 0 15,-3 6 77-15,7 0 9 0,-3-5 2 0,-5 5 0 16,8 0-16-16,-7-6-4 0,0 6 0 0,7 0 0 16,-7 0-25-16,4 0-6 0,3 0-1 0,-7 0 0 15,0 6-19-15,0-1-4 0,0 1-1 0,3 0 0 16,-3 6-12-16,0 3 11 0,3-10-11 0,-3 13 10 16,0-6-10-16,4 0 0 0,-1 2 0 0,1-2 0 15,-1 3 0-15,4-6 0 0,0-1 0 0,0 4 0 16,4-6 0-16,-1 6 0 0,4-6 0 0,-3 0 0 15,3-3 0-15,0-1 0 0,0-2 0 0,4 0 0 0,-4 0 0 0,3-2 0 16,1-1 0-16,-4-3 0 0,3 6 0 0,-3-6 0 16,1 0 0-16,-1-6 8 0,0 3-8 0,0 4 10 0,0 2-10 15,-4-6 10-15,4 3-10 0,-3-6 0 0,-1 6 9 0,1 0-9 16,-1 0 0-16,-3-2 9 0,4 2-9 0,-4 6 0 16,0-3 11-16,0 3-11 0,0 0 10 0,0 0-10 15,0 0 8-15,0 0-8 0,0 0 0 0,0 0 9 16,0 0-1-16,0 0-8 0,0 0 12 0,-4 6-4 15,1 5-8-15,-1 1 0 0,1 0 0 0,-1 3 0 16,4 2 0-16,-3 7 10 0,-1-7-10 0,4 10 10 16,-3-4-10-16,3 4 0 0,-4 2 9 0,4-2-9 15,0 2 8-15,-3-2-8 0,3 8 8 0,0-12-8 16,0 10 0-16,0-7 0 0,0 4 0 0,0-1 0 16,3-8 0-16,-3 8 0 0,4-5 8 0,-4 2-8 15,3-3 0-15,1 1 0 0,-1-3 0 0,1 5 0 16,-1 3 0-16,-3-5 8 0,4 2-8 0,-4-2 0 15,3 2 0-15,-3-2 0 0,0-1 0 0,0-5 0 16,4 3 0-16,-4-4 0 0,0-2 0 0,0 3 8 16,0-7-8-16,0 1 0 0,0 0 0 0,0-3 8 15,0 0-8-15,0-9 0 0,0 0 0 0,0 0 0 16,0 0 10-16,0 0-2 0,0 5-8 0,0-5 12 16,0 0 3-16,0 0 0 0,0-5 0 0,0-1 0 15,0-6-7-15,0 6-8 0,0-6 11 0,0 1-11 0,3 2 9 16,1-6-9-16,-4 6 0 0,4 3 9 0,-1-5 11 15,1-4 3-15,-1 3 0 0,4 0 0 0,-3 1-38 16,3-1-7-16,-4-6-2 0,4 3 0 16,-3 4 15-16,3-1 9 0,-4 0-12 0,4 3 12 15,1 1-34-15,-5-1 0 0,4 3 0 0,0 0 0 16,-3 0 1-16,3 0 0 0,0 0 0 0,-4 0 0 16,4-2-104-16,-3 2-21 0,3 0-4 0</inkml:trace>
  <inkml:trace contextRef="#ctx0" brushRef="#br0" timeOffset="51536.103">13621 8251 801 0,'-7'6'16'0,"3"-3"5"0,-3 3-21 16,0-3 0-16,4 3 0 0,-5-3 0 0,5 3 88 0,-4 0 12 0,3-1 4 0,-3 1 0 15,7-6-32-15,-3 6-7 0,3 3-1 0,0-9 0 16,-4 9-33-16,1-3-7 0,3-6-2 0,0 9 0 16,0 2 26-16,0-5 4 0,0 0 2 0,0 6 0 15,3-6-34-15,-3 3-8 0,4-1 0 0,3 1-1 16,-4 3-11-16,4 0 0 0,0-6 0 0,1 2 0 15,-1-2 36-15,0 6 3 0,3 0 0 0,-3-6 0 16,0 0-17-16,4-1-3 0,-4 1-1 0,4-3 0 16,-4 0 1-16,0-3 0 0,0-3 0 0,0 0 0 15,0-3 13-15,0 6 2 0,0-5 1 0,0-1 0 16,0 0 9-16,-3 0 1 0,3-9 1 0,-4 6 0 16,1 1-28-16,-1 2-6 0,-3-6 0 0,4 0-1 15,-4 3-11-15,3 1 8 0,1-4-8 0,-4 3 8 16,0-3-8-16,0 0 0 0,3 4 0 0,-3-1 0 15,0-3 0-15,-3 9 0 0,3-3-8 0,0 0 8 16,0 6-33-16,-4-6-3 0,4 1 0 0,-3-1 0 16,3 0-169-16,0-3-35 0</inkml:trace>
  <inkml:trace contextRef="#ctx0" brushRef="#br0" timeOffset="52316.218">13952 8295 1429 0,'0'0'40'0,"0"0"10"0,0 0-40 0,0 0-10 0,0 0 0 0,0 0 0 15,0 0 72-15,0 0 13 0,0 0 3 0,0 0 0 16,0 0-39-16,0 0-7 0,0 0-2 0,0 0 0 16,7 6-19-16,-3 0-4 0,-1 0-1 0,5-6 0 15,-1 3 16-15,0 3 4 0,0-3 0 0,0 0 0 16,-4-3-24-16,4 0-4 0,0 0 0 0,-3 3-8 15,3-3 8-15,0 0-8 0,0 0 0 0,0 0 0 16,0 0 0-16,-3 0 10 0,-1-3-10 0,1 0 8 16,3 0 0-16,-4 3 0 0,4 0 0 0,0-6 0 15,-3 3-8-15,0 3 0 0,3-6 0 0,-4 6 0 16,1-6 0-16,-1 6 8 0,1-6-8 0,3 6 8 16,-7-5-8-16,0 5 0 0,0 0 9 0,3 0-9 15,-3 0 0-15,4-6 0 0,-4 6 0 0,0 0 8 16,0 0 0-16,3-6 0 0,-3 6 0 0,-3-9 0 15,3 3-8-15,-4 0-8 0,4 0 8 0,-3 1-12 16,-1-1-4-16,1 0-2 0,-1 0 0 0,-3 0 0 0,0-3 5 16,0 3 1-16,3 3 0 0,-6-3 0 0,3 4 12 0,0-4 0 15,0 6 0-15,-4-6 0 0,4 0 0 16,7 6 0-16,-7 0 0 0,0-6 0 0,3 6 0 0,-3 6 8 0,0-6 1 0,0 6 0 16,4-6-9-16,-4 6 0 0,7-6 0 0,-4 0 0 15,-3 6 0-15,4-1 8 0,-1 1-8 0,-3 3 8 16,3 3-8-16,1-6 0 0,-1 6 0 0,1-7 0 15,-1 4 8-15,1 0 0 0,-1 6 0 0,1-4 0 16,-1-5 0-16,1 6 0 0,3 0 0 0,-4 0 0 16,4-4-8-16,-3 4 0 0,3 6 0 15,-4-9 0-15,4 0 0 0,-3 5 0 0,3-2 0 0,0-6 0 16,0 0 0-16,0-6 0 0,3 6 0 0,1 2 0 16,-1-2 0-16,1 0 0 0,3 6 0 0,-4-6 0 15,1 0 0-15,3 0 0 0,-7-6 0 0,3 5 0 16,4 1 0-16,4-3 12 0,0 0-12 0,-4 6 12 15,3-6-12-15,-3 0 0 0,4 0 0 0,-4-3 8 16,4 3-8-16,-1-3 0 0,4 6 0 0,-3-12-11 16,3 6 19-16,-3-3 3 0,6 3 1 0,-3-3 0 15,0 0-39-15,4 3-7 0,0-3-2 0,-4 3 0 16,3 0-108-16,-2 0-23 0,2 0-4 0</inkml:trace>
  <inkml:trace contextRef="#ctx0" brushRef="#br0" timeOffset="52664.407">14556 8592 1697 0,'0'0'35'0,"0"0"9"0,0 0-35 0,0 0-9 0,0 0 0 0,0 0 0 16,0 0 50-16,0 0 8 0,0 0 2 0,0 0 0 15,0 0-5-15,0 0-1 0,0 0 0 0,0 0 0 16,0 0-74-16,0 0-14 0,0 0-3 16,0 0-1-16,0 0-168 0,0 0-34 0</inkml:trace>
  <inkml:trace contextRef="#ctx0" brushRef="#br0" timeOffset="61682.66">14460 9586 1134 0,'0'0'32'0,"0"0"8"15,0 0-32-15,0 0-8 0,0 0 0 0,-7 12 0 16,4 0 40-16,-4-4 6 0,3 4 2 0,-3 3 0 16,0 0 5-16,4 2 2 0,-5 1 0 0,1 2 0 15,0-8-37-15,4 9-7 0,-1-7-2 0,1 7 0 0,-1-3 44 0,4 2 9 16,0 4 2-16,0-4 0 0,0 7-54 0,4 5-10 16,-1-8 0-16,1 8 0 0,-1-6 0 0,4 4 0 15,0 2 0-15,-3-2 0 0,3 5 0 0,0-3 0 16,-3 6 0-16,3-2 0 0,0-7 9 0,-4 6-9 15,1-5 12-15,-1 2-12 0,-3 3 0 16,0-11 0-16,0-1 0 0,0 4-12 0,0-12 12 0,-3-1 0 0,3-2 0 16,0-3 0-16,0-9 0 0,0 0 0 0,0 0 0 0,0 0 0 31,0 0-156-31,-4-9-29 0</inkml:trace>
  <inkml:trace contextRef="#ctx0" brushRef="#br0" timeOffset="62256.515">14090 9586 1060 0,'-4'-6'22'0,"1"0"5"0,-1 0-27 0,1 1 0 0,-1 2 0 0,4 3 0 16,0 0 58-16,0 0 6 15,0 0 2-15,-7-3 0 0,7 3-14 0,0 0-2 0,-3-3-1 0,3 3 0 16,0 0-14-16,0 0-3 0,-7-6-1 0,7 6 0 16,0 0-16-16,0 0-3 15,0 0-1-15,0 0 0 16,0 0-11-16,0 0 0 0,0 0 0 0,0 0 0 16,0 0 23-16,0 0 2 0,7 0 1 0,-4-12 0 0,8 12 9 0,-1 0 1 0,1-6 1 0,3 6 0 15,0 0-25-15,4 0-4 0,-1 6-8 0,1-6 11 16,3 0-11-16,0 0 0 0,4-6 0 15,-4 6 8-15,1 0-8 0,2 0 0 0,-3 0 0 16,4 0 0-16,0 0 0 0,-1 0 8 0,-2 0-8 16,2 0 8-16,1 6-8 0,0-6 0 15,-1 0 9-15,-2 0-9 0,2 0 0 0,-3 0 8 0,1 0-8 16,-1 0 0-16,-4 0 0 0,1 0 9 0,0 0-9 0,-1 0 0 16,-3 0 8-16,4 0-8 0,-7 0 0 0,-1 0 0 15,1 0 25-15,-1 6-1 0,-3 0-1 0,4 0 0 16,-4-6-79-16,0 0-16 15,-3 3-4-15,3-3 0 0,-7 0-134 0,7 0-27 0,-7 0-6 16</inkml:trace>
  <inkml:trace contextRef="#ctx0" brushRef="#br0" timeOffset="62828.697">14700 10198 1422 0,'0'0'40'0,"0"0"9"0,0 0-39 0,0 0-10 0,0 0 0 0,0 0 0 15,0 0 60-15,0 0 9 0,0 0 3 0,0 0 0 16,0 11-36-16,0-5-8 0,4 0 0 0,-4 0-1 16,0 0 5-16,0 0 2 0,0 0 0 0,0 2 0 15,0 1-23-15,0-3-11 0,0 3 10 0,0-3-10 16,0 0 26-16,3 5-1 0,1-5 0 0,-1 3 0 15,1 0-35-15,-1 0-7 0,1-3-2 0,-1 5 0 0,5-5 19 0,-1 3 9 16,-4 0-1-16,4 0 0 0,4 3 8 0,-4-1 2 16,0 1 0-16,3-3 0 0,-2 3-7 15,2-4-2-15,-3 1 0 0,4-3 0 0,-1 0 5 0,1 0 1 16,-1-6 0-16,1 6 0 0,0-6 7 0,-1 0 2 16,1 0 0-16,-1 0 0 0,1-6-12 0,-4 6-3 15,0-6 0-15,0 0 0 16,-3-3 19-16,-1 3 3 0,1-8 1 0,-1 5 0 15,-3-3 0-15,4 0 0 0,-4-2 0 0,0 2 0 16,0 0-77-16,0 6-15 0,-4-11-4 0,4 8 0 16,-3-3 48-16,3 3 16 0,-4 0-9 0,1-2 9 15,-1-1-53-15,1-3-6 0,-1 6-1 0,1-5 0 16,-1 8-3-16,0-6-1 0,4 6 0 0,4 0 0 16,-4-5-102-16,4 5-21 0,-1-3-4 0</inkml:trace>
  <inkml:trace contextRef="#ctx0" brushRef="#br0" timeOffset="63775.22">15854 10048 1337 0,'-4'6'28'0,"1"8"6"0,-1-2-34 0,1 0 0 0,3 5 0 0,-4-2 0 15,1 0 70-15,-1 5 7 0,4-2 2 0,-3-6 0 16,3 8-26-16,0-8-5 0,0 0 0 0,0 0-1 15,0 2 8-15,0-2 1 0,0 0 1 0,3 0 0 0,-3-4-20 0,0-2-4 16,0-6-1-16,4 6 0 0,-4-6-6 0,0 0-2 16,0 0 0-16,0-3 0 0,3-6-5 0,1 1-2 15,3-10 0-15,0 3 0 16,0-5-17-16,0 5 0 0,-4-9 0 0,1 4 0 16,0 2 0-16,3 1 0 0,-4-1 0 0,1 3 0 15,-1-2 0-15,1 5 0 0,-1 0 0 0,1 3 0 16,-1-2 0-16,-3 11 0 0,0 0 0 0,0 0 0 15,0 0-24-15,0 0 2 0,0 0 0 0,0 0 0 16,4 8-14-16,-1-2-2 0,1 3-1 0,-1 0 0 16,1 3 39-16,-1-1 0 0,1 4 0 0,-1 0 0 15,-3-1 14-15,4 4 10 0,-4-9 3 0,0 6 0 16,0 5 8-16,0-8 1 0,0 0 1 0,4-6 0 0,-4 2-29 16,3-2-8-16,-3-6 0 0,0 0 0 0,0 0 0 0,4 0 12 15,3-3-4-15,-4-3 0 0,4-2-8 0,0-1-10 16,0-3 10-16,0 0-13 0,0-5 13 0,1 2 0 0,-5 3 0 15,4-5 0-15,-3 5 0 0,3 3 0 0,-4 3 0 16,1 0 0-16,3-6 0 0,-4 12 0 0,1-5 0 0,-4 5 0 16,0 0 0-16,0 0 0 0,0 0 0 0,3 0 0 15,-3 0 0-15,4 5 0 0,-1 7 0 16,1-9 0 0,0 3 0-16,-4 3 0 0,3 0 0 0,-3 2 0 0,0 1 0 0,4-6 0 0,-4 3 0 15,0 0 0-15,3 0 0 0,-3 2 0 0,0-5 0 0,0-6 0 16,4 6 0-16,-4-6 0 0,0 0 0 15,3 0 0-15,-3 0 0 0,0 0 0 0,4 6 0 0,-4-6 0 16,7 0 0-16,-7 0 0 0,3 0 0 0</inkml:trace>
  <inkml:trace contextRef="#ctx0" brushRef="#br0" timeOffset="64357.039">16231 10165 1333 0,'-3'6'28'0,"3"-6"6"0,-4 6-34 0,4-6 0 16,0 0 0-16,0 6 0 0,0-6 96 0,0 0 12 0,0 0 2 0,0 0 1 15,0 0-27-15,0 0-4 0,0 0-2 0,0 0 0 16,0 0-30-16,0 0-7 0,0 0-1 0,0 0 0 16,7 0-13-16,0 0-3 0,0 0-1 0,0 0 0 15,1-3-15-15,-1 3-8 0,3-3 10 16,-3 3-10-16,0 0 0 0,4-6 0 0,-1 6 0 0,-3-6 0 16,4 0 0-16,-4 0 0 0,0 1 0 0,0-1 0 15,0 3 0-15,0 0 0 0,0 0 0 0,-3-3 0 16,-1 0 0-16,5 0 0 0,-5-6 0 0,1 7 0 15,-1-7 0-15,-3 3-8 0,0-3-1 0,0 3 0 16,0 4-3-16,4 2-1 0,-4-3 0 0,0 6 0 16,3-6 13-16,-3 0 0 0,4 0 0 0,-4 6 0 15,-4-6 0-15,4 6 0 0,0-9 0 0,0 9 0 16,0 0 0-16,-7-3 0 0,7 3-10 0,-7-2 10 16,0 2 0-16,0 2-11 0,-4 1 11 0,1 6-8 15,3-3 8-15,-4 0-8 0,4 0 8 0,0 6-8 16,-4-6 0-16,4 8 0 0,0-2 0 0,0 6 0 15,0-1 8-15,0 1-8 0,4 2 8 0,-1 4-8 16,1-9 8-16,3 2 0 0,0 1 0 0,0-3 0 16,3 2-17-16,1 1-2 0,-1-6 0 0,1-1 0 15,3-2 30-15,-4 0 5 0,4 3 2 0,0-3 0 16,0 2-7-16,0-5-2 0,1 0 0 0,-1 0 0 16,0-3-1-16,3 0 0 0,-3 0 0 0,0-3 0 15,0 0-34-15,0 0-7 0,1-3-2 0,2 0 0 16,-3 0 7-16,4 0 0 0,-1 0 1 0</inkml:trace>
  <inkml:trace contextRef="#ctx0" brushRef="#br0" timeOffset="65537.011">17290 10042 1580 0,'-4'9'67'16,"1"-4"-54"0,3-5-13-16,-4 9-16 0,4-9 3 0,-3 9 1 15,-1-3 12-15,0 0 16 0,4 6-3 0,-3-7-1 16,-1 7-12-16,1-6 0 0,3 0 0 0,-4 3 0 15,4-3 8-15,-3 5 1 0,3 1 1 0,0-6 0 16,0 0 2-16,0 3 0 0,0 0 0 0,3 5 0 16,-3-2-27-16,0 0-5 0,4-3 0 0,-4 2-1 15,0-2 50-15,3 0 11 0,-3-3 1 0,0 6 1 0,0-12-16 16,0 0-3-16,0 0-1 0,0 0 0 16,0 0 34-16,0 0 6 0,0 0 2 0,0 0 0 0,4-6-8 15,-1 0 0-15,1 0-1 0,0-3 0 0,-1-3-37 0,1 1-7 0,-1-1-2 0,1-6 0 16,-1 1-9-16,1 2 0 0,-1 3 0 0,1-5 0 15,3 2 0-15,-4 6 0 0,1 0 0 0,-1-3 0 16,1 7 0-16,-1 5 0 0,-3 0 0 0,0 0 0 16,0 0-49-16,0 0-12 15,8 0-3-15,-1 0 0 0,-4 5 52 0,4 7 12 0,-3-6 0 0,-1 3 0 16,1 0 16-16,3 0 7 0,-4 8 1 0,1-5 0 16,-1-6-24-16,1 3 8 0,-1 2-8 0,1 1 0 15,-1-6 14-15,1 0-2 0,0 6 0 16,-4-9 0-16,0 5 2 15,3-2 0-15,-3-6 0 0,0 0 0 0,0 0-14 0,0 0 11 0,0 0-11 0,0 0 10 16,0 0-10-16,0 0 0 0,0 0 0 0,0 0 8 16,4-3-8-16,-1-5 0 0,4 2 0 0,-3 0 0 15,-1 0 0-15,1 0 0 0,3 0 0 0,-4 0-11 16,1-5 11-16,-1 5 0 0,1 3-9 0,-1-3 9 16,1 3 0-16,-1 0 0 0,1-3-9 0,-4 6 9 15,0 0 0-15,0-6 0 0,0 6 0 0,0 0 0 16,0 0-8-16,0 0 8 0,0 0 0 0,0 0 0 15,0 0 0-15,0 0 0 0,4 6 0 0,-4-6 0 16,3 6 0-16,-3-6 0 0,0 0 0 0,4 3 0 16,-4-3 0-16,3 6 11 0,1 0-11 0,-1-3 10 15,1 5-10-15,3-2 0 0,-7-6 0 0,3 6 8 16,1 0-8-16,-1 0 0 0,1 0 0 0,-4 0 8 16,3 0-8-16,-3 5 8 0,4-2-8 0,-4-3 8 0,3 6-8 15,-3-6 0-15,4 5 9 0,0-8-9 16,-4 3 0-16,0-6 0 0,3 6 0 0,1-3 0 15,-1 0 0-15,1 0 0 0,3 0 0 0,-4 0 0 16,4-3-16-16,0 0-4 0,0-3 0 0,4 0-1 16,0 0-105-16,-1 0-21 0,1 0-4 0</inkml:trace>
  <inkml:trace contextRef="#ctx0" brushRef="#br0" timeOffset="66145.507">17981 10098 1386 0,'0'0'28'0,"0"0"8"16,0 0-28-16,0 0-8 0,0 0 0 0,-7 0 0 15,0 0 89-15,3 0 17 0,-3 0 3 0,0 0 1 16,0-6-30-16,4 6-5 0,3 0-2 0,-11 0 0 16,4-6-14-16,0 6-3 0,0 0-1 0,0 0 0 15,0 0-40-15,0 0-15 0,0 0 11 0,-4 0-11 16,4 0 38-16,0-6 2 0,0 6 0 0,0 0 0 16,3 6-13-16,-3-6-3 0,0 6 0 0,0 0 0 15,0-1-44-15,0 7-10 0,4-3-2 0,-4 0 0 16,0 6 0-16,-1-4 0 0,1 1 0 0,0 0 0 0,0 0 32 15,4 2 0-15,-1-2 0 0,1 0 0 0,-1-6 0 0,1 5 0 16,-1-5 0-16,4 3 0 0,-3-3 0 0,3-6 0 16,0 12 0-16,0-12 0 0,0 0 0 0,0 0 0 15,0 0 0-15,3 6 0 0,-3-6 28 0,7 0 12 16,0 0 3-16,0 0 0 0,0-6-18 16,4 6-3-16,0-6-1 0,-4-6 0 0,3 6-21 15,-3-3 0-15,4-2 0 0,-4 5 0 0,0-6 0 0,0 6 0 16,0-6 0-16,0 4 0 0,-3-1 0 0,-1 0 0 0,1 3 0 0,-1 0-12 15,-3 0 12-15,0 0 0 0,4 1 0 0,-4 5 0 16,0 0 0-16,0 0 0 0,0 0 0 0,0 0 0 16,0 0-12-16,0 0 2 0,0 0 1 0,0 0 0 15,0 0-1-15,0 0 0 0,-7 5 0 0,3 7 0 16,1-6-23-16,-1 0-5 0,1 3-1 0,3 3 0 16,-4-1 39-16,4 1 0 0,4 0 0 0,-4 5 0 15,3-5 0-15,1 3 0 0,3-3 0 0,-4-1 0 16,8-2 0-16,-4 0 0 0,3-3 0 0,1 0 0 15,0 3 12-15,-1-9 9 0,1 11 3 0,-1-11 0 16,1 0-123-16,3 0-24 0,-3-11-5 0</inkml:trace>
  <inkml:trace contextRef="#ctx0" brushRef="#br0" timeOffset="66744.725">18087 10130 1295 0,'0'0'36'0,"-4"9"9"0,4 0-36 0,-3 2-9 0,3 1 0 0,0-6 0 15,3 3 82-15,-3 0 14 0,4-1 4 0,-4 4 0 16,0-6-27-16,3 6-5 0,-3-6 0 0,4 5-1 16,-4-5-5-16,0 3-1 0,0-3 0 0,0-6 0 15,0 6-17-15,0-6-3 0,0 0-1 0,0 0 0 16,0 0-10-16,0 0-2 0,0 0-1 0,0 0 0 16,0 0-11-16,0 0-3 0,0 0 0 0,0 0 0 15,0 0-4-15,0 0-1 0,0 0 0 0,0 0 0 16,0 0-8-16,0-6 0 0,0 0 0 0,0-3 0 15,4 3-8-15,-4-5 8 0,0 5 0 0,3-6 0 16,-3 0 0-16,4 1 0 0,-4-1 0 0,0 3 0 16,3-3 0-16,-3 6 0 0,4-11 0 0,-4 8 0 15,3 0-8-15,1 0 8 0,-4-3 0 0,3 7 0 16,1-1 0-16,-1-6 0 0,1 6-9 0,3 0 9 16,-4 0 0-16,4-2 0 0,0 5 0 0,1 0 0 15,2-3 0-15,1 6 0 0,-4-6 0 0,3 6 0 16,1 0 0-16,-4 0 0 0,4 0 8 0,-4 6-8 15,3-6 13-15,-6 6 0 0,3 0 0 0,-4 2 0 0,4 1-22 16,-3 6-5-16,-1-3-1 0,-3-1 0 0,4 4 15 0,-8 0 0 16,4 5 0-16,-3-8-9 0,3 3 21 0,-4 2 4 15,4 1 0-15,-3-6 1 0,-1 0-27 0,4-1-6 0,0-2 0 0,-3 3-1 16,3-12 17-16,0 0 0 0,0 0 0 0,0 0 0 16,0 0-41-16,0 0-5 0,7 6-1 0,-7-6 0 15,3 0 38-15,4 0 9 0,-3 6 0 0,3-6 0 16,-7 0-156-16,4-6-28 0,3 6-7 0</inkml:trace>
  <inkml:trace contextRef="#ctx0" brushRef="#br0" timeOffset="67902.062">18715 10054 1235 0,'0'-6'52'0,"0"0"-42"16,0 0 50-16,0 6 11 0,0 0 1 0,0 0 1 15,-4-6-3-15,4 0-1 0,-3 0 0 0,3 6 0 16,0 0-24-16,-7-3-5 0,7 3 0 0,-7 0-1 16,0 0-13-16,0 3-2 0,7-3-1 0,-11 6 0 15,4 0-7-15,0-6 0 0,-4 6-1 0,4-6 0 16,-3 6-15-16,3 0 0 0,-4-3 0 0,4 2 0 15,0 4 44-15,-4 0 5 0,4 3 2 0,0-6 0 16,0 5-38-16,0 1-13 0,0-6 9 0,4 3-9 16,-5-3 0-16,5 0 0 0,-1 5 0 0,1-5 0 15,-1 0 0-15,4 6 0 0,0-9 0 0,0-3 0 16,0 6 0-16,0-6 0 0,4 6 0 0,-1 5 0 16,-3-11 0-16,4 6 0 0,-1 0-9 0,1 0 9 15,3-6 0-15,0 0-8 0,-3 0 8 0,3 0 0 16,3 0 0-16,-3 0 0 0,4 0 0 0,-4-6 0 0,4 6 0 15,-1-12 0-15,1 4 0 0,-1-1 0 0,1 0 0 0,-4 3 0 16,0-6 8-16,0 1-8 0,0 5 12 16,-3-3-3-16,3 0-1 0,-4 0 0 0,-3 3-8 0,4-5 0 0,-4 5 0 0,0 0 8 15,0 0-8-15,0 6 0 0,0 0 0 16,0 0 0-16,0 0 0 0,0 0 0 0,0 0 0 0,-7 0 0 16,0 6 0-16,3 0-11 0,-3 0 3 0,4 5 0 15,-5 4 8-15,5 0 0 0,-1 5 0 0,1-2-8 16,-1 0 8-16,4 8 0 0,-3-8 0 0,-1 2 0 15,4 4 0-15,0-4 0 0,-3 1-8 0,3 5 8 16,0-8 0-16,0 6 0 16,0-4 0-16,0 7 0 0,0-4 0 0,3-5 0 0,-3 8 0 0,0-2 0 15,0-4 0-15,0 4 0 0,0-1 0 0,0 1 8 16,0 2-8-16,0-2 0 0,-3-1 8 0,3 4-8 16,-4-4 8-16,1 4-8 0,-1-4 10 0,1 4-10 15,-1-4 13-15,1 4-3 0,-1-4-1 0,1 1 0 16,-1-4-9-16,1 4 12 0,-1-6-12 0,-3 5 12 15,3-2-1-15,1-4 0 0,3 4 0 0,-4-4 0 16,1 1-1-16,-1-9 0 0,1 0 0 0,-1 3 0 16,1-7 5-16,-1 1 1 0,4-6 0 0,-3 15 0 15,3-9-2-15,-4 0 0 0,4 0 0 0,0 0 0 16,0-6 8-16,0 0 2 0,0 0 0 0,0 0 0 16,0 0 0-16,0 0 1 0,0 0 0 0,0 0 0 0,0 0-10 15,0 0-3-15,0 0 0 0,4-6 0 16,-4 0-12-16,3 0 8 0,1 0-8 0,-1-9 0 15,1 6 0-15,-1-2 0 0,1-1 0 0,3-3 0 16,-4-5 0-16,1-1 0 0,3 1 0 0,0-4 0 0,0-2 0 16,0 8-10-16,0-6 2 0,4 7 0 15,-4 2 8-15,0-3 0 0,-4 7 0 0,4-1-8 0,1-3 8 0,-5 9 0 16,4-5 0-16,0 2 0 0,-3 3 0 0,-1-3 0 16,4 3 0-16,-3 3 0 0,-1 0-14 0,4 0-1 0,-3 3 0 15,-1 0 0 1,4 0-18-16,-3-6-4 0,3 6-1 0,0 0 0 0,0-5 23 0,4-1 5 0,-4 6 1 0,3-6 0 15,1-6-44-15,0 6-9 16,-1-3-2-16,1 1 0 0,3-1-146 0,-4-3-30 0,5 6-5 16</inkml:trace>
  <inkml:trace contextRef="#ctx0" brushRef="#br0" timeOffset="68426.183">18934 10092 850 0,'0'0'17'0,"0"0"6"0,0 0-23 0,0 0 0 15,0 0 0-15,0 0 0 0,0 0 56 0,0 0 6 16,0 0 2-16,0 0 0 0,0 0 0 0,0 0 0 16,0 0 0-16,0 0 0 0,0 0 51 0,0 0 10 0,0 0 3 0,0 0 0 15,3 6-52-15,-3-6-9 0,0 5-3 0,0 7 0 16,4-3 0-16,-4 0 0 0,3 0 0 0,-3 2 0 16,4 1-51-1,-4-6-13-15,0 3 0 0,3 3 0 16,-3-1 38-16,4 1 5 0,-1 0 1 0,1 0 0 0,-1 2-31 0,1-5-5 15,-1 0-8-15,1 3 11 0,-1-6-11 0,1 5 0 0,-1-2 0 16,5 0 8-16,-5-3-8 0,1 0 0 0,-4-6 9 0,7 3-9 16,-7-3 11-16,3 6-3 0,4-6 0 0,0-6 0 15,-3 3 20-15,3-3 4 0,0 0 1 0,0-3 0 16,-3 0-13-16,3-2-2 0,0-1-1 0,0 0 0 16,-4 0-4-16,4-2-1 0,-3-4 0 0,-1 6 0 15,4-8-4-15,-3 8-8 0,-1-6 11 0,1-2-11 16,0 2 0-16,-1 0 0 0,1 1 0 0,-4-1 0 15,0 4-15-15,0 2 0 0,0 6 0 0,0-6 0 16,0 3-19-16,-4-5-4 16,4 5-1-16,-3 3 0 0,3-6-33 15,-4 0-8-15,4 6 0 0,0 1-1 0,0 5-106 0,0 0-21 0,0 0-4 0</inkml:trace>
  <inkml:trace contextRef="#ctx0" brushRef="#br0" timeOffset="69075.138">19240 10118 1784 0,'0'0'51'0,"0"0"10"0,0 0-49 0,0 0-12 0,0 0 0 0,0 0 0 16,0 0 56-16,0 0 8 0,4 6 1 0,-4-6 1 15,4 3-6-15,3 3 0 0,-7-6-1 0,3 3 0 16,4 0-43-16,-3 0-16 0,3 3 11 0,-4-6-11 16,4 5 0-16,0-5 0 0,0 6 0 0,1-6 0 15,-1 0 0-15,0 0 0 0,-4 0 0 0,-3 0 0 16,4 0 0-16,-1-6 0 0,1 1 0 0,-1 5 0 15,1 0 41-15,3-6 3 0,-4 6 0 0,4-3 0 16,-3 0-21-16,0 0-4 0,3 0-1 0,-4-3 0 16,4 0-18-16,-3 3 0 0,-1-9 8 0,4 7-8 15,-3 5 0-15,-1-6 0 0,1 0 0 0,-4 6 0 16,3-6 0-16,1 3 0 0,-1-3 0 0,-3 6 0 16,0-3 0-16,0 3 0 0,0 0-11 0,0 0 11 15,4-3-52-15,-4 3-4 0,0-9-1 0,0 9 0 16,0 0-7-16,0 0-2 0,0-2 0 0,0 2 0 15,-4-6 2-15,-3 6 1 0,4-6 0 0,-4 6 0 16,-4 0 79-16,4-6 16 0,-3 6 4 0,-1 6 0 0,0-6-7 16,1 6-1-16,3-3 0 0,-4 0 0 0,4 5 29 15,0 1 6-15,0 0 1 0,-4 3 0 0,4-6-21 0,0 5-4 16,0 1-1-16,0-3 0 0,4 3-10 0,-1 5-1 16,1-5-1-16,-1-3 0 0,1 3-26 15,-1-1 0-15,4 1 0 0,-4 0 0 16,4 0 56-16,0-6 7 0,4 5 1 0,-4-2 0 15,4 3-75-15,-1-6-14 0,1 0-3 0,-1 5-1 0,1-2 46 0,-1 0 10 16,4-3 1-16,0 0 1 0,0 3-43 0,0-9-9 0,0 6-1 16,1-6-1-1,-1 5-11-15,0-5-3 0,3 0 0 0,-3 0 0 16,0 0 10-16,4 0 1 0,-4 0 1 0,0 0 0 0,7 0-110 0,-7-5-23 16,4-1-4-16</inkml:trace>
  <inkml:trace contextRef="#ctx0" brushRef="#br0" timeOffset="69748.89">19745 10042 1644 0,'0'0'34'0,"0"0"9"0,0 0-35 16,-4-6-8-16,4 0 0 0,0 0 0 0,0 0 61 0,0 3 11 0,0-6 1 0,0 7 1 15,0-4-8-15,0 3-2 16,0 3 0-16,0 0 0 16,0 0-23-16,0 0-5 0,0 0 0 0,0 0-1 0,-7 3-21 0,0 0-4 15,-3 2-1-15,3 4 0 0,7-9-9 0,-11 3 0 0,4 3 0 0,0 0 0 16,0-6 15-16,-4 6 1 0,4 6 0 0,0-9 0 15,0 8 20-15,4-5 4 0,-1 3 0 0,1 0 1 16,-1 3-33-16,1-7-8 0,-1 1 0 0,1 0 0 16,3-6 0-16,0 9 8 0,0-9-8 0,0 6 8 15,0-6-8-15,0 0 0 16,0 0 0-16,0 0-11 0,0 6 21 0,0-6 4 16,3 6 1-16,-3-6 0 0,0 0-24 0,0 0-5 15,0 0-1-15,0 0 0 0,7 6 15 0,-3-6 0 0,3 0 0 0,-4 5 0 16,1-5 0-16,3 6 0 0,0-6 0 0,-4 6 0 15,4-6 0-15,-3 0 0 0,3 0 0 0,-3 0 0 16,3 0 0-16,-4 0 0 0,4 6 0 0,-3-6 0 16,3 0 48-16,0 6 13 0,0-6 3 0,-4 0 0 15,4 3-52-15,0 0-12 0,1-3 0 0,-1 3 0 16,-7-3 0-16,0 0 0 0,3 3 0 0,1 3 0 16,-1-3-48-16,-3-3-13 0,4 11-3 0,-1-5 0 15,1 0 52-15,-1 0 12 0,1 0 0 0,-1 0 0 16,1 0 0-16,-4 5 0 0,3-2 0 0,1 3 0 15,-4 0 0-15,0-1 0 0,0-2 0 0,0 0 0 16,0 3 0-16,-4-3 0 0,4 8 0 0,-3-11 0 16,3 6 0-16,-4-3 0 0,4 0 0 0,-3-1 0 0,3 4 48 15,-4-6 13-15,4-6 3 0,-3 6 0 0,3-6-52 16,0 0-12-16,0 0 0 0,-4 3 0 0,4-3 0 16,-10 0 0-16,3 0 0 0,0 0 0 15,-4-3-48-15,4-3-13 0,-4 0-3 0,4 0 0 16,0 6 21-16,0-6 4 0,0 1 1 0,0-4 0 15,0 9-93-15,-4-3-18 0,4 3-4 0</inkml:trace>
  <inkml:trace contextRef="#ctx0" brushRef="#br0" timeOffset="70137.478">20204 10412 1792 0,'0'6'51'0,"0"-6"10"0,0 0-49 16,0 0-12-16,0 0 0 0,0 0 0 0,3 6 44 0,1 0 5 0,-4-6 2 0,0 0 0 15,0 0-25-15,0 0-5 0,0 0-1 0,0 0 0 16,0 0-20-16,0 0-18 0,0 0 3 0,0 0 1 31,0 0-137-31,0 0-27 0,0 0-6 0</inkml:trace>
  <inkml:trace contextRef="#ctx0" brushRef="#br0" timeOffset="82149.056">14552 11444 623 0,'0'0'26'0,"0"0"-26"16,0 0 0-16,0 0 0 0,0 0 0 0,0 0 0 16,0 0 63-16,0 0 20 0,0 0 4 0,0 0 1 15,0 0-17-15,0 0-3 0,0 0-1 0,0 0 0 16,-3-6-24-16,3 6-5 0,-4-3-1 0,4 3 0 15,0 0 2-15,0 0 0 0,0 0 0 0,0 0 0 16,0 0-18-16,0 0-3 0,0 0-1 0,0 0 0 16,0 0-17-16,0 0 10 0,0 0-10 0,0 0 8 15,-3 6-8-15,-1 0 8 0,4 3-8 0,0-3 8 16,0 11 12-16,0-8 3 0,0 3 0 0,-4 6 0 16,4-7 10-16,0 1 3 0,-3-3 0 0,3 0 0 15,-4 5-12-15,4 4-3 0,0-6 0 0,0 5 0 16,-3-2-8-16,-1 3-1 0,4 2-1 0,-3-2 0 15,-1 5 4-15,4-8 1 0,-3 6 0 0,3 5 0 16,0-8-5-16,-4 5-1 0,4-2 0 0,0 0 0 16,0-1 0-16,-3 1 0 0,3 2 0 0,0-2 0 0,-4 2-10 0,1-5 0 15,3 3 0-15,-4-4 0 0,4 4 12 0,-3-9-4 16,3-1 0-16,-7 1 0 0,3 0-8 0,4-6 12 0,-4 0-12 0,4-1 12 16,0-5-12-16,0 6 10 0,0-6-10 0,0 0 10 15,0 0-23-15,-3 6-5 0,3-6-1 0,0 6 0 16,0-6 19-16,0 9 0 0,0-9 0 0,0 0 0 15,-4 6 0-15,4-6 0 0,-3 6 0 0,3-6 0 16,-4 0 21-16,-3 6 8 0,4-1 2 0,-4-5 0 16,0 0-19-16,0-5-3 0,-4 5-1 0,4-6 0 15,-4 6 4-15,1-6 0 0,-1-9 0 0,-3 9 0 16,4-3-12-16,-5 1 8 0,5 2-8 0,-4-6 8 16,3 0-8-16,1 3 8 0,-1 1-8 0,4-1 8 15,0 0-8-15,0 0 10 0,3 3-10 0,1-6 10 16,-1 4-32-16,1 2-6 0,3 0-2 15,-4-3 0-15,4 9-9 0,0-6-1 0,0-3-1 16,0 9 0-16,0 0-36 0,0 0-7 0,4-6-2 0,-4 6-435 16,0 0-87-16</inkml:trace>
  <inkml:trace contextRef="#ctx0" brushRef="#br0" timeOffset="82745.628">14259 11244 1094 0,'0'0'23'0,"-7"-3"5"0,7 3-28 0,0 0 0 0,-3-3 0 0,3 3 0 16,0 0 72-16,0 0 8 0,0 0 3 0,0 0 0 15,0 0-19-15,0 0-3 0,0 0-1 0,0 0 0 16,0 0-36-16,0 0-8 0,0 0-2 0,0 0 0 16,0 0-14-16,0 0 0 0,0 0 0 0,0 0 0 15,0 0 28-15,0 0 7 0,7 0 1 0,0 0 0 16,-4 0-36-16,4 0 0 0,0 0 0 0,-3 0 0 16,3 0 0-16,0-6 0 0,0 6 0 0,0 0 0 15,0-6 51-15,4 6 3 0,-4 0 1 0,7 0 0 16,0 0-38-16,0-5-7 0,0 5-2 0,4 0 0 0,-4-6-8 15,4 6 0-15,-4 0 0 0,3 0 0 0,-2 0 0 0,2 0 0 16,1 0 0-16,-4 0 0 0,0-6 0 0,0 6 0 16,0 0 0-16,0 0 0 15,-3 0 0-15,0 0 0 0,-1 0 0 0,-3 0 8 16,0-6-8-16,4 3 0 0,-4 3 0 0,0-3 8 0,-4 3-8 0,5 3 8 0,-5-3-8 16,4 0 8-16,-3 0-8 0,3 0-11 0,0-3 3 0,-4 0 0 31,4 3-14-31,0 0-2 0,-3 3-1 0,3 0 0 15,0-3-11-15,-3 0-1 0,-1 3-1 0</inkml:trace>
  <inkml:trace contextRef="#ctx0" brushRef="#br0" timeOffset="87258.901">15004 11135 1228 0,'-4'12'35'0,"-3"0"7"15,4 0-34-15,-1-9-8 0,0 5 0 0,4 1 0 16,-3 0 20-16,3 0 3 0,0-3 0 0,0 5 0 16,0-5-23-16,0 0 0 0,3 3 0 0,-3-9 0 15,4 6 0-15,-4-6 0 0,0 6 0 0,0-6 0 16,4 12 10-16,-4-12-2 0,3 0-8 0,-3 5 12 15,4 7-12-15,-1-6-8 0,-3-3 8 0,4 6-385 16,-4 0-70-16</inkml:trace>
  <inkml:trace contextRef="#ctx0" brushRef="#br0" timeOffset="88004.04">15466 11738 1036 0,'0'0'23'0,"0"0"5"0,0 0 0 0,0 0 1 0,0 0-29 0,0 0 0 0,-4 3 0 0,4-3 0 16,0 0 95-16,-3 6 13 15,3-6 2-15,0 0 1 0,0 0-24 0,0 0-5 16,0 0-1-16,3 3 0 0,1 6-52 0,-1-6-10 0,4 5-3 0,4-8 0 16,0 0 25-16,3 0 5 0,-4-6 1 0,4 4 0 15,4-1-37-15,-4 0-10 0,0-3 0 0,0 6 0 16,0-6 0-16,4 3 0 0,-7-3 0 0,3 3 0 15,-4-3 0-15,1 0 0 0,-1-5 0 0,-2-1 0 16,-1 6 0-16,0 0 0 0,-4 0 0 0,4 0 0 16,-3-2 34-16,-4 2 2 0,0 6 1 0,3-6 0 15,-6-6-28-15,3 3-9 0,-7 0 0 0,0 1 0 32,0-1 11-32,0 0-11 0,-4 3 10 0,0 0-10 0,-3 6 8 0,4 0-8 0,-1 0 0 15,-7 0 9-15,4 0-9 0,-7 0 0 0,4 0 0 0,-5 0 0 16,5 0 0-16,-1 0 0 0,4 6 0 0,-4 6 0 15,4 0 8-15,0 5 10 0,0 4 2 0,-4-1 0 16,8-5-20-16,-1 6 0 0,4-10 0 0,0 4 0 16,0-3 0-16,4 3 0 0,-1-1 0 0,4 4 0 0,0 0 0 15,0-4 0-15,0-2 0 0,4 3 0 16,-1-4 0-16,4 1 0 0,0 0 0 0,4 0 0 16,-1-6-48-16,-3-1-12 0,4 4-4 15,-4 3 0-15,7-6 80 0,-3 0 16 0,-1-3 4 0,4-3 0 16,1 3-36-16,-1 3 0 0,0-6 0 0,0 5 0 15,0-5-103-15,4 6-21 0,-1 0-4 0</inkml:trace>
  <inkml:trace contextRef="#ctx0" brushRef="#br0" timeOffset="88580.68">16044 11603 1875 0,'0'0'41'0,"0"0"9"0,-7 0 2 0,0 0 0 0,7 0-41 0,-7 0-11 0,0 0 0 0,0 0 0 16,0 0 62-16,-4 0 10 0,1 3 3 0,3-3 0 15,-4 3-51-15,1-3-9 0,-1 6-3 0,0-4 0 16,4-2-12-16,0 0 0 0,0 0 0 0,0 0 0 16,4 0 0-16,-4 3 0 0,3 0 0 0,-3 0 0 15,7-3 0-15,-3 3 0 0,3-3 0 0,-4 3 0 16,-3 0 0-16,7 3 0 0,-4 0 0 0,1 6 0 16,-1-1 0-16,4 1 0 0,0 0 0 0,0 3 0 0,0-10 0 15,0 7 0-15,0-6 0 0,0 0 0 16,0-6 0-16,0 0 0 0,4 6 0 0,-4 0 0 0,3 3 0 15,-3-9 0-15,0 0 0 0,0 0 0 0,0 0 0 0,0 0 0 16,0 0 0-16,0 0 0 0,0 0 31 0,0 0 3 16,0 0 1-16,0 0 0 0,0 0-27 0,0 0-8 15,0 0 0-15,0 0 0 16,11 5-23-16,-4 1-11 0,0 0-2 0,0 0-1 0,-7-6 61 16,7 6 12-16,0 3 2 0,-3 3 1 0,3-7-39 0,-4 4 0 0,1 6 0 0,-4-3 0 15,3-3 0-15,-3-1 0 0,0-2 0 16,0 3 0-16,0-3 12 0,0 6-3 0,0-6 0 0,-3-1 0 15,-1 1-9-15,4 0 0 16,-3 3 0-16,-4-3 8 0,3 3 6 0,-3 0 1 0,-3-4 0 16,-1 1 0-16,0-6-15 0,1 0 0 0,-4 0 0 0,0 0 0 31,0 0-23-31,3 0-7 0,-3 0-2 0,3-6 0 0,1 1-51 16,-1-4-10-16,4 9-3 0,0-3-528 0,3-6-107 0</inkml:trace>
  <inkml:trace contextRef="#ctx0" brushRef="#br0" timeOffset="89463.869">16228 11659 728 0,'0'0'20'0,"0"-6"5"0,0 0-25 0,0 0 0 0,0 6 0 0,0-9 0 16,0 9 86-16,0 0 12 0,0 0 2 0,0 0 1 15,0 0-21-15,0 0-4 0,0 0 0 0,-4 15-1 16,1-3-29-16,-1 2-6 0,1 4 0 0,-1 5-1 16,4-2 17-16,-3 6 4 0,-1-1 1 0,4 0 0 15,-3-2-1-15,3 5 0 0,0 4 0 0,-4-1 0 16,4 3-7-16,-4 1-1 0,4-4-1 0,-3 0 0 15,3 1-10-15,-4-7-1 0,4 6-1 0,0-8 0 16,0 2-16-16,0-2-3 0,0-1-1 0,0 4 0 0,0-9-8 16,0 2-2-16,0-2 0 0,0-4 0 0,4 1-9 15,-4-6 0-15,3 3 9 0,-3-1-9 0,0 1 0 0,4 0 0 16,-4-3 0-16,-4-3 0 16,4-3 0-16,0 0 0 0,0-3 0 0,0 0 0 15,0 0 0-15,0 0 0 0,0 0 0 0,0 0-8 16,0-3 8-16,4-3 0 0,-8-3-9 0,4-3 9 15,0-3 0-15,-3 1 0 0,3-4 0 0,0 0 8 16,0 1-8-16,-4-10 0 0,4 10-12 0,-3-13 12 0,3 7-12 0,-4-4 12 16,1 1-12-16,-1-3 12 0,4-10 0 0,-3 4 0 15,-1 3 0-15,1 2 0 0,-1-5 0 0,1 9 0 16,-1-7 0-16,4 10 0 0,-3-7 0 0,3 4 0 16,-4 5 0-16,4 1 0 15,0-1 0-15,0 1 0 0,0-1 0 0,4 6 8 0,-1 3-8 16,1-8 0-16,-1 8 0 0,1 0 0 15,-1 1-30-15,4 5-2 0,0 0 0 0,0 0 0 0,4 0 45 16,-4 3 9-16,4 3 2 0,-4 0 0 0,3 0-39 16,1 0-7-16,-1 0-2 0,1 0 0 0,0 3 24 15,-1-3 0-15,4 6 0 0,-3-6 0 0,3 6 0 16,-3-6 0-16,3 6 0 0,-4 0 0 16,1 0-12-16,-4 2 3 0,4 4 0 0,-8 0 0 15,1 0-6-15,-1-1-1 0,1 1 0 0,-4 3 0 0,0 0 16 0,-4-1 10 0,-3 1-2 0,0 6 0 16,0-10-8-16,-4 10 0 0,1-4 0 0,-4-2 0 15,0-3 0-15,-1 0 12 0,1-1-12 0,0-5 12 16,0-3-1-16,0 0 0 0,0-3 0 0,-4-3 0 16,8-3-11-16,-1-2 0 0,0-4 0 0,1-3 0 15,3 0 0-15,0 4 0 0,3-4 0 0,1 9 0 16,3-3-49-16,0 0-12 0,3 1-3 0,1-1 0 16,-1 3-144-16,1 3-28 0</inkml:trace>
  <inkml:trace contextRef="#ctx0" brushRef="#br0" timeOffset="90235.573">16598 11688 1402 0,'0'0'29'0,"0"0"7"0,0 0-36 0,0 0 0 0,0 0 0 0,-7 0 0 15,4 0 83-15,-4 3 9 0,0 0 3 0,3 0 0 16,4-3-23-16,-7 3-4 0,7-3 0 0,0 0-1 15,0 0-27-15,0 0-4 0,0 0-2 0,0 0 0 16,0 0-1-16,0 0 0 0,0 0 0 0,0 0 0 16,0 0-15-16,0 0-3 0,0 0-1 0,0 0 0 15,0 0-14-15,0 0 0 0,0 0 8 0,0 0-8 16,0 0 0-16,0 0 8 0,0 0-8 0,0 0 0 16,-4 9 17-16,4-9-2 0,0 0-1 0,-3 5 0 15,3 1-2-15,0-6-1 0,0 0 0 0,3 6 0 16,-3-6-11-16,7 3 8 0,-3 3-8 0,3-3 8 15,-3 0-8-15,3-3 10 0,0 3-10 0,0 0 10 0,0-6-10 0,0 3 0 16,0 3 9-16,3 0-9 0,-2-6 0 0,-1 3 0 16,3 0 0-16,-3-3 8 0,0 3-8 0,4-3 0 15,-4 0 0-15,0 0 8 0,0 3-8 0,0 0 0 16,0-3 0-16,-7 3 0 0,4-3 0 0,-4 3 9 16,0 0-9-16,0 0 0 0,0 0 12 0,0 0-12 0,0 0 12 15,0 0-12-15,0-3 0 0,0-3 0 0,0 0 0 16,-4-5 0-16,4 2 0 0,-3 3 0 0,-4 0 0 15,3 0-12 1,-3 0 12-16,3 3 0 0,1 1 0 0,-4-4 0 0,0 0-8 16,0 0 8-16,0 0 0 0,0 0-9 0,0 0 9 15,0 3 0-15,-1 0-9 0,1 0 9 0,0 3-11 16,7 0 3-16,-7 0 0 0,0 0 0 16,4 3-5-16,-4 3-1 0,3 0 0 0,-3 0 0 15,4 0 6-15,-4 6 8 0,3-4-13 0,0 1 5 0,1 3 8 0,-1-3-8 0,4 3 8 16,-3 5-8-16,-1-8 8 0,4 6 0 0,0 5-9 15,0 1 9-15,0 0 0 0,0-1 0 0,4 4 0 0,-1-4 0 16,1 4-10-16,3-10 10 0,0 4 0 0,0 6-9 16,0-7 9-16,0 1 0 0,0-3 0 0,0 2 0 15,0-11 0-15,0 9 0 0,0-9 0 0,4 0 0 16,-4-4 0-16,0-2 0 0,0 0 0 0,4 0 0 16,-4-2-21-16,3-4-3 0,1 3 0 0,0-6 0 15,-1 0-68-15,1-3-15 0,3 3-2 16,-4-2-725-16</inkml:trace>
  <inkml:trace contextRef="#ctx0" brushRef="#br0" timeOffset="90863.243">17000 11714 1311 0,'-3'-5'55'0,"3"5"-44"16,0-9 76-16,0 9 15 0,0 0 3 0,0 0 1 15,0 0-8-15,0 0-2 0,0 0 0 0,0 0 0 16,0 0-48-16,0 0-9 0,0 0-3 0,0 0 0 15,-4 9-20-15,1 2-5 0,3-5-1 0,0 3 0 16,3 0 5-16,1 6 1 0,-4-4 0 0,3 1 0 16,1 0-7-16,-4 3-1 0,0-1 0 0,3 1 0 15,-3-3 0-15,0 2 0 0,4-5 0 0,-4 6 0 16,0 3 0-16,0-7-8 0,0 4 12 0,0 3-4 16,0-7 3-16,-4-5 0 0,4 3 0 0,0-3 0 15,0-6 11-15,0 0 2 0,0 0 1 0,0 0 0 16,0 0-3-16,0 0-1 0,0 0 0 0,0 0 0 15,0 0-8-15,-3-3-1 0,-4 0-1 0,7 3 0 16,-4-3-11-16,-3-3 12 0,4 0-12 0,-1 1 12 16,1-1-12-16,3 0 0 0,-4-6 9 0,4 6-9 15,-3 0 0-15,3 0 0 0,0-2 0 0,0 2 8 16,0 0-8-16,0-6 0 0,0 6 0 0,0-3 0 16,0 1 0-16,3-1 0 0,1-3 0 0,-1-3 0 15,1 4 0-15,-1-4 0 0,1 0 0 0,-4 3 0 0,3-8 0 0,1 5 0 16,-1 0 0-16,1-2 0 15,3 2 0-15,-4 3 0 0,1 1 0 0,3-1 0 0,-3 0 0 16,-1 3 0-16,1-3 0 0,-1 1 0 0,1 5 0 0,-1-6-12 0,1 6 4 16,-1 0 0-1,1-3-4-15,-1 7 0 0,-3 2 0 0,0 0 0 16,7-9-8-16,0 9-1 0,1-3-1 0,-1 3 0 16,0 3-21-16,0-3-4 0,3 3-1 0,1 3 0 15,3-4-24-15,-3 7-4 0,3-3-2 0,3 0 0 16,4 0-38-16,1 0-8 0,6-3-2 0</inkml:trace>
  <inkml:trace contextRef="#ctx0" brushRef="#br0" timeOffset="91428.47">17399 11735 1314 0,'0'0'37'0,"-4"6"8"16,4-6-36-16,-3 9-9 0,-1 0 0 0,4-4 0 16,0-5 90-16,0 0 16 0,0 0 3 0,0 0 1 15,0 0-39-15,0 6-8 0,0-6-2 0,4 6 0 16,3-6 7-16,-7 0 2 0,4 6 0 0,3-6 0 15,0 0-17-15,0 0-3 0,0-6-1 0,3 6 0 16,1 0-24-16,-1 0-5 0,1-6 0 0,0 6-1 16,3 0-8-16,-4-6-2 0,4 4 0 0,-3 2 0 0,0-3-9 0,-1 3 8 0,1 0-8 0,-1-3 8 31,-3 3-8-31,4-6 0 0,-4 3 9 0,0 0-9 0,0 0 8 0,0 0-8 16,-3 0 10-16,-1 0-10 0,1-3 10 0,-1 6-10 0,-3-6 10 0,0 0-10 15,4-5 0-15,-8 5-18 0,4 0 2 16,-3-3 1-16,-1 3 15 0,-3-3-11 0,0-5 11 15,0 8-10-15,0 0 10 0,0-6-8 0,-4 6 8 16,4 0-8-16,-3-2 8 0,-4 5 0 0,3 0 0 16,1 3 0-16,2 0 0 15,-2 0-12-15,3 0 12 0,-4 6-12 0,4 0 12 0,0 2-12 16,4 1 12-16,-4 6-12 0,3-3 4 0,0-1 0 0,4 4 0 0,-3 0 0 16,3 5 8-16,0-8 0 0,3 3 0 0,-3 8 0 15,4-11 0-15,3 9-8 0,-3-7 8 0,3 7 0 16,0-3 0-16,3-1-8 0,1-2 8 0,-4 8 0 15,7-8-29-15,-3 6-1 0,-1-1 0 0,1-5 0 16,3 3 43-16,-3-1 9 0,-1-5 2 0,4 3 0 16,-3-3-76-16,3-4-14 0,-4 1-3 0,1-3-1 15,3 6-142-15,-3-12-28 0,13 6-5 0,-6-12-2 0</inkml:trace>
  <inkml:trace contextRef="#ctx0" brushRef="#br0" timeOffset="91907.356">16464 11030 664 0,'-7'0'13'0,"-4"5"5"0,4-5-18 0,7 0 0 0,-7 6 0 0,7-6 0 16,-3 0 74-16,3 0 11 0,-7 9 3 0,3-6 0 16,4-3 16-16,0 0 3 0,-3 6 1 0,3-6 0 15,-4 6-36-15,4-6-6 0,0 0-2 0,0 0 0 16,-3 6-24-16,3-6-6 0,0 6-1 0,0 2 0 16,0-2 4-16,0 6 1 0,3-6 0 0,1 3 0 15,3 0-27-15,3-1-11 0,1 10 8 0,0-6-8 16,3-3 11-16,0 8-3 0,0 1-8 0,4-6 12 15,-4-1-12-15,0 7 0 0,3-6 8 0,-2 2-8 16,-1-2 0-16,0-3 0 0,0 0 8 0,0 0-8 16,-3-3-24-16,3-1-8 0,0-5-2 0</inkml:trace>
  <inkml:trace contextRef="#ctx0" brushRef="#br0" timeOffset="93068.614">19011 11744 1161 0,'0'0'24'0,"0"0"7"0,0 0-31 15,0 0 0-15,0 0 0 0,0 0 0 0,0 0 88 0,0 0 11 0,0 0 2 0,-7 0 1 16,0 0-15-16,7 0-3 0,-7-3-1 0,0 3 0 16,0 0-29-16,0-3-6 0,0 3 0 0,0-3-1 15,-4 3-24-15,1 0-5 0,-5 0-1 0,5 3 0 16,-4-3-17-16,0 3 8 0,-4 0-8 0,4 0 0 15,0 0 0-15,0 3 0 0,0-3 0 0,-1 2 0 16,5 1 0-16,-4 6-16 0,3-6 2 0,-3 3 0 16,7 6 14-16,0-7 0 0,3 4 0 0,1 0 0 15,-1 0 0-15,4 2 0 0,0 1 0 0,0 0 0 16,4-4 0-16,3 1 0 0,-4-3 0 0,5-3 0 16,-1 6 0-16,0-6 0 0,3-1 0 0,1-5 0 0,-1 0 24 0,1 0 7 15,3 0 1-15,0-5 1 0,0-1-5 0,-3 0 0 16,3-6-1-16,-3 6 0 0,-1-3-7 0,1-2 0 15,-1-1-1-15,-3 0 0 16,0-3-9-16,1 4-2 0,-1-1 0 0,-4 0 0 0,1 0-8 0,-4 1 0 16,3 5 9-16,-3-3-9 15,0 9 0-15,0 0 9 0,0-6-9 0,0 6 0 0,0-6 8 0,0 6-8 16,0 0 0-16,0 0 0 16,0 0 0-16,-3 9-11 0,3 3 2 0,-4-1 0 0,1 7 9 15,-1 3 0-15,1-1-9 0,-1 7 9 0,0-4 0 16,1 4 0-16,-1 2 0 0,1 3 0 0,3 1 0 15,-4-4 0-15,4 3 0 0,-3 4 0 0,-1-4 9 0,1 3-9 16,-1 1 10-16,1 2-10 0,-1-6 8 16,4 3-8-16,-3 1 0 0,-1 2 9 15,-3-6-9-15,7 1 0 0,-3 2 0 0,-1 0 0 0,1-2 0 0,-1-7 8 0,4 3-8 16,-4-5 0-16,4 2 0 0,-3-2 0 0,-1-6 0 0,1 8 0 16,3-5 0-16,3 2 0 0,-3-5 0 0,0-1 0 15,0-8 0-15,-3 3 8 0,3 0-8 0,0-1 0 16,0-11 8-16,0 6-8 0,-4 0 0 0,4-6 8 15,0 0 1-15,0 0 0 0,4 6 0 0,-4-6 0 16,0 0 11-16,0 0 3 0,-4-6 0 0,4 6 0 0,0 0-6 16,-3-12-1-16,-1-5 0 0,4 2 0 0,0-2-16 15,0-1 0-15,4 0 0 0,-4-2 0 16,0 2 0-16,3-3 0 0,-3-2 0 0,0 5 0 16,4-8 0-16,-1 8 0 0,1-8 0 0,-1 5-9 15,1 1 9-15,3 2 0 0,-3-6-9 0,3 10 9 16,0-4-12-16,0 3 3 0,0 1 0 0,0 5 0 15,0 3 9-15,3-6-8 0,-2 6 8 0,-1-2-8 16,0 2-4-16,0 0-1 0,0-3 0 0,0 3 0 16,-4 0-7-16,4-3-2 0,0 9 0 0,0-6 0 15,1 1-5-15,-1-1-1 0,0 0 0 0,0 0 0 16,0-3-101-16,0-3-21 0,0 6-4 0</inkml:trace>
  <inkml:trace contextRef="#ctx0" brushRef="#br0" timeOffset="93561.39">19177 11788 1440 0,'0'0'60'15,"0"0"-48"1,0 0 44-16,0 0 9 0,0 0 2 0,0 0 0 16,0 0-13-16,0 0-2 0,0 0-1 0,0 0 0 15,0 0-31-15,0 0-5 0,0 6-2 0,-4 3 0 16,4 0-5-16,4-4 0 0,-4 1-8 0,4 9 12 15,-1-9 1-15,4 6 0 0,-3-1 0 0,3 1 0 16,0 3 0-16,0-3 0 0,0-4 0 0,0 1 0 16,0 0-13-16,4 3 0 0,-4 0 0 0,0-7 0 15,3 1 0-15,-6 0 0 0,3-3 0 0,0 0 0 16,-4 3 44-16,4 0 2 0,1-6 1 0,-5 0 0 16,4 3-19-16,-7-3-4 0,7 0-1 0,-3-3 0 0,3 3-4 15,-4-9-1-15,1 6 0 0,-1-3 0 0,1 0-6 16,-1 0-2-16,1-5 0 0,-1-4 0 0,1 3-10 0,0 0 8 15,-1 1-8-15,-3-13 8 0,0 7-17 0,0-4-4 16,0-3-1-16,-3 1 0 16,-1 2-14-16,4 1-2 0,-4-1-1 0,1 1 0 15,3-1-28-15,-4 3-5 0,1 1-2 0,3 5 0 16,-4-3-134-16,4 4-26 0</inkml:trace>
  <inkml:trace contextRef="#ctx0" brushRef="#br0" timeOffset="94139.338">19562 11832 1565 0,'0'0'32'0,"0"0"8"15,0 0-32-15,0 0-8 0,0 0 0 0,0 0 0 16,0 0 86-16,0 0 15 0,0 0 3 0,0 0 1 16,0 0-59-16,0 0-12 0,0 0-2 0,0 0-1 15,0 0-17-15,0 0-3 0,0 0-1 0,0 0 0 0,7 0-10 16,-4 0 10-16,4 0-10 0,0 0 10 0,0 0-10 0,0 0 8 0,0 0-8 0,0 0 8 31,1-6-8-31,-1 6 0 0,0-3 0 0,0 0 0 16,-4 3 11-16,-3 0-3 0,4-6-8 0,3 4 12 15,-4-1-4-15,1-3-8 0,-1 0 11 0,1 0-11 0,-1 3 8 0,1-3-8 0,-4 0 0 16,3 0 0-16,-3 6 0 0,4-8 0 0,-4 2 0 0,0-3 0 16,0 3 0-16,0 0 0 0,0 0-12 0,0 3 3 15,0-3 9-15,-4 0 0 0,4 1 0 0,-3-4 0 16,-1 3 0-16,1 3 0 0,-1-3 0 16,-3 3 0-16,7 3 0 0,-7-3 0 0,0 0 0 15,0 3 0-15,0-3 0 0,-3 3 0 16,-1 0 0-16,4 3 0 0,-4 0 0 15,1 0 0-15,-1 3-9 0,1 3 9 0,2 3 0 0,-2-1 0 0,3-2 0 0,0 6 0 16,3 0 0-16,-3 2 0 0,4-5-12 0,-1 6 12 16,1-1-8-16,3-2 8 0,0 3 0 0,0-4 0 15,3 1 0-15,1 0 0 0,-1-4 0 0,1 1 0 16,-1-3 0-16,4 3 12 0,0 0-2 0,0-1 0 16,0-5 2-16,1 3 1 0,-1 3 0 0,3-3 0 15,4 5-13-15,-3-8 8 0,-1 6-8 0,5-3 0 16,-1 0 0-16,0-1 0 0,3 1 0 0,-2 0 0 15,2 3-38-15,-3-6-7 0,4-3-2 0</inkml:trace>
  <inkml:trace contextRef="#ctx0" brushRef="#br0" timeOffset="95040.428">21026 11697 971 0,'-18'-9'20'0,"11"6"6"16,0 3-26-16,0 0 0 0,0 0 0 0,-4 0 0 0,4 3 75 0,0-3 9 0,0 0 3 0,0 3 0 15,-4 0-23-15,4 3-5 0,0 3-1 0,0-4 0 16,0 1 8-16,4 0 2 0,-4 0 0 0,3 0 0 16,0 0-24-16,-3 0-5 0,7 6-1 0,-3-4 0 15,3 4-11-15,0-6-3 0,3 9 0 0,-3-6 0 16,4 2-2-16,-1 4-1 0,5-3 0 0,-5-1 0 15,4 7 0-15,-3 3 0 0,3-4 0 0,0 4 0 16,0 2-7-16,3 7-2 0,-3-4 0 0,0 4 0 16,1-4-3-16,-1 6-1 0,0-2 0 0,-4-1 0 15,1 1-8-15,-1-4 10 0,1 6-10 0,-1-2 10 16,-3-7-10-16,0 10 10 0,0-16-10 0,-3 13 10 16,3-4-10-16,-4-2 0 0,1 8 9 0,-1-11-9 15,1 8 8-15,-1-8-8 0,1 2 8 0,-4 1-8 16,3-7 8-16,4 4-8 0,-4-3 8 0,4 2-8 15,-3-5 0-15,3-3 9 0,0 2-9 0,0-2 0 16,0-6 0-16,0-3 0 0,0-3 0 0,0 0 0 16,0 0 8-16,0 0-8 0,0 0 0 0,0 0 0 15,0 0 12-15,0 0 0 0,0 0-1 0,0 0 0 16,0 0 9-16,0 0 3 0,-7-3 0 0,3-3 0 16,-3 0-12-16,0 0-3 0,-3-5 0 0,3 2 0 15,-4-3-8-15,0 0 0 0,1-5-12 0,-4-1 12 16,3 0-32-16,-3-2 0 0,0-4 1 0,-4 1 0 15,4 8-37-15,0-12-8 0,0 10-2 0,0-1 0 16,0-2-41-16,0 2-8 0,3-6-1 0,0 7-1 16,4-4 45-16,0 4 8 0,0-1 3 0</inkml:trace>
  <inkml:trace contextRef="#ctx0" brushRef="#br0" timeOffset="95299.206">20839 11462 1447 0,'-15'0'30'0,"5"0"7"16,3 0-29-16,7 0-8 0,0 0 0 0,-11 0 0 15,11 0 57-15,-3 0 11 0,-4-12 1 0,3 6 1 16,4 0-24-16,-3 3-5 0,3-3-1 0,3 3 0 16,1-5-32-16,-1 8-8 0,1-6 0 0,3 0 0 15,0 6-32-15,0 0-8 0,3 0-1 0</inkml:trace>
  <inkml:trace contextRef="#ctx0" brushRef="#br0" timeOffset="95838.973">21332 11764 1044 0,'-24'-2'21'0,"17"2"7"0,-4 0-28 0,1 0 0 0,-5 2 0 0,5-2 0 16,-1 6 101-16,1-6 15 0,-1 0 4 0,4 0 0 15,0 6-50-15,0-6-10 0,7 0-1 0,-7 6-1 16,7-6-35-16,0 0-7 0,0 0-2 0,0 0 0 16,0 0 14-16,0 0 4 0,3 6 0 0,-3-3 0 15,7 3 0-15,-3 3 0 0,3-3 0 0,0-4 0 16,0 4-8-16,0 0-2 0,0 0 0 0,0 0 0 16,4-6-6-16,-4 6 0 0,4-6-1 0,-1 0 0 15,-3 0 4-15,4-6 1 0,-4 6 0 0,3 0 0 16,-3-6-8-16,1 6 0 0,-1-6-1 0,0 0 0 15,-4 3-11-15,1-2 8 0,-1-1-8 0,1-3 8 16,-1 0-27-16,-3-3-5 0,0 6-2 0,0-8 0 16,0-1-3-16,0 0-1 0,-3 3 0 0,-1-5 0 15,1 2 18-15,-4 3 12 0,0 1-13 0,0-1 5 16,-1 0 8-16,-2 6 0 0,3 0 0 0,-4 3 0 16,-3 0 0-16,4 6 0 0,-5-3 0 0,1 9 0 15,0 3 0-15,4 0 0 0,-4 2-12 0,3 4 4 16,-3 6 8-16,3-4 0 0,1 7 0 0,-1-1 0 0,4 4 20 15,0-4 7-15,0 0 1 0,0 4 0 16,3-7-20-16,4 4-8 0,0-4 8 0,0 1-8 0,4-4 24 16,-1-2 0-16,4 3 0 0,-3-7 0 0,3 1-16 15,4 3-8-15,-4-7 8 0,7 1-8 16,-4 3 8-16,8-3-8 0,0-6 8 0,-1 2-8 0,4-2 0 0,-3 0 0 16,3 0 0-16,0-6-11 15,1 0-149-15,-1-9-31 0</inkml:trace>
  <inkml:trace contextRef="#ctx0" brushRef="#br0" timeOffset="96501.318">22281 10974 930 0,'-10'-6'19'0,"3"6"5"0,-4 0-24 0,4-6 0 0,0 6 0 0,0-6 0 16,0 6 88-16,7 0 13 0,-4-6 3 0,4 6 0 15,0 0-16-15,0 0-4 0,0 0 0 0,0 0 0 16,0 0-15-16,0 0-3 0,0 0-1 0,0 0 0 16,0 0-18-16,0 0-4 0,0 0-1 0,0 0 0 15,-3 12-24-15,3 0-5 16,3-6-1-16,-3 8 0 0,4 10 12 0,3-1 1 0,-3 4 1 0,-1 8 0 16,4-9 2-16,-3 16 0 0,3-4 0 0,0 3 0 15,-4 3-10-15,1 6-2 0,-1 0 0 0,1 0 0 16,-1 0-8-16,1 3-8 0,-1 3 12 0,1-6-12 15,0 0 10-15,-4 3-10 0,3-3 8 0,1 0-8 16,-1 0 9-16,-3-9-9 0,0-3 10 0,4 6-10 16,-4-6 0-16,3-2 8 0,1-4-8 0,-4-3 0 15,0 1 0-15,0-4 0 0,0-2-12 0,0-4 12 16,0 4-20-16,-4-7 2 0,4 4 1 0,0-9 0 0,0-6 0 0,-3-1 0 16,3-5 0-16,0 0 0 15,0 0-11-15,0 0-3 0,0 0 0 0,0 0 0 16,0 0-37-16,0 0-8 0,0-5-2 0,0-1 0 15,0-6-130-15,-4-6-27 0</inkml:trace>
  <inkml:trace contextRef="#ctx0" brushRef="#br0" timeOffset="96864.439">22133 11741 1241 0,'-28'6'25'0,"17"-3"8"0,1 3-33 0,3-3 0 0,7-3 0 0,0 0 0 15,0 0 52-15,0 0 3 0,0 0 1 0,0 0 0 16,-7-3 11-16,7 3 2 0,-7-6 1 0,7 6 0 16,-4-6-3-16,4 0-1 0,0 0 0 0,0 3 0 15,4 0-9-15,-1-3-1 0,1 6-1 0,3-6 0 16,0 6-24-16,0 0-5 0,7 0-1 0,-3 0 0 15,-1 0-25-15,4 0 0 0,0 6 0 0,1-6 0 16,2 6 8-16,-3-3-8 0,4 0 8 0,3 0-8 16,-3 0 0-16,-1 0 8 0,1-3-8 0,0 0 0 15,-1 0 0-15,1 0 0 0,3-3 0 0,-3-3 0 16,-1 3 12-16,1 0-4 0,0-3 0 0,-1-5 0 16,1 2-8-16,-4 3 0 0,0 0 0 0,-3 3 8 15,-1 0-8-15,-3 0-11 0,4 0 3 0,-8 0 0 16,5 3-98-16,-8 0-19 0,0 0-4 0</inkml:trace>
  <inkml:trace contextRef="#ctx0" brushRef="#br0" timeOffset="97432.062">22588 11929 1845 0,'-7'3'38'0,"7"-3"10"0,-7 0-38 0,7 0-10 0,0 0 0 0,0 0 0 15,0 0 67-15,0 0 11 0,0 0 2 0,0 0 1 16,0 0-18-16,0 0-4 0,0 0-1 0,0 0 0 16,0 0-50-16,0 0-8 0,0 0 0 0,0 0 0 15,7 6-18-15,0 3 4 0,0-6 1 0,0 3 0 16,4-6 13-16,-4 5 0 0,4-5 0 0,-1 0 0 16,1 0 19-16,-4 0 6 0,4-5 2 0,-1 5 0 15,1-9-27-15,-1-3 0 0,4 3-12 0,-3-3 12 16,-4 4 0-16,4-10 0 0,-4 3 0 0,0 1 0 15,0-1 0-15,-4 3 0 0,1-6 9 0,-4 7-9 16,0-4 0-16,-4 3 0 0,1 0 0 0,-4-2-12 16,3 5 4-16,-3 0 0 0,-3 3 0 0,2 0 0 0,-2 0 8 15,-1 1 0-15,1 5 0 0,-1 0 0 16,1 5 0-16,-1 1 0 0,0 0 12 0,1 6-4 16,-4 0-8-16,3 8 0 0,1-2 0 0,-1 3-8 0,0 2 8 15,1 4 0-15,3-4 0 0,-4 9 0 0,8-2 0 0,-4-1-15 16,3 4 4-16,0 2 1 0,4-9 10 0,0 4 0 15,0-10 0-15,4 10 0 0,0-13 0 0,-1 4-13 16,4-3 5-16,0-7 8 0,0 7 0 0,4-6 0 0,3-4 0 16,0 4 0-16,0-6 0 0,7 0 0 0,-3-6 0 0,7 0 0 15,-4 0-92 1,4-6-10-16,-1 0-2 0</inkml:trace>
  <inkml:trace contextRef="#ctx0" brushRef="#br0" timeOffset="98499.402">23611 11817 952 0,'0'-5'27'0,"0"-4"5"0,4 0-32 0,-4 3 0 0,3 0 0 0,-3 6 0 16,0 0 16-16,0 0-3 0,0 0-1 0,0 0 0 15,-7-6 48-15,7 6 10 0,-7 0 2 0,0 0 0 16,0 0-8-16,4 0-2 0,-4 0 0 0,0 0 0 16,3 6 13-16,-3-6 2 0,0 6 1 0,0-3 0 15,3 0-23-15,-3 6-5 0,4 0-1 0,-1-4 0 16,4 4-12-16,-3 3-2 0,3 0-1 0,3 2 0 15,-3 1-26-15,7 0-8 0,-3 2 0 0,3-2 0 16,3 6 13-16,-2-1-1 0,2-5 0 0,1 9 0 16,-1-7-12-16,1 1 0 0,-4-1 8 0,4-2-8 15,-4 3 0-15,3-9 8 0,-6-1-8 0,-1-2 0 16,-3-6 8-16,0 0-8 0,0 0 0 0,0 0 0 16,0 0 16-16,0 0-4 0,0-6 0 0,0-2 0 15,0-1 16-15,-3-12 2 0,-4 4 1 0,0-7 0 16,3 6-17-16,-3-8-3 0,0 2-1 0,-4-2 0 15,4 5-10-15,0-5 8 0,4 2-8 0,-4 4 8 16,3-1-8-16,1 4 0 0,-1-1 0 0,4 0 0 16,-3 7 0-16,3-4 0 0,0 3 0 0,0 6-11 15,0 0 11-15,0 0 0 0,0 6 8 0,0 0-8 16,0 0 0-16,0 0 0 0,3-5 0 0,-3 5-8 16,0 0 8-16,7 0 0 0,0 5 0 0,0-5-8 15,0 6 8-15,0 0 0 0,4 0 0 0,-4 3 0 0,4 0 0 16,-4 3-16-16,0 2 4 0,3-2 0 0,-3 3 12 0,0-4 0 15,4 7 0-15,-4-6 0 0,0 3 0 0,-3-1 0 0,3-2-8 0,-4 3 8 16,1-4 0-16,-4 1 0 0,3-3 0 0,-3 3 0 16,0 0 0-16,0-7 0 0,0 1 0 0,0-6 0 15,0 0 0-15,0 0 0 0,0 0 0 0,0 0-12 16,0 0 12-16,0 0 0 0,0 0 0 0,0 0 0 16,0 0-11-16,0 0 11 0,0 0-13 0,0 0 5 15,0 0 8-15,4 0-13 0,3 0 5 0,-4-6 8 16,1 1-12-16,-1-4 12 0,4 0-10 15,-3 0 10-15,0 0 0 0,-1 0-9 0,1-2 9 0,-1-7 0 16,4 3 0-16,-3 4 0 0,-1-7 0 0,4 3 0 16,-3 4 0-16,-1-4 0 0,1 6 12 0,-1-3-4 15,1 6-8-15,-1 0 11 0,-3-964-11 0,0 1940 12 16,0-970-12-16,0 0 10 0,0 0-10 0,0 0 10 16,4-2 0-16,-4 2 0 0,7 0 0 0,-7 0 0 15,4 0-10-15,3 8 10 0,-4-8-10 0,1 6 10 16,3 0-10-16,-4 0 0 0,4 0 9 0,-3 6-9 15,3-4 0-15,-4 1 8 0,4 6-8 0,-3-3 0 16,3 2 0-16,-3-2 0 0,3 0 0 0,-4 6 8 16,4-4-8-16,-3 1 0 0,-1 6 0 0,4-4 8 15,-3 1-8-15,-4-1 0 0,3-2 0 0,1 3 0 16,-4-3 0-16,3-1 0 0,1 1-10 0,-4-3 10 0,4-4-21 16,-4 1 2-16,3-3 1 0,1 0 0 15,-4-6-12-15,0 0-2 0,3 9-1 0,1-3 0 16,3-6-25-16,-4 6-5 0,4-6-1 0,-3 0 0 15,-1-6-92-15,1 0-20 0,-1-3-3 0</inkml:trace>
  <inkml:trace contextRef="#ctx0" brushRef="#br0" timeOffset="99055.013">24328 11820 1317 0,'0'0'27'0,"0"0"8"0,0 0-35 0,0 0 0 0,0 0 0 0,0 0 0 15,-8-3 113-15,1 0 16 0,4 1 3 0,-4-1 1 16,3 0-36-16,4 3-7 0,-7-3-2 0,0 3 0 16,0-6-40-16,0 3-8 0,-3 0-1 0,2 3-1 15,1 0-23-15,-3 0-5 0,3 0-1 0,-4 0 0 16,1 3-9-16,-1 0 0 0,0 3 0 0,1-3 0 15,-1 3 0-15,1-1 0 0,3 1 0 0,-4 3 0 16,0 3 0-16,4-3-9 0,0 2 9 0,4-2-10 16,-4 3 10-16,3 3 0 0,-3-4-9 0,4-2 9 15,3 3 0-15,-4 3 0 0,4-1 0 0,0-8 0 16,0 6-12-16,4 3 12 0,-1-3-12 0,1-1 12 16,-1-5 0-16,4 0 0 0,0 0 0 0,0 0 0 15,4-3 0-15,-4 0 21 0,4-3-2 0,-1 0-1 16,-3 0-1-16,4 0 0 0,-4-3 0 0,0 0 0 0,-3-3-6 0,3 0-2 15,0 0 0-15,-4 0 0 0,1-3 7 0,3 1 0 0,-4-1 1 16,1-3 0-16,-4 6-5 0,3-6 0 0,1 7-1 0,-4-7 0 16,0 0-11-16,0 6 10 0,0 0-10 15,-4 0 10-15,4 6-10 0,0 0 8 0,-3-3-8 16,3 3 8-16,0 0-8 0,0 0 0 0,0 0 0 16,0 0 0-16,0 0 0 0,0 0-17 0,0 0 4 0,-4 6 1 15,1 3 3 1,3 0 1-16,0 12 0 0,0-10 0 0,0 1 8 0,3 6 0 15,1 2-9-15,-1-8 9 0,1 9 0 0,-1-7 0 0,1 1-9 0,-1 6 9 16,1-10 0-16,-1 4 0 16,1 6 0-16,3-10 0 0,0 1-12 0,-3 0 2 0,-1-3 0 0,4 3 0 15,-3-7-50-15,3 1-9 0,3 0-3 16</inkml:trace>
  <inkml:trace contextRef="#ctx0" brushRef="#br0" timeOffset="99904.237">24574 11838 801 0,'-7'6'16'0,"-3"3"5"0,3-3-21 0,-4 2 0 0,1 1 0 0,-1 0 0 16,0 0 96-16,4 3 14 0,0-7 3 0,0 4 1 15,4-3 1-15,-4 3 0 0,7-9 0 0,-4 9 0 16,4-9-45-16,0 12-9 0,0-7-1 0,0 1-1 15,0 0-39-15,4 3-8 0,-1 0-2 0,1 0 0 16,3-1 13-16,-4 1 2 0,4-3 1 0,0 0 0 16,1 6 1-16,-1-6 0 0,0-3 0 0,-4 3 0 15,-3-6-27-15,0 0 0 0,0 0 8 0,0 0-8 16,0 0 8-16,0 0 0 0,0 0 0 0,0 0 0 0,0 0 0 0,0 0-8 0,0 0 12 0,0 0-4 16,-3-6 1-1,-1-3 0-15,1-3 0 0,-1 6 0 16,-3-9 31-16,3 4 5 0,-3-4 2 0,0 6 0 15,4-3-26-15,-1-2-5 0,-3 2 0 0,4 0-1 0,-1 3-6 0,1 6-1 0,-1-8 0 16,4-1 0-16,-3 6-8 0,3 0 0 0,0 0 0 16,0 0 0-16,3 1 0 0,-3-1 0 0,4 3 0 0,-4-3 0 15,3 0 0-15,1 0 0 0,3 0 0 16,-4 0 0-16,4 3 0 0,0 0 0 0,0 1 0 16,1-1 0-16,-1 3 0 0,0-3 0 0,0 3 0 15,0-3 0-15,3 3 0 0,-3 3 0 16,4-3 0-16,-4 3 0 0,4 0 10 15,-1-1-10-15,1 1 12 0,-1 3-12 0,1 3 0 0,-4-3 0 16,7 0 0-16,-7 0 0 0,4 3 0 0,-4-1 0 0,3 4-11 0,1-3 11 16,-4 9-12-16,4-10 12 0,-4 4-12 0,-4 6 12 15,4-6-9-15,-3-1 9 0,-1 4 0 0,1 3-9 16,-1-1 9-16,1-5 0 0,-4 6 0 0,0-7 0 16,0 4 0-16,0 3 0 0,0-6 0 0,0-4-8 15,0 1 8-15,0-3 0 0,0-6 0 0,0 0 0 16,0 0-13-16,0 0-1 0,0 0 0 0,0 0 0 15,0 0-19-15,0 0-4 0,0 0-1 0,7-3 0 16,-4-3-30-16,5-3-5 0,-1 4-2 0,0-1 0 16,0 0-176-16,0-6-35 0</inkml:trace>
  <inkml:trace contextRef="#ctx0" brushRef="#br0" timeOffset="100886.609">25153 11814 1177 0,'0'0'25'0,"0"0"6"0,0 0 1 0,-3 6 2 0,3-6-34 0,-8 3 0 0,1 6 0 0,4-3 0 16,3-6 106-16,-7 0 14 0,7 0 4 0,-7 6 0 15,0 0-14-15,0-6-2 0,7 0-1 0,-7 3 0 16,7-3-41-16,0 0-8 0,-7-3-2 0,-1 3 0 15,5-6-28-15,-4 0-5 0,7 6-2 0,-7 0 0 16,0-6-21-16,3-3 0 0,1 3 0 0,-4 3 0 16,3-2 0-16,1 2 0 0,3 3 0 0,-7-3 0 15,0-3 0-15,-1 3 0 0,1 3 0 0,0 3 0 0,7-3 0 0,-7 6 0 16,0 0 0-16,0-1 0 0,0 4 0 0,0 6 0 16,0-9 0-16,4 11 0 0,-1-2 0 0,0 3-13 15,1-1 5-15,-1-5 8 0,4 9 0 16,4-4 0-16,-4-5 0 0,3-3 0 15,1 6-32-15,0-6 0 16,3 2 1-16,0-5 0 0,0 0 31 0,0 3 0 0,3-6 0 0,-3 0 0 16,0 0 20-16,0-3 9 0,4-3 3 0,-4-3 0 15,0-3-20-15,0 3-3 0,0-6-1 0,0 1 0 0,0-4 7 0,0 3 1 16,0 0 0-16,1-2 0 0,-5-4-6 0,1 6-1 16,-1 1 0-16,-3-1 0 0,0 0-9 0,0 3 0 15,0 0 0-15,0 4 0 0,0-1 11 0,0 6 3 16,0 0 1-16,0 0 0 0,0 0-1 0,-3-9 0 0,3 9 0 0,0 0 0 15,0 0-14-15,0 0 8 0,0 0-8 16,-7 12 0-16,3-7 0 0,-3 1 0 0,3 3 0 0,1 0 0 16,-1 0 0-16,4 3 0 0,-3-4 0 0,3 1 0 15,0 3 0-15,-4 0 0 0,4 2 0 0,0-8 0 16,0 6 0-16,0 3 0 0,0-3 0 0,-3-1 0 16,3 1 0-16,0 3 0 0,0-1 0 0,0-2 0 15,0 9 0-15,0-12 0 0,3 5 0 0,-3 4 0 16,0-3 0-16,0-1 0 0,4 7 0 0,-4 0 0 15,0-4 0-15,3 1 0 0,-3-1 0 0,0 10 0 16,0-9 0-16,0 8 0 0,4-3 0 0,-4-2 0 16,0-3 0-16,0-1 0 0,-4 7 0 0,4-4 0 15,4 7-9-15,-4-1-8 0,0 7-2 16,0-7 0-16,-4 4 19 0,4-4 0 0,0 3 0 0,0 4 0 16,0 2 0-16,0-6 0 0,-3 4 0 0,-1 2 0 15,4-3 0-15,0-5 0 0,-3 2 0 0,3 4 0 16,0-10 0-16,0 4 0 0,3-7 0 0,-3 1 0 15,0-4 0-15,4-2 0 0,-4 3 0 0,3-7 0 0,1 1 0 0,-4-3 0 16,3 0 0-16,-3 3 0 0,4-7 0 0,-4 4 0 16,0-9 0-16,0 0 0 0,0 0 26 0,0 0 9 15,0 0 1-15,0 0 1 0,0 0-17 0,0 0-3 16,0 0-1-16,0 0 0 0,0 0-6 0,3-11-2 16,1-4 0-16,0 6 0 0,-4-6-8 0,3 4 0 0,1-7 9 15,-4 3-9-15,3 1 0 0,-3-1 0 0,4-6 0 16,-4 4 0-16,3-1 0 0,-3-3 0 0,0 13 0 15,0-7 0-15,4 3 20 0,-4 0-1 0,0-5 0 0,3 2 0 16,-3 6-19-16,4 0 0 0,-1-8 0 0,-3 5 0 16,4 3 0-16,-1 0 0 15,1-5 0-15,-1 8 0 0,1-6 0 0,-1 3 0 0,1 3 0 0,0-5 0 16,-1 5-22-16,1-3 2 0,-1 0 0 0,1 3 0 16,3 0 2-16,-4-5 1 0,4 5 0 0,-3 0 0 15,-1 0-9 1,4 3-2-16,-3-3 0 0,-4 6 0 15,0-3-17-15,3 0-4 0,5-3-1 0,-5 6 0 0,4-6-109 0,-3 1-21 16,3 5-5-16,-4-6-383 0,4 0-76 0</inkml:trace>
  <inkml:trace contextRef="#ctx0" brushRef="#br0" timeOffset="101485.351">25386 11906 1074 0,'0'0'30'0,"0"-6"8"0,0 6-30 0,-4-12-8 0,4 6 0 0,-3 0 0 16,3 6 77-16,0 0 15 0,0-6 2 0,0 6 1 15,0 0-16-15,-7-3-3 0,7 3-1 0,0 0 0 16,-7-3-11-16,7 3-3 0,0 0 0 0,0 0 0 16,-4 0-29-16,4 0-5 0,-7 6-2 0,0 0 0 15,4-3 31-15,-1 6 7 0,0 3 1 0,1-1 0 16,3-2-52-16,0 3-12 0,0 3 0 0,0-1 0 15,0 1 0-15,0 6 0 0,0-7 0 0,3 4 0 16,1 0 0-16,0-1 0 0,-1-2 0 0,4 3 0 16,0-7 54-16,0 1 8 0,0 0 2 0,0 3 0 15,0-9-52-15,0-1-12 0,1 4 0 0,-1-6 0 16,0 6 0-16,0-6 0 0,0 0 0 0,-4-3 0 16,4 0 54-16,-3 0 8 0,3-3 2 0,0 0 0 15,4-6-52-15,-8 0-12 0,4 6 0 0,-3-8 0 16,3-1 0-16,-4 0 0 0,4 0 0 0,-3 1 0 0,-1-4 0 15,1-3 0-15,-4 4 0 0,0-1 0 0,0 0 0 0,0-2 0 16,0 2 0-16,0 0 0 0,0 0 0 0,-4 1 0 16,4-1 0-16,-3 0 0 0,-1 4 0 0,1-7 0 15,-1 3 0-15,1 6 0 16,-1-5-24-16,4 2-7 0,-3 6-1 0,3 0-1 16,0 0-13-16,0 0-2 0,0 6-1 0,0-5 0 15,0 5-19-15,7-6-4 0,-4-3-1 0,-3 9 0 16,7-3-125-16,0 0-25 0,4 3-5 0,-4 0 0 0</inkml:trace>
  <inkml:trace contextRef="#ctx0" brushRef="#br0" timeOffset="102180.003">25735 11938 1074 0,'0'0'30'0,"0"0"8"0,0 0-30 16,0 0-8-16,0 0 0 0,0 0 0 16,0 0 104-16,0 0 19 0,0 0 4 0,-7 9 1 0,0 0-52 0,4-4-9 15,-1-5-3-15,4 0 0 0,0 0 13 0,0 0 3 16,0 0 0-16,-4 12 0 0,4-9-25 0,0 3-5 15,0 3-1-15,0-9 0 0,0 0-23 0,4 9-5 16,3-3-1-16,-3 5 0 0,-1-5-6 0,4-6-2 16,-3 6 0-16,3 0 0 0,0-3-3 0,0 0-1 15,0 0 0-15,-4 0 0 0,-3-3 5 0,11 0 1 16,-4 0 0-16,0-3 0 0,0 0 2 0,0-3 0 16,4 0 0-16,-4 0 0 0,3 0 1 0,-3-5 1 15,1 5 0-15,2-3 0 0,-3-3-7 0,0 6-2 16,0-6 0-16,0 7 0 0,-3-4 17 0,3 0 3 15,0 3 1-15,-3-3 0 0,-1 0-30 0,1 1 0 16,-1-4 0-16,-3 0 0 16,0 6-18-16,0-3-10 0,-3 1-1 0,-1-1-1 15,1-3 14-15,-1 6 4 0,-3-3 0 0,0 3 0 0,3 1-8 0,-3-1-2 0,0-3 0 0,-3 6 0 16,3-3 22-16,0 6 0 0,-4-6-9 0,0 6 9 16,4 6-9-16,0-6 9 0,0 3-13 0,0 3 5 15,0 3 0-15,-3-3 0 0,-1-1 0 16,4 4 0-16,0 3 8 0,0-6 0 0,-4 6-9 0,4-1 9 15,0 1 0-15,0 3 0 16,0 2 0-16,0-8 0 0,0 3 0 0,0 3 0 0,3-1 0 0,-3-2 0 16,4-6 0-16,-1 9 0 0,1-3 0 0,-1 5 0 15,4-5 0-15,0 0 0 0,0-1 0 0,4 4 0 16,-4 3 0-16,3-9 0 0,4-1 0 0,-3 4 0 16,3 0 0-16,3-3 0 0,-3-3 9 0,1 5-9 15,2-8 0-15,1 6 9 0,-1-6-9 0,4 6 0 0,-3-3 9 16,0-3-9-16,-1 0 0 0,1 0 9 0,-1 3-9 15,1-6 0-15,-1 0-12 0,1 0 12 16,0-6-47-16,-1 6-1 0,1-3-1 0,3 3 0 16,-4 0-1-16,1 0 0 0,0-3 0 0,-1 3 0 15,1 0-125-15,-4 0-25 0,3 0-4 0,1 0-483 0</inkml:trace>
  <inkml:trace contextRef="#ctx0" brushRef="#br0" timeOffset="102617.737">26328 12226 1645 0,'0'0'36'0,"0"0"7"15,0 0 1-15,0 0 4 0,0 0-39 0,0 0-9 0,0 0 0 0,0 0 0 0,0 0 108 0,0 0 20 16,0 0 4-16,0 0 1 0,7 0-73 0,-4 0-16 16,4 0-2-16,-7 0-1 0,0 0-29 0,0 0-12 15,0 0 8-15,0 0-8 16,0 0-16-16,4 0-9 0,-1-6-2 0,-3 6 0 0,0 0 41 16,0 0 8-16,0 0 2 0,0 0 0 15,4 0-68-15,-4 0-14 0,4 0-2 0,-4 0-1 16,0-6-127-16,0 6-24 0,3 0-6 0,-3 0-1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dix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7FF5B-3197-43FD-A622-E824ABA74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55CF7-EEC5-4B42-AEED-2F72E0E88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Il </a:t>
            </a:r>
            <a:r>
              <a:rPr lang="en-US" dirty="0" err="1"/>
              <a:t>n’y</a:t>
            </a:r>
            <a:r>
              <a:rPr lang="en-US" dirty="0"/>
              <a:t> a pas de devoirs à </a:t>
            </a:r>
            <a:r>
              <a:rPr lang="en-US" dirty="0" err="1"/>
              <a:t>rendre</a:t>
            </a:r>
            <a:r>
              <a:rPr lang="en-US" dirty="0"/>
              <a:t> </a:t>
            </a:r>
            <a:r>
              <a:rPr lang="en-US" dirty="0" err="1"/>
              <a:t>demain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 err="1"/>
              <a:t>Étudiez</a:t>
            </a:r>
            <a:r>
              <a:rPr lang="en-US" dirty="0"/>
              <a:t> pour </a:t>
            </a:r>
            <a:r>
              <a:rPr lang="en-US" dirty="0" err="1"/>
              <a:t>l’examen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875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manque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8ECC98A-B983-4FE7-9F62-5C09356BFF10}"/>
                  </a:ext>
                </a:extLst>
              </p14:cNvPr>
              <p14:cNvContentPartPr/>
              <p14:nvPr/>
            </p14:nvContentPartPr>
            <p14:xfrm>
              <a:off x="1181160" y="2001960"/>
              <a:ext cx="8309880" cy="2728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8ECC98A-B983-4FE7-9F62-5C09356BFF1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1800" y="1992600"/>
                <a:ext cx="8328600" cy="274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247E2-C344-4C76-AC72-1D513EC5E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DC9D4-B38A-43ED-91F9-85D6D8D66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Changez</a:t>
            </a:r>
            <a:r>
              <a:rPr lang="en-US" dirty="0"/>
              <a:t> à la </a:t>
            </a:r>
            <a:r>
              <a:rPr lang="en-US" dirty="0" err="1"/>
              <a:t>voix</a:t>
            </a:r>
            <a:r>
              <a:rPr lang="en-US" dirty="0"/>
              <a:t> passive: Les Castors </a:t>
            </a:r>
            <a:r>
              <a:rPr lang="en-US" dirty="0" err="1"/>
              <a:t>Affamés</a:t>
            </a:r>
            <a:r>
              <a:rPr lang="en-US" dirty="0"/>
              <a:t> </a:t>
            </a:r>
            <a:r>
              <a:rPr lang="en-US" dirty="0" err="1"/>
              <a:t>donnent</a:t>
            </a:r>
            <a:r>
              <a:rPr lang="en-US" dirty="0"/>
              <a:t> des pommes à </a:t>
            </a:r>
            <a:r>
              <a:rPr lang="en-US" dirty="0" err="1"/>
              <a:t>leurs</a:t>
            </a:r>
            <a:r>
              <a:rPr lang="en-US" dirty="0"/>
              <a:t> parents.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CF0462D-3112-4D79-9912-CBA118749CA4}"/>
                  </a:ext>
                </a:extLst>
              </p14:cNvPr>
              <p14:cNvContentPartPr/>
              <p14:nvPr/>
            </p14:nvContentPartPr>
            <p14:xfrm>
              <a:off x="1186200" y="2119680"/>
              <a:ext cx="10378800" cy="1769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CF0462D-3112-4D79-9912-CBA118749CA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6840" y="2110320"/>
                <a:ext cx="10397520" cy="178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0223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dix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7932E66-0BBC-42CB-B627-572596D72159}"/>
                  </a:ext>
                </a:extLst>
              </p14:cNvPr>
              <p14:cNvContentPartPr/>
              <p14:nvPr/>
            </p14:nvContentPartPr>
            <p14:xfrm>
              <a:off x="8506440" y="336240"/>
              <a:ext cx="672120" cy="469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7932E66-0BBC-42CB-B627-572596D7215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97080" y="326880"/>
                <a:ext cx="690840" cy="48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696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titre</a:t>
            </a:r>
            <a:r>
              <a:rPr lang="en-US" sz="2800" b="1" dirty="0"/>
              <a:t> original de “La Marseillaise” </a:t>
            </a:r>
            <a:r>
              <a:rPr lang="en-US" sz="2800" b="1" dirty="0" err="1"/>
              <a:t>était</a:t>
            </a:r>
            <a:r>
              <a:rPr lang="en-US" sz="2800" b="1" dirty="0"/>
              <a:t> </a:t>
            </a:r>
            <a:r>
              <a:rPr lang="fr-FR" sz="2800" b="1" dirty="0"/>
              <a:t>"Chant de guerre pour l'Armée du Rhin"</a:t>
            </a:r>
            <a:br>
              <a:rPr lang="fr-FR" sz="2800" b="1" dirty="0"/>
            </a:br>
            <a:r>
              <a:rPr lang="en-US" sz="2800" b="1" dirty="0"/>
              <a:t>     </a:t>
            </a:r>
            <a:endParaRPr lang="fr-FR" sz="2800" b="1" dirty="0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25B41753-0F41-47E0-B642-D7EBB7751E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40059" y="1825625"/>
            <a:ext cx="271188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2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266BC-89F8-4AB6-A105-A9FBB3EF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Avertissement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664C5-DB7A-4688-9990-DD8ACAE15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Examen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onze</a:t>
            </a:r>
            <a:r>
              <a:rPr lang="en-US" dirty="0"/>
              <a:t> </a:t>
            </a:r>
            <a:r>
              <a:rPr lang="en-US" dirty="0" err="1"/>
              <a:t>octobre</a:t>
            </a:r>
            <a:endParaRPr lang="en-US" dirty="0"/>
          </a:p>
          <a:p>
            <a:pPr marL="0" indent="0" algn="ctr">
              <a:buNone/>
            </a:pPr>
            <a:r>
              <a:rPr lang="en-US" i="1" dirty="0"/>
              <a:t>Le tour du monde</a:t>
            </a:r>
          </a:p>
          <a:p>
            <a:pPr marL="0" indent="0" algn="ctr">
              <a:buNone/>
            </a:pPr>
            <a:r>
              <a:rPr lang="fr-FR" dirty="0"/>
              <a:t>plus que parfait, conditionnel passé, infinitif auxiliaire,</a:t>
            </a:r>
          </a:p>
          <a:p>
            <a:pPr marL="0" indent="0" algn="ctr">
              <a:buNone/>
            </a:pPr>
            <a:r>
              <a:rPr lang="fr-FR" dirty="0"/>
              <a:t>futur antérieur, la voix passive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179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920B6-65F7-48B4-A670-DAF4BEB39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82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42327-EDF3-4BC1-A291-1642F4F8A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152"/>
            <a:ext cx="10515600" cy="551481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 bateau à Liverpool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parti</a:t>
            </a:r>
            <a:r>
              <a:rPr lang="en-US" dirty="0"/>
              <a:t> à 16h30.</a:t>
            </a:r>
          </a:p>
          <a:p>
            <a:pPr marL="0" indent="0">
              <a:buNone/>
            </a:pPr>
            <a:r>
              <a:rPr lang="en-US" dirty="0"/>
              <a:t>Nos </a:t>
            </a:r>
            <a:r>
              <a:rPr lang="en-US" dirty="0" err="1"/>
              <a:t>héros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arrivés</a:t>
            </a:r>
            <a:r>
              <a:rPr lang="en-US" dirty="0"/>
              <a:t> au </a:t>
            </a:r>
            <a:r>
              <a:rPr lang="en-US" dirty="0" err="1"/>
              <a:t>quai</a:t>
            </a:r>
            <a:r>
              <a:rPr lang="en-US" dirty="0"/>
              <a:t> à 17h15.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raté</a:t>
            </a:r>
            <a:r>
              <a:rPr lang="en-US" dirty="0"/>
              <a:t> le bateau!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 manqué le bateau.</a:t>
            </a:r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mère</a:t>
            </a:r>
            <a:r>
              <a:rPr lang="en-US" dirty="0"/>
              <a:t> de </a:t>
            </a:r>
            <a:r>
              <a:rPr lang="en-US" dirty="0" err="1"/>
              <a:t>Mme</a:t>
            </a:r>
            <a:r>
              <a:rPr lang="en-US" dirty="0"/>
              <a:t> Fogg </a:t>
            </a:r>
            <a:r>
              <a:rPr lang="en-US" dirty="0" err="1"/>
              <a:t>habite</a:t>
            </a:r>
            <a:r>
              <a:rPr lang="en-US" dirty="0"/>
              <a:t> </a:t>
            </a:r>
            <a:r>
              <a:rPr lang="en-US" dirty="0" err="1"/>
              <a:t>toujours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Inde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Mme</a:t>
            </a:r>
            <a:r>
              <a:rPr lang="en-US" dirty="0"/>
              <a:t> Fogg </a:t>
            </a:r>
            <a:r>
              <a:rPr lang="en-US" dirty="0" err="1"/>
              <a:t>veut</a:t>
            </a:r>
            <a:r>
              <a:rPr lang="en-US" dirty="0"/>
              <a:t> encore </a:t>
            </a:r>
            <a:r>
              <a:rPr lang="en-US" dirty="0" err="1"/>
              <a:t>voir</a:t>
            </a:r>
            <a:r>
              <a:rPr lang="en-US" dirty="0"/>
              <a:t> et </a:t>
            </a:r>
            <a:r>
              <a:rPr lang="en-US" dirty="0" err="1"/>
              <a:t>parler</a:t>
            </a:r>
            <a:r>
              <a:rPr lang="en-US" dirty="0"/>
              <a:t> à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mère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Mme</a:t>
            </a:r>
            <a:r>
              <a:rPr lang="en-US" dirty="0"/>
              <a:t> Fogg </a:t>
            </a:r>
            <a:r>
              <a:rPr lang="en-US" dirty="0" err="1"/>
              <a:t>dit</a:t>
            </a:r>
            <a:r>
              <a:rPr lang="en-US" dirty="0"/>
              <a:t> “ma </a:t>
            </a:r>
            <a:r>
              <a:rPr lang="en-US" dirty="0" err="1"/>
              <a:t>mère</a:t>
            </a:r>
            <a:r>
              <a:rPr lang="en-US" dirty="0"/>
              <a:t> me </a:t>
            </a:r>
            <a:r>
              <a:rPr lang="en-US" dirty="0" err="1"/>
              <a:t>manque</a:t>
            </a:r>
            <a:r>
              <a:rPr lang="en-US" dirty="0"/>
              <a:t>.”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avoir</a:t>
            </a:r>
            <a:r>
              <a:rPr lang="en-US" dirty="0"/>
              <a:t> </a:t>
            </a:r>
            <a:r>
              <a:rPr lang="en-US" dirty="0" err="1"/>
              <a:t>cinquante</a:t>
            </a:r>
            <a:r>
              <a:rPr lang="en-US" dirty="0"/>
              <a:t>-cinq euros pour </a:t>
            </a:r>
            <a:r>
              <a:rPr lang="en-US" dirty="0" err="1"/>
              <a:t>acheter</a:t>
            </a:r>
            <a:r>
              <a:rPr lang="en-US" dirty="0"/>
              <a:t> un </a:t>
            </a:r>
            <a:r>
              <a:rPr lang="en-US" dirty="0" err="1"/>
              <a:t>chien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cinquante</a:t>
            </a:r>
            <a:r>
              <a:rPr lang="en-US" dirty="0"/>
              <a:t> euros.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manque</a:t>
            </a:r>
            <a:r>
              <a:rPr lang="en-US" dirty="0"/>
              <a:t> cinq euros. 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A4B94D8-7B09-49BD-A363-EF9A511BC5EA}"/>
                  </a:ext>
                </a:extLst>
              </p14:cNvPr>
              <p14:cNvContentPartPr/>
              <p14:nvPr/>
            </p14:nvContentPartPr>
            <p14:xfrm>
              <a:off x="6716880" y="1296360"/>
              <a:ext cx="5050080" cy="3014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A4B94D8-7B09-49BD-A363-EF9A511BC5E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07520" y="1287000"/>
                <a:ext cx="5068800" cy="303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5649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B4F71-9A7A-4A93-84A7-8D485CF0C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9F93D-BE29-486C-A2C1-7F13C8206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Il y </a:t>
            </a:r>
            <a:r>
              <a:rPr lang="en-US" dirty="0" err="1"/>
              <a:t>avait</a:t>
            </a:r>
            <a:r>
              <a:rPr lang="en-US" dirty="0"/>
              <a:t> cinq euros dans mon </a:t>
            </a:r>
            <a:r>
              <a:rPr lang="en-US" dirty="0" err="1"/>
              <a:t>portefeuille</a:t>
            </a:r>
            <a:r>
              <a:rPr lang="en-US" dirty="0"/>
              <a:t> à dix </a:t>
            </a:r>
            <a:r>
              <a:rPr lang="en-US" dirty="0" err="1"/>
              <a:t>heures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Maintenant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y a trois euros.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n’ai</a:t>
            </a:r>
            <a:r>
              <a:rPr lang="en-US" dirty="0"/>
              <a:t> </a:t>
            </a:r>
            <a:r>
              <a:rPr lang="en-US" dirty="0" err="1"/>
              <a:t>rien</a:t>
            </a:r>
            <a:r>
              <a:rPr lang="en-US" dirty="0"/>
              <a:t> </a:t>
            </a:r>
            <a:r>
              <a:rPr lang="en-US" dirty="0" err="1"/>
              <a:t>dépensé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manque</a:t>
            </a:r>
            <a:r>
              <a:rPr lang="en-US" dirty="0"/>
              <a:t> 2 euros. 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faut</a:t>
            </a:r>
            <a:r>
              <a:rPr lang="en-US" dirty="0"/>
              <a:t> </a:t>
            </a:r>
            <a:r>
              <a:rPr lang="en-US" dirty="0" err="1"/>
              <a:t>avoir</a:t>
            </a:r>
            <a:r>
              <a:rPr lang="en-US" dirty="0"/>
              <a:t> cinq </a:t>
            </a:r>
            <a:r>
              <a:rPr lang="en-US" dirty="0" err="1"/>
              <a:t>joueurs</a:t>
            </a:r>
            <a:r>
              <a:rPr lang="en-US" dirty="0"/>
              <a:t> pour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équipe</a:t>
            </a:r>
            <a:r>
              <a:rPr lang="en-US" dirty="0"/>
              <a:t> de basket. Il </a:t>
            </a:r>
            <a:r>
              <a:rPr lang="en-US" dirty="0" err="1"/>
              <a:t>manque</a:t>
            </a:r>
            <a:r>
              <a:rPr lang="en-US" dirty="0"/>
              <a:t> deux.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06F7073-EC1A-4F10-9F30-AF709A25BE5C}"/>
                  </a:ext>
                </a:extLst>
              </p14:cNvPr>
              <p14:cNvContentPartPr/>
              <p14:nvPr/>
            </p14:nvContentPartPr>
            <p14:xfrm>
              <a:off x="2049840" y="229320"/>
              <a:ext cx="6841800" cy="859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06F7073-EC1A-4F10-9F30-AF709A25BE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40480" y="219960"/>
                <a:ext cx="6860520" cy="87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832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702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8634"/>
            <a:ext cx="10515600" cy="52783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La voix passive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9180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E5318-B129-464F-AEBF-5A287A809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6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F1E64-0304-4182-96FA-4B832FC48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8124"/>
            <a:ext cx="10515600" cy="528883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bout  =  the end</a:t>
            </a:r>
          </a:p>
          <a:p>
            <a:pPr marL="0" indent="0">
              <a:buNone/>
            </a:pPr>
            <a:r>
              <a:rPr lang="en-US" dirty="0" err="1"/>
              <a:t>l’encoche</a:t>
            </a:r>
            <a:r>
              <a:rPr lang="en-US" dirty="0"/>
              <a:t> (f) = the notch</a:t>
            </a:r>
          </a:p>
          <a:p>
            <a:pPr marL="0" indent="0">
              <a:buNone/>
            </a:pPr>
            <a:r>
              <a:rPr lang="en-US" dirty="0" err="1"/>
              <a:t>l’angle</a:t>
            </a:r>
            <a:r>
              <a:rPr lang="en-US" dirty="0"/>
              <a:t> (m) droit = right angle</a:t>
            </a:r>
          </a:p>
          <a:p>
            <a:pPr marL="0" indent="0">
              <a:buNone/>
            </a:pPr>
            <a:r>
              <a:rPr lang="en-US" dirty="0"/>
              <a:t>le col = the collar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758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43713</TotalTime>
  <Words>252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Bonjour!</vt:lpstr>
      <vt:lpstr>Travail de cloche</vt:lpstr>
      <vt:lpstr>Bonjour!</vt:lpstr>
      <vt:lpstr>Le titre original de “La Marseillaise” était "Chant de guerre pour l'Armée du Rhin"      </vt:lpstr>
      <vt:lpstr>Avertissement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632</cp:revision>
  <cp:lastPrinted>2017-09-11T13:53:50Z</cp:lastPrinted>
  <dcterms:created xsi:type="dcterms:W3CDTF">2016-10-03T16:25:09Z</dcterms:created>
  <dcterms:modified xsi:type="dcterms:W3CDTF">2024-10-10T15:21:52Z</dcterms:modified>
</cp:coreProperties>
</file>