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461" r:id="rId3"/>
    <p:sldId id="466" r:id="rId4"/>
    <p:sldId id="272" r:id="rId5"/>
    <p:sldId id="261" r:id="rId6"/>
    <p:sldId id="463" r:id="rId7"/>
    <p:sldId id="464" r:id="rId8"/>
    <p:sldId id="465" r:id="rId9"/>
    <p:sldId id="447" r:id="rId10"/>
    <p:sldId id="443" r:id="rId11"/>
    <p:sldId id="452" r:id="rId12"/>
    <p:sldId id="453" r:id="rId13"/>
    <p:sldId id="455" r:id="rId14"/>
    <p:sldId id="454" r:id="rId15"/>
    <p:sldId id="459" r:id="rId16"/>
    <p:sldId id="460" r:id="rId17"/>
    <p:sldId id="449" r:id="rId18"/>
    <p:sldId id="451" r:id="rId19"/>
    <p:sldId id="462" r:id="rId20"/>
    <p:sldId id="423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61"/>
            <p14:sldId id="466"/>
            <p14:sldId id="272"/>
            <p14:sldId id="261"/>
            <p14:sldId id="463"/>
            <p14:sldId id="464"/>
            <p14:sldId id="465"/>
            <p14:sldId id="447"/>
            <p14:sldId id="443"/>
            <p14:sldId id="452"/>
            <p14:sldId id="453"/>
            <p14:sldId id="455"/>
            <p14:sldId id="454"/>
            <p14:sldId id="459"/>
            <p14:sldId id="460"/>
            <p14:sldId id="449"/>
            <p14:sldId id="451"/>
            <p14:sldId id="462"/>
            <p14:sldId id="423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3:56:12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3101 5635 554 0,'0'0'24'0,"0"0"-24"31,0 0 51-31,-4 0 5 0,4 0 2 0,-3 9 0 16,3 0 6-16,3-4 0 0,1 4 1 0,-1 3 0 15,1-6-15-15,-4 0-3 0,0 0-1 0,0 0 0 0,0-1-7 0,0 1-2 0,0 0 0 0,0 3 0 16,-4 3-27-16,4-12-10 0,-3 6 0 0,3-6 9 16,0 0 1-16,0 0 0 0,0 0 0 0,0 6 0 15,0-1 2-15,0 4 0 0,0 0 0 0,3 6 0 16,-3 2-3-16,0 10 0 0,0 2 0 15,4 1 0-15,-4-10-1 0,0-2 0 16,4-6 0-16,-4-1 0 0,3-2-8 0,-3 9 0 16,0-6 9-16,0 5-9 0,0-2 9 0,0-3-9 0,0 5 12 0,4 7-12 15,-4-9 0-15,0 8 0 0,0-5 0 0,3 2 0 16,-6 4 11-16,3-1-11 0,0 4 10 0,0-10-10 16,-4 7 13-16,4-3-3 0,-3-4-1 0,3 1 0 15,-4-3 1-15,0 2 0 0,4 1 0 0,-3-6 0 16,-1-1 2-16,4-2 1 0,0 3 0 0,-3-6 0 0,-1 0 11 0,1 0 3 15,3-6 0-15,0 0 0 0,-4 0 14 0,4 0 3 16,0 0 1-16,-3 5 0 0,3-5-19 0,0 0-4 16,0 0-1-16,-4 0 0 0,1 0-9 0,3 0-1 15,0 0-1-15,0 0 0 0,0 0-10 0,0 0 10 16,-4-5-10-16,1-1 10 0,-1 0-10 0,4 0 0 16,0 0 0-16,0-3 0 0,0 0 0 0,0 1 0 15,4-4-11-15,-4 0 11 0,0 0-11 0,0-2 11 16,3 2-13-16,-3 0 5 0,4-6 8 0,-4 4 0 0,0-1 0 15,0-6 0-15,0-2 0 0,0 2 0 0,3-2 0 0,-3-10 0 16,0 4 0-16,0-6 0 0,0 2 0 0,0 4 0 16,0 3 0-16,0-4 0 0,-3 4 0 15,3 2 0-15,3 4 0 0,-3-4 0 0,0 1 0 16,0 2 0-16,0 3 0 0,0-5 11 0,0 2-3 0,0-2 0 16,0 2-8-16,0 4-12 15,0-1 2-15,0 0 1 0,0 1 9 0,0 2 0 0,4-3 0 0,-1 7-8 16,-3-4 8-16,0 6 0 0,0 6 0 0,0 3 0 15,4-6 0-15,-4 6 0 0,0 0 0 0,0 0-8 16,0 0 8-16,0 0 0 0,0 0-9 0,0 0 9 16,0 0-10-16,0 0 10 0,0 0-13 0,0 0 5 15,0 0 8-15,0 0-8 0,7-6 8 0,-7 6-8 16,10 0 8-16,-10 0 0 0,0 0-9 0,0 0 9 16,8 0 0-16,-8 0 0 0,10 6-9 0,-6-6 9 15,6 6-29-15,-6-3-3 0,-1 3 0 0,4 3 0 0,-3 0 49 0,-4 2 10 16,3-5 1-16,1 0 1 15,-1 9-46-15,1-6-10 0,-1 5-1 0,1-2-1 0,-4-6 47 0,4 6 10 16,3-6 1-16,-4 2 1 0,4 4-22 0,-3 6-8 16,3-6 0-16,0-7 0 0,0 4 8 0,0-3-8 15,0 0 0-15,-4 6 0 0,5-6 8 0,-5 0-8 16,4-1 0-16,4 1 0 0,-8 6 8 0,4 0-8 16,-3-3 0-16,-1-3 9 0,-3-6-9 0,4 5 8 15,-1 7-8-15,1 0 8 0,-1 6 9 0,-3-4 2 16,0-2 0-16,0 0 0 0,0-6 3 0,0 5 1 15,0 1 0-15,0 3 0 0,0-9-4 0,0-6-1 16,0 0 0-16,0 6 0 0,0-1 5 0,0 7 1 16,0 0 0-16,0 0 0 0,0-3-7 0,0-9-1 15,0 0 0-15,0 0 0 0,0 0-8 0,0 0-8 0,0 0 12 0,0 0-12 16,0 0-10-16,0 0-9 0,0-12-1 0,0-3-1 16,0 3 33-16,0 1 8 0,0 5 0 0,0-6 1 15,0-9-21-15,0 4 0 0,4 11 0 0,0-12 0 16,-1 4 0-16,1 2 0 0,-1-6 0 0,1 6 0 15,-1 1-12-15,4-4-8 0,-3 3 0 0,-1-5-1 16,4-1 33-16,-3-3 6 0,-1 4 2 0,4-7 0 16,-3 7-20-16,3-4 0 0,-3 3 0 0,-1-5 0 15,1 2-10-15,3 9-9 0,-4-11-1 0,1 14-1 16,-1-3 21-16,1 1 0 0,-1-1 0 0,1 3 0 16,-1 0 0-16,-3 9 0 0,0 0 0 0,4-6 0 15,-4 6 0-15,0 0 0 0,0 0 0 0,0 0 0 16,7-9 0-16,-7 9 0 0,0 0 0 0,3-5 0 15,-3 5-10-15,0 0 10 0,0 0-13 0,8-6 5 16,-8 6-2-16,0 0 0 0,10 0 0 0,-10 0 0 16,0 0 10-16,0 0-12 0,11 0 12 0,-11 0-12 0,7 6 12 0,-4-1 0 15,4-5 0-15,-3 6-8 0,-4 0 8 0,3 0 0 16,-3 3 0-16,4 3 0 0,-4-1 0 0,0-5 0 16,0 6 0-16,3 6 0 0,-3 2 0 0,4-2 0 15,-4 0 0-15,3 8 0 0,1-2 0 0,-4-7 0 16,4 10 0-16,-4-7 0 0,3 4 0 0,-3-1 0 15,0-2 0-15,0 2 0 0,0 1 0 0,4-4 0 0,-4 4 0 16,0 0 8-16,0 2-8 0,7-3 0 0,-7 4 0 16,0 2 8-16,3-2-8 0,-3 2 0 0,0 1 0 0,4 2 8 15,-4-9-8-15,3 1 0 0,-3 2 8 0,0-5-8 16,4-3 8-16,-4 5-8 0,0-5 10 16,0-1-10-16,0 4 0 0,0-3 8 0,3-1-8 15,-3-2 0-15,0 3 0 0,0-1 0 16,0-5 8-16,0 3-8 0,0 2 0 0,0 1 0 0,0-9 0 0,0 3 0 15,0-1 0-15,0 1 0 0,-3-6 8 0,3 0-8 16,-4 0 0-16,4-3 9 0,-3 0-9 0,3-3 8 16,0-3 0-16,-4 0-8 0,4 3 12 0,0-12-4 15,-3 6-8-15,3 6 0 0,0 0-12 0,0 0 12 16,-7-12-21-16,7-11 3 0,7 8 1 0,-7 3 0 16,0 12-100-16,0 0-20 0,0 0-4 0,0 0-404 15,10 0-81-15</inkml:trace>
  <inkml:trace contextRef="#ctx0" brushRef="#br0" timeOffset="734.463">3718 6185 794 0,'0'0'22'0,"0"0"6"0,-3 6-28 0,3-1 0 0,-4 1 0 0,4 3 0 15,-3 0 91-15,3 0 12 0,-4-3 2 0,4 0 1 16,0-1-8-16,0-5-2 0,0 0 0 0,0 6 0 16,0-6-40-16,0 0-9 0,-3 6-2 0,3-6 0 15,0 6-20-15,0 0-4 0,3-3-1 0,1 3 0 16,-1 0-20-16,1 0 0 0,-4-6 0 0,3 5 0 16,1 7 41-16,-1-6 4 0,1 6 1 0,3-6 0 15,0 0-24-15,-4-3-5 0,8-3-1 0,0 0 0 16,-8 0-16-16,4-3 0 0,0-3 8 0,-3 3-8 15,3 0 0-15,-4-9 0 0,4 6 0 0,1-6 0 16,-1-2 0-16,0 2 0 0,-4 0 0 0,4-5 0 16,-3 5 0-16,-4 0 0 0,3-3 0 0,1 4 0 15,-4 5 32-15,3-6 2 0,1 0 1 0,-4 3 0 16,3 1-56-16,-3-1-11 0,4 3-3 0,-4 0 0 16,0 0 35-16,0-6 0 0,-4 12 0 0,1-11 0 15,3 5-27-15,-4 0 2 0,1 3 0 0,-1-3 0 16,-3-6-11-16,4 12-3 0,-1-6 0 0,-3 6 0 15,-3-6 39-15,2 6 0 0,1 0 0 0,0-5 0 16,0 5 21-16,0 0 12 0,0 5 3 0,-7-5 0 16,7 6-27-16,0 0-9 0,0 0 0 0,0 6 9 0,0-9-9 0,0 9 0 15,0-1 0-15,3 7 8 0,4-6-8 0,-3 5 0 16,3 4 0-16,-4 2 0 0,4-5 0 0,0 3 0 16,0 2 0-16,0-2 0 0,4-4 0 15,-1 1 0-15,-3-6 0 0,4 3 8 16,-1 2-8-16,-3 1 0 0,4 2 9 0,-1-2-9 15,-3 0 8-15,4-7-8 0,3-2 10 0,-4 0-10 0,1-3 10 0,-4-6-10 0,3 9 10 0,4-3-10 16,-3-6 12-16,3 6-3 0,4-1-1 16,-4-5 0-16,0 0-8 0,0-11 0 0,0 5 0 0,-7 0 0 15,10 0 0-15,-2 6 0 0,6-3 0 0,-4 0 0 16,1 0-49-16,3-3-12 16,4-5-3-16</inkml:trace>
  <inkml:trace contextRef="#ctx0" brushRef="#br0" timeOffset="1442.293">4283 5955 1456 0,'-11'3'41'0,"4"6"9"0,-4 0-40 16,1-3-10-16,3 0 0 0,0 0 0 16,-4-1 79-16,4 1 13 0,-3-6 4 0,-1 6 0 0,0-6-82 0,1 6-14 0,3-6 0 0,-4 3-12 15,4-3 37-15,-7 3 7 0,7-3 2 0,0 3 0 16,3-3-26-16,-3 0-8 0,0 0 0 0,4 3 0 15,3-3 0-15,-4 6 0 0,-3-3 0 0,4 3 0 16,-1 5-32-16,1-5 0 16,-1 6 0-16,-3-6 0 0,3 6 46 0,1 2 9 0,-1 4 1 0,1-6 1 15,-1 2-17-15,4 4-8 0,-3-6 8 0,-1 5-8 16,1-2 19-16,-1-3-2 16,4 0 0-16,-3-1 0 0,3 1-2 0,0-6-1 15,0 0 0-15,0-6 0 0,0 0 1 0,0 0 0 0,0 0 0 0,0 0 0 16,0 0 2-16,0 0 1 0,0 0 0 0,0 0 0 15,0 0-6-15,7 0-2 0,-4 3 0 0,-3-3 0 16,7-3-10-16,0 3 0 0,0 0 0 0,4 0 0 16,-4-3 0-16,4 0 0 0,3 3 0 0,-7 0 0 0,3 0 0 15,1 0 0-15,0 0 0 0,-4 0 0 0,-7 0 0 0,10 3 0 16,1 0 0-16,-4 0 0 0,0 3 0 0,0-3 0 16,4 6 0-16,-4-4 0 0,-4 1-9 0,4 0 9 15,-3 0-12-15,-1 0 12 0,4 0 0 0,-3-3 0 16,-1 0 0-16,4 3 0 0,-3-1 0 0,-1 4 0 15,1-3 0-15,3 0 0 16,-3-6-32-16,-4 6 1 0,3 0 0 0,1 0 0 0,-1 0 53 0,-3 2 10 16,0-2 3-16,4-3 0 0,-4 6-35 0,0-3 0 0,0 0 0 15,-4 6 0-15,1-1 0 0,-1-5 0 0,1 0 10 16,-1 3-10-16,-3-3 0 0,0 0 0 16,3 5 0-16,-3-5 0 0,0 0 0 0,-3-6 0 15,3 6 8-15,-4-6-8 0,1 0 0 0,2 0 8 16,-2-6-8-16,3 6 0 15,-4 0-11-15,1-6-7 0,-4 0-2 0,3 1 0 16,-3-1-12-16,3 0-2 0,1 6-1 0,-4-9 0 16,-1 6-42-16,5-3-9 0,-1 0-2 0,-3 3-424 0,-3-8-86 0</inkml:trace>
  <inkml:trace contextRef="#ctx0" brushRef="#br0" timeOffset="2881.917">5401 5999 1337 0,'0'0'28'0,"0"0"6"16,0 0-34-16,0 0 0 0,0 0 0 0,0 0 0 16,0 0 58-16,0 0 5 0,0 0 1 0,0 0 0 15,0 0 0-15,0 0 0 0,0 0 0 0,0 0 0 16,0 0-52-16,0 0-12 0,0 0 0 0,0 0 0 0,-3 6 0 15,3 0 0-15,0-6 0 0,0 12 0 16,3 0 54-16,1-3 8 0,-1 2 2 0,1 7 0 16,-1 0-52-16,4 8-12 0,0-8 0 0,0 8 0 0,4-2-13 0,3-7-6 0,-3 1-1 0,-1 3 0 15,1 2 20-15,-1 4 0 0,1 2 0 0,3 3 0 16,-3-2 0-16,-8 2 0 0,4-8 0 0,4 20 0 16,-8-6 0-16,1-3 9 0,-1 3-9 0,1-2 8 15,-4-4-8-15,0-9 12 0,0 4-12 0,-4 2 12 16,1-11-12-16,-1 3 8 0,1-4-8 0,-1 1 8 15,1-1-8-15,-1-5 0 0,4 3 9 0,-3-3-9 16,-1-6 0-16,1-1 8 0,3 1-8 0,-4-3 0 16,4 3 0-16,-3 0 9 0,3-6-9 0,0 0 0 15,-4 0 0-15,4 0 0 0,0 0 0 0,0 3 0 0,0-3 0 0,0 0 0 16,0 0 0-16,0 0 0 0,-4-3 0 0,4-3 0 16,0-3 0-16,0 3 0 0,-3 1 0 15,3-1 16-15,-7-6-1 0,7-3-1 16,-4 6-14-16,1-2 0 0,3-4 8 0,0 3-8 15,-7-3 0-15,3 1 0 0,4-1 8 0,-3-3-8 0,-4 1-12 0,3-1-4 16,1-2-2-16,-4-4 0 0,0 3 31 0,3-2 7 16,-3 2 0-16,0-2 1 0,0 5-33 0,0-2-8 15,0 2 0-15,0 0-1 0,3-5 21 0,4 2 0 16,-3-2 0-16,-1-4 0 0,1-2 11 0,-1-3 6 16,4 2 2-16,0-5 0 0,4-3-31 0,-1 5-5 0,1 4-2 15,-1 0 0-15,1 8 19 0,-1-5 17 0,4 8-3 0,0-6-1 16,0 13-13-16,0-7-18 0,4 3 4 0,-4 9 1 15,4-5 13-15,-1 5 10 0,-10 6-2 0,11-12 0 16,-4 3-8-16,7 3 0 0,-3 0 0 0,-11 6-11 16,10 0 11-16,1-5 0 0,-4 10-9 0,0-5 9 15,3 0 0-15,1 0 0 0,0 0-9 16,-1-5 9-16,1 5 0 0,3 0 0 16,0 0 0-16,0 0 0 0,-3 0-8 0,-1 0 8 15,4 5 0-15,0-5 0 0,-3 3-8 0,0 3 8 0,-4-3 0 0,3 6 0 16,-3-3-11-16,0 0 11 0,4 0-10 0,-8 5 10 15,5 1-8-15,-5-3 8 0,-3 3 0 0,0-1-9 16,4 1 18-16,-8 0 4 0,4 0 1 0,0 2 0 16,-3 4-14-16,-1-6 0 0,0 0 0 0,-3-4 0 15,0 10 0-15,-3-12 0 0,3 6 0 0,-4-6 0 16,1 5 0-16,-1-2 0 0,4 0 0 0,-4 0 0 16,1-3 42-16,10-6 6 0,-11 6 0 0,1-6 1 15,3 5-35-15,0 1-14 0,-8 0 11 0,5-6-11 16,-1-12 0-16,1 1 0 0,3-7 0 0,-4 3 0 15,0 4-11-15,1 5-1 0,3 0-1 0,0 6 0 16,0 0-7-16,0-6 0 0,-4 6-1 0,4-6 0 16,-7 6-7-16,7-6 0 0,0 0-1 0,0 3 0 15,0 0-1-15,3 0 0 0,-3 1 0 0,0-1 0 16,3-3-2-16,-3 6 0 0,0-6 0 0,4 0 0 16,3 6-20-16,0 0-5 0,-4-6-1 0,4 6 0 15,0 0-130-15,0 0-25 0</inkml:trace>
  <inkml:trace contextRef="#ctx0" brushRef="#br0" timeOffset="3524.125">6142 6073 1094 0,'0'0'46'15,"0"0"-37"1,0 0 79-16,0 0 16 0,-7 0 4 0,7 0 0 15,-7 0-24-15,0 0-4 0,0-12 0 0,0 12-1 16,0 0-19-16,-1-6-3 0,-2 6-1 0,-1 0 0 16,4 0-35-16,0 0-7 0,-3 6-2 0,3-6 0 15,-1 12-12-15,1-12 0 0,-7 9 0 0,4-3 0 16,3 3 0-16,3-1-8 0,-3 10 8 0,4-6-13 16,-1-3 13-16,4 2-11 0,-3 7 11 0,-1 0-10 15,0-7 10-15,1 10 0 0,-1-3 0 0,1-1 0 16,3-2 0-16,0-3 0 0,3-1 0 0,1 7 0 0,-1-12 0 15,1 0 0-15,0 0 0 0,-4-6 0 16,7 3 0-16,0 0 0 0,0-3 8 0,0 3-8 0,-7-3 0 16,7-3 0-16,0 3 0 0,3-3 8 15,-3 0-8-15,1 0 8 0,2 0-8 0,-3-3 8 16,0 0-8-16,4-12 8 0,-1 7-8 0,-3-1 8 16,1-3 1-16,-1-8 1 0,0-1 0 0,-4-2 0 0,1 8-21 0,-1-3-4 15,1 10-1-15,-1-7 0 16,-3 6-8-16,4 4-1 0,-1-1-1 0,-3 0 0 0,4 3-5 0,-4 6-1 15,0 0 0-15,0 0 0 0,0 0 17 0,0 0 3 0,0 0 1 0,0 9 0 16,0 0-2-16,7-1-1 0,-7 4 0 0,3 0 0 16,-3 6 14-16,4-4 8 0,-4 10 0 0,0-1-8 15,4-5 20-15,-4-3-4 0,3 8 0 0,1-11 0 16,-1 3-16-16,1-4 0 0,-1 7 8 0,1-6-8 16,-1-3 18-16,1-1 0 0,-1 1 0 0,4-3 0 15,-3 0-29-15,3-6-5 0,0 0-2 0,0-6 0 16,0 6-58-16,4-6-11 0,-1 6-2 0</inkml:trace>
  <inkml:trace contextRef="#ctx0" brushRef="#br0" timeOffset="4141.761">6399 6117 1094 0,'0'0'23'0,"0"0"5"0,4 6-28 0,-4 0 0 0,0 6 0 0,0-4 0 16,0 4 56-16,0-6 7 0,0 0 1 0,0 0 0 16,3 6 0-16,1-1 0 0,-4 4 0 0,4-3 0 15,-1 5-52-15,1-5-12 0,3-3 0 0,-4 3 0 16,1 0 54-16,3 5 8 0,0-5 2 0,0 0 0 16,0-3-52-16,0 8-12 0,0-11 0 0,0 6 0 15,-3-6 0-15,3 0 0 0,-4-4 0 0,1 7 0 16,-4-6 0-16,0 3 0 0,0 0 0 0,0-6 0 15,0 0 54-15,0 0 8 0,0 0 2 0,0 0 0 16,0 0-52-16,0-9-12 0,-4 0 0 0,1 1 0 16,-1 2 0-16,-3-6 0 0,4 6 0 0,-5 0 0 15,5-9 0-15,-1 7 0 0,4-1 0 0,-7 3 0 16,0-6 0-16,4-5 0 0,-4 5 0 0,0 0 0 16,0 3 0-16,0-8 0 0,0 5 0 0,3-6 0 15,0 3 0-15,-3 4 0 0,0-1 0 0,4-6 0 16,3 9 0-16,-4-2-12 0,4 5 3 0,0-6 0 0,0 0 0 15,0 4 0-15,0-4 0 0,4 6 0 0,-1 0 9 0,4-6-13 0,0 12 5 16,-3-6 8-16,3 6-16 16,0-6 5-16,4 6 1 0,-4-5 0 0,3 5 10 0,1-6-12 15,-1 6 12-15,1 0-12 0,0 0 12 0,-1 6-10 0,1-6 10 16,-1 5-10-16,1-5-6 0,-8 6-2 0,8-6 0 16,-4 6 0-1,4-6-37-15,-4 0-7 0,3 0-2 0,-3 0 0 16,4 6-81-16,-4 6-17 0,0-3-3 0</inkml:trace>
  <inkml:trace contextRef="#ctx0" brushRef="#br0" timeOffset="5120.859">6809 6185 836 0,'0'0'24'0,"0"0"4"15,0 0-28-15,0 0 0 0,0 0 0 0,0 0 0 16,0 0 28-16,0 0 0 0,0 0 0 0,0 0 0 15,0 0 7-15,0 0 1 0,0 0 0 0,0 0 0 16,0 0-24-16,0 0-4 0,0 0 0 0,0 0-8 16,0 0 0-16,0 0 0 0,0 0-10 0,0 0 10 15,0 0 17-15,0 6 11 0,0-6 3 0,0 0 0 16,0 0-9-16,0 0-2 0,0 0 0 0,0 0 0 16,0 0-5-16,0 11-2 0,3-5 0 0,-3 0 0 15,0-6 21-15,4 6 4 0,-4-6 1 0,0 0 0 16,0 0-12-16,0 0-3 0,3 0 0 0,1 0 0 15,3 3-24-15,-4-3 0 0,4 0 8 0,0 0-8 16,0 6 39-16,1-12 5 0,-1 6 2 0,3 0 0 16,1 0-34-16,3 0-12 0,-7 0 9 0,4 0-9 15,-1 0 0-15,1 0 0 0,-1 0 8 0,1 0-8 16,-4-6 0-16,3 0 12 0,1-3-12 0,-4 3 12 16,0 1-4-16,-3-1-8 0,3 0 12 0,-4 0-4 0,4 0-8 0,0-12 0 0,-7 10 0 15,4-4 0-15,-4 0 0 0,3 6 8 0,-3-6-8 16,-3 7 8-16,3 2-8 0,0-3-12 0,0 6 2 0,-4-3 1 15,4 3 1-15,-3-3 0 0,3 3 0 0,-11 0 0 16,4 0 8-16,-3-6-10 0,-1 6 10 0,0 0-10 16,1 0 10-16,-8 0 0 0,8 6 0 0,-4-6 0 15,-1 6 10-15,8 3-2 0,-7 2-8 0,0 1 12 16,4 0-2-16,-1-6-1 0,0 3 0 0,1-1 0 16,3 7-9-16,3-3 0 0,-3 0 0 0,4 5 0 15,3-2 0-15,0 3-12 0,3-1 2 0,-3-2 1 16,0 3 9-16,4-7 12 0,-1 1-2 0,1 0-1 15,3-3-9-15,0-1 0 0,3 7 0 0,1-9 0 16,-4 0 0-16,4 0 0 0,-4 0 0 0,3-6 0 16,-3 0 14-16,0 0 1 0,1 0 0 0,2 0 0 15,1 0-15-15,3 0 8 0,0-6-8 0,0 6 0 16,0-6 0-16,-3 6 0 0,6-6-11 0,-10 0 11 16,7 6-76-16,1-6-7 0,-1-3-1 0</inkml:trace>
  <inkml:trace contextRef="#ctx0" brushRef="#br0" timeOffset="5552.358">7260 6073 817 0,'0'0'34'15,"0"6"-34"-15,0 0 65 0,0 3 7 0,0-6 0 0,0 5 1 16,0 4-7-16,4-6-2 0,-4 6 0 15,0-1 0 1,0-11 0-16,0 0 0 0,3 27 0 0,-3-4 0 16,0-23 0-16,4 18 0 0,-4-18 0 0,0 21 0 0,0-21-51 0,0 0-13 0,0 0 0 0,0 0 0 15,0 0 45-15,0 0 7 0,0 0 0 0,0 0 1 16,0 0 18-16,0 6 3 0,0-6 1 0,0-6 0 16,0 0-61-16,-4-6-14 0,4-3 0 0,0 4 0 15,0-7 0-15,0 0 0 0,0 4 0 0,4 2 0 16,-4 0 0-16,7 0-14 0,-4 4 2 0,-3 2 1 15,4 0 11-15,-1 0-12 0,4 6 12 0,-3-6-12 16,3 6 4-16,-3 0 0 0,-4 0 0 0,7 0 0 16,-4 6 0-16,4-3 0 0,0 6 0 0,0-3 0 15,-3 2-19-15,3 4-3 0,0-12-1 0,0 12 0 16,4-6 44-16,-4 3 9 0,0 2 2 0,7 7 0 16,-11-6-24-16,1-1 0 0,3 1 0 0,0 0 0 15,0-3 0-15,0 3 0 0,0 5 0 0,0-11 0 16,-3 3 0-16,-1-3 0 0,1-3 0 0,-1 6 0 15,-3-9-8-15,0 0-4 0,4 5 0 0,-4-5 0 16,0 0-44-16,0 0-10 0,0 0-2 0</inkml:trace>
  <inkml:trace contextRef="#ctx0" brushRef="#br0" timeOffset="6003.687">7676 5459 866 0,'0'0'24'0,"0"0"6"16,0 8-30-16,0-8 0 0,-3 6 0 15,-1 3 0-15,4-9 63 0,0 12 6 0,-3-6 2 0,3 5 0 16,0-5-30-16,0 3-5 0,0 3-2 0,0 6 0 16,0-7-15-16,0 4-3 0,0 3-1 0,0 5 0 15,3-2 39-15,1 2 8 0,-1 7 2 0,5-4 0 16,-1 9-20-16,0-2-4 0,0 2-1 0,3 3 0 16,-6 0-19-16,3 4-3 0,0-4-1 0,-4 3 0 15,4-3-7-15,1-2-1 0,-5 2-8 0,4 6 12 16,-3-9-12-16,-4-3 0 0,3 1 8 0,-6 2-8 15,3-11 0-15,-4 8 0 0,4-3 0 0,-3-2 0 16,3-1 45-16,-4-2 7 0,8-1 0 0,-8-8 1 16,4 0-33-16,0-1-8 0,-3-2 0 0,3-6-1 0,-4 6-11 0,4-12 0 15,0 0 0-15,4 3 0 0,-4-3 0 0,0 0 0 16,0 0 0-16,0 0 0 0,0 0-8 0,0 0-4 16,0 0-1-16,0 0 0 15,3-3-172-15,1-9-35 0</inkml:trace>
  <inkml:trace contextRef="#ctx0" brushRef="#br0" timeOffset="6321.85">7507 5955 1060 0,'0'0'44'0,"0"0"-35"16,0 0 65-16,0 0 13 0,0 0 2 0,0 0 1 16,0 0-8-16,0 0-2 0,0 0 0 0,0 0 0 15,0 0-27-15,0 0-5 0,0 0-2 0,0 0 0 16,0 0-31-16,0 0-7 0,0 0 0 0,0 0-8 16,7 3 0-16,0 3 0 0,4-3 0 0,-4 6 0 15,7-3 0-15,0 0 0 0,0 0 0 0,4-6 0 16,-1 0 0-16,1 5 0 0,3-5 0 0,-7 0 0 15,1 0-11-15,2 0-9 0,4 0-1 0,-3 0-1 16,0-5 22-16,6 5 0 0,-6 0 0 0,3-6 0 16,0 6-15-16,0 0 2 0,-6-6 0 0</inkml:trace>
  <inkml:trace contextRef="#ctx0" brushRef="#br0" timeOffset="6971.408">8315 5955 1310 0,'0'0'37'0,"0"0"8"0,-11-5-36 0,4 5-9 0,0 5 0 0,-3-5 0 15,3 0 94-15,0 0 17 0,0 0 3 0,-4 0 1 16,0 0-41-16,-3 0-8 15,0 3-2-15,0 0 0 0,0 0-40 0,0 9-8 0,3-12-1 0,-3 12-1 16,0-6-2-16,3-1-1 0,1 1 0 0,-1 9 0 16,1-6-11-16,-1 0-16 0,4 2 4 0,0 1 1 15,3 6 11-15,1-9 0 0,-1 8 0 0,1-5 0 16,-1 0 0-16,4 0 0 0,-3-4 8 0,3 10-8 16,-4-12 0-16,4 6 0 0,0-6 0 0,0 5-8 15,0-11 23-15,0 0 5 0,0 0 0 0,0 0 1 16,4 6-33-16,-4 0-8 0,3 0 0 0,-3-6-1 15,0 0 45-15,4 0 10 0,-4 0 2 0,7 3 0 16,-4-3-7-16,-3 0-1 0,7 0 0 0,1 0 0 16,-5 0-38-16,8 0-8 0,-4-3-2 0,0 3 0 0,0 0 32 0,0-3 7 15,0 0 1-15,-4 3 0 16,5 0-32-16,2 3-5 0,-3 0-2 0,0 0 0 0,4 3 31 16,-4-6 5-16,3 6 2 0,-3 0 0 0,4-1-32 0,-4-5-7 15,0 12 0-15,4-12-1 0,-4 6 21 0,0-3 0 16,3 0 0-16,-2 3 0 0,-1-3 0 0,-4 3 0 15,8 0 0-15,-11-6 0 16,7 5 0-16,-4 7 0 0,1-6 0 0,-1 0 0 16,4 0 0-16,-7-6 0 0,4 9-9 0,-4-3 9 0,0 5 0 0,0 1 0 0,0-6 0 15,-4 0 0 1,1 6-32-16,-1-4-8 0,1 1-3 0,-1 0 0 0,-3 3 72 0,4 0 15 0,-8-7 2 0,4 4 1 16,0 0-35-16,0-3-12 0,0 3 9 0,0 3-9 15,0-1 0-15,0-5 0 0,0 6 0 0,0-6 0 16,-4 3 16-16,0 2-3 0,4-5 0 0,-3 0 0 15,-1-6-13-15,1 6 0 0,3 0 0 0,-4-6 0 16,0 0-48-16,1 0-13 0,-4-6-3 0,3 6 0 16,1-6 37-16,-1 0 7 0,0 0 2 0,-3 0 0 15,7 1-116-15,-3-1-23 0,-1 0-5 0,4 0-517 16</inkml:trace>
  <inkml:trace contextRef="#ctx0" brushRef="#br0" timeOffset="8361.975">9881 6061 1085 0,'-17'0'22'0,"10"-6"7"0,0 6-29 0,-4 0 0 0,4 0 0 0,-4 0 0 16,1 0 110-16,-4-6 16 0,0 6 3 0,-1 0 1 16,5 0-53-16,-4 0-10 0,0 0-3 0,0 0 0 15,3 0-10-15,-3 0-2 0,3 0-1 0,1 6 0 16,-1-6-39-16,4 6-12 0,3-6 0 0,-3 12 0 16,0-6 0-16,0-3 0 0,-3 6 0 0,3-1 0 15,3 10 0-15,1-6 0 0,-1 0 0 0,-3-1-9 16,3 10 9-16,1-3-8 0,-1-7 8 15,1 16-8-15,-1-10 8 0,4 4 0 0,0 3 0 0,-3-7 0 16,3 1 0-16,0-3 0 0,0 2 0 0,3-5 0 16,1-6 0-16,-1 6 8 0,4-4-8 0,4 1 0 15,-4 0 0-15,4-3 0 0,-4 6 0 0,3-6 8 16,8 5-8-16,-4-11 0 0,0 6 0 0,0-3 0 16,-3 0 0-16,3-3 9 0,0 0-9 0,0 0 0 0,4-6 12 0,-4 0-4 15,-3 0 0-15,-1-5-8 0,1 5 13 0,-1-6-4 16,-3 3-1-16,4-6 0 0,-4 7 5 0,-3-4 1 15,-1-6 0-15,1-2 0 0,-1 8-6 0,1-12-8 16,-1 4 11-16,1 2-11 16,-4-5 0-16,0 2 0 0,0 3 0 0,0 1 0 15,-4-1-12-15,1 1 0 0,-1 2 0 0,-3-9 0 16,0 10-1-16,0 2 0 0,0-6 0 0,-4 6 0 16,4 1 2-16,-3 2 1 0,-1 6 0 0,1 0 0 0,-5 3-3 15,5 6-1-15,-4 0 0 0,0 3 0 16,-4 8-18-16,4 1-3 0,-4-3-1 0,4 8 0 0,0 1 36 15,3 2 0-15,-3 3 0 0,4-2 0 0,-1-4 0 16,4 4 0-16,-4-4 0 0,4 1 0 0,0-15 0 0,4 3 0 0,3-1 0 16,0-11 0-16,0 0 0 0,0 0 0 15,3 0 0-15,1 0 0 0,3 0 0 0,4-11 0 0,3 2 0 0,0 3 0 32,0-6-109-32,7 6-15 0,0-11-4 0</inkml:trace>
  <inkml:trace contextRef="#ctx0" brushRef="#br0" timeOffset="8974.323">9991 6141 1280 0,'0'0'36'0,"0"0"8"16,0 0-35-16,0 0-9 0,-4 5 0 0,4 1 0 15,-3 3 56-15,3 3 8 0,0 0 3 0,0-6 0 16,0 5-2-16,0 7 0 0,0-3 0 0,0 2 0 0,0-5-25 0,3 6-4 16,1 2-2-16,-4-2 0 0,3-6-14 0,-3 8-2 0,0-2-1 15,4-6 0-15,-4 2-8 0,3-5-1 0,-3 0-8 16,0 3 12-16,4-6-12 0,-4 0 11 0,0-6-11 0,0 11 10 15,0-8-10-15,0-3 10 0,0 0-10 0,0 0 10 16,0 0-10-16,0 0 0 0,0 0 0 0,0 0 0 16,3 6 8-16,-3-6-8 0,0 0 8 0,0 0-8 15,0 0 0-15,4-6 0 0,-1-8 0 0,-3 2 0 16,4 0 0-16,-1-6 0 0,1 4 0 0,-1 2 0 16,1-15 0-16,0 10 0 0,-4-13 0 0,3 10 0 15,1-4 0-15,-1 1 0 0,1 2 0 0,3-2 0 16,-4 5 0-16,1-8 0 0,-1 2 0 15,1 4 0-15,-1 2 0 0,1 0 0 16,-1 6 0-16,1-2 0 0,3 5-9 0,0 3 9 0,-3-3 0 0,3 9 0 16,0 0-16-16,-4 9 4 0,4-3 1 0,0 3 0 15,0 0 11-15,4 8-8 0,0-5 8 0,-1 6-8 16,1 2 20-16,3-2 4 0,-4 2 0 0,5 4 1 16,-5-1-27-16,1 1-6 0,-4-3 0 0,3 5-1 0,-3-2 17 15,0 5-10-15,0-8 10 0,1 2-8 0,-5 1 8 16,1-4 0-16,-1 4 0 0,-3-7 0 0,4 1 0 0,-4-3 0 15,3 2 0-15,1-5 8 0,-4 0-8 0,-4-6 0 16,4-6 0-16,0 0 8 0,0 8-8 0,0-2 0 16,0-6 0-16,0 0 0 15,0 0-37-15,0 0-9 0,0 0-2 0,4-11 0 16,-1 2-64-16,-3-3-12 0,4-6-4 0,-1 1 0 0</inkml:trace>
  <inkml:trace contextRef="#ctx0" brushRef="#br0" timeOffset="9456.308">10541 5450 857 0,'0'0'17'0,"0"0"7"0,0 0-24 0,0 0 0 0,0 0 0 0,0 0 0 15,0 0 74-15,-7 6 10 0,7-6 3 0,0 0 0 16,0 0-19-16,-4 6-3 0,4-6-1 0,-7 5 0 16,7 4-23-16,-3 3-5 0,3 0 0 0,0 5-1 15,0-5 5-15,3 9 0 0,1 2 1 0,-1 1 0 16,1 2 3-16,3 1 1 0,0-4 0 0,0 10 0 15,0 2-32-15,0-3-13 0,0 9 11 0,-3-2-11 16,3 2 13-16,0 3-3 0,0 0-1 0,-4 0 0 16,1-9-9-16,0 3 10 0,-1-2-10 0,1 2 10 15,-1-3 1-15,-3-2 0 0,0-4 0 0,0 3 0 0,0-5 2 0,0 2 1 16,0-5 0-16,0 8 0 0,-3-8-14 0,-1-1 0 16,4-2 8-16,-3 2-8 0,3-2 0 0,0 8 0 15,0-11 0-15,0-1 0 0,0-2 0 0,0-3 0 16,3-6 0-16,-3 5 0 0,0-2 0 0,0-3 0 0,0 0 0 0,0-6 0 15,0 0 0-15,0 0 0 0,0 0 0 0,0 0 0 32,4-6-48-32,-1 0-13 0,1 0-3 0,-1-8 0 15,-3 2-102-15,0 0-21 0,7-26-4 0,-3 6-1 0</inkml:trace>
  <inkml:trace contextRef="#ctx0" brushRef="#br0" timeOffset="9860.511">10365 6029 1094 0,'-25'-3'23'16,"18"0"5"-16,7 3-28 0,-7 0 0 0,7 0 0 0,-11-3 0 15,4 3 56-15,7 0 7 0,-7-9 1 0,7 9 0 16,0 0-52-16,0 0-12 0,0 0 0 0,0 0 0 16,0-6 52-16,0 0 7 0,7 1 1 0,-3-1 1 15,-1 6-46-15,4-6-15 0,0 6 8 0,0-6-8 16,4 6 0-16,3 6 0 0,0-6 0 0,0 0 0 16,0 6 30-16,1-6 2 0,2 6 1 0,1-6 0 15,-4 5-17-15,7-5-4 0,-3 6-1 0,-1-6 0 16,1 6-2-16,-4-6 0 0,4 0 0 0,-1 0 0 15,1 0-1-15,0 0 0 0,-1-6 0 0,-3 0 0 16,4 1-8-16,-4 5 0 0,0-6 9 0,0 0-9 16,4 0 0-16,-4-3 0 0,0 6 0 0,0 3 0 15,-3 0 0-15,0 0 0 0,3 3 0 0,-4-3 0 16,1 9-20-16,-1-9-9 0,4 0-2 0,-3 0 0 16,0 6-101-16,-4-6-20 0,3 6-4 0</inkml:trace>
  <inkml:trace contextRef="#ctx0" brushRef="#br0" timeOffset="11817.472">12280 6011 698 0,'0'0'14'0,"-3"6"5"16,-1 3-19-16,1-3 0 0,-1 0 0 0,1 5 0 16,-1-5 75-16,1 0 11 0,3-6 2 0,0 0 1 15,0 0-4-15,0 0-1 0,0 0 0 0,0 0 0 16,0 0 12-16,-8 0 1 0,8 0 1 0,-7 0 0 16,0 0-35-16,4-6-7 0,3 6-2 0,-11 0 0 15,8-6-24-15,-4 1-5 0,0-1-1 0,0 3 0 16,-1 0-13-16,1 0-3 0,4 3-8 0,-8-3 12 15,4 3-12-15,-3 3 0 0,3-3 0 0,-8 3 0 16,1 3 0-16,0 0 0 0,-3-1-8 0,-5 7 8 16,5 0 0-16,-1 0 0 0,1 2 0 0,-1 10 0 15,0-6-8-15,1 2 8 0,-1 4 0 0,0-7 0 0,1 10 0 0,3 2 0 16,-1-8 0-16,1 8 0 0,0-8 0 16,4 2 0-16,3 1 0 0,3-10 9 0,-3 10-9 15,7-12 0-15,-3 0 0 0,6 2 0 0,-3-5 0 0,7 0 0 0,0 3 0 0,0-12 8 16,7 11 0-16,0-11-8 0,4 0 12 15,0 0-4-15,-1 0-8 0,8-11 0 0,-4-4 0 0,7 0 0 16,1-5 0-16,-1 2 0 0,0-14 0 0,0 8 0 16,1-8 0-16,-5-3 10 0,1-10 1 0,0 10 0 15,-1-3-11-15,-2-6-16 0,-5 3 4 16,1-3 1-16,-4 5 11 0,0-2-8 0,-3 3 8 16,-1 0-8-16,-6 3 8 0,3 2-8 15,-4 4 8-15,-3-4-8 0,0 4 8 0,0 3 0 0,0-4 0 0,-3 1 0 16,-1 2-20-16,-3-2 2 0,4 2 0 0,-1 1 0 15,-3 8 9-15,0-5 9 0,0-1-13 0,0 10 5 16,3-4-18-16,-3 6-3 0,4 0-1 16,-1 1 0-16,1 2 30 0,-1 3 15 0,4 6-2 0,0 0 0 15,0 0-13-15,0 0-18 0,0 0 4 0,-3 6 1 16,-1 0 5-16,4 6 8 0,-3 2-13 0,3-2 5 16,0 6 8-16,0-1-13 0,3 4 5 0,1 5 8 15,-1-2-11-15,1 5 11 0,-4 4-8 0,3-4 8 16,1 3 0-16,-4 4 0 0,3 2 0 0,-3-3 0 15,0 3 0-15,4 1 9 0,-4 2-9 0,0-3 10 16,0-3 4-16,3 3 1 0,-3 1 0 0,0-4 0 16,0-3-15-16,0 1 0 0,-3 2 0 0,3-6-10 0,-4-2 37 0,1 2 7 15,-1-2 2-15,4 2 0 0,-3-8-27 0,3 8-9 0,0-11 0 0,0-1 9 16,0 4-9-16,0-9 8 16,0 5-8-16,0-2 8 0,0-3-8 0,0 5 0 0,0-11 0 15,3 3 0-15,-3-9 0 0,0 6 0 0,0-6 9 16,0 0-9-16,0 0 8 0,0 0-8 15,0 0 10-15,0 0-10 0,0 0 0 0,0 0 0 0,0 0 0 0,0 0-10 32,4-6-30-32,-1-3-7 0,1-3-1 0,-1 1-484 0,-3 11-96 0</inkml:trace>
  <inkml:trace contextRef="#ctx0" brushRef="#br0" timeOffset="12475.49">12432 6241 1094 0,'0'0'46'15,"0"0"-37"1,0 0 44-16,0 0 9 0,0 0 2 0,0 0 0 16,0 0 17-16,0 0 4 0,0 0 1 0,0 0 0 15,0 0-48-15,0 0-10 0,0 0-1 0,0 5-1 16,0 7-2-16,3-3-1 0,-3 0 0 0,4 0 0 16,-1 2-7-16,5 1 0 0,-5-6-1 0,4 6 0 0,0-9-7 0,0 0 0 0,4 3-8 0,-1-3 12 15,1-3-12-15,-4 0 11 0,4 0-11 0,-1-6 10 16,1 3-1-16,-1 0 0 0,1 0 0 0,0-3 0 15,-1-6-1-15,1 0-8 16,-1 1 12-16,1-1-4 0,-4 3 5 0,0 3 1 16,0-11 0-16,-3 11 0 0,3-9-14 15,0 6-15-15,-4-6 3 0,1 10 1 0,-1-7 11 16,-3 0 0-16,4 6 0 0,-4-6 0 0,0 9-8 0,0 3 0 0,0 0 0 0,0-5 0 31,0 5-30-31,0-6-6 0,-4 0 0 0,1 0-1 0,-1 0 32 0,1 6 13 0,-4-12-11 0,0 6 11 16,-4 4 0-16,4-4 0 0,-4 3 0 0,1-3 10 15,-4 3-30-15,3 3-5 0,0 0-2 16,-3-6 0-16,4 12 27 0,-4-6 0 0,3 0 0 0,1 6 0 16,2 0 9-16,-2 8 7 0,3-2 2 0,0 0 0 15,0 0-18-15,0 8 0 0,3-2 0 0,1 5 0 16,-1-5 0-16,1 3 0 0,3 2 0 0,-4-5 0 16,4 2 10-16,0-2-2 0,0-6 0 0,0 8 0 0,0-2-8 0,0-6 0 15,0 2 0-15,4-2 0 0,-1 0 0 0,-3 0 0 16,4-6 0-16,-1-1 0 0,1 1 56 0,3 0 7 15,-4 0 1-15,4 0 0 0,4-3-64 0,-1 3-28 16,1 0 3-16,3-6 0 0,-3 6 25 0,3-6 0 16,3 0 0-16,-2 5 0 15,-1-5-32-15,3 0-7 0,-3 0-1 0,4-11-1 16,-4 5-112-16,4-6-23 0,10-3-4 0,-3 4 0 0</inkml:trace>
  <inkml:trace contextRef="#ctx0" brushRef="#br0" timeOffset="12971.623">12890 6167 851 0,'0'0'36'15,"0"0"-36"1,-3 6 109-16,-1 0 15 0,1 0 4 0,3 0 0 16,-4 5-58-16,4-2-11 0,-3-3-3 0,-1 6 0 15,4-6-7-15,-3 5-1 0,3 1-1 0,-4-3 0 16,4 0-13-16,-3 6-2 0,3-10-1 0,0 7 0 0,3 0-6 15,-3-3-1-15,4 3 0 0,-4-1 0 0,3 1 1 0,-3-6 0 16,4 6 0-16,-1-6 0 0,1 5-4 0,-1-2-1 16,4 3 0-16,-3-6 0 0,-4-6-6 0,7 12-2 15,0-1 0-15,0-5 0 0,0-3-3 0,4 3-1 16,-4 0 0-16,3 0 0 0,-2-6-8 0,-1 6 8 16,3-6-8-16,1-6 8 0,-1 0 4 0,-3 3 0 0,0-3 0 0,1 0 0 15,2 0-12-15,-3-5 12 0,4 5-12 0,-4-6 12 16,0-3-12-16,0 0 0 0,0 1 0 0,0-4 8 15,-3-2 1-15,3 2 0 0,-4-6 0 0,1 7 0 16,-1-4-9-16,4-2-9 0,-3 2 9 0,-1 3-13 16,-3-5 0-16,0 2 0 0,0 4 0 15,0 5 0-15,0-6-36 16,0 1-7-16,0 2-2 0</inkml:trace>
  <inkml:trace contextRef="#ctx0" brushRef="#br0" timeOffset="13391.395">13261 6152 1317 0,'0'0'27'0,"0"0"8"15,0 0-35-15,0 0 0 0,0 0 0 0,0 0 0 16,-4 9 92-16,4-3 11 0,-3 0 2 0,3 0 1 0,-4 0-39 0,4 5-8 16,0-5-2-16,0 3 0 0,0 0-29 0,0 6-5 15,4-4-2-15,-1 1 0 0,1 3-11 16,-1 3-2-16,5-7-8 0,-1 7 12 0,0-3-12 0,0 2 11 15,3 1-11-15,-3 0 10 0,4-4-10 0,-4 4 0 0,4 0 0 0,-1-1 8 16,1-2-8-16,-4 3 0 0,0-7 0 0,3 4 0 16,-3-3 0-16,0 5 0 0,4-5 0 0,-4 0 0 15,4-3 0-15,-4 2 0 0,0 1 0 0,-4 0 0 16,4-6 0-16,0 0 0 0,1 5 0 0,-5-11 0 16,-3 0-28-16,7 3 0 15,-7-3-1-15,4 3 0 0,3 0-26 0,-7-3-5 0,3-3 0 16,-3-3-452-16,4-5-89 0</inkml:trace>
  <inkml:trace contextRef="#ctx0" brushRef="#br0" timeOffset="13823.161">13339 6532 1072 0,'0'0'24'0,"0"0"4"0,-4 11 2 0,0-5 0 0,1 0-30 0,-4 0 0 15,3 0 0-15,1 0 0 0,3-6 61 0,0 0 7 16,0 0 0-16,0 0 1 0,0 0-5 0,0 0 0 16,0 0-1-16,0 0 0 0,-7 6-11 0,7-6-1 0,0 0-1 0,0 0 0 15,0 0-17-15,0 0-3 0,0 0-1 0,0 0 0 16,0 0-4-16,0 0-1 0,0 0 0 0,0 0 0 15,0 0-5-15,0 0-2 0,0-6 0 0,-4 0 0 16,4 0-8-16,0 6-1 0,4-6-8 0,-4 0 12 16,3 0-12-16,1-5 11 0,-1 2-11 0,-3 0 10 15,4 0-10-15,3-3 0 0,-4 1 9 0,5-7-9 16,2 3 8-16,-3-2-8 0,4-1 10 0,-4-6-10 16,7 10 9-16,-4-10-9 0,5-2 8 0,2 2-8 31,-3 1-19-31,0 2-9 0,1-8-1 0,-1 2-1 0,0 10 30 0,3-7 0 0,1 4 0 0,-4 2 0 15,4 0 0-15,-8 4 0 0,5 2 0 0,-5-6 0 16,1 12 0-16,-1 0 0 0,-3 1 0 0,0-1 0 16,-7 6-160-16,0 0-25 0</inkml:trace>
  <inkml:trace contextRef="#ctx0" brushRef="#br0" timeOffset="15147.62">14813 5591 1094 0,'0'0'46'0,"0"0"-37"31,0 0 56-31,-3-9 11 0,-1 6 3 0,1-3 0 0,-1-6 18 0,4 7 4 0,-3-7 1 0,-1 3 0 16,0 3-40-16,1-3-8 0,-4 0-2 0,3 4 0 16,-3-7-17-16,0 0-4 0,4 0-1 0,-8 4 0 15,4-4-30-15,-7 6 0 0,0-6 0 0,0 12 0 16,0-6-14-16,-1 6 1 0,1 0 0 0,0 0 0 15,-3 0 1-15,3 6 0 0,-1 0 0 0,-2 0 0 16,3 0 12-16,3 6-11 0,-3-1 11 0,0 4-10 16,3 3-22-16,-6-1-5 0,3 4-1 0,-1 2 0 15,1-5 58-15,4 8 11 0,-1-8 2 0,1 9 1 16,2 2-20-16,-2 0-4 0,6 10-1 0,-3-1 0 16,7-3-9-16,-3 3 10 0,3 0-10 15,0 4 10-15,3 2-10 0,1 3 0 0,-1 0 9 0,1 6-9 16,3-9 8-16,-4 6-8 0,1-3 10 0,3 3-10 15,-3-6 9-15,-1 0-9 0,1 0 8 0,-1 3-8 16,1-3 8-16,-4-6-8 0,0 9 0 0,0-14 8 16,0 5-8-16,0-3 0 0,-4-2 0 0,4-4 0 15,-3 0 10-15,-1-8-10 0,1 3 12 0,-1-7-12 16,1-2 0-16,3 3 0 0,-4-7 0 0,0 1-12 0,4-12 12 0,0 0 12 16,0 0-3-16,0 0 0 15,0 0-9-15,0 0-12 0,0 0 2 0,-3 0 1 16,-4-12-130-16,3 6-25 0,1-11-6 0</inkml:trace>
  <inkml:trace contextRef="#ctx0" brushRef="#br0" timeOffset="15507.458">14298 6273 1074 0,'0'0'30'0,"0"0"8"0,0 0-30 0,0 0-8 0,-7 6 0 0,7-6 0 15,0 0 83-15,0 0 15 0,0 0 3 0,0 0 1 16,0 0-46-16,0 0-10 0,0 0-2 0,0 0 0 0,7 3-6 0,0-3-2 15,4 3 0-15,3 3 0 16,0-6-22-16,0 0-5 0,4 0-1 0,3 0 0 16,-4 0-8-16,1 0 0 0,3 0 0 0,-3 0 8 15,3 0-8-15,-7 0 0 0,4 0 0 0,-4 0 0 16,0 5 0-16,0-5 0 0,0 0 0 0,-3 0 0 0,-1 6 0 0,5-6 0 16,-8 6 0-16,3-6 0 15,-3 0-114-15,4 0-18 0,-1 0-4 0</inkml:trace>
  <inkml:trace contextRef="#ctx0" brushRef="#br0" timeOffset="15795.769">14912 6408 1036 0,'0'0'23'0,"0"0"5"0,-4 6 0 0,1 6 1 0,-1 0-29 0,4-1 0 0,-3-2 0 0,3 3 0 15,0 6 86-15,0-7 11 0,-4 1 3 0,4 3 0 16,0 8-58-16,-3-5-11 0,3-6-3 0,0 8 0 0,0-2 29 16,0-1 6-16,0 1 1 0,0 3 0 0,0-10-52 15,0 4-12-15,0 3 0 0,0-6 0 0,-4-1 0 0,4-5 0 16,0-6 0-16,0 0 0 0,0 0-8 0,0 0-5 15,0 0-1-15,0 0-490 16,0 0-97-16</inkml:trace>
  <inkml:trace contextRef="#ctx0" brushRef="#br0" timeOffset="16004.983">14852 6141 1325 0,'0'0'37'0,"0"0"9"0,0 0-37 0,-4 0-9 0,4 0 0 0,0 0 0 16,0 0 30-16,0 0 4 0,0 0 1 0,0 0 0 16,0 0-43-16,0-6-9 0,4-6-2 15</inkml:trace>
  <inkml:trace contextRef="#ctx0" brushRef="#br0" timeOffset="16410.953">15180 5629 1033 0,'0'6'21'0,"-4"9"6"16,4-7-27-16,-3 1 0 0,3 3 0 0,-4-6 0 15,4 12 101-15,-3-1 15 0,-1 10 4 0,1-10 0 16,3 10-44-16,-4 2-9 0,4-2-2 0,0 2 0 15,0 0-26-15,4 10-6 0,-1-7-1 0,-3 3 0 16,4 3-32-16,-1-5 0 0,1 8-15 0,-1-9 5 16,-3 4 10-16,4 2 0 0,-4-3 0 0,-4 3 0 0,4-5 28 0,0 8 7 15,-3-3 1-15,3-3 1 0,-4-2-8 0,-3-4-1 0,4 3-1 16,-1-2 0-16,1-4-40 0,3-2-8 0,-4-1-2 0,1-2 0 16,3-4 11-16,-4-5 3 0,1 0 0 0,3-6 0 15,0-6-13-15,0 0-2 0,0 0-1 0,0 0 0 31,0 0-37-31,0 0-7 0,0 0-2 0,0 0-405 0,0 0-82 0</inkml:trace>
  <inkml:trace contextRef="#ctx0" brushRef="#br0" timeOffset="16935.27">15409 5685 767 0,'-7'0'32'0,"0"6"-32"32,0 0 81-32,4 0 10 0,-4 2 1 0,3 4 1 0,1 6-39 0,-1-6-8 0,0-1-2 0,4 10 0 15,-3-3-3-15,6-1-1 0,-3 1 0 0,4 2 0 16,0 4-20 0,-1-6-4-16,1 2 0 0,3 10-1 0,-4-4-5 0,4-3-1 0,0 10 0 0,-3-4 0 15,3-2 3-15,-4 2 1 16,4-5 0-16,-3 2 0 0,3-2-13 0,-3 2 0 0,-1-2 0 15,-3 2 0-15,4-2 0 0,-1 5 0 0,-3-8 0 0,-3 8 0 16,3-9 0-16,-4 10 0 0,1 2 0 0,-1-2 0 16,0-1 0-16,1-3 0 0,-1 4 0 0,1-4 0 15,-1-2 0-15,1-4 0 0,3 4 0 0,-4-6 0 16,1-1 28-16,3-5 2 0,0 9 1 0,0-10 0 16,0-5-50-16,0 0-9 0,0 0-3 15,0-3 0-15,0-3 76 0,0 3 15 0,3 6 4 0,-3-9 0 16,0 0-103-16,0 0-20 0,0 6-4 0,0-4-1 0,0-2 52 15,0 0 12-15,4 3 0 0,-1 3 0 16,4-6-54-16,-7 0-8 0,0 0-2 0,0 0 0 0</inkml:trace>
  <inkml:trace contextRef="#ctx0" brushRef="#br0" timeOffset="17550.053">15575 6523 630 0,'0'0'13'0,"0"0"3"0,0 0 1 0,0 0 2 0,0 0-19 0,0 0 0 0,0-6 0 0,0 6 0 15,0 0 94-15,0 0 15 0,0 0 3 0,0 0 1 16,7 0-39-16,0 3-8 0,0 0-2 0,0 0 0 16,0 3-51-16,4 5-13 0,-4-5 0 0,-3 0 0 15,3 6 54-15,0-6 8 0,-4 0 2 0,4 2 0 16,0-2-52-16,-3 0-12 0,3-6 0 0,0 0 0 16,0 0 47-16,0 0 6 0,-3-9 2 0,3 6 0 15,0-5-37-15,0 2-7 0,-4-6-2 0,1 0 0 16,3 0-9-16,0-2 0 0,0 2 0 0,-3 0 0 0,-1 6 0 15,1-11 0-15,-1-1 0 0,1 9 0 16,-4-8 0-16,0 11 0 0,0-6 0 0,-4-3 0 16,4 4-49-16,-3-1-12 0,-1-6-3 0,-3 12 0 15,3-8 45-15,-3 8 9 0,0 3 2 0,0 0 0 0,0 3-12 16,4 0-3-16,3 0 0 0,-11 3 0 16,4 3-8-16,-4 0-1 0,4 5-1 0,-3 1 0 0,3 0 33 0,0 0 0 15,0 5 0-15,-4 4 0 0,4-4 0 0,0 4 0 16,0-3 0-16,0 5 0 0,3-8 44 0,-3 8 16 15,4-5 4-15,-4 0 0 0,3 2-52 0,1-2-12 16,-1 2 0-16,4-2 0 0,-3 0 54 0,3-1 8 16,0-5 2-16,3 3 0 0,-3 2-52 0,4-5-12 0,-1 3 0 15,1 0 0-15,-4-1 0 0,3-2 0 0,1 0 0 16,-1-3 0-16,4-1 0 0,-3-2 0 16,6 0 0-16,-6 3 0 0,3-3 0 0,0 6 0 15,0-6 0-15,4-6 0 0,-4 5 13 0,3-5 0 16,-3 0 0-16,4 0 0 15,0-5-49-15,-1-1-9 0,1 6-3 0,-1 0 0 16,1-6-138-16,0 0-28 0,10-9-6 0,-4 3 0 0</inkml:trace>
  <inkml:trace contextRef="#ctx0" brushRef="#br0" timeOffset="18539.071">16203 6258 1177 0,'0'0'25'0,"0"0"6"0,0 0 1 0,0 0 2 0,0 0-34 0,0 0 0 0,0 0 0 0,0 0 0 16,0 0 92-16,-7 0 12 0,-4 0 3 0,11 0 0 15,0 0-30-15,-7 0-5 0,0 0-2 0,0 0 0 16,7 0-35-16,-7 0-7 0,0 0-2 0,0 6 0 16,0-6-14-16,-4 6-4 0,4-3 0 0,0 3 0 15,4 6-8-15,-4-7 0 0,0 1 0 0,0 0 0 16,0-6 0-16,0 6 0 0,0 6 0 0,3-6 0 0,0 3-11 0,1 2 11 16,-1-5-8-16,1 0 8 0,-1 6 0 0,1 8 0 15,3 4 0-15,-4-12 8 0,4-12-8 0,-7 6-8 16,7 5 8-16,-3-8-12 0,-1 3 12 0,4-6 0 15,0 6 8-15,0 0-8 0,0 6 0 0,0-6 0 16,0-6 0-16,0 0 0 0,0 0 0 0,0 5 8 16,0 7-8-16,0-6 0 0,0-3 0 0,0-3 0 15,0 0 0-15,0 0 0 0,4 9 0 0,-4-9 0 16,0 0 0-16,0 0 0 0,3 3 0 0,-3-3 0 16,4 6 0-16,-4-6 0 0,0 0 0 0,7-3 0 0,0 0 0 15,-4 3-12-15,4 0 12 0,1 0 0 16,-1 3 0-16,-4-3 0 0,-3 0 0 0,7 0 0 15,0 0 0-15,-7 0 0 0,7 3 0 0,-3 2 0 0,3-5 0 0,0 6 0 16,0 0 0-16,0 0 0 0,-3-6 0 0,-4 0 0 16,3 6 0-16,1 0 0 0,-1-6 0 0,1 6 0 15,3 0 0-15,-4 2 0 0,-3-8 0 0,4 3 0 16,-4-3 0-16,3 9 0 0,1-3 0 0,-1 0 8 16,1 0-8-16,-4 0 0 0,3 5 0 0,-3-11 8 15,0 0-8-15,4 0 0 0,3 6 0 0,-7 0 0 16,3 0 8-16,-3-6 1 0,0 9 0 0,4-3 0 15,-4 0-9-15,0 5 0 0,0-5 0 0,0 6 0 16,4 0 0-16,-4 3 0 0,-4-4 0 0,4-5 0 0,-4 6 0 0,1-3 0 16,3 5 0-16,-4 1-11 0,1-3 11 0,-1 0 0 15,1-1 0-15,-1-2 0 0,1-3 0 0,-1 0 0 16,-3 0 0-16,4 6 8 16,-1-6-8-16,-3-6 0 0,4 5 0 0,3-5 0 15,-7 6 56-15,7-6 6 0,-8 0 2 0,1-6 0 16,0 6-103-16,0-11-20 0,0-1-4 0,-3 6-1 15,3-6-102-15,0 3-21 0,-4 1-4 0</inkml:trace>
  <inkml:trace contextRef="#ctx0" brushRef="#br0" timeOffset="27561.392">17156 6505 1074 0,'0'0'30'0,"0"0"8"0,0 0-30 0,0 0-8 0,0 0 0 0,0 0 0 16,-4-6 45-16,4 0 8 0,-3 6 2 0,3 0 0 15,0 0-5-15,0 0-1 0,0 0 0 0,0 0 0 16,0 0-17-16,0 0-4 0,0 0-1 0,0 0 0 16,0 0-13-16,0 0-2 0,0 0-1 0,0 0 0 15,0 0 6-15,0 0 2 0,0 0 0 0,0 6 0 16,0-6-11-16,0 0-8 0,3 6 12 0,-3-6-12 16,4 6 8-16,3-6-8 0,0 0 0 0,-4 0 0 15,4 0 30-15,-3-6-1 0,3 0 0 0,0 0 0 16,-4 1-1-16,4-1 0 0,1 0 0 0,-1-3 0 15,0 3-15-15,0 0-3 0,0 0-1 0,0 6 0 16,0-11-9-16,-4 11 0 0,1-6 0 0,-1 0 0 16,-3 6 0-16,0 0 8 0,0 0-8 0,4 0 0 15,-4 0 0-15,0 0 8 0,0-6-8 0,0 6 0 16,0-6 0-16,-4 6-9 0,1-9 0 0,-4 6 0 16,3-3-12-16,-3-2-3 0,-3 8 0 0,3-12 0 15,-4 6 4-15,-3 0 0 0,3-6 0 0,-3 3 0 16,4 1 20-16,-4 5 0 0,-1-3-9 0,1 6 9 15,-3-6 0-15,3 6 17 0,0 0-3 0,3 6-1 16,-3-3-13-16,3 6 0 0,1 5-12 0,3-2 12 0,-4 0 0 0,4 8 0 16,-4-2 0-16,4 0 0 0,-3 2 0 0,6-2 19 15,1 5-3-15,-1-5 0 0,1-3-16 16,3 2 0-16,-4 1 0 0,4 0 0 16,0 2 0-16,4-8 0 0,-4 0 0 0,3-1 0 15,4 1 0-15,-3-3 0 0,3 3 0 0,0-6 0 0,0 0 0 0,3-1 0 0,1 1 0 16,0-6 0-16,-1 6 0 0,1-6 0 15,3-6 0-15,-3 6 0 0,-1-6-9 0,4 6-6 0,-3-11-1 0,3 5 0 16,-4-6 8-16,5 0 8 0,2-2-13 0</inkml:trace>
  <inkml:trace contextRef="#ctx0" brushRef="#br0" timeOffset="28013.421">17339 5635 1166 0,'-3'6'49'16,"-1"3"-39"-1,4-3 8-15,0-6 2 0,0 5 0 0,0 7 0 0,0 0 27 0,4 0 5 0,-1 2 2 0,4 10 0 16,-3-1 0-16,3-2 0 0,0 8 0 0,3 1 0 16,-3 2-38-16,4 6-7 0,0 4-1 0,-1 2-8 31,1 0-14-31,-1 6-10 0,1-3-1 0,-1 9-1 0,-3-6 49 0,1 0 9 0,-1 2 3 0,0 4 0 15,-4-6-23-15,1 0-12 0,-4 0 12 0,0 0-12 16,-4-6 11-16,4 3-11 0,-3-8 10 0,-4-4-10 16,3 3 9-16,1-9-9 0,-1 4 8 0,0-10-8 15,1 4 0-15,3-10 0 0,0 1 8 0,0-12-8 16,0 3 12-16,-4-3 1 0,4 0 0 0,0-1 0 16,4-5-13-16,-4 0-12 0,0-5 3 0,3-4 0 15,-3-3-88-15,0 6-18 0,4-12-3 16,-4 7-1-16</inkml:trace>
  <inkml:trace contextRef="#ctx0" brushRef="#br0" timeOffset="28358.487">17177 6252 766 0,'0'0'16'0,"0"0"4"0,0 0 1 0,0 0 2 0,0 0-23 0,0 0 0 0,0 0 0 0,0 0 0 15,0 0 91-15,-7 6 13 16,7-6 4-16,0 0 0 0,0 0-42 0,0 0-8 16,0 0-2-16,0 0 0 0,0 0-12 0,0 0-4 0,0 0 0 0,3 0 0 15,4 6-12-15,4 0-2 0,-1-3-1 0,1 0 0 16,0 0-14-16,6-3-3 0,1 0-8 0,3 0 12 15,4 0 7-15,-1-3 1 0,5-3 0 0,2 0 0 16,-2 0 1-16,-1-6 1 0,0 1 0 0,0-1 0 16,1 3-12-16,-8-3-2 0,3 1-8 0,-6-1 12 15,3 6-12-15,-3 0 0 0,-4-6 8 0,0 6-8 16,0 3-104-16,-3 3-23 0,3-2-5 0</inkml:trace>
  <inkml:trace contextRef="#ctx0" brushRef="#br0" timeOffset="29854.009">18630 6449 1270 0,'0'0'28'0,"0"0"5"0,0 0 2 0,0 0 1 0,0 0-28 0,0 0-8 0,0 0 0 15,0 0 0-15,0 0 71 0,0 0 13 16,-3-6 2-16,3 6 1 0,-4-5-38 0,1-1-7 0,-1 0-2 0,-3 6 0 16,7 0-26-16,-3-6-6 0,3 6 0 0,-11 0-8 15,4-6 0-15,0 6 0 0,0 6 0 0,-4-6 0 16,4 6 0-16,0 0 0 0,0 0-10 0,-4 5 10 15,1 4-12-15,-1 3 12 0,4 5-10 0,-3-5 10 16,-1 14-9-16,4-8 9 0,0 8-8 0,0 0 8 16,0-2 0-16,0-7 0 0,3 1 0 0,1 2 0 15,-1-14 0-15,4 3 12 0,4 2-4 0,-4-11 0 16,3 0 17-16,4 0 4 0,-3-6 1 16,3 6 0-16,3-12 10 0,-3 0 3 0,4 0 0 0,0-9 0 15,3 1-15-15,3-1-2 0,-2-3-1 0,2-8 0 16,-3-3-13-16,4-4-4 0,0-2 0 0,-1-9 0 15,1 0-8-15,-1 3 0 0,-2-3 0 0,2-6 0 16,1-3 0-16,-1 0-11 0,5 0 3 0,-8 3 0 16,0 0 8-16,-4 0 0 0,5 0-9 0,-5 3 9 15,-3-3-15-15,4 6 2 0,-4 0 0 0,0 8 0 16,-4 1-15-16,1 9-2 0,-4-1-1 0,0 4 0 16,0-1 5-16,-7 4 1 0,0-4 0 0,0 6 0 15,3-2-8-15,-3 8-2 0,0 6 0 0,4 0 0 16,-8 0 7-16,4 6 2 0,-4 0 0 0,1 12 0 15,-4-6 26-15,3 6-10 0,1 8 10 0,-5-2 0 16,5 3-14-16,-1 2 4 0,-3 1 1 0,4 2 0 16,-5 9 9-16,5-2 0 0,-1 2 0 0,4 9 0 15,0-6 0-15,0 4 9 0,0 2-1 0,4-3-8 16,-1 3-12-16,1 6-10 0,-1-6-2 0,0 0 0 0,4 3 48 0,4-9 8 16,-4 3 3-16,4 4 0 0,-4-1-23 0,0 0-12 15,3-6 12-15,-3 3-12 0,4-6 9 0,-4-2-9 16,3 5 0-16,1-9 9 0,3-2-9 0,-4 2 0 15,1-11 0-15,-4 2 8 0,3-2 0 0,-3-6 0 0,4 5 0 0,-4-5 0 16,3 3-8-16,-3-3 0 0,4-1 0 0,-1-5 0 16,-3 0 0-16,4 0 0 0,-1-3 0 0,-3 0 0 15,0-3 0-15,0 0-9 0,0 0 9 0,0 0-10 16,0 0-40-16,0 0-8 16,0 0-2-16</inkml:trace>
  <inkml:trace contextRef="#ctx0" brushRef="#br0" timeOffset="30445.064">18842 6493 1220 0,'0'0'27'0,"0"0"5"0,0 0 2 0,0 12 0 0,-4-6-34 0,4-3 0 0,0-3 0 0,0 9 0 16,4-3 58-16,-4 2 5 0,0-8 1 0,0 12 0 15,0-6-10-15,0 0-2 0,3 0 0 0,1 0 0 16,-1-3-32-16,1 6-8 0,3-4 0 0,-3-2-1 15,6 3-11-15,-3-6 0 0,4 0 0 0,-4 0 0 16,0 0 31-16,0-9 1 0,0-2 0 0,0 5 0 16,0-6-16-16,4-6-2 0,-4 1-1 0,3 2 0 15,-3-3-5-15,0 1 0 0,-3-1-8 0,3 3 12 16,-3-2-12-16,-1 5 9 0,-3-3-9 0,0 4 8 16,0-1-8-16,-3 0 0 0,-1 0 0 0,0 1 0 15,1 2 0-15,-4 3 0 0,3 0-14 0,-3 0 5 16,0 0-4-16,0-6-1 0,0 7 0 0,0 5 0 15,0 0 14-15,-4 0 0 0,4 0-10 0,-3 5 10 16,3 1-31-16,-4 6-1 0,4 0-1 0,0-3 0 16,0 8 33-16,0 1 0 0,7 0 0 0,-4 2 0 15,-3 4 0-15,4-4 0 0,-1 4 0 0,1 5 0 0,-4-5 0 16,3 8 0-16,4-3 0 0,0-2 0 0,-3-1 0 0,3-2 17 16,3-1-3-16,-3-2-1 0,0 2-13 0,0-11 0 15,4 3 0-15,-4 0 0 0,3-1 0 0,1-8 0 16,-8 6 0-16,4-6 0 0,0-6 32 0,4 9 3 15,3-6 1-15,-4 0 0 0,4-3-25 0,1 0-11 16,2 2 10-16,1-4-10 16,-1-4-27-16,4-3-11 0,0 3-2 0,1 0-753 0</inkml:trace>
  <inkml:trace contextRef="#ctx0" brushRef="#br0" timeOffset="30941.087">19152 6343 990 0,'0'0'21'15,"0"0"5"-15,0 0 1 0,0 0 1 0,4 9-28 0,-4 3 0 0,0-12 0 0,0 6 0 16,3 0 76-16,-3 6 10 0,0-4 2 0,0 1 0 16,0 0-23-16,0 3-4 0,0 0-1 0,0-1 0 0,-3 1-15 15,3 3-3-15,0 2-1 0,-4-5 0 0,4 3-7 0,0 2-2 16,0 1 0-16,0-6 0 0,0 8-3 0,4-2-1 16,-4-6 0-16,0 5 0 15,3-11-8-15,1 9-1 0,-4 3-1 0,3-1 0 16,1-8-4-16,3 3-1 0,-3 6 0 0,-1-1 0 0,4-5-1 0,0-6 0 15,0 3 0-15,0-3 0 0,0 5 0 0,0-11 0 16,0 6 0-16,0 0 0 0,1-6 0 0,-1 0 0 16,0 6 0-16,0-6 0 0,-4-6 4 0,4 0 1 15,0 6 0-15,4-6 0 0,-4-5-17 0,4-1 0 16,-4 3 0-16,3-3 0 0,-3 0 0 0,0-8 0 16,0 5 0-16,4 0 0 0,-4-8 25 0,0 2 2 0,-3 4 0 15,3-7 0 1,-4 1-45-16,1 2-9 0,-1-5-1 0,1 8-1 15,-1-5-2-15,-3-1 0 0,0 3 0 0,0-2 0 16,-3 8-29-16,-1-2-7 0,4-1-1 0,-3-9 0 16,-1 10-139-16,1-1-28 0,-4-14-5 0,3 20-2 0</inkml:trace>
  <inkml:trace contextRef="#ctx0" brushRef="#br0" timeOffset="31435.416">19614 6399 1011 0,'0'0'22'0,"0"0"5"0,0 0 1 0,-3 3 0 0,-4 3-28 0,3 6 0 15,1 0 0-15,-1-1 0 0,4-11 75 0,0 0 9 16,0 0 1-16,0 0 1 0,0 0-16 0,0 0-3 16,0 0-1-16,0 0 0 15,0 0-26-15,-3 6-4 0,-1 0-2 0,4-6 0 16,0 0-12-16,0 6-2 0,0-6-1 0,0 6 0 15,0-6-3-15,0 9 0 0,4-3 0 0,-4 5 0 16,3-5-7-16,-3 6-1 0,4-6-8 0,-4 3 12 0,3 8-12 0,4-5 0 0,-3 0 0 16,3-3 0-16,-3 5 0 0,6 1 0 0,-3-3 0 15,-3 5 0-15,3-8 0 0,-4 3 0 0,4 6 0 0,-3-1 0 16,3-5 0-16,0 3 0 0,0 2 0 0,0-5 0 16,0 0 13-16,0 3-3 0,-3-7-1 0,3 7 0 15,-7-15 13-15,3 6 2 0,-3-6 1 0,7 12 0 16,-7-12-25-16,7 9-17 0,-7-9 2 0,0 0 1 15,0 0 22-15,0 0 5 0,11 3 1 0,-11-3 0 16,0 0-165-16,7 0-33 16,0 0-6-16</inkml:trace>
  <inkml:trace contextRef="#ctx0" brushRef="#br0" timeOffset="31857.65">19442 6814 1314 0,'0'0'37'0,"0"0"8"0,0 0-36 16,0 0-9-16,0 0 0 0,0 0 0 0,0 0 103 0,0 0 18 0,0 0 4 0,0 0 1 16,3 0-50-16,1-6-9 15,3 0-3-15,-4 0 0 16,4 0-31-16,0 0-6 0,0-2-2 0,0-4 0 16,0 6-9-16,4-6-3 0,-4 0 0 0,0-2 0 15,0 2-13-15,0 0 0 0,0 0 8 0,0-5-8 0,0 11 0 0,1-9 0 0,-1 6 0 0,0 1 0 16,0 2 0-16,0-6 0 0,0 0 0 0,0 6 0 15,-4-2 0-15,4-1 0 0,1 0 0 0,-1 3 0 16,0 0-13-16,0 0 4 0,0 0 1 0,0 0 0 16,0-2-1-16,0 5 0 0,3-6 0 0,-2 3 0 15,-5 6-27-15,4-6-6 0,-3 0-1 0,3 0 0 16,-4-5-77-16,1 11-16 0,3-6-4 0</inkml:trace>
  <inkml:trace contextRef="#ctx0" brushRef="#br0" timeOffset="32941.936">20842 5982 1265 0,'4'0'36'0,"-1"-6"8"0,4-6-36 0,-3 6-8 0,-1-2 0 0,1 2 0 16,-1 0 79-16,1-6 13 0,-1 0 4 0,1 6 0 16,-1-5-52-16,1 2-9 0,0-9-3 0,-1 6 0 15,-3-5 7-15,4 2 1 0,-1-3 0 0,-3 1 0 16,4-1-20-16,-4 3-3 0,3-2-1 0,-3 5 0 15,0-3 0-15,-3 7 0 0,-1-1 0 0,-3 3 0 16,0-6-16-16,-4 6 10 0,-3-6-10 0,4 4 8 16,-8-1-22-16,0 0-5 0,1 3-1 0,-1 0 0 15,-3 6 20-15,0 0-10 0,0-6 10 0,-1 12-8 16,5-6 0-16,-1 6 0 0,1 0 0 0,-1 0 0 16,0-3 8-16,4 3-8 0,0-3 8 0,0 5-8 15,3-2 8-15,1 6 0 0,3 6 0 0,-4-4 0 16,8 10-11-16,-4-1 11 0,3-5-13 0,0 14 5 15,1-2 8-15,3 8 0 0,0 0 0 0,0 3 0 16,0 3 0-16,0 6 0 0,3-5 0 0,1 7 0 0,0-2-17 0,-1 6-2 16,-3 0 0-16,4 0 0 0,-1-6 19 0,-3-3 0 0,0 3 0 15,0 0 0-15,0-12 0 0,4 3 0 0,-4-8 0 0,0-1 0 16,3-3 0-16,-3-11 0 0,4 3 0 0,-4-4 0 16,3 1 0-16,-3 0 0 0,0-4 0 0,0-2 0 15,4-6 0-15,-4 0 0 0,3 0 0 0,1 0 0 16,-4-1 0-16,3 1 0 0,-3-6 0 0,0 3 0 15,0-3 0-15,4 3 0 0,-4 3 0 0,0-3 0 16,0-3-11-16,0 0 2 0,0 0 0 0,0 0-498 16,0 0-99-16</inkml:trace>
  <inkml:trace contextRef="#ctx0" brushRef="#br0" timeOffset="33326.83">20447 6623 835 0,'0'0'18'0,"0"0"4"0,0-6 1 0,0 0 1 0,4 0-24 0,-4 0 0 15,3-3 0-15,1-2 0 0,-1 5 64 0,1 0 9 0,-1 0 2 16,4 6 0-16,-3-6 6 0,-1 0 2 16,4 6 0-16,-3-6 0 0,3 0-37 0,0 6-7 0,-7 0-2 15,7 0 0-15,-3 0-21 0,3 0-5 16,0 0-1-16,0 0 0 0,0 6 0 0,-7-6 0 16,7 0 0-16,-4 6 0 0,4 0-2 0,0-6 0 15,1 6 0-15,-1 0 0 0,3-6-8 0,-3 6 0 0,4-6 0 0,-1-6 0 16,1 6 0-16,0-6 0 0,-1 6 0 0,4 0 0 15,0 0 0-15,0-6 0 0,1 0 0 0,2 0 0 16,-3 0-14-16,4-5-5 0,-4 2-1 0,0 3 0 16,0 0-137-16,0-6-28 15,11-5-6-15,-4 2-1 0</inkml:trace>
  <inkml:trace contextRef="#ctx0" brushRef="#br0" timeOffset="33748.097">20994 6705 1101 0,'0'0'31'0,"0"0"7"0,0 0-30 0,0 0-8 0,0 0 0 0,0 0 0 16,0 0 98-16,0 0 18 0,0 0 4 0,0 0 1 16,0 0-53-16,0 0-10 0,0 0-2 0,-4 6-1 15,1 3-37-15,3 0-7 0,-4 2-2 0,4-5 0 16,0 0-9-16,0 0 0 0,0 3 0 0,0 3 0 15,4-1 0-15,-4-5 0 0,0 6 0 0,0-6 0 16,0 3 0-16,3-1 0 0,-3 1 0 0,4 3 0 16,-4 0 0-16,0 0 0 0,3-1 0 0,-3-5 0 15,-3 3 0-15,3 3 0 0,0 0 0 0,0-1 0 16,0-5 0-16,0 0 0 0,-4 0 0 0,4-6 0 16,0 0-52-16,0 0-8 15,0 0-3-15,0 0-641 0</inkml:trace>
  <inkml:trace contextRef="#ctx0" brushRef="#br0" timeOffset="33982.388">21004 6314 1176 0,'-3'12'33'0,"3"-12"7"0,-4 6-32 0,1 0-8 16,-4-1 0-16,3 10 0 0,1-9 26 0,-1 0 3 16,4-6 1-16,0 0 0 0,0 0 14 0,0 0 2 15,0 0 1-15,0 0 0 0,0 0-8 0,0 0-2 16,0 0 0-16,4-6 0 16,-1 0-134-16,4 0-27 0</inkml:trace>
  <inkml:trace contextRef="#ctx0" brushRef="#br0" timeOffset="34747.271">21272 5797 608 0,'0'0'12'0,"0"0"4"0,0 0-16 0,0 0 0 0,0 0 0 0,0 0 0 15,0 0 76-15,0 0 13 0,0 0 3 0,0 0 0 16,0 0 6 0,4 6 2-16,-4-6 0 0,4 5 0 0,-1 1-80 0,1 6-20 15,-1-3 0-15,1 0 0 0,-1 0 55 0,1 2 7 0,-1-5 2 0,-3 12 0 16,0-6-52-16,4 2-12 0,-4 4 0 0,0 0 0 16,3 8 41-16,1-3 6 0,-1 4 1 0,-3 2 0 15,4 4-28-15,-1 2-4 0,1-3-2 0,-4 9 0 16,3-8 1-16,1 2 0 0,0-3 0 0,3 4 0 15,-4 2 1-15,1-6 0 0,-1-2 0 0,-3 5 0 16,7 3-7-16,-3-11-1 0,-4 8 0 0,3-3 0 16,-3-2-8-16,0 2 8 0,4-3-8 0,-1-5 8 0,-3 8-8 0,0-11 10 15,0 2-10-15,-3-5 10 0,6 3-10 0,-6-7 8 16,3 1-8-16,-4 3 8 0,8-13-8 0,-4 4 10 16,0-9-10-16,0 0 10 0,0 0-10 0,0 0 0 15,0 0 9-15,0 9-9 0,0-9 0 0,0 9 8 16,0-9-8-16,0 0 0 0,3 12 0 0,-3-1 0 15,0-5 0-15,0-6 0 0,0 0 0 0,4 6 0 16,-4-6 0-16,3 9-8 0,-3 3 8 0,0-12 0 16,0 0 0-16,0 0 0 0,0 0 0 0,0 0 0 15,0 12 0-15,0-12 0 0,0 0-15 0,0 0 3 16,0 0 0-16,0 0 0 16,0 0-20-16,0 0-3 0,0-6-1 0,4 0 0 15,-4 3-124-15,0-6-24 0</inkml:trace>
  <inkml:trace contextRef="#ctx0" brushRef="#br0" timeOffset="35699.063">21851 6505 836 0,'7'-12'24'0,"-7"12"4"0,0 0-28 0,0 0 0 0,4-5 0 0,-1-1 0 16,-3 6 57-16,4-6 6 0,-4-967 1 0,0 1940 0 15,0-967 32-15,0 0 8 0,3 6 0 0,-3-6 1 16,0-9-25-16,-3 3-4 0,-1 0-2 0,4 6 0 16,0 0-27-16,-3 3-6 0,-4 6-1 0,0-6 0 15,-4-9-32-15,4 3-8 0,-4 0 0 0,4 3 0 16,-3 0 0-16,3 0 0 0,-4 3 0 0,0 0 0 16,1 0 0-16,-1 6 0 0,4-9 0 0,-3 6 0 15,-1-6 0-15,4 11 15 0,0 7-4 0,0-3-1 16,0 2 4-16,-4 1 1 0,4-6 0 0,0 0 0 15,-3-7-3-15,3 4-1 0,-1 15 0 0,1-7 0 16,4-5-11-16,-4 3 0 0,3-9 0 0,1 5 0 16,-1-5 0-16,4 3 0 0,0-9 0 0,0 0 0 15,0 3 8-15,0-3-8 0,4 6 8 0,-4-6-8 0,0 0 0 0,0 0 0 16,0 0 0-16,3 6 0 0,-3-6 0 0,4 6 0 16,-4-6 0-16,7 9 0 0,-4-9 0 0,4 5 0 15,-3-5 0-15,-4 0 0 0,0 0 0 0,7 6 0 16,0-6 0-16,-3 0 0 0,3 6 0 0,0-6 0 15,0 0 0-15,0 0 0 0,0 0 0 0,-7 0 0 16,0 0 0-16,7 6 0 0,0-12 0 0,4 6 0 16,-4 0 0-16,0 0 0 0,0 6 0 15,-4-6 0-15,4 0 0 0,-7 0 0 0,7 0 0 0,0 6 0 16,-3-6 0-16,-4 0 0 0,7 0 0 0,-3 3 0 16,3 0 0-16,-4 6 0 0,-3-9 0 0,7 6 0 15,-3-4 0-15,-1 7 0 0,1-3 0 0,-4 0 0 16,3 6 0-16,-3-3 0 0,0-3 0 0,0-1 0 0,0 4 0 15,0 0 0-15,0-3 0 0,0 6 0 0,0-6 0 0,0 5 0 16,0-5 0-16,0 9 0 0,0 8 0 0,-3-17 0 16,3-6 0-16,0 0 0 0,0 0 0 0,0 0 0 15,0 0 29-15,-4 6 11 0,1 0 1 0,-1 0 1 16,4-6-27-16,-7 9-6 0,7-9-1 0,-3 3 0 16,3-3 2-16,-7 3 0 0,-1-3 0 0,1-3 0 15,7 3-10-15,-7 3 8 0,-3-6-8 0,3 3 8 16,0-3-8-16,0 0 0 0,7 3 0 0,-4-6 0 15,-3 0-49-15,0 6-12 16,7 0-3-16,0 0 0 0,-7 0 0 16,0-6 0-16,0 6 0 0,7 0 0 0,0 0-84 15,0 0-16-15,0 0-4 0,0 0-1 0</inkml:trace>
  <inkml:trace contextRef="#ctx0" brushRef="#br0" timeOffset="36392.051">22130 6943 1668 0,'0'0'35'0,"0"0"7"0,0 0-34 0,0 0-8 0,-7 0 0 0,0-6 0 15,7 6 8 1,0 0 0-16,0 0 0 0,0 0 0 16,0 0 8-16,-7 6 0 0,3 0 1 0,4-6 0 0,0 0 4 0,0-6 1 0,4-6 0 0,-4 1 0 31,3-1-40-31,-3 3-8 0,4 0-2 0</inkml:trace>
  <inkml:trace contextRef="#ctx0" brushRef="#br0" timeOffset="76909.658">25026 1896 851 0,'4'-6'36'0,"-4"0"-36"31,0 6 0-31,0 0 0 0,0 0 0 0,0 0 0 0,0 0 109 0,0 0 15 16,0 0 4-16,0-6 0 0,0 0-103 0,-4 0-25 0,4 3 0 0,0 3 0 16,0 0 56-16,0 0 7 0,0 0 1 15,0 0 0-15,-7 9-52 0,7-9-12 0,0 0 0 0,-4 12 0 16,4-12 0-16,0 0 0 0,0 0 0 0,-3 6 0 16,3 0 0-16,0 5 0 0,0-5 0 0,3 0 0 15,-3 9 18-15,0-9 1 0,8-1 0 0,-8 1 0 16,3 0-9-16,-3-6-2 0,0 12 0 0,4 0 0 15,-4-12 11-15,-4 9 1 0,4 2 1 0,-3-5 0 16,6 6 11-16,-3 0 3 0,4 0 0 0,-1-7 0 16,1 4-11-16,-1 3-1 0,-3-12-1 0,4 12 0 15,-1-6-10-15,1 5-1 0,3-5-1 0,-4-3 0 16,4 9-10-16,-3-12 10 0,3 6-10 0,-4 0 10 16,5-6-10-16,-1 6 8 0,3-6-8 0,-3 0 8 15,0 0 11-15,4 0 1 0,-4 0 1 0,4 0 0 16,-4 0-21-16,0-6-8 0,0 0 0 0,0 0 0 15,-4-3 8-15,4 3 12 0,0-6-2 0,4 1-1 16,-4-1-9-16,0 0 10 0,0 0-10 0,0 4 10 16,0-4-10-16,0 0 0 0,0 6 9 0,0-6-9 15,0 1 0-15,1-4 8 0,-5 9-8 0,1-6 0 16,-1 1 10-16,-3-1-2 0,4-3-8 0,-4 9 12 16,-4-5-12-16,1-1 0 0,3 0 0 0,-4 3-10 15,-3 3-3-15,0 0-1 0,0 1 0 0,0-1 0 16,0 6-34-16,0-12-6 0,-4 12-2 0,4-6 0 15,0 0-22-15,0 6-5 0,3 0-1 0</inkml:trace>
  <inkml:trace contextRef="#ctx0" brushRef="#br0" timeOffset="77573.823">25368 1951 1370 0,'0'0'39'16,"0"0"8"-16,0 0-38 0,0 0-9 0,-7-6 0 0,7 6 0 16,0 0 58-16,0 0 10 0,0 0 1 0,0 0 1 15,0 0-43-15,0 0-9 0,0 0-2 0,0 0 0 16,0 0-16-16,0 0 0 0,0 6 0 0,4 6 0 16,-4-6 0-16,3 6 0 0,-3-6 0 0,4 2 0 15,-1 4 0-15,4-6 0 0,-3 6-11 0,3-6 11 16,-4 6 0-16,1-7 0 0,0 10 0 0,-1-3 0 15,1-6 0-15,-1 0 0 0,-3-6 0 0,0 0 0 16,0 0 0-16,0 0 9 0,0 5 1 0,0-5 0 0,0 0 32 0,0 0 6 0,0 0 2 0,0 0 0 16,0 0-12-16,0 0-2 0,-7-5-1 0,0-1 0 15,7 6-18-15,-7-6-3 0,0 6-1 0,0-6 0 16,0 0-5-16,3 0 0 0,-3 0-8 0,4 0 12 16,-1 4-12-16,1-4 11 0,-1 0-11 0,1 0 10 15,3-6-10-15,0 12 0 0,0-6 0 0,0 0 0 16,0 0 0-16,3 1 0 0,1-1 0 0,-1 3 0 15,1-3 0-15,3 0 0 0,-4-6 8 0,4 6-8 16,-3 6 0-16,6-6 0 0,-3 6-12 0,4-5 12 16,-4 5-8-16,4 0 8 0,-4 0 0 0,3 0 0 15,-3 5 0-15,0-5 0 0,4 6 0 0,-4 0 0 16,0 0-21-16,-3 6-3 0,-1 0-1 0,-3 2 0 16,4 4 25-16,-1 0 0 0,-3-7 0 0,4 10 0 15,-1 2 0-15,-3-8-8 0,4 15 8 0,-1-13 0 16,1 4 0-16,-1 2 0 0,1-5 0 0,-1-3 0 15,1-4 0-15,-4-11 9 0,0 0-9 0,0 0 10 16,0 0-10-16,11 0 0 0,-4-5 0 0,3-1 8 16,-3-9-88-16,4-3-19 0,-1-5-3 0</inkml:trace>
  <inkml:trace contextRef="#ctx0" brushRef="#br0" timeOffset="78191.74">26338 1546 1720 0,'-17'-3'36'0,"6"3"8"0,4 0-35 0,-3 0-9 0,-1 0 0 0,-3 3 0 16,0 3 0-16,0-6 8 0,0 5-8 0,-1-5 8 16,5 0 2-16,-4 0 0 0,3 0 0 0,1 0 0 15,-1 0-10-15,0 0 8 0,1 6-8 0,3-6 8 16,-4 0-8-16,11 0 0 0,-7 6 0 0,0 0 0 15,0-6 0-15,0 12 0 0,0 0 0 0,3-1 0 16,1 4 8-16,-1-3-8 0,4 5 12 0,0 4-4 16,-3 3 11-16,-1-1 1 0,4 4 1 0,-3-4 0 0,3 4 5 0,0-4 1 15,0 6 0-15,0-2 0 0,0 2 1 0,3-2 1 0,1 2 0 0,-1-2 0 16,1 8-13-16,-1-12-2 0,1 10-1 16,-1-7 0-16,1 9-5 0,-1-8 0 0,1-4-8 0,-1 7 12 15,1-15-12-15,0 8 0 0,-1-11 8 16,1 5-8-16,-4-11 0 0,3 9 8 0,-3-15-8 0,0 0 0 15,0 0 0-15,0 0-13 0,0 0 1 0,0 0 0 32,0 0-40-32,0-15-7 0,-3 9-1 0</inkml:trace>
  <inkml:trace contextRef="#ctx0" brushRef="#br0" timeOffset="78488.381">25855 2098 1630 0,'0'0'34'0,"0"0"7"16,0 0-33-16,0 0-8 0,0 0 0 0,0 0 0 16,0 0 27-16,4 0 3 0,3 0 1 0,0 0 0 15,0 0 11-15,0-6 2 0,3 6 1 0,1-5 0 16,0-1-25-16,3 0-4 0,0 0-2 0,0 0 0 15,4 6-14-15,-4-6 0 0,0 6 0 0,3 0 0 16,1-6 0-16,0 6 0 0,3-3 0 0,0 3 0 0,0-3-21 0,0 3 2 0,1 0 1 0,-5-2 0 31,1 2-13-31,-4-6-2 0,4 6-1 0,-4-6 0 16,0 6 0-16,-4 0 0 0,4-6 0 0,-3 6 0 16,0 0-31-16,-4 0-7 0,0 0 0 0</inkml:trace>
  <inkml:trace contextRef="#ctx0" brushRef="#br0" timeOffset="78741.787">26420 2098 1356 0,'0'0'57'0,"0"0"-45"16,-4 6 51-16,0 0 10 0,4-6 3 0,-3 9 0 15,3-9-24-15,-4 6-4 0,4-6 0 0,0 0-1 16,0 0-24-16,0 0-5 0,0 0-1 0,-3 6 0 16,-1 5-17-16,1-5 0 0,3 12 0 0,0-9 0 15,0 3 0-15,0-7 0 0,0 7 8 0,0 0-8 16,0-6-30-16,3 0-10 0,-3 0-1 0,0-6-1 16,0 0-51-16,0 0-11 0,0 0-1 0</inkml:trace>
  <inkml:trace contextRef="#ctx0" brushRef="#br0" timeOffset="78966.969">26398 1984 1454 0,'0'0'30'0,"0"0"8"0,0 0-30 0,0 0-8 0,0 0 0 0,0 0 0 16,0 0 72-16,0 0 12 0,0 0 4 0,0 0 0 16,0 0-61-16,0 0-12 15,0 0-3-15,-7 0 0 0,7 0-12 0,0 0-16 0,0 0 3 0</inkml:trace>
  <inkml:trace contextRef="#ctx0" brushRef="#br0" timeOffset="79462.22">26610 1643 1060 0,'0'0'22'0,"0"0"5"0,0 6-27 16,0-6 0-16,-4 5 0 0,4 7 0 15,-3-6 61-15,3-3 7 0,0 9 2 0,-4 0 0 16,4-7-18-16,0 7-4 0,0 0-1 0,4 9 0 0,-4-10-32 0,0 7-7 0,3 0 0 0,-3-4-8 15,4 4 38-15,0 0 1 0,-1-7 0 0,1-2 0 16,-1 9-23-16,1-1-4 0,-1-5 0 0,1 9-1 16,-1-4 5-16,1-5 2 0,3 9 0 0,0-4 0 15,-4 1 8-15,4-6 2 0,1 0 0 0,-1 2 0 16,-4 4-13-16,1-6-3 0,3 5 0 0,-4-2 0 16,1 3 2-16,-1-7 0 0,1 1 0 0,-1-3 0 15,1 3-6-15,-4-1-8 0,3-5 11 0,-3 0-11 16,0-6 0-16,0 12 0 0,0-12 0 0,0 0 0 15,0 0-51-15,0 0-4 0,0 0-1 0,0 0 0 16,-3 6-36-16,-4 0-8 0,7-6-2 0,-7 3 0 16,7-3-35-16,-7 6-7 15,3-1-2-15,4-5 0 0,-7 6-10 0,7-6-1 16,-3 12-1-16</inkml:trace>
  <inkml:trace contextRef="#ctx0" brushRef="#br0" timeOffset="79960.534">26995 1957 1140 0,'0'0'24'0,"0"0"4"0,-4 6-28 16,4 0 0-16,0 6 0 0,0-12 0 0,0 0 66 0,0 0 7 0,0 0 2 0,0 0 0 15,0 0-3-15,0 0 0 0,0 0 0 0,-7 0 0 16,0 3-26-16,0 0-6 0,7-3 0 0,-7 0-1 16,-4 0-19-16,1 0-3 0,3 0-1 0,0 0 0 15,-1 3-8-15,-2-3-8 0,-1 5 9 0,4-5-9 16,0 6 0-16,4-6 0 0,-4 6 0 0,7-6 0 15,-4 6 0-15,4-6 0 0,0 0 0 0,-3 12 0 16,3-6 0-16,0 6 0 0,0-7 0 0,3 4 0 16,-3 3 11-16,0 0 2 0,4-6 1 0,-1-1 0 15,1 1-2-15,-1 0 0 0,4 0 0 0,-3 3 0 16,-1-3 0-16,1 6 0 0,-1-7 0 0,1 1 0 16,-1 0 0-16,4 0-1 0,4 0 0 0,-4 0 0 0,0 3-2 15,0-3 0-15,0-6 0 0,4 5 0 0,-4 1-9 0,0 0 0 16,-3-6 0-16,3 6 8 0,0 0-8 0,0-6 8 15,0 6-8-15,0 0 8 0,-4-6-8 0,-3 0 0 16,0 0 0-16,0 0 8 0,0 0-8 0,7 6 0 16,-7 2 0-16,4-2 0 15,-4 6-32-15,0-12-9 0,0 6-2 0</inkml:trace>
  <inkml:trace contextRef="#ctx0" brushRef="#br0" timeOffset="81279.084">24761 3024 1409 0,'0'0'29'0,"0"0"7"0,0 0-28 0,-7 6-8 0,7-6 0 0,-7 6 0 15,0-6 27-15,-3 0 4 0,3 0 1 0,-4 0 0 16,4 0 6-16,-4 0 2 0,-3-6 0 0,4 0 0 16,-1 6 12-16,-3-5 4 0,0 5 0 0,0-6 0 15,0 6-20-15,3-6-4 0,1 0-1 0,-5 6 0 16,5 0-15-16,-1 0-2 0,4 0-1 0,-3 0 0 15,-1 0 6-15,0 12 1 0,1-12 0 0,3 6 0 16,-4-1-32-16,1 1-7 0,3 0-1 0,0 0 0 16,-4 3 20-16,4 3 0 0,3-6 0 0,-3-1 0 15,4 1 0-15,-1 0 0 0,1 6 0 0,3-3 0 16,0 2 0-16,-4-5 0 0,4 0-8 0,0 6 8 16,0 0 0-16,4-6 0 0,-4 2-8 0,0 4 8 0,0 0 0 15,0 0 0-15,0-6 0 0,0 5 0 0,3-2 0 0,-3 9 0 16,4-1 0-16,-1-5 0 0,1 3 0 0,3 3 0 15,0-13-8-15,-3 7 8 0,3-6 0 0,0 6 0 0,3-6-8 16,-3-3 8-16,4 0 0 0,-4-3 0 0,3 0 0 0,-2 0 0 16,-1-6 0-16,0 3 0 0,0-6 8 15,0-3-8-15,0-5 12 0,3-7-4 0,1 3-8 16,0-8 12-16,-1 8-12 0,1-8 8 16,3 3-8-16,0-4 0 0,0 7 0 15,0-4 0-15,4-2 0 0,-4 2 0 0,0-8-8 0,4 3-2 0,-4-6 0 16,0-4 0-1,0-2-19-15,4 0-4 0,-1-3-1 0,-3 9 0 16,-3-6-6-16,0 9-2 0,-4 2 0 0,3-2 0 0,-6 3 16 0,-1 8 3 0,1-2 1 0,-1 8 0 16,-3-5 10-16,-3 5 1 0,3 3 1 0,-7-2 0 15,3 5 10-15,1 6 14 0,-4-6-3 0,0 9-1 16,-1-3 4-16,1 6 1 0,7 0 0 0,-7 0 0 16,-3 6 15-16,3-3 3 0,0 3 1 0,3 0 0 15,-3 0-11-15,4 6-3 0,-1-7 0 0,4 7 0 16,-3 0-6-16,-1-3-2 0,4 3 0 0,0-1 0 15,0 1-12-15,-4 0 8 0,4 0-8 0,0 2 0 16,4 4 0-16,-4-6 0 0,7 5 0 0,-7 4 0 16,4-4 0-16,-4 4 0 0,3 3 0 0,-3-1 0 15,4 4 0-15,-4 8 0 0,0-3 0 0,3 3 0 16,-3-2 0-16,0-4 0 0,0 4 0 0,0-10 0 16,-3 1 0-16,-1-4 0 0,4 4 0 0,-3-4 0 0,-1-2 8 15,4 0-8-15,-7-1 0 0,7-2 0 0,0-3 9 16,-4 5-9-16,4-5 8 0,0 3-8 0,-3 2 13 15,3-5-2-15,0 12-1 0,0-16 0 16,0 10-2-16,0 0-8 0,3-7 12 0,-3 1-4 16,0 3 6-16,0-3 1 0,0-1 0 0,0-5 0 0,0 0-15 0,0-6 0 0,0 0 0 0,0 0 0 15,0 0 0-15,0 0 0 0,0 0 0 0,0 0 0 16,0 0 8-16,0 0 0 0,0 0-8 0,0 0 12 16,0 0-12-16,0 0-8 0,0 0 8 0,0 0-13 31,0 0-26-31,0 0-5 0,0 0 0 0,0 0-1 0,0 0-39 0,0 0-8 15,0 0-2-15</inkml:trace>
  <inkml:trace contextRef="#ctx0" brushRef="#br0" timeOffset="81954.435">24913 3036 1280 0,'0'0'36'0,"0"0"8"0,-3 3-35 15,3 9-9-15,-4-6 0 0,4-6 0 0,0 0 51 0,0 0 8 0,0 0 1 0,0 0 1 16,0 0-30-16,0 0-7 0,0 0 0 0,4 6-1 16,-4-6-4-16,0 0-1 0,0 0 0 0,3 6 0 15,1-6 6-15,-1 0 2 0,4 0 0 0,0 5 0 16,0-5-14-16,4-5-2 0,-4 5-1 0,4 0 0 16,-1 0-9-16,-3 0 0 0,4 0 0 0,-1 0 0 15,-3 0 0-15,4 0 0 0,-4 5 0 0,4-5 0 16,-4 0 0-16,0 0 0 0,0 0 0 0,0 6 8 15,0-6-8-15,-7 0 0 0,0 0 0 0,0 0 0 16,7 0 0-16,-7 0 0 0,0 0 0 0,0 0 8 16,4-6-8-16,-4 6 10 0,0 0-10 0,0 0 10 15,0 0-10-15,0 0 0 0,0 0 0 0,0-5 8 16,-4-1-8-16,0 0 0 0,1 0-10 0,-4-3 10 16,3 3-11-16,-3 6 11 0,0-6-12 0,4 6 12 15,3 0-11-15,0 0 11 0,-7-6-10 0,7 6 10 16,-7 0-9-16,0 0 9 0,0 0-8 0,-1 0 8 15,1 0 0-15,-3 0 0 0,3 0 0 0,0 0-8 16,7 0-2-16,0 0 0 0,0 0 0 0,0 0 0 16,0 0 10-16,-4 12 0 0,4-9 0 0,0 9 0 15,-3 0 0-15,3-6 0 0,0 5-8 0,-4 1 8 16,4 3 0-16,-3 2 0 0,3-5 0 0,-4 6 11 16,1-4 1-16,3 4 1 0,0 0 0 0,-4-7 0 15,4 4 9-15,0 3 2 0,0-1 0 0,-3-5 0 16,3-3-13-16,0 9-3 0,0-7 0 0,0-5 0 15,3 6-8-15,-3-6 0 0,0-6 0 0,4 6 0 16,3-3 0-16,-4 3 0 0,1-3 0 0,3 0 0 0,0 2 0 0,0-5-11 16,0-5 3-16,3 5 0 15,1 0-122-15,3 0-24 0,0 0-5 0</inkml:trace>
  <inkml:trace contextRef="#ctx0" brushRef="#br0" timeOffset="82614.726">25188 3036 1022 0,'0'0'21'0,"0"0"5"16,0 0-26-16,4 6 0 0,-4 3 0 0,0-9 0 16,0 12 68-16,0-6 8 0,0-6 1 0,-4 5 1 15,4-5-15-15,0 0-3 0,0 6-1 0,0-6 0 0,0 0-17 0,0 0-3 16,0 0-1-16,0 0 0 0,0 0-13 0,4 6-2 0,-4 0-1 0,0 6 0 15,3-3-5-15,1-4-1 0,-4 1 0 0,3 6 0 16,1-6-7-16,-4 6-1 0,0-6-8 0,0 0 12 16,4 2-2-16,-4-2-1 0,3 0 0 15,-3-6 0-15,4 12 2 0,-4-6 0 0,3 0 0 0,1-1 0 16,-1 1-3-16,-3-6 0 0,4 6 0 0,-1 0 0 31,1 9-8-31,-1-9 0 0,1 0 0 0,-4-1 8 0,0-5-8 0,3 6 8 0,1 0-8 0,-4-6 8 16,3 6-8-16,4-3 0 0,-3 3 0 0,-4-6 0 15,0 0 8-15,3 6-8 0,-3-6 8 0,0 0-8 16,8 0 13-16,-1 0-2 0,-4 0-1 0,4-3 0 16,0 0 2-16,0-6 0 0,4 3 0 0,-4 0 0 15,0 0 0-15,-4-5 1 0,5 5 0 0,-5-6 0 16,4 6-13-16,-3-3 0 0,-1 3 0 0,1-5 0 16,3-1 0-16,-4 0 14 0,1 0-4 0,-1 4-1 15,4 2-9-15,-7-6 0 0,4 6 0 0,-1-6 0 16,-3 6 0-16,0 1 0 0,0-4 0 0,0 3 0 15,-3 0 0-15,3 0 0 0,-4 0 0 0,1 0 0 16,-1 1 0-16,1 5 0 0,-1-6 0 0,1 0-11 16,3 6-5-16,-4-6 0 0,1 0-1 0,3 6 0 15,0 0-13-15,-4-3-2 0,4 3-1 0,-3-6 0 16,3 6-21-16,-4 0-4 0,4 0-1 0,0 0 0 16,0 0-111-16,0 0-22 0</inkml:trace>
  <inkml:trace contextRef="#ctx0" brushRef="#br0" timeOffset="83003.098">25460 3051 1037 0,'0'0'44'0,"0"0"-36"16,0 0 40-16,0 0 8 0,0 0 2 0,0 0 0 15,0 0 2-15,0 0 0 0,0 0 0 0,0 0 0 16,0 0-13-16,0 0-3 0,4 0 0 0,3 0 0 16,-4 6-28-16,4 0-5 0,-3-6-2 0,3 6 0 15,0-6 11-15,0 5 3 0,3 1 0 0,1 0 0 16,-4 0-3-16,4 0-1 0,3 9 0 0,-4-10 0 15,1 7-7-15,-1-6-2 0,5 12 0 0,-1-9 0 16,-4 2-10-16,4 1 12 0,1 0-12 0,-1 0 12 16,-4-1-12-16,1 1 10 0,-1 3-10 0,1 2 10 15,0-5-10-15,-1 3 0 0,-3-3 9 0,4 5-9 16,-1-5 0-16,-3 0 0 0,4 0 0 0,0-4 0 16,-4 4-19-16,0-6-5 0,0 6 0 0,0-12-1 15,-7 0-41-15,0 0-8 0,7 0-2 0</inkml:trace>
  <inkml:trace contextRef="#ctx0" brushRef="#br0" timeOffset="83382.091">25481 3433 1212 0,'0'0'51'0,"0"0"-41"16,0-6 34-16,-3-3 6 0,3 1 2 0,0-1 0 16,-4 3-18-16,4-12-3 0,0 1-1 0,4 5 0 15,-4-9 28-15,3-2 6 0,1 2 0 0,3-2 1 16,-4-1-25-16,4 3-6 0,4-2-1 0,-4 11 0 15,7-8-33-15,-3 8-12 0,3 0 0 0,0 0 0 16,0 1 12-16,0 2 0 0,-3 3 0 0,-1 0 0 16,4-6 0-16,-3 12-9 0,3-6 9 0,-3 1 0 15,-1-1-8-15,1 6 8 0,-4-6-8 0,0 0 8 16,-7 6-12-16,0 0 2 0,0 0 1 0,0 0 0 16,0 0-33-16,0 0-6 0,7 0-2 0,-7 0 0 15,0 0-52-15,0 0-10 0,0 0-3 0</inkml:trace>
  <inkml:trace contextRef="#ctx0" brushRef="#br0" timeOffset="84295.558">26829 2857 1257 0,'0'0'26'0,"0"0"6"0,0 0-32 0,0 0 0 0,0 0 0 0,0 0 0 16,0 0 39-16,0 0 1 0,-7-6 0 0,0 0 0 15,0-6 19-15,0 1 4 0,3-7 1 0,-3 3 0 16,0-8-36-16,3 5-6 0,-3-8-2 0,0 2 0 16,0 1-20-16,0 2 0 0,0-3 0 0,0 4 0 15,0 2 0-15,-4 1 0 0,4 5-10 0,0 0 10 16,-3 0-24-16,-1-2 1 0,1 8 1 0,-1-6 0 15,0 6-22-15,1 6-5 0,-1 0-1 0,-3 0 0 16,3 0-11-16,-3 0-3 0,4 6 0 0,-4 0 0 16,3 0 32-16,4 0 5 0,0 5 2 0,0 1 0 15,0 3 34-15,3-3 7 0,1-1 2 0,-1 4 0 16,1 3 28-16,3-1 6 0,0-5 0 0,0 9 1 16,0 8 17-16,3 0 3 0,1 4 1 0,-1 2 0 15,1 3-8-15,-1-5-2 0,1-4 0 0,3 3 0 16,-3-8-33-16,3-1-7 0,0-2-2 0,0 3 0 15,0-7-4-15,0-2-1 0,0 8 0 0,0-11 0 0,-4 9 7 16,1-4 0-16,3-5 1 0,-3 6 0 16,-1-4-15-16,1 4-10 0,-1 0 12 0,1-1-12 0,-1-5 9 0,1 3-9 15,-1-3 0-15,1-1 9 16,-1 1-9-16,1 3 0 0,-4-3 0 0,3-7 0 16,1 7 0-16,-4-12 0 0,0 0 0 0,3 6 0 0,-3-6-8 0,4 12-4 0,-4-9-1 15,0-3 0 1,3 9-17-16,-3-9-3 0,0 8-1 0,0-8 0 15,0 6-18-15,0-6-3 0,0 0-1 0,0 0 0 16,0 0-15-16,0 0-3 0,0 0-1 0</inkml:trace>
  <inkml:trace contextRef="#ctx0" brushRef="#br0" timeOffset="84555.593">26518 2989 1717 0,'0'0'48'0,"0"0"12"16,0 0-48-16,0 0-12 0,0 0 0 0,0 0 0 15,0 0 42-15,0 0 6 0,0 0 2 0,0 0 0 16,0 0-34-16,0 0-8 0,0 0 0 0,0 0-8 15,0 0-11-15,4 0-9 0,-1 0-1 0,8 0-1 16,-4 6-134-16,7-6-26 0,0 0-6 0</inkml:trace>
  <inkml:trace contextRef="#ctx0" brushRef="#br0" timeOffset="85495.553">26973 2169 300 0,'0'0'0'0,"0"0"12"0,0 0-12 0,0 0 0 0,0 0 0 0,0 0 0 16,0 0 45-16,0 0 7 0,0 0 0 0,0 0 1 0,4 0 15 0,-4 0 4 16,3 3 0-16,-3-3 0 0,0 0-6 0,0 0-1 15,0 0 0-15,8 9 0 0,-5-3-19 0,1-6-4 16,3 5-1-16,-7-5 0 0,0 0-11 0,3 12-2 15,1 0-1-15,-1-6 0 16,1 3-4-16,3-3-1 0,0-1 0 0,-4 1 0 0,1 12 2 0,3-12 0 16,-4 0 0-16,5 0 0 0,-5-1-9 0,1 1-2 0,3 9 0 15,-4-9 0-15,1 6-4 0,-1-6-1 0,-3 5 0 0,0-11 0 16,0 9 1-16,4 3 0 16,-4-12 0-16,0 6 0 0,0 6 11 0,3-1 1 0,-3-11 1 0,0 0 0 15,0 12-22-15,0-12 0 0,0 0 0 0,-3 6 0 16,-1 0 12-16,-3 3-1 0,0-9-1 0,0 0 0 15,-4 0 11-15,-3 0 3 0,0 0 0 0,0 0 0 16,-3 0-24 0,-1-6 0-16,-3 0 0 0,0 3 0 0,-1 3-8 0,5-6-7 0,-1 6-1 15,4 0 0 1,0 0-19-16,0 0-4 0,3-6-1 0,1 6 0 16,-1 0-25-16,7 0-6 0,4 0-1 0,0 0 0 15,0 0-11-15,0 0-2 0,0 0-1 0</inkml:trace>
  <inkml:trace contextRef="#ctx0" brushRef="#br0" timeOffset="86417.38">26790 3210 475 0,'0'0'10'0,"-4"5"2"0,4-5 1 0,0 6 1 0,0 0-14 0,0-6 0 0,0 6 0 0,0-6 0 16,0 0-24-16,0 0-8 0,0 0-2 0,0 0 0 15,0 0 10-15,0 0 3 0,0 0 0 0,0 0 0 0,0 0 50 16,0 0 11-16,0 0 1 0,0 0 1 16,0 0-1-16,0 0 0 0,0 0 0 0,0-6 0 15,0 0-5-15,0 6 0 0,0 0-1 0,0 0 0 16,0 0-2-16,0 0 0 0,0 0 0 0,0 0 0 0,0 0-15 0,0 0-3 15,0 0-1-15</inkml:trace>
  <inkml:trace contextRef="#ctx0" brushRef="#br0" timeOffset="86881.977">26363 3042 767 0,'0'0'16'0,"0"0"4"0,0 0-20 0,0 0 0 0,0 0 0 0,0 0 0 15,0 0 72-15,7 0 10 0,0 0 2 0,-7 0 1 16,0 0-23-16,0 0-5 0,0 0-1 0,4 0 0 15,3-3-22-15,3 0-5 0,1 3-1 0,0 0 0 16,-1 0-17-16,1 0-11 0,-1 0 12 0,1 0-12 16,-4 0 8-16,4 0-8 0,-4 0 0 0,0 3 0 15,0-3 0-15,0 0 0 0,0-3 0 0,3 3 0 16,-3 3-35-16,0 0-1 0,1-3 0 0,-1 3 0 16,3-3 6-16,-3 0 1 0,4 0 0 0,-4 0 0 15,3 0-7-15,-3 6 0 0,4-6-1 0</inkml:trace>
  <inkml:trace contextRef="#ctx0" brushRef="#br0" timeOffset="87358.92">26825 3192 930 0,'0'0'19'0,"0"0"5"15,0 0-24-15,0 0 0 0,-7 0 0 0,7 0 0 0,0 0 71 0,0 0 9 16,0 0 1-16,0 0 1 16,0 0-24-16,0 0-5 0,0 0-1 0,0 0 0 0,0 0-24 0,0 0-6 0,0 0-1 0,0 0 0 15,0 0-13-15,-3 12-8 0,-1-6 8 0,1-1-8 16,6 4 0-16,-3 3 0 0,0 6 0 0,4-7 0 15,-4 7 17-15,3-3 3 0,-3 2 0 0,0-5 0 16,0 0-7-16,0 0-1 0,0-3 0 0,0-4 0 16,0 7-12-16,0-12 0 15,0 0 0-15,0 0 0 0,0 0 0 0,0 0 0 0,0 0 0 16,0 0 0 0,0 0-148-16,0 0-32 0</inkml:trace>
  <inkml:trace contextRef="#ctx0" brushRef="#br0" timeOffset="87618.067">26772 3019 1494 0,'0'0'66'0,"0"0"14"16,-3-6-64-16,3 6-16 0,0 0 0 0,0 0 0 15,0 0 27-15,0 0 2 0,0 0 1 0,-7 0 0 16,7 0-30-16,-7-6 0 0,3 0 0 0,4 6 0 16,0 0-51-16,0 0-13 0,0 0-2 0</inkml:trace>
  <inkml:trace contextRef="#ctx0" brushRef="#br0" timeOffset="88153.42">27005 2816 1206 0,'0'0'26'0,"0"0"6"0,0 0 0 0,-7 11 3 0,7-11-35 0,-7 6 0 0,7-6 0 0,-7 6 0 15,7-6 52-15,0 0 3 0,0 0 1 0,-7 6 0 16,7-6-12-16,0 0-1 0,0 0-1 0,0 0 0 0,0 0-26 0,0 0-4 15,0 0-2-15,0 0 0 0,0 0-10 0,0 0 0 16,0 0 0-16,-4 6 0 0,4-6 0 0,0 15 0 16,0-4 0-16,0 1 0 0,0-6 0 0,4 6 0 15,-1 3 9-15,-3 2-9 0,8-5 0 0,-5-6 0 16,1 11 0-16,-1-8 8 0,1 3-8 0,-1 0 11 16,1 0-11-16,-1-7 12 15,1 7-3-15,-1-3 0 0,4 9 0 0,-3-7 0 0,-1 1 3 0,1 0 1 0,-4 8 0 16,3-2 0-1,-3 6 1-15,7-4 0 0,-3 4 0 0,0 2 0 0,3 4 0 16,-4-7 0-16,1 4 0 0,-4-4 0 16,3-2-6-16,-3 2 0 0,0-5-8 0,4-3 12 15,-4-4-2-15,3 7-1 0,-3-12 0 0,4 0 0 16,-4-6-9-16,0 0 0 0,0 0 0 0,-4 6 0 16,4-6 0-16,0 0-11 0,0 0 3 0,0 0 0 0,0 0-4 0,0 0 0 0,-7 0 0 0,7 0 0 31,-3 0-57-31,3 0-12 0,-7 0-3 0,7 0 0 15,-4-6-116-15,1 6-23 0</inkml:trace>
  <inkml:trace contextRef="#ctx0" brushRef="#br0" timeOffset="89206.509">27376 3113 828 0,'0'0'18'0,"0"0"4"0,0 0 1 0,0 0 0 15,0 0-23-15,0 0 0 0,0 0 0 0,0 0 0 0,0 0 88 0,0 0 14 16,0-6 2-16,0 6 1 15,0 0-37-15,0 0-7 0,0 0-1 0,0 0-1 0,0 0-24 0,0 0-5 16,0 0-1-16,0 0 0 0,-8 6-8 0,1-6-1 0,0-6-1 0,0 12 0 16,0-6 9-16,0 5 3 0,7-5 0 0,-7 0 0 15,7 0-9-15,-10 0-2 0,-1 6 0 0,4-6 0 16,0 6-8-16,-4 0-3 0,1 0 0 0,3 6 0 16,0-6-9-16,0 0 0 0,-4 2 0 0,4-2 0 15,0 0 0-15,3 0 0 0,1 6 0 0,-1-1 0 16,1-2 0-16,-4 0 0 0,3 6 8 0,4-3-8 15,-3-7 12-15,-1 7-2 0,4-6-1 0,-3-3 0 16,3-3-9-16,0 12 10 0,0-6-10 0,0-6 10 16,0 0-10-16,0 0 0 0,0 0 0 0,0 0 8 15,0 0-8-15,0 0 0 0,7 6 0 0,-7-6 8 16,3 5-8-16,-3-5 0 0,4 0 0 0,-4 0 0 16,7 0 0-16,-7 0 8 0,3 0-8 0,-3 0 8 15,4 0-8-15,3 0 0 0,0 6 0 0,0-6 0 16,-3 0 0-16,3 0 0 0,0 0 0 0,0-6 0 15,0 12 0-15,0-6 0 0,0 0 0 0,-4 6 0 16,1 0 0-16,3-6 0 0,0 6 0 0,-7-6-11 16,4 6 11-16,-1 0 0 0,-3-6 0 0,4 9 0 15,-1 2 0-15,1-5 0 0,-1 6 8 0,-3-6-8 16,0-6 0-16,4 12 0 0,-4-12 0 0,0 8-8 16,0 4 8-16,0-12 0 0,0 12 0 0,-4-6 0 15,4 6 0-15,0-12 0 0,-3 5 0 0,-1 1 0 16,-3 0 11-16,0 3-3 0,0-3 0 0,-4 0 0 15,4 0-8-15,-3-6 0 0,3 6-12 0,0-1 12 16,-4 1-24-16,4-6 4 0,-4 0 0 0,4 6 0 16,-3-6-8-16,3 6 0 0,0-6-1 0,7 0 0 15,-7 0-39-15,7 0-7 0,-7-6-1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4:11:07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22913 4277 444 0,'0'0'12'0,"-7"-6"4"16,7 6-16-16,-7 0 0 0,0 0 0 0,7 0 0 15,0 0 23-15,-7 0 1 0,7 0 1 0,0 0 0 16,0 0 19-16,0 0 4 0,-4-6 1 0,4 6 0 16,-3 0-13-16,3 0-2 0,0-6-1 0,-4 0 0 0,4 6 7 15,0 0 0-15,-7-6 1 0,7 6 0 0,0 0 6 0,0 0 1 0,0 0 0 0,0 0 0 16,0 0-20-16,0 0-3 0,0 0-1 0,0 0 0 16,0 0 4-16,-3 6 0 0,3 6 0 0,0-6 0 15,-4 6 4-15,4-4 0 0,0 4 1 0,-4-6 0 16,4 6 1-16,0 0 0 0,-3 2 0 15,3-2 0-15,0 6-12 16,-4-7-2-16,4 4-1 0,0 3 0 0,0-1-3 16,0-5 0-16,0 9 0 0,0-4 0 0,4-5-5 0,-1 6-2 0,1-3 0 0,0 2 0 15,-1 1-1-15,1-1 0 0,3-2 0 16,-4 9 0-16,4-1-8 0,0-2 0 0,-3 2-12 0,3 1 12 16,-4-4 0-16,1-2 0 0,3 0 0 0,-3-7 0 15,-1 4 0-15,1-3 0 0,3 0 0 0,-4-6 0 16,4 5 0-16,-3 1 0 0,3-3 0 0,-4 3 0 15,4-7 18-15,0 1 11 0,0 0 3 0,1 6 0 16,-1-12-32-16,0 9 0 0,0-3 0 0,0 5 0 16,0-5 8-16,3 6-8 0,-3-6 0 0,0 0 0 15,8 3 0-15,-1 0 0 0,0 5 0 0,3-8 0 16,1 0 25-16,0 0 6 0,-4 0 1 0,4 0 0 16,-4-6-48-16,0 5-10 0,3-5-2 15,-3 3 0-15,1 3 28 0,-5-6 0 0,4-6 0 0,-3 6 0 16,-4 0-32-16,3-3-2 0,-2 3 0 0,-1-5 0 15,0 5-128-15,0-6-26 0</inkml:trace>
  <inkml:trace contextRef="#ctx0" brushRef="#br0" timeOffset="372.733">22804 4809 858 0,'-8'0'36'0,"8"0"-28"16,0 0 49-16,0 0 11 0,0 0 1 0,0 0 1 15,0 0-11-15,0 0-3 0,0 0 0 0,0 0 0 16,0 0 6-16,4 0 1 0,0-6 0 0,-1 0 0 16,4 6-49-16,0 0-14 0,0 0 0 0,4 0 8 15,-1 6-8-15,1-6 0 0,0 6 0 0,-1 0 0 16,1 0 0-16,-1 0 0 0,1 5 0 0,0-2 0 16,-1 3 0-16,1-6-10 0,3 5 10 0,0-5 0 15,0 6-55-15,4-3-4 0,-4 0-1 0,3 0 0 16,-3-4-54-16,1 1-11 0,-5-6-3 0</inkml:trace>
  <inkml:trace contextRef="#ctx0" brushRef="#br0" timeOffset="741.14">22906 4321 535 0,'0'0'11'0,"0"0"3"0,0 0-14 0,-4 0 0 0,4 0 0 0,0 0 0 15,0 0 43-15,0 0 5 0,0 0 2 0,0 0 0 16,0 0-10-16,-7 0-3 0,0 12 0 0,0-6 0 16,4-4-5-16,-1 4-2 0,-3 0 0 0,4 0 0 15,3-6-12-15,0 0-2 0,0 0-1 0,0 0 0 16,0 0-15-16,0 0 9 0,0 0-9 0,0 0 8 16,7 0-8-16,-4-9 0 0,4 0 0 0,4 7 8 15,-4-10-8-15,0 0 0 0,3 0 0 0,-2 6 0 16,6-8-12-16,-4 2 1 0,1 6 1 0</inkml:trace>
  <inkml:trace contextRef="#ctx0" brushRef="#br0" timeOffset="1255.711">22892 4668 687 0,'0'0'15'0,"0"0"3"0,0 0 1 0,0 0 1 0,0 0-20 16,0 0 0-16,0 0 0 0,0 0 0 0,0 0 56 0,0 0 7 15,0 0 1-15,0 0 1 0,0 0-14 0,0 0-3 16,7 6-1-16,-4 0 0 0,4-6-14 0,-3 5-2 16,3 1-1-16,0 0 0 0,4-6 5 0,-1 6 1 15,1 0 0-15,-4-3 0 0,3 3-36 0,-3 0-20 16,4-1 2-16,3 1 1 0,0-6 17 0,-3 6 0 0,-1-6 0 16,1 6 0-16,3 0 0 0,0-6 0 15,-3 0 0-15,-4 6 0 0,0-6 0 0,-4 0 0 16,5 6 0-16,-1-6 0 0,0 0 0 0,0 6 0 0,-4-6 0 15,-3 0-379-15,7 0-72 16</inkml:trace>
  <inkml:trace contextRef="#ctx0" brushRef="#br0" timeOffset="1610.025">22860 4383 712 0,'0'0'20'0,"0"0"5"15,0 0-25-15,0-6 0 0,0 6 0 0,0-6 0 0,0 6 57 0,4-6 7 16,-1 0 0-16,1 0 1 0,3 3-17 0,-4 0-3 15,4-3-1-15,4 6 0 0,-1-2-12 0,1 2-2 16,0-6-1-16,-1 6 0 0,1 6-5 0,-1-6-2 16,4 0 0-16,1 0 0 0,-1 0-2 0,3 0 0 15,1 2 0-15,0-2 0 16,-1 0-20-16,1 3 0 0,-1-3 0 0,1 3 0 0,0 0 0 0,-1 0-8 16,1-3 0-16,3 0 0 0,-3-3-2 0,-1 0 0 15,1-5 0-15,0 2 0 16,-1 6-126-16,1-12-24 0</inkml:trace>
  <inkml:trace contextRef="#ctx0" brushRef="#br0" timeOffset="2038.393">23608 4341 716 0,'0'0'16'0,"-7"-2"3"0,0-4 1 16,3 6 0-16,4 0-20 0,-7-6 0 0,7 6 0 0,0 0 0 15,0 0 68-15,0 0 9 0,0 0 3 0,0 0 0 0,0 0-26 0,0 0-5 16,0 0-1-16,0 0 0 0,0 0-35 0,0 0-13 15,0 6 9-15,-3 0-9 0,3-1 12 0,3 1-4 16,-3 3 0-16,0 3 0 16,0 0 26-16,4-1 5 0,-1 7 1 0,1 8 0 0,-1-8-20 0,1 3-3 15,-1 8-1-15,1 0 0 0,-1 10-8 0,4-1-8 16,-3 9 12-16,3 3-12 0,-3-6 19 0,-1 0-3 16,1-3-1-16,-1 3 0 0,-3 0-15 0,0-2 0 0,4 2 0 15,-1-6 0-15,-3 3 0 0,4-3 0 0,-4 1 0 16,0-10 0-16,0-6 0 0,0-2 0 15,0-9 0-15,0 5 0 0,0-11 0 0,0-3 0 0,0 0 0 0,0-3 0 16,0 0 32-16,3-3 4 0,-3-3 1 0,4-8 0 31,-1 2-110-31,4-6-23 0,4-2-4 0</inkml:trace>
  <inkml:trace contextRef="#ctx0" brushRef="#br0" timeOffset="2456.012">23915 4365 828 0,'0'0'18'0,"0"0"4"0,0 0 1 0,0 0 0 0,0 0-23 16,-4 12 0-16,1-6 0 0,-1-1 0 0,4 7 57 15,-3-3 7-15,-1 9 2 0,1-7 0 16,-1 1-25-16,1 9-5 0,3-4 0 0,-4 13-1 16,1 2-17-16,-1 3-3 0,0 4-1 0,4 2 0 15,-3 3-6-15,3-6 0 0,-4-3-8 0,4 10 12 0,0-13 14 0,-3-3 2 16,3 4 1-16,-4-4 0 0,4-8-9 0,-3 2-3 15,3 1 0-15,0-4 0 0,-4-2 3 0,4-1 1 0,0-2 0 0,-3-3 0 16,3 0-3-16,-4 5-1 0,4-11 0 16,0 6 0-16,0-6-9 0,0 3-8 0,0 2 12 15,0 1-12-15,0-6 0 0,0-6 0 0,0 6 0 0,0-6 0 32,0 0-44-32,0 0-8 0,0 0-3 0,0 0-381 0,0 0-77 0</inkml:trace>
  <inkml:trace contextRef="#ctx0" brushRef="#br0" timeOffset="2980.361">23996 4871 1018 0,'0'0'28'0,"-4"5"8"0,1 1-28 0,-1 6-8 15,4-6 0-15,0-3 0 0,0-3 56 0,4 6 9 16,-1 0 3-16,1 0 0 0,3-1-21 0,-3 1-4 16,3 0-1-16,3 0 0 0,4-6-18 0,-3 0-4 0,-1 6-1 15,5-12 0-15,2 6-19 0,-3-6 0 16,-3 0 0-16,-1 0 0 0,1 1 31 0,3-1-1 15,-3 0 0-15,-1-3 0 16,4 3-62-16,-6 0-12 0,-5 6-2 0,4 0-1 16,0-6-29-16,-3 6-7 0,-1-6-1 0,-3 1 0 15,4-1 16-15,-4 0 2 0,0 0 1 0,-4 0 0 16,1-3 55-16,-1 3 10 0,1 1 0 0,-4-1 8 0,0 6 20 0,-1-6 5 0,-2 6 1 0,3 0 0 16,-4 6 14-16,4-6 4 0,-3 0 0 0,-1 6 0 15,0-1-7-15,4 1-1 0,-3 3 0 0,-1 3 0 16,4 0-35-16,0-1-9 0,0 1 0 0,0 0 0 15,3 3 8-15,1 2 0 0,-1 1 0 0,4-6 0 16,-3 8-8-16,3-8 8 0,0 0-8 0,3 2 8 16,-3 4 3-16,7-6 0 0,0 5 0 0,1 1 0 15,-5-3-2-15,4-3 0 0,4 5 0 0,-1-2 0 16,1-3-9-16,-1 5 0 0,1-5 0 0,3 0 0 16,-3-3 0-16,3 2 0 0,0 1 0 0,0-6 0 0,0-6-9 15,0 6-1-15,0-6 0 0,4 0-413 16,0 0-82-16</inkml:trace>
  <inkml:trace contextRef="#ctx0" brushRef="#br0" timeOffset="3739.775">25238 4865 943 0,'0'0'20'0,"0"0"5"15,0 0 1-15,0 0 1 0,0 0-27 0,-4 6 0 0,4-1 0 0,-3 1 0 0,3-6 57 0,0 12 7 16,0-6 0-16,0 0 1 0,-4 3-7 0,4-3-2 16,0-6 0-16,4 5 0 0,-4-5-26 0,3 6-6 15,4 6 0-15,0-6-1 0,0-6-3 0,0 6-1 16,0-6 0-16,4 0 0 0,-4 0-2 0,0 0 0 16,4-6 0-16,-1 6 0 0,1-6-6 0,-1 0-2 15,1 0 0-15,0 0 0 0,-1 1-9 0,-3-1 0 16,4 12 0-16,-4-6 0 0,0-6 0 0,0 3-16 15,0 0 4-15,0 0 1 16,-3 3-18-16,3-3-4 0,-4 0-1 0,-3 3 0 16,4-6 6-16,-4 0 0 0,0 6 1 0,0 0 0 15,-4-6-1-15,1 0 0 0,-4 6 0 0,0-5 0 0,0 5 28 0,-4 0 0 0,0-6 0 16,1 6 0-16,-1 6 19 0,1-6 9 0,-4 5 1 0,-1-5 1 16,1 6 18-16,4 6 3 0,-4-6 1 0,0 0 0 15,-1 3-36-15,1 2-8 0,0 7 0 0,4-6-8 16,-1-3 10-16,0 2-10 0,1 7 8 0,3 0-8 15,0-4 0-15,0 4 0 0,3-6 8 0,1 5-8 16,-1-5 0-16,4 0 0 0,0 3 0 16,0-4 8-16,4 1-8 0,-4-6 8 0,7 0-8 0,-4 0 8 15,-3-6-8-15,7 6 0 0,0 3 0 0,4 2 8 16,-4-5-8-16,7-6 0 16,-3 0 0-16,-1 6 8 0,4-6-8 0,0 0 0 0,1-6 0 0,-1 6 0 15,0-6-25 1,0 6-7-16,4-11-2 0,3 5-660 0</inkml:trace>
  <inkml:trace contextRef="#ctx0" brushRef="#br0" timeOffset="4223.92">25725 4838 1335 0,'0'0'29'0,"0"0"7"0,0 0 0 0,-7 6 2 0,-4-3-30 0,4 0-8 0,7-3 0 0,-7 3 0 16,0 3 27-16,0-6 4 0,0 6 1 0,0-6 0 16,0 6 0-16,-1-1 0 0,1 1 0 0,0-6 0 15,0 12-32-15,4-6 0 0,-4-3 0 0,3 3 0 16,1 0 0-16,3 0 0 0,0-6 0 0,-4 11 0 15,1-5 0-15,3 0 0 0,0-6 0 0,0 0 0 16,0 0 0-16,0 12 0 0,0-12 0 0,3 6 0 16,-3 3 0-16,4 2 0 0,-1 1 0 0,1-6 0 15,-1 0 12-15,1-6-4 0,-1 6-8 0,4-6 12 16,0 6 1-16,4-6 0 0,-4-6 0 0,0 6 0 16,4 0-13-16,-1 0 0 0,1 6 8 0,-4-6-8 15,4 0 0-15,-4 0 0 0,0 5 0 0,3-5 0 16,-3 9 0-16,0-3 0 0,0 6 0 0,0-6-10 15,-3 6 10-15,-1-7 0 0,1 7 0 0,-4 0 0 0,0 3 0 16,-4 2 0-16,1-5 0 0,-4 6 0 0,0-4 10 16,0 4-2-16,-4-6-8 0,1 0 12 0,-1 2 1 15,0-2 0-15,1-6 0 0,-1 0 0 0,1-6 9 16,-1 6 2-16,1-12 0 0,-5 6 0 16,5-6-45-16,3 0-9 0,-4 0-2 0,4 0 0 15,0-8-86-15,-4 2-18 0,4 0-3 0</inkml:trace>
  <inkml:trace contextRef="#ctx0" brushRef="#br0" timeOffset="4702.915">26028 4265 871 0,'0'0'19'15,"0"0"4"-15,0 0 1 0,-7 6 0 0,7-6-24 0,-7 6 0 0,7-6 0 0,-4 6 0 0,4-6 52 0,0 6 6 16,0 2 1-16,0 4 0 0,0-6 9 16,0 6 1-16,4 0 1 0,-1-1 0 0,4 4-35 0,0 8-7 15,1-5-2-15,-5 9 0 16,4-10-8-16,-3 10-2 0,3-4 0 0,-4 7 0 0,4 2 10 0,0-3 2 16,-3 10 0-16,-1 5 0 0,1-9-12 0,-1 9-1 15,-3-12-1-15,4 10 0 0,-4-4 1 0,0-3 0 16,0-3 0-16,-4 7 0 15,4-4 11-15,-3 3 2 0,3-9 1 0,0 4 0 0,-4-4-9 16,1 4-3-16,-1 2 0 0,1-3 0 0,3-8-6 16,-4-7-2-16,4 4 0 0,-3-3 0 0,3-7-1 0,0 1-8 0,0-3 12 15,0 3-4-15,0-7-16 0,0-5-4 0,0 0-1 0,0 0 0 32,0 0-35-32,0 0-8 0,0 0 0 0,0 0-464 0,0 0-92 0</inkml:trace>
  <inkml:trace contextRef="#ctx0" brushRef="#br0" timeOffset="5034.418">25837 4871 1004 0,'0'0'22'0,"0"0"5"16,0 0 1-16,0 0 0 0,0 0-28 0,0 0 0 0,0 0 0 0,0 0 0 0,0 0 77 0,0 0 11 15,0 0 1-15,0 0 1 0,0 0-39 0,0 0-8 16,0 0-2-16,0 0 0 0,0 0-14 0,7 0-3 16,4 0-1-16,0 0 0 0,-1 0-13 0,4 0-2 15,4-6-8-15,0 6 12 0,3 0-12 0,0 0 0 16,0 0 0-16,0 0 0 0,4 0 0 0,-4 0 11 15,0 0-11-15,0 0 10 0,4 0-10 0,-7 6 0 16,-1-1-10-16,1 1 10 16,0 12-26-16,-1-12 1 0,1 0 0 0</inkml:trace>
  <inkml:trace contextRef="#ctx0" brushRef="#br0" timeOffset="6067.075">27005 4333 541 0,'-10'6'15'0,"3"-4"4"0,-1 4-19 16,1 6 0-16,0-6 0 0,4 6 0 0,-4-6 56 0,3 5 8 15,1-2 2-15,-4 0 0 0,0 6-11 0,3-9-3 0,1 5 0 0,-1-5 0 16,0 6-3-16,1-3-1 0,-1-3 0 0,4 0 0 15,0-6-22-15,0 0-5 0,0 5-1 0,0-5 0 16,0 6 16-16,0-6 4 0,0 0 0 0,4 12 0 16,3-12-26-16,-3 12-5 0,-4-6-1 0,3 0 0 15,1-3 4-15,-1 8 0 0,4-5 0 0,0 6 0 16,-3 0 0-16,3-1 0 0,-4 4 0 0,1 9 0 16,3-7 25-16,-4 10 6 0,-3-4 1 0,4 7 0 15,0 2-21-15,-1-8-4 0,1 8-1 0,-4-9 0 16,0 10 22-16,0-10 5 0,0 1 1 0,0 2 0 0,3-2-32 15,-3-10-6-15,0 10-8 0,0-6 11 16,0-1-11-16,4-2 10 0,-4 3-10 0,3 2 10 0,1-2-2 16,-4-6 0-16,3 5 0 0,-3-2 0 0,0-3 18 0,4 5 3 15,-1-5 1-15,-3 0 0 0,4-3-30 0,-1 2 8 16,1-5-8-16,-4 6 0 0,0-12 11 16,0 0-1-16,0 0 0 0,0 0 0 0,0 0-10 0,0 0 8 15,0 0-8-15,0 0 8 16,0 0 7-16,0 0 1 0,0 0 0 0,3-12 0 0,4 3-16 0,-3-2 8 15,-1-1-8-15,1 0 0 0,0 0 0 0,-1-2 0 16,1 2 0-16,3 0 0 0,-4-5 0 0,4 11 0 16,-3-9 0-16,-1 3 0 0,1 0 0 0,-1 7-8 15,4-7 8-15,0 6-13 0,-3 0 5 0,3-6 8 16,-3 6-13-16,-1 3 5 0,4-2 0 0,-3-1 0 16,-1 6 0-16,-3 0 0 0,7-6 8 0,0 6 0 0,0 0 0 0,-3 0 0 15,-4 0-11-15,7 0 11 0,4 6-13 0,-4-6 5 16,0 6 8-16,0-1 0 0,0-2 0 0,0 6 0 15,0 0 0-15,0-3 0 0,0 6 0 16,0-6 0-16,0 5 0 0,0-2 0 0,-3 0 0 16,3 0 0-16,0 3 0 0,0-1 0 0,0 1 0 0,-4 0 0 15,-3-3 0-15,4 8 0 0,-4-5 0 16,0 0 0-16,0 0 0 0,0 2 0 0,-4-2 0 0,1 0 0 16,-1 5 0-16,-3-8 0 0,0 3 0 0,0 0 0 15,0-6 0-15,0 5 9 0,0-5-1 0,4 3-8 16,-5-6 8-16,-2 3-8 0,3-3 0 0,0 0 0 15,0 0 12-15,0 3-2 0,3-6 0 0,-3 5 0 16,0-5-10-16,0 0 8 0,0 0-8 0,-4 0 8 16,4 0-8-16,0-5 0 0,0-1 0 0,0 3 0 15,-4 0-16-15,4 0-4 0,0-3-2 0,0 3 0 16,0 0-35-16,4-9-7 0,-4 7-2 0,3-1-495 16,4 0-99-16</inkml:trace>
  <inkml:trace contextRef="#ctx0" brushRef="#br0" timeOffset="6590.979">27577 4444 1177 0,'0'0'25'0,"0"0"6"0,-4 6 1 0,1 6 2 0,-1-3-34 0,1 3 0 0,-1-7 0 0,0 7 0 16,4 0 68-16,0 0 6 0,0 2 2 0,4 4 0 16,0 0-36-16,-1-4-6 0,1 10-2 0,3-6 0 0,0 8-11 0,-4-2-2 15,1 5-1-15,-1-3 0 0,4 4 0 0,-3-7 0 16,-1 10 0-16,1-7 0 0,-1 3-18 16,-3-5 0-16,0 2 0 0,0 4-9 0,0-10 33 15,-3 4 6-15,3-1 2 0,-4 4 0 16,1-4-32-16,-1 1 0 0,-3 8 0 0,4-8 0 0,-1 8 16 0,1-8-4 15,3 8 0-15,0-3 0 0,-4-8 0 0,4 8 0 16,-3-11 0-16,3 3 0 0,0-4-3 0,3-5-1 16,-3 3 0-16,0 2 0 0,0-11 55 0,0 0 10 15,0 6 3-15,0-12 0 16,0 0-103-16,0 0-20 0,0 0-4 0,0 0-1 16,0 0 52-16,7 0 0 0,-3 0 9 0,-4 0-1 15,0 0-140-15,0 0-29 0</inkml:trace>
  <inkml:trace contextRef="#ctx0" brushRef="#br0" timeOffset="7241.688">27929 5012 1045 0,'0'0'44'0,"0"0"-36"16,0 0 80-16,0 0 16 0,0 0 4 0,0 0 0 15,0 0-20-15,0 0-3 0,0 0-1 0,0 0 0 16,0 0-36-16,0 0-8 0,0 0-2 0,-10 0 0 16,3 6-10-16,-4-1-1 0,4 4-1 0,0 3 0 15,-4-6 40-15,4 6 8 0,0-1 2 0,-3 7 0 16,3-3-106-16,0 2-21 0,-4 1-4 0,4-3-1 16,0 8 47-16,0-11 9 0,3 6 0 0,1 2 0 15,-1-8 11-15,1 0-1 0,3 0 0 0,-4-1 0 16,4-2 3-16,0 3 1 0,0-6 0 0,0 6 0 15,0-7 2-15,4 1 0 0,3 0 0 0,-4 0 0 0,4 0-16 16,4 0 11-16,-4 3-11 0,4-4 10 0,-1-5-10 0,1 6 0 16,-1-6 0-16,5 6 0 0,-5-6 0 0,4-6 12 15,-3 6 0-15,-1-6 0 0,1 1-12 0,0-4 12 0,-1 3-12 16,1-3 12-16,-4 6-22 0,3-9-4 0,-3 1-1 0,1 5 0 31,-5-6-9-31,4 0-3 0,0 3 0 0,-3-8 0 0,-1 5-21 16,4-6-5-16,0 4-1 0,-3-4 0 0,-1 6 28 0,4-5 6 0,-3 5 0 0,-4-3 1 15,3 3-11-15,-6 1-2 16,3-4-1-16,-4 6 0 0,1 0 53 0,-4-2 10 0,3 5 2 0,-3-6 1 16,0 12-25-16,0-6-8 0,-3 6 0 0,-1-6 0 15,0 12 0-15,1-6 0 0,-1 6 0 0,-3 0 0 16,0 0-24 0,0 5-6-16,0 7-1 0,0 3 0 0,0-4 31 0,-1 4 0 0,5-3 0 0,-1 5 0 15,4-5 0-15,0 2 0 0,0-8 0 0,4 0 0 16,3 0-11-16,0-4-9 0,0-8-1 0</inkml:trace>
  <inkml:trace contextRef="#ctx0" brushRef="#br0" timeOffset="7835.464">28183 5018 1250 0,'0'0'52'0,"0"0"-41"16,0 0 41-16,-3 5 8 0,-1-2 1 0,1 9 1 15,-1-6-9-15,-3 6-1 0,4-6-1 0,-4 5 0 16,3 1-23-16,4 0-4 0,-3 3 0 0,3 2-1 15,0-5 2-15,-4 3 1 0,4 2 0 0,-3 1 0 16,3 0-6-16,0 2 0 0,0-8-1 0,0 6 0 16,0-7 1-16,0 1 0 0,0 3 0 0,0-9 0 15,0 0 0-15,0 5 1 0,0-5 0 0,0-6 0 16,0 0 8-16,0 0 2 0,0 0 0 0,0 0 0 16,0 0 1-16,0-6 0 0,0-5 0 0,0-1 0 15,3-3-21-15,1 3-11 0,-1-11 12 0,1 11-12 16,-1-8 0-16,1 8 0 0,-1-6 0 0,4 1 0 15,-3-1 8-15,-1 3-8 0,4-2 0 0,-3 5 0 16,-1-3 0-16,5 3 0 0,-5 1-10 0,4-1 10 16,-3 0-9-16,3 3 9 0,0-3 0 0,0 7 0 15,-4-1-13-15,4 0 4 0,0 6 1 0,1-6 0 16,-5 0-2-16,4 6 0 0,-3 0 0 0,-4 0 0 16,0 0 10-16,7 0-8 0,-4 0 8 0,4 0-8 0,-3 0-4 15,3 6 0-15,-4-6 0 0,4 6 0 16,-3 0 4-16,3 0 0 0,-3 2 0 0,-1 4 0 15,-3 0 8-15,4 0 0 0,-4-1 0 0,0 7 0 0,0-3 0 0,0 2 0 16,0 1 0-16,-4-6 0 0,4 8 0 0,0-2 0 16,-3-6 0-16,-1 0 0 0,4 2 0 0,0-2 0 0,-4-6 0 15,4 6 0-15,0-6-8 0,0-6 0 0,0 0 0 0,0 5 0 32,0-5-45-32,0 0-9 0,0 0-2 0,0 0 0 15,4 3-141-15,-4-3-29 0</inkml:trace>
  <inkml:trace contextRef="#ctx0" brushRef="#br0" timeOffset="8699.984">28646 5050 1512 0,'0'0'32'0,"-4"-6"6"15,0-3-30-15,1 0-8 0,-1 6 0 0,1-2 0 16,-1-1 96-16,1 0 17 0,-1 0 4 0,1 0 1 16,-1 0-49-16,1-6-9 0,-1 7-3 0,4 5 0 15,0 0-38-15,0 0-8 0,0 0-2 0,0 0 0 0,-7 3-9 0,7-3 0 16,-7-3 0-16,4 3 0 0,-4 3-8 0,-1-1 8 15,5 4-10-15,-4 0 10 0,0 0-9 16,3 6 9-16,-3-6-8 0,4 0 8 16,-1-1-27-16,1-2 0 0,3-3 0 0,-4 9 0 15,-3 0 27-15,4 3 0 0,-1 0 0 0,-3 5 0 16,3 4 0-16,1-9 0 0,3 5 0 0,-4 1 0 16,4-3 0-16,0 8 0 0,0-11 0 0,0 0 0 15,0 8 10-15,4-14 7 0,-1 6 2 0,1-6 0 0,0 5-19 0,-1-8 0 0,4 0 0 16,-3 3 0-16,-1-6 10 15,4 0-2-15,0 0 0 0,-3-3 0 0,3 0-8 0,0-3 0 16,0 1 0-16,0-1 0 0,0-6 0 0,0 0 0 0,0-3 0 0,0-2 0 16,0-1 0-16,0 1-11 0,0-4 3 0,4 3 0 15,-4-5-20-15,0 2-4 16,4-8-1-16,-4 5 0 0,0-2 33 0,3-6 0 0,1 8 0 0,0-11 0 16,-4 2 0-16,0-2 0 0,0 3 0 0,-4-6 0 15,1 2 0-15,-1 4 0 0,1-3 0 0,-4 2 0 16,0 4 0-16,0 2 16 0,-4-2-2 0,1 6 0 15,-1 2-14-15,-3-3 0 0,4 7 0 0,-4-4 0 16,3 4 0-16,1 5 0 0,-1-3 0 0,0 9 0 16,1-6 0-16,-1 7 0 0,1-1 0 0,-4-6 0 15,3 6 0-15,4 6 0 0,0 0 0 0,0 0 0 16,0 0-48-16,0 0-13 0,0 0-3 0,0 0 0 16,0 0 52-16,0 0 12 0,0 0 0 0,-3 12 0 15,-1-6 0-15,1 5 0 0,-1 1 0 0,1-3 0 16,3 9 0-16,-4-7 0 0,4 1 0 0,-3 9 0 15,3-4 0-15,-4 1 0 0,4 0 0 0,0 8 0 16,-3-2 0-16,3-1 0 0,0 10 0 0,0-1 0 0,0-3 48 0,0 7 13 16,0 2 3-16,0-6 0 0,0 3-52 0,0-2-12 15,0 2 0-15,0-3 0 0,0-2 0 0,0 2 0 16,0-8 0-16,0 8 0 0,0-9 0 0,-4 10 0 16,4-4 0-16,0-2 0 0,4 2 0 0,-4-5 0 0,0 2 0 15,0 3 0-15,0-8 0 0,0-3 0 0,0-7 0 16,0 4 0-16,0-3 0 0,0 5 0 0,3-11 0 0,-3 6 0 15,0-12 0-15,4 6 0 0,-4-6 0 0,0 0 0 16,0 0 0-16,0 0 0 0,0 0 0 0,0 0 0 16,0 0 54-16,0 0 8 15,7 0 2-15,-7 0 0 0,3-6-103 0,4 0-20 16,0 6-4-16,-3-12-1 0,3 7-102 16,0-4-21-16</inkml:trace>
  <inkml:trace contextRef="#ctx0" brushRef="#br0" timeOffset="9505.292">28871 5038 1337 0,'0'0'56'0,"0"0"-44"16,0 0 41-16,0 0 9 0,0 0 2 0,0 0 0 16,0 0 0-16,0 0 0 0,0 0 0 0,0 0 0 15,0 0 0-15,0 0 0 0,0 0 0 0,0 6 0 16,0-6-40-16,0 6-7 15,0 0-1-15,0 6-1 0,0-7-24 0,0-5-5 0,4 12-1 0,-1-6 0 16,1 0 15-16,-1 3 0 0,1-3 0 0,3 0 0 16,-3 5 0-16,3-11 0 0,0 6 0 0,0 0 0 15,0-6 12-15,0 0 6 0,3 0 1 0,-3 0 0 16,1 0 26-16,-1-6 6 0,0 6 1 0,-4-6 0 16,4 0-99-16,0 1-19 0,0-1-4 0,-3 0-1 15,3 0 57-15,-4 0 14 0,1 0 0 0,0 3 0 16,-1-9 0-16,1 7 0 0,-1 5 0 0,-3 0 0 15,4-6 0-15,-1 0 0 0,1 0 0 0,-4 6 0 16,3-6 0-16,1 6 0 0,-1-9 0 0,-3 9 0 16,0 0-54-16,0 0-8 0,0-9-2 15,0 9 0-15,0 0 0 0,0 0 0 0,0-3 0 0,0 3 0 16,0 0 52-16,0-5 12 0,0-1 0 0,0 6 0 16,0 0 0-16,-3-6 0 0,-1 0 0 0,4 6 0 15,-7 0 0-15,4-6 0 0,-4 0 0 0,3 6 0 16,-3 0 0-16,0 0 0 0,-4-6 0 0,4 6 0 15,0 6 0-15,-3-6 0 0,-1 0 0 0,4 6 0 16,-4-6 0-16,4 6 0 0,0 0 0 0,0 0 0 0,0 0 48 16,0-1 13-16,-3 7 3 0,2-3 0 0,1 3-52 15,0-6-12-15,0 5 0 0,0 1 0 0,4 0 0 0,-1 3 0 0,1-9 0 16,-1 11 0-16,1-5 0 0,-1-6 0 16,-3 9 0-16,4-4 0 0,3 1 0 0,-4 0 0 0,4-6 0 0,0 5 0 15,0-2 54-15,0 3 8 0,-4-6 2 0,4 0 0 16,0 0-52-16,0 5-12 0,0-8 0 0,4 6 0 15,-4 0 10-15,4-3-1 0,-4 0 0 16,3 0 0-16,1 5 1 0,-1 1 0 0,4-9 0 16,-3 6 0-16,-1-3-2 0,4 8-8 15,-3-8 12-15,3 0-4 0,0 0-27 0,3 0-5 16,-2-6-2-16,2 6 0 0,1-3 26 0,-1 0 0 0,1-3 0 0,-1 3 0 16,1 3 0-16,0-6 0 0,-1 3 0 0,1-3 0 15,-1 2 0-15,1-2 0 0,-4-2 0 0,4 2 0 16,-4-3-56-16,-7 3-7 0,7-6-1 15,-4 3 0-15,4 0-102 0,0 0-21 0,0 3-4 16</inkml:trace>
  <inkml:trace contextRef="#ctx0" brushRef="#br0" timeOffset="9929.895">29552 5282 1337 0,'0'0'56'0,"0"0"-44"16,-7 9 41-16,4-3 9 0,-4 0 2 0,0 0 0 15,-1 5 0-15,1-5 0 0,0 0 0 0,-3-3 0 16,3 0 0-16,0 3 0 0,3 0 0 0,-3-3 0 16,7-3-52-16,0 0-12 0,-3 11 0 0,3-11 0 15,0 0-48-15,0 0-13 0,0 0-3 0</inkml:trace>
  <inkml:trace contextRef="#ctx0" brushRef="#br0" timeOffset="34337.119">23435 5882 528 0,'0'0'11'0,"0"0"2"16,0 0-13-16,0 0 0 0,0 0 0 0,0 0 0 15,-3 6 32-15,3 0 3 0,0 0 1 0,0-1 0 16,0-5-6-16,0 9-1 0,0-9 0 0,0 6 0 16,0 0 8-16,3 6 2 0,-3-6 0 0,0 5 0 15,4-5-7-15,-4 9-2 0,3-3 0 0,-3-1 0 16,4 7 2-16,-4-3 0 0,0 2 0 0,3 1 0 0,-3-3-10 0,-3 2-2 0,3 7 0 16,-4-6 0-16,4 2 6 0,-3-2 1 0,3 5 0 15,-4-2 0-15,1 2 21 0,-1-5 5 16,-3 0 1-16,3 2 0 0,1-2 0 0,-1-3 0 0,4 8 0 15,-3-11 0-15,-1 6-27 0,1-1-6 16,-1-2-1-16,1 3 0 0,3-7-20 0,0-2 0 16,0 3 0-16,3 0 0 0,-3-1 0 0,0 1 0 15,0-3 0-15,0 0 0 0,0 0 12 16,4 2-3-16,-1-5 0 0,-3-6 0 16,0 0-9-16,0 0-12 0,0 0 2 0,4 0 1 15,-4 0-44-15,7 6-9 0,-4-6-2 0</inkml:trace>
  <inkml:trace contextRef="#ctx0" brushRef="#br0" timeOffset="34870.282">23128 5897 528 0,'-7'0'22'15,"0"0"-22"-15,7 0 46 0,0 0 5 0,0 0 1 0,0 0 0 16,0 0 17-16,0 0 4 0,0 0 1 0,0 0 0 16,0 0-16-16,0 0-3 0,0 0-1 0,0 0 0 15,0 0-34-15,0 0-6 0,0 0-2 0,0 0 0 16,0 0-3-16,7 3-1 0,4-1 0 0,-4-2 0 16,0 3 20-16,0-3 3 0,0-3 1 15,0 3 0-15,4 3-23 0,-4-3-9 16,3 9 8-16,1-9-8 0,-1 6 0 0,4-6 0 0,1 0 0 0,-1 0 0 15,3 0 10-15,-3 0-10 0,0 0 12 0,1 0-12 16,2 0 11-16,1 0-11 0,0 0 10 16,3 0-10-16,-4 0 8 0,1-6-8 0,0 6 0 0,3 0 0 15,-4 0 0-15,5 0 0 0,-1 0 0 0,0 0 0 16,-3 0 8-16,-1 6-8 0,-3-6 0 0,0 12 0 16,1-12 0-16,-1 6 8 0,0 0-8 0,-4 0 0 15,1-1 0-15,-4-2-16 0,4 0 3 0,-4 3 1 16,0 3-125-16,-4-3-25 0</inkml:trace>
  <inkml:trace contextRef="#ctx0" brushRef="#br0" timeOffset="35406.245">23216 6699 528 0,'0'0'22'15,"0"0"-22"1,7 0 56-16,0 0 8 0,0 0 0 0,4 0 1 16,-4 0 0-16,4 3 0 0,-1-6 0 0,1 3 0 15,-4-3-15-15,0 3-3 0,4-6-1 0,-4 6 0 16,0-6-19-16,3 1-4 0,-3-1-1 0,4 6 0 16,-4 0-14-16,4-6-8 0,3 6 8 0,0 0-8 15,-4 6 0-15,4-6 8 0,-3 6-8 0,0-1 0 16,-1 1 12-16,1-6-3 0,-1 6 0 0,1 0 0 15,0 0-9-15,-1-3-12 0,1 3 2 0,-1 6 1 0,-3-7-6 16,4 1-1-16,-1 0 0 0,1 0 0 16,-4 0-18-16,0-6-4 0,4 0-1 0</inkml:trace>
  <inkml:trace contextRef="#ctx0" brushRef="#br0" timeOffset="35987.59">23897 5999 906 0,'0'12'25'0,"-3"-6"7"0,3 3-32 16,0 0 0-16,0 0 0 0,0-4 0 0,0-963 55 0,0 1940 4 16,3-973 1-16,-3 0 0 0,4-1-4 15,-4-8 0-15,0 0 0 0,0 12 0 0,0 0-9 0,3 0-3 0,-3-1 0 16,0 4 0-16,4 3-3 16,-4-6-1-16,0 5 0 0,0-2 0 0,0 3-2 0,-4-1-1 0,4 4 0 0,-3-4 0 15,-1 7-37-15,4-6-20 0,-3 8 3 0,-4-8 0 16,3 8 17-16,1 4 0 0,-1-7-8 0,0 9 8 15,1-11 0-15,3 8 12 0,-4-5-1 0,4 8-1 16,0-14-1-16,-3 2 0 16,3-5 0-16,0 0 0 0,0-3-9 0,0-1 0 0,0-2 0 0,0 0 0 15,0 0 0-15,3 3 0 0,-3-1 0 0,4-5 0 16,-4 6 0-16,3-9 0 0,1 9 0 0,0-6 0 0,-1-1 0 16,-3-5-12-16,0 0 2 0,0 0 1 15,0 0-31-15,0 0-7 0,7 6-1 16,0-6-425-16,0-6-86 0</inkml:trace>
  <inkml:trace contextRef="#ctx0" brushRef="#br0" timeOffset="36730.189">24836 6396 767 0,'-11'12'16'0,"7"-6"4"16,1 6-20-16,-4-6 0 0,3 0 0 0,1 5 0 16,-1-5 87-16,1-3 13 0,3-3 4 0,-4 9 0 15,-3 0-28-15,7-9-6 0,0 0-1 0,0 6 0 16,0-6-7-16,0 0-2 0,0 0 0 0,0 0 0 16,0 0-35-16,0 0-7 0,4 6-2 0,-1-1 0 15,4 1-4-15,0 0 0 0,0-6-1 0,4 6 0 16,0-6-11-16,-1 0 0 0,4 3 0 0,0-3 8 15,0-3-8-15,4 3 0 0,-4-6 9 0,4 0-9 16,-4 0 8-16,0-5-8 0,0 5 8 0,0-6-8 16,-3 3 0-16,-1-3 0 0,1-5 0 0,0 5 0 15,-4 0-8-15,-4-2-7 0,4 2-1 0,-3 6 0 0,-4-6 2 16,3 6 0-16,-3 6 0 0,0-9 0 0,0 9 5 0,0-5 1 16,-3-1 0-16,-4 3 0 15,0 0-24-15,0 3-5 0,-4 3-1 0,-3 0 0 0,3 3 18 0,-3 8 3 16,0-2 1-16,-3-6 0 0,2 12 0 0,-2 2 0 0,3 4 0 0,-4-1 0 15,4 4 16-15,0-4 9 0,0 4-1 0,3 2 0 16,0 0-21-16,4-8-5 0,0 2-1 0,4-2 0 16,-1-3 19-16,1 5 8 0,3-14-8 0,0 3 12 15,0 5-12-15,3-5-8 0,4 0 8 0,-3-6-13 16,3 3 13-16,0-3 8 0,4-1 0 0,-1 1-8 16,4 0 10-16,4 0-10 0,0-6 8 0,-1 0-8 15,4 0 0-15,-3-6-12 0,3 0 0 0,-3-3-558 16</inkml:trace>
  <inkml:trace contextRef="#ctx0" brushRef="#br0" timeOffset="37286.687">25375 6314 1241 0,'0'0'25'0,"0"0"8"0,-7 0-33 0,7 0 0 0,0 0 0 0,-7 0 0 15,0 0 56-15,-3 0 4 0,2 0 0 0,1 6 1 16,7-6-34-16,-7 6-7 0,4-3-2 0,-4 3 0 16,0 0-18-16,3 5 0 0,-3-5 0 0,4 6 0 15,-4-6 0-15,3 0 0 0,1 2 0 0,-1 4-9 16,-3 0 9-16,7 0 0 0,0-6 0 0,0 5 0 15,0-5 0-15,-4 3 0 0,4-9 0 0,4 9-8 16,-4 0 8 0,0-3 0-16,0 5 8 0,0-11-8 0,3 12 0 0,-3-12 0 0,0 0 0 0,0 0 0 15,0 0 0-15,0 0 14 0,4 6-3 0,-4-6-1 16,4 3 10-16,3 3 3 0,-4 0 0 0,-3-6 0 16,4 6-23-16,3-1 0 0,-7-5 0 0,3 6 0 15,4 0 0-15,-3 0 0 0,-1-6 0 0,4 6-8 16,-3 0 8-16,-1-6 16 0,-3 0-4 0,7 6-1 15,-3-3-11-15,3 0 0 0,0 5 0 0,-3-2 0 16,-1 0 0-16,1 0 0 0,3 0 0 0,-7 0 0 16,3 0 0-16,1 0 0 0,-4-1 0 0,3 1 0 15,-3 3-24-15,4-3 0 0,-1 6 0 0,-3-6 0 16,0 5 24-16,-3-5 0 0,3 3 0 0,-4-3 0 0,1 3 0 0,-1-3 0 16,-3 8 0-16,0-8 0 0,7-6 24 0,-7 6 8 15,-3-6 3-15,-1 6 0 0,11-6-18 0,-7 6-3 16,-4-6-1-16,1 0 0 0,-1 0-3 15,1 0-1-15,3-6 0 0,-4 0 0 0,4 0-23 0,0 0-5 16,-4-8-1-16,4 2 0 16,-3 3-121-16,3 0-25 0,-4 3-5 0</inkml:trace>
  <inkml:trace contextRef="#ctx0" brushRef="#br0" timeOffset="37809.128">25777 5888 968 0,'-14'0'20'0,"14"0"5"15,0 0-25-15,0 0 0 0,0 0 0 0,-3 9 0 16,-1-1 63-16,4 1 7 0,-3-3 2 0,-1 6 0 15,1-6 0-15,3 6 1 0,0-7 0 0,-4 7 0 16,4 9-34-16,0-10-7 0,0 7-2 0,0 0 0 16,4 2-16-16,-4 4-3 0,3-9-1 0,1 14 0 0,-4-11-10 15,0 8 8-15,3-2-8 0,-3 5 8 16,0-3-8-16,4 1 0 0,-4 2 9 0,0 1-9 0,0 2 0 0,0-8 8 16,-4 8-8-16,4-3 0 0,-3-2 0 0,3 8 8 15,0-9-8-15,-4 4 0 0,4 2 0 16,-3-8 0-16,3-1 0 0,-4 4 0 0,4-4 0 0,-3-2 8 0,3 2-8 15,-4-5 0-15,4 0 0 0,-3-4 0 0,3 4 0 0,-4-6 0 16,4-3 8-16,-3-1-8 0,6-2 8 0,-6 3-8 16,3-3 0-16,0-6 0 0,0 0 0 0,0 0 0 31,0 0-21-31,0 0-9 0,0 0-2 0,0 0-436 0,0 0-87 0</inkml:trace>
  <inkml:trace contextRef="#ctx0" brushRef="#br0" timeOffset="38153.865">25562 6341 1265 0,'0'0'36'0,"0"0"8"15,0 0-36-15,0 0-8 0,0 0 0 0,0 0 0 0,0 0 84 0,0 0 14 16,0 0 3-16,0 0 1 0,0 0-68 0,0 0-14 0,0 0-2 16,0 0-1-1,4 2-9-15,3 7-8 0,0-3 12 0,3 0-12 16,1 0 11-16,0 0-11 0,-1-6 10 0,4 6-10 16,0 0 11-16,1-6-11 0,2 8 12 0,-3-5-12 0,4 0 9 15,-4 0-9-15,0-3 0 0,0 0 9 0,0 3-9 0,1-3 0 0,-1 0 0 16,3 0 8-16,-6 0-8 0,3 0 0 0,0 0 0 15,-3 0 0-15,3 0-32 16,-4 0-1-16,4 0-1 0,-3 6 0 16,0-6-105-16,-1 6-21 0,1 6-4 0</inkml:trace>
  <inkml:trace contextRef="#ctx0" brushRef="#br0" timeOffset="39060.509">26483 6055 466 0,'0'0'9'0,"0"0"4"0,0 0-13 0,0 0 0 0,0-6 0 0,0 6 0 15,0 0 47-15,0 0 6 16,0 0 2-16,0 0 0 0,0 0 17 0,0 0 4 0,4-5 1 16,-4 5 0-16,0 0-13 0,0 0-4 0,0 0 0 0,0 0 0 15,0 0-28-15,0 0-7 0,0 0-1 0,0 0 0 16,3 5 23-16,1 1 4 0,-4 6 1 0,3 0 0 16,-3-3-8-16,4 8-2 0,-1 1 0 0,-3-6 0 15,4 8-24-15,-1 4-5 0,-3-1-1 0,4-2 0 16,3 2 1-16,-4 7 0 0,4-4 0 0,0 4 0 15,1-4-4-15,-1 4-1 0,0-4 0 16,-4-2 0-16,4 5 0 0,-3-3-8 0,3-2 12 0,-4 2-4 16,1-2 12-16,-1 2 3 0,-3-2 0 0,4-1 0 15,-4-2-23-15,3 2 0 0,-3-11 0 16,4 3 0-16,-4 3 12 0,0-7 7 0,-4 1 1 0,4-6 1 16,0 3-5-16,0-9-2 0,0 0 0 0,-3 9 0 15,3-9-14-15,0 0 11 0,0 0-11 0,0 0 10 16,0 0 15-16,0 0 3 0,0 0 1 0,0 0 0 15,0 0-13-15,0 0-2 0,0 0-1 0,0-12 0 16,0 6-13-16,0-6 11 0,3 6-11 0,-3-5 10 16,4-1-10-16,-1 3 0 0,1 0 0 0,0 0 0 15,-1-2 0-15,1-1-11 0,-1-3 11 0,1 3-8 16,3 1 8-16,-4-1-8 0,4 6 8 0,0-6-8 0,0 3-10 16,-3 4-2-16,-1-4 0 0,5 6 0 0,-5-3 1 0,1 6 0 15,3 0 0-15,-4 0 0 0,4 0 19 0,0 0 8 16,-3 6-8-16,3-6 12 0,0 6-12 0,-4 0-8 15,5-1 8-15,-1 4-13 0,0-3 13 0,0 0 0 0,-4 6 0 16,4-1 0-16,-3-2 0 0,-1 3 0 16,4 0 0-16,-3-6 0 0,-1 5 0 0,-3 1 0 0,4-9 0 0,-1 3 0 15,-3 0 0-15,0 3 0 0,0 5 0 0,0-8 0 16,0-6 8-16,0 6-8 0,0-6 9 16,-3 6-9-16,-1 3 9 15,1-3-9-15,-4 6 8 0,3-1-8 0,-3-11 0 0,0 6-14 0,7-6 2 0,-10 6 0 16,3-6 36-16,-4 0 7 0,4 0 1 0,-4 0 1 15,4 0-33-15,0 0 0 0,-3-6 0 0,3 0 0 16,0 6 0-16,-1-6 0 0,1 3 0 0,0 1 0 16,0-1-25-16,-3 0-12 0,3-6-3 15,0 6 0-15,0-6-20 0,-1 3-4 0,5 0 0 0</inkml:trace>
  <inkml:trace contextRef="#ctx0" brushRef="#br0" timeOffset="39565.723">27009 6011 801 0,'0'0'16'0,"-7"9"5"0,0-3-21 0,3 3 0 0,-3 5 0 0,3-8 0 16,-3 12 81-16,4-9 12 0,-1 3 3 0,1-1 0 15,-1 7-52-15,1-6-9 0,-1 2-3 0,4 10 0 16,0-6 10-16,0-1 2 0,0 4 0 0,4 8 0 16,-4-11-20-16,3 2-3 0,1 4-1 0,-1-3 0 15,1 8 19-15,-4-11 3 0,3 8 1 0,-3-2 0 16,0 2-18-16,4 3-3 0,-4-8-1 0,0 8 0 16,0 1 9-16,-4-4 2 0,4-2 0 0,-3 8 0 15,-1-3-16-15,1-2-4 0,-1 2 0 0,-3-2 0 16,4-4-3-16,-1 1-1 0,1-9 0 0,-4-1 0 15,3 1-8-15,1 3 8 0,-1-7-8 0,0-5 8 16,4 0-8-16,0-6 0 0,0 0 0 0,0 0 8 16,0 0-8-16,0 6 12 0,0-6-12 0,4 9 12 15,-4-9-12-15,4 0-17 0,-1 6 4 0,1-6 1 16,3-6-143-16,0 6-28 0</inkml:trace>
  <inkml:trace contextRef="#ctx0" brushRef="#br0" timeOffset="40105.114">27231 6673 1234 0,'0'0'25'0,"0"0"7"0,0 0-32 0,0 0 0 0,0 0 0 0,0 0 0 15,-7-6 85-15,0 0 11 0,3 0 1 0,4 6 1 16,-7-6-43-16,7 6-9 0,-7-3-2 0,0 3 0 16,7 0-35-16,-7 3-9 0,4 0 0 0,-5 0 0 15,5 3 0-15,-1-6 0 0,1 6 0 0,-1 0 8 16,1 0-8-16,-1 5 0 0,1-5 0 0,-1 6 0 16,1-3 0-16,-1 8 0 0,-3-5 0 0,4 0-11 15,-1 3 11-15,1-4 0 0,-1 1 0 0,0 0 0 16,4-6 0-16,-3 6 0 0,3-7 0 0,0 4 0 15,0 3 30-15,0-6 2 0,3 6 0 0,-3-6 0 16,4-1-32-16,0 1 0 0,3 0 0 0,-4 0 0 16,4-3 8-16,0 3 0 0,0 0-8 0,4-6 12 15,-4 0-2-15,0 0-1 0,4 0 0 0,-4-6 0 0,3 6-9 16,-3-6 10-16,0 3-10 0,4 0 10 16,0-6-10-16,-4 3 0 0,7 1 0 0,-7-7 8 15,3 0-8-15,-3 0-17 0,0-2 4 0,-3 2 1 0,3-6-8 16,-3 6-2-16,-1-5 0 0,-3 8 0 15,0-3 2-15,-3-5 0 0,-1 2 0 0,0 3 0 16,-3 6 7-16,-3-6 1 0,-1 1 1 0,1 5 0 0,-1 0 11 0,1 0 0 16,-1 6 0-16,0 0 0 0,-3 6 0 0,4 0 0 15,-1 6 0-15,-3-1-12 0,3 1 12 0,-3 0 0 0,4 8 0 0,-1-8 0 16,0 0 0-16,4 3-12 0,0-7 12 0,4 7-12 16,-1-9 12-16,4 6 0 0,0-12 0 0,4 6 0 15,3 0-164-15,0-3-28 16</inkml:trace>
  <inkml:trace contextRef="#ctx0" brushRef="#br0" timeOffset="40658.661">27411 6720 1364 0,'0'0'28'0,"0"0"7"16,0 0-35-16,0 0 0 0,0 0 0 0,0 0 0 16,0 0 45-16,-4 14 3 0,4-8 0 0,0 0 0 15,0 6-10-15,4-3-2 0,-4 5 0 0,0-5 0 0,3 3-28 0,-3-6-8 0,4 0 0 0,-4 6 0 31,3-7 0-31,-3 1 0 0,4 0 0 0,-4-6 0 0,0 0 0 0,0 0 0 0,0 0 0 0,0 0 8 16,-4 9 0-16,4-9 0 0,0 0 0 0,0 6 0 16,0-6 4-16,0 0 2 0,0 6 0 15,0-6 0-15,0 0 14 0,0 0 4 0,0 0 0 0,0 0 0 16,0 0-10 0,4-6-2-16,-1 0 0 0,1-3 0 15,3 6-20-15,-3-3 8 0,-1-2-8 0,4 2 0 0,-3-6 0 0,3 6 8 0,0-6-8 0,0 1 0 16,-4-4 0-16,4 3 0 0,1 6 0 0,-5-6 0 15,4-2 0-15,-3 8 0 0,-1-3 0 0,4 3 0 16,-3 3 0-16,-1-3 0 0,-3 6 0 0,0 0 0 16,4 0 0-16,-4 0 0 0,0 0 0 0,0 0 0 15,7 0 0-15,-7 0 0 0,7 0 0 0,-4 6-8 16,4-6 8-16,1 6 0 0,2 3 0 0,-3 0-8 16,-3 5 8-16,3-2 0 0,0 0 0 0,-4 3 0 15,4 2 0-15,-3-5-8 0,-1 6 0 0,1-4 0 16,-1 4 8-16,1 0 0 0,-4-7 0 0,4-2 0 15,-4 3 0-15,0 0 0 0,0 0 0 0,3-7 0 16,-3 1-12-16,0 0-1 0,0-6 0 0,0 0 0 16,0 0-175-16,4 0-34 0</inkml:trace>
  <inkml:trace contextRef="#ctx0" brushRef="#br0" timeOffset="41420.342">27933 6746 1235 0,'0'0'35'0,"0"0"8"0,-4-6-35 0,4 0-8 0,-3 1 0 0,-1-4 0 15,4 3 84-15,0 6 14 0,-3-6 3 0,-1 0 1 16,1 3-30-16,-1 0-5 0,-3-3-2 0,0 6 0 15,0-6-51-15,0 6-14 0,0 0 0 0,0-5 0 16,0 10 0-16,-4-5 0 0,4 6 0 0,-3 0 0 16,3 0 0-16,-4 3 0 0,4 0 0 0,-4 5 0 15,4-2 0-15,0 0 0 0,0 6 0 0,0-4 0 16,0-2 11-16,4 0-3 0,-4 5-8 0,3-5 12 16,0 3-12-16,4-3 0 0,-3-1 0 0,3-2 0 15,0 3 0-15,0 6 0 0,3-1 0 0,1-5 0 16,3-6 8-16,-3 0-8 0,3-12 0 0,0 6 9 15,0-3-9-15,0 3 8 0,3 3-8 0,-3-3 8 16,0-3-8-16,1 3 10 0,2-3-10 0,1-3 10 16,-1 0-2-16,1 0-8 0,-4 1 12 0,7-7-4 15,-3-3-8-15,3 3 0 0,0 1 0 0,0-7-11 16,0 0 0-16,0 1 0 0,0-4 0 0,0-5 0 16,1-4-26-16,-1 1-6 0,-4 2-1 0,4-11 0 15,-3 3 30-15,-1 5 6 0,-2-2 8 0,-1-6-13 16,0 9 0-16,0-7 0 0,0 4 0 0,-4-6 0 0,1 8 13 15,-1-8 0-15,1 3 0 0,-4 2 0 0,3 1 0 16,-3 3 0-16,-3-1 0 0,-1 10 0 0,4-10 0 0,-3 7 0 16,-1 2 0-16,-3 4 0 0,4-1 0 15,-1 3 0-15,1 3 0 0,-1 7 0 0,-3-1 0 16,4 0 0-16,3 6 8 0,-8 0-8 16,5 0 0-16,-4 6 0 0,3-6-8 0,-3 6 8 0,0-1-9 0,0 1 9 0,4 9-8 0,-4-3 8 15,0 5 0-15,0-5 0 16,-1 12 0-16,1-4 0 0,0 10 0 0,-3 2 16 0,3 3-3 15,3 4 0-15,1-7-1 0,-1 9-1 0,4-12 0 16,0 10 0-16,0-1-11 0,0 0 0 0,0 3 0 0,0 3 0 16,0-11 31-16,4 8 1 0,-1-3 0 0,-3 3 0 15,4-17-32-15,-4 8 0 0,3-5 0 0,1-4 0 16,-1 1 0-16,-3-7 0 0,4-2 0 0,-1 8 0 16,1-11 0-16,-1 3 0 0,1 3 0 0,-1-7 0 15,1 1 12-15,-4-6-3 0,4 9-1 0,-1-4 0 16,1-5-8-16,-1 6 0 0,1-6 0 0,-1 0 0 15,1 3 0-15,-1-1 0 0,1 1 0 0,-1 3 0 16,1-6 0-16,-4-6 0 0,0 0 0 0,3 6 0 16,1 0 0-16,-4-6 0 0,3 6 0 0,-3-6 0 15,4 2-47-15,-1-2-11 0,4 0-2 0</inkml:trace>
  <inkml:trace contextRef="#ctx0" brushRef="#br0" timeOffset="41772.283">28374 6926 1679 0,'0'0'71'0,"0"0"-57"15,0 0 9-15,0 0 1 0,0 0 1 0,0 0 0 16,0 0 5-16,0 0 1 0,0 0 0 0,0 0 0 15,0 0-31-15,0 0 8 0,0 0-8 0,0 0 0 16,0 0-116-16,0 0-25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4:11:55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23717 5579 364 0,'0'0'16'0,"0"0"-16"15,0 0 0-15,0 0 0 0,0 0 0 0,0 0 0 16,0 0 52-16,0 0 7 0,0 0 1 0,0 0 1 16,0 0-2-16,-7 3-1 0,7-3 0 0,0 0 0 15,-3-3 12-15,3 3 2 0,0 0 1 0,0 0 0 16,0 0-19-16,0 0-4 0,0 0-1 0,0 0 0 15,0 0-18-15,0 0-4 0,0 0-1 0,0 0 0 16,0 0-26-16,0 0 8 0,0 0-8 0,0 0 0 16,0 6 13-16,0 6-2 0,3-3-1 0,-3 2 0 15,0 1 9-15,0 3 1 0,4-1 1 0,-4 1 0 16,0 3-1-16,3-6-1 0,-3-1 0 0,0 10 0 16,4-3-9-16,-8-1-2 0,4 10 0 0,0-4 0 15,0 4-8-15,-3 2 0 0,6-3 0 0,-3 4 0 16,0-12 0-16,4 8 8 0,-1-3-8 0,-3-5 8 15,4 0-8-15,-4-4 0 0,3-2 0 0,1 6 8 0,-1-6-8 16,-3 2 0-16,4 4 9 0,-4-6-9 0,0-6 0 16,3-1 0-16,-3-5 0 0,4 6 0 15,-4 9-24-15,0-9-4 0,4 6 0 0,-4-1 0 16,3-5-24-16,-3-6-6 0,0 12-1 0,0-12 0 16,0 6-116-16,0-6-23 0</inkml:trace>
  <inkml:trace contextRef="#ctx0" brushRef="#br0" timeOffset="437.06">23527 5623 962 0,'0'0'27'0,"0"0"7"16,0 0-34-16,0 0 0 0,0 0 0 0,0 0 0 15,0 0 52-15,0 0 4 0,0 0 1 0,0 0 0 16,0 0-17-16,0 0-3 0,0 0-1 0,0 0 0 15,0 0 4-15,0 0 0 0,0 0 0 0,0 0 0 16,0 0 3-16,0 0 1 0,7 6 0 0,0-6 0 16,0 6-31-16,3-6-5 0,1 0-8 0,0 6 11 0,3-6-11 15,3 0 0-15,-2 0-10 0,6 0 10 0,-4 0 0 0,5 0 0 16,-1 3 0-16,0-3 0 0,0-3 0 0,-3-3 0 16,-1 6 0-16,4-6 0 0,-3 6 8 15,0 0-8-15,-1 0 0 0,1 6 0 0,0-6 0 16,-1 0 0-16,1 0 0 0,0 0 0 0,-4 0-40 15,0 0-8-15,-4-6-1 0,4 6-1 0,-3 6-20 16,0-6-4-16,3 6-1 0</inkml:trace>
  <inkml:trace contextRef="#ctx0" brushRef="#br0" timeOffset="810.962">23583 6223 851 0,'0'0'36'15,"0"0"-36"1,0 0 37-16,0 0 1 0,0 0 0 0,4 6 0 0,3-6-10 0,-4 0-1 0,4 0-1 0,-3 0 0 16,3 0 30-16,-4 0 7 0,5 0 1 0,-5 6 0 31,4-6-52-31,0 0-12 0,4 6 0 0,-4-6 0 16,0 0 21-16,3 5 2 0,1-5 0 0,0 0 0 15,-1 6-12-15,4-6-3 0,0 0 0 0,-3 0 0 16,3 0-8-16,0-6 0 0,0 6 0 0,0 0 0 0,1 0 0 0,2 0 0 0,1 0 0 15,-1 0 0 1,1 0-44-16,0-5-12 0,-1-1-1 0</inkml:trace>
  <inkml:trace contextRef="#ctx0" brushRef="#br0" timeOffset="1231.29">24137 5611 1037 0,'4'6'44'16,"-4"0"-36"-16,0 6 24 0,0 0 4 15,0-3 0-15,0 2 1 16,0 7 21-16,3 0 4 0,-3-1 1 0,0 10 0 0,0-7-47 0,0 10-16 0,0-1 9 0,0 9 5 31,0-2-2-31,0 2-1 0,0 6 0 0,0-9 13 0,0 3 4 0,0-2 0 0,0 8 0 16,-3-12-28-16,3-3 0 15,-4 4-9-15,4-4 9 0,-3-8 0 0,-1 2 0 16,4 1 0-16,-4 2 0 0,4-8 0 0,0 2 9 16,0 4-9-16,4-12 8 0,-4 11-18 0,0-14-4 0,4 3-1 0,-4 0 0 31,3-12-130-31,-3 0-27 0,7 17-4 0,-7-17-2 0</inkml:trace>
  <inkml:trace contextRef="#ctx0" brushRef="#br0" timeOffset="1999.377">25195 5926 481 0,'-7'12'9'0,"7"-12"5"0,-3 6-14 0,-1-6 0 0,4 0 0 0,-3 6 0 15,-4-1 54-15,3-5 8 0,4 0 2 0,-3 6 0 16,-4-3 41-16,7-3 9 0,-7 3 2 0,7-3 0 15,-4 0-42-15,4 0-8 0,0 0-2 0,0 0 0 16,0 0-25-16,0 0-6 0,0 0-1 0,0 0 0 16,0 0 0-16,0 0 0 0,0 0 0 0,0 0 0 15,0 0-32-15,0 0 0 0,0 0 0 0,7 9 0 16,0-9 0-16,4 6 0 0,-4 0 0 0,3 0 0 16,1-6 0-16,0 5 0 0,-1 1 0 0,1-6 0 15,-1 6 0-15,-3-6 0 0,4 9 0 0,-1-9 0 16,1 0 0-16,-4-9 0 0,0 9 0 0,0-6 0 15,0 0-9-15,-3-5-9 0,-1 5-2 0,1-9 0 16,-1 6-3-16,-3 1-1 0,0-4 0 0,0 0 0 16,-3 0-22-16,-1 3-5 0,-3 4-1 0,0-1 0 15,0 6 42-15,-3-6 10 0,3 0 0 0,-4 0 0 16,0 0 0-16,4 6 0 0,-3-6 0 0,-1 6 0 0,1 0 24 16,-1 6 6-16,0 0 2 0,1 0 0 0,-1 6-32 15,1-6 0-15,-1 2 0 0,0 4 0 0,4 6 0 16,0-6 0-16,0-4 0 0,4 16 0 0,-1-12 0 0,1-1 0 15,3 4 0-15,0 0 0 0,0-1 0 16,3-2 0-16,-3 6 0 0,4-3 0 0,-1-4 12 16,4 7-3-16,-3-12-1 0,3 6 0 15,-4-4-28-15,8 4-5 0,-4 0-2 0,0-6 0 0,4 6 27 0,-4-1 0 0,3 1 0 0,1-3 0 16,-4 3 0-16,4-1 0 0,-1 1 0 0,-3-6-380 16,4 3-72-16</inkml:trace>
  <inkml:trace contextRef="#ctx0" brushRef="#br0" timeOffset="2599.488">25725 5864 1541 0,'0'0'44'0,"-7"0"9"0,3-6-42 0,-3 6-11 0,0 0 0 0,0 6 0 15,0-6 48-15,0 0 8 0,0 0 2 16,3 0 0-16,-3 6-43 16,4-6-15-16,-1 0 9 0,-3 6-9 15,0 0 0-15,0 0 0 0,0 0 0 0,0 0 0 16,0 2-11-16,0-2 11 0,3 6-8 0,1 0 8 0,3-12 0 0,0 0 0 0,0 0 0 15,0 0 0-15,-8 6 0 0,5 0 0 0,3-1 0 0,-4-2 0 16,4-3-9-16,-3 9 0 0,3-9 0 0,0 9 0 16,-4-3 9-16,4-6 0 0,0 6 0 0,0-6 0 15,4 6 0-15,-4-6 11 0,0 5-3 0,0-5 0 16,0 12-8-16,0-12 8 0,3 6-8 0,-3-6 8 16,0 0-8-16,4 3 12 0,-4-3-12 0,3 6 12 15,-3-6-12-15,8 3 0 0,-5 3 0 0,-3-6 0 16,7 0 20-16,0 3 1 0,-7-3 1 0,4 6 0 15,3-6-22-15,0 5 0 0,-4 1 0 0,-3-6 0 16,7 6 0-16,0-6 0 0,-7 0 0 0,8 6 0 16,-1 0 0-16,-4 0 0 0,4-3 0 0,0 3 0 15,-3 0 0-15,-1-1 0 0,4 1 0 0,-7-6 0 16,0 12 0-16,0-12 0 0,0 0 0 0,0 0 0 16,0 6-11-16,-3 6-6 0,3-3-2 0,-4 2 0 15,1 1 19-15,-1 0 0 0,1 0 0 0,-1-1 0 0,-3-2 0 16,4 0 0-16,-1 0 0 0,-3-3 0 0,-4 5 0 0,1-5 0 15,-1 0 0-15,1 0 0 0,-1-3 0 0,0 0 0 16,1 0 0-16,-1 0 0 0,1-3 0 0,3 0 0 16,-4 0 0-16,1-3 0 15,2 3-113-15,-2-3-19 0,3-3-4 0,0 0-1 0</inkml:trace>
  <inkml:trace contextRef="#ctx0" brushRef="#br0" timeOffset="3017.987">26039 5482 1272 0,'0'0'26'0,"0"0"7"16,0 0-33-16,0 0 0 0,0 0 0 0,-4 6 0 15,0 0 45-15,1 0 3 0,3 0 0 0,-4 5 0 16,1-5-23-16,3 6-4 0,0-3-1 0,0 8 0 16,0-5-20-16,3 6 0 0,-3 8 0 0,0-8 0 15,4 0 0-15,-4-4 0 0,0-2 0 0,0 6 0 16,0 2 25-16,-4 4 7 0,4-1 2 0,0 4 0 15,0 2-21-15,-3-5-4 0,6 2-1 0,-3 4 0 16,0 2-8-16,0-6 0 0,0 4 0 0,0 2 0 16,0-3 0-16,-3-5 0 0,3 2 8 0,0 4-8 15,-4-10 8-15,4 4 0 0,-3-1 0 0,-1-2 0 0,4-3-8 0,0-1 0 16,4-5 0-16,-4-3 8 16,-4 0-37-16,4 0-8 0,4-9-2 0,-4 0 0 15,0 0-117-15,0 0-23 0,0 0-5 0,0 0 0 0</inkml:trace>
  <inkml:trace contextRef="#ctx0" brushRef="#br0" timeOffset="3326.378">25834 5914 801 0,'0'0'34'0,"0"0"-34"16,0 0 74-16,0 0 8 0,0-6 2 0,3 0 0 15,1-2 8-15,-1 2 3 0,1 6 0 0,0-6 0 16,3-6-40-16,0 12-8 0,0-6-2 0,3 6 0 16,1-6-20-16,3 6-4 0,0 0-1 0,-3 0 0 15,3 0-3-15,0-5-1 0,-3 5 0 0,3 0 0 16,-4 0-16-16,1 0 0 0,3 0 0 0,-4 0-9 15,1 0 9-15,0 0 0 0,-1 0 0 0,1 0 0 16,-1 0-53-16,1 0-9 0,-4 5-2 0</inkml:trace>
  <inkml:trace contextRef="#ctx0" brushRef="#br0" timeOffset="4322.409">27040 5944 1134 0,'0'0'32'0,"-7"0"8"15,7 0-32-15,-7 6-8 0,4-6 0 0,3 0 0 16,-7 5 80-16,3-2 14 0,-3 3 3 0,7-6 1 15,-3 12-26-15,3-12-6 0,0 0-1 0,0 0 0 16,0 0-26-16,0 0-6 0,0 0-1 0,0 0 0 16,0 0-32-16,0 0 0 0,0 0 0 0,0 0 0 15,0 0 0-15,0 0 0 0,0 0 12 0,0 0-12 16,0 0 0-16,0 0 0 0,0 0 0 0,0 0 0 16,0 0 0-16,0 0 0 0,0-12-10 0,0 6 10 15,0 3-32-15,-4-2 2 0,1-1 0 0,3 6 0 0,0 0 10 16,0 0 1-16,0 0 1 0,0 0 0 0,-4-6 3 15,4 6 1-15,-7-6 0 0,0 6 0 16,0 0-21-16,-4 0-4 0,1 0-1 0,-1 0 0 0,1 6 31 16,-1 0 9-16,0 0 0 0,1 2 0 15,-4 1-13-15,3 6 4 0,0-3 1 0,1-1 0 16,-1 1 16-16,1 0 3 0,-1 3 1 0,4 2 0 0,4-5 28 0,-1 3 5 0,1 2 2 16,3 1 0-16,-4-6-27 0,4 2-6 0,4 4-1 15,-4-6 0-15,3-6-2 0,4 5-1 0,0-5 0 0,-3 6 0 16,3-3 10-16,3-3 1 0,-3 0 1 0,4 0 0 15,3-1-13-15,-3-5-9 0,3 0 12 0,0 0-12 16,4-5 0-16,-1-1-16 0,1 0 2 0</inkml:trace>
  <inkml:trace contextRef="#ctx0" brushRef="#br0" timeOffset="4980.837">27220 5511 1241 0,'0'0'25'0,"-7"-5"8"0,7 5-33 16,0 0 0-16,0 0 0 0,0 0 0 0,0 0 66 0,0 0 6 0,0 0 2 16,0 0 0-16,0 0-26 0,0 0-6 0,-3 5-1 0,3 4 0 15,0 0-41-15,0 6 0 0,3 2 0 0,1 1 0 16,-1 3 16-16,1-4 2 0,3 1 0 0,-4 8 0 16,5 4-7-16,-5-1-2 0,1 4 0 0,-1 5 0 15,1-9 9-15,-1 4 2 0,1-4 0 0,-1 3 0 16,-3 4-10-16,0-4-2 0,0-3 0 0,0 4 0 15,0-4 0-15,-3-11-8 0,3 8 12 0,-4-8-4 16,4 2-8-16,-3 4 10 0,3-7-10 16,-4 1 10-16,1-3-10 0,-1 2 8 15,4-5-8-15,-3 0 8 0,-1-3-8 0,0 3 0 0,1-7 9 0,-1 7-9 16,4-6 8-16,0-6-8 0,0 0 10 0,0 0-10 16,0 0 12-16,0 0-3 0,0 0-1 0,0 0 0 15,0 0 20-15,4-6 3 0,-1-6 1 0,-3-2 0 16,4 5-16-16,0 0-4 0,-1-9 0 0,1 7 0 15,-1-7-12-15,1 3 0 0,-1-2-9 0,4-1 9 16,-3-3-8-16,-1 4 8 0,4-1 0 0,0 1-9 16,0 5-15-16,-3 3-4 0,3-9 0 0,-3 12 0 15,3-5 13-15,-4 5 3 0,-3 0 0 0,0 6 0 16,0 0 12-16,7 0-9 0,-3 0 9 0,3 0-8 16,-4 3-4-16,1 3 0 0,3 3 0 0,-4-4 0 0,4 7 4 15,0 0 0-15,1 0 0 0,-5 2 0 0,1 4 8 16,3-6 0-16,-4 5 0 0,1 4 0 0,-1-9 0 15,1 0 0-15,-1-1 0 0,-3 7 0 0,4-9 0 0,-1 3 0 16,1-7 0-16,-1 7 0 0,-3-6 0 0,0-6 11 16,0 0-3-16,4 6 0 0,-4-6-8 15,0 0-11-15,0 0 3 0,0 0 0 16,7 0-144-16,-7 0-29 0</inkml:trace>
  <inkml:trace contextRef="#ctx0" brushRef="#br0" timeOffset="5494.664">27707 6023 1036 0,'0'0'21'15,"0"0"7"-15,0 0-28 0,0 0 0 0,0 0 0 0,0 0 0 16,0 0 100-16,-3 0 14 0,-4-3 3 0,0 0 1 15,7 3-37-15,-4-6-7 0,-3 6-2 0,0 0 0 16,3 0-46-16,-3 0-10 0,-3 0-1 0,3 9-1 16,0-6-14-16,0 0 0 0,-1 3 8 0,1 0-8 15,0 0 0-15,-3 5-13 0,3-5 2 0,0 6 1 16,3-6 10-16,1 0 0 0,-4 0 0 0,7 8 0 16,-4-2-11-16,1 0 0 0,-1-6 0 0,4 8 0 15,0 4 11-15,0-6 0 0,4 0 0 0,-1-1 0 16,-3-2 0-16,4 0 16 0,-1-6-4 0,1 3-1 15,-4-6-2-15,7 6 0 0,-7-6 0 0,0 0 0 16,7 6 0-16,-7-6 0 0,10-6 0 0,1 0 0 0,-4 0 7 0,0 0 0 16,0 0 1-16,-3-3 0 0,3-2-17 0,-4 5-11 15,4-6 2-15,-3 6 0 0,-1-9-7 0,1 9-2 16,-1 1 0-16,1-1 0 0,-4 6-2 16,0 0 0-16,0 0 0 0,0 0 0 0,0 0 8 0,0 0 2 0,0 0 0 0,0 0 0 15,0 0-4 1,0 0-1-16,7 0 0 0,-7 6 0 0,3 2 15 0,-3 4 0 15,0 0 0-15,-3 0 10 0,6-1-2 16,-3 4 0-16,0-3 0 0,0 0 0 0,4-1-8 0,-4 1 0 0,0 0 0 16,4-3 0-16,-4-3 0 0,3 0 8 0,4-6-8 0,-3 5 0 15,-1-5 0-15,4 6 0 0,-3-6 0 0,3 0 0 16,0-6-136-16,3 6-30 16</inkml:trace>
  <inkml:trace contextRef="#ctx0" brushRef="#br0" timeOffset="5954.595">27912 5482 1101 0,'0'0'31'0,"0"0"7"0,0 0-30 0,0 0-8 0,0 0 0 0,0 0 0 31,0 0 62-31,0 0 11 0,0 0 3 0,0 0 0 0,-4 6-40 0,4 6-7 0,4-1-1 0,-4-5-1 16,3 9 8-16,1 3 1 0,-1-1 1 0,1 4 0 15,-1 2-21-15,4-5-5 0,-3 0-1 0,3 2 0 16,0 10-10-16,0-10 8 0,0 10-8 0,0-1 8 16,-3 3 2-16,-1 4 0 0,1-4 0 0,-1 0 0 15,-3 4-2-15,4-4-8 0,-1 3 12 0,-3-2-4 16,0 2-8-16,0 3 0 0,0-9 0 0,0 10 0 16,-3-4 28-16,3 3 3 0,-4-5 1 0,1 2 0 15,3-9-32-15,-4-2 8 0,4 2-8 0,0-2 0 16,0-7 0-16,4 1 0 0,-4-3 0 0,0 2 0 15,3-5 0-15,-3-6 0 0,4 3 0 0,-4-6 0 16,0-3 0-16,0 0 0 0,0 0 0 0,0 0 0 16,7-3-131-16,-3-3-25 0</inkml:trace>
  <inkml:trace contextRef="#ctx0" brushRef="#br0" timeOffset="6258.746">27859 5932 1504 0,'0'0'43'0,"0"0"9"0,0 0-42 0,0 0-10 0,0 0 0 0,0 0 0 16,0 0 79-16,0 0 13 0,0 0 4 0,0 0 0 15,0 0-61-15,0 0-12 0,3-12-3 0,1 12 0 16,-1-6-20-16,4 6 0 0,1 6 0 0,2-6 0 16,1 0 0-16,-1 6 0 0,1-6 0 15,3 6 0-15,0-6 0 0,0 6 0 0,0-6 0 0,4 6 0 16,-4-6 0-16,4 6-15 0,-4-6 3 0,3 0 0 16,-2 5-48-16,-1-5-10 15,-4 3-2-15</inkml:trace>
  <inkml:trace contextRef="#ctx0" brushRef="#br0" timeOffset="6844.055">28332 6055 1302 0,'0'0'27'0,"-11"0"7"0,4 0-34 15,0 0 0-15,7 0 0 0,-7 6 0 0,7-6 80 0,-7 0 10 0,7 0 2 0,-11 6 0 16,4 0-55-16,0 0-10 0,0-3-3 16,0 3 0-1,0-3-24-15,3 0 0 0,4-3 0 0,-7 11 0 0,4 1 12 0,-4-6-4 0,0 6 0 0,3-3 0 16,-3 2-8-16,4 7 0 0,-4-6 0 0,3-1 0 15,0 4 28-15,1-3 3 0,-1 6 1 0,1-7 0 16,-1 1-32-16,4-3 0 0,-3 0 0 16,3 0 0-16,-4 2 12 0,4-5-3 0,0 6-1 15,0-6 0-15,0 0-8 0,0-6 0 16,0 0 0-16,4 6 0 0,-4-6 0 0,0 0 8 0,3 3-8 16,-3-3 8-16,7 2 0 0,-7-2 0 0,7 9 0 0,1-18 0 15,-1 9-8-15,0-2 0 16,0-4 0-16,0 3 8 0,-4-3-8 0,1 0 0 0,3 0 0 0,-4 0 8 15,1-6-8-15,-1 7 0 0,1-7 0 0,3 3-11 16,-3 3-1-16,-4 0 0 0,3-6 0 0,1 7 0 16,-4-1-22-16,0 6-5 0,0 0-1 15,3-6 0-15,-3 6 26 0,0 0 5 0,0 0 1 0,0 0 0 16,0 0 8-16,0 0-8 0,0 0 8 0,0 0-8 16,0 0-10-16,4-6-2 0,-4 6 0 0,0 0 0 15,3 6 20-15,-3-6 0 0,4 0 0 0,-1 12 0 16,1-7 0-16,-4 7 0 0,3 0 0 0,1 0 0 15,-4 2 0-15,0-2 9 0,3 0-1 0,-3 0 0 16,0-1 4-16,4 10 0 0,-1-9 0 0,-3 0 0 0,4 2-12 16,-1 4 8-16,-3 0-8 0,4-7 8 0,0-8-16 15,3 0-4-15,0-9-1 0</inkml:trace>
  <inkml:trace contextRef="#ctx0" brushRef="#br0" timeOffset="7179.953">28508 6185 1288 0,'0'0'27'0,"-4"6"5"0,1-1-32 0,3 1 0 0,-4 3 0 0,4-9 0 15,0 9 56-15,0-9 5 0,0 0 1 0,-3 9 0 16,3-9-4-16,-4 6-1 0,4-6 0 0,0 6 0 16,-3-1-45-16,3 7-12 0,0-6 0 0,0 3 0 15,3-3 0-15,-3 6 0 0,0-12 0 0,0 5 0 16,4 7 0-16,-4-6 0 0,3 0 0 0,-3 0 0 15,0 0-42-15,0-6-10 0,-3 6-3 0</inkml:trace>
  <inkml:trace contextRef="#ctx0" brushRef="#br0" timeOffset="7387.163">28406 5932 1440 0,'0'0'60'0,"0"0"-48"16,0 0-12-16,0-12 9 0,0 6-9 0</inkml:trace>
  <inkml:trace contextRef="#ctx0" brushRef="#br0" timeOffset="8070.642">28663 6073 1279 0,'0'0'26'0,"0"0"8"0,0 0-34 15,0 0 0-15,0 0 0 0,0 0 0 0,0 0 104 0,0 0 13 0,0 0 3 16,0 0 1-16,0 0-57 0,0 0-12 16,0 0-3-16,0 0 0 0,-3 9-28 0,-1-3-5 15,1 0-2-15,3 5 0 0,0 1-14 0,0-6 0 0,0 0 8 16,0 6-8-1,3-4 0-15,-3 4 0 0,4 0 0 0,-4 0 0 16,3-1 0-16,-3 4 11 0,0-6-2 0,0 6 0 16,0-4-9-16,0 1 0 0,0-6 0 0,0 0 0 0,0 0 0 15,0-6 0-15,0 6 0 0,0-6 0 0,0 0 30 0,0 0 1 16,0 0 0-16,-3 9 0 0,3-9-31 0,0 0 8 0,0 0-8 16,0 0 0-16,0 0 8 0,0 0 0 0,0 0-8 0,0 0 12 15,0 0-12-15,0 0 0 0,0 0 0 0,0 0 0 16,0 0 0-16,0 0 0 0,0 0 0 0,0 0 0 15,0 0 0-15,0 0 0 0,0 0 0 0,0 0 0 16,0 0 0-16,0 0 0 0,0 0 0 0,0 0 0 16,0 0 12-16,3 0-3 0,1-9-1 0,-4 0 0 15,3 0-8-15,1-3 8 0,-4-5-8 16,3 5 8-16,1 0-8 0,-1-3 0 0,4 10 0 0,-3-7 8 16,-1 0-8-16,1 0 0 0,0 1 0 0,-1 2 0 15,-3-3 0-15,4 6 0 0,-1-6-9 0,4 12 9 16,-3-8-8-16,3 5 8 0,-4 0-12 0,4 3 12 15,0 0-10-15,-3 0 10 0,3 0-8 0,0 0 8 16,0 6 0-16,0-4 0 0,0 4 0 0,-3 0 0 0,-1 0 0 16,4-6 0-16,-3 6 0 0,3 0 0 0,-4 0 0 15,4 0 0-15,-3-6 0 0,0 8 0 16,-1-2 0-16,1 6 0 0,3 0 0 0,-4-6 0 16,-3 5 0-16,4-5 0 0,-1 6 0 0,1-3 0 15,-4-3 0-15,3 6 0 0,1-7 0 0,-1 7 0 0,1-6 0 16,-1 0 0-16,1 0 0 0,-1 0 0 0,-3-6 0 15,4 3 0-15,-1 3 0 0,5-1 0 0,-8-5-12 0,3 0 4 0,4 12 0 0,-7-12 0 32,0 0-45-32,4 0-9 0,3-6-2 0</inkml:trace>
  <inkml:trace contextRef="#ctx0" brushRef="#br0" timeOffset="8377.906">29146 6343 1440 0,'0'0'30'0,"0"0"6"0,0 0-28 16,0 0-8-16,0 0 0 0,0 0 0 15,0 0 46-15,0 0 8 0,-3 0 2 0,3 0 0 0,0 0-47 0,0 0-9 0,0 0 0 0,0 0 0 32,0 0-52-32,0 0-8 0,3-5-2 0</inkml:trace>
  <inkml:trace contextRef="#ctx0" brushRef="#br0" timeOffset="11617.538">23590 7134 748 0,'0'0'32'15,"0"0"-32"1,-3 0 79-16,3 6 9 0,0 3 3 0,-4 3 0 16,4-6-73-16,-3-1-18 0,-1 1 0 0,4 6 0 15,0-12 55-15,-3 12 7 0,3-6 2 0,0 0 0 16,0 2-52-16,3 4-12 0,-3 0 0 0,0-6 0 15,0 6 0-15,4 2 0 0,-1 4 0 0,-3 0 0 0,4-7 0 0,-4 10 0 0,3-9 0 0,-3 5 0 16,0-5 40-16,4 3 6 0,-4 2 1 0,0 1 0 16,0-3-24-16,0-3-5 0,0 5-1 15,0-5 0-15,0 0 16 0,0 2 3 16,0 4 1-16,3-6 0 0,-3 0-9 0,0 2-1 16,4-2-1-16,-4 0 0 0,3 0-26 0,1-1 0 0,-4-5 8 15,7 0-8-15,-4 0 0 16,5 0 0-16,-1 0 0 0,0-3 0 0,0 2 8 0,3 7-8 0,-3-6 12 15,4-6-4-15,-4 6-8 0,0-6 8 0,0 0-8 16,0 6 8-16,0-6-8 0,4 0-16 0,-4 0 4 0,0 0 1 16,0 0 19-16,0 0 4 0,0 0 1 0,0 0 0 15,0 0-32-15,4 0-6 0,-4 0-2 16,0 0 0-16,0-6-57 0,0 0-12 0,0 0-3 0</inkml:trace>
  <inkml:trace contextRef="#ctx0" brushRef="#br0" timeOffset="11998.476">23604 7437 1074 0,'0'0'30'0,"0"0"8"0,0 0-30 15,0 0-8-15,0 0 0 0,0 0 0 0,0 0 52 0,0 0 10 0,0 0 2 0,0 0 0 16,4 6-52-16,-4-6-12 0,7 0 0 0,0 3 0 15,0 0 0-15,0 0 0 0,4 0 0 0,-1 3 0 16,1-3 0-16,-1-1 0 0,1 1 0 0,0 3 0 16,-1 0 0-16,1-6 0 0,-1-967 0 0,1 1940 0 15,0-973 0-15,-4 0 8 0,3 6-8 0,1-6 0 32,-1 0-78-32,1 0-22 0,-4 0-4 0</inkml:trace>
  <inkml:trace contextRef="#ctx0" brushRef="#br0" timeOffset="12294.009">23456 7202 597 0,'0'0'16'0,"0"6"5"0,4 0-21 0,3-3 0 16,-4 2 0-16,4 1 0 15,4 0 56-15,0-6 6 0,3 0 2 0,0 12 0 0,0-12 0 16,0 0 0-16,4 6 0 0,-4-6 0 0,0 0-52 16,0 0-12-16,0 0 0 0,0 0 0 15,0-6 54-15,4 6 8 0,-4-6 2 0,4 0 0 0,-4 6-52 16,0-6-12-16,4 0 0 0,-4 1 0 15,0-1-9-15,0 3-5 0,-4 0-1 0</inkml:trace>
  <inkml:trace contextRef="#ctx0" brushRef="#br0" timeOffset="12671.956">24215 7134 1314 0,'-4'3'37'0,"1"3"8"16,3 6-36-16,-4 0-9 0,4 5 0 0,0 4 0 15,-3-4 53-15,3 7 9 0,0-1 2 0,-4 4 0 16,1-4 0-16,-1 4 0 0,4-9 0 0,-4 8 0 16,1-2-52-16,-1-1-12 0,4 1 0 0,-3 2 0 0,-1 1 0 0,1 2 0 15,-4 0 0-15,3 4 0 16,1-10 0-16,-1-5 0 0,1 2 0 0,-1-2 0 0,-3-3 0 0,7 2 0 16,-3 1 0-16,-1-6 0 0,4-3 0 0,0 2 0 0,0-11 0 0,0 0 0 15,4 9 0-15,-4-9 0 0,0 0 0 16,0 0 0-1,0 0-48-15,0 0-13 0,7 0-3 0</inkml:trace>
  <inkml:trace contextRef="#ctx0" brushRef="#br0" timeOffset="13034.349">24253 7140 770 0,'0'0'16'16,"0"0"4"-16,0 0-20 0,0 0 0 0,0 3 0 0,0-3 0 15,0 0 36-15,0-3 4 0,0 0 0 0,0 3 0 16,0-3-7-16,0 3-1 0,0 0 0 0,0 0 0 16,0 0-32-16,0 0 0 0,8 6 0 0,-5 3 0 15,4 3 17-15,-3 5-3 0,-4 1-1 0,3 3 0 16,1 8 8-16,-4-8 2 0,3 8 0 0,1-6 0 15,-4 10 14-15,3-10 3 0,-3 4 1 0,4 2 0 16,-4-2-33-16,0 2-8 0,0-2 0 0,0 2 0 16,0-6 53-16,0-2 9 0,0 3 2 0,0-1 0 15,-4-2 0-15,4 8 0 0,-3-5 0 0,-1 2 0 0,1-5-52 0,-1 2-12 16,4-5 0-16,-3-1 0 0,3-5 0 0,-4 0 0 16,4-12 0-16,-3 9 0 0,3 2 0 0,0-11 0 15,0 0 0-15,0 0 0 16,0 0-48-16,0 0-13 0,7 0-3 0,-4 0-409 0,-3 0-83 15</inkml:trace>
  <inkml:trace contextRef="#ctx0" brushRef="#br0" timeOffset="13470.059">24433 7590 989 0,'-3'9'28'0,"3"-3"6"15,3 0-34-15,1 5 0 0,-1-5 0 0,5 3 0 16,-5-3 37-16,4 3 1 0,0-1 0 0,0 4 0 16,0-6 2-16,0 0 0 0,4 3 0 0,-1-3 0 0,1-6-25 0,0 0-5 15,-1 3-1-15,1-6 0 0,3 0 44 0,-4-9 9 16,5 0 2-16,-1 0 0 0,0-8-52 0,0 8-12 15,-3-5 0-15,3-1 0 0,-4 0 0 0,-3 4 0 16,0 2 0-16,0 0 0 16,-3 3 24-16,-1-3 3 0,-3 4 0 0,0-1 0 0,0 3-19 0,0 6-8 15,0 0 8-15,0 0-8 16,-7 0 21-16,0 0-1 0,0 6 0 0,0 0 0 0,-3-6-5 16,-1 3-2-16,0-3 0 0,-3 3 0 0,4 5-13 15,-1 10 0-15,1 0 0 0,-5 5 0 0,5 4 0 0,-1-4 0 16,1 4 0-16,3 2 0 0,0 0 0 0,3-2 0 0,-3-7 0 15,4 4 0-15,10-6 0 0,-4-4 0 0,1-2 0 0,-1-3 0 16,1 0 0-16,3-3 0 0,3-1 0 16,4 1 0-16,1 0 0 0,2 0 0 0,4-6 0 15,4 0-765-15</inkml:trace>
  <inkml:trace contextRef="#ctx0" brushRef="#br0" timeOffset="14116.578">25428 7578 1184 0,'0'0'26'0,"0"0"6"0,0 0 0 0,0 0 1 0,0 0-33 0,0 0 0 0,0 0 0 0,0 0 0 16,0 0 55-16,0 0 4 0,0 0 1 0,0 0 0 16,0 0-40-16,0 0-7 0,7 0-1 0,0 0-1 15,0 0 1-15,4 3 1 0,0 0 0 0,3-3 0 16,-4 0 6-16,8 0 1 0,0 0 0 0,3 3 0 16,-4-3-20-16,1 0 0 0,0-3 8 0,-4 0-8 15,0 0 0-15,0 0 0 0,0 0 0 0,-3-3 0 16,-1 1 0-16,1-1 13 0,-1 0-2 0,-3-6-1 15,-3 3-40-15,0-3-8 16,-4 4-2-16,0-1 0 0,-4-3 24 0,0 6 5 0,-6 12 1 0,3-12 0 16,-4-14 10-16,1 5 11 0,-4 6-3 0,-1-3 0 15,-2 6 20-15,3 1 3 0,0-1 1 0,-1-3 0 16,1 9-6-16,4 3-1 0,-4 14 0 0,3 1 0 16,0-12-25-16,1 0 0 0,-1-6 0 0,4 6 0 15,0 5-12-15,0 10 1 0,4-3 1 0,-4 8 0 0,7 4 10 0,0-7 0 16,0 4 0-16,0-1 0 15,7-3-23-15,0 7-5 0,0-12-2 0,0 8 0 0,3-8 30 0,1-1 0 16,0-2 0-16,-1-3 0 0,1 5 0 0,-1-8 0 16,1 0 0-16,-1-3 0 0,1-3 0 0,-11-3 0 15,14 6 0-15,0-6 0 0,-3 0 0 0,3 0 8 16,0 0 1-16,0 0-684 0</inkml:trace>
  <inkml:trace contextRef="#ctx0" brushRef="#br0" timeOffset="14561.842">26039 7487 1242 0,'-4'-12'52'0,"4"12"-41"0,-4 6-11 0,-3 6 0 16,4-6 59-16,-1-6 9 0,4 0 3 0,-7 0 0 16,0 0-18-16,0-6-3 0,0-6-1 0,4 6 0 15,-4 0-34-15,3 12-7 0,1 0-8 0,-5 0 11 16,5 0-11-16,-1 0 0 0,1 3 0 0,-1-1 0 16,4 4 0-16,-3-3-11 0,3-3 11 0,0 6-8 15,0-6 8-15,0-1 0 0,0-5 0 0,3 9 0 16,-3-9 0-16,4 6 0 0,-4-6-9 0,7 6 9 15,0 0 0-15,-7-6-11 0,4 6 11 0,3 0-8 16,0 0-13-16,-4 5-3 0,1-5 0 0,3-3 0 16,0 6 24-16,0-3 0 0,-4 0 0 0,4 2 0 15,0-2 0-15,-3 6 0 0,0-6 0 0,-1 0 0 16,-3 0 0-16,0 0 0 0,0 0 0 0,-3 8 0 0,3-14 32 16,3 6 12-16,-3-6 1 0,0 12 1 0,4 0-30 0,-8-4-5 15,4-8-2-15,-3 6 0 0,-1 0-1 0,0-3 0 16,-3 6 0-16,0-9 0 0,0 0-8 0,0 0-16 0,-3 0 4 15,-1 0 1 1,1-6-35-16,-1-3-7 0,0 0-2 0,-3-5 0 0</inkml:trace>
  <inkml:trace contextRef="#ctx0" brushRef="#br0" timeOffset="14951.445">26324 6976 1303 0,'-3'-9'55'15,"3"9"-44"1,0 0 10-16,-4 3 3 0,1 8 0 0,-1 1 0 16,4 6 12-16,0 2 4 0,0 10 0 0,0-7 0 15,0 10-10-15,0-10-2 0,4 15 0 0,-4-2 0 16,3 2-20-16,1 0-8 0,-4 3 0 0,3 3 9 16,-3-11-1-16,4 2-8 0,-4-14 12 0,-4 14-4 0,4-6-8 15,0 4 0-15,-3 5 0 0,-1-6 0 16,1-3-21-16,-4 4-7 0,3 2 0 0,-3-11-1 0,0-1 29 0,3-2 0 0,1-4 0 0,-1-5 0 15,1 0 0-15,-1-3 0 16,4 2 0-16,-3-5 0 16,3 0-160-16,0-6-25 0,0 0-6 0,0 0-1 0</inkml:trace>
  <inkml:trace contextRef="#ctx0" brushRef="#br0" timeOffset="15240.353">26183 7487 1241 0,'-21'-21'25'0,"14"16"8"0,7 5-33 0,0 0 0 0,0 0 0 0,0 0 0 16,0 0 42-16,0 0 2 0,0 0 0 0,0 0 0 15,0 0-10-15,0 0-2 0,3 8 0 0,-3-8 0 16,0 0 0-16,8-5 0 0,-5-4 0 0,4 6 0 15,4 3-32-15,-4 3 0 0,3 6 0 0,4 2 0 16,-3-5 0-16,3 0-12 0,0-6 0 0,0 0 0 16,0 0 12-16,1-6 0 0,-1 0 0 0,0-3 0 15,0 7 0-15,0-1-9 0,0 3 9 0,0 3-8 16,0-3-135-16,0 0-26 0</inkml:trace>
  <inkml:trace contextRef="#ctx0" brushRef="#br0" timeOffset="16093.087">27386 7390 860 0,'0'0'19'0,"0"0"4"0,0 0 1 0,0 0 0 0,0 0-24 0,0 0 0 0,0 6 0 0,0 0 0 16,0 6 73-16,-3-7 11 0,3 1 1 0,-4 6 1 15,4-3-17-15,-3 3-3 0,3-4-1 0,-4 7 0 16,4-3-16-16,-4-6-3 0,1 3-1 0,3-1 0 16,0 4-32-16,3-3-13 0,-3-9 11 0,0 0-11 15,0 0 20-15,0 0-1 0,0 0-1 0,0 0 0 16,0 0 28-16,0 0 6 0,0 0 0 0,0 0 1 16,4-6-37-16,0 0-8 0,-1 0-8 0,1 1 11 15,-4 5-23-15,0 0-5 0,0-6-1 0,0 6 0 16,0 0-33-16,0 0-6 0,-4-3-2 0,4 3 0 15,-7 0-8-15,0-6-1 0,0 6-1 0,-7 0 0 16,3 0 33-16,1 6 6 0,3-6 2 0,-4 3 0 0,0 3 19 0,1-1 9 16,-1 4-8-16,-3 0 8 0,7-3 0 0,-3 0 14 15,-1 6-2-15,0-7 0 0,4 4 25 0,0-3 5 16,0 0 1-16,0 0 0 0,7 0 2 0,-3 0 1 16,-1 0 0-16,1 5 0 0,6-2-26 0,-3 0-6 15,4 0-1-15,-4 2 0 0,7 7-5 0,-4-12 0 16,4 6-8-16,4 0 12 0,-1 8-12 0,1-8 0 15,0 0 8-15,-1-1-8 0,4 4 0 0,0-3-15 0,0 0 3 16,1-1 1 0,-1-2-21-16,0 0-5 0,3 0-1 0,-2-3 0 15,2-6-104-15,1 0-21 0,21-9-4 0,-11-6-1 0</inkml:trace>
  <inkml:trace contextRef="#ctx0" brushRef="#br0" timeOffset="16752.464">27587 7073 1267 0,'0'0'28'0,"0"0"5"0,0 0 2 15,0 0 1-15,0 0-36 0,0 0 0 0,0 0 0 0,0 0 0 0,0 0 58 0,0 0 5 16,0 0 1-16,0 0 0 0,0 0-52 0,0 0-12 16,4 5 0-16,-4 10 0 0,3 3 54 0,-3 5 8 15,4-2 2-15,-4 8 0 0,3-2-52 0,1 2-12 16,-4-2 0-16,3 8 0 0,1-9 0 0,-4 4 0 16,3-1 0-16,1 3 0 0,3-5 30 0,-3 2 3 15,3 1 1-15,-4-4 0 0,1-2-22 0,-1 2-4 16,1-2 0-16,-1-1-8 0,1-2 12 0,3 2-4 15,-4-5 0-15,1 5-8 0,3-8 9 0,-7 3-9 0,3 2 0 16,-3-2 9-16,0 0-9 0,4-4 8 0,-4-2-8 0,0 6 8 16,4-7-8-16,-4 1 0 0,0-6 0 0,0 0 0 15,0 0 0-15,0-6 8 0,0 0-8 16,0 0 0-16,0 0 10 0,0 0-10 0,0 0 12 0,0 0-12 16,0 0 0-16,0 0 0 0,0 0 0 0,3-6 0 15,-3 0 0-15,4-6 0 0,-1 1 0 0,1-1 0 16,-1 0 0-16,-3 0 0 0,4-2 0 15,-1 2 0-15,-3 0 0 16,0 6 0-16,0 6 0 0,0 0 0 0,0 0 0 0,7-6 0 0,-3-5 0 0,-1 8 0 16,1-3 0-16,-4 6 0 0,0 0 0 0,7-6 0 15,-7 6 0-15,7-6 0 0,-7 6-12 0,4 0 3 16,3-6-38-16,0 6-7 16,0 0-2-16,-7 0 0 0,10 0 45 0,1 0 11 0,-4 0 0 0,0 6 0 15,4-6 0-15,-4 6 0 0,3-6 0 0,-3 6 0 16,0 0 0-16,0-6 0 0,4 3 0 0,-11-3 0 15,7-3 0-15,0 3 0 0,0-6 0 0,-7 6 0 16,7 0 0-16,-3 14 0 0,-1 4 0 0,-3 0 0 16,4-1 0-16,-4-5 0 0,0 0 0 0,0 3 0 0,0-4-22 0,-4 1-2 15,4-3-1-15,0 3 0 16,0 5-11-16,-3-5-3 0,3-6 0 16,0 0 0-16,0-6-21 0,0 0-4 0,0 0 0 0,3 6-537 0</inkml:trace>
  <inkml:trace contextRef="#ctx0" brushRef="#br0" timeOffset="17294.99">28279 7561 1036 0,'0'0'23'0,"0"0"5"0,-7 5 0 0,0 1 1 0,3 3-29 0,-3 0 0 0,-4 0 0 0,1 3 0 16,3-1 57-16,-4-2 6 0,4 6 1 0,-3-1 0 0,2 4 51 16,-2-6 10-16,-1 0 3 0,4 8 0 0,0-8-76 0,0 6-14 15,0-7-3-15,0 4-1 0,0-3-3 16,3 5-1-16,-3-5 0 0,4 0 0 0,-1 3-30 0,1-4-8 15,3 1-1-15,0-6 0 0,0 0 9 0,0 0 11 16,0-6-3-16,0 6 0 0,0-6-8 0,3 9 12 16,4-4-12-16,-3-5 12 0,3 6-12 15,0-6 0-15,-7 0 0 0,7 0 8 16,0 0-17-16,4 0-4 0,-1-6-1 0,-3 1 0 16,0-4-34-16,4 3-8 0,-4-3 0 0,0 0-1 15,0-3 5-15,4-5 2 0,-4-1 0 0,3-2 0 16,-3 8 29-16,-3 6 5 0,-4 6 2 0,0 0 0 15,0 0-40-15,0 0-8 0,11-6-2 0,-11 6 0 16,0 0 103-16,0 0 20 0,0 0 4 0,0 0 1 0,0 0-52 16,0-6-12-16,0-3 0 0,-4 6 0 0,4 3 0 0,0 9 0 0,-3 6 0 15,3 3 0-15,-4-7 0 0,0-2 0 0,1 0 0 16,3-3 0-16,0 3 21 0,0 2 2 0,0 1 0 16,0-3 0-16,0 3-23 0,3 0 0 0,-3-1 0 15,0 1 0-15,4 0 0 0,-4 0 0 0,4-7 0 16,-1 4 0-16,-3 3-14 0,4-6-7 0,-1 6-2 15</inkml:trace>
  <inkml:trace contextRef="#ctx0" brushRef="#br0" timeOffset="17968.944">28512 7167 806 0,'0'0'17'15,"0"0"4"-15,0 0 1 0,0 0 2 0,0 0-24 0,0 0 0 0,0 0 0 0,0 0 0 0,0 0 56 16,0 0 6-16,0 0 2 0,0 0 0 0,0 0 0 0,0 0 0 15,7 0 0-15,-4 0 0 0,4 5-52 0,0 1-12 16,0 6 0-16,0 0 0 0,0 3 0 0,0 2 0 16,4 7 0-16,-4 2 0 0,4 4 0 0,-4 2 0 15,0-3 0-15,-4 10 0 16,4-10 54-16,-3 9 8 0,-4-5 2 0,0 8 0 0,0-6-52 0,-4 3-12 16,1-6 0-16,-1 4 0 0,1-4 0 0,-1 0 0 15,-3-2 0-15,4-4 0 0,-1-2 0 0,-3-1 0 16,4-5 0-16,-5 8 0 0,1-8 0 0,0 0 0 15,4-4 0-15,-4 4 0 0,3-6 0 0,1 0 0 0,3-4 0 16,-4 4 0-16,4-6 0 0,0-6 0 0,0 0 0 0,0 0 0 31,0 0-48-31,0 0-13 0,0 0-3 0,11-9 0 0</inkml:trace>
  <inkml:trace contextRef="#ctx0" brushRef="#br0" timeOffset="18224.629">28374 7605 1267 0,'0'0'28'0,"0"0"5"0,0 0 2 0,0 0 1 15,3-6-36-15,4 0 0 0,1 0 0 0,-1 0 0 16,3 3 58-16,-3 0 5 0,7 0 1 0,-3-3 0 15,7 6 0-15,-4 0 0 0,3 0 0 0,1 0 0 0,3 0-52 0,-3 0-12 16,-1 0 0-16,5 0 0 0,-5 0 0 0,1-5 0 16,-1 5 0-16,5 0 0 15,-1 0-48-15,-4 5-13 0,5-5-3 0,-1 0-640 16</inkml:trace>
  <inkml:trace contextRef="#ctx0" brushRef="#br0" timeOffset="18762.099">29002 7696 1267 0,'0'0'28'0,"0"0"5"0,-7 0 2 0,0-3 1 0,0 0-36 0,-4 3 0 0,4-6 0 0,-4 6 0 15,1 0 109-15,3-6 15 0,-4 6 4 0,4 6 0 16,-3-6-103-16,-1 0-25 0,4 6 0 0,-4-6 0 16,4 6 0-16,0 0 0 0,4 5 0 0,-1-2 0 15,1 3-9-15,-1-6-7 0,1 6-2 0,3-4 0 16,-4 4 29-16,4 0 5 0,0 0 2 0,4-1 0 16,-4 1-18-16,0 0 0 0,3-3 0 0,-3 3 0 15,4-1 0-15,-1-5 0 0,1 0 0 0,-1 0 0 16,1 0 55-16,3-3 7 0,-4 0 2 0,4 6 0 15,-7-9-52-15,7 0-12 0,1 5 0 0,-1-5 0 0,3-5 0 16,-3-1 0-16,0 3 0 0,4 0 0 0,-4-3 0 16,0 3 0-16,0-3 0 0,0 0 0 15,-3-6 0-15,3 1 0 0,-4 2 0 0,4 0 0 16,-3 0 0-16,-1 3 0 0,4-5 0 0,-3 5 0 0,-4-6 0 0,0 6 0 16,3 0 0-16,-3 6 0 0,0 0 0 0,0 0 0 15,0 0 0-15,0 0 0 0,0 0 0 0,0 0 0 16,0 0 0-16,0 0 0 0,0 0 0 0,0 0 0 15,0 0 0-15,-3 6 0 0,3 6 0 0,0-6 0 16,-4 0 0-16,4 5 0 0,4 1 0 0,-4 0 0 0,0-3 0 16,3 8 0-16,-3-5 0 0,0-3 0 0,4 0 0 15,-4 5 0-15,4-8 0 0,-4 0 0 0,0 6 0 0,0-12 0 16,3 6 0-16,1 0 0 0,-4-6 0 0,0 0 0 31,3 0-100-31,4 9-22 0,0-7-5 0,0 1-1 0</inkml:trace>
  <inkml:trace contextRef="#ctx0" brushRef="#br0" timeOffset="19020.307">29154 7713 1317 0,'0'0'27'0,"0"0"8"0,0 0-35 0,0 0 0 0,0 0 0 0,0 0 0 16,0 0 62-16,-4 9 6 0,0-3 0 0,1 0 1 15,-1 0-21-15,4 0-5 0,0 0-1 0,0 5 0 16,-3 1-16-16,3-3-3 0,-4 3-1 0,1-1 0 16,3 1-22-16,0-3 0 0,-4 0 0 0,4 6 0 15,0-4-47-15,0-5-13 0,0 0-4 0</inkml:trace>
  <inkml:trace contextRef="#ctx0" brushRef="#br0" timeOffset="19265.399">29101 7455 846 0,'-7'-12'17'0,"3"6"6"0,4 6-23 0,-3-12 0 0,3 6 0 0,0 6 0 15,0 0 56-15,0 0 8 0,0 0 0 0,0 0 1 16,3 6-52-16,1 0-13 0,-1 0 0 0,1 0 0 16,3-3-100-16,-4 6-22 0</inkml:trace>
  <inkml:trace contextRef="#ctx0" brushRef="#br0" timeOffset="19800.129">29344 7672 1303 0,'-7'6'55'0,"7"-6"-44"15,0 0 49-15,0 0 9 16,-4 6 3-16,4-6 0 0,-3 6-57 0,-1 0-15 0,4 0 0 16,-3 0 0-16,6 8 0 0,-3-8 0 0,4 0 0 15,-1-964 0-15,1 1937 56 0,0-968 7 0,-1 1 1 16,1 0 0-1,-4-6-103-15,0 5-20 0,0-5-4 0,0 3-1 0,0-9 103 0,0 0 20 16,0 0 4-16,0 0 1 0,0 0-52 0,0 0-12 16,0 0 0-16,0 0 0 0,0 0 105 0,0 0 19 0,0-9 3 15,0-2 1-15,0 5-103 0,3-6-25 0,-3 0 0 0,4 3 0 32,-4-2-46-32,3-1-14 0,1 6-4 0,3-6 0 0,-4 3 52 0,1 1 12 0,3 2 0 0,-4 0 0 15,1 3 0-15,-1-3 0 0,-3 6 0 0,0 0 0 16,0 0 48-16,0 0 13 0,0 0 3 15,0 0 0-15,7 0-52 0,-3 0-12 0,3 0 0 0,0 0 0 16,0 6-48-16,-3-3-13 16,3 3-3-16,0 0 0 0,0 2 52 0,0 1 12 0,0-3 0 0,-3 6 0 15,3 0 0-15,0-4-12 0,-4 4 12 0,4 0-12 16,-3 0 12-16,-4-1 0 0,3 1 0 0,-3 0-9 16,0-3 9-16,4 3 11 0,-4-1-3 0,0 1 0 15,-4-6-8-15,4 0 0 0,-3 0 0 0,3-6 0 16,0 0 0-16,0 9 0 0,0-9 0 0,0 0 0 15,0 0-152-15,0 0-32 0,0 0-6 0</inkml:trace>
  <inkml:trace contextRef="#ctx0" brushRef="#br0" timeOffset="20438.548">29633 7684 1314 0,'0'0'37'0,"0"0"8"0,0 0-36 0,0 0-9 0,0 0 0 0,0 0 0 16,0 6 53-16,0-6 9 0,4 6 2 0,-1-3 0 15,4 3 25-15,-3-3 6 0,3 5 1 0,-3-2 0 16,3 0-53-16,-4-6-11 0,1 6-1 0,3-6-1 16,0 6-8-16,0-6-2 0,0 6 0 0,3-6 0 15,-2 0-30-15,2 0-6 0,1 0-2 0,-4 0 0 16,3 0 18-16,1 0 0 0,0 0 0 0,-1 0 0 16,1-6 23-16,-1 6 8 0,-3-6 1 0,0 6 1 15,0-6-25-15,0 6-8 0,1-6 0 0,-5 0 0 16,4 3-21-16,-3-2-11 0,3-1-3 0,-4 3 0 15,1-3 35-15,-4 3 0 0,0-3 0 0,0 0 0 16,-4-6 0-16,4 6 0 0,0-2 0 0,0 2 0 16,0-3-58-16,-3 3-5 0,3-3-1 0,0-2 0 15,0 5 52-15,0 0 12 0,0-6 0 0,0 6 0 16,0 0-31-16,-4-3-3 0,1 4-1 0,-4-1 0 16,0 6-5-16,-1-6-2 0,1 6 0 0,-3 0 0 15,3 0 59-15,0 6 12 0,-4-6 3 0,4 6 0 16,-3-1-41-16,2 1-8 0,-2 3-2 0,3 3 0 15,0 0 45-15,-4 5 9 0,4-2 1 0,0 3 1 0,0-1-8 0,0 1-1 16,3 0-1-16,1 2 0 0,-1-2-27 16,1 2 0-16,-1 4 0 0,1-1 0 0,3-8 0 0,0-3 0 15,3 5 0-15,1-5-11 0,-1 0 11 0,1 0 0 16,3 2 10-16,0-2-10 0,4-6 0 0,-1 6 0 0,1-6 0 16,-1 5 0-16,1-5 0 0,3 3 0 15,0-3 0-15,0 0 0 0,-3 0 0 0,3 6 0 0,-3-12 0 0,-1 5 0 16,1-2 0-16,3 0 0 0,0 0 0 0,0-3 0 15,0 0-119-15,0 0-26 16,0 0-6-16</inkml:trace>
  <inkml:trace contextRef="#ctx0" brushRef="#br0" timeOffset="27441.116">29143 5905 314 0,'0'0'0'16,"0"0"14"-16,0 0-14 0,0 0 0 0,0 0 0 0,0 0 0 15,0 0 35-15,0 0 4 0,0 0 1 0,0 0 0 16,0 0-31-16,0 0-9 0,0 0 0 0</inkml:trace>
  <inkml:trace contextRef="#ctx0" brushRef="#br0" timeOffset="28339.043">29908 5658 995 0,'0'0'20'0,"0"0"6"0,0 0-26 0,0 0 0 0,-7-5 0 0,7 5 0 16,0 0 99-16,0 0 14 0,0 0 3 0,-7 0 1 15,7 0-69-15,-7 3-13 0,7-3-3 0,-10 2-1 16,10-2-5-16,-7 3-1 0,7-3 0 0,-7 6 0 15,3 0-25-15,-3 0-14 0,4 6 2 0,-1 0 0 16,0-1 12-16,-3 4 0 0,4 9 0 0,-1-10 0 16,-3 4 0-16,0 0 0 0,4-1 0 0,-4 7 0 15,3-4 0-15,-3 10 0 0,0-10 0 0,0 4-9 16,3 2 9-16,1 4 0 0,-1-1 0 0,1 3-8 16,-1-2 19-16,4 2 4 0,0-3 1 0,0 10 0 15,0-10-8-15,0 3 0 0,0-5-8 0,4-4 12 16,-4 7-12-16,0-15 0 0,3 8 0 0,-3-11 0 0,4 8 0 15,-4-2 0-15,3-6 0 0,1 0-10 16,0 5 10-16,-1-5 0 0,1 3 0 0,-1-4 0 16,1 1 0-16,3-6-10 0,0-6 10 0,0 6-10 15,-4-6-97-15,4 0-19 0</inkml:trace>
  <inkml:trace contextRef="#ctx0" brushRef="#br0" timeOffset="29233.521">30025 6105 1416 0,'0'0'29'0,"0"0"8"16,0 0-29-16,0 0-8 0,-7 0 0 0,7 0 0 16,0 0 74-16,0 0 14 0,0 0 2 0,-4 12 1 15,4-12-47-15,0 0-10 0,0 0-2 0,-3 6 0 16,-1 0-32-16,4 6 0 0,-3-7 0 0,3 4 0 0,0 3 0 15,0 0 0-15,0 0 0 0,0-1 0 16,3 4 13-16,1-3-4 0,-4-6-1 0,3 5 0 16,-3-5-8-16,4 0 0 0,-4-6-12 0,3 6 12 15,-3-6 0-15,0 0 0 0,0 0 0 0,0 0 0 16,0 0 17-16,0 0-1 0,0 0-1 0,0 0 0 0,0 0-2 0,0 0 0 0,0-6 0 0,4 0 0 16,-1 0-13-16,-3 1 11 0,0-1-11 0,4 0 10 15,-4-3-10-15,0 0 0 0,4 0 0 0,-4 3 0 16,0 1 0-16,0-1 0 0,0 0 0 0,0 0 0 15,3 0 0-15,-3-6-9 0,4 3 9 0,-4 4-13 16,3-1 3-16,1 0 1 0,-4 6 0 0,0-6 0 16,3 0 9-16,1 6-10 0,-1-12 10 0,-3 4-10 15,4 5 10-15,-4 3 0 0,3-3 0 16,1 0-8-16,-4 3 8 0,3 0 0 0,4-3-9 0,-3 3 9 16,-1 0 0-16,4 3 0 0,-3-3-9 0,0 3 9 15,3-3 0-15,-4 6-8 0,4-4 8 16,-3 4 0-16,-1 6-11 0,1-6 11 0,-1 0-10 0,1 0 10 15,-4 0 0-15,0-1 0 0,3 4 0 0,-3 3 0 16,4-6 0-16,-4 0 0 0,0 0 0 0,0-6 0 16,0 6 0-16,0-6 0 0,0 0 0 0,0 0 10 15,0 0-10-15,0 0 0 0,0 0 0 0,0 0 8 16,0 0-8-16,0 0 0 0,3 5 0 0,-3-5 0 16,0 0 0-16,0 0 0 0,0 0 0 0,0 0 0 0,4 0 0 15,-1-5 0-15,1-1 0 0,-1 6 0 16,-3 0-8-16,4-6 8 0,3 6-10 0,-3-6 10 15,-1 6 0-15,1-6 0 0,-1 0-8 0,1 0 8 16,-1 0-18-16,-3 3-1 0,7 3 0 0,-7 0 0 16,0 0 19-16,0-5 0 0,0 5-8 0,0 0 8 0,0 0 0 0,0 0-10 0,0 0 10 15,0 0-8-15,4 5 8 0,-1-2-13 0,1 3 5 16,3 6 8-16,-7-6 0 0,3 0 0 0,1 6 0 0,-4-1 0 16,0-2 11-16,4-3-3 0,-4 0-8 0,0 6 12 15,3-6-1-15,-3-6-1 0,0 5 0 0,0-5 0 16,0 0-1-16,0 0 0 0,0 0 0 0,0 0 0 15,4 0 0-15,-4 0 0 0,7 6 0 0,-4 0 0 16,-3-6-9-16,0 0 0 0,0 0 0 0,4 6 8 16,-1-6-8-16,4 3-9 0,0 0 9 0,0 0-13 15,0 0-38 1,4 0-7-16,0-3-2 0</inkml:trace>
  <inkml:trace contextRef="#ctx0" brushRef="#br0" timeOffset="29788.147">30519 6097 1454 0,'-7'-9'30'0,"7"9"8"16,0 0-30-16,-7 0-8 0,7 0 0 0,-7 0 0 0,3 0 64 0,-3 0 12 0,7 0 3 0,-7 0 0 16,0 3-46-16,0 0-9 0,0 0-1 0,3 5-1 15,-3-8-22-15,0 12 8 0,4-12-8 0,-4 6 0 16,0 0 0-16,3 6 0 0,0-4 0 0,-3 4-8 31,4 0 17-31,-1 0 4 0,1-1 1 0,-1 1 0 0,4-3-24 0,0 3-5 0,-3 0-1 16,3-7 0-16,3 7 16 0,-3-6 8 0,0 0 0 0,0 0-8 15,0-6 20-15,4 6-4 0,-4-6 0 0,3 9 0 16,1-4-7-16,-1 1-1 0,4 6-8 0,-3-6 12 16,3-6-12-16,-7 0 9 0,4 6-9 15,-4-6 8-15,7 0-8 0,0 0 0 0,0-6 0 0,-4 0 8 16,1 0-19-16,3 0-4 0,-4-5-1 0,1 2 0 16,-1 0-10-1,1 0-2-15,0 3-1 0,-1-6 0 0,-3 1 7 0,4 5 2 0,-4-6 0 16,0 6 0-16,0-3 20 0,0 3 0 0,0 1-9 15,0 5 9-15,0 0 0 0,0 0 0 0,0 0 0 0,0 0 9 16,0 0-9-16,0 0 0 0,0 0 0 0,0 0 0 16,0 11-12-16,0-2 3 0,0 0 0 0,0 0 0 15,0 3 9-15,0 5-8 0,0-5 8 0,3 0-8 16,1 2 8-16,-1-2 0 0,1 0 0 0,-1-3 0 16,4 3 0-16,-3-1 0 0,3 1 0 0,-4-6 0 15,4 0 0-15,4 0 0 0,-4 0 0 0,0-4 0 16,4-2 0-16,-4 0-16 0,0-2 2 0</inkml:trace>
  <inkml:trace contextRef="#ctx0" brushRef="#br0" timeOffset="30280.082">30762 6149 1664 0,'0'0'47'0,"0"0"11"0,0 0-46 0,0 0-12 0,0 0 0 0,0 0 0 16,0 0 51-16,0 0 8 0,0 0 1 0,-3 6 1 16,6 6-41-16,-3-6-9 0,4 0-2 0,-4 6 0 15,0-7-9-15,3 7 0 0,-3-3 0 0,0 3 0 16,0-6 0-16,0 5 10 0,0-5-10 0,0-6 10 15,0 0-10-15,0 6 0 0,0-6 9 0,0 0-9 16,0 0 8-16,0 0-8 0,0 0 8 0,0 0-8 16,0 0 8-16,0 0-8 0,0 0 10 0,0 0-10 15,0 0 10-15,0 0-10 0,0 0 10 0,0 0-10 16,0 0 9-16,0 0-9 0,0 0 8 0,0 0-8 16,0 0 10-16,0 0-10 0,0 0 12 0,0 0-12 15,0 0 15-15,0 0-4 0,0 0-1 0,-3 0 0 16,-1-12-10-16,4 7 8 0,0-1-8 0,0-6 8 15,0 0-8-15,4-3 0 0,-4 4 0 0,3-7 0 16,1 3 0-16,-1 4 0 0,1-1 0 0,-1-6 0 16,1 4 0-16,3 2 0 0,-3 0 0 0,-1 0 0 15,1 6 0-15,3 0-9 0,-4 1 9 0,4-1 0 0,0 0-11 16,-3 3 11-16,3 0-10 0,-4 0 10 16,4 3-16-16,-3 0 4 0,3-3 0 0,0 6 0 15,-3-3-17-15,3 3-3 0,0-3-1 0,3 3 0 16,-3 3-46-16,0-3-9 0,4 3-1 0</inkml:trace>
  <inkml:trace contextRef="#ctx0" brushRef="#br0" timeOffset="30908.786">31115 6029 1527 0,'0'0'32'0,"0"0"7"16,0 0-31-16,0 0-8 0,0 0 0 0,0 0 0 16,0 0 63-16,0 0 11 0,-4 6 2 0,1 3 1 0,3-4-45 0,-4 7-10 15,4 0-2-15,0-6 0 16,-3 6 0-16,3-4 0 0,0 4 0 0,-4 0 0 0,4 0-9 0,0-3-3 0,0-1 0 16,0 7 0-16,0-3-8 0,-3 0 0 15,-1-7 0-15,4 7 8 0,-3-6-8 16,3 3 8-16,0-9-8 0,-4 6 8 0,4-6 0 0,0 0 0 0,0 0 0 0,0 0 0 15,0 0 12-15,0 0 1 0,0 0 1 0,0 0 0 32,0 0-8-32,0 0-2 0,0 0 0 0,0 0 0 0,0 0-12 0,0 0 0 0,0 0 0 0,0 0 0 15,0 0 0-15,0 0 0 0,0 0 0 0,0 0 0 16,0 0 0-16,-3-6-16 0,3 3 3 0,0 3 1 16,-4-6-5-16,4 0-1 0,-3 0 0 0,3-5 0 15,0 5 18-15,0-6 0 0,0 0 0 0,0-3 0 16,0 4 0-16,0-1 0 0,3 0 0 0,1-2 0 15,-1-1 0-15,1 6 0 0,-1-3 0 0,1 0 0 16,-1 1 0-16,1 2 0 0,3 3-8 0,-4-6 8 16,1 12 0-16,3-6-10 0,-3 0 10 0,3 1-8 15,0 5 0-15,0-6 0 0,-4 6 0 0,4 0 0 16,4 0-2-16,-1-6 0 0,-2 6 0 0,2 0 0 16,1 6-26-16,-1-6-4 0,1 6-2 0,-1-6 0 15,1 5-42-15,0-5-8 0,-1 6-1 16,1 0-1-16,-1-6-13 0,-3 0-2 0,4 6-1 0</inkml:trace>
  <inkml:trace contextRef="#ctx0" brushRef="#br0" timeOffset="31537.482">31415 6073 1089 0,'0'0'22'0,"0"0"7"0,0 0-29 0,0 0 0 0,0 0 0 0,0 0 0 16,-7-6 92-16,7 6 12 0,-4-6 2 0,4 6 1 15,0 0-39-15,0 0-7 0,0 0-1 0,-7 0-1 16,7 0-11-16,0 0-1 0,0 0-1 0,-7-6 0 15,7 6-27-15,-10 0-6 0,10 0-1 0,-7 0 0 16,7 0-12-16,-8 6 9 0,1 6-9 0,0-12 8 16,0 9-8-16,0-3 0 0,4 3 0 0,-4-1-11 15,3 4 11-15,-3-6 0 0,4 6 0 0,-1-6 0 16,-3-1 0-16,3 4 11 0,1 9-3 0,-1-12 0 16,1 6 0-16,-1-7 0 0,4 7 0 0,0-3 0 15,-3-3-8-15,3 6 0 0,0-6 0 0,0-1 8 16,0 1-8-16,0 0 0 0,0-6 0 0,0 0 8 15,0 0-8-15,3 6 8 0,-3-6-8 0,4 3 8 16,-4-3 16-16,7 3 4 0,0-3 0 0,-3 3 0 16,3-3-28-16,0 0 0 0,0 3 0 0,-4-3 0 15,4 3-16-15,-3-6-1 0,3 3-1 0,0-3 0 16,0 0 18-16,-4-3 0 0,1 0 0 0,3 0 0 0,-3 0 0 16,3-5 0-16,-4-1-8 0,1 0 8 0,-1 3 0 15,1-2 0-15,-1-1 0 0,1 0 0 0,-1 0-10 0,1 3-5 16,-1 4-1-16,1-1 0 0,-4-6-4 0,0 6 0 15,3-6-1-15,-3 4 0 16,0-1-11-16,0 3-3 0,0 3 0 0,0-3 0 16,0-6 0-16,0 6 0 0,-3 0 0 0,-1 6 0 15,4 0 1-15,-3-5 0 0,3-1 0 0,0 6 0 0,0 0 18 0,0 0 3 16,0 0 1-16,-11 0 0 0,11 0 12 0,-7 6-11 16,0-1 11-16,7-5-10 0,-7 6 10 0,0 0-12 0,4 6 12 0,-5-6-12 31,8-6-12-31,-3 6-4 0,3-6 0 0,-4 6 0 0,4-6-151 0,0 0-30 0</inkml:trace>
  <inkml:trace contextRef="#ctx0" brushRef="#br0" timeOffset="32112.243">31570 6049 817 0,'0'0'34'0,"0"0"-34"16,0 0 90-16,0 0 11 0,0 0 3 16,0 0 0-16,0 6-34 15,0 0-6-15,0 6-2 0,0-6 0 0,0-6-4 0,0 9-1 0,0-9 0 16,0 6 0-1,4-1-13-15,-4 7-2 0,0 0-1 0,0-6 0 0,0 0-7 0,3 0-2 0,-3-1 0 0,0-5 0 16,0 0-4-16,0 0-2 0,0 0 0 0,0 6 0 16,0-6 0-16,0 0 0 0,0 0 0 0,0 0 0 15,0 0-14-15,0 0-4 0,0 3 0 0,0-3 0 16,0 0-8-16,0 0 0 0,0 0 0 0,0 0 0 16,0 0 0-16,0 0-14 0,0 0 3 0,0 0 1 15,0 0-13-15,0 0-2 0,0 0-1 16,0 0 0-16,0 0 14 0,0-6 4 0,4-2 0 0,-1 2 0 15,-3 6 0-15,4-6 0 0,-1 0 0 16,1 0 0-16,3 0 8 0,-4 0 0 0,4 6 0 0,-3 0 0 16,-1-6-9-16,-3 6 0 0,8 0 0 0,-5-2 0 15,4 2 9-15,-3 0 0 0,-1 0 0 0,4 0 0 16,-3 0 0-16,-4 0 0 0,7 2 0 0,-4 4 0 16,4-6 0-16,-3 12 0 0,3-12-8 0,0 6 8 15,0 0 0-15,-3 0 0 0,3 0 0 0,0-1 0 16,-4 10 0-16,1-3 0 0,-1 0 0 0,1-1 8 15,-1 4-8-15,1-3 8 0,-1 0-8 0,1-1 8 16,-4 7-8-16,0-9 8 0,0 3-8 0,0-1 8 16,3 1-8-16,-3-6 0 0,0-6 0 0,0 0 0 15,4 6-15-15,-4-6-4 0,0 0-1 0,0 0 0 16,0 0-137-16,0 0-28 0,11-6-6 0</inkml:trace>
  <inkml:trace contextRef="#ctx0" brushRef="#br0" timeOffset="32620.839">31940 5741 1698 0,'0'0'48'0,"0"0"11"0,0 0-47 0,0 0-12 0,0 0 0 0,0 0 0 15,0 0 46-15,0 0 7 0,0 0 2 0,0 0 0 16,0 0-30-16,0 0-5 0,0 0-2 0,0 0 0 15,0 12-18-15,0-1 8 0,0-2-8 0,4 3 0 16,-4 0 10-16,4-1-10 0,-4 1 8 0,0 0-8 16,3 0 16-16,-3-3-3 0,4 2 0 0,-1 1 0 15,4 0 1-15,-3 2 0 0,3-2 0 0,-4 6 0 16,1 0 4-16,-1-1 1 0,1 4 0 0,-1-4 0 16,1 4 11-16,-4 2 2 0,3 1 1 0,-3-6 0 0,0 8-3 15,4-2-1-15,0-4 0 0,-4 4 0 0,0 5-9 16,-4-2-3-16,0-4 0 0,1 4 0 0,-1 2-17 15,1-8 10-15,-1 8-10 0,4-9 8 0,-3 10-8 0,-1-7 0 16,1-2 0-16,-1 8 8 0,1-11-8 0,-1 3 0 16,1 2 0-16,-1-2 0 15,1 2-26-15,-1-11-1 0,4 11 0 0,-3-14 0 16,3 0-24-16,-4 0-5 0,4-9 0 0,0 0-1 16,0 0-147-16,0 0-30 0</inkml:trace>
  <inkml:trace contextRef="#ctx0" brushRef="#br0" timeOffset="33462.067">30508 7369 892 0,'-17'6'18'0,"13"3"6"16,-3-3-24-16,3 0 0 0,1 0 0 0,-1 0 0 15,1 0 60-15,-1-1 7 0,1 1 1 0,-1 6 1 16,1-3-21-16,-1 0-4 0,1 2 0 0,-1 4-1 15,-3 3-2-15,4-6 0 0,-1 5 0 0,1 4 0 16,-1-4 7-16,4 7 2 0,-4-3 0 0,1 5 0 0,-1-3-6 0,1 1-2 0,3-3 0 0,-4 2 0 16,1-5-8-16,3 2-2 0,-4 4 0 0,4-12 0 15,0 8-2-15,0-5-1 0,0 0 0 0,0-4 0 16,0 4-12-16,0-3-2 0,0 0-1 0,0-1 0 16,0 1-6-16,4 0 0 0,-4-6-8 0,3 5 12 15,1-5-12-15,-4 3 0 0,3 3 0 0,4-6 0 16,-3 6 0-16,0-7 0 0,3 1 0 0,0 3-10 15,0-3-12-15,0 0-2 0,0 0-1 0,0 0 0 16,0 0-17-16,4-6-3 16,-1 5-1-16,1-5 0 0,-1 0-53 0,1 0-10 0,3 0-3 15</inkml:trace>
  <inkml:trace contextRef="#ctx0" brushRef="#br0" timeOffset="34381.068">30600 7734 1013 0,'0'0'20'0,"0"0"8"0,0 0-28 0,0 0 0 0,-4 6 0 0,4-6 0 15,0 6 76-15,0-6 9 0,0 0 3 0,-3 6 0 16,3-6-10-16,-4 8-2 0,4-8 0 0,0 6 0 16,-3 3-25-16,3 0-6 0,0-3-1 0,0 0 0 15,3 5-9-15,-3-2-3 0,4 0 0 0,-4-3 0 16,3 3-12-16,1 3-2 0,-1-7-1 0,1 7 0 16,-4-6 2-16,0-6 0 0,0 0 0 0,0 0 0 15,0 0-7-15,0 0-2 0,0 0 0 0,0 0 0 16,0 6-10-16,0-6 10 0,0 0-10 0,-4 6 10 15,4-6-10-15,0 0 8 0,0 0-8 0,0 0 8 16,0 0-8-16,0 0 0 0,0 0 0 0,0 0 0 16,0 0 14-16,0 0-2 0,0 0-1 0,0 0 0 15,0 0-2-15,0 0 0 0,0 0 0 0,0 0 0 16,0 0-1-16,4-6 0 0,0 0 0 0,-1 6 0 16,-3-6-8-16,4 0 0 0,-1 0 0 0,1-5 0 15,-1 5 0-15,1 0 0 0,-1 0 0 0,1-3 0 16,-1 3 0-16,-3-5 0 0,4 5 0 0,-4 0 0 15,0 0 0-15,0 6 0 0,0 0 0 0,0 0 0 0,0 0 0 16,0 0-11-16,0 0 3 0,0 0 0 0,0 0 8 16,0 0-8-16,7 0 8 0,-4 0-8 0,-3 0 8 0,7 6-8 0,0 0 8 15,-3-6-8-15,-4 0 8 0,0 0 0 0,0 0 0 0,0 0 0 16,4 6 0-16,-4-6 0 0,3 11 0 0,-3-11 0 16,0 0 0-16,0 0 0 0,0 0 0 15,0 0 0-15,0 0 0 0,0 0 0 0,4 3 8 16,-4-3-8-16,3 3 0 0,4-3 0 0,0-3 0 15,-7 3 8-15,0 0-8 16,0 0 0-16,0 0 8 0,0 0-8 0,0 0 0 0,4-3 0 16,3 3 0-16,-4-6 0 0,-3 6 0 0,4-5 0 0,-1-1 0 15,-3 6 0-15,4 0 0 0,-4 0 0 0,0 0-8 0,0 0 8 16,7 0 0-16,-3 0-10 0,3 0 10 0,-4 6 0 16,1-1-9-16,-1 1 9 0,1 0 0 0,-1 3-9 15,-3-6 9-15,0-3 0 0,0 0 0 0,4 6 0 16,-1 3 0-16,-3-9 0 0,4 6 0 0,-1-1 8 15,-3-5-8-15,4 6 0 0,-1 0 0 0,-3-6 0 16,4 6 0-16,3-6 0 0,0 3 0 0,-3 0 0 16,3 0 0-16,0-3 0 0,0 3 0 0,3 0 0 15,-3 0 0-15,4-3 0 0,-4-3 0 0,4 3-8 16,3-3-23-16,-4 0-4 0,4 0-1 0,0-3 0 16,1 6-196-16,-1-12-40 0</inkml:trace>
  <inkml:trace contextRef="#ctx0" brushRef="#br0" timeOffset="34864.487">31182 7716 1196 0,'0'0'24'0,"0"0"8"0,0 0-32 0,-7 0 0 0,0-3 0 0,0-2 0 15,0 5 69-15,7 0 8 0,-11 0 2 0,4 0 0 16,-3 0-16-16,3 5-3 0,-4-2-1 0,0 3 0 15,4 0-38-15,-3-6-7 0,3 6-2 0,0 0 0 16,-4 0-12-16,4 3 9 0,0 2-9 0,0-2 8 16,0 0-8-16,3-3 0 0,-3 6 0 0,4-1 0 15,-1-8 0-15,1 3 0 0,-1 0 0 0,1 0 8 16,3-6 1-16,0 0 0 0,0 6 0 0,0 0 0 16,0 5 7-16,0-5 2 0,0 0 0 0,0-6 0 15,3 0-5-15,-3 0-1 0,4 6 0 0,-1-6 0 16,4 0-12-16,-3 0 0 0,-1 0 8 0,-3 0-8 15,7 0 0-15,-3 0 0 0,3 0 0 0,0 0 0 16,-3 0-8-16,3 0-5 0,-4 0-1 0,-3 0 0 16,7 0 4-16,-7 0 1 0,4 0 0 0,-4 0 0 15,7 0 9-15,-7 0-10 0,0 0 10 0,0 0-10 16,0 0 10-16,0 0 0 0,3-6 0 0,-3 6 8 16,0 0 0-16,0 0 0 0,4-6 0 0,-4 6 0 15,0 0 7-15,0 0 1 0,0 0 1 0,0 0 0 16,0 0-9-16,0 0-8 0,3 0 9 0,-3 0-9 15,7 0 0-15,0 6 0 0,-3-6-11 0,3 6 11 16,0-6 0-16,-3 6 0 0,3-3 0 0,0 3 0 16,0-3-8-16,0 0 8 0,0 3 0 0,3-1 0 0,-3-5-13 15,4 0 1-15,0 0 1 0,-1 0 0 16,1 0-61-16,-1 0-13 0,-3 0-3 16</inkml:trace>
  <inkml:trace contextRef="#ctx0" brushRef="#br0" timeOffset="35307.353">31306 7778 1102 0,'0'0'46'0,"0"0"-37"15,0 0 81-15,0 0 16 0,0 0 3 0,0 0 1 16,0 0-24-16,-8 6-5 0,5 0-1 0,3 0 0 15,-4 0-49-15,1 5-11 0,3-5-1 0,0 0-1 16,0 3-6-16,0-3 0 0,3 6-1 0,-3-7 0 16,0 1-11-16,0-6 0 0,0 0 0 0,0 6 0 15,0-6 0-15,4 6 8 0,-4-3-8 0,0-3 0 16,0 0 8-16,0 0-8 0,0 0 8 0,0 0-8 16,0 0 13-16,3 6-2 0,-3-3-1 0,0-3 0 15,0 0 7-15,0 0 2 0,0 0 0 0,0 0 0 16,0 0-1-16,0 0 0 0,0 0 0 0,0 0 0 15,4-3-7-15,0-3-2 0,-4 3 0 0,0 3 0 16,0-6-9-16,0 6 0 0,0-6 0 0,0-5 0 16,0 5 0-16,3-3 0 0,1 3 0 0,-4 0 0 0,0 6 0 15,0 0-9-15,3-6 9 0,-3 6 0 16,0 0-10-16,4-3 10 0,-4 3-8 0,3-3 8 16,1-3-9-16,3 1 9 0,-4-1-10 0,4 6 10 0,0-6-14 0,-3 6 3 0,3-6 1 15,0 6 0-15,0-6-10 0,-3 3-1 0,3-3-1 0,0 3 0 31,0 0-25-31,-4 3-5 0,4-3 0 0,0 3-1 16,0-5-127-16,-3 5-24 0</inkml:trace>
  <inkml:trace contextRef="#ctx0" brushRef="#br0" timeOffset="35897.492">31461 7822 1378 0,'0'0'28'0,"0"0"8"0,0 0-28 0,0 0-8 0,0 0 0 0,0 0 0 16,0 0 93-16,0 0 18 0,0 0 3 0,0 0 1 16,0 0-69-16,0 9-14 0,-4 0-2 0,4 8-1 0,0-11-8 0,0 6-1 0,0-9-1 0,0 3 0 15,0 0-7-15,0 6-2 16,0-7 0-16,0-5 0 0,0 6 1 0,0 0 0 0,0-6 0 0,0 0 0 16,0 0-11-16,0 0 10 15,0 0-10-15,0 0 10 0,0 6-10 0,0-6 0 0,4 12 9 0,-4-12-9 16,0 0 10-16,0 0-2 0,0 0-8 15,0 0 12-15,0 0-3 0,0 0-1 0,0 0 0 16,0 0 0-16,0 0 0 16,0 0 0-16,0 0 0 0,0 0 0 0,0 0-8 0,0 0 8 0,0 0-8 0,0 0 8 15,0 0-8-15,0 0 0 0,0 0 0 0,0-6 0 16,3 0 0-16,-3 0 0 0,4-6 0 0,-1-2 0 16,-3 5 0-16,4 0 0 0,-1 3 0 0,-3 0 0 15,4-11 0-15,-4 8 0 0,0-6 0 0,-4 6 0 16,4-8-10-16,4 11 10 0,-4-9-13 0,3 3 5 15,1 4-3-15,-4 5 0 0,3-3 0 0,1 0 0 16,3 0 11-16,-3 6-13 0,-1-6 5 0,4 6 8 16,0 6-27-16,0-6 3 0,0 6 0 0,0 0 0 15,0-6-17-15,4 6-3 0,-4-3-1 0,4 5 0 16,-4-5-8-16,3 3-2 0,1-3 0 16,-1 0 0-16,-2 3 3 0,2 0 0 0,-3-6 0 15,4 6 0-15,-4-6-50 0,-4 6-10 0,8-1-1 16</inkml:trace>
  <inkml:trace contextRef="#ctx0" brushRef="#br0" timeOffset="36420.961">31821 7869 1044 0,'-11'-12'21'0,"7"12"7"0,1-5-28 0,-1-1 0 0,1 0 0 0,-4 3 0 16,0-3 87-16,0 3 12 0,0 0 2 0,0 0 1 16,-4 0-30-16,7 0-5 0,-3 0-2 0,4 3 0 15,-1 0-49-15,1 0-16 0,3 0 8 0,0 0-8 16,-4 3 12-16,-3 0-2 0,0 3 0 0,0 0 0 16,4 0-10-16,-4-3-14 0,3 9 3 0,-3-7 1 15,3 7 10-15,1-6 11 0,-4 0-3 0,3 3 0 16,1 3 2-16,3-12 0 0,-7 5 0 0,3 7 0 15,-3-6 11-15,7 6 3 0,-3-6 0 0,-1 3 0 16,4-1 6-16,0 1 2 0,4 3 0 0,-1-6 0 16,-3-6-21-16,0 0-11 0,0 0 12 0,4 0-12 15,-1 12 13-15,1-12-4 0,3 5-1 0,0-2 0 16,0-3-8-16,0 0 12 0,4 0-12 0,-4-3 12 16,-4 3 8-16,4-5 1 0,-7 5 1 0,7-12 0 15,0 6-22-15,0 0 8 0,0 0-8 0,0-3 0 16,1 3 0-16,-1 1 0 0,-4-1 0 0,4-6 0 15,0 6-26-15,-3 0-3 0,-1 0-1 0,4-5 0 16,-3-1-12-16,-1 6-2 0,1-3-1 0,-4 9 0 16,3-12 5-16,-3 6 0 0,4 1 1 0,-8-7 0 15,4 6-5-15,-3 0 0 0,-4-3-1 0,0 3 0 16,0 0 36-16,0 1 9 0,0-1 0 0,-4 0 0 0,4 6 24 16,0 0 8-16,3-6 0 0,-3 12 1 0,4-6-43 15,-4 6-9-15,7-6-1 0,-4 6-1 0,1 5-3 0,-1-5 0 16,1 3 0-16,-1-3 0 15,8 0-24-15,-4 0-6 0,3 5-1 0</inkml:trace>
  <inkml:trace contextRef="#ctx0" brushRef="#br0" timeOffset="37039.874">31905 7837 1333 0,'0'0'28'0,"0"0"6"16,0 0-34-16,0 0 0 0,0 0 0 0,0 0 0 15,0 0 84-15,0 0 9 0,0 0 3 0,0 0 0 16,0 0-36-16,0 0-6 0,0 0-2 0,0 0 0 15,0 0-12-15,0 0-4 0,0 0 0 0,0 9 0 16,0-9-6-16,0 11-2 0,0-5 0 0,-3 0 0 16,-1 0-16-16,1 0-3 0,-1-3-1 0,4 3 0 15,-3 0-8-15,3 5 8 0,0-11-8 0,0 6 8 16,0 0-8-16,0 0 0 0,0-6 0 0,0 6 0 16,0 0 0-16,0 0 0 0,0 3-10 0,0-9 10 15,0 0 0-15,0 0 0 0,0 0 0 0,0 0 0 16,0 0 8-16,0 0-8 0,0 0 0 0,0 0 0 0,0 0 10 0,0 0-2 15,0 0 0-15,0-9 0 0,3 3-8 0,1 0 0 0,-1-6 0 0,-3 6 0 16,4-5 0-16,3-1-17 0,-4 3 4 0,1 3 1 16,3-6 2-16,-4 1 1 0,4-1 0 0,-3 3 0 15,-1 0 9-15,1 0 0 0,0 3 0 0,-1 1 0 16,1-1 0-16,-1 0 0 0,1 0 0 0,-1 0 0 16,-3 6-16-16,0 0 0 0,0 0-1 0,0 0 0 15,7 0 8-15,-3 0 9 0,-1 0-13 16,-3 0 5-16,7 6-1 0,-3 0 0 0,-1 0 0 15,1 0 0-15,-1 5-1 0,1-5 0 0,-4 3 0 0,4 3 0 16,-4 0 10-16,3-1-8 0,-3 1 8 0,0-3-8 16,0 0 8-16,4 5 8 0,-4-2-8 0,0-6 11 15,0 6 4-15,3 0 1 0,-3-1 0 0,0-2 0 16,0 3-8-16,0 0-8 0,0-1 11 0,0-2-11 16,4 0 0-16,-4 0 0 0,3 3 0 0,-3-1 0 15,4-5-12-15,-4 0-10 0,0-6-2 0,0-967 0 16,3 1934-40-16,-3-967-9 0,0 0-2 0</inkml:trace>
  <inkml:trace contextRef="#ctx0" brushRef="#br0" timeOffset="38327.491">32209 7387 1085 0,'0'0'22'0,"0"0"7"0,0 0-29 0,0 0 0 0,0 0 0 0,0 0 0 16,0 0 69-16,0 0 8 0,0 0 2 0,0 0 0 15,0 0-26-15,0 0-5 0,0 0 0 0,0 0-1 16,0 0-12-16,0 0-3 0,0 0 0 0,0 0 0 16,0 0-18-16,0 0-4 0,0 0-1 0,0 0 0 15,0 0-9-15,0 0 0 0,0 0 0 0,0 0 8 16,0 0-8-16,0 0 0 0,0 0 0 0,0 0 0 15,0 12 0-15,3-3 0 0,1 2 0 0,3 1 0 16,0 0 0-16,0-3 0 0,0 3 0 0,3 5 0 16,1-5 8-16,-4 6 7 0,4 8 1 0,-1-2 0 15,1-1 17-15,-4 4 4 0,4 5 1 0,-4-3 0 16,0-2-2-16,-4 2 0 0,1-11 0 0,-4 5 0 16,3-2-9-16,-3 5-3 0,0-5 0 0,-3 5 0 15,-1-2-11-15,1 8-2 0,-4-8-1 0,-4 8 0 16,0 6-10-16,1 3 0 0,-4 4 9 0,3-7-9 0,1-3 0 15,-5 0 9-15,5-2-9 0,-1-7 0 16,4-2-17-16,0-7-11 0,4 4-1 0,-1-4-1 16,1-5-19-16,3 6-4 0,0-3-1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4:16:06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22094 3118 832 0,'-14'6'17'0,"0"-6"4"0,0 0-21 0,7 0 0 0,0 0 0 0,0 0 0 15,7 0 60 1,0 0 7-16,-7 0 1 0,7 0 1 0,0 0-55 0,0 0-14 0,0 0 0 0,-7 0 0 15,7 0 40-15,0 0 6 0,0 0 1 0,0 0 0 16,0 0-33-16,0 0-6 0,0 0-8 0,0 0 11 16,0 0 5-16,0 0 2 0,0 0 0 0,-7 6 0 15,7-6-3-15,-4 12-1 0,4-12 0 0,-3 12 0 16,3-12 19-16,0 6 4 0,0-6 1 0,0 6 0 16,0-6 25-16,0 8 5 0,3-2 0 0,-3 6 1 15,4 0-55-15,-4-6-14 0,3 5 0 0,-3-5 0 16,4 9 0-16,-1 3 0 0,1-7 0 0,3 4 0 15,-4 9 36-15,5-7 4 0,-5 1 0 0,4 2 1 16,-3 4-26-16,3-6-6 0,0-4-1 0,0 10 0 16,0-7 8-16,0 4 2 0,0-3 0 0,0-1 0 15,0-5-10-15,-3 3-8 0,3-3 12 0,0-1-12 16,-4 1 16-16,4-6-3 0,-3 0-1 0,-1-3 0 16,1 0 7-16,-4 0 1 0,3-3 0 0,-3 0 0 15,0 3 4-15,0-3 2 0,0 0 0 0,0 0 0 16,0 0-4-16,0 0-1 0,0 0 0 0,0 0 0 15,0 0-4-15,0 0-1 0,-3-3 0 0,-1-3 0 16,-3 3-16-16,0 3 10 0,0-6-10 0,0 0 8 16,4 6-8-16,-4-12 0 0,3 12 0 0,-3-6 8 15,0 1-8-15,3-1 0 0,-3-3 0 0,7 3 0 16,0 3 0-16,4-6 0 0,3 3 0 0,-4-5 0 0,1 5 0 16,-4 0 0-16,0-6 0 0,0 0 0 0,-4 3-9 15,4 4 9-15,-3-7-12 0,-1 6 12 16,4-6-9-16,-3-3 9 0,3 10 0 0,0-7-9 0,0-6 9 0,0 12 0 15,0-8 0-15,0 2 0 0,0 0 0 16,0 0 0-16,0 1 0 0,3-4-8 0,-3-3 8 0,0 6 0 0,4-5-9 16,-4-1 9-16,3 3-8 0,-3 4 8 15,4-1-10-15,-4 0 10 16,4 6-29-16,-4 6 0 0,3-6 0 0,-3 6 0 0,4-5 6 0,-4 5 2 0,7-3 0 0,-4-3 0 16,4 6 6-16,0-6 2 0,0 6 0 0,0 0 0 15,0 0 5-15,1 6 8 0,-1-6-13 0,0 0 5 16,3 6 8-16,4-6 0 0,-3 3-9 0,3 2 9 15,0 1 0-15,0-6 0 0,4 6-9 0,-4 0 9 16,0 0 0-16,-3-6 0 0,-1 12 0 0,1-12 0 16,-1 6 0-16,1-6 0 0,-4 5 0 0,4 1 0 15,-4-6-15-15,0 0 1 0,0 0 0 16,0 0 0-16,-4 0-153 0,-3 0-30 16,0-6-7-16</inkml:trace>
  <inkml:trace contextRef="#ctx0" brushRef="#br0" timeOffset="1011.927">22768 3260 1132 0,'-7'0'48'0,"7"0"-39"15,-7 0 19-15,7 0 4 0,0 0 1 0,-3-6 0 16,-4 6 1-16,3-6 0 0,4 6 0 0,-7 0 0 15,0-6 2-15,0-3 1 0,-4 6 0 0,4 0 0 16,0 0 13-16,0 0 2 0,0-3 1 0,-3 6 0 16,2-5-17-16,1 5-4 0,0-6-1 0,0 6 0 15,0 0-9-15,7 0-2 0,0 0 0 0,-7 6 0 16,-3-6-8-16,-1 5-3 0,0 1 0 0,1-3 0 16,-1 0 14-16,4 3 2 0,-3 3 1 0,3-3 0 15,-4 0 6-15,0 5 0 0,4-5 1 0,-3 6 0 16,3 0-33-16,-4 3 0 0,4-10 0 0,4 7 0 15,-5 0 0-15,5-3 0 0,-1 0 0 0,1-1 0 0,-1 4 0 16,1-6 0-16,3 0 0 0,-4 0 0 16,4-6 0-16,4 12-9 0,-4-9 9 0,3 5 0 0,1 1 0 15,-1-3 0-15,1 6 0 0,3-6-8 0,-3-6 8 0,-1 6-10 16,4-1 10-16,0 1-10 0,-3-3 10 0,3 0 0 0,0 6 0 16,0-3 0-16,3 0 0 0,-3-6 0 0,1 6 0 0,-1-6 0 15,0 0 0-15,0 0 0 0,-4 0 0 16,4 0 0-16,0 0 0 0,0-6 12 0,0 6-2 0,-7 0-1 15,0 0-9-15,4-6 8 16,-4 6-8-16,4-6 8 0,-4-6 13 0,0 12 3 0,3-3 0 16,-3-8 0-16,-3 5 3 0,3-6 1 0,-4 0 0 15,0 3 0-15,4 1-28 0,-3-1 0 0,-1 3 0 0,4 0 0 16,-3-6 0-16,3 6 0 0,0 0 0 0,0 6-11 16,0-11 11-16,0 5 0 0,3-3 0 0,-3 9 8 15,0 0-8-15,0 0-15 0,0 0 4 0,0 0 1 16,0 0 10-16,0-6 0 0,4 0 0 0,-4 6 0 15,0 0-16-15,3-6 3 0,-3 6 0 0,0 0 0 16,0 0 2-16,0 0 1 0,0 0 0 0,0 0 0 16,0 0 10-16,0 0-10 0,0 0 10 0,0 0-10 15,0 0 10-15,0 0 0 0,0 0 0 0,4 6 0 16,-4 0 0-16,0 6 0 0,0-3 0 0,4 2 0 16,-4 1 0-16,0 0 9 0,0-6-9 0,0 6 0 15,0-4 0-15,0 4 0 0,0 0 0 0,0 0-9 0,3-1 9 16,1-2 0-16,3 3 0 0,-4 0 0 15,4 0 0-15,4-7 0 0,-4 13 0 0,0-15 0 16,0 6 0-16,0 0 0 0,0-3 0 0,0-1 0 0,0-5 0 0,0 6 0 16,0-6 0-16,-3 0 0 0,3 0 0 15,0 6-8-15,-4 0 8 0,5-6-8 0,-1 0-13 0,-4 0-3 16,1 0 0-16,3 0 0 16,-7 0-84-16,3 0-16 0,4 0-4 0</inkml:trace>
  <inkml:trace contextRef="#ctx0" brushRef="#br0" timeOffset="1861.208">23082 3242 1212 0,'0'0'51'16,"0"0"-41"0,0 0 58-16,0 0 12 0,0 0 3 0,0 0 0 15,0 0-17-15,0 0-3 0,0 0-1 0,-7 6 0 0,7-6-10 0,-7 0-3 0,0-6 0 0,4 0 0 16,-5 6-21-16,5-3-5 0,3 3-1 0,-4-3 0 16,4 3-12-16,0 0-2 0,-7 0-8 0,7 0 12 15,-3-3 4-15,-1 3 1 0,4 0 0 0,-7-3 0 16,0 3-7-16,0 0-2 0,0-3 0 0,0 3 0 15,4 3 0-15,-5 0 0 0,5 0 0 0,-4 0 0 16,0 6-8-16,0-3 0 0,3 0 0 0,-3 0 0 16,0-1 0-16,4 7 0 0,-1-3 0 0,1 3 0 15,3 0 0-15,-4-7 0 0,1 7 0 16,-1-6 0-16,0 6 0 0,1-3 0 0,-1 2 0 0,1-5 0 16,3 6 0-16,-4 0 0 0,4-12 0 0,0 6 0 15,0-6 0-15,0 0 0 0,0 0 0 0,0 0 0 16,0 0 8-16,0 0 0 0,0 0 0 0,0 0 0 15,4 9-8-15,-4-9 0 0,7 2 0 0,-4 1 0 16,5 0 0-16,-1-3 0 0,0 0 0 0,0-3 0 16,3 3 8-16,-3 0 0 0,0 0 0 0,0 0 0 15,4 0-8-15,-4 0 0 0,4 0 0 0,-1-3 0 16,-3 3 0-16,0-2 0 0,0 2 0 0,-7 0 0 16,0 0 0-16,11 2 0 0,-11-2 0 0,7 0-11 15,-7 0 11-15,7 3 0 0,0 0 8 0,-7-3-8 16,7 3 0-16,-7-3 0 0,4 6 0 0,-4-6 0 15,7 0 0-15,-7 0 0 0,3 12 0 0,4-12 0 16,-3 6 0-16,-4-6 9 0,3 6-9 0,4 0 10 0,-3-6-10 16,3 5 0-16,-3 1 0 0,-1-3 0 0,4 6 0 15,-3 0 0-15,3-3 0 0,-4 0 0 0,1 5 0 16,-4-5 0-16,3 6 0 0,1-9 0 16,-4 6 0-16,0 0 0 0,0-3 0 0,0 5 0 15,-4 1 0-15,4-6 0 0,-3 0 0 0,-1 3 8 0,-3-4-8 0,0 7 8 16,4 0-8-16,-4-6 8 15,0 0-8-15,-1 0 12 0,1-6-12 0,0 6 12 0,0-6-4 0,7 0-8 0,-7 0 12 16,7 0-4-16,-7 0-8 0,0 0-12 0,0 0 2 0,7 0 1 31,0 0-43-31,0 0-9 0,0 0-2 0,0 0 0 0,0 0-121 0,0 0-25 16,0 0-5-16</inkml:trace>
  <inkml:trace contextRef="#ctx0" brushRef="#br0" timeOffset="2687.634">23312 3395 1523 0,'0'0'32'0,"0"0"7"0,0 0-31 0,-4 6-8 0,4-6 0 0,-4 6 0 15,1-1 36-15,3-5 7 0,0 6 1 0,-4 3 0 16,4 3-20-16,0-12-4 0,0 6-1 0,0-6 0 16,0 0-7-16,0 0 0 0,0 0-1 0,4 6 0 15,-1 0 5-15,5-1 2 0,-5 1 0 0,4-3 0 16,0 0-7-16,0 3-2 0,4-3 0 0,-4-3 0 16,3 6 0-16,1-6 0 0,0 0 0 0,-1 6 0 15,1-6-9-15,-1-6 12 0,1 6-12 0,-4 0 12 16,4-6-2-16,-4 6 0 0,3 0 0 0,-3-3 0 15,4 3 0-15,-4-9 0 0,4 6 0 0,-1 3 0 16,1-6-2-16,-1 6 0 0,1 0 0 0,-1-5 0 16,-3 5-8-16,1-6 0 0,2 0 0 0,-3 0 8 15,-3 0-8-15,-1 0 0 0,4-3 0 0,-3 6 0 16,-1-2 8-16,1 2-8 0,-1-3 0 0,4 0 8 16,-7 0 0-16,4-6 0 0,0 6 0 0,-1 0 0 15,-3-2-8-15,0-1 0 0,-3-6 0 0,3 9 0 16,-8-6 0-16,5 1 0 0,-4-1 0 0,0 3 0 0,0-3-18 15,-4 6 4-15,1 1 1 0,-5-1 0 0,1 0 13 0,-3-6-9 16,-1 3 9-16,0 6-8 0,4 0 8 0,-3 3 0 16,-1 0 8-16,4 0-8 0,0 3 11 0,0 0-3 0,0 6 0 0,3 3 0 15,0-6-8-15,8 5 0 16,-4-5 0-16,3 6-11 0,1 3 11 0,-1 2-12 0,4-5 12 16,-3 6-12-16,3-9 12 0,-4 2-10 15,4 1 10-15,4 6-10 16,-4-6 10-16,0-1 0 0,3 4 0 0,1-3 0 0,-4 0 0 0,0-1 0 0,0-5 0 15,0 9 0-15,3-9 0 0,-3 6 0 0,0-7 0 0,4 7 0 16,-1-6 0-16,-3 3 0 0,4-3 0 0,-1 6 0 16,-3-7 8-16,0 1 3 0,4 6 1 0,-4 0 0 15,4-6 0-15,-4 2 0 0,3-2 0 0,1 6 0 16,-1 0-2-16,4-6 0 0,0 0 0 0,4 0 0 16,-4-4 2-16,3 4 1 0,5 0 0 0,-5 0 0 15,8-6-13-15,-1 0 9 0,5 0-9 0,-1 0 8 16,0 0-8-16,4-6-17 0,-4 0 4 0,3 6 1 15,1-3-56-15,-4-2-12 0,4-1-1 0</inkml:trace>
  <inkml:trace contextRef="#ctx0" brushRef="#br0" timeOffset="3230.542">23558 3013 1892 0,'0'0'53'0,"0"0"13"0,0 0-53 16,0 0-13-16,0 0 0 0,0 0 0 0,0 0 11 0,-3 0-1 0,3 0 0 0,0 0 0 16,-4-12-10-16,8 6 8 0,-1 0-8 0,1 0 8 15,3 0-8-15,-3-2 0 0,3-4 9 0,3 6-9 16,1-6 0-16,-1 6 0 0,5-5 0 0,-1 2 0 16,3-3 0-16,-3 6-8 0,1-6 8 0,2 6 0 15,-3-5 0-15,-3-1 0 0,3 9 0 0,-3-9 0 16,-1 6 0-16,1-5 0 0,-4-1 0 0,0 6 0 15,0-9 0-15,-4 9 0 0,1-5 0 0,-1-1 8 16,1 6-8-16,-1 0 0 0,-3 0 0 0,4-3 0 16,-4 9-19-16,0-3-5 0,4-5 0 0,-4 8-1 15,0 0-117-15,3 0-23 0,-3 0-5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4:19:15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29228 5999 957 0,'0'0'20'0,"3"-5"4"0,1-1-24 0,-4 0 0 0,3 0 0 0,1-6 0 16,-4 6 64-16,0 6 7 0,3-3 1 0,-3 3 1 15,4-5-13-15,-4-1-4 0,0 0 0 0,0 6 0 16,0-6-1-16,0 0-1 0,0 6 0 0,0-6 0 16,0-6-29-16,-4 6-5 0,1-2-2 0,-1 2 0 15,1 0 10-15,-1-6 3 0,1 6 0 0,-1 0 0 16,-3 1-7-16,4-4 0 0,-5 3-1 0,1 3 0 15,0-6-23-15,0-3 8 0,-3 6-8 0,3-5 0 16,0 5 0-16,0-6 0 0,-4 6 0 0,4 0 0 16,0 3 0-16,0-3-13 0,-4 1 5 0,4-1 8 15,4 6-9-15,-4-6 9 0,7 6 0 0,-7 0 0 16,3 0 0-16,-3 0 14 0,0 0-1 0,0 0 0 16,3 6-13-16,-3-6 0 0,0 6 0 0,0-1-10 15,0-5 10-15,0 6 0 0,0 0 0 0,0 0 0 16,0 3 0-16,3 3-8 0,-3-6 8 0,0 5-8 15,0 1 8-15,0-3 0 0,4 3 0 0,-4-1 0 16,-1 7 0-16,1 0 0 0,4-7 0 0,-4 10 0 16,0-3 0-16,3 2 0 0,-3 10 0 0,4-7 0 15,-1 4 12-15,4 2-3 0,-3-8 0 0,3 14 0 16,-4-12 4-16,4 10 1 0,-3 2 0 0,-1-3 0 0,0-2 2 0,1 2 1 16,-1-5 0-16,4 2 0 0,0-11 1 0,0 8 0 15,0-8 0-15,0 2 0 16,0-2-8-16,4 5-2 0,-4-11 0 0,0 3 0 0,3 2-8 15,-3-5 8-15,4 0-8 0,-4 0 8 0,4 2-8 16,-1-2 0-16,1 0 0 0,-1 0 0 0,1 5 0 16,-4-2 0-16,3-3 0 0,1 11 0 15,-1-14 0-15,1 6 0 0,-1 0 0 0,-3 2 0 0,4-5 0 0,-4 3 0 0,0 2 0 0,0-5 0 16,0 0 0-16,-4 3 0 0,4-7 0 16,0 1 0-16,0-9 0 0,0 12 0 0,0-12 0 0,0 0 8 15,0 0-8-15,0 0 0 0,0 0 0 0,0 0 8 16,0-6-20-16,4-9-5 0,-4 4-1 0</inkml:trace>
  <inkml:trace contextRef="#ctx0" brushRef="#br0" timeOffset="574.691">28649 6414 1013 0,'0'0'20'0,"0"0"8"0,0 0-28 15,0 0 0-15,0 0 0 0,0 0 0 0,0 0 80 0,0 0 12 0,0 0 1 0,0 0 1 16,0 0-10-16,0 0-3 0,0 0 0 0,0 0 0 15,0 0-13-15,0 0-2 0,0 0-1 0,0 0 0 16,0 0-33-16,4 0-8 0,3 0 0 0,0 0-1 16,0 0-15-16,0 0-8 0,0 0 10 0,0 0-10 15,4 6 0-15,-1-6 0 0,1 0 0 0,3 0 0 16,0 6 0-16,0-6 0 0,4 6 0 0,-4-6 0 16,3 6 0-16,-2-6 0 0,-1 0 0 0,0 0 0 15,0 5 0-15,0-5 0 0,0-5 0 0,0 10 0 16,-3-10 0-16,3 5 0 0,-4 0 0 0,5 0 0 15,-5 0 8-15,1 0-8 0,-1 0 0 0,4-6 9 16,-6 6-9-16,2 0 0 0,1 0 0 0,-4-6 8 16,-4 6-8-16,1-6 0 0,3 6 0 0,-7 0 0 15,3-6-11-15,-3 6-4 0,7 0-1 0,0 0 0 16,1 6-58-16,-8-6-12 0,3 6-2 16</inkml:trace>
  <inkml:trace contextRef="#ctx0" brushRef="#br0" timeOffset="1277.834">29344 6358 996 0,'-7'0'28'0,"0"6"7"0,7-6-35 0,-7 0 0 0,0 0 0 0,0 0 0 15,7 0 38-15,-7 0 1 0,-4 0 0 0,11 0 0 16,-7 0 19-16,-3 0 4 0,10 0 1 0,-8 6 0 16,1 0-49-16,-3 0-14 0,3 0 0 0,0 2 8 15,0 1-8-15,-4 0 11 0,4-3-11 0,0 6 12 16,0 5 4-16,0-11 0 0,0 6 1 0,0 3 0 16,3 2 1-16,-3-2 0 0,4 3 0 0,-4 5 0 15,-1-2 10-15,5 2 1 0,-1 1 1 0,1-1 0 16,-1-2 4-16,1 2 1 0,-1-5 0 0,1 3 0 15,3-4-15-15,0-5-4 0,0 3 0 0,0 2 0 0,0-11-7 16,0 6-1-16,3-6-8 0,1 6 12 0,-1-7-12 0,1 1 11 16,-1 0-11-16,4 3 10 0,1-3-2 0,2-6-8 0,1 12 12 15,-1-12-4-15,1 0 0 0,-1 0-8 16,1 0 12-16,0 0-4 0,3 0 1 0,-4-6 0 16,1 0 0-16,0 0 0 0,3 0-1 0,0 0-8 0,0 0 12 15,-4-2-4-15,5-4-8 0,-5 0 0 16,1 0 0-16,-4-2 0 0,3-4-12 15,1 6 1-15,-1-5 1 0,-2-4 0 0,2 3-1 0,-3 1 0 16,-3-1 0-16,3 0 0 0,-4 4 11 0,1-4-13 0,-1-2 5 0,-3 2 8 16,0 6-24-16,0 0 2 0,-3-5 1 0,-1 8 0 31,-3 3-27-31,0 0-4 0,-3 0-2 0,-1 0 0 0,-3 6 22 0,0-11 4 16,0 11 0-16,0 0 1 0,-4 0 16 0,-3 0 11 0,3 6-13 0,-3-1 5 15,3 1 8-15,1 0 0 0,3 0 0 0,-1 0 8 16,5 0-8-16,-1-3 12 0,11-3-4 0,-7 3 0 15,7-3-8-15,0 0 0 0,0 0 0 0,0 8-8 16,4-2-10-16,3 0-2 0,3 0 0 0</inkml:trace>
  <inkml:trace contextRef="#ctx0" brushRef="#br0" timeOffset="2679.177">29570 6623 665 0,'0'0'28'0,"0"0"-28"15,-4 6 51-15,1-1 5 0,3-5 0 0,0 0 1 16,0 0 3-16,0 0 0 0,0 0 0 0,0 0 0 16,0 6 12-16,0-6 2 0,0 0 1 0,0 0 0 15,0 0-17-15,0 0-3 0,0 0-1 0,0 0 0 16,0 0-14-16,0 0-2 0,0 0-1 0,0 0 0 16,0 0-16-16,0 0-3 0,0 0-1 0,0 0 0 15,0 0-17-15,0 0 8 0,0 9-8 0,0-9 0 16,0 0 21-16,0 0-2 0,0 0-1 0,0 0 0 15,0 6-18-15,3 6 0 0,1-6 0 0,-4 5 0 16,0-5 0-16,0-6 0 0,0 0 0 0,3 6 0 16,-3 3 15-16,0 0-4 0,4-3-1 0,-4 8 0 15,0-8 6-15,3 0 0 0,-3 6 1 0,0-9 0 0,4 3-6 16,-4 3-2-16,0-9 0 0,3 5 0 16,-3 4-9-16,0-9 10 0,4 6-10 0,-4 0 10 15,4 0-10-15,-1 0 10 0,1-6-10 0,-4 9 10 16,0-9-10-16,3 3 8 0,1 2-8 0,-4-5 8 0,0 0-8 15,0 6 0-15,0-6 0 0,0 0 0 0,0 0 8 0,0 0-8 16,0 0 8-16,0 0-8 0,0 0 12 0,0 0-4 0,0 0 0 16,0 0 0-16,0 0 12 0,0 0 1 0,0 0 1 0,0 0 0 15,0 0-9-15,0 0-1 0,0 0-1 0,0 0 0 16,0 0-11-16,0 0 0 0,0 0 0 0,0 0 8 16,0 0-8-16,0 0 0 0,0 0 0 0,0 0 0 15,0 0 0-15,-4-6 0 0,8 1 0 0,-8-1 0 16,4 6 0-16,0 0 0 0,0-6 0 0,-3 0 0 15,3 0 0-15,0 0 8 0,0 0-8 0,3-5 0 16,-3-1 9-16,0 3-9 0,4 3 10 0,-4-6-10 16,0 1 24-16,0-1-2 0,3-3 0 0,-3 3 0 15,0 1-22-15,0-1 0 0,4-3 0 0,-4 0 8 16,0 1-8-16,0-4 0 0,3 3 0 0,-3 1 0 16,0-1-16-16,0 3 1 0,0 0 1 0,0-2 0 15,0 2-2-15,0 6-1 0,0-6 0 0,0 1 0 16,0-4-11-16,0 6-3 0,0 0 0 0,0-2 0 15,0 5 13-15,4 0 2 0,-4-6 1 0,0 12 0 16,0 0 7-16,0-9 8 0,0 9-13 0,0 0 5 16,0 0 8-16,3-6-10 0,1 3 10 0,-4 3-10 15,0 0 10-15,0 0-10 0,0 0 10 0,0 0-10 16,3-6 10-16,-3 6-8 0,7-2 8 0,-3 2-8 0,3 0 8 16,-4-6 0-16,5 6 0 0,-5 0 0 0,4 0 0 0,-3 0 0 15,-1 6 0-15,4-6 0 0,-3 0 0 0,3-6 0 0,-4 0 0 16,4 6 0-16,0-6 0 0,1 6 0 15,-1 0 0-15,0 0 0 0,0 0 0 0,3 0 0 16,-3-6 0-16,0 6-8 0,0-6-9 0,4 6-2 0,-4 0 0 16,0-6 0-1,0 6-114-15,0 0-23 0,0 0-5 0</inkml:trace>
  <inkml:trace contextRef="#ctx0" brushRef="#br0" timeOffset="3542.5">30095 5820 1147 0,'0'0'48'0,"0"0"-38"16,0 0 74-16,0 0 14 0,0 0 3 0,0 0 1 15,0 0-26-15,0 0-6 0,0 0-1 0,0 0 0 16,0 0-29-16,0 0-7 0,0 0-1 0,0 0 0 15,-7 0-14-15,4 6-3 0,-4 3-1 0,3-3 0 16,1 0-2-16,3 5 0 0,-4-5 0 0,1 6 0 16,3 0 2-16,0 0 0 0,-4 2 0 0,4 4 0 15,0-6 2-15,0 5 0 0,0 4 0 0,0-4 0 16,0 4-5-16,0 3-1 0,0-7 0 0,0 4 0 16,0-4-10-16,0 7 0 0,0-12 0 0,4 8 0 15,-4 4 0-15,3-7 0 0,-3 4 0 0,0 3 0 16,0-7 0-16,0 4 0 0,0-4 0 0,0 7 0 15,0-9 0-15,0 8 0 0,0-5 8 0,0 2-8 16,0-2 0-16,0 0 0 0,0 2 0 0,0-2 8 16,0 5-8-16,0-5 0 0,0 0 0 0,0 2 8 15,0-2-8-15,-3 2 0 0,3-2 0 0,0 0 0 16,0-1 13-16,0-2-2 0,0-3-1 0,0 5 0 0,0-5 2 16,-4 0 1-16,4 0 0 0,0 2 0 0,-3-8-13 15,3 6 8-15,3-6-8 0,-3 3 0 0,0 0 8 0,0-4-8 16,4 4 0-16,-4-9 9 0,0 6-9 0,0-6 0 0,0 0 0 15,0 6 8-15,0-6-8 0,0 0 0 16,0 6 0-16,0-6 0 0,0 0 0 0,0 0 8 0,0 0-8 0,0 0 0 16,3 6 8-16,-3-6-8 0,0 0 0 0,0 0 8 15,0 0-8-15,0 0 0 0,0 0 9 0,0 0-9 16,0 0 0-16,0 0 0 0,0 0 0 0,0 0-8 16,0 0-36-16,0 0-6 15,0 0-2-15,0 0 0 0,0 0-32 0,0 0-8 0,0 0 0 16,0 0-1-16,0 0-15 0,0 0-4 0,0 0 0 15,0 0 0-15,0 0 16 0,0 0 4 16,0 0 0-16,0 0 0 16,0 0-13-16,0 0-3 0,0 0 0 0,0 0 0 0,0 0 1 0,0 0 0 0,0 0 0 15</inkml:trace>
  <inkml:trace contextRef="#ctx0" brushRef="#br0" timeOffset="4102.968">29923 6338 1147 0,'0'0'24'0,"0"0"5"0,0 0-29 0,0 0 0 0,0 0 0 0,0 0 0 16,0 0 73-16,0 0 9 0,0 0 2 0,0 0 0 15,0 0-20-15,3 5-4 0,-3-5-1 0,4 9 0 16,-1-9-15-16,4 0-2 0,-3 0-1 0,3 0 0 16,-4 0-1-16,4 6 0 0,0-6 0 0,1 6 0 15,-1-6-18-15,0 0-4 0,0 0-1 0,3 0 0 16,-3-6-9-16,0 6-8 0,0 0 9 0,4 0-9 15,-4 0 8-15,-3-6-8 0,3 6 0 0,-4 0 0 16,4 0 8-16,-3 0-8 0,3 0 0 0,-4 0 0 16,4 0 0-16,0 0 0 0,1 0 0 0,-1 0 0 15,0 0 0-15,0 0 0 0,0 0 0 0,0 0 0 16,-4 0 0-16,4 6 0 0,0-6 0 0,4 6-10 16,-4-6-17-16,0 0-3 0,0 0-1 0,0-6 0 15,0 6-36-15,-3 0-7 0,3 0-2 0</inkml:trace>
  <inkml:trace contextRef="#ctx0" brushRef="#br0" timeOffset="5375.629">30286 6605 706 0,'-7'0'30'15,"7"0"-30"-15,0 0 77 0,0 0 10 0,0 0 1 16,0 0 1-16,0 0 6 0,0 0 1 0,0 0 0 0,0 0 0 16,0 0-21-16,0 0-4 0,0 0-1 0,0 0 0 15,0 0-42-15,0 0-9 0,0 0-2 0,0 0 0 16,0 0-7-16,0 0-2 0,0 0 0 0,0 0 0 15,0 0-8-15,0 0 0 0,3 6 0 0,-3 0 0 16,0-6 8-16,-3 6 4 0,3-6 0 0,0 11 0 16,-4-11 7-16,4 6 1 0,0 0 1 15,0-6 0-15,0 0-21 0,0 0 0 0,0 0 0 0,0 0 8 16,0 0 5-16,0 0 2 0,0 0 0 0,0 0 0 16,0 0 17-16,0 0 3 0,0 0 1 0,0 0 0 15,0 0-9-15,0 0-2 0,0 0 0 0,0 0 0 16,0 0-13-16,7 0-4 0,1 0 0 0,-8 0 0 15,7 0-8-15,-7 0 0 0,7 0 0 0,0-3 0 16,-4 0 8-16,4 3 0 0,0-6 0 0,-7 6 0 16,7 0-8-16,0 0 0 0,-3-5-12 0,-4 5 12 15,7-6-9-15,0 0 9 0,-3 0 0 0,-1 0 0 16,1 0-12-16,3 0 12 0,0 3-12 0,-4 0 12 16,1-5-12-16,-4 8 4 0,7 0 8 0,0 0-13 15,-4-3 13-15,4 0 0 0,1-3-10 0,-5 0 10 0,4 6 0 0,-3-6 0 16,-1 0 0-16,4 0 0 0,-3 6 0 0,-1-11 0 15,1 5 0-15,-1 0 0 0,-3 3 0 0,0 3 0 0,0 0-9 16,4-6 9-16,-4 6-12 16,3-6 2-16,-3 0 0 0,0 0 0 0,0 1-7 0,0-1-2 15,0 6 0-15,0 0 0 0,0-6-2 16,0-3-1-16,-3 3 0 0,-1 0 0 16,1 0-11-16,-1 0-3 0,1 1 0 0,-1-7 0 15,-3 6 11-15,4 0 1 0,-1-3 1 0,-3 3 0 0,0-5 14 0,0-1 9 16,-4 0-12-16,4 0 12 0,0 3 0 0,0 7 0 0,7 2 0 0,-7 2 0 15,0 7 0-15,7-9 11 0,-7 6-3 0,0-6-8 16,3 6 0-16,-3-6 0 0,7 0 0 0,-7 6 0 16,0 0 0-16,4 0 0 0,-1 2 0 0,-3 4-9 15,4 0 9-15,-1-6 0 0,1 6 0 0,-4-6 0 16,3 5 0-16,1-2 0 0,-1 0 0 0,0 6 0 16,1-4 0-16,3-5 0 0,-4 6 8 0,4-6-8 15,-3 3 20-15,3-3 0 0,-4 5 0 0,4 1 0 16,0 0 0-16,4-3 0 0,-4 2 0 0,3 1 0 15,-3 0-8-15,0 0-1 0,-3 2-1 0,-1-2 0 16,4 0 2-16,0 0 0 0,0-12 0 0,-3 11 0 16,3-11-12-16,-4 12 10 0,4-12-10 0,0 12 10 15,0 0-10-15,0 2 8 0,4-2-8 0,-4 3 8 0,0 0-8 16,3-1 0-16,-3-8 9 0,4 6-9 16,-4-6 13-16,0-6-1 0,3 9-1 0,1-1 0 15,-4-8 50-15,0 9 11 0,0 3 1 0,0-6 1 16,0-6-106-16,3 12-22 0,1-12-4 0,3 6-1 0,-3-1 50 15,3-5 9-15,-4 6 0 0,4-6 0 16,-3 0 0-16,3 3 8 0,0 0-8 0,0-3 0 16,0 3 0-16,-4 0 0 0,5 0 8 0,-1-3-8 0,-4 0 0 0,1 3 0 15,-4-3 0-15,3 3 0 0,1-3 0 0,-1 0-9 16,4 0 9-16,-3 0-10 0,-4 0-3 0,3-3-1 0,1 0 0 0,-1 0 0 31,1 3-19-31,-4 0-4 0,3-3-1 0,4 0 0 16,-3 3-11-16,-4 0-3 0,4-3 0 0,-4 3 0 0,0 0-10 15,0 0-2-15,0 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4T14:31:08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7828 5520 656 0,'0'0'13'0,"0"0"5"16,0 0-18-16,0 0 0 0,0 0 0 0,-3-3 0 15,3-3 64-15,-4 1 8 0,1-1 3 0,3 6 0 16,0 0-19-16,0-6-3 0,0 6-1 0,0 0 0 15,0 0-18-15,0 0-4 0,0 0-1 0,0 0 0 16,0 0-9-16,0 0-1 0,0 0-1 0,0 0 0 16,0 0 0-16,0 0 0 0,0 0 0 0,0 0 0 15,0 12-8-15,0-12-2 0,0 0 0 0,0 0 0 16,0 0-8-16,0 0 0 0,0 0 0 0,0 5 0 0,0-5 0 0,3 6 0 0,-3-6 0 0,0 0 0 16,7 3 0-16,-7-3 0 0,4 6 0 0,-4-6 0 15,7 3 10-15,-4 3 0 0,1-3 0 0,-4 9 0 16,3-6 15-16,1 5 3 0,-4-5 1 0,3 6 0 15,1 3 5-15,-4 2 1 0,3-5 0 0,-3 9 0 16,4-4-3-16,-4 1-1 0,3 5 0 16,-3-2 0-16,4 3-11 0,-4-4-1 0,4 4-1 15,-4-7 0-15,3 4-9 0,1-3-1 0,-4-7-8 16,3 7 12-16,1-3-12 0,-4-4 9 16,3 1-9-16,-3 0 8 0,7 0-8 15,-3-6 0-15,-4 2 0 0,0 10 8 0,3-12-29 16,1 6-7-16,-1-7 0 0,-3 1-1 0,4 0 47 0,-1 3 10 0,-3-6 1 0,4 3 1 15,-1 0-48-15,-3 3-10 16,4-4-1-16,-4 1-1 0,4 0 50 0,-4 0 9 0,0 0 3 0,0 0 0 16,0-6-23-16,0 9-9 0,0-6 8 0,0-3-8 15,0 6 8-15,0-6-8 0,0 0 0 0,0 0 8 16,0 0 3-16,0 0 0 0,0 0 0 0,0 0 0 16,0 0 3-16,0 0 1 0,0 0 0 0,0 0 0 15,0 0-3-15,0 0 0 0,0 0 0 0,0 0 0 16,0 0-12-16,0 0-18 0,-8 0 4 0,8 0 1 15,-7-6 13-15,4 0 0 0,-1 0 0 0,1 0 0 16,-1-12 0-16,1 1 0 0,-1-1 0 0,-3-3 0 16,7 10 0-16,0-1 0 0,7 12 0 0,-3-9 0 15,-4 3 0-15,0-5 0 0,3-1 0 0,1-6 0 16,-1-2 0-16,1 2 0 0,-1-6 0 0,1 4 0 16,-4-4 0-16,3 13 0 0,1-13 0 0,0 3 0 15,-1 4 0-15,-3-4 0 0,4 4-8 0,-1-1 8 16,1 0 0-16,-4 1 0 0,3-4 0 0,-3 9 0 0,4 1 0 15,-4-7 0-15,0 9 0 0,0-3 0 0,3 1 0 0,-3-1 0 16,4 3 0-16,-4 3 0 0,0-3 0 0,0 6 0 0,0-3 0 16,0 1 0-16,0 5 0 0,0 0 0 0,0 0 0 0,0 0 0 15,0 0 0-15,0 0 0 0,0 0 0 0,0 0-9 16,0-12 9-16,0 6-8 0,3 0 8 0,-3 6-8 16,0 0 0-16,0 0 0 0,0 0 0 0,0 0 0 15,0 0 8-15,0 0-8 0,0 0 8 0,0 0-8 16,0 0 8-16,0 0 0 0,0 0-9 0,4 6 9 15,-4-6 0-15,3 6-11 0,1 6 11 0,-4-7-8 16,3 1 8-16,1 3 0 0,3 3 0 0,-4 0 0 16,1-1 0-16,0 1 0 0,-1-3 0 0,1 9 0 15,-1-7 0-15,1 1 8 0,-1 0-8 0,4 3 0 16,-3-4 0-16,-1 1 8 0,1 0-8 0,3 0 0 16,-4-1 0-16,4-2 0 0,-3 3 0 0,-1 0 0 15,5-6 16-15,-5 0 6 0,1-1 1 0,-1 1 0 16,4 0-35-16,-3-3-8 0,-1 3 0 0,-3-6-1 15,4 6 21-15,-1-6 8 0,4 0 0 0,-3 0 0 16,3 6 4-16,-4-6 1 0,5 0 0 0,-8 0 0 16,7 0-13-16,0 6 0 0,-4-6 0 0,-3 0-10 15,7-6 10-15,0 6 0 0,-3-6 0 0,3 0 8 16,-4 0 0-16,4-3 1 0,0 3 0 0,-3 1 0 16,3-7 2-16,-3-9 0 0,3 7 0 0,-4-1 0 15,1-3-11-15,3-2 10 0,-4 2-10 0,1 0 10 0,3 1-10 16,-4-4 0-16,1 9 0 0,-1-5 8 15,5-1-8-15,-5 6 0 0,1 3 0 0,-1 4 8 0,1-7-8 16,3 6 0-16,-7-6 0 0,0 12 0 16,3-6 0-16,-3 6 0 0,4-3 0 0,-4 3 0 15,3-5 0-15,-3 5-9 0,4-3 9 0,3-6 0 16,-4 9-8-16,4-6 8 0,-3 0 0 0,3 6 0 0,0-6-8 0,-3 6 8 0,3-6 0 16,0 6 0-16,0-6-9 0,-4 6 9 15,4-6 0-15,0 6-9 0,-3 0 9 0,3-2 0 0,0 2-9 0,0 0 9 16,-3 0 0-16,3 2 0 0,-4-2-9 0,4 0 9 15,-3 6 0-15,-4-6-8 0,3 0 8 0,4 6 0 16,-3-6-13-16,-1 12 4 0,1-6 1 0,0 9 0 16,-1-4 8-16,1 7 0 0,-1 0 8 0,-3-4-8 15,0 1 8-15,4 6-8 0,-1-4 8 0,1 7-8 16,-4-4 9-16,3 7-9 0,1-4 12 0,-1 1-12 16,-3-1 12-16,4 4-4 0,-1-4 0 15,4 4-8-15,-3-4 9 0,3 1-9 0,-4 2 0 0,1-2 9 16,3-4-26-16,-3 4-6 0,3-6-1 0,-4-1 0 15,1 10 24-15,-1-10 0 0,1 1 0 0,-1 2 0 16,1-2 18-16,-4-3 8 0,3 2 2 0,1 1 0 16,-4 0-45-16,3-7-9 0,-3 10-2 0,4-9 0 15,-4-6 49-15,0 5 10 0,3-5 1 0,-3-6 1 16,0 9-24-16,0-9-9 0,0 0 0 0,0 0 9 16,0 0-9-16,0 0 0 0,0 0 9 0,0 6-9 15,0-6 0-15,0 0 0 0,0 0 0 0,0 0 0 16,0 0-27-16,0 0-9 0,0 0-3 0,0 0 0 15,0 0-104-15,0 0-21 0,0 0-4 0</inkml:trace>
  <inkml:trace contextRef="#ctx0" brushRef="#br0" timeOffset="750.299">8798 5853 884 0,'0'0'24'0,"0"0"8"15,-3-9-32-15,-4 6 0 0,3-3 0 0,4 6 0 16,0 0 73-16,-3-3 9 0,3 3 2 0,-7-6 0 16,7 6-16-16,0 0-4 0,0 0 0 0,-7 0 0 15,7 0-28-15,0 0-7 0,-8 6-1 0,5 0 0 16,-4-3-12-16,3 3-4 0,1 0 0 0,-1-1 0 0,1 7 1 15,-1-6 0-15,4 6 0 0,-3-6 0 0,3 2-1 0,-4 4-1 16,4 0 0-16,0-6 0 0,0 6 5 16,0-6 2-16,0-1 0 0,4-2 0 15,-4 3 3-15,0 6 1 0,3-6 0 0,-3 6 0 16,4-7-6-16,-1 1-2 0,1 6 0 0,-1-3 0 0,1 0-14 0,-1 0 9 16,1 2-9-16,-1-5 8 0,5 6-8 0,-5 0 10 15,4 0-10-15,0 8 10 0,0-14 1 0,0 6 0 0,0-6 0 0,4-1 0 16,-4 1-11-16,4 3 0 0,3-3 9 0,-7-6-9 15,0 0 8-15,0 6-8 0,3-6 10 0,-3 0-10 16,-7 0 12-16,8-6-4 0,-1 6-8 0,0-12 12 16,-7 12-12-16,7-6 11 0,0-2-11 0,-4 2 10 15,4-6-10-15,-3 6 8 0,-1-12-8 0,1 7 8 16,-1 2-8-16,1-9 0 0,0 6 0 0,-1-8-11 16,1 2 11-16,-4 6 0 0,3 1-9 0,-3-10 9 0,4 9 0 15,-4 1 0-15,-4-7 0 0,1 6 0 0,3 0 0 16,0 4 0-16,0 2-9 0,-4 0 9 0,1-6 0 15,-1 6-8-15,0 0 8 0,1 1 0 0,-1-1-8 16,-3 3 8-16,0 0 0 0,0 0 0 16,0 3 0-16,0-3 0 0,0 3 0 0,0 0 0 15,-4 3 0-15,4 0 0 0,0 0 0 0,0-3 0 0,0 0 0 0,0 0 0 16,-3 0 0-16,2 0 9 16,1 3-9-16,4 3 0 0,-4-1 0 0,3 1 0 15,-3 0 0-15,7 6 0 0,0-12 0 0,0 0 0 16,0 6-15-16,4 0 5 0,-4 0 1 0,3-1 0 15,4 4-47-15,-3-3-10 0,-1 0-2 0</inkml:trace>
  <inkml:trace contextRef="#ctx0" brushRef="#br0" timeOffset="1499.082">9172 5882 900 0,'0'0'20'0,"0"0"4"0,0 0 0 0,0 0 1 0,0 0-25 15,0 6 0-15,-3 0 0 0,-1 2 0 0,4-2 87 0,-3 6 12 16,3 0 2-16,0-6 1 0,0 6-43 0,0-7-9 16,0 1-2-16,3 9 0 0,-3-3-8 0,0-6-1 15,0 5-1-15,0 1 0 0,4 0-11 0,-1-3-3 16,-3 2 0-16,4 1 0 0,-1 0-5 0,1-6-2 15,-4 0 0-15,3 0 0 0,-3-6-5 0,0 0-2 16,0 0 0-16,0 0 0 0,0 0-10 0,0 0-12 16,0 0 2-16,0 0 1 15,0 0 62-15,0 0 13 0,0 0 2 0,0 0 1 16,0-3-34-16,0-3-7 0,0 3-2 0,4-3 0 0,-4 0-14 0,3 0-4 0,-3 0 0 0,0-5 0 16,4-1-8-16,-1 3 0 0,-3-3 0 15,4 0 8-15,-4 7-8 0,0-7 12 0,0-6-12 0,0 9 12 16,4-2-12-16,-4 5 0 0,3-6 0 15,-3 6 0-15,0-6 0 0,0 1 0 0,0 2 0 0,4 3 0 16,-4-6 0-16,0 0 0 0,0 7-9 0,0-4 9 16,3 3 0-16,1 3-10 0,-4 3 10 15,0 0-8-15,7-9 8 0,-7 9 0 0,7 0-9 0,0-6 9 16,-7 6-33 0,10 0-3-16,1 0 0 0,-11 0 0 0,7 0 52 0,4 0 9 15,-11 0 3-15,10 6 0 0,-3-6-28 0,0 9 0 0,0-6 0 0,-3 6-11 16,3-3 11-16,-4-1-10 0,1 7 10 0,-1 0-10 15,1-6 10-15,3 0 0 0,-3 2 0 0,-1 4 0 16,1 0 0-16,-1 0 0 0,1 0 0 0,-1 2 0 16,1 4 0-16,-4-6 0 0,3 5 0 0,-3-2 0 15,0-3 0-15,4-1 0 0,-1-5 0 0,-3 6 0 16,0-6 0-16,4 3 0 0,-4 0 0 0,0 5 8 0,3-2-8 0,-3 0 0 16,4 0 0-16,-4-1 0 0,3 4-25 0,1-3 0 15,-4-6 0-15,4 5 0 16,-4-5-41-16,3 6-8 0,1-6-2 0,-1 3 0 15,-3-3-100-15,4 0-21 0,-4-6-4 0</inkml:trace>
  <inkml:trace contextRef="#ctx0" brushRef="#br0" timeOffset="2778.901">10552 5882 836 0,'0'0'24'0,"0"0"4"0,0 0-28 0,0 0 0 16,0 0 0-16,-4 6 0 0,4-6 108 0,0 0 16 16,0 0 4-16,0 0 0 0,-7 6-52 0,7-6-9 0,0 0-3 0,-7 0 0 15,0 0 0-15,0 0 0 0,3-6 0 0,-3 6 0 16,7 0 0-16,-7 0 0 0,0 0 0 16,4 0 0-16,3 0-51 0,-7 0-13 0,7 0 0 15,-7 0 0-15,-1 0 0 0,1 0 0 0,7 0 0 16,-7 0 0-16,0 0 34 15,4 0 4-15,-4 0 1 0,0 6 0 16,0 0-39-16,3 8 0 0,-3 4 0 0,0-6 0 0,3-1 0 0,-3 1 0 0,4 3 0 16,-4-3-8-16,3-1 8 0,-3 4 0 0,4-6-9 15,-1 6 9-15,1-4 0 0,-4 7 0 0,3-9-9 0,0 3 9 16,1-1 0-16,3-5 0 0,0-6 0 0,0 12 0 16,-4 6 0-16,4 2 0 0,-3 10 0 0,3-19 0 15,3 1-10-15,-3-12 10 0,0 0-8 0,0 0 8 16,11 6-24-16,-4 3 0 0,4-3 0 0,3 0 0 15,-4 5 36-15,4 1 7 0,-3-6 1 0,3 6 1 16,-3 8-21-16,-1-2 0 0,-3-12 0 0,-7-6 0 16,15-6 0-16,-1 0 0 0,-4 0 0 0,1-6 0 0,3 7 8 15,-4-4-8-15,-10 9 10 0,15-6-10 0,-1-3 10 16,-4-6-10-16,4-8 10 0,-3-4-10 0,0 10 9 16,-4-7-9-16,0 4 8 0,0 2-8 0,0 0 0 15,0 1 0-15,0 2 8 0,0 3-8 16,-4-5 0-16,-3 8 0 0,4-3 9 0,-8 0-9 15,4 6 0-15,-3-5 9 0,-1 5-9 0,-3 0 0 0,4-9 11 0,-4 6-11 16,-4 1 10-16,1 2-10 0,-1 0 0 0,0-6 0 16,-3 0 0-16,0 3 0 0,0 4 20 0,0-1-3 15,3 0 0-15,-3 6 0 16,0-6-34-16,0 6-7 0,4 0-2 0,-5 6 0 0,5 0 9 0,3 0 1 16,-4 8 1-16,1-8 0 0,3 6-6 0,-4 0-2 0,7-1 0 15,-3 1 0-15,4 9 23 0,-1-4 8 0,1-5 0 16,-4 3 0-1,3-3-27-15,4-1-5 0,0 7-2 0,0-9 0 16,0 0-23-16,0-1-5 0,4 4-1 0,-1 0 0 0,-3-12-17 0,0 0-4 16,11 0-1-16</inkml:trace>
  <inkml:trace contextRef="#ctx0" brushRef="#br0" timeOffset="3431.888">10897 5938 990 0,'0'0'21'0,"0"0"5"0,0 0 1 0,0 0 1 0,0 0-28 16,0 0 0-16,0 6 0 0,-3 0 0 0,3-1 62 0,0 1 6 16,0 0 2-16,0 9 0 0,3-3-22 0,-3-7-4 0,4 7 0 0,-1 6-1 15,1-3-13-15,-4 2-2 0,0 7-1 0,0 2 0 16,0-2 5-16,0 2 2 0,0-8 0 0,0-1 0 16,0 1-5-16,0-3-1 0,0-3 0 15,0 5 0-15,3-2-20 0,-6-3-8 0,3-12 0 0,0 0 9 16,0 0 43-16,0 11 8 0,0 7 1 15,0-6 1-15,-4-12-10 0,4 0-3 0,0-12 0 0,-3-6 0 16,3 7-25-16,-4-1-4 0,4-3-2 0,-3 3 0 16,6 7-18-16,-3-13 0 0,0-3 0 0,4 4 0 15,-4-1 0-15,0-5 0 0,0 8 0 0,3-9 0 16,-3 7 0-16,0 2 0 0,0-3-11 0,4 7 11 16,-4-4-15-16,0 3 4 0,0 0 1 0,0 1 0 15,0 5 0-15,3 0 0 0,1-9 0 0,-4 6 0 16,3 6-23-16,-3-2-5 0,0 5-1 15,4-6 0-15,0 0 39 0,3 0 0 0,-4-6 0 0,-3 12 0 16,7-6 0-16,-7 6 0 0,7 0 0 0,-7 0 0 16,0 0 0-16,11 0 0 0,3 6 0 0,-3 0 0 0,-4 0 0 15,3 0 0-15,-3 0 0 0,0 5 0 0,-3 1-9 0,-1 9 9 16,1-10 0-16,-1 1 0 0,1 9-8 0,-1-4 8 16,1-5 0-16,3 9 0 0,-3 2 0 0,-1 7 0 15,-3 2 0-15,-3-8 0 16,3 2 0-16,0-2 0 0,0-7 0 0,0-5 0 0,0 3 0 0,3-4 0 15,1 1 0-15,-4-6 0 16,3 6 0-16,-3-12 0 0,0 3 0 0,4 6 0 16,-4 11 0-16,3-2 0 0,-3 11 0 0,4-14 0 15,-1-9 0-15,1-12 0 0,3-12-13 0,-4-2 4 16,4 2-140-16,4 6-28 0</inkml:trace>
  <inkml:trace contextRef="#ctx0" brushRef="#br0" timeOffset="3904.863">11426 5982 1036 0,'0'0'23'0,"0"0"5"0,0 0 0 0,0 0 1 0,0 0-29 0,0 0 0 0,-7-6 0 0,0 6 0 0,4-9 94 15,-4 6 13-15,3-3 2 0,1 3 1 0,-4 3-31 0,3-5-7 16,1-1 0-16,-4 6-1 0,3-6-19 16,4 6-4-16,0 0-1 0,0 0 0 15,-7 0-16-15,3 0-3 0,-3 0-1 0,7 0 0 0,-7 0-3 0,4 6 0 16,-4 0 0-16,3-6 0 15,-3 8-16-15,0 1-8 0,0 6 0 0,0 2 8 16,0-5-8-16,3 6 0 0,-3-3 0 0,4 2 0 0,-1 1 0 0,1-3 0 16,-1 8 0-16,-3-5 8 15,4 2-8-15,3 4 0 0,-4-1 9 0,1 4-9 0,3-10 0 16,0 1 8-16,0-9-8 0,0 0 0 0,3 0 0 16,-3-4 0-16,0-5 0 0,0 0 0 0,7 12 29 0,-7-12 2 15,11 0 0-15,-1 6 0 0,1 0-31 0,0-6 0 0,-1 0 0 16,1 6 0-16,-1-6 0 0,1 0 0 15,-1 0 0-15,1 0 0 16,3-6-45-16,-3-6-15 0,3 0-4 0,0-2 0 16,0-1-51-16,4 0-10 0,-1-2-3 0</inkml:trace>
  <inkml:trace contextRef="#ctx0" brushRef="#br0" timeOffset="4431.099">11702 5203 900 0,'0'0'20'0,"0"0"4"0,-4 6 0 0,1-3 1 0,-1 5-25 15,-3 1 0-15,3-3 0 0,1 6 0 0,3 0 87 0,-4-1 12 16,-3 1 2-16,4 3 1 0,3 8-30 0,-4-5-7 16,1 3-1-16,3-4 0 0,-4 1-51 0,4 2-13 15,0-2 0-15,0 9 0 0,0-4 54 0,4 6 8 0,-1-2 2 0,1 8 0 16,3-8-52-16,0 2-12 0,-4 0 0 0,5 10 0 15,-1-13 0-15,0 9 0 0,0 4 0 0,-4-1 0 16,4-3 37-16,0-5 5 0,-3 2 1 0,3-9 0 16,-4 4-27-16,1-4-4 0,-4 1-2 0,4 2 0 15,-1-2 0-15,-3 2 0 0,0-2 0 0,0-1 0 16,0-2-10-16,0-3 10 0,4-1-10 0,-4-5 10 16,0 3-10-16,0-9 8 0,0 5-8 0,0 1 8 15,0-3-8-15,-4 9 10 0,4-7-10 0,0 1 10 16,0 0-10-16,0 3-9 0,0-4 9 0,0 7-13 15,-3-6-11-15,-1 2-1 0,4 4-1 16,-4 0 0-16,1-1-7 0,-1-11-2 0,4 3 0 16,-3 3 0-16,3-6-1 15,-4-6 0-15,4 0 0 0,-3 0 0 0,-1-6-27 0,4 0-5 0,0-3-2 0</inkml:trace>
  <inkml:trace contextRef="#ctx0" brushRef="#br0" timeOffset="5185.054">11920 6117 1578 0,'0'0'44'0,"0"0"12"0,-7 0-45 15,7 0-11-15,-3 6 0 0,3-6 0 0,0 0 62 0,0 0 10 0,0 0 3 0,0 0 0 16,0 0-27-16,0 0-4 0,0 0-2 0,0 0 0 16,0 0-30-16,-4 6-12 0,4-6 11 0,-3 6-11 15,6 0 0-15,-3-6 0 0,4 3 0 0,-1-1 0 16,1 4 0-16,-1 3 0 0,4-3 0 0,0 0 0 15,1 0 0-15,-1-6 0 0,0 6 0 0,0 0 0 16,0-6 0-16,3 5 0 0,-3 1-8 0,4 3 8 16,0-9 0-16,-4 3 0 0,3-3 0 0,1 0 0 15,-4 0 0 1,3 0 0-16,-3 3 0 0,4 0 0 0,-4 0 0 0,4-3 0 0,-1 0 0 0,1 0 0 16,-4 0 0-16,0-3 8 0,0-3-8 0,0 0 0 15,0 0 0-15,0 6-10 0,-3 0 2 0,3-6 0 16,0 1-4-16,-4-1 0 0,4-6 0 0,-3-6 0 15,3 9 4-15,-3 4 0 0,-1-1 0 0,1 0 0 16,-4-6-3-16,3 0 0 0,1-5 0 0,-4 2 0 16,0 3 1-16,0 0 0 0,0 7 0 0,-7-4 0 0,3 3 10 0,1 3-8 15,-5-12 8-15,1 9-8 16,-3 0 8-16,3 1 0 0,0-1 0 0,-4 6-8 16,1-6-1-16,-5 6 0 0,5-6 0 0,-4 6 0 15,0 0 9-15,3 6 0 0,-3-6 0 0,0 6 0 16,3-6 24-16,1 6 6 0,-1-1 2 0,1 1 0 0,-1 0-20 15,4 3-4-15,-4 0-8 0,4 0 12 0,0 2-12 0,0 1 11 16,0 0-11-16,0-3 10 0,3 6 8 0,1-1 2 16,-1-2 0-16,1 6 0 0,-1-7-33 0,4 10-7 15,0-3 0-15,0-7-1 0,0 4 21 0,0-3 0 16,0-12 0-16,4 6 0 0,-4 5 0 0,3 1 0 16,-3-3 0-16,4 3 0 0,-1 0 0 0,1-7 0 15,3 13 0-15,-3-12 0 16,3 6 8-16,0-3-8 0,0 2 8 0,3 1-8 0,-3-6 0 0,4 6 0 0,0-6 8 15,-1 2-8-15,1 1 0 0,-1 0 8 0,1-3-8 0,-1 0 8 16,5 0-8-16,-1 0 0 0,0-1 0 0,0 1 0 16,0-6 0-16,0 6 0 0,0-3-9 0,0-6 9 15,0-3-52-15,1 6-4 0,-5-6-1 16</inkml:trace>
  <inkml:trace contextRef="#ctx0" brushRef="#br0" timeOffset="5756.703">12742 5729 1384 0,'-10'12'39'0,"6"-6"9"15,1 0-38-15,-1-1-10 0,1 1 0 0,-1 0 0 16,1-3 64-16,3 3 12 0,0-6 1 0,-4 12 1 16,4-12-30-16,0 0-7 0,0 0-1 0,0 0 0 15,0 0-10-15,0 0-2 0,0 0-1 0,0 0 0 16,0 0-12-16,0 0-3 0,0 0 0 0,0 0 0 15,0 0-124-15,0 0-24 0</inkml:trace>
  <inkml:trace contextRef="#ctx0" brushRef="#br0" timeOffset="6053.044">12866 6061 1141 0,'0'0'24'16,"-4"12"6"-16,-3-12 1 0,4 6 2 0,3-6-33 0,-4 6 0 0,4-6 0 0,-3 6 0 0,3-6 39 0,-4 6 1 15,4-6 0-15,0 0 0 0,0 0-12 0,0 0-1 16,0 0-1-16,0 0 0 0,0 0 6 0,0 0 0 16,0 0 1-16,0 0 0 15,0 0-101-15,0 0-20 0</inkml:trace>
  <inkml:trace contextRef="#ctx0" brushRef="#br0" timeOffset="8666.264">12887 6123 850 0,'0'0'17'0,"0"0"6"0,0 0-23 0,0 0 0 0,0 0 0 0,0 0 0 16,0 0 106-16,0 0 17 0,0 0 3 0,0 0 1 15,0 0-50-15,0 0-9 0,-7 0-3 0,7 0 0 16,0 0-14-16,-7-6-3 0,0 6-1 0,7 0 0 16,0 0-31-16,0 0-7 0,-7 0-1 0,7 0 0 15,0 0-8-15,0 0 8 0,-4 0-8 0,4 0 8 16,0 0-8-16,0 0 8 0,0 0-8 0,0 0 8 15,0 0-8-15,-7 0 0 0,7 0 0 0,0 0-11 16,0 0 11-16,0 0 0 0,0 0 0 0,0 0-8 16,0 0 8-16,0 0-8 0,-3 0 8 0,3 0-8 0,0 0 8 0,-4 6 0 0,4-6 0 15,-3 6 0 1,3-6 0-16,-4 6 0 0,4-6 0 0,0 6-8 0,0-6 8 0,-3 3 0 0,3-3 0 0,0 5 0 16,0-5 0-16,0 0 0 0,0 0 0 0,0 0 0 15,0 0 0-15,0 0 8 0,0 0-8 0,0 0 11 16,0 0-3-16,0 0-8 0,0 0 12 0,3-5-4 15,1 2-8-15,3-3 0 0,-4 0 0 0,1 0 0 16,-4 6-9-16,0 0-1 0,7 0 0 0,-7 0 0 16,0 0-3-16,0 0-1 0,0 0 0 0,0 0 0 15,3 6-6-15,-3 0-2 0,4 0 0 0,-4-6 0 16,0 0 10-16,0 0 1 0,0 0 1 0,0 0 0 16,0 0 10-16,-4 5-13 0,4 1 5 0,0-6 8 15,0 0 0-15,0 0 0 0,0 0 0 0,0 0 0 16,0 0 0-16,0 0 0 0,0 0 0 0,0 0 0 15,0 0 0-15,0 0 21 0,0 0-2 0,0 0-1 16,0 0-30-16,0 0-5 0,0 0-2 0,0 0 0 16,0 0-35-16,0 0-7 0,0 0-2 0</inkml:trace>
  <inkml:trace contextRef="#ctx0" brushRef="#br0" timeOffset="10327.189">13656 5888 847 0,'0'0'24'0,"0"0"5"0,0 0-29 0,-4 6 0 0,4-6 0 0,-3 3 0 16,3-3 48-16,0 0 3 0,0 0 1 0,0 0 0 15,0 0-35-15,0 0-6 0,0 0-2 0,-4 8 0 16,4-8 29-16,0 9 6 0,0-3 0 0,0 6 1 16,0-6-21-16,0 0-4 0,4 0 0 0,-4 2-1 15,0 10 36-15,0-6 7 0,3-1 2 0,-3 10 0 16,0-6-38-16,4 5-7 0,-4 4-2 0,4-4 0 15,-4 4 6-15,0-6 1 0,0 8 0 0,0-2 0 16,0-4-1-16,-4-2 0 0,4 5 0 0,-4-2 0 16,4-3-7-16,-3-1 0 0,3 1-1 0,3-9 0 15,-3-3-7-15,0 5 0 0,0-11-8 0,0 0 12 16,0 0 3-16,0 0 0 0,0 0 0 0,0 0 0 0,-3-11-31 16,3-1-7-16,3 3-1 0</inkml:trace>
  <inkml:trace contextRef="#ctx0" brushRef="#br0" timeOffset="10633.263">13557 5529 1074 0,'-7'9'30'0,"7"-9"8"15,-3 6-30-15,3-6-8 0,0 0 0 0,0 0 0 16,0 0 0-16,0 0 0 0,0 0 0 0,0 0 0 15,0 0 0-15,0 0 0 0,0 0 0 0</inkml:trace>
  <inkml:trace contextRef="#ctx0" brushRef="#br0" timeOffset="11638.044">14101 5050 622 0,'0'0'12'0,"0"0"5"0,0 0-17 0,0-6 0 0,0 6 0 0,0 0 0 16,0 0 27-16,0 0 1 0,0 0 1 0,0 0 0 16,0 0 8-16,0 0 2 0,0 0 0 0,0 0 0 15,0 0-19-15,0 0-3 0,0 0-1 0,0 0 0 16,0 6 20-16,-4 6 3 0,0-1 1 0,1 4 0 16,-1 3-32-16,4-6-8 0,-3 11 0 0,3-5 0 15,-4 8 52-15,1-8 10 0,-4-1 2 0,3 4 0 16,1-3-1-16,-4 2 0 0,7-2 0 0,-7 5 0 15,7-2-17-15,-4 2-3 0,1 1-1 0,-1 0 0 16,4 2-10-16,-3-2-3 0,3 2 0 0,0 3 0 16,0-8-8-16,0 8-1 0,0-8-1 0,0 8 0 15,0-5-7-15,0 2 0 0,0-8-1 0,0 11 0 16,0 4-11-16,0-7 0 0,0 4 0 0,0 2 0 16,-4-3 8-16,4 4-8 0,-4-4 8 0,1 0-8 15,3 4 0-15,0-10 8 0,-4 4-8 0,4-4 0 16,0 1 0-16,-3-4 0 0,3 4 8 0,0-9-8 15,0 8 0-15,0-11 8 0,0 5-8 0,0 1 8 0,0-3 7 16,0-9 1-16,0 5 0 0,-4-11 0 0,4 12-16 0,0-12 0 16,0 0 0-16,0 0 0 0,0 0 9 0,0 0 6 0,0 0 1 0,0 0 0 15,0 0-24-15,-7 0-5 0,0-6-1 0,7 6 0 16,0 0 26-16,0 0 6 0,-3-6 1 0,3 6 0 16,0 0-45-1,0 0-9-15,0 0-1 0,0 0-1 0,0 0-59 16,0 0-11-16,0 0-2 0,0 0-1 15,0 0 37-15,3 0 7 0,-3 0 2 0,7 12 0 0,-3-12-28 16,-1 6-4-16,-3 0-2 0</inkml:trace>
  <inkml:trace contextRef="#ctx0" brushRef="#br0" timeOffset="17405.349">15021 5018 850 0,'-10'50'17'0,"6"-33"6"0,1 10-23 0,-4 2 0 0,3-2 0 0,1 8 0 16,-5 3 107-16,5 0 17 0,-1 3 3 0,-3 3 1 15,7-5-52-15,0 2-9 0,0 3-3 0,0-6 0 16,0 9-50-16,0-9-14 0,0 4 0 0,4 2 0 15,-4-12 13-15,0 3-2 0,3-2-1 16,-3-4 0-16,4-2-10 0,-1-10 0 0,1 7 9 16,0-10-9-16,-1 4 0 15,1-6-18-15,-4 5 3 0,3-8 1 0,-3 9 14 0,0-12 0 0,0 5 0 0,4 1 0 16,-4-3 20-16,0 0 8 0,0 0 0 0,0 2 1 16,0 1-29-16,0-6 8 0,0 0-8 0,0 3 0 15,0-9-21 1,0 6-7-16,0-6-2 0,0 0 0 0,0 0 52 0,0 0 10 0,0 0 3 0,0 0 0 15,0 0-11-15,0 0-1 0,-4-6-1 0,-3 3 0 16,0-3-12-16,0-6-2 0,-4 0-8 0,8 1 12 16,-4-1 20-16,3-3 4 0,4-2 1 0,-3 5 0 15,3-6-25-15,-4 9-4 0,4-2-8 0,0-1 11 16,0 0-11-16,-3 0 0 0,6 4 0 0,-3 2 0 16,0-6 21-16,0 0-1 0,0 0 0 0,0 7 0 15,0-7-36-15,4 6-7 0,-1-3-1 0,1 3-1 16,-1 0 25-16,4 0-10 0,0 1 10 0,0 5 0 15,4-6-36-15,0-6 0 0,-1 3 0 16,4 3 0-16,-3 0 36 0,3 6 0 0,4 0 0 0,-4 0 0 0,0 3-21 16,4 3 2-16,-1 0 1 0,1 6 0 15,-4 0 2-15,4 5 0 0,-4-2 0 0,3 3 0 0,-6-7-1 16,3 7 0-16,0-6 0 0,-3 2 0 16,-1 4 17-16,1 0 0 0,-4-4 0 0,0 4 0 15,0 0 0-15,-3-1 0 0,3-2 0 0,-4 3-10 16,-3-7 10-16,4 7 0 0,3-6 0 0,-4 0 0 0,-3-4-11 0,0 4 0 0,0-12 0 0,0 0 0 15,0 0 11-15,0 0 0 0,0 0 0 0,0 0 0 16,0 0-53 0,0 0-9-16,7-12-2 0</inkml:trace>
  <inkml:trace contextRef="#ctx0" brushRef="#br0" timeOffset="18011.833">15653 5864 1288 0,'0'0'36'0,"0"0"8"0,0 0-35 16,0 0-9-16,0 0 0 0,0 0 0 16,0 0 59-16,-11 6 9 0,11-6 3 0,-10 0 0 15,10 0-6-15,-15 0-1 0,5 6 0 0,-1-6 0 16,1 6-51-16,10-6-13 0,-11 0 0 0,11 0 0 0,-10 0 0 0,-1 0 0 0,4 0 0 0,7 0 0 16,-11 6 0-16,4 0 0 15,0 2 0-15,4-2 0 0,-1 6 0 0,1 0 9 0,-1-6-9 0,1 6 8 16,3-1-8-16,-4 4 0 0,4 3 0 0,0-7-11 15,0 4 11-15,0-6 0 16,0 6 0-16,4-10-8 0,-4 7 8 0,3 0 0 16,1-6 0-16,-4-3 0 15,3 3 0-15,4-3 0 0,-3-3-9 0,3 0 9 0,0 0 0 0,0 0 0 0,4 0 0 0,-4 0 0 16,3-3 0-16,-3-3 0 0,4 3 8 0,-1-3-8 16,-3-6 0-16,4 0 0 0,-4 7 0 0,0-7 0 15,0 3 0-15,0-3 0 0,0 6 0 0,0-5 0 16,-3 5 0-16,-1 0 0 0,1-9 0 0,-1 6 0 15,-3 6 0-15,4-2 0 0,-4 5 0 0,0 0 0 16,0 0 0-16,0 0 0 0,0 0 0 0,0 0 0 16,0 0 0-16,0 0 0 0,0 0 0 0,0 5 0 15,0 4 0-15,0 9 0 0,0-12 0 0,0 5 0 16,0 1 35-16,0 0 1 0,0 0 1 0,0-3 0 16,0 2-26-16,3 7-11 0,-3-9 8 15,4 3-8-15,0-1 0 0,-1 1 0 0,4-6 0 0,-3 0 0 16,-1 0 0-16,4-6 0 0,0 6 0 0,0-6-11 15,4 0-107-15,0-6-22 0,3-6-4 0</inkml:trace>
  <inkml:trace contextRef="#ctx0" brushRef="#br0" timeOffset="18738.94">15924 5123 850 0,'-10'-5'17'0,"-1"5"6"0,4-6-23 0,7 6 0 0,-7 0 0 0,7 0 0 15,0 0 56-15,0 0 6 0,0 0 2 0,0 0 0 16,0 0 0-16,0 0 0 0,0 0 0 0,-7 6 0 16,4 5-52-16,3 1-12 0,0 6 0 0,3 8 0 15,-3-8 0-15,4 8 0 0,3-2 0 0,0 5 0 16,0-2 54-16,3 2 8 0,1 9 2 0,-4-11 0 0,4 2-52 0,-4 1-12 16,0 8 0-16,3-3 0 15,-3 9 28-15,0-6 2 0,0 3 1 0,0-2 0 16,1-1-9-16,-1-3-2 0,-4 3 0 0,1-5 0 15,-1-4 12-15,-3 3 3 0,0-2 0 0,0-7 0 16,0 4 1-16,0-10 0 0,0-5 0 0,4 6 0 16,-8-9-17-16,4 2-3 0,0-5-1 0,0-6 0 15,0 0-15-15,0 0-12 0,0 0 3 0,0 0 0 0,0 0 58 16,4-6 12-16,-4 1 3 0,3-7 0 0,-3 0-44 16,4-3-8-16,-4-2-1 0,3-4-1 0,-3 4-10 15,4 5-11-15,-1-12 3 0,1 10 0 0,-4 2-3 0,3-6 0 16,1 6 0-16,-1 7 0 0,-3-7 2 0,0 12 0 0,0 0 0 15,4-6 0-15,0-3 1 0,-1 3 0 0,1 0 0 0,-4 6 0 16,3-6-2-16,-3 1 0 16,0 5 0-16,4-6 0 0,-4 6-3 15,7 0-1-15,-4-6 0 0,-3 6 0 16,7 0 1-16,-3 0 0 0,3 0 0 0,-4-6 0 0,4 6-5 0,-3 6-1 0,-4-6 0 16,7 0 0-16,-3 12 0 0,3-7 0 0,-4 7 0 15,1 0 0-15,-1-3 6 0,1 3 1 0,3-1 0 0,-4 1 0 16,1 6 12-16,3 2 0 0,-4-2 0 0,-3 5-9 15,4-2 9-15,-4-3 0 0,3 5 0 0,-3-5 0 16,0-4 14-16,-3-2-2 0,3 0 0 0,-4-3 0 16,4-9 12-16,0 0 1 0,0 0 1 0,0 0 0 15,0 0-12-15,0 0-2 0,0 0-1 0,0 0 0 16,-10 0 5-16,-1-3 2 0,1-3 0 0,-1-6 0 16,0 6-45-16,4-5-9 0,-3-4-1 0,3 3-1 15,-4 0-26-15,4-5-6 0,0-4-1 0,-3 9 0 16,2-5-114-16,-2-1-23 0,3 6-5 0</inkml:trace>
  <inkml:trace contextRef="#ctx0" brushRef="#br0" timeOffset="19087.553">16404 5950 1090 0,'0'0'24'0,"0"8"4"0,-3 1 2 0,-1 6 2 0,4-9-32 0,0 0 0 0,0 5 0 0,0-5 0 15,0 3 45-15,4-3 3 0,-4 3 1 0,0 0 0 16,3-4 12-16,-3 7 3 0,0 0 0 0,0-3 0 16,0-9-34-16,0 0-6 0,0 0-2 0,0 0 0 15,0 0-35-15,0 0-7 0,0 0-2 0,0 0 0 16,0 0 22-16,0 0 0 0,7 6 0 0,-7-6 0 16,0 0-158-16,0 0-27 0</inkml:trace>
  <inkml:trace contextRef="#ctx0" brushRef="#br0" timeOffset="19232.642">16312 5476 1190 0,'0'0'33'0,"0"0"9"0,0 0-34 0,0 0-8 0,0 0 0 0</inkml:trace>
  <inkml:trace contextRef="#ctx0" brushRef="#br0" timeOffset="19640.136">16591 5400 782 0,'0'0'33'15,"0"0"-33"1,0 0 80-16,0 0 8 0,0 0 3 0,0 0 0 16,0 0-23-16,0 0-5 0,0 9-1 0,4 2 0 15,-4 1-5-15,7 0-1 0,-4 6 0 0,4 2 0 16,-3 4-21-16,-1-7-5 0,1 10-1 0,-4 2 0 15,3 3 15-15,1 4 2 0,-4-4 1 0,3 0 0 0,-3-2 2 0,-3-4 1 16,3 10 0-16,0-4 0 0,0 3-15 0,0-5-3 16,0 2-1-16,0-3 0 15,0 4-13-15,0-1-2 0,0-3-1 0,0-2 0 16,0-4-15-16,0 1 9 0,0-12-9 0,3 2 8 0,-3 10-8 16,4-12 0-16,0-1 0 0,-1 7 0 15,1-9 0-15,-4 3 0 0,0-12 0 0,3 5 0 16,1 7 0-16,-4-12-12 0,3 0 2 0,-3 0 1 15,0 0-50-15,0 0-9 0,4 6-3 0,-4-6 0 16,0 0-149-16,0 0-31 0</inkml:trace>
  <inkml:trace contextRef="#ctx0" brushRef="#br0" timeOffset="19899.12">16510 5803 608 0,'0'0'25'16,"0"0"-25"0,-4-6 56-16,1 0 7 0,3 0 1 0,0 6 0 15,0 0 50-15,0 0 10 0,0 0 3 0,0 0 0 16,0 0-70-16,7 0-13 0,0 0-4 0,0 6 0 16,0-6-12-16,0 6-2 0,0 0-1 0,0-1 0 15,0 1 10-15,0 6 1 0,1-3 1 0,-1 3 0 16,0-1-21-16,0-5-5 0,3 0-1 0,1 6 0 15,-1-12-10-15,1 0 0 0,3 0 0 0,0-12 0 16,0 12-36-16,0-6-8 0,8-5-3 0</inkml:trace>
  <inkml:trace contextRef="#ctx0" brushRef="#br0" timeOffset="20335.414">16877 5920 1337 0,'0'18'56'0,"3"-6"-44"15,1-7 41-15,-1 4 9 0,1 3 2 0,3-6 0 16,0-6 0-16,0 6 0 0,0-6 0 0,0 6 0 16,0-6-52-16,0 0-12 0,4 0 0 0,0 0 0 15,-1 0 12-15,1 0-1 0,-1-12 0 0,1 6 0 16,-1-12-11-16,1 10-9 0,0-10 9 0,-4 6-13 15,0-3-4-15,0 4-1 0,0 5 0 0,-4-12 0 16,1 12 1-16,-4-11 0 0,3 5 0 0,-3 3 0 16,0-3-2-16,-3 6 0 0,3 6 0 0,-4-5 0 15,1-1 8-15,-1 6 2 0,1-6 0 0,-4 6 0 16,3-6 9-16,-3 12 8 0,4-6-8 0,-4 6 11 16,0 0-2-16,-1-1 0 0,1 7 0 0,0 3 0 15,0-3 14-15,0 5 2 0,0 1 1 0,0 0 0 16,0 2-3-16,4 4-1 0,-5-4 0 0,5 4 0 15,-1-7-22-15,1 4 0 0,-1-3 0 0,1-7-8 16,3 7 8-16,3-3 0 0,1 2 0 0,-1 1 0 0,1-6 16 0,-1-1 6 16,5 4 1-16,-1-3 0 0,3-6-23 0,1 6 8 15,3-1-8-15,-4 1 0 0,1-3-8 16,0-3-7-16,-1 0-1 0,1 0 0 16,-1-6-52-16,1 5-10 0,0 1-2 0</inkml:trace>
  <inkml:trace contextRef="#ctx0" brushRef="#br0" timeOffset="21085.855">17812 5944 851 0,'0'0'36'0,"3"6"-36"16,1-6 58-16,-1 5 5 15,1-2 1-15,-1 0 0 0,4 0-14 0,-3 0-2 0,3-3-1 0,0 9 0 16,0-9-24-16,0 6-5 0,-7-6-1 0,0 0 0 16,0 0 38-16,18 6 7 0,-18-6 2 15,14 6 0 1,-14-6-52-16,18 0-12 0,-18 0 0 0,17 0 0 16,-3-6 12-16,0 6 2 0,-3 0 1 0,3-6 0 0,-3 0-1 0,-1-6 0 0,1 6 0 0,-1-2 0 15,-2 2-4-15,-1 0-1 0,-4-6 0 0,1 6 0 16,-1 0-9-16,-3-6 0 0,0 4 0 0,0 2-11 15,0 0-17-15,-3-6-4 16,-1 6-1-16,1 0 0 0,-4 1 23 0,-1-1 10 0,-2 3-8 0,-1 0 8 16,1 3-16-16,-4 0 1 0,-1 3 1 0,1 0 0 15,0 3 26-15,0-6 4 0,0 5 2 0,-4 1 0 16,4 0-18-16,-7 6 0 0,4 0 0 0,2-4 0 16,1 4 14-16,0 6-1 0,4-6 0 15,-1-1 0-15,4 1-13 0,0 9-18 0,3-15 4 0,1 11 1 16,-1-8 13-16,4 3 0 0,0 0 0 0,4-1 0 15,-1-5 0-15,4 6 0 0,4-6 0 0,0 3 0 16,-1-3 48-16,8-1 13 0,-4 1 3 0,4 6 0 16,-1-6-52-16,1 0-12 0,3 0 0 0,-3-6 0 15,-1 6-12-15,-3-3-4 0,0-1-2 0,1-2 0 16,-1 3 18-16,-4-3 0 0,4 0-8 0,-3 0 8 16,0 0-47-16,-1 0-5 0,1 0-2 0</inkml:trace>
  <inkml:trace contextRef="#ctx0" brushRef="#br0" timeOffset="21533.415">18175 5820 931 0,'0'0'39'0,"0"0"-31"16,0 6 42-16,0 6 9 0,0-12 1 0,0 9 1 15,0-3 0-15,4 5 0 0,-4-5 0 0,0 6 0 16,3 0-9-16,-3-4-1 0,4 4-1 0,-4 6 0 15,3-6-16-15,1-1-3 0,-4 1-1 0,3 9 0 16,-3-10-15-16,0 1-3 0,0 0-1 0,4 0 0 16,-4-3-11-16,0-4 12 0,0 7-12 0,0-12 12 15,0 0-4-15,0 0-8 0,0 0 12 0,0 0-4 16,0 0 4-16,0 0 1 0,0 0 0 0,0 0 0 16,3 0 4-16,1-6 1 0,-4 6 0 0,3-6 0 15,1 1-32-15,-1-1-6 0,4 0-2 0,-3 0 0 16,3 0 22-16,-3-3 0 0,6 3 0 0,-6 0 0 15,3 1 0-15,-4-1 0 0,4 0 0 0,-3 0 0 16,3-6 0-16,-4 6 0 0,1 3 0 0,0-2 0 16,-1-1 0-16,4 0 0 0,0 6 0 0,-3-6 0 15,3 6 0-15,0 0 0 0,-4 0 0 0,4 0 0 16,0 6-10-16,-3-6 10 0,-4 0-13 0,7 6 5 16,0 0 8-16,0-1-8 0,4 7 8 0,-4 3-8 15,0-3 8-15,-4-1 16 0,4-5-4 0,-3 6-1 16,3 0-19-16,-3-3-4 0,3 2-1 0,-4 7 0 0,4-6 13 15,-3 2 0-15,-4 4 0 0,3 0 0 0,-3-9 0 16,4 2-14-16,-4 7 2 0,3-12 1 16,-3 6-101-16,4-7-20 0,-1 1-4 0</inkml:trace>
  <inkml:trace contextRef="#ctx0" brushRef="#br0" timeOffset="22178.583">19727 5444 1552 0,'-21'6'44'0,"4"-6"10"0,-1 9-43 0,4-6-11 0,-4-3 0 0,4 2 0 16,0-2 0-16,3-2 0 0,1 2 0 0,-1-3 0 15,1 3 53-15,3 0 9 0,-4 0 2 0,4 0 0 16,0 3-50-16,0-3-14 0,0 2 0 0,0 1 8 16,0 0-8-16,-4 3 0 0,4 0-8 0,-4 0 8 15,1 6-9-15,-1 5 9 0,1-5-10 0,-4 9 10 16,-1 2-11-16,1-5 11 0,0 8-12 0,0-8 12 15,0 8 0-15,0-2 0 0,3-3 0 16,-3 2 0-16,4 6 0 0,-1-2 0 0,0 2 12 16,1-2-3-16,-1 2 11 0,1-5 3 15,-1 2 0-15,0-2 0 0,4-7-3 0,4 4-1 0,3-4 0 16,-4 1 0-16,8-3-19 0,-4 2 10 0,3-5-10 0,1 0 8 16,3 0 1-16,4-3 0 0,-1-4 0 0,4 1 0 15,0 6 3-15,4-6 0 0,-4 0 0 0,4 0 0 16,3-6-12-16,0 6 10 0,-3-6-10 0,3 5 10 15,0-2-10-15,-3-3 0 0,3 3 0 0,0 0 0 16,-3-3 0-16,-1 6 0 0,1-6 0 0,0 0 0 16,-1 0-59-16,4-6-4 0,1 6-1 15,-5-3 0-15,4 0-103 0,-3 0-21 0</inkml:trace>
  <inkml:trace contextRef="#ctx0" brushRef="#br0" timeOffset="22642.14">19907 5955 1273 0,'-7'0'53'0,"-3"0"-42"16,3 0 67-16,-4 0 14 0,0 0 2 0,4 0 1 15,-3 0-40-15,-1 0-8 0,4 3-2 0,-3-3 0 16,2 6-32-16,-2-3-13 0,3 6 11 0,-4-3-11 15,4 6 0-15,0-1 0 0,0 1 0 0,0 0 0 16,3 3 0-16,-3-4 0 0,4 7 0 0,-4-9 0 16,3 3 0-16,1-1 0 0,-1 1 0 0,4-6 0 15,0 6 0-15,0-6 0 0,0-974 0 0,4 1939 0 16,-1-969 0-16,1 1 0 0,3 0 0 0,-4 0 0 16,4-3 0-16,1 6 0 0,-1-6 0 0,0 0 0 15,3-6 24-15,-3 0 0 0,4-2-1 0,-1 2 0 16,-2 0-14-16,2-6-9 0,1 0 12 0,-4 1-12 15,0-1 0-15,0 3 0 0,0-3 0 0,0 6 0 16,-3 0 8-16,3 1-8 0,-7 5 0 0,0 0 0 16,0 0 0-16,0 0 0 0,0 0 0 0,0 0 0 15,0 0 0-15,3 5-11 0,1 1 11 0,-1 0-13 16,-3 12 13-16,4-9 0 0,-4 2 0 0,3 7-9 16,-3 0 9-16,0 2 0 0,4 4 0 0,-4-7 8 15,0 1-8-15,0-3 11 0,0-3-11 0,3-7 12 16,-3 7-12-16,4-6 0 0,-4-3 9 0,0-3-9 15,0 0 0-15,7 0-15 0,-4-3 3 0,4-9 0 16,0 1-149-16,1-10-30 0</inkml:trace>
  <inkml:trace contextRef="#ctx0" brushRef="#br0" timeOffset="23035.06">20211 5353 1302 0,'-18'23'27'0,"7"-17"7"15,4 6-34-15,0 3 0 0,0-4 0 0,0 1 0 16,0 6 57-16,0-4 5 0,0 4 1 0,0-6 0 16,7 11-43-16,-4-11-8 0,4 9-1 0,0-4-1 15,4 4 42-15,0 2 9 0,3-5 2 0,-4 6 0 16,4 2-50-16,0-2-13 0,0-7 0 0,0 10 0 16,0-7 0-16,0 10 0 0,4-7 0 0,-7 1 0 15,3 2 0-15,-4-2 0 0,1-4 0 0,-1 10 0 16,1-10 0-16,-4 4 0 0,7-1 0 0,-7 1 0 15,3-4 0-15,-3-2 0 0,0 0 0 0,0 8 0 16,-3-8 0-16,3-4 0 0,3 10 0 0,-3-12 0 16,4-1-47-16,-4-5-14 0,0-6-3 0</inkml:trace>
  <inkml:trace contextRef="#ctx0" brushRef="#br0" timeOffset="23352.436">20369 5961 1157 0,'0'15'32'0,"0"-3"8"16,0-1-32-16,0 1-8 0,0 6 0 0,0-3 0 15,0 2 68-15,0-5 11 0,0 6 2 0,-3-4 1 16,3 4-41-16,0 0-8 0,-4-7-1 0,4 4-1 16,0-3-31-16,0-6 0 0,0-6 0 0,0 0 0 15,0 0-14-15,0 0-9 0,0 0-1 0</inkml:trace>
  <inkml:trace contextRef="#ctx0" brushRef="#br0" timeOffset="23530.29">20352 5679 1094 0,'0'0'23'0,"-4"0"5"0,4 0-28 0,0 0 0 0,0 0 0 0,0 0 0 15,0 0 56-15,-7 6 7 0,7-6 1 0,0 0 0 16,0 0-52-16,0 0-12 0,0 0 0 0</inkml:trace>
  <inkml:trace contextRef="#ctx0" brushRef="#br0" timeOffset="24149.079">21304 5459 638 0,'-10'-21'18'0,"3"15"4"0,3 0-22 15,-3-6 0-15,0 1 0 0,0 2 0 0,0-3 47 0,0 12 5 0,0 0 0 0,0 0 1 31,-4 0 9-31,1 0 2 0,-1-6 0 0,0 0 0 0,1 0 51 0,-8-8 10 0,4 2 3 0,0 6 0 16,-4 0-59-16,1 0-11 0,3-5-2 0,-4 5-1 16,4 0-19-16,-4 0-3 0,4-3-1 0,0 6 0 15,-4 0-19-15,4 0-4 0,0 3-1 0,3 0 0 16,1 0-8-16,-1 0 0 0,1 0 0 0,-1 3 0 16,4 0-23-16,-3 3-6 0,-1 6-2 15,0 0 0-15,4-1 31 0,0 4 0 16,-3 0 0-16,3 11 0 0,0-8 0 0,-1 8 0 0,1-8 0 15,0 11 0-15,0-2 0 0,0 5 0 0,4 3 0 0,-4-5 0 16,0 8 0-16,3-9 0 0,-3 10 0 0,0-7 0 16,-4 3 0-16,4-2 0 0,0 5 0 0,-3-3 0 0,3 0 28 15,0 4 12-15,-4-1 3 0,4-9 0 16,-4 4-18-16,8-10-3 0,-4-2-1 0,3 8 0 16,1-5-21-16,3 2-10 0,0-2 1 0,-4 5 0 15,4-8 9-15,0-4 0 0,0-2 8 0,0 3-8 16,4-13 0-16,-1 13 0 0,1-6 0 0,-1-6 0 15,1-3-19-15,-4-3-8 0,3 6-1 0,-3-6-1 16,4 0-130-16,3 0-25 0,-4-3-6 0</inkml:trace>
  <inkml:trace contextRef="#ctx0" brushRef="#br0" timeOffset="24431.102">20662 5920 971 0,'0'0'20'0,"0"-6"6"0,4-3-26 0,-1 4 0 0,-3-1 0 0,0 6 0 16,0 0 82-16,0 0 11 0,0 0 3 0,0 0 0 16,0 0-26-16,0 0-5 0,0 0-1 0,4 3 0 15,3 0-51-15,0-1-13 0,0-2 0 0,0 3 0 16,4 6 54-16,-4-9 8 0,0 6 2 0,3 0 0 15,1 0-52-15,3 0-12 0,-7 6 0 0,4-7 0 16,-1-5 0-16,-10 0-18 0,14 3 4 0,0 0 1 16,1-3-3-16,-1 3 0 0,3-3 0 0,-6 0 0 15,7 0-148-15,-4-3-29 0</inkml:trace>
  <inkml:trace contextRef="#ctx0" brushRef="#br0" timeOffset="24882.981">21082 5976 1333 0,'-18'6'28'0,"11"0"6"0,0 0-34 0,0-6 0 0,0 5 0 0,0 1 0 16,0 0 64-16,-4-6 7 0,1 9 1 0,3 0 0 15,0-3-26-15,0 3-5 0,3 2-1 0,-3-5 0 16,4 6-19-16,-4-3-4 15,3-3-1-15,0 3 0 0,1 5-16 0,3-2-9 0,-4 0 1 0,4-1 0 16,0 4 8-16,0-3 11 0,0 0-3 0,0-1 0 16,4 4-8-16,-4-6 0 0,3 0 0 0,1 3 0 15,0-1 0-15,-1 1 0 0,4-6 0 0,0-3 0 16,-3 3 0-16,3-6 0 0,0 0 0 0,0-3 0 16,3 0 56-16,1 0 7 0,-4 0 1 0,4-6 0 15,-1-3-64-15,1-5-15 0,-1-1-1 0,1-2-1 16,-4 2 7-16,0 0 2 0,4 7 0 0,-8 2 0 15,1-3-25 1,-1-6-5-16,-3 7-1 0,0-4 0 0,0 9 39 0,0-12 0 0,-3 12 0 0,-1-5 0 16,-3 2 0-16,0 0 0 0,0 0 0 0,0 3 0 15,0-5 0-15,0 11 0 0,-4-6 0 0,1 0 0 16,-1 6 0-16,1 0 0 0,-1 6 0 0,0 0 0 16,1-6 0-16,-1 5 0 0,4 1 0 0,-3 6 0 15,3 0 0-15,-4 3 0 0,7 2 0 0,-3 4 0 16,4-4 0-16,-1 7 0 0,1-6 0 0,-1-4 0 15,4 4-161-15,-3-6-25 0</inkml:trace>
  <inkml:trace contextRef="#ctx0" brushRef="#br0" timeOffset="25301.839">21209 6117 1314 0,'-4'12'37'0,"4"0"8"0,-3-1-36 0,3 10-9 0,0-9 0 0,0 5 0 16,0 1 53-16,-4-3 9 0,4-4 2 0,0 1 0 15,0 0 0-15,-3 0 0 0,3-3 0 0,0 2 0 16,0-5-52-16,0-6-12 0,0 0 0 0,0 0 0 15,0 0 0-15,0 0 0 0,0 0 0 0,0 0 0 16,0 0 34-16,0 0 4 0,0-6 1 0,-4-5 0 16,4 5-15-16,0-3-4 0,0 0 0 0,0 0 0 15,-3-8-20-15,-1 5 0 0,4-6 0 0,-3-2 0 16,3 2 0-16,-4-3-8 0,4 4 8 0,0-1-8 16,0-2 8-16,0 5 0 0,0 0 0 0,0 3-8 15,4 1 8-15,-4-4-12 0,0 9 12 0,3-6-12 16,-3 12 12-16,4-6 0 0,-1 0 0 0,-3 6-8 15,4-5 8-15,-1 5-8 0,-3 0 8 0,7-6-8 16,-3 6-25-16,3 0-5 0,0-6-1 0,0 6 0 16,4 0 14-16,-4 0 2 0,0-6 1 0,3 6 0 15,1 6-34-15,-4-6-6 0,0 0-2 0</inkml:trace>
  <inkml:trace contextRef="#ctx0" brushRef="#br0" timeOffset="26440.208">21449 6026 698 0,'0'0'14'0,"0"0"5"15,0 0-19-15,0 0 0 0,0 9 0 0,0-9 0 16,-4 9 51-16,4-4 6 0,-3 1 2 0,3 0 0 0,0 6-2 0,-4-6 0 0,4 3 0 16,0 0 0-16,-3-1-25 0,3 4-6 0,0 0-1 0,0-6 0 15,0 8-5-15,0 4-2 0,0 0 0 0,0-7 0 16,0 4 11-16,0-3 3 0,0 0 0 0,0-1 0 15,0 1-4-15,0-3-1 0,0 0 0 0,0 0 0 16,0 2 2-16,0-5 1 0,0 0 0 0,0-6 0 16,0 0 19-16,0 0 4 0,0 0 1 0,0 0 0 15,0 0-2-15,0 0 0 16,-4-6 0-16,1 0 0 0,3 1-24 0,0-7-4 0,0 0-2 0,-4 3 0 16,4-3-30-16,0 1-7 0,0-1-1 0,0 0 0 15,0 3 16-15,0-2 0 0,4 5 0 0,-4 0 0 16,0-6 0-16,0 0 12 0,3 6-3 0,-3-2 0 15,4 2-9-15,-1-6-11 0,1 0 3 0,-1-2 0 16,1 5-2-16,-1 3 0 0,1-3 0 0,-1 3 0 16,1 0-1-16,3-6 0 0,-3 7 0 0,-1-1 0 15,1 3-3-15,-1 0-1 0,1 0 0 0,-4 3 0 16,3 0-4-16,1-3-1 0,-1 3 0 0,-3 0 0 16,7 0 2-16,-7 0 0 0,0 0 0 0,4 6 0 15,-1 0 18-15,1 0-10 0,-1 5 10 0,1 1-8 16,-1 0 8-16,-3 3 8 0,4 8-8 0,-4-5 11 15,4-7-3-15,-4 10-8 0,0-3 12 0,0-1-4 16,3 1-8-16,-3-3 0 0,0 2 0 0,0-2 0 16,4-3 37-16,-1 0 6 0,-3-1 1 0,4 1 0 15,-4-6-32-15,0-6-12 0,0 0 8 0,0 0-8 16,3 0-33-16,1 6-12 0,-4-6-3 0</inkml:trace>
  <inkml:trace contextRef="#ctx0" brushRef="#br0" timeOffset="26882.414">21675 6141 850 0,'0'0'17'0,"0"0"6"0,0 0-23 0,0 0 0 0,0 0 0 0,0 0 0 16,0 0 56-16,0 0 6 0,0-6 2 0,0 6 0 16,0 0 0-16,0 0 0 0,0 6 0 0,0-1 0 15,0 4 0-15,0 3 0 0,0-6 0 0,0 6 0 16,0-1-52-16,0 1-12 0,0 3 0 0,0 3 0 16,0-1 54-16,-4-8 8 0,4 6 2 0,0-1 0 15,-3-2-52-15,3-6-12 0,0-6 0 0,0 0 0 16,0 0 0-16,0 0 0 0,0 0 0 0,0 0 0 15,0 0-151-15,3-6-33 0</inkml:trace>
  <inkml:trace contextRef="#ctx0" brushRef="#br0" timeOffset="27042.247">21664 5858 1416 0,'-10'-11'29'0,"10"11"8"0,0 0-29 0,0 0-8 0,0 0 0 0,0 0 0 16,0 0 35-16,0 0 5 0,0 0 2 0,0 0 0 16,0 0-27-16,0 0-6 0,0 0-1 0</inkml:trace>
  <inkml:trace contextRef="#ctx0" brushRef="#br0" timeOffset="27568.614">21918 6082 1392 0,'0'0'40'0,"0"0"8"0,0 0-39 15,0 0-9-15,0 9 0 0,4-1 0 0,-1-2 40 0,1 6 7 16,3-6 1-16,-4 0 0 0,4 0-25 0,0-6-5 0,0 0-1 0,0 0 0 16,1 0-31-16,-1 0-6 0,3 0-2 0,-3-6 0 15,4 6 22-15,-4-6 0 0,3 6 0 0,1-6 0 16,-4 6 24-16,0-6 8 0,0 0 3 0,0 6 0 16,0-8-23-16,0 2-12 0,0-3 12 0,-3 6-12 15,3-3 12 1,-3-6-4-16,-1 6 0 0,1 0-8 0,-4 1 12 15,0-7-4-15,3 6 0 0,-6-3-8 16,3 3 0-16,0 6 0 0,-4-6 0 0,4 6 0 0,-3-6-21 0,-5 1-2 0,5-1 0 0,-4 6 0 16,0-6 3-16,7 6 0 0,-7-6 0 0,7 6 0 15,-7 6 4-15,0-6 0 0,3 6 1 0,-3 0 0 16,0 5 4-16,0 1 1 0,0 3 0 0,0 2 0 16,-4 1 10-16,4 3 0 0,4 2 8 0,-4 1-8 15,0-4 33-15,0 4 3 0,3-7 0 0,-3 7 0 16,3-3-6-16,1-4-1 0,-1-2 0 0,4 3 0 15,0-7-9-15,4 1-3 0,-4 0 0 0,3 0 0 16,1 2-2-16,3-2-1 0,-3-6 0 0,3 6 0 16,0-6-6-16,3 5 0 0,1-2-8 0,3 3 12 15,-4-6-31-15,1 0-6 0,3 0-2 16,0 5 0-16,0-5 2 0,1 0 0 0,2-3 0 0</inkml:trace>
  <inkml:trace contextRef="#ctx0" brushRef="#br0" timeOffset="31215.487">11405 7390 608 0,'0'0'12'0,"0"0"4"0,0 0-16 0,0 0 0 0,0 0 0 0,-3 6 0 16,-1 0 105-16,1 0 19 0,-1 0 3 0,1-1 1 16,3-5-103-16,0 12-25 0,-4-6 0 0,4 0 0 15,-3 3 68-15,-1 0 9 0,4-4 2 0,0 10 0 16,-3-3-38-16,3 0-7 0,0-3-2 0,0 5 0 16,0 1-12-16,0-3-2 0,0-1-1 0,0 7 0 15,0-3-17-15,0-3 0 0,3-1 0 0,1 7 0 16,-4 2 27-16,0-2 1 0,3 6 1 0,-3 2 0 15,4-2-46-15,-4 2-10 0,-4-2-1 0,4 2-1 16,-3-8 54-16,-1-1 11 0,1-5 3 0,-5 3 0 16,1 2-13-16,4-5-2 0,-8 6-1 0,4-3 0 15,0-4 10-15,4 1 3 0,-4 0 0 0,3-6 0 0,-3 0-2 16,4-6 0-16,-5 0 0 0,5-6 0 16,-4 0-11-16,3 0-3 0,1 0 0 0,-1-6 0 0,1 3-20 0,3-2 0 15,0-1-10-15,-4 0 10 0,8 0-18 16,-4-8 3-16,3 8 1 0,-3-11 0 0,4 2 2 0,-1 3 0 15,-3 1 0-15,4-4 0 0,-1-2-1 16,-3 5 0-16,4 0 0 0,-4 1 0 0,3 8 13 16,-3 3-12-16,0 6 12 0,0-6-12 15,4 0 12-15,-4-6 0 0,0-2 0 0,0 2 0 16,0 0 0-16,0 1 0 0,0-1 0 0,0 0 0 0,0 0 0 0,0 3 0 16,0-8 0-16,4 11 0 0,-4-6 0 0,3-3 0 0,-3 7-10 0,4 5 10 15,-1-3 0-15,-3 0 0 0,0 6-9 0,0 0 9 16,0 0-29-16,7 0-3 0,-3 0 0 15,3 0 0-15,0 6 32 0,-4 3 0 0,4-1 0 0,-3 7 0 16,3 3 0-16,-4-1 0 0,5 10 0 0,-5 2 0 16,4-14 0-16,0 0 0 0,0-1 11 0,-3-2-3 15,3 0-8-15,0 0-10 0,-4 8 10 0,1-8-13 16,3-6 13-16,-3 6 0 0,3-4 0 0,-4-5 0 16,4 3 0-16,0-6 0 0,4 0 0 15,-1-6 0-15,1-5 0 0,0-1 0 0,3-6 0 0,-4 1 0 16,4 2 12-16,0 3 4 0,1 0 2 0,-5-2 0 15,4-1-18-15,0 0 0 0,0-2 8 0,1-1-8 16,-1 3-12-16,-4 4-7 0,1-7-1 0,-1 6 0 16,-2 0 32-16,-1 4 7 0,0 2 1 0,-4 0 0 0,1 0-20 0,-1 0 0 15,-3 6 8-15,0 0-8 16,0 0 0-16,0 0 0 0,0 0 0 0,0 0 0 16,0 0-14-16,0 0 0 0,0 0 0 0,4 6 0 15,-1 0 5-15,1 6 1 0,-1 2 0 0,1 4 0 0,-4-6 8 16,3-1 0-16,-3 4 0 0,4 3 0 0,-1 5 0 15,-3-2 0-15,4 8 0 0,0-2 0 0,-1 2 0 0,-3 3 0 16,0-8 0-16,0 8 0 0,0-8 0 0,0 5 0 16,4-2 8-16,-4 2-8 0,0-11 0 0,0-7 0 0,0-2 0 15,0-3 0-15,0 6 0 0,-4-6 16 0,8 6-4 0,-8-7-1 16,4-5-11-16,0 0 8 0,0 0-8 0,0 0 8 16,0 0-32-16,4-5-8 15,-1 5 0-15</inkml:trace>
  <inkml:trace contextRef="#ctx0" brushRef="#br0" timeOffset="31713.259">11980 7784 1004 0,'0'0'22'0,"0"0"5"0,-7 6 1 0,0 0 0 0,4 0-28 15,-1-1 0-15,-3 4 0 0,4-3 0 0,-4 0 74 0,3 0 10 16,0 6 1-16,1-6 1 0,-1-1-42 0,1 1-9 0,-4 0-2 0,3 0 0 16,4 0-9-16,0 0-3 0,0-6 0 0,0 6 0 15,0 8-9-15,4-8-1 0,-4 0-1 0,0 0 0 16,0 6 5-16,3-6 1 0,-3 11 0 0,4-8 0 15,-1-3 15-15,-3-6 3 0,0 0 1 0,7 0 0 16,-7 0-35-16,8 0 0 0,2 0-15 0,-3 6 5 16,4-6 10-16,-4 6 12 0,3-6-2 0,-3 0-1 15,4 0-9-15,-4-6 0 16,4-6 0-16,-4 3 0 0,3-2 14 0,-3-7 1 16,0 6 0-16,-3-5 0 0,-1 2-24 0,1 3-5 15,-4 6-1-15,0-6 0 0,0 1 15 0,-4 2 0 0,1 3 0 16,-1 0 0-16,1 3 0 0,-8 0 0 0,4 0 0 0,-3 0 0 15,3-8 0-15,-4 5 0 0,4-12 0 0,-4 12 0 16,-3 3 0-16,4 3 0 0,-1 9 0 0,1-3 0 16,2-12 0-16,-2 6 0 0,-1 6 0 0,1 0 0 0,3-6 48 15,3 0 13-15,1-6 3 0,-4 12 0 16,7 0-103-16,-4 0-20 0,8 5-4 0,-4 1-1 16,7 0 0-16,-4-3 0 0,4 2 0 15</inkml:trace>
  <inkml:trace contextRef="#ctx0" brushRef="#br0" timeOffset="32190.669">12220 7802 1036 0,'0'0'23'0,"0"0"5"0,0 0 0 0,-3 5 1 0,3-5-29 0,-4 6 0 0,-3 3 0 15,4 0 0-15,3-3 69 0,-4 3 8 0,1 2 2 0,-1 1 0 16,0-6-40-16,1 0-8 0,3 0-2 0,0 0 0 16,0-6-7-16,0 14-2 0,0-14 0 0,3 6 0 15,1-6-20-15,-4 0 0 0,0 0 0 0,7 0 0 16,0 0 0-16,-3-6 0 0,3 1 0 0,-4-4 0 15,4 6 0-15,-3-3 0 0,3 0 0 0,-4 3 0 16,4-3 0-16,-3 0 0 0,0-5 0 0,3 5 0 16,0-3 29-16,-4-970 2 0,4 1928 0 0,-3-960 0 31,-4 11-50-31,0 0-9 0,3-12-3 0,-3 12 0 0,4 6 55 0,-1 0 10 0,-3-6 2 0,0 0 1 16,0 0-8-16,4 6-1 0,3-1-1 0,-4 1 0 15,4-6-27-15,-3 6 0 0,3 6 0 0,-3-6 0 0,3 3 0 0,0-3 0 16,0 5 0-16,0-5 0 0,-4 0 0 0,4-3 0 15,-3 9 0-15,3 0 0 16,-4-7 0-16,1 1 0 0,-4-6 0 0,0 0 0 16,4 6-8-16,-1 6-8 0,-3-6 0 0,0 0-1 15,0-6-24-15,0 0-5 0,0 0-1 0,0 0 0 16,0 0-65-16,0 0-12 0</inkml:trace>
  <inkml:trace contextRef="#ctx0" brushRef="#br0" timeOffset="33438.4">13180 7646 1267 0,'0'0'28'0,"0"0"5"0,0 0 2 0,-7 3 1 0,0-3-36 0,0 0 0 0,0 0 0 0,-1 6 0 15,-2 5 58-15,-1 1 5 0,4 0 1 0,-7 3 0 16,7-4 0-16,-3 1 0 0,2 0 0 0,1 0 0 16,0 5-52-16,0-2-12 0,4-3 0 0,-1-1 0 15,1-2 0-15,-1 0 0 0,4 3 0 0,0-3 0 0,0-3 0 16,4-1-13-16,-1 1 2 0,4 0 1 0,0-6 10 0,0 6 0 16,4-6 0-16,0 0 0 0,-1-6 0 0,1 6 0 15,-1 0 0-15,4 0 0 0,1-6 0 16,-1 6 0-16,0-6 0 0,-4 1 0 0,4-7 0 15,1 0 8-15,-1-9-8 0,-4 10 8 0,1 5-8 0,-4 0 9 16,0-3-9-16,-3 0 10 0,3-2-10 16,-4 2 12-16,-3-3-12 0,0 0 12 0,0-5-12 0,-3 2 0 15,-1 3 0-15,1 6 0 16,-5-6 0-16,1 7 0 0,0-4 0 0,-3 0-11 0,-1 0 11 0,1 3 0 16,-5-5 0-16,1 5-8 0,4-9 8 0,-4 3 0 15,0 0 0-15,-4 12 0 0,4 9 0 0,-4-3 0 16,4 0 0-16,0 6 0 0,3 0 0 0,-3-1 0 15,0-5-9-15,7 6 9 0,0 3-11 0,0 8 3 0,0 4 0 16,3-4 0-16,1 1 8 0,3-4 16 0,0 4-4 16,3-4-1-1,1-2-60-15,3 0-12 0,4-7-3 16,-1 4-409-16,4-3-83 0</inkml:trace>
  <inkml:trace contextRef="#ctx0" brushRef="#br0" timeOffset="33901.599">13402 7760 1134 0,'0'0'24'0,"0"0"6"0,0 0 1 0,-7 3 1 15,7-3-32-15,-7 6 0 0,7-6 0 0,-4 9 0 0,1 3 31 0,-1-6-1 16,1 0 0-16,3 5 0 0,0-8 0 0,0 3 0 16,0 3 0-16,0-3 0 0,0 3-21 0,0 2-9 15,0-11 8-15,0 0-8 0,3 6 0 0,-3-6 8 16,0 0-8-16,0 0 0 0,0 0 31 0,0 0 1 16,0 0 0-16,4-6 0 0,-1-5 8 0,-3 2 1 15,4 3 1-15,-1 3 0 16,-3-6-22-16,4 3-5 0,-4-5-1 0,3-1 0 0,1 0-14 15,0 0 9-15,3-2-9 0,-4 2 8 16,1 0-8-16,-1 6 0 0,-3-8 0 0,4 5 0 0,3 6 0 16,-4-3 0-16,-3 6 0 0,0 0-11 15,0 0 11-15,0 0 0 0,7 3 0 0,0 3-8 16,0 3 8-16,1 5 0 0,-5-2 8 0,4 0-8 16,-3 5 0-16,3-2 8 0,-4 3-8 0,4-1 0 0,-3-8 9 15,-1 3-9-15,1 0 12 0,-4 5-12 0,3-5 0 0,1 9 0 0,-4 2 0 16,3 1 0-16,1-13 0 0,-4-2 0 0,4 3 0 15,-4-12 0-15,0 0 0 0,0 0 0 0,7-12 0 0,0 3 0 16,-4 4 0-16,-3 5-16 0,0 0 4 0</inkml:trace>
  <inkml:trace contextRef="#ctx0" brushRef="#br0" timeOffset="34740.209">13875 7622 836 0,'0'0'24'0,"0"0"4"0,0 0-28 16,0 0 0-16,0 0 0 0,0 0 0 0,0 0 57 0,-7 0 6 0,-4 0 1 0,11 0 0 16,-7 6 0-16,7-6 0 0,-11 0 0 0,11 0 0 15,-7 3-52-15,7-3-12 16,0 0 0-16,-7 0 0 0,-3 9 0 0,3 3 0 0,-4 8 0 0,1-2 0 15,3 0 0-15,-1 8 0 0,1-8 0 0,0 5 0 16,0-2 0-16,0-4 0 0,4 1 0 0,-1 8 0 16,1-2 0-16,-1 2 0 0,4-8 0 0,0-6 0 15,0-6 0-15,0-6 0 0,0 0 0 0,4 0 0 16,3 0 0-16,0 9 0 0,0-1 0 0,3-5 0 16,-3-3 31-16,8 0 3 0,-5-3 1 0,8 3 0 15,-4 0-5-15,7-3-1 0,0 0 0 0,0 1 0 16,1-7-133-16,2 3-26 15,4-6-6-15</inkml:trace>
  <inkml:trace contextRef="#ctx0" brushRef="#br0" timeOffset="35087.987">14330 7246 836 0,'-4'29'24'0,"1"-14"4"0,-1 3-28 0,4-1 0 0,-3 10 0 0,3-10 0 16,0 7 0-16,-4 2 0 0,4 1 0 0,0 2 0 15,0 1 57-15,0-4 6 0,4 4 1 0,-4-1 0 16,0 3 0-16,3-5 0 0,-3 8 0 0,4-6 0 15,-4 4-52-15,3-4-12 0,1 3 0 0,-4-2 0 16,3-4 0-16,-3 1 0 0,0 2 0 16,4 1 0-16,-8-4 28 0,1-2 2 0,6-10 1 0,-6 4 0 15,-1 5 1-15,4-5 1 0,-3 3 0 0,3-10 0 32,0-11-65-32,0 6-14 0,-4-6-2 0,4-6-367 0,0-5-73 0</inkml:trace>
  <inkml:trace contextRef="#ctx0" brushRef="#br0" timeOffset="35516.083">14492 7807 1267 0,'0'0'28'0,"0"0"5"0,-7 9 2 0,4-3 1 0,-1 3-36 0,4-3 0 15,-4 3 0-15,4-3 0 0,4-1 22 0,-4-5-2 0,4 6-1 0,-1 0 0 16,4 0 0-16,-3-3 0 0,6 0 0 16,-3-3 0-16,7 3 5 0,-3-6 2 0,0 3 0 0,3-6 0 15,-4 0-26-15,1 0 0 0,6-5 0 0,-2-4 0 16,-1 3 0-16,-4 0 0 0,1-5 0 0,-1 11 0 16,1 0 0-16,-4 6-11 0,0-6 1 0,0 0 0 15,-3 0-8-15,-1 0-2 16,-3-2 0-16,0 2 0 15,0 0-11-15,0 6-2 0,-7-6-1 0,0 6 0 0,0 0 34 0,-4 0 0 0,4 0 0 0,0 0 0 16,-3 0 0-16,3 6 0 0,-4-6 0 0,4 12 0 16,0-9 44-16,-4 2 16 0,4-13 4 0,0 16 0 15,4 16-52-15,-4-6-12 0,3-7 0 0,-3 4 0 16,4-3 0-16,-1 5 0 0,1-5 0 0,3 0 0 16,0-3 0-16,0-3 0 0,7 5 0 0,0 1 0 15,0 6 0-15,0-6 0 0,0-12 0 0,3 0 0 16,8 0 0-16,-4 3-8 0,4 8 8 0,-1 1-10 15,5-6-33 1,-1 0-6-16,0-6-2 0,4 0 0 0</inkml:trace>
  <inkml:trace contextRef="#ctx0" brushRef="#br0" timeOffset="36364.067">15452 7246 1147 0,'0'0'24'0,"0"0"5"16,-4 6-29-16,4-6 0 0,-7 6 0 0,4-3 0 16,-1 5 66-16,-3-2 7 0,3 3 2 0,4 3 0 0,-3-6-29 0,3 6-6 15,0-1 0-15,0 4-1 0,0-3-2 0,3 5 0 16,-3 4 0-16,4 3 0 0,-1-1-19 0,1-5-4 15,-4 8-1-15,4 1 0 0,-1 8-1 0,-3 0-1 0,4-8 0 0,-1 2 0 16,-3 3-11-16,4-8 0 0,-4-1 9 0,3 4-9 16,-3 2 0-16,0-2 0 0,0-4 0 15,-3-5 0-15,-4-3 16 0,3-4 0 0,1 1-1 16,3-3 0-16,-4 0-24 0,4 5-5 16,-4 4-1-16,1-6 0 0,3-12 41 0,0 0 8 15,0 0 2-15,0 0 0 0,0 0-12 0,0 0-1 16,0 0-1-16,0 0 0 0,0-6-12 0,0 6-2 0,0 6-8 0,0-6 12 15,3-12-12-15,1 6 0 0,0-6 0 0,-1 7 0 16,1-4-12-16,3 0 4 0,-4 6 8 0,1-3-13 16,3 0 13-16,-4 6-11 0,-3 0 11 0,4-6-10 15,-1 0 10-15,1 1 0 0,-4 5 0 0,0 0 0 16,0 0 0-16,0 0 0 0,0 0 0 0,3-6 0 16,4 0 0-16,-7 6 0 0,0 0 0 0,4 6-8 15,3-6 19-15,-3 0 4 0,3 6 1 0,0-6 0 16,3 0-32-16,1 0-5 0,-4-6-2 0,4 6 0 0,3 6 23 15,-4-1-11-15,4-5 11 0,-3 6-8 0,-1-6 8 16,1 6 0-16,0 0-9 0,-1-3 9 16,-3 0-32-16,0 6-1 0,0-6-1 15,0 11 0-15,-3-2 34 0,3 0 0 0,-7-6 0 0,0 9 0 0,0 2 0 0,0-5 0 16,-4 6 0-16,1-10 0 16,3 1 0-16,-4 6 0 0,4-9 0 0,0-6 0 0,0 0 0 15,0 0 0-15,0 0 0 0,0 0 0 16,0 0-72-16,0 0-8 0,4-6-2 0,-4-9-604 15</inkml:trace>
  <inkml:trace contextRef="#ctx0" brushRef="#br0" timeOffset="36829.942">16034 7807 1074 0,'0'0'30'0,"0"0"8"0,0 0-30 0,0 0-8 0,0 0 0 0,0 0 0 16,-4 6 52-16,-3 0 10 0,0-3 2 0,0 3 0 16,0-3 0-16,0 3 0 0,0 3 0 0,-4-3 0 15,4-1-52-15,0 1-12 0,0 0 0 0,-3 0 0 16,6 0 0-16,-3 0 0 0,0 0 0 0,3 8 0 16,1-8 26-16,3 6 2 0,-4-6 1 0,1 6 0 15,3-3-29-15,-4-1 8 0,8 1-8 0,-4 3 0 16,7-6 0-16,-4 6 0 0,4-12 0 0,-3 5 0 15,3-5 0-15,0 0 14 0,0 0-2 0,0 0-1 16,4-5 11-16,-4-1 2 0,7-6 1 0,-3 0 0 16,3 3-25-16,-4 3 0 0,1 4 0 0,3-7 0 0,-3 3 10 15,-4-6-10-15,0 6 12 0,0-6-12 0,0 12 8 0,-4-11-8 16,1 5 0-16,-1 0 0 0,-3 6 0 0,0 0 0 16,0 0-13-16,0 0 5 0,0 0 8 0,0 0 0 15,0 0 8-15,0 0-8 0,0 0-9 0,0 0-7 16,-3 0 0-16,-1 6-1 0,1 6 8 0,-1-7 9 15,1 7-13-15,3-6 5 0,-4 6 8 0,4 0 0 16,0-4-9-16,0 4 9 0,4 6 0 0,-4-1 0 16,3-11-9-16,4 6 9 0,-3 3 0 0,-1 2 0 15,4-5 0-15,0 0 0 0,0 3-8 0,1-9 8 0,-8-6-12 16,0 0 12 0,10-6-106-16,1-6-14 0,-1 3-4 0,1-3 0 0</inkml:trace>
  <inkml:trace contextRef="#ctx0" brushRef="#br0" timeOffset="37499.542">16334 7214 1148 0,'0'0'25'0,"0"0"6"16,0 0 1-16,0 0 0 0,0 0-32 0,0 0 0 0,0-968 0 0,0 1936 0 0,0-960 32 0,-4-2 1 15,4 0 0-15,0 6 0 0,0 0 2 0,0 2 0 16,4 4 0-16,-4 6 0 16,3-10-5-16,-3 10-1 0,4-1 0 0,-1 4 0 0,1 8 7 0,-4-8 0 15,3 14 1-15,1-9 0 0,-4-3-2 16,0 4-1-16,3-1 0 0,1 9 0 0,-4-11 3 0,3 2 1 15,1 0 0-15,-4-2 0 0,3-7-1 0,-3 4 0 16,4 2 0-16,-1-14 0 0,1-3-13 0,0-7-2 16,-4-5-1-16,3 12 0 0,1-6-21 0,-4 0 0 15,3 0 0-15,-3 0 0 0,4-12 0 0,-1 6 14 16,-6 0-3-16,3 6-1 0,0-6-2 0,0 9 0 16,3-4 0-16,-3-5 0 0,4-5-8 0,-1-4 8 0,4-3-8 0,0 6 8 15,-3-6-8-15,3 6 0 0,-4-8 0 0,-3 5 0 16,4 0 0-16,-1 3 0 0,-3 6 0 0,8-6 0 15,-5 0 0-15,1-5 0 0,-1 2 0 0,4-3-11 16,-3 0 11-16,-1-5 0 0,4 5 0 0,-3 3 0 16,3 3-8-16,-7 6 8 0,0 0-8 0,0 0 8 15,7 15-8-15,0-3 8 0,4-6-8 0,-1 5 8 16,1-5-8-16,-4 0 8 0,-7-6-8 16,10 3 8-16,1 0 0 0,-4 3 0 0,0 3 0 0,0-3-8 15,0 5 8-15,0-5 0 0,-7-6 0 0,0 6-8 31,4 0-25-31,-4 6-5 0,0 2-1 0,-4-2 0 0,4 0 39 0,-3 0 0 0,-4 5 0 0,-4-2 0 16,4-3 0-16,0 0 0 0,-4-4 0 0,4 1 0 0,0-3 0 16,0-3 0-16,-3-3 0 0,3 6 0 15,0-6 44-15,-1 0 16 0,1 0 3 0,-3 0 1 16,3 6-52-16,0-12-12 0,0 6 0 0,0-9 0 0,3 9-17 16,-3-6-7-16,3-6 0 0,1 1-1 15,-4 5-11-15,3 0-3 0,4 0 0 16,-3 6 0-16,-1 6-20 0,4-6-4 15,4-12-1-15,-1 0-477 0,-3 12-96 0</inkml:trace>
  <inkml:trace contextRef="#ctx0" brushRef="#br0" timeOffset="37807.54">16799 7852 1515 0,'0'0'33'0,"-3"5"7"0,-4 7 2 0,3-3 1 0,1 3-35 0,-1 0-8 0,4 5 0 0,-3-5 0 15,-1 0 48-15,1-3 7 0,3 2 1 0,0 1 1 16,3-6-26-16,-3 0-6 0,0 6-1 0,0-12 0 16,0 0-36-16,0 0-8 0,0 0-2 0,0 0 0 15,4 0 22-15,3 0 0 0,-4-12 0 0,1 6-516 16,3-6-100-16</inkml:trace>
  <inkml:trace contextRef="#ctx0" brushRef="#br0" timeOffset="37987.633">16789 7437 1190 0,'-11'6'33'0,"11"-6"9"0,-7 3-34 0,4 0-8 16,3-3 0-16,-4 6 0 0,-3 0 34 0,7-6 5 16,0 0 1-16,0 0 0 0,0 0 12 0,0 0 4 0,0 0 0 0,0 0 0 15,0 0-45-15,0 0-11 0,0 0 0 0,7-3-662 16</inkml:trace>
  <inkml:trace contextRef="#ctx0" brushRef="#br0" timeOffset="38346.353">17127 7178 1036 0,'0'0'23'0,"0"0"5"0,0 12 0 0,0-3 1 16,0 3-29-16,4 5 0 0,-4 1 0 0,0 0 0 0,3 2 57 0,-3 4 6 16,0-1 1-16,-3 10 0 0,3-10 37 0,-4 4 8 15,1 5 2-15,-1 3 0 0,4-8-24 0,-7 2-5 16,7-5-1-16,0-1 0 0,-3 9-65 0,-1-2-16 15,1 2 0-15,-1-5 0 0,1 2 0 0,3 0 0 16,0-2 0-16,-4-4 0 0,4-2 0 0,-3 2 0 16,3 7 0-16,3-4 0 0,-3-14 0 0,4-6 0 15,-4 6 0-15,-4-1 0 16,4-2 0-16,0 3 0 0,0 0 0 0,0 0 0 16,0-4 0-16,0-5 0 0,0-3 0 0,0 0 0 15,0 0-56-15,0 0-16 0,0 0-2 0</inkml:trace>
  <inkml:trace contextRef="#ctx0" brushRef="#br0" timeOffset="38588.914">17053 7628 1036 0,'0'0'23'0,"0"0"5"0,0 0 0 0,0 0 1 0,0 0-29 0,0 0 0 0,0 0 0 0,0 0 0 15,0 0 108-15,0 0 16 0,0 0 4 0,0 0 0 16,0 0-52-16,0 0-9 0,0 0-3 0,0 0 0 0,0 0-64 16,7 0 0-16,-3 3-13 0,3 3 1 0,4-6 12 0,-1 3 8 15,-3-3-8-15,4 3 11 0,-4-3-11 0,3 0 0 16,1-3 0-16,0 3 8 16,-1-3-27-16,1 0-5 0,3 0-2 0,-4 0-467 15,1 3-94-15</inkml:trace>
  <inkml:trace contextRef="#ctx0" brushRef="#br0" timeOffset="39064.17">17346 7778 914 0,'0'0'25'0,"0"0"7"0,0 12-32 0,4-6 0 0,-1 0 0 0,1-1 0 16,-1 1 92-16,4-3 12 0,0 3 3 16,-3 0 0-16,3-3-35 0,0 0-6 0,4 0-2 15,-4 0 0-15,-7-3-51 0,0 0-13 16,3 6 0-16,8-6 0 0,-1 0 0 0,1 0 0 0,-4-6 0 0,0 6 0 16,4 0 0-16,-1-3 0 0,-3 3 0 0,0-6 0 15,0 3 0-15,0-3 0 0,-3 3 0 0,3-3 0 16,-4 0 0-16,1-5 0 0,-4 5 0 0,0-6 0 15,-4 6 0-15,4 0 0 0,-3 0 0 0,-4-2 0 16,0 2 0-16,0 6 0 0,0-12 0 0,-4 6 0 16,1 0 0-16,-1 6 0 0,4-6 0 0,-4 6 0 15,4 0 53-15,-3 0 8 0,-1 6 2 0,4-6 0 16,0 6-50-16,0 0-13 0,0-6 0 0,0 12 0 0,3-6 0 16,4-6 0-16,0 0 0 0,0 0 0 0,-3 20 0 0,3-2 0 15,0-1 0-15,0-5 0 0,3 0 27 0,1-3 0 16,-1-3 0-16,1 5 0 15,3 1-43-15,0-3-9 0,4 0-2 0,-8 0 0 0,4 2 27 0,-3-5 0 16,6 6 0-16,-3 0 0 0,0 0 0 0,4-1 0 16,-4-2 0-16,4 3 0 0,-1 0-12 0,1-1 2 15,-1-5 1-15,1 3 0 16,-4 3-37-16,0 0-7 0,4-1-2 0</inkml:trace>
  <inkml:trace contextRef="#ctx0" brushRef="#br0" timeOffset="39966.557">18464 7637 734 0,'0'0'16'0,"0"0"3"0,-7 3 1 0,7-3 1 0,-7 0-21 16,7 0 0-16,0 0 0 0,0 0 0 0,0 0 55 0,-7 3 6 0,0 0 2 0,0 3 0 15,0 2 17-15,4-2 4 0,-1 0 1 0,4 0 0 16,-4-6-40-16,4 0-8 0,0 0-1 0,0 0-1 16,-3 6-6-16,-1 0-1 0,4 3 0 0,0-3 0 15,7 5-28-15,-3-5 8 0,0 0-8 0,-1 6 0 16,4-6 14-16,4 0 0 0,-1-12 0 0,1 6 0 16,-1 14-6-16,1-8-8 0,3-3 11 0,0 0-11 0,-3-6 17 0,3 3-3 15,-3-6-1-15,-1 3 0 0,-3-5 3 0,0 2 1 16,0 0 0-16,-3-6 0 0,-1 6 3 0,1-11 1 15,-4 5 0-15,-4 3 0 0,4-9-9 0,-3 7-3 16,-1 2 0-16,-3 0 0 0,-3-6-9 0,3 4 12 16,-4 5-12-16,-3 0 12 15,3-6-12-15,1 6 10 0,-4 0-10 0,3-3 10 16,0 9-10-16,-3 0 10 0,7 0-10 0,-3 9 10 16,-4-6-10-16,3 6 0 0,-3 3 0 0,3 0 8 15,1-1-33-15,-4-5-7 0,7 3-2 0,0 0 0 16,-1 5 34-16,1 4 0 0,4-3 0 0,-4 0 0 15,7 5 0-15,0 4 0 0,0-7 0 0,3-2 0 16,1 3 0-16,-1-4 0 0,4-2 0 0,1 0 0 0,-1 5 0 0,0-11 0 0,-4 6 0 16,4-6 0-16,4 6 11 0,-4-3 9 0,3-4 1 0,1 1 1 15,0 0-22-15,3 0 0 0,-4 6 0 0,4-6-8 16,-3-6-8-16,3 0-2 0,0-6 0 0,-3 6 0 31,3 0-31-31,-4 0-7 0,5-6 0 0,-1 6-656 0</inkml:trace>
  <inkml:trace contextRef="#ctx0" brushRef="#br0" timeOffset="40403.509">18715 7690 969 0,'-4'9'40'16,"4"5"-32"-1,-3 1 56-15,3-3 12 0,0 3 1 0,0 2 1 0,0-5-10 0,0 0-3 16,0 5 0-16,0-8 0 0,0 0-37 0,0 6-8 16,0-9-2-16,0 5 0 0,0 1 22 0,0-6 5 15,0 0 1-15,0-6 0 16,0 0-33-16,0 0-13 0,0 0 11 0,0 0-11 0,0 0 22 0,0 0-2 16,3-3 0-16,1 0 0 0,-1-3-20 0,-3-6 0 15,4-17-12-15,-1 8 4 0,4 10 37 0,-3-1 8 16,3-3 2-16,0 0 0 0,0-5-20 0,-3 8-4 0,-1-8-1 15,4 5 0-15,-3 6-3 0,-1-3-1 0,-3 6 0 0,4 0 0 16,-4-2 0-16,0 8 0 0,3-3 0 16,-3 3 0-16,0 0 3 0,0 0 1 0,7 3 0 0,-3 5 0 15,0 4-6-15,-1-6-8 0,-3 6 11 0,4-3-11 16,-4 14 11-16,3-11-11 16,-3-12 10-16,4 12-10 0,-4 14 9 0,0-2-9 15,0-4 8-15,3-5-8 0,-3 0 0 0,0-4 0 0,4-5 8 0,-4 6-8 16,0-12-8-16,3 9-4 0,1-3-1 0,-1 6 0 31,1-7-21-31,-1 1-4 0,4 0-1 0,0-6 0 0,-3 0-17 16,3 12-3-16,0 0-1 0,0-1-470 0,0-11-94 0</inkml:trace>
  <inkml:trace contextRef="#ctx0" brushRef="#br0" timeOffset="41213.345">19879 7284 1227 0,'-11'12'52'16,"1"-6"-42"0,3 0 57-16,-4-6 11 0,1 6 2 0,-1-6 1 15,4 5-15-15,-4-5-3 0,1 0-1 0,3 0 0 16,-4 0-21-16,1 0-4 0,3-5-1 0,-4-1 0 15,0 6-46-15,4-6-10 0,0 6-1 0,0-6-1 0,7 6 22 16,-7 0 0-16,7 0 0 0,-7 0 0 0,0 6 0 0,0 6 0 16,0-7 0-16,0 7 0 0,0 9 0 0,-4-4 0 0,4 1-9 15,0 9 9-15,0-10-9 0,-3 7 9 0,6 2-13 16,-3 1 5-16,0 2 8 0,0-5 0 16,0-10 0-16,0 10-8 0,0-1 8 0,3 1 0 15,-3 8 0-15,4-2 0 0,3-4 12 0,-4 0-3 0,0-2 0 0,1-1 0 16,6-5-9-16,1-3 0 15,0-3 0-15,3 5 0 0,0-5 0 0,0 0 0 0,3 8 0 0,1-14 0 16,-1 0 31-16,5 0 4 0,-5-12 1 0,4 6 0 16,0 6-24-16,0 0-4 0,1-6 0 0,2 0-8 15,-3 0 0-15,0 0 0 0,4 6 0 0,0-6 0 16,-4 0-52-16,3 6-4 0,-2-3 0 0,-5-1-1 16,4-2-147-16,0-2-28 0</inkml:trace>
  <inkml:trace contextRef="#ctx0" brushRef="#br0" timeOffset="41722.578">20108 7813 1249 0,'0'0'27'0,"0"0"5"0,-3 3 2 0,-4 3 2 0,7-6-28 0,-7 6-8 0,0-3 0 0,0 3 0 16,0-3 86-16,-1 3 16 16,8-6 3-16,-3 6 1 0,3-6-49 0,-7 5-9 0,0-5-3 0,0 6 0 15,3 0-21-15,4-6-5 0,-3 6-1 0,-1-3 0 16,1 3-18-16,-1 0 0 0,1 6 0 0,3-7 0 16,0-5 0-16,-4 6 0 0,4 6 0 0,0-6-9 15,-3 6 9-15,3-6 0 0,3 2 0 0,-3-8-8 16,0 0 8-16,0 0 0 0,0 0 0 0,4 3 0 15,-1 6 10-15,-3-9-2 0,0 0-8 0,7-6 12 16,0-3 0-16,0-2 0 0,0 5 0 0,0 0 0 16,-3 0-4-1,3 0-8-15,0 0 11 0,0-5-11 16,0-1 8-16,-3 0-8 0,-1 3 0 0,4-3 0 0,-7 1 8 0,4-1-8 0,-1 6 0 0,-3 6 0 16,0 0 0-16,0 0 0 0,0 0 0 0,0 0 0 15,0 0 0-15,0 0-12 0,0 0 3 0,0 0 1 16,0 0 8-16,0 0-12 0,0 0 12 0,0 9-12 15,0 6 12-15,0 2-8 0,-3-5 8 0,3 3-8 16,0 2 8-16,0-5 0 0,3 0 0 0,-3 3-8 16,4-7 8-16,-4-8 0 0,0 0 0 0,0 0 0 15,7 9 0-15,-4-3 0 0,5 6 0 0,-1 0 0 16,-7-12 0-16,0 0 0 0,10 0 0 0,1 0 0 16,-1-6-28-16,1 0-4 0,-1 6-1 0,1-6 0 15,0 6-132-15,-1-6-27 0</inkml:trace>
  <inkml:trace contextRef="#ctx0" brushRef="#br0" timeOffset="42141.992">20447 7314 1036 0,'0'0'23'0,"0"0"5"0,-7 0 0 0,7 0 1 0,-4 5-29 0,4-2 0 0,-3 6 0 0,-1 6 0 16,1-9 57-16,3 6 6 0,-4-7 1 0,1 1 0 16,-1 6-5-16,1 0-1 0,-1-3 0 0,1 2 0 15,3 1-12-15,-4 0-2 0,4 3-1 0,0 2 0 0,0 1-13 16,0 0-2-16,-3 8-1 0,3-2 0 15,3-1 6-15,-3 4 2 0,0-7 0 0,0 4 0 0,4-1-5 0,-4 1-1 16,0 8 0-16,0-6 0 16,0 4-29-16,0-7 0 0,-4-5 0 0,4 8 0 15,0-8 0-15,0-3 0 0,0 2 0 0,0 1 0 16,0 0 0-16,-3 8 0 0,3 4 0 0,-4-13 0 16,4-8 0-16,0 3 0 0,-3 5 0 0,3-5 0 15,0-3 0-15,0 9 0 0,0-12 0 0,0-1 0 16,0-5 0-16,0-5 0 0,3-10 0 0,1 6 0 15,-4 3-45-15,3-3-15 0,-3 9-4 0,0 0 0 16,4-6-116-16,3 1-23 0</inkml:trace>
  <inkml:trace contextRef="#ctx0" brushRef="#br0" timeOffset="42399.966">20641 7881 1267 0,'0'0'28'0,"-3"6"5"0,-1 0 2 0,-3 8 1 0,3-8-36 0,1 6 0 0,-1-6 0 0,1 6 0 15,-1-1 86-15,1 4 10 0,3-3 3 0,0 6 0 16,0-7-60-16,0 1-12 0,0 3-3 0,0-3 0 15,0-1-24-15,3-5 8 0,1 0-8 0,-4 0 0 16,0-6 0-16,0 0 0 0,7 3-9 0,-4-6-497 16,4-3-99-16</inkml:trace>
  <inkml:trace contextRef="#ctx0" brushRef="#br0" timeOffset="42570.845">20609 7590 1321 0,'0'0'28'0,"0"0"7"0,0 0 1 0,-7 9 2 0,4-3-30 15,3 0-8-15,0-6 0 0,-4 11 0 0,4-11 8 0,0 0 0 16,0 0 0-16,0 0-404 16,7 0-81-16</inkml:trace>
  <inkml:trace contextRef="#ctx0" brushRef="#br0" timeOffset="43062.54">21191 7328 1868 0,'0'0'41'0,"-3"-6"9"0,-4 3 2 0,3-8 0 0,1-1-42 0,-4 0-10 15,3 3 0-15,-3-5 0 0,0-1 22 0,0 3 2 16,0-5 1-16,0 2 0 0,0-3-25 16,3 6 0-16,-3 7 0 0,0-1 0 0,4-6 0 0,-4 0 0 15,0 3 0-15,3 4 0 0,0 5 0 0,4 0 0 16,-7-6 0-16,7 6 0 0,0 0 0 0,-7 6 0 15,0-6 0-15,0 11 0 0,4 4 0 0,-4 3 0 16,3-1 0-16,1 7 0 0,-1 2 0 0,1 4 0 16,-1 8 0-16,0-3 0 0,1-3 0 0,-1 7 0 15,4-1 0-15,-3 3 0 0,-1 0 0 0,1-3 0 0,3-11 0 16,-4 8 0-16,4 3 0 0,0-8 0 0,0 2 0 0,0-8 0 16,0 8 0-16,0 6 0 0,0 3 0 0,0-11 0 15,0-10 0-15,4-2 0 0,-4 5 0 0,0-2 0 16,3 3 0-16,-3-1 0 0,4 4 0 15,-4-10 0-15,3-2 0 0,-3 8 0 0,4-5 0 0,-1-9 0 16,-3 6 0-16,4-7 0 0,-4 4 0 0,4-6 0 16,-4-6 0-16,0 12 0 0,3-3 0 0,-3-9 0 15,0 0-60 1,0 0-16-16,0 0-4 0,4-9-452 0,-1-3-89 0</inkml:trace>
  <inkml:trace contextRef="#ctx0" brushRef="#br0" timeOffset="43330.675">20941 7752 1074 0,'0'0'30'0,"0"0"8"0,0 0-30 0,0 0-8 16,0 0 0-16,-4 8 0 0,4-8 104 0,0 0 19 15,0 0 4-15,0 0 1 0,0 0-52 0,0 0-9 16,0 0-3-16,0 0 0 0,0 0 0 0,7 3 0 15,0-3 0-15,1 0 0 0,-1-3 0 0,0 3 0 16,0-5 0-16,0 2 0 0,0 3-51 0,0 0-13 16,3 0 0-16,-3 0 0 0,4 0 0 0,-4 0 0 15,4-6 0-15,-1 6 0 16,1 0-48-16,-1 0-13 0,1 0-3 0,0 6 0 16,-1-6-109-16,4 0-23 0,0 3-4 0,1 2 0 0</inkml:trace>
  <inkml:trace contextRef="#ctx0" brushRef="#br0" timeOffset="44318.667">21361 7896 563 0,'0'0'16'0,"0"0"4"0,0 0-20 0,0 0 0 0,0 0 0 0,0 0 0 0,0 0 43 0,0 0 5 16,0 0 0-16,0 0 1 0,0 0 23 0,0 0 4 16,0 0 0-16,0 0 1 0,0 0-29 0,-4-6-7 15,4 6-1-15,0 0 0 0,0 0 10 0,0 0 2 16,0 0 0-16,0-6 0 0,0-3 3 0,0 9 1 15,0 0 0-15,0 0 0 0,0 0-1 0,0 0 0 16,0 0 0-16,0 0 0 0,0 0-32 0,-7 3-7 16,0 0 0-16,0-3-1 0,0 3-24 0,0 6-5 15,3 11-1-15,-3-8 0 0,-3-12 39 0,3 6 8 16,3-6 2-16,-3 6 0 0,0 0-10 0,0 3-3 16,3 2 0-16,1 7 0 0,-4 0-9 0,0 2-3 15,3 10 0-15,1-4 0 0,-1 3-9 0,4-11 0 16,0-3 0-16,4-3 0 0,-1 5 0 0,1-5 0 0,-1 3 0 15,1-4 0-15,3-8 53 0,0 3 9 0,0-3 2 0,0 3 0 32,0 0-103-32,0-6-20 0,4 0-4 0,-1-6-1 0,1-9 64 0,0 1 24 0,-1-7 0 0,1 3-1 15,-1-5-23-15,1 2 0 0,-1-5 0 0,-2 2 0 16,2 7-12-16,-6-4 0 0,-1 3 0 0,-3 1 0 16,-3 5 12-16,3 6-10 0,-4 6 10 0,1-6-10 15,-4 3 10-15,-1-5 0 0,1-7-9 0,-3-3 9 16,3 12-8-16,-4-5 8 0,1-1-10 0,-1 9 10 15,0-3 0-15,1 6-9 0,-4 3 9 0,3 6 0 16,1 11 0-16,-1-8-8 0,-3 0 8 0,3-6 0 16,4-6-9-16,-3 0 9 0,3 0-10 0,0 6 10 15,-1 5 0-15,5-2 15 0,-1 3-2 0,4-6 0 16,0-6-113-16,0 0-22 0,0 0-5 0,0 0-615 16</inkml:trace>
  <inkml:trace contextRef="#ctx0" brushRef="#br0" timeOffset="44816.738">21576 7875 1267 0,'0'0'28'0,"0"0"5"0,0 0 2 0,0 0 1 0,0 0-36 0,0 0 0 0,0 0 0 0,0 0 0 15,0 0 58-15,0 0 5 0,0 0 1 0,0 0 0 16,-4 6 0-16,1 0 0 0,-1 0 0 0,1 8 0 16,-1-8-1-16,1 0 0 0,-1 6 0 0,1 0 0 15,3-1-39-15,0 4-7 0,-4 3-1 0,4-6-1 16,4-4-15-16,-4 10 11 0,0 11-11 0,3-11 10 16,-3-6-10-16,4 3 0 0,-4-10 0 0,0 7 8 15,3-6-8-15,1 3 10 0,-4 0-10 0,3-3 10 16,-3-6 0-16,0 0 0 0,0 0 0 0,0 0 0 15,0 0 19-15,0 0 4 0,0 0 1 0,0-6 0 16,4-3-14-16,-1 0-2 0,1-3-1 0,-1 6 0 16,1-14-17-16,-4 8 8 0,0 0-8 0,3 1 0 15,-3-7 0-15,0 0 0 0,4 4 0 0,-4 2 0 0,-4-6 9 16,4 3-9-16,-3 4 0 0,3-1 9 0,-4 0-9 0,1 0 0 16,-1 1 0-16,1 2 0 0,3 0 0 0,3 6 0 15,-3-3 0-15,0 0 0 16,0 6-28-16,0-6 1 0,0 6 1 0,0 0 0 0,0 0 26 0,0 0 0 15,7 0 9-15,-3 0-9 0,3 0 0 0,0 6-11 16,0-6 0-16,0 0 0 0,0 6-1 0,4-6 0 16,3-6 0-16,-3 6 0 15,-1 6-28-15,4-6-5 0,-3 0-2 0,-1 6 0 16,1-6-65-16,0 0-12 0,-1 0-4 0,1 3-614 16</inkml:trace>
  <inkml:trace contextRef="#ctx0" brushRef="#br0" timeOffset="46135.545">21897 7893 608 0,'0'0'13'0,"0"0"3"0,0 0 1 0,0 0 0 0,0 0-17 0,0 0 0 16,0 0 0-16,0 0 0 0,0 14 46 0,0-2 6 15,0 0 0-15,0-12 1 0,0 0-8 0,0 0-1 16,0 12-1-16,-4-3 0 0,4-9-3 0,0 0-1 15,0 0 0-15,0 0 0 0,0 0-15 0,0 0-2 0,0 0-1 0,0 0 0 16,0 0-9-16,0 0-1 0,0 0-1 0,0 0 0 16,0 0 13-16,0 0 2 0,0 0 1 0,0 0 0 15,0 0 4-15,0 0 1 0,0 0 0 0,0 8 0 16,0 1-11-16,0-9-1 0,0-6-1 0,0 6 0 16,0 0-2-16,0 0-1 0,0 0 0 0,0 0 0 15,0 0-5-15,0 0-1 0,0 0 0 0,0 0 0 16,-3 6-9-16,3-6 12 0,0 0-12 0,-4 12 12 15,-3-6 0-15,7 6 1 0,-3-7 0 0,3 1 0 16,-4 0 9-16,4 9 2 0,-3-9 0 0,3 11 0 16,-4 4-4-16,4 3-1 0,0-19 0 0,0 7 0 15,0 0-19-15,-3 6 0 0,3-4 8 0,0 4-8 16,-4-6 0-16,4-1 0 0,-3-5 8 0,-1 3-8 16,4-9 8-16,0 6-8 0,0-6 9 0,0 0-9 15,0 0 26-15,0 0-1 0,0-6 0 0,0 0 0 16,-3 0-4-16,3 0-1 0,0 1 0 0,3-4 0 15,-3-3-20-15,4 0 0 0,3 1 0 0,-4-1 0 0,1-3 0 0,-1-3 0 16,4 7-12-16,0-7 4 0,-3 3-6 0,3 4-1 16,0-7 0-16,-3 9 0 0,-1-6 3 0,4 7 0 15,-3-4 0-15,-1 6 0 0,1 0 2 0,-4 0 1 16,3 0 0-16,-3 6 0 0,0 0-3 0,0 0 0 16,4-6 0-16,-4 6 0 0,0 0 1 0,0 0 0 0,0 0 0 15,0 0 0-15,0 0 11 0,0 0 0 0,0 0 0 16,0 0-8-16,3 12 8 0,-3-6 0 0,7 6 0 0,-3 0 0 15,-4-7 0-15,0-5 0 0,0 0 0 16,7 9 0-16,0 0 0 0,-4 0 0 0,1 3 0 16,0-1 0-16,-1 7 0 0,-3-6 0 0,0-3 0 15,4 2 0-15,-8 1 0 0,8 0 0 16,-4 3 0-16,0-4 0 16,-4 1 0-16,4 0 0 0,-3 0 0 0,-1-1 0 15,0-2 0-15,1-3 0 0,-1 6 0 0,1-6 0 0,-1 0 0 0,4-6 8 0,0 0-8 16,0 6 0-16,0-6-12 0,0 0-6 0,0 0-2 0,0 0 0 31,0 0-50-31,0 0-10 0,0 0-3 0</inkml:trace>
  <inkml:trace contextRef="#ctx0" brushRef="#br0" timeOffset="46588.011">22243 7925 1695 0,'0'12'37'0,"3"3"8"0,-6-10 2 0,3 1 1 0,-4 6-39 0,1-6-9 0,-1 12 0 0,1-7 0 16,-1 10 88-16,-3-3 16 0,3-1 4 0,1-2 0 16,-1 8-68-16,1-11-12 0,-1 0-4 0,4 3 0 15,-3-7-24-15,3 1 0 0,-4-3 0 0,4-6 0 16,0 0-11-16,0 0-7 0,0 0-2 0,0 0 0 16,0 0-66-16,0 0-14 0,0 0-2 0</inkml:trace>
  <inkml:trace contextRef="#ctx0" brushRef="#br0" timeOffset="46785.267">22211 7511 1551 0,'-7'0'34'0,"0"-3"7"0,7 3 2 0,-7 3 1 0,0 0-36 16,0-1-8-16,7-2 0 0,-4 9 0 0,1-3-10 15,-1 6-4-15,1-12-1 0,3 0 0 0,-4 12 28 0,4-12 6 16,0 0 1-16,0 0 0 16,0 0-123-16,7 0-24 0,4 0-5 0,-1 0 0 0</inkml:trace>
  <inkml:trace contextRef="#ctx0" brushRef="#br0" timeOffset="47429.195">22437 7949 1267 0,'0'0'28'0,"0"0"5"0,0 0 2 0,-4 5 1 16,4 1-36-16,4 3 0 0,-4-3 0 0,3 6 0 0,1-6 58 15,-4 0 5-15,7-1 1 0,-4-2 0 16,4 3-16-16,-3-3-2 0,3 0-1 0,0 0 0 16,4-3-23-16,-4 0-5 0,3 0-1 0,4 0 0 0,-7 0-8 0,4 0-8 15,-4-3 9-15,4 0-9 0,-4-3 0 0,3 0 0 16,1 6 0-16,-4-5 0 0,-4 5 0 0,-3 0 0 15,0 0 0-15,4-12 0 0,-1 12 0 0,1-6 0 16,0 0 0-16,-1 0 0 0,1 0 9 0,-4 6-9 16,0 0 8-16,0 0-8 0,3-3 9 0,-3 3-9 0,0 0 10 15,0 0-10-15,-3-11 9 0,3 11-9 0,0 0 8 0,0 0-8 16,-4-12 11-16,-3 0-3 0,0 0-8 0,0-5 12 16,0 5-12-16,0 3 0 0,0-3 0 0,0 6 0 15,0-5 0-15,0 2-15 0,3 3 3 0,-3 3 1 16,7 3 2-16,-4-3 0 0,-3 0 0 0,7 3 0 15,-7 6-4-15,4 0-1 0,-4 0 0 0,0 0 0 16,0 5 14-16,3 7-12 0,-3 9 12 0,0-4-12 16,0-5 12-16,3-1 0 15,1-8 0-15,-1-3 0 0,4 6 0 0,-3 0 0 0,3 2 0 0,0 4 0 16,0 0 0-16,0-1 8 0,0-5 0 0,3 9-8 16,1-10 16-16,-1-5-4 0,1 6-1 0,3 0 0 15,-3-3 9-15,3 2 1 0,0-5 1 0,0 0 0 16,3 6-35-16,-3-3-7 0,0-4-2 0,4 1 0 15,-4-3 45-15,0-3 9 0,0 0 1 0,4 0 1 0,-4 0-34 16,3 3 0-16,-3 0-10 0,4-6 10 16,0-3-29-16,-11 6 1 0,0 0 1 0,7-3 0 15,0-5-132-15,3 5-26 0,8-15-6 0,-4 12-1 0</inkml:trace>
  <inkml:trace contextRef="#ctx0" brushRef="#br0" timeOffset="48149.208">22864 8178 1497 0,'0'0'32'0,"-8"6"8"0,1 0 0 0,4 0 4 0,3-6-36 0,0 0-8 0,0 0 0 0,0 0 0 15,0 0 100-15,-4 5 17 0,4-5 4 0,0 0 1 16,0 0-62-16,0 0-13 0,0 0-3 0,0 0 0 16,0 0-4-16,0 0-2 0,0 0 0 0,0 0 0 15,0 0-21-15,0 0-4 0,0 0-1 0,0 0 0 16,0 0-12-16,0 0-15 0,0 0 3 0,0 0 1 15,7-5-36-15,-3-1-7 16,-4 6-2-16,0 0 0 0,3-6-176 0,1 0-36 0,3-6-8 16,0 0 0-16</inkml:trace>
  <inkml:trace contextRef="#ctx0" brushRef="#br0" timeOffset="48844.564">22433 6482 832 0,'-3'-18'17'0,"3"18"4"0,-4-6-21 0,4 3 0 15,0-3 0-15,0 0 0 16,0 1 61-16,0-1 8 0,0-6 2 0,0 12 0 0,0 0-11 0,0 0-3 0,0-6 0 0,0 6 0 15,0 0-17-15,0 0-3 0,0 0-1 0,0 0 0 16,0 0 13-16,0 0 3 0,0 0 0 0,0 0 0 16,0 0-35-16,0 0-6 0,0 0-2 0,0 0 0 15,-3 0-9-15,3 0 10 0,-4 6-10 0,4-6 10 16,0 0-19-16,0 0-4 0,0 0-1 0,0 0 0 16,0 0-137-16,7 6-27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quatorze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1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  <a:br>
              <a:rPr lang="en-US" sz="2800" b="1" dirty="0"/>
            </a:br>
            <a:r>
              <a:rPr lang="en-US" sz="2800" b="1" dirty="0"/>
              <a:t>Il a les </a:t>
            </a:r>
            <a:r>
              <a:rPr lang="en-US" sz="2800" b="1" dirty="0" err="1"/>
              <a:t>cheveux</a:t>
            </a:r>
            <a:r>
              <a:rPr lang="en-US" sz="2800" b="1" dirty="0"/>
              <a:t> </a:t>
            </a:r>
            <a:r>
              <a:rPr lang="en-US" sz="2800" b="1" dirty="0" err="1"/>
              <a:t>chatains</a:t>
            </a:r>
            <a:r>
              <a:rPr lang="en-US" sz="2800" b="1" dirty="0"/>
              <a:t> et les </a:t>
            </a:r>
            <a:r>
              <a:rPr lang="en-US" sz="2800" b="1" dirty="0" err="1"/>
              <a:t>yeux</a:t>
            </a:r>
            <a:r>
              <a:rPr lang="en-US" sz="2800" b="1" dirty="0"/>
              <a:t> marrons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7718"/>
            <a:ext cx="10515600" cy="4125741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59" y="1927654"/>
            <a:ext cx="4188941" cy="3991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4A293FF-217A-4287-BF06-D4E07E2C5D17}"/>
                  </a:ext>
                </a:extLst>
              </p14:cNvPr>
              <p14:cNvContentPartPr/>
              <p14:nvPr/>
            </p14:nvContentPartPr>
            <p14:xfrm>
              <a:off x="8444160" y="1973520"/>
              <a:ext cx="3200760" cy="1047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4A293FF-217A-4287-BF06-D4E07E2C5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4800" y="1964160"/>
                <a:ext cx="3219480" cy="106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9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p. 132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cheveux</a:t>
            </a:r>
            <a:r>
              <a:rPr lang="en-US" dirty="0"/>
              <a:t> </a:t>
            </a:r>
            <a:r>
              <a:rPr lang="en-US" dirty="0" err="1"/>
              <a:t>raides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72746" y="2706129"/>
            <a:ext cx="3842951" cy="308918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cheveux</a:t>
            </a:r>
            <a:r>
              <a:rPr lang="en-US" dirty="0"/>
              <a:t> </a:t>
            </a:r>
            <a:r>
              <a:rPr lang="en-US" dirty="0" err="1"/>
              <a:t>bouclés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1569" y="2829697"/>
            <a:ext cx="3459890" cy="276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8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cheveux</a:t>
            </a:r>
            <a:r>
              <a:rPr lang="en-US" dirty="0"/>
              <a:t> courts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22173" y="2607276"/>
            <a:ext cx="3558746" cy="34722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cheveux</a:t>
            </a:r>
            <a:r>
              <a:rPr lang="en-US" dirty="0"/>
              <a:t> </a:t>
            </a:r>
            <a:r>
              <a:rPr lang="en-US" dirty="0" err="1"/>
              <a:t>longues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6216" y="3006727"/>
            <a:ext cx="3521676" cy="28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  <a:br>
              <a:rPr lang="en-US" sz="2800" b="1" dirty="0"/>
            </a:br>
            <a:r>
              <a:rPr lang="en-US" sz="2800" b="1" dirty="0" err="1"/>
              <a:t>chauve</a:t>
            </a:r>
            <a:endParaRPr lang="en-US" sz="28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222" y="1977081"/>
            <a:ext cx="3398108" cy="35834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7E7AA9-799B-4DF0-A85A-723D3818D30C}"/>
                  </a:ext>
                </a:extLst>
              </p14:cNvPr>
              <p14:cNvContentPartPr/>
              <p14:nvPr/>
            </p14:nvContentPartPr>
            <p14:xfrm>
              <a:off x="7921080" y="979920"/>
              <a:ext cx="655560" cy="343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7E7AA9-799B-4DF0-A85A-723D3818D3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1720" y="970560"/>
                <a:ext cx="674280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83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p. 132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cheveux</a:t>
            </a:r>
            <a:r>
              <a:rPr lang="en-US" dirty="0"/>
              <a:t> noirs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8162" y="2755557"/>
            <a:ext cx="3484605" cy="315097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les </a:t>
            </a:r>
            <a:r>
              <a:rPr lang="en-US" dirty="0" err="1"/>
              <a:t>chevaux</a:t>
            </a:r>
            <a:r>
              <a:rPr lang="en-US" dirty="0"/>
              <a:t> noirs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09719" y="2755557"/>
            <a:ext cx="3917091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mince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1351" y="2891481"/>
            <a:ext cx="2199504" cy="303976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gros</a:t>
            </a:r>
            <a:r>
              <a:rPr lang="en-US" dirty="0"/>
              <a:t>    (</a:t>
            </a:r>
            <a:r>
              <a:rPr lang="en-US" dirty="0" err="1"/>
              <a:t>grosse</a:t>
            </a:r>
            <a:r>
              <a:rPr lang="en-US" dirty="0"/>
              <a:t>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68065" y="2891481"/>
            <a:ext cx="3793523" cy="28296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9B21A0-AE84-4BB1-9B9F-05249FE251EB}"/>
                  </a:ext>
                </a:extLst>
              </p14:cNvPr>
              <p14:cNvContentPartPr/>
              <p14:nvPr/>
            </p14:nvContentPartPr>
            <p14:xfrm>
              <a:off x="10313640" y="2066760"/>
              <a:ext cx="655560" cy="42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9B21A0-AE84-4BB1-9B9F-05249FE25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04280" y="2057400"/>
                <a:ext cx="674280" cy="43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451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092" y="1804088"/>
            <a:ext cx="3323967" cy="4077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1059" y="2965621"/>
            <a:ext cx="279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court   (Elle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courte</a:t>
            </a:r>
            <a:r>
              <a:rPr lang="en-US" dirty="0"/>
              <a:t>) </a:t>
            </a:r>
          </a:p>
        </p:txBody>
      </p:sp>
      <p:sp>
        <p:nvSpPr>
          <p:cNvPr id="9" name="Down Arrow 8"/>
          <p:cNvSpPr/>
          <p:nvPr/>
        </p:nvSpPr>
        <p:spPr>
          <a:xfrm rot="2967734">
            <a:off x="6746789" y="3299254"/>
            <a:ext cx="407773" cy="28420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181" y="2965621"/>
            <a:ext cx="3983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grand. Il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taille</a:t>
            </a:r>
            <a:endParaRPr lang="en-US" dirty="0"/>
          </a:p>
          <a:p>
            <a:r>
              <a:rPr lang="en-US" dirty="0"/>
              <a:t>(Elle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. Elle </a:t>
            </a:r>
            <a:r>
              <a:rPr lang="en-US" dirty="0" err="1"/>
              <a:t>est</a:t>
            </a:r>
            <a:r>
              <a:rPr lang="en-US" dirty="0"/>
              <a:t> de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taille</a:t>
            </a:r>
            <a:r>
              <a:rPr lang="en-US" dirty="0"/>
              <a:t>)</a:t>
            </a:r>
          </a:p>
        </p:txBody>
      </p:sp>
      <p:sp>
        <p:nvSpPr>
          <p:cNvPr id="11" name="Right Arrow 10"/>
          <p:cNvSpPr/>
          <p:nvPr/>
        </p:nvSpPr>
        <p:spPr>
          <a:xfrm rot="8961374" flipH="1">
            <a:off x="4034826" y="3065135"/>
            <a:ext cx="683627" cy="32196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3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1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famille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132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539"/>
            <a:ext cx="10515600" cy="4795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mon oncle	 la fille	     la femme	       le grand-père        ma nièce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épouser	un veuf / une veuve	        un(e) voisin(e)       une famille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un(e) célibataire	un frère	un mari	un neveu          la mère	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ma tante	ma grand-mère	mon père	  ma sœur	un fils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(le /la) fiancé(e)     marié(e)	     (le / la) divorcé(e)    les parents      les enfants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un(e) </a:t>
            </a:r>
            <a:r>
              <a:rPr lang="en-US" dirty="0" err="1"/>
              <a:t>fils</a:t>
            </a:r>
            <a:r>
              <a:rPr lang="en-US" dirty="0"/>
              <a:t> / </a:t>
            </a:r>
            <a:r>
              <a:rPr lang="en-US" dirty="0" err="1"/>
              <a:t>fille</a:t>
            </a:r>
            <a:r>
              <a:rPr lang="en-US" dirty="0"/>
              <a:t>  unique    un </a:t>
            </a:r>
            <a:r>
              <a:rPr lang="en-US" dirty="0" err="1"/>
              <a:t>époux</a:t>
            </a:r>
            <a:r>
              <a:rPr lang="en-US" dirty="0"/>
              <a:t> 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épouse</a:t>
            </a:r>
            <a:r>
              <a:rPr lang="en-US" dirty="0"/>
              <a:t>	  </a:t>
            </a:r>
            <a:r>
              <a:rPr lang="en-US" dirty="0" err="1"/>
              <a:t>l’ainé</a:t>
            </a:r>
            <a:r>
              <a:rPr lang="en-US" dirty="0"/>
              <a:t>(e)    le / la cadet(</a:t>
            </a:r>
            <a:r>
              <a:rPr lang="en-US" dirty="0" err="1"/>
              <a:t>te</a:t>
            </a:r>
            <a:r>
              <a:rPr lang="en-US" dirty="0"/>
              <a:t>)	</a:t>
            </a:r>
          </a:p>
        </p:txBody>
      </p:sp>
    </p:spTree>
    <p:extLst>
      <p:ext uri="{BB962C8B-B14F-4D97-AF65-F5344CB8AC3E}">
        <p14:creationId xmlns:p14="http://schemas.microsoft.com/office/powerpoint/2010/main" val="56660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544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 / Ma _______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_________. Elle / Il a ________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___________,  et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8163"/>
            <a:ext cx="10515600" cy="44607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b="1" dirty="0"/>
              <a:t>mon </a:t>
            </a:r>
            <a:r>
              <a:rPr lang="en-US" sz="2900" b="1" dirty="0" err="1"/>
              <a:t>oncle</a:t>
            </a:r>
            <a:r>
              <a:rPr lang="en-US" sz="2900" b="1" dirty="0"/>
              <a:t>	 ma </a:t>
            </a:r>
            <a:r>
              <a:rPr lang="en-US" sz="2900" b="1" dirty="0" err="1"/>
              <a:t>fille</a:t>
            </a:r>
            <a:r>
              <a:rPr lang="en-US" sz="2900" b="1" dirty="0"/>
              <a:t>	            ma femme	              mon grand-</a:t>
            </a:r>
            <a:r>
              <a:rPr lang="en-US" sz="2900" b="1" dirty="0" err="1"/>
              <a:t>père</a:t>
            </a:r>
            <a:r>
              <a:rPr lang="en-US" sz="2900" b="1" dirty="0"/>
              <a:t>        ma </a:t>
            </a:r>
            <a:r>
              <a:rPr lang="en-US" sz="2900" b="1" dirty="0" err="1"/>
              <a:t>nièce</a:t>
            </a:r>
            <a:r>
              <a:rPr lang="en-US" sz="2900" b="1" dirty="0"/>
              <a:t> 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mon </a:t>
            </a:r>
            <a:r>
              <a:rPr lang="en-US" sz="2900" b="1" dirty="0" err="1"/>
              <a:t>épou</a:t>
            </a:r>
            <a:r>
              <a:rPr lang="en-US" sz="2900" b="1" dirty="0"/>
              <a:t>(x)(se)	         le </a:t>
            </a:r>
            <a:r>
              <a:rPr lang="en-US" sz="2900" b="1" dirty="0" err="1"/>
              <a:t>veuf</a:t>
            </a:r>
            <a:r>
              <a:rPr lang="en-US" sz="2900" b="1" dirty="0"/>
              <a:t> / la veuve      mon </a:t>
            </a:r>
            <a:r>
              <a:rPr lang="en-US" sz="2900" b="1" dirty="0" err="1"/>
              <a:t>voisin</a:t>
            </a:r>
            <a:r>
              <a:rPr lang="en-US" sz="2900" b="1" dirty="0"/>
              <a:t> / ma </a:t>
            </a:r>
            <a:r>
              <a:rPr lang="en-US" sz="2900" b="1" dirty="0" err="1"/>
              <a:t>voisine</a:t>
            </a:r>
            <a:r>
              <a:rPr lang="en-US" sz="2900" b="1" dirty="0"/>
              <a:t>           ma </a:t>
            </a:r>
            <a:r>
              <a:rPr lang="en-US" sz="2900" b="1" dirty="0" err="1"/>
              <a:t>famille</a:t>
            </a:r>
            <a:endParaRPr lang="en-US" sz="2900" b="1" dirty="0"/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 err="1"/>
              <a:t>célibataire</a:t>
            </a:r>
            <a:r>
              <a:rPr lang="en-US" sz="2900" b="1" dirty="0"/>
              <a:t>	     mon frère 	       mon </a:t>
            </a:r>
            <a:r>
              <a:rPr lang="en-US" sz="2900" b="1" dirty="0" err="1"/>
              <a:t>mari</a:t>
            </a:r>
            <a:r>
              <a:rPr lang="en-US" sz="2900" b="1" dirty="0"/>
              <a:t>	       mon </a:t>
            </a:r>
            <a:r>
              <a:rPr lang="en-US" sz="2900" b="1" dirty="0" err="1"/>
              <a:t>neveu</a:t>
            </a:r>
            <a:r>
              <a:rPr lang="en-US" sz="2900" b="1" dirty="0"/>
              <a:t>	      ma </a:t>
            </a:r>
            <a:r>
              <a:rPr lang="en-US" sz="2900" b="1" dirty="0" err="1"/>
              <a:t>fille</a:t>
            </a:r>
            <a:endParaRPr lang="en-US" sz="2900" b="1" dirty="0"/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ma </a:t>
            </a:r>
            <a:r>
              <a:rPr lang="en-US" sz="2900" b="1" dirty="0" err="1"/>
              <a:t>tante</a:t>
            </a:r>
            <a:r>
              <a:rPr lang="en-US" sz="2900" b="1" dirty="0"/>
              <a:t>	ma grand-</a:t>
            </a:r>
            <a:r>
              <a:rPr lang="en-US" sz="2900" b="1" dirty="0" err="1"/>
              <a:t>mère</a:t>
            </a:r>
            <a:r>
              <a:rPr lang="en-US" sz="2900" b="1" dirty="0"/>
              <a:t>	        mon </a:t>
            </a:r>
            <a:r>
              <a:rPr lang="en-US" sz="2900" b="1" dirty="0" err="1"/>
              <a:t>père</a:t>
            </a:r>
            <a:r>
              <a:rPr lang="en-US" sz="2900" b="1" dirty="0"/>
              <a:t>	        ma </a:t>
            </a:r>
            <a:r>
              <a:rPr lang="en-US" sz="2900" b="1" dirty="0" err="1"/>
              <a:t>soeur</a:t>
            </a:r>
            <a:r>
              <a:rPr lang="en-US" sz="2900" b="1" dirty="0"/>
              <a:t>	      mon </a:t>
            </a:r>
            <a:r>
              <a:rPr lang="en-US" sz="2900" b="1" dirty="0" err="1"/>
              <a:t>fils</a:t>
            </a:r>
            <a:r>
              <a:rPr lang="en-US" sz="2900" b="1" dirty="0"/>
              <a:t>	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(mon /ma) </a:t>
            </a:r>
            <a:r>
              <a:rPr lang="en-US" sz="2900" b="1" dirty="0" err="1"/>
              <a:t>finacé</a:t>
            </a:r>
            <a:r>
              <a:rPr lang="en-US" sz="2900" b="1" dirty="0"/>
              <a:t>(e)	         </a:t>
            </a:r>
            <a:r>
              <a:rPr lang="en-US" sz="2900" b="1" dirty="0" err="1"/>
              <a:t>marié</a:t>
            </a:r>
            <a:r>
              <a:rPr lang="en-US" sz="2900" b="1" dirty="0"/>
              <a:t>(e)	         divorcé(e)	           </a:t>
            </a:r>
            <a:r>
              <a:rPr lang="en-US" sz="2900" b="1" dirty="0" err="1"/>
              <a:t>mes</a:t>
            </a:r>
            <a:r>
              <a:rPr lang="en-US" sz="2900" b="1" dirty="0"/>
              <a:t> parents      </a:t>
            </a:r>
            <a:r>
              <a:rPr lang="en-US" sz="2900" b="1" dirty="0" err="1"/>
              <a:t>mes</a:t>
            </a:r>
            <a:r>
              <a:rPr lang="en-US" sz="2900" b="1" dirty="0"/>
              <a:t> </a:t>
            </a:r>
            <a:r>
              <a:rPr lang="en-US" sz="2900" b="1" dirty="0" err="1"/>
              <a:t>enfants</a:t>
            </a:r>
            <a:r>
              <a:rPr lang="en-US" sz="2900" b="1" dirty="0"/>
              <a:t>	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les </a:t>
            </a:r>
            <a:r>
              <a:rPr lang="en-US" sz="2900" b="1" dirty="0" err="1"/>
              <a:t>yeux</a:t>
            </a:r>
            <a:r>
              <a:rPr lang="en-US" sz="2900" b="1" dirty="0"/>
              <a:t> __________      les </a:t>
            </a:r>
            <a:r>
              <a:rPr lang="en-US" sz="2900" b="1" dirty="0" err="1"/>
              <a:t>cheveux</a:t>
            </a:r>
            <a:r>
              <a:rPr lang="en-US" sz="2900" b="1" dirty="0"/>
              <a:t> _____________	   mince	   </a:t>
            </a:r>
            <a:r>
              <a:rPr lang="en-US" sz="2900" b="1" dirty="0" err="1"/>
              <a:t>gros</a:t>
            </a:r>
            <a:r>
              <a:rPr lang="en-US" sz="2900" b="1" dirty="0"/>
              <a:t>(se)    court(e)   grand(e)			</a:t>
            </a:r>
          </a:p>
        </p:txBody>
      </p:sp>
    </p:spTree>
    <p:extLst>
      <p:ext uri="{BB962C8B-B14F-4D97-AF65-F5344CB8AC3E}">
        <p14:creationId xmlns:p14="http://schemas.microsoft.com/office/powerpoint/2010/main" val="251377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9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which tells how many sons and how many daughters your parents have.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0DAF75-F179-4022-A46E-306FE5F1CBF8}"/>
                  </a:ext>
                </a:extLst>
              </p14:cNvPr>
              <p14:cNvContentPartPr/>
              <p14:nvPr/>
            </p14:nvContentPartPr>
            <p14:xfrm>
              <a:off x="1102320" y="555480"/>
              <a:ext cx="8753400" cy="1958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0DAF75-F179-4022-A46E-306FE5F1CB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2960" y="546120"/>
                <a:ext cx="8772120" cy="19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16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telling about a member of your family.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2B0E51-AFFB-43DC-B050-EB89C1BFB366}"/>
                  </a:ext>
                </a:extLst>
              </p14:cNvPr>
              <p14:cNvContentPartPr/>
              <p14:nvPr/>
            </p14:nvContentPartPr>
            <p14:xfrm>
              <a:off x="2814480" y="1806480"/>
              <a:ext cx="5420520" cy="1162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2B0E51-AFFB-43DC-B050-EB89C1BFB3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5120" y="1797120"/>
                <a:ext cx="5439240" cy="11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6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quatorze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la famille</a:t>
            </a:r>
          </a:p>
          <a:p>
            <a:pPr marL="0" indent="0" algn="ctr">
              <a:buNone/>
            </a:pPr>
            <a:r>
              <a:rPr lang="fr-FR" dirty="0"/>
              <a:t>descriptive adjectives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francophone nation now known as the Democratic Republic of Congo was at one time the personal property of King Leopold of Belgium.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494DF-6CCF-4562-982C-3322B159F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4" y="1604963"/>
            <a:ext cx="3733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0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AFD1AB-2FFC-4FF6-86B7-ADC7005B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F4BD8A-A66C-44FA-8AF3-89D5666476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9577" y="2266123"/>
            <a:ext cx="4704793" cy="31904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87848F-DA4C-44EE-9D79-2AEF4C8848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852" y="2266123"/>
            <a:ext cx="4794407" cy="31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048FC8-DBE8-4917-82AD-F12B0718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132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1084F-302A-4CA4-91D7-42F14802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beau- / belle- ___________</a:t>
            </a:r>
          </a:p>
          <a:p>
            <a:pPr marL="0" indent="0">
              <a:buNone/>
            </a:pPr>
            <a:r>
              <a:rPr lang="en-US" dirty="0"/>
              <a:t>step-__________________</a:t>
            </a:r>
          </a:p>
          <a:p>
            <a:pPr marL="0" indent="0">
              <a:buNone/>
            </a:pPr>
            <a:r>
              <a:rPr lang="en-US" dirty="0"/>
              <a:t>_____________-in-law</a:t>
            </a:r>
          </a:p>
          <a:p>
            <a:pPr marL="0" indent="0">
              <a:buNone/>
            </a:pPr>
            <a:r>
              <a:rPr lang="en-US" dirty="0"/>
              <a:t>step-parent: spouse of a biological parent who is not a biological parent</a:t>
            </a:r>
          </a:p>
          <a:p>
            <a:pPr marL="0" indent="0">
              <a:buNone/>
            </a:pPr>
            <a:r>
              <a:rPr lang="en-US" dirty="0"/>
              <a:t>beau-frère</a:t>
            </a:r>
          </a:p>
          <a:p>
            <a:pPr marL="0" indent="0">
              <a:buNone/>
            </a:pPr>
            <a:r>
              <a:rPr lang="en-US" dirty="0"/>
              <a:t>step-brother: son of a step-parent </a:t>
            </a:r>
          </a:p>
          <a:p>
            <a:pPr marL="0" indent="0">
              <a:buNone/>
            </a:pPr>
            <a:r>
              <a:rPr lang="en-US" dirty="0"/>
              <a:t>brother-in-law: brother of a spouse or male spouse of a sibling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648A3F-608B-4AE4-B4B5-3A98DA23663B}"/>
              </a:ext>
            </a:extLst>
          </p:cNvPr>
          <p:cNvSpPr/>
          <p:nvPr/>
        </p:nvSpPr>
        <p:spPr>
          <a:xfrm>
            <a:off x="458430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9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p. 132</a:t>
            </a:r>
            <a:br>
              <a:rPr lang="en-US" sz="2800" b="1" dirty="0"/>
            </a:br>
            <a:r>
              <a:rPr lang="en-US" sz="2800" b="1" dirty="0"/>
              <a:t>Elle a les </a:t>
            </a:r>
            <a:r>
              <a:rPr lang="en-US" sz="2800" b="1" dirty="0" err="1"/>
              <a:t>cheveux</a:t>
            </a:r>
            <a:r>
              <a:rPr lang="en-US" sz="2800" b="1" dirty="0"/>
              <a:t> blonds et les </a:t>
            </a:r>
            <a:r>
              <a:rPr lang="en-US" sz="2800" b="1" dirty="0" err="1"/>
              <a:t>yeux</a:t>
            </a:r>
            <a:r>
              <a:rPr lang="en-US" sz="2800" b="1" dirty="0"/>
              <a:t> bleus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19" y="1825625"/>
            <a:ext cx="3954162" cy="36731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1EFF6C-5358-41BA-87AC-098068D58348}"/>
                  </a:ext>
                </a:extLst>
              </p14:cNvPr>
              <p14:cNvContentPartPr/>
              <p14:nvPr/>
            </p14:nvContentPartPr>
            <p14:xfrm>
              <a:off x="8206560" y="1528920"/>
              <a:ext cx="2432520" cy="1018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1EFF6C-5358-41BA-87AC-098068D583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7200" y="1519560"/>
                <a:ext cx="2451240" cy="10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193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45018</TotalTime>
  <Words>527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Bonjour!</vt:lpstr>
      <vt:lpstr>Travail de cloche</vt:lpstr>
      <vt:lpstr>Bonjour!</vt:lpstr>
      <vt:lpstr>Pourquoi tombons-nous?</vt:lpstr>
      <vt:lpstr>PowerPoint Presentation</vt:lpstr>
      <vt:lpstr>The francophone nation now known as the Democratic Republic of Congo was at one time the personal property of King Leopold of Belgium.</vt:lpstr>
      <vt:lpstr>les parents</vt:lpstr>
      <vt:lpstr>p. 132</vt:lpstr>
      <vt:lpstr>p. 132 Elle a les cheveux blonds et les yeux bleus</vt:lpstr>
      <vt:lpstr>p. 132 Il a les cheveux chatains et les yeux marrons</vt:lpstr>
      <vt:lpstr>p. 132</vt:lpstr>
      <vt:lpstr>p. 132</vt:lpstr>
      <vt:lpstr>p. 132 chauve</vt:lpstr>
      <vt:lpstr>p. 132</vt:lpstr>
      <vt:lpstr>p. 132</vt:lpstr>
      <vt:lpstr>p. 132</vt:lpstr>
      <vt:lpstr>la famille p. 132</vt:lpstr>
      <vt:lpstr>Mon / Ma _______ s’appelle _________. Elle / Il a ________ans,      il / elle  a ___________,  et elle / il est _____________.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614</cp:revision>
  <cp:lastPrinted>2017-09-11T13:53:50Z</cp:lastPrinted>
  <dcterms:created xsi:type="dcterms:W3CDTF">2016-10-03T16:25:09Z</dcterms:created>
  <dcterms:modified xsi:type="dcterms:W3CDTF">2024-10-14T15:35:17Z</dcterms:modified>
</cp:coreProperties>
</file>