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1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31" r:id="rId2"/>
    <p:sldId id="462" r:id="rId3"/>
    <p:sldId id="470" r:id="rId4"/>
    <p:sldId id="469" r:id="rId5"/>
    <p:sldId id="456" r:id="rId6"/>
    <p:sldId id="455" r:id="rId7"/>
    <p:sldId id="457" r:id="rId8"/>
    <p:sldId id="458" r:id="rId9"/>
    <p:sldId id="445" r:id="rId10"/>
    <p:sldId id="447" r:id="rId11"/>
    <p:sldId id="463" r:id="rId12"/>
    <p:sldId id="468" r:id="rId13"/>
    <p:sldId id="451" r:id="rId14"/>
    <p:sldId id="454" r:id="rId15"/>
    <p:sldId id="450" r:id="rId16"/>
    <p:sldId id="449" r:id="rId17"/>
    <p:sldId id="466" r:id="rId18"/>
    <p:sldId id="461" r:id="rId19"/>
    <p:sldId id="352" r:id="rId2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62"/>
            <p14:sldId id="470"/>
            <p14:sldId id="469"/>
            <p14:sldId id="456"/>
            <p14:sldId id="455"/>
            <p14:sldId id="457"/>
            <p14:sldId id="458"/>
            <p14:sldId id="445"/>
            <p14:sldId id="447"/>
            <p14:sldId id="463"/>
            <p14:sldId id="468"/>
            <p14:sldId id="451"/>
            <p14:sldId id="454"/>
            <p14:sldId id="450"/>
            <p14:sldId id="449"/>
            <p14:sldId id="466"/>
            <p14:sldId id="461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10-11T15:30:45.6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8223 12038 806 0,'0'0'17'0,"0"0"4"0,0 0 1 0,0 0 2 0,0 0-24 0,0 0 0 0,-7 6 0 0,7-6 0 16,0 0 56-16,-7 6 6 0,7-6 2 0,-3 6 0 15,3-6 0-15,0 0 0 0,-7 3 0 0,7-3 0 16,0 0 0-16,0 0 0 0,-8 3 0 0,8-3 0 16,0 0-103-1,-10 6-20-15,-15 11-4 0,15-5-1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10-11T15:30:45.6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8223 12038 806 0,'0'0'17'0,"0"0"4"0,0 0 1 0,0 0 2 0,0 0-24 0,0 0 0 0,-7 6 0 0,7-6 0 16,0 0 56-16,-7 6 6 0,7-6 2 0,-3 6 0 15,3-6 0-15,0 0 0 0,-7 3 0 0,7-3 0 16,0 0 0-16,0 0 0 0,-8 3 0 0,8-3 0 16,0 0-103-1,-10 6-20-15,-15 11-4 0,15-5-1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14T18:37:31.3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3104 6141 676 0,'0'0'14'0,"-10"0"3"0,-1 0-17 0,1 0 0 0,10 0 0 0,-11 3 0 16,-3 2 54-16,7-2 7 0,-7 6 2 0,-7-3 0 15,7 6-34-15,-1-6-6 0,-2 5-2 0,-1-5 0 16,4 6-21-16,3-3 9 0,-3 3-9 0,0-6 0 15,0-1 8-15,4 7-8 0,3-3 0 0,-4-3 0 16,7 3 20-16,4-9-2 0,-7 3-1 16,7-3 0-16,0 0 11 0,-3 11 3 0,3-11 0 0,0 0 0 15,0 12-11-15,3-6-1 0,1 6-1 0,-1-6 0 16,1 0-8-16,3-1-2 0,0 10 0 0,0-9 0 16,0 6-8-16,7-6 0 0,-3 2 0 0,-1 4 0 15,1 0 0-15,-4-6 0 0,4 6 0 0,-1-6 0 16,1 5-16-16,-1-8-4 0,1 3-2 0,0 0 0 0,-1-3 3 15,4 6 1-15,-3-9 0 0,-4 6 0 16,0-6 4-16,-4-6 1 0,1 6 0 0,3 0 0 0,-3-6 21 0,3 3 5 16,0 0 1-16,-4 0 0 0,4 0-22 0,-3-3-5 15,-1-3-1-15,4-2 0 0,0 5 27 0,-3-6 6 16,0 3 1-16,-1 3 0 0,1-5-32 0,-1 5-7 16,1 0-1-16,-4 0 0 0,0 0 38 0,0 0 7 15,0 0 2-15,-4 6 0 0,1-11-19 0,-4 8-8 16,3 0 8-16,0 0-8 0,-3 0 10 15,0 3-10-15,0 0 12 0,0 3-12 0,-3 0 15 0,3 0-4 16,-4 0-1-16,4 8 0 0,-4-5-2 0,1 0 0 16,3 0 0-16,-7 0 0 0,7-6 1 0,-1 6 0 15,5 0 0-15,-4-6 0 0,7 0-9 0,0 0-16 0,0 0 4 16,-7 2 1-16,7-2 11 0,0 0 16 0,0 0-4 0,0 0-1 16,0 0-11-16,0 0-16 0,0 0 4 0,-7 12 1 15,7-12 11-15,0 0-12 0,0 12 12 0,0-6-12 16,0-6-9-16,3 12-3 0,1 5 0 0,-4-11-488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14T18:44:26.4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4357 4759 597 0,'0'0'16'0,"-7"0"5"16,0 6-21-16,0-6 0 0,0 0 0 0,7 0 0 16,-11 0 56-16,4 0 6 0,7 0 2 0,-7 0 0 15,0 0 0-15,3 0 0 0,4 0 0 0,-7 0 0 16,7 0 15-16,-7 0 3 0,7 0 1 0,-7 0 0 15,0-6-45-15,7 6-9 0,-11 0-1 0,4-6-1 16,7 6-2-16,-7 0 0 0,7 0 0 0,-7 0 0 16,7 0-25-16,-7-6 0 0,0 0 0 0,7 6 0 15,-7 0 0-15,0 0 0 0,7 0 0 0,-10 0 0 16,2 0 0-16,1 0 0 0,0 0 0 0,4 0 0 16,-8 0 0-16,4 0 0 0,0 0 0 0,-7 0 0 15,3 0 0-15,4 0 0 0,-3 6 0 0,-1 0 0 16,1-6 0-16,-1 0 0 0,0 6 0 0,-3-6 0 15,7 6 0-15,-3-6 0 0,-4 6 0 0,-4 0 0 16,7-1 0-16,1 1 0 0,-4 3 0 0,3 3 0 0,-3-6 10 0,3 6 3 16,1-7 1-16,-1 10 0 15,-3-3-14-15,0 0 0 0,3-1 0 0,-3 1 0 16,4-3-12-16,-1 3 2 0,4-1 0 0,-7 1 0 0,7 0 10 0,0-6 0 16,0 0 0-16,-4 3 0 0,1-4 0 0,-4 7 0 0,6-6 0 15,-2 6-8-15,-1-6 8 0,1 0 0 0,-1-1 0 16,1 4 0-16,3 3 14 0,-4-6-2 0,7 0 0 0,-3 6 0 15,4-7-12-15,-4 7-16 0,3-9 3 0,-3 6 1 16,4 0 12-16,-4-3 0 0,7 0 0 0,-4 5-9 16,1 1 9-16,-1-6-10 0,4 0 10 0,0 3-10 15,-3 2 10-15,3 1 0 16,0 0 0-16,0 0 8 0,-4-1-8 0,4 4 8 16,-4-3-8-16,1 6 8 0,-1-7-8 0,1 4 0 0,-4 3-8 0,0-7 8 15,3 4 0-15,-3-3 0 0,0 5 0 0,0-5 0 16,0 0 0-16,3-3 0 0,-3 6 0 0,7-7 0 15,-7 4 0-15,0 0 0 0,0-6 0 0,4 8 0 16,-1-2 0-16,1 0 0 0,-4-6 0 0,3 11 8 16,4-11-8-16,-3 3 0 0,-1 0 0 0,0 0 0 15,4 3-9-15,4-7 9 0,-4 1-10 0,4 0 10 16,-4 0 0-16,0 3 0 0,0 0 0 0,0 0 0 16,-4 2 0-16,0-5 0 0,4 0 0 0,-3 6 0 15,3-6 0-15,0 0 0 0,0-1 0 0,3 4 0 16,-3-3 0-16,0 0 0 0,4 0 0 0,-4 6 0 15,0-6 0-15,0-3 0 0,0 5 0 0,0-2 0 0,0 3 0 16,0-3 0-16,0 0 0 0,0 0 0 0,4 5 0 0,-4-2 0 16,0 3 0-16,0 0 0 0,0 0 0 0,-4-7 0 15,4 1 0-15,0 6 0 0,-4-6 0 0,4 0 0 16,0 3 0-16,4-3 0 0,-4-1 0 0,0-5 0 16,0 0 0-16,0 6 0 0,4 0 0 0,-4 6 10 15,0-6-10-15,3 3 8 0,-3-4-8 0,0-2-9 16,4 6 9-16,3-9-13 0,-7 6 21 0,3 6 5 15,-3-6 1-15,4 0 0 0,-1 0-14 16,-3-1 0-16,4-2 0 0,-1 6 0 0,1 0 0 0,-4-3 0 0,3 6 0 16,1-7 0-16,-1 1 0 0,-3-6 0 0,0 6 0 0,0-6 0 15,0 6 0-15,4 0-18 0,-1 0 2 0,1 0 1 16,0 3 27-16,-1-4 4 0,-3 1 2 0,4 0 0 16,-1-6-29-16,1 12-5 0,3-6-2 0,-4-3 0 15,1 3 18-15,3 0 0 0,0-1 0 0,-4 1 0 16,4-6 0-16,-7 0 0 0,8 0 0 0,-1 0 0 15,0 6 23-15,0 0 8 0,0-6 1 0,0 6 1 16,0 0-25-16,0-6-8 0,-4 0 0 0,4 6 0 16,1-6 10-16,-1 0-10 0,3 0 8 0,-3 0-8 15,0 6 8-15,4-6-8 0,-4 0 0 0,0 0 8 16,4 3-8-16,-1-1 8 0,1-2-8 0,-1 3 8 16,-3-3-8-16,0 0 0 0,4 3 0 0,-4-3 8 0,7-3-8 15,0 3 0-15,-3 0 0 0,3 0 8 0,0 3-8 16,4-3 0-16,-4 3 0 0,-4-3 0 0,5 6 0 0,2-6 0 15,1 0 0-15,-4 6 0 0,4-6 0 0,3 0 10 16,-4 0-10-16,-6 0 10 0,10 0-2 0,-3 0-8 16,-1 0 12-16,-2 0-4 15,6 0 0-15,-7 0 0 0,0 0 0 0,4 0 0 0,-1 0-8 16,-3 0 0-16,4 0 0 0,-4 0 0 16,7 0 0-16,-7 0 0 0,0 0-12 0,4 0 12 0,0 0 0 0,-1 6 0 0,1-6 0 15,3 0 0-15,-3 0 0 0,-8 6 0 16,8-6 0-16,0 6 0 0,-1-6 0 0,1 0 21 0,0 0-2 0,-1 6-1 15,-6-6-29-15,-1 5-5 0,1-5-2 0,0 6 0 16,-1-6 18-16,1 0 0 0,3 6 0 0,-4-3 0 16,1-3 0-16,3 3 0 0,-3-3 0 0,-1 0 0 15,-3 0 0-15,4 0 0 0,-1 0 0 0,5 0 0 16,-5 0 0-16,1 0 0 0,3 0 0 0,-4 0 0 16,5 0 0-16,-1-3 0 0,-7 0 0 0,7-3 0 15,0 6 0-15,0 0 0 0,0 0 0 0,0 0 0 16,0 0 22-16,4 0 8 0,-4-6 2 0,-3 6 0 15,6 0-24-15,1 0-8 0,0-5 0 0,-4 5 0 16,3-6 30-16,1 6 0 0,-4 0 0 0,-3 0 0 16,3 0-30-16,0 0 0 0,4 0 0 0,-4 0 0 15,0-6 0-15,0 6 0 0,0 0 0 0,0 0 0 16,-3-6-16-16,-1 6-10 0,4 0-2 0,1 0 0 16,-5-6 28-16,8 6 0 0,-4-6 0 0,3 0 0 15,1 3 0-15,-7 3 0 0,6 0 0 0,1 0 0 16,-4-3 0-16,0 3 0 0,4 0 0 0,3-3 0 15,-7 3 0-15,0 0 0 0,0-2 0 0,4 2 0 0,-4 0 0 16,4 2 0-16,-4-2 0 0,3 0 0 0,-2 0 0 16,-5 0 0-16,8 0 0 0,-4 0 0 0,0 0 0 0,0-2 0 0,0-1 0 15,-3 3 0-15,7 0 0 0,-4 0 0 0,-4 0 0 16,4 0 0-16,0 0 0 0,1 0 0 0,-1 0 0 0,3-6 0 16,-3 6 0-16,8 0 0 0,-12-6 0 0,8 6 0 15,-1-6 0-15,1 6 0 0,-4-6 8 0,4 6-8 16,-1 0 0-16,-2 0 8 0,-1-6-8 0,0 0 0 15,3 12 0-15,-2-6 9 0,2 6-9 16,-3-6 0-16,4 0 0 0,-8 6 0 16,-2-6 0-16,6 0 0 0,-4 0 0 0,1 6 0 0,3-6 0 0,-3 6 0 15,3-6 0-15,-4 0 0 0,1 0 0 0,6 0 0 16,-6 6 0-16,-4-6 0 0,7 0 0 0,0 0 0 16,0 0 0-16,4 0 0 0,0-6 0 0,6 6 0 15,-10 0 8-15,8-6-8 0,-1 6 0 0,4-6 0 16,-8 6 8-16,1 0-8 0,3-6 0 0,-7 6 0 15,4 0 9-15,-1-6-9 0,1 0 0 0,0 6 9 16,-4 0-9-16,3-6 0 0,-6 4 0 0,0 2 8 16,3-3-8-16,-4 0 0 0,4 3 9 0,0 0-9 15,-3-3 0-15,0 3 0 0,-1-3 0 0,8 0 0 16,-8 3 0-16,-6-3 8 0,7 3-8 0,-1-6 0 16,1 6 0-16,-4 0 0 0,3 0 0 0,1-6 0 15,0 6 0-15,-1 0 8 0,1 0-8 0,-1 0 0 16,4 0 0-16,-7 0 8 0,4-6-8 0,0 6 0 15,-1 0 0-15,1 0 0 0,3 0 0 0,-7 0-8 0,4 0 8 16,-1 0 0-16,-3-6 0 0,4 6 0 0,3 0 0 0,-7 0 0 16,0 0 0-16,4 0 0 0,-1 0 0 15,1 0 0-15,-1 0 0 0,1 0 0 16,-1 0 0-16,1 0 0 0,-4 0 0 0,4 0 0 16,-1 0 0-16,1 0 0 0,-4 0 0 0,0 0 0 0,4 0 0 0,-1 0 0 0,-3 0 0 15,4 0 0-15,-1 6 0 0,1-6 0 0,-4 0 0 16,0 0 0-16,4 0 0 0,-4 0 0 0,0-6 0 0,7 6 0 15,-11 0 0-15,8 6 8 0,-4-6-8 0,0 0 0 16,0 0 0-16,0 0 0 0,0 0 0 0,0 0 0 16,0 0 0-16,0 0 0 0,0 0 0 0,4 0 0 15,-7 6 0-15,3 0 0 0,0-6 0 0,-4 0 0 16,8 0 0-16,-8 0 0 0,4 0 0 0,-3 0 0 16,-1 6 0-16,-3-6 0 0,0 0 0 0,4 0 0 15,-1 0 0-15,5 0 0 0,-1 0 0 0,0 0 0 16,0 0 0-16,0 0 0 0,0 0 0 0,-4-6 0 15,4 6 0-15,0 0 0 0,1 0 0 0,-1 0 8 16,0 0-8-16,3 0 0 0,1 0 0 0,-8 0 0 16,4 0 0-16,0 0 0 0,1 6 0 0,-1-6 0 15,3 0 0-15,-3 0 0 0,4 0 0 0,-4 0 0 16,0 0 0-16,0-6 0 0,0 6 0 0,-7 0 0 16,7 0 0-16,0 0 0 0,0 6 0 0,0-6 0 15,4 0 0-15,-8 0 0 0,1 0 0 0,3 0 0 16,-7 0 0-16,7 0 0 0,0 0 0 0,-3 0 0 15,3 0 0-15,0 0 0 0,-4 0 0 0,4 0 0 16,0-6 0-16,-3 6 0 0,3 0 0 0,-4 0 0 0,4 0 13 16,-3-6 5-16,0 6 1 0,-1-6 0 0,-3 6-31 0,4 0-5 15,-1-6-2-15,1 6 0 0,-1-6 19 0,8 6 0 0,-8-5 0 16,-3-1 0-16,4 3 0 0,-1 0 0 0,-3 3 0 16,4-3 0-16,-1-3 12 0,4 3 5 0,-3-6 2 0,0 3 0 15,-1 0-31-15,1 1-5 0,-1 5-2 0,1-6 0 16,-1 0 19-16,1 0 0 0,3 6 0 0,-4-9 0 15,1 6 0-15,3 0 0 0,0-3 0 0,-4 6 0 16,4-5 0-16,-3-1 14 0,0 0-2 16,-1 0-1-16,1 0-11 15,3 0 0-15,0 0 0 0,3-3 8 0,-10 1 35 0,7 5 6 0,4-3 2 0,-8 0 0 32,4-6-82-32,-3 6-16 0,-4 0-3 0,4 1-1 0,-1-4 51 0,1 3 0 0,-1 3 0 0,-3 3 0 15,4-9 0-15,-4 9 0 0,0-6 0 0,0 0 0 16,0 6-8-16,0-11-8 0,0 11-2 0,0-6 0 15,-4 0 33-15,4-6 6 0,0 6 2 0,-3 0 0 16,-1-3-37-16,4 9-7 0,-3-11-2 0,3 11 0 16,-4-6 39-16,4 6 8 0,0 0 2 0,0 0 0 15,-4-6-26-15,4 6 8 0,0 0-8 0,-3-6 0 0,-4-3 0 0,3 0 0 16,-3 4 0-16,4 2 0 16,-1-3 0-16,1 0 0 0,-4 0 8 0,0 0-8 15,3 0 0-15,1 0 0 0,-4-3 0 0,3 4 8 16,0-4-8-16,1 0 0 0,-1 3 0 0,1 0 0 15,-1 0 0-15,-3 0 0 0,4 1 0 0,-1-4 0 16,-3 0 0-16,4 0 8 0,-1 3-8 0,-3-6 8 0,4 7-8 0,-1-7 0 16,1 0 0-16,-5 6 0 0,5-3 0 15,-1 3 0-15,-3 1 0 0,0-7 0 0,7 0 0 16,-3 3 0-16,-8 0 0 0,8 1-11 16,-4-4 11-16,0 6 0 0,-1-6 0 0,1 6 0 15,0-5 0-15,0-1 0 0,0 3 0 0,0 3 0 0,0-6 0 0,4 6 0 0,-4-8 0 0,-1 5 0 16,1 0 0-16,0 3 0 0,0-11 0 0,0 11 0 15,-3 0 0-15,-1-6 0 0,4 6 0 0,-4 0 0 16,4-2 0-16,-3-4 0 0,3 0 0 0,-4 6 0 16,1-9 0-16,3 4 0 0,-8-1 0 0,5 0 0 15,3 6 0-15,-7-11 0 0,7 8 0 0,-4 3 0 16,0-6 0-16,1 6 0 0,-1 0 0 0,-3 1 8 16,7-7-8-16,-3 6 0 0,2-3 0 0,-2 3 0 15,-1-6 0-15,8 7 0 0,-11-1 0 16,3 0 0-16,1 0 0 0,-1 6 0 0,0-6 0 15,1 0 0-15,-4 3 0 0,3-6 0 0,1 6 0 0,-1-2 0 16,0 5 0-16,-3-6 0 0,0 6 0 0,0-6 0 16,3 6 0-16,-3-6 0 0,0 6 0 0,0-6-8 15,0 6 8-15,0 0 0 0,-4 0-9 0,1-6 9 16,-1 6 0-16,0 0 0 0,1 0-9 0,-1 0 9 16,4 0 0-16,-4-6 0 0,4 0 0 0,-3 6 0 15,-1 0 0-15,-3-2 0 0,3 2 0 0,-3-3 0 16,0 0 0-16,3 0 0 0,0 0 0 0,-6 3 0 15,6 0 0-15,-3-6 0 0,0 6 0 0,3-6 0 0,1 0 0 0,-5 6 0 16,1-12 0-16,0 12 0 16,3-6 0-16,-6 6 0 0,3-5 0 0,-4 5 0 0,4-9 0 0,-4 6 0 0,4 0 0 15,-4-3-10-15,4 6 10 0,0-6 0 0,0 0 0 0,3 0 8 16,-7 6-8-16,4-6-8 0,3 1 8 0,-3 5-12 16,7 0 12-16,-3-6 8 0,6 6-8 0,-10-6 11 15,3 6-11-15,4-6-16 0,-7 3 4 16,3 3 1-16,1-3 11 0,-1 0 0 0,-3-3-9 15,0 6 9-15,-1 0 0 0,1-6 0 0,0 6 0 16,0-5 0-16,-7 5 0 0,3-6 0 16,-3 6 10-16,0 0-10 0,10-6 0 0,-7 6 0 15,4-6 0-15,3 6 0 0,-3-6 0 0,0 0 0 0,4 0 0 0,-8 0 0 16,7 3 0-16,-3 0 0 0,0 1 0 0,0 2 0 16,3-6 0-16,-7 0 0 0,1 0-9 0,2 6 9 15,-2-6 0-15,3 6 0 0,-8-12 9 0,8 12-9 16,-3 0 0-16,2-6 0 0,1 0 0 0,4 4 0 15,-5-1 0-15,5 0 0 0,-1 0 0 0,-3 3 0 16,3-3-19-16,1 3-10 0,6-3-3 0,-10 0 0 16,3 3 24-16,-3 0 8 0,0-6 0 0,3 0-9 15,4 6 9-15,-7 0 0 0,0 0 0 0,0 0 0 16,0 6 0-16,-1 0 0 0,5 0 0 0,-1-3 0 16,-7 3 0-16,4-3 0 0,4-1 0 0,-5 4 0 15,5-6 0-15,3 0 0 0,-8 6 0 0,8-6 0 0,-3 0 0 0,3 0 0 16,0 12 0-16,-4-6 8 15,4 0-8-15,3 0 0 0,-6-6 0 0,-1 6 0 16,0-1 0-16,4 1 0 0,-7-3 0 0,3 9 0 16,4-12 0-16,0 6 0 0,-7 0 0 0,3-6 0 15,1 6 0-15,3 0 0 0,-4-6 0 0,0 5 0 16,8-5 0-16,-8 6 0 0,0 0 0 0,1 0 0 16,3-3 0-16,-4 3-12 0,4-6 4 0,0 6 0 0,3-6 8 0,-3 6-13 0,-4-6 5 0,4 5 8 15,0-5-15-15,4 0 5 0,-4 6 1 0,-4-6 0 16,4 0-9-16,3 0-2 0,-3 6 0 0,-3 0 0 15,2-6 7-15,-2 0 1 0,3 6 0 0,-4-6 0 16,4 0 0-16,7 3 1 0,-4-3 0 0,1 0 0 16,-4 3-5-16,-1 0 0 0,5 3-1 0,-1 0 0 15,4-6-15-15,0 5-2 0,0 1-1 16,0 0 0-16,7-6-30 0,-7 6-7 0,3 6 0 16,-3-6-1-16</inkml:trace>
  <inkml:trace contextRef="#ctx0" brushRef="#br0" timeOffset="65443.499">3775 7575 380 0,'10'-9'8'0,"-10"9"1"0,0 0-9 0,4-5 0 0,-4 5 0 0,3 0 0 16,-3 0 32-16,0 0 4 0,4-6 0 0,-4 6 1 16,0 0 3-16,0 0 1 0,0 0 0 0,0 0 0 15,0 0-3-15,0 0-1 0,0 0 0 0,0 0 0 16,0 0-22-16,0 0-5 0,0 0-1 0,0 0 0 16,0 0 44-16,0 0 9 0,0 0 2 0,3 0 0 15,-3 0-52-15,4-6-12 0,-1 0 0 0,-3 6 0 16,8 0 0-16,-1 0 0 0,-7 0 0 0,7 0-10 15,-4 0 10-15,4 0 0 0,-3-6 8 0,3 6-8 16,0 0 0-16,0 6 0 0,0-6 0 0,0 0 0 16,0 0 0-16,7 0 0 0,-7 6 0 0,0-6 0 15,0-6 0-15,-3 6 0 0,3-6 0 0,4 0 0 16,-4 6 0-16,3-3 0 0,1 3 0 0,-1 0 0 16,-3-3 0-16,4-3 0 0,0 3 0 0,-1 1 0 15,1-4 0-15,-4 3 8 0,3-3-8 0,-3 6 0 16,4-6 0-16,0 6 0 0,-1 0 0 0,1-6-8 15,-4 6-15-15,3 6-2 0,-3-6-1 0,1 6 0 16,6-6-42-16,-7 6-8 0</inkml:trace>
  <inkml:trace contextRef="#ctx0" brushRef="#br0" timeOffset="67322.032">9405 7464 466 0,'0'0'12'0,"0"0"5"0,0 0-17 0,-3-9 0 0,-1 0 0 0,0 6 0 15,4 3 13-15,0 0-1 0,0 0 0 0,-3 3 0 16,-4 6-4-16,3-3 0 0,-3 8-8 0,4-2 12 16,-1 0-12-16,1-6 0 0,-1 3 8 0,1-4-8 15,3 7 0-15,-4-6 0 0,4 0 0 0,0-6 0 16,0 0 0-16,0 0 0 0,0 0 8 0,0 0-8 15,0 0 12-15,4 6 0 0,3-6 0 0,-4 0 0 16,4 0 16-16,0 0 2 0,-3 0 1 0,3 0 0 16,0 0-9-16,-3 0-2 0,3 0 0 0,0 6 0 15,0-6-9-15,0 6-3 0,0-1 0 0,0 4 0 16,0-3-8-16,4 0 0 0,-4 0 9 0,3 6-9 16,-3-6 19-16,4 5-1 0,-1-2 0 0,1 0 0 15,-4 3-27-15,4-4-6 0,-4 10-1 0,3-12 0 16,1 3 16-16,-4 0 0 0,7 2 12 0,-3-2-12 15,3-3 12-15,-4-6-4 0,4 6 0 0,0-6-8 0,1 0 24 16,-1 0-3-16,0 0 0 0,0 0 0 16,4-6 7-16,-4 0 2 0,-4-3 0 0,4 1 0 15,0 2-4-15,1-3-1 0,-1 3 0 0,0 0 0 16,-4 0-5-16,4 0-2 0,-3 0 0 0,0-2 0 16,-4 2-8-16,3 3-2 0,-3 0 0 0,4 0 0 0,-4-3-8 0,0 6 8 15,4-3-8-15,-4 3 8 0,-4-6-8 0,4 6 0 0,-3 0 0 16,-1 0 0-16,4 0 0 0,0 0 0 15,1 6 0-15,-1-6 0 0,0 0 0 0,0 3 0 16,0-3 0-16,0 0 0 0,-4 3 0 0,4 0 0 16,-7-3 0-16,4 0 8 0,3 3-8 0,0 0 0 15,4 0 0-15,-4-3 0 0,0 0 0 0,3 3 0 16,-3-3 0-16,0 0 0 16,7 0 0-16,-3-3 0 0,0 6 0 0,-1-6 0 0,4 3 0 0,-3 0 0 0,3 0 0 0,0 0 0 15,0 0 0-15,0-3-11 0,4 0 11 0,-4 0-8 16,4-3 8-16,-4 3 8 0,0-9-8 0,0 7 11 15,0-1-11-15,-3 0 0 0,3-3 0 0,0 3 0 16,0 3 0-16,-3 0 0 0,-1 0 0 0,1 0 0 16,-1-3 0-16,-2 6 0 0,-1 0 0 0,0 0 0 15,-7 0 0-15,7-5-11 0,0 5 11 0,-7 0-8 16,7-6 8-16,-7 6-12 0,3-6 12 0,4 6-12 16,-7 0-1-16,4-6-1 0,-4 6 0 0,7 0 0 15,-7 0-2-15,0 0-1 0,0 0 0 0,7-6 0 16,-7 6 1-16,7 0 0 0,-3-6 0 0,-4 6 0 15,7-3 4-15,0 6 0 0,3 3 1 0,-3 0 0 16,0-6-21-16,4 6-5 0,-4-6-1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14T19:05:23.4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11606 6961 850 0,'-10'6'17'0,"10"-6"6"0,0 0-23 0,0 0 0 0,0 0 0 0,0 0 0 15,0 0 0-15,0 0 0 0,0 0 0 0,0 0 0 16,0 0 0-16,0 0 0 0,0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14T19:02:47.7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28843 6914 220 0,'0'0'0'0,"0"0"9"0,0 0-9 0,-7 6 0 0,7-6 0 0,0 0 0 16,-7 0 19-16,7 0 1 0,-7 6 1 0,7-6 0 15,-4 5 15-15,4-5 2 0,-3 6 1 0,-1 0 0 16,1 0 21-16,3 0 5 0,-4 6 1 0,1-3 0 16,3 2 17-16,-4 1 3 0,4 0 1 0,-3 2 0 15,3 4-20-15,0 6-4 0,0-13-1 0,0 16 0 16,0-9-19-16,0-1-4 0,0 10-1 0,0-10 0 16,3 1-21-16,-3 2-4 0,4-8-1 0,-4 12 0 15,3-13 2-15,-3 10 0 0,4-3 0 0,-4-7 0 16,0 7-14-16,3-3 0 0,-3-3 0 0,0 5 0 15,0 1 9-15,-3 2-1 0,-1 7 0 0,4-4 0 0,-3 13-8 16,-1-4 0-16,1 6 0 0,3-2 0 16,0-7 0-16,-4 3 0 0,4-5 0 0,0 2 0 15,0-11 0-15,0-1 0 0,0-2 0 0,0 3 0 0,4-7 0 16,-4 1 0-16,3-3-9 0,1-3 9 16,-1 0 0-16,-3-6 0 0,4 6 0 0,-1 0 0 15,1-1 0-15,-1 1 0 0,4-6 0 0,-7 0 0 0,4 6 28 0,3 0 4 16,-7-6 0-16,7 0 0 0,-7 0-32 0,0 0-10 0,0 0 0 15,0 0 0-15,7 0-8 0,-3 0-2 0,3 0 0 0,-7 0 0 32,7 0-52-32,0-6-12 0,-4 0-1 0</inkml:trace>
  <inkml:trace contextRef="#ctx0" brushRef="#br0" timeOffset="870.467">28833 6790 710 0,'-8'-6'30'0,"5"1"-30"16,-4-1 56-16,0-3 6 0,3 3 1 0,1 0 0 16,-4 0-6-16,3 6-1 0,1-12 0 0,-1 12 0 15,1-5-18-15,3 5-4 0,0 0-1 0,0 0 0 16,0 0-10-16,0 0-3 0,0 0 0 0,0 0 0 15,0 0 0-15,0 0 0 0,0 0 0 0,0 0 0 16,0 0 0-16,0 0 0 0,0 0 0 0,0 0 0 16,-7 0 4-16,7 0 0 0,0 0 0 0,0 0 0 15,0 0-4-15,0 0-1 0,0 0 0 0,0 0 0 16,0 0-7-16,0 0 0 0,0 0-1 0,0 0 0 16,0 0-11-16,0 0 12 0,-4-9-12 0,4 9 12 15,0 0-12-15,0 0 0 0,4 0 9 0,-1 0-9 16,4 9 0-16,0-9 0 0,4 0-12 0,-1 0 4 15,1 0 8-15,0 5 0 0,-1-5 0 0,1 0 0 16,-1 0 0-16,4 0 0 0,-3 0 0 0,0 0-8 16,3 0 8-16,-4 6 0 0,4-6 0 0,-3 0 0 15,0 6 0-15,3-6 0 0,-4 0 0 0,1 0 0 16,-1 6 0-16,1-6 0 0,0 6 0 0,-4-6 0 16,3 3 0-16,-6 0 0 0,3 0 0 0,0 3 0 15,0-3 0-15,0 0 0 0,0 2 0 0,0 1 0 16,-3 0 0-16,3 0 0 0,0 6 0 0,0-6 0 15,-4 0 0-15,1-1 0 0,-4-5 0 0,0 0-8 16,3 3-11-16,-3 6-1 0,4 0-1 0,-8-3 0 0,1 6 9 16,3-12 3-16,-4 6 0 0,1 5 0 0,-1-8 9 15,-3 6 0-15,4 0 0 0,-1 3 0 16,1-1 0-16,-4-5 0 0,3 6 0 0,0 3 0 16,-3-3 0-16,4 5 0 0,-4 1 0 0,3-4-8 0,-3 4 8 15,4 0 0-15,-1-4 0 0,1 1-8 0,-1 6 19 16,1-9 4-16,-1 5 1 0,1 4 0 0,-1-10-16 0,1 7 0 15,-1-6 8-15,-3 3-8 0,0-4 0 0,3 7 0 0,-3-12 0 16,-3 6 0-16,3-4 0 0,0-2-16 0,-4 6 3 0,0-6 1 16,1 0 12-16,-4-6 16 0,0 0-3 0,-4 0-1 15,4 0-12-15,0-6 0 0,0 0 0 0,0 0 0 16,-1 0 0-16,1 0 0 0,4 3 0 0,-4-2 0 16,0-1-24-16,3 0-8 0,-3 0-2 15,3-6 0-15,4 12 34 0,-3-6 0 0,3 0 0 0,7 6 0 16,-8 0-15-16,8 0-9 0,0 0-1 0,0 0-1 15,0 0-11-15,0 0-3 0,0 0 0 0,0 0 0 16,0 0-22-16,0 0-5 0,0 0-1 0</inkml:trace>
  <inkml:trace contextRef="#ctx0" brushRef="#br0" timeOffset="1816.105">29231 6943 874 0,'0'0'18'0,"0"0"4"0,0 0-22 0,0 0 0 0,0 0 0 0,0 0 0 15,0 0 72-15,0 0 11 0,0 0 1 0,0 0 1 16,0 0-25-16,0 0-4 0,0 0-2 0,0 0 0 16,-3 6-20-16,-1-3-4 0,4-3-1 0,-3 12 0 15,-1-6-18-15,1 0-11 0,3-1 12 0,-4 7-12 16,4-6 0-16,-4 6 0 0,4-6 0 0,0 2 0 16,0 4 0-16,0-12 0 0,0 6 0 0,0 0 0 15,4 0 0-15,0 6 8 0,-4-6-8 0,3-4 10 16,1 4-10-16,-4 3 0 0,7 0 0 0,-4 3-11 15,1 0 11-15,-1-7 0 0,1 4 0 0,-1 3-8 16,1 0 16-16,-1-1 3 0,1-5 1 0,-1 6 0 16,-3 0 6-16,4-3 2 0,-1 2 0 0,-3 1 0 15,0 0-20-15,4-6 0 0,-4-6 0 0,0 6 0 16,0-6 0-16,0 0 0 0,0 0 8 0,0 6-8 16,0-6 0-16,0 0 0 0,4 8 0 0,-4-8 0 15,0 0 9-15,0 0-1 0,0 0-8 0,0 0 12 0,0 0 12 0,0 0 3 16,-4-5 0-16,4 2 0 0,-4-3-17 0,1 0-10 0,3 6 12 15,0-6-12-15,-4-6 10 0,1 12-10 16,3-6 8-16,-4 0-8 0,4 1 0 0,0-1 0 0,0-3 0 0,-3 3 0 16,3 0 0-16,-4 0 0 0,4 0 0 0,-3 0 0 15,-1 1 0-15,4-1 0 0,-3-3 0 0,3-3 0 16,-4 9 0-16,4-6 0 0,-3 4 0 0,3-1 0 16,0 0 0-16,0-6 0 0,0 3 0 0,0 0 0 15,3 3 0-15,-3-2 0 16,4 2 0-16,-1-6 0 0,-3 0 0 0,4 3 0 0,-1 1 0 15,1-1 0-15,-1-3-9 0,1 6 9 0,-1-6 0 0,1 7 0 16,-1-7 0-16,1 0 0 0,0 9 8 0,-1-9-8 16,1 6 0-16,3 1 0 0,-4-7 0 0,1 0 0 15,-1 6 0-15,1-3 0 0,-1 3 0 0,1-5 0 16,3-1 0-16,-4 6-15 0,1-6 2 0,3 3 0 16,-4 1 36-16,1-1 7 0,3-3 2 0,-3 6 0 15,-1 0-32-15,1-3 0 0,-1 7 0 0,-3 2 0 16,4-6-19-16,3 0-9 0,0 3-3 0,-7 3 0 15,7 0 31-15,-7 0 0 0,10 3 0 0,-3 3 0 16,1 0 0-16,2-6 0 0,1 2 0 0,-4 1 0 16,3 3 0-16,1-6 0 0,-4 6 0 0,4-6 0 15,-4 6 0-15,3-6 0 0,-3 0 0 0,4-6 0 0,-4 6 0 16,4 0 0-16,-1-6-8 0,-3 6 8 0,4-6-12 0,-4 1 1 0,0-1 0 16,0-3 0-1,0 6-29-15,0 0-5 0,0-3-2 0</inkml:trace>
  <inkml:trace contextRef="#ctx0" brushRef="#br0" timeOffset="2687.093">29774 6931 1181 0,'-7'-5'24'0,"4"-1"7"0,-1 6-31 16,-3 0 0-16,7 0 0 0,-7-6 0 0,0 6 32 0,0-6 0 0,0 6 0 16,0 0 0-16,0-3-20 0,7 3-3 0,-7 3-1 0,-4-3 0 15,4 6 7-15,-3 0 1 0,3 0 0 16,-4-1 0-16,4 1-4 15,0 0 0-15,0 0 0 0,0-3 0 0,0 6 13 0,3-3 3 0,4-6 0 0,-7 9 0 16,0-4-4-16,0 7 0 0,4-6 0 0,-1 6 0 16,-3-6-6-16,3 0-2 0,1 2 0 0,-1 4 0 15,1-6 0-15,-1 6 0 0,4 0 0 0,-3-1 0 16,3 4-3-16,0-3-1 0,0 0 0 0,0-1 0 16,0-5 10-16,0 9 2 0,3-3 0 15,1-1 0-15,-4 1-24 0,3 0 0 0,1-3 0 0,-1 2 0 16,1 1 0-16,-1 0 0 0,5-6 0 0,-5 3 0 15,1-1 0-15,3-2 0 0,-4 3 0 16,1 3 0-16,3-6 0 0,-4 0 0 0,4 0 0 0,-3-6 0 16,3 0 22-16,-4 0 0 0,4 0 0 0,1-6 0 15,-1 6 3-15,0-6 1 0,0 6 0 0,0-6 0 16,3 6-18-16,-3-12-8 0,8 6 8 0,-5 3-8 16,1-5 0-16,-1 2 0 0,4-3 0 0,-3-3 0 15,0 0 56-15,-1 6 7 0,1-5 1 0,-4 2 0 16,0-3-101-16,-4-6-20 0,1 7-4 0,-1-7-1 15,-3 3 51-15,4 4 11 0,-1-7 0 0,1 3 0 16,0 4 0-16,-1-13-16 0,1 12 3 0,3-5 1 16,-7 2-6-16,3-3-1 0,1 1 0 0,-4 2 0 15,0 3 2-15,0-5 0 0,0 5 0 0,0-3 0 0,-4 3 17 16,1 1 0-16,3-7 0 0,-4 12 0 0,1-9 0 16,-1 7 0-16,4 2 0 0,-3-3 0 0,-1 3 0 15,-3 0-12-15,-4 0 12 0,4 0-10 0,-3 6-5 16,-1 0-1-16,1 0 0 0,-1 6 0 0,0 0-4 0,1 0 0 15,3 0-1-15,-4 6 0 0,1-4 21 0,3 1 0 0,-1 0 10 16,1 3-10-16,0 0 0 0,4-7 0 0,-4 1 0 16,0 0 0-1,3 0 0-15,4 0 0 0,0-6 0 0,-3 9 0 0,3-9 0 16,0 12-22-16,0-12 3 0,0 5 1 16,3 1-20-16,-3 0-4 0,4 0-1 0,-4-6 0 15,0 0-148-15,3 3-29 0</inkml:trace>
  <inkml:trace contextRef="#ctx0" brushRef="#br0" timeOffset="3863.577">30067 6881 1154 0,'0'0'24'0,"0"0"6"0,0 0-30 0,0 0 0 0,0 0 0 0,0 0 0 16,0 0 93-16,0 0 13 0,0 0 2 0,0 0 1 15,0 0-46-15,0 0-10 0,0 0-1 0,0 0-1 16,-3 9-23-16,-1 0-4 0,1 0 0 0,-1 3-1 16,4-1 0-16,-3-5 0 0,3 6 0 0,-4 3 0 15,4-3-3-15,0 5 0 0,0 1 0 0,0-4 0 16,4 4 8-16,-4 6 2 0,0-7 0 0,3 10 0 16,-3-10-30-16,0 7 0 0,4 2 0 0,-1-2-10 15,-3-4 10-15,4 4 0 0,-1-3 0 0,1 2 0 16,3 1 0-16,-4-10 0 0,4 10 0 0,-3-7 0 15,-1 4 0-15,1-3 0 0,0-1 0 0,-1 1 0 16,4 0 0-16,-3 2 0 0,-1-2 0 0,1-3 0 16,3 2 0-16,-4 1 0 0,1-6 0 0,-1 2 0 15,1-2 0-15,-1 6 11 0,-3-12-3 0,4 11 0 16,-1-11-8-16,-3 3 0 0,4 0 0 0,-1-1 0 0,-3 4 0 16,0-12 0-16,0 6 0 0,0-6 0 0,0 0 0 15,0 0 0-15,0 0 0 0,0 0 0 0,0 0 0 16,0 0 0-16,0 0 0 0,0 0 0 0,0 0-16 15,0 0 2-15,0 0 0 0,0 0 0 0,0 0 22 16,0 0 5-16,0 0 1 0,-3-6 0 0,3 0-14 16,-4-5 0-16,4 5 0 0,0-3 0 15,0 0 0-15,0 0 0 0,0-2 0 0,0 5 9 16,0-6-9-16,0 0 0 0,0-3 0 0,0 4 0 0,0-1 0 0,0-6 0 0,0 1 0 16,0 2 0-16,0-3-9 0,0-2-1 15,0 2 0-15,0 0 0 0,0-2 10 0,0 5 0 0,0 0 0 0,-3-2 0 16,3 5 0-16,-4-9 0 0,1 10 0 0,-1-13 0 15,1 7 0-15,-1 2 0 0,4-9 0 0,-3 4-8 16,-1 2 8-16,1-5 14 0,3-1-3 0,0 4-1 16,-4 2-10-16,4-9 0 0,0 10 9 0,4-1-9 15,-4-2 0-15,0 2 0 0,0 0 0 0,3 7 0 16,1-4-16-16,-4 3-2 0,3-6 0 0,1 13 0 16,3-13 18-16,-4 6 0 0,4 3 0 0,-3-2 0 15,3-7 0-15,-3 12 0 0,-1-3 0 0,4 0 0 16,-3 6 0-16,-1-2 0 0,1-1 0 0,-4 6 0 15,3-6 0-15,1 6 0 0,-1-6 0 0,-3 6 0 16,0 0 0-16,4 0 0 0,3 6 0 0,-4-6 0 16,-3 0 0-16,0 0 0 0,0 0 0 0,7 6 0 15,-3-3-10-15,3 0 10 0,-3-3-8 0,-4 0 8 16,0 0 0-16,3 3-8 0,-3-3 8 0,7 0 0 16,-7 0 0-16,0 5 0 0,4 1 0 0,-1 0-8 15,1 0-1-15,-1 6 0 0,1-6 0 0,3 5 0 16,0-5 0-16,0 3 0 0,0-3 0 0,0 6 0 0,-3 0 9 15,-1-1-12-15,-3 1 12 0,0 3-12 16,0 2-16-16,-3 1-3 0,-1 6-1 0,1-4 0 0,-1-2 13 16,-3-6 3-16,3-1 0 0,1 4 0 0,-1-3 16 0,4 0 0 0,-3-1 0 15,3-5 0-15,-4 6 0 0,-3-3 14 16,0-3-1-16,0-6 0 0,0-6 7 0,0 0 0 0,0 0 1 0,-4-6 0 31,4 3-40-31,0-2-8 0,-3-1-1 0,3 0-1 0,0 0 16 0,0 4 3 0,-1 2 1 16,1-6 0-16,4 6-12 0,-4 6-3 0,3-6 0 0,-3 6 0 15,0-6-50 1,4 6-10-16,-4-6-3 0</inkml:trace>
  <inkml:trace contextRef="#ctx0" brushRef="#br0" timeOffset="4630.183">30342 6920 866 0,'0'0'18'0,"0"0"4"0,0 0-22 0,4 11 0 16,-1-5 0-16,-3-6 0 0,4 6 79 0,0 0 11 0,-1 0 2 0,1 3 1 15,-4-9-19-15,3 12-4 0,-3-7-1 0,4 1 0 16,-4-6 0-16,3 12 0 0,1 0 0 0,-1-6 0 16,1 2-15-16,-4 4-3 0,3 0-1 0,-3 0 0 15,0 0-22-15,4-1-5 0,-1 10-1 0,-3-3 0 16,0-7-10-16,0 7-3 0,4-3 0 0,-4 2 0 16,0 1 11-16,0-3 3 0,3 2 0 0,-3 1 0 15,0-6-31-15,4-1-7 0,-4-2-1 0,0 3 0 16,0 0 16-16,0-12 0 0,3 6 0 0,-3-6 0 15,0 0 0-15,4 5 0 0,-4-5 0 0,0 0 0 16,0 0 0-16,0 0 0 0,0 0 10 0,0 0-10 16,0 0 16-16,0 0-3 0,0 0 0 0,0 0 0 15,0 0 4-15,0 0 1 0,0 0 0 0,0 0 0 16,3 0-5-16,-3-5-1 0,4-1 0 0,-4 0 0 16,0 0-12-16,0-6 0 0,-4 0 0 0,1 1 0 15,-1 2 0-15,4-9 0 0,-3 1 0 0,3-1 0 16,0 3 0-16,-4-2 0 0,4-7 0 0,0 9 0 15,0-2 0-15,-3-1-18 0,3 3 4 0,0 4 1 0,0-7 13 16,0 6 0-16,0-2 0 0,0 2 0 0,-4 0 0 0,4 0-9 16,0 1 9-16,0-1-8 0,0 0 8 0,0 9 0 0,4-9 0 15,-4 6 0-15,3 6-8 0,-3 0 8 0,0-11-8 16,0 11 8-16,4-6 0 0,-4 6 0 0,3-6 0 16,1 0-8-16,-4 6 8 0,7-3-10 0,-3 0 10 15,3 0-10-15,-4 3 10 0,-3 0-13 16,7 0 5-16,0-3 8 0,0 0-22 0,-3 3 3 0,3 0 1 15,0-6 0-15,4 6-19 16,-4 0-4-16,3 0-1 0,1 0 0 0,-1 0-26 0,1 0-6 16,3 0-1-16</inkml:trace>
  <inkml:trace contextRef="#ctx0" brushRef="#br0" timeOffset="5514.163">30649 6931 866 0,'0'0'36'16,"0"0"-28"-16,0 0 120 0,4 0 25 0,-1 6 5 0,4 0 1 16,-3-6-47-16,3 6-10 0,-3-3-2 0,3 0 0 15,-4 3-33-15,4-3-7 0,0-3-2 0,0 3 0 16,-3 0-16-16,3 3-3 0,-4-6-1 0,4 0 0 16,1 0-24-16,-1-9-5 0,0 6-1 0,0-6 0 15,0 6 0-15,0 3 0 0,0-3 0 0,0 3 0 16,0 0-8-16,0-6 0 0,-3 6 0 0,3-6 8 15,0 6-8-15,0-6 0 0,-4 6 0 0,4-5 8 16,0 5-8-16,-3-6-9 0,3 6 9 0,-4-6-13 16,5 0-3-16,-5 3 0 0,1 0 0 0,-1 0 0 15,1 0 4-15,-1 0 0 0,1 0 0 0,-1 0 0 16,-3 3 12-16,0-6-11 0,4 6 11 0,-4 0-10 16,0-5-16-16,0-1-3 0,0 0-1 0,-4 0 0 15,1 0 5-15,-1 0 1 0,-3 0 0 0,4 0 0 16,-4 1 24-16,-4-1-8 0,0-3 8 0,1 9 0 15,-1-6 0-15,-3 0 0 0,0 0 0 0,3 0 0 0,1-3 0 16,-1 4 0-16,4-7 0 0,-3 9 8 0,3 0 0 16,-8 3 0-16,5 0 0 0,3 0 0 0,-4 3-8 0,4 0 0 15,0 0-11-15,0 3 11 0,0 0-12 0,0 5 12 0,3-5-13 16,-3 0 5-16,0 6 8 0,0-3 0 16,4 2 0-16,-4-2 0 0,3 6-8 0,1-3 8 15,-4-1-8-15,3-2 8 0,0 3 0 0,1 6 0 0,-1-7 0 0,1 7 0 16,-1-3 0-16,1 2 0 0,3-5 0 15,0 6 0-15,0-4 0 0,0 4 14 0,0 6-2 16,0-10 0-16,0 10 4 0,3-6 1 16,1-4 0-16,-1 10 0 0,1-13-4 0,-1 1-1 15,1 3 0-15,3 0 0 0,0-1 0 0,4 4 0 0,-4-6 0 0,3-1 0 16,1-2-12-16,3 9 9 0,-3-12-9 0,-1 6 8 16,1-7-8-16,-1 1 0 0,1-3 0 0,0 6 0 15,3-6 0-15,-4 3 0 0,4 0 0 0,0-6 0 16,1 0 0-16,-1 0 0 0,0 6-8 0,0-6 8 15,-4 0-30-15,5-6-2 16,-5 6 0-16,1 0 0 0,-1 0-35 0,4 0-7 0,1 6-2 0,-1-6 0 16,-4 0-128-16,1 0-25 0</inkml:trace>
  <inkml:trace contextRef="#ctx0" brushRef="#br0" timeOffset="159459.359">11486 7049 718 0,'0'0'30'0,"0"0"-30"16,0 0 9-16,0 0-9 0,0 0 8 0,0 0-8 16,-3 0 59-16,3 0 6 0,0 0 2 0,-7-6 0 15,7 6 0-15,-11 0 0 0,4 0 0 0,7 0 0 16,-7 0-9-16,7 0-2 0,-7 6 0 0,7-6 0 15,-3 0-19-15,3 0-4 0,0 0-1 0,-7 0 0 16,-1 12-8-16,5-6-3 0,-4 5 0 0,0-2 0 16,3 3-6-16,-3 0-2 0,4-6 0 0,-1 0 0 15,4-6-3-15,0 0-1 0,0 5 0 0,0-5 0 16,0 6 11-16,0-3 1 0,0-3 1 0,0 15 0 0,0 0-22 0,0 8-16 16,0 9 2-16,0 4 1 0,-3 2 13 0,3-3 0 15,0-2 0-15,-4 2 0 0,1-9 0 0,-1 4 0 16,1-4 0-16,-1-2 0 0,0 2 0 0,1-2 0 0,3-4 8 15,-4-2-8-15,4 0 0 0,0-1 0 0,4-5 0 16,-4 0 0-16,0-4 0 0,0 4 0 16,0-12 0-16,0 6 0 0,0-6 0 15,0 0 0-15,0 0 0 0,0 0 0 0,3 6 0 16,-3-6 0-16,0 0 8 0,0 0-8 0,0 0 0 0,0 0 0 0,0 0 0 0,0 0 0 16,0 0 9-16,0 0-1 0,0 0-8 0,0 0 12 15,0 0-12-15,0-6 0 0,4-6 0 0,-4-2 0 16,0 2 0-16,0 0-12 0,0 0 3 0,0 1 0 15,0-10 9-15,4 3 0 0,-4 1 0 0,3-7 0 16,1 4 0-16,-4-4-8 0,3-2 8 0,1 2-8 16,-4-5 8-16,3-4 0 0,-3 4 0 0,4-9 0 15,-1 0 0-15,1 2 0 0,-1-2 0 0,1-3 0 16,-1 9 0-16,4-7 14 0,0 10-3 0,-3 0-1 16,3 2-10-16,-3 1 0 0,-1 2 9 0,-3 1-9 15,4-4 0-15,-4 10 0 0,3-1 0 0,-3 0 0 16,0 7 0-16,0 2 0 0,-3-3 0 0,3 6 0 15,0 0 0-15,0 6 0 0,0 0 0 0,0 0 0 16,3 12-8-16,-3-6 8 0,4 11-8 0,-4-5 8 16,3 3 0-16,-3-3 0 0,4-1 0 0,-4-2 11 15,3 9-11-15,1 0 0 0,-1-7 0 0,1 4 8 16,-1 0 6-16,4-1 1 0,-3-2 0 0,0-6 0 16,-1 12-15-16,1-7 0 0,-4 4 0 0,3 3 0 15,1-12 0-15,-4-6 0 0,0 0 0 0,3 6 0 0,4-6-9 0,-7 0-5 16,0 0-1-16,7 2 0 0,-3-2 15 0,-1-2 0 0,4 2 0 15,0-6 0-15,0 0 30 16,-3-6 9-16,0 6 1 0,3-9 1 0,3 1-33 0,1-7-8 0,-4-2 0 0,3 2 0 16,1 3 0-16,0 1 0 0,-1 2 0 0,4 3 0 15,0 1-14-15,0-7 2 0,-3 3 0 0,3 6 0 16,0 1-15 0,0-4-2-16,1 6-1 0,-5-6 0 0,4 0-12 15,-3 7-2-15,-1 5-1 0,1 0 0 0,-4 2 1 0,4 7 0 16,-8-3 0-16,4 0 0 0,0 0 26 0,-3 0 6 0,3 3 0 0,0-1 1 15,-4 4 40-15,-3 15 8 0,4-10 2 16,-4 4 0-16,0 2-29 0,0-2-10 0,0 3 0 0,-4-1 9 16,4-2 15-16,0 2 4 0,0-5 0 0,-3-1 0 15,3-5-5-15,0 3-1 0,0-3 0 0,0-1 0 16,0 4-7-16,0 9-2 0,3-13 0 0,-3 13 0 16,4-4-13-16,-1 4 0 0,-3-6 8 0,4 8-8 15,-1 3 0-15,-3 4 0 0,0 11 8 0,0-3-8 16,0-23 10-16,0 8-1 0,0 1 0 0,0 2 0 0,0-11 15 0,0 2 4 15,0-2 0-15,0 0 0 0,-3-1-6 0,3-2-1 16,-4-3 0-16,1 5 0 0,3-11-1 0,-4 0-1 16,4 0 0-16,-3 0 0 0,3-3-19 0,-4 3 0 15,4-6 8-15,0 8-8 0,0 1 0 0,0-3 0 16,0 0 0-16,0 0 0 0,0-6-8 0,-3 6-6 16,-1-6-1-16,4 6 0 15,0-3-37-15,0 2-7 0,-3 1-1 0,3-3-1 16,0-3-31-16,0 0-5 0,0 0-2 0,0 0-585 0</inkml:trace>
  <inkml:trace contextRef="#ctx0" brushRef="#br0" timeOffset="160033.489">12203 7272 1552 0,'-11'-3'44'0,"0"-5"10"16,1-1-43-16,3 3-11 0,-4-12 0 0,4 12 0 15,-3 1 53-15,-1 10 9 0,0 1 2 0,1 6 0 16,-4 0-20-16,0-3-4 0,-1-1-1 0,1 1 0 16,0 9-30-16,0-6-9 0,4-1 0 0,-1 10 0 15,0 3 0-15,4-1 0 0,0 4 0 0,0 2 0 16,4-11 0-16,-1 2 0 0,1-2 0 0,3-6 0 16,-4 2 0-16,4 4 0 0,0-6 0 0,4-1 0 15,-1-2 0-15,1 0 0 0,-1-3 0 0,1-3 0 16,3 3 20-16,0-6 4 0,-4 0 1 0,4 0 0 15,1 0-25-15,-1 6 0 0,0 0 0 0,3-6 0 0,1 5 0 16,-1-5 0-16,1-5 0 0,0 5 0 0,-1-6 0 16,1 0 0-16,-1 0 0 0,1-3 0 0,-1 0 30 15,1-5 1-15,-4-4 0 0,4 6 0 0,-4 0-21 0,0 7-10 16,0-1 10-16,0-3-10 0,-4-3 8 16,1-6-8-16,-1-2 0 0,1-4 0 0,-4 7 0 0,0 5 0 15,0 0 0-15,-4 3 0 0,4-2-20 16,0 11-4-16,-7-6-1 0,0 0 0 0,0 6-6 15,0-6-1-15,0 0 0 0,-3 3 0 0,-5-6-1 0,1 6-1 0,0 0 0 0,0 0 0 16,-3 3 19-16,2 0 4 0,1-5 1 0,0 5 0 16,0 0-6-16,4 0 0 0,-1 0-1 0,0 0 0 15,11 0-23-15,0 0-5 16,0 0-1-16</inkml:trace>
  <inkml:trace contextRef="#ctx0" brushRef="#br0" timeOffset="160676.607">12305 7234 801 0,'0'0'34'16,"-4"12"-34"-16,4-6 95 16,0-6 12-16,-3 12 2 0,3-7 1 0,0-5-10 0,0 0-1 0,0 0-1 0,-4 15 0 15,1 3-32-15,-1-1-6 0,4 10-2 0,-3-4 0 16,-1-2-34-16,4 3-6 0,-3-7-2 0,3 1 0 15,0-3-5-15,0 2-2 0,3-5 0 0,-3 0 0 16,0-3-1-16,0 5 0 0,-3 1 0 0,6-3 0 16,-3-6 0-16,0-6-8 0,0 0 12 0,4 11-4 15,-4-11-8-15,7 6 8 0,-4 3-8 0,-3-9 8 16,7 3-8-16,-7-3 0 0,0 0 9 0,7 0-9 16,-3 0 0-16,3-3 0 0,-3 0 0 0,3-3 0 15,-4 0-12-15,1-5 2 0,-1-1 1 0,-3-6 0 16,4 1 9-16,-1 2 0 0,1-9-9 0,-1 4 9 15,-3 2-9-15,4-5 9 0,-1 2-12 0,1 3 12 16,-1 1-25-16,-3 5 1 0,4-6 1 0,-4 9 0 16,3-2 23-16,-3-1 0 0,4 0 0 0,-1 3 0 15,-3 1 0-15,0 8 0 0,0 0 0 0,0 0 0 16,0 0 0-16,4 2 0 0,0-2 0 0,-1 3 0 16,1 3 0-16,3 0 0 0,-4 6 0 0,4 0 0 15,-3-6 0-15,3-1 0 0,0 1 0 0,-4 0 0 16,8 9 0-16,-4-3 0 0,4-1 0 0,-4 4 0 15,3-3 0-15,-3 0 0 0,4-1 0 0,-4 7 0 0,-3-3 0 16,3 2 0-16,0 1 0 0,-4 0 0 0,4 2 0 16,-3 4 0-16,-1-7 0 0,-3 4 0 0,4-9 0 0,-4 0 0 15,3-1 0-15,-3-2 0 16,4 0-58-16,-4 0-4 0,3 2-1 0,1 1 0 16,-4-6-103-16,0 0-21 0</inkml:trace>
  <inkml:trace contextRef="#ctx0" brushRef="#br0" timeOffset="161461.345">13042 6740 1314 0,'-7'6'37'0,"0"-6"8"16,0 6-36-16,4 0-9 0,-5 0 0 0,5 9 0 0,-1-4 53 0,1-5 9 15,-1 6 2-15,4 3 0 0,0-4 0 0,0 7 0 16,0 0 0-16,4-7 0 0,-1-2-9 0,1 6-2 0,-1 6 0 0,1-4 0 16,3 1-33-16,0 2-8 0,0 10 0 0,-3-10-1 15,3 10-11-15,0-7 0 0,3 16 0 0,-3-1 0 16,-3-9 0-16,3 3 0 16,-3 4 0-16,3-10 0 0,-4 9 0 0,-3-2 0 0,4-1 0 0,-4-2 0 15,3-1 0-15,-3-11 0 0,0 8 0 16,4-8 0-16,-4 5 0 0,0-2 0 0,0 2 0 0,0-2 0 15,0-3 24-15,-4-7 2 0,4-2 1 0,0-9 0 16,0 0-43-16,0 0-9 16,0 0-2-16,0 0 0 0,0 0 67 0,0 0 14 0,0 0 2 0,0 0 1 15,0 0-40-15,0-3-8 0,4-3-1 0,-4-5-8 16,0-1 0-16,0-3 0 0,0 3 0 16,-4-5 0-16,4 5 0 0,0 0 0 15,0-3 0-15,-3 4 0 0,3-1 0 16,0 0 0-16,0-5 0 0,0 8 0 0,3 0 0 0,-3 6 0 0,0-3 0 0,4-6 0 15,-4 12 0-15,0 0 0 0,7 0-15 0,-4-6 5 16,4 6-2-16,-3-5-1 0,-1 5 0 0,4 0 0 16,0-6-3-16,4 6 0 0,-4 6 0 0,0-6 0 15,0 5 5-15,0-5 1 0,0 0 0 0,0 6 0 16,0-6 10-16,1 0 0 0,-1 12 0 0,0-6-8 16,0 3 8-16,0 0 0 0,-4 5 0 0,4-2 0 15,0 0 0-15,-3 0 0 0,3 2 0 0,-3 4 0 0,-1-6 0 0,4 5 9 16,-7 1-9-16,4 3 0 15,-1-4 8-15,1-8-8 0,-4-3 0 0,0 3 0 16,0-1 9-16,0 4-9 0,-4 0 0 0,1 0 9 0,3-3-9 0,0-1 8 16,0-8-8-16,-7 9 8 0,3-3-8 0,4-6 0 15,0 0 0-15,-7 0 0 0,-4 6 0 0,4-6 0 0,-3-6 0 16,3 6-11-16,-4-6-9 0,1-3-3 16,-5 1 0-16,5 2 0 15,-4 0-33-15,3 3-8 0,-3-3 0 0,0 0-1 16,3 0-102-16,-3-6-20 0</inkml:trace>
  <inkml:trace contextRef="#ctx0" brushRef="#br0" timeOffset="162066.071">13518 7425 1497 0,'0'0'32'0,"0"0"8"0,0 0 0 0,0 0 4 0,0 0-36 0,0 0-8 16,0 0 0-16,0 0 0 0,-3 6 53 0,3 6 9 15,0-6 2-15,0 3 0 0,0-1-16 0,3 7-4 16,-3-3 0-16,0 0 0 0,4-3-20 0,-4 5-4 16,4 1 0-16,-4-3-1 15,3 5-19-15,1-5 0 0,-4 3 0 0,3-3 0 16,-3 5 0-16,0-8 0 0,0 3 0 0,0-1 0 16,0-5 0-16,0-6 0 0,0 0 0 0,0 0 0 0,0 0 0 0,0 0 0 0,0 0 0 0,0 0 0 15,0 0 56-15,0 0 4 16,0 0 0-16,0 0 1 0,0 0-46 0,4-6-15 0,-4-2 8 0,0 8-8 15,0 0 0-15,0 0 0 0,3-9 0 0,-3 3 0 16,0 0 0-16,0-3 0 0,0 3 0 0,4 1 0 16,-8-1 0-16,4-6 0 0,-3 9 0 0,-1-9 0 15,1 0 0-15,-1-5 0 0,4 11 0 0,-3-9 0 16,-5-2 0-16,5 11 0 0,-4 0 0 0,3-6 0 16,1-11 9-16,-1 2-1 0,1-3-8 15,-1 7 12-15,4 5-12 0,0-3-10 0,0 4 2 0,0-1 0 16,4 0 8-16,-1 0 0 0,4 3 0 0,-3 4 0 15,-4 5-18-15,7-6-2 0,4 0 0 0,-1 0 0 16,1 6-18 0,3-6-4-16,-4 12-1 0,1-6 0 0,3 0 13 0,0 0 2 0,0-6 1 15,0 0 0-15,0 6-21 0,-3 0-4 0,3 0 0 0,0 0-1 16,0 6-3-16,-3-6 0 0,3 6 0 0,0-6 0 16,-3 6-21-16,-1-6-5 0,-10 0-1 0,11 0-487 15</inkml:trace>
  <inkml:trace contextRef="#ctx0" brushRef="#br0" timeOffset="162608.603">13952 7314 1267 0,'0'0'28'0,"0"0"5"0,0 0 2 0,0 0 1 0,0 0-36 0,0 0 0 0,0 0 0 0,0 0 0 15,-7 0 80-15,0 0 8 0,0 0 3 0,0 0 0 16,7 0-31-16,-7 0-7 0,-4 0-1 0,4 5 0 15,0-5-13-15,-3 3-3 0,3-3-1 0,0 0 0 16,0 3-19-16,0 0-3 0,0 6-1 0,3 0 0 16,4-9-12-16,-7 6 0 0,0 0 0 0,3 0 0 15,1 5 0-15,-1-5 0 0,4 0-8 0,-3 3 8 16,-1-3 0-16,4 6-8 0,0-7 8 0,-3 13 0 16,3-12 0-16,-4 6 0 0,4-3 0 0,4 2 0 15,-4 7-8-15,3-12 8 0,-3 3 0 0,0 2 0 16,0 1 0-16,4 0 0 0,-1 0 0 0,-3-6 0 15,4 5 0-15,-4-5 0 0,0-6 8 0,0 0-8 16,0 0 10-16,0 0-1 0,10 0 0 0,-10 0 0 16,7-3 9-16,1-6 2 0,-1 4 0 0,-4-1 0 15,4-6-7-15,-3 6-1 0,-1 0 0 0,1 0 0 16,-1-3-12-16,1 4 0 0,-4 2 0 0,3 0 0 16,-3-3 0-16,4 0 0 0,-4 0 0 0,0-6 0 15,3 3-25-15,-3 4-8 0,0-1-2 0,0 6 0 16,0 0 35-16,0 0 16 0,0 0-2 0,0 0 0 0,0 0-14 0,0 0 0 15,0 0-9-15,0 0 9 16,0-9-12-16,0 6 3 0,0 3 1 0,0 0 0 0,0-6-2 0,0 6 0 16,0 0 0-16,0 0 0 0,0 0 10 0,0 9 0 15,0 0 0-15,0 2 0 0,-3 4 0 0,3-3 0 16,0-6 10-16,3 3-10 0,-3 2 8 0,4 7-8 0,-4 0 0 16,0-7 9-16,0 4-9 0,3-6 0 15,1 0 0-15,-4-9 0 0,0 0 0 0,3 12 0 0,5-1-14 0,2-5 5 31,1-3-140-31,-1 0-28 0,4-3-6 0,1-3-1 0</inkml:trace>
  <inkml:trace contextRef="#ctx0" brushRef="#br0" timeOffset="163032.065">14333 7269 1267 0,'-7'0'28'0,"0"3"5"0,0 0 2 15,0 0 1-15,-3 3-36 0,3-6 0 0,-4 12 0 0,0-12 0 16,1 6 92-16,-1 0 11 0,4-6 2 0,-3 6 1 16,2-1-67-16,5 1-14 0,-4 0-2 0,3 3-1 0,4-9-22 0,0 0 0 15,-3 6 0-15,3-6 0 0,0 0 0 0,-4 6 0 16,4-6 0-16,-3 12 0 0,3-7 0 0,0 10 0 15,0 9 0-15,-4-7 0 0,4 1 0 0,0-6 0 16,0-3 0-16,0-9 0 0,0 0 0 0,0 0 0 16,0 0 0-16,0 0 0 0,4 11 0 0,-1 1 0 15,4 0 0-15,-3-6 0 0,-1 3 20 0,4-4 0 0,1 7 0 0,-1 0 0 16,0-6-20-16,0 6 0 0,-4-7 0 0,4 4 0 16,0 0 0-16,0 6 8 0,-3-3-8 0,3-1 0 15,-7-11 0-15,4 6 0 0,3-6 0 0,-4 6 8 16,1 3 4-16,-1 0 0 0,1-1 1 0,-1 10 0 15,-6-12-2-15,3 6-1 0,-4 0 0 0,1 2 0 16,-4 4-2-16,-4-3-8 0,0 2 12 16,-6 1-4-16,3-6-8 0,-8-1 0 15,-2-8 0-15,-1 3 0 0,-3-6-148 16,-4 0-24-16,-28-3-6 0,11-3-1 0</inkml:trace>
  <inkml:trace contextRef="#ctx0" brushRef="#br0" timeOffset="164549.832">14831 7728 850 0,'0'0'17'0,"-4"6"6"0,4 0-23 0,-3 6 0 0,-1-4 0 16,1 1 0-1,3 6 56-15,-4-3 6 0,1-1 2 0,-4 1 0 0,3 3 0 0,-3 8 0 0,0 4 0 0,-4-4 0 16,4-5 8-16,0-6 3 0,0 11 0 0,-3 4 0 15,-1-7-56-15,0 4-11 0,4 5-8 0,-3 4 9 16,-1-10-9-16,1 1 8 0,-1 2-8 0,0-2 8 16,1-1-8-16,-4 4 0 0,7-13 0 0,-4 7 0 15,-3-1-14-15,3-8-5 0,1-6-1 0,3 6 0 16,0-6-35 0,0 0-7-16,-4 2-2 0</inkml:trace>
  <inkml:trace contextRef="#ctx0" brushRef="#br0" timeOffset="168841.231">15462 7628 699 0,'0'0'29'16,"0"3"-29"0,-3 3 59-16,3 0 5 0,0 0 2 0,0 5 0 15,0-5 29-15,0 6 5 0,0 0 2 0,0-3 0 16,0 5-82-16,0 1-20 0,0 3 0 0,0 5 0 16,0-2 0-16,0-4 0 0,3 1 0 0,-3 3 0 0,0-4 56 0,4-5 6 0,-4 0 2 0,3 3 0 15,-3-4-52-15,0 1-12 0,0-6 0 0,0 6 0 16,0-1 13-16,0 4 0 0,0-3 0 0,0 0 0 15,0-6 18-15,0-6 3 0,0 0 1 0,0 0 0 16,0 0 25-16,-3-6 4 0,3-6 2 0,0 6 0 16,-4-9-42-16,4 7-9 0,0-7-2 0,0 3 0 15,-3-6-13-15,3 1 0 0,0 2 0 0,0-3 0 16,0-2 0-16,3 8 0 0,-3 0 0 16,4-5 0-16,-4 5 0 0,3-9 0 0,-3 4 0 15,4-1 0-15,-4 3 0 0,3-2 0 0,-3 5 0 0,0 0 0 16,0 6-8-16,0 0 8 0,0 1 0 0,0 5 0 15,0 0-12-15,0 0 4 0,0 0 8 0,0 0-13 16,0 0 4-16,0 0 1 0,0 0 0 0,0 0 0 16,0 0 8-16,0 0 0 0,0 0 0 0,7 5-8 15,0 7 8-15,4-6 0 0,-4 0 0 0,0 6 0 16,0-3 0-16,0 2 0 0,4 1 0 0,-4 0 0 16,0 0 0-16,0-1 0 0,0 1 0 0,0-3 0 15,0 3 0-15,-3 5 0 0,-1-8 0 0,1 0 0 16,-4-3 0-16,0-6 0 0,0 0 0 0,0 0 8 15,0 0-8-15,0 0 0 0,3 9 0 0,-3-9 8 16,0 0-8-16,0 0 9 0,0 0-9 0,0 0 10 16,4-15-10-16,-1 6 0 0,-3-6 0 0,4 4 0 15,-1-7-12-15,-3 3 1 0,4 4 1 0,-1-7 0 16,1 6 10-16,0-2 0 0,-1 2 0 0,1 0 0 0,-1 0 0 16,1 0 0-16,-1 1 0 0,-3 2 0 0,4 3 0 0,-4 6 0 15,0 0 0-15,0 0 0 0,0 0 0 0,0 0 0 16,0-6-9-16,0 6 9 0,0 0 0 0,0 0-11 15,0 0 11-15,0 0-8 16,0 0 8-16,3 6 0 0,4 0 0 0,-3 3 0 16,-1-3 0-16,1-1 8 0,-1 7-8 0,-3-6 0 0,7 6 0 0,0 0 0 0,1 2 0 15,-1 4 0-15,0-6 0 0,3 2 0 0,-3 1 0 0,0 0 0 16,0-3 0-16,0-1 0 0,-3-5 0 0,3 3 0 16,-3-3 0-16,3 0 0 0,-4 0 0 0,1 0 0 15,-1-1-24-15,-3-5-10 0,0 0-2 0,4 0 0 16,-1 6-22-16,1-6-5 0,3 6-1 0</inkml:trace>
  <inkml:trace contextRef="#ctx0" brushRef="#br0" timeOffset="169465.259">16118 7766 1314 0,'-7'-3'37'0,"0"3"8"0,7 0-36 15,-7-3-9-15,7 3 0 0,-7-5 0 0,0 2 27 0,-3 3 3 0,3 0 1 16,-4 0 0-16,4-6-15 0,0 6-4 0,0-6 0 0,0 6 0 15,3 6-12-15,-3-6 8 0,0 6-8 0,0-3 0 16,3 5 0-16,-3-2 0 0,4 3 0 0,-4-3 0 16,3 6 0-16,1-6 0 0,-4 5 0 0,3-2 0 15,4 3 11-15,-3 0 9 16,3-1 1-16,0 1 1 16,0-6-31-16,3 0-7 0,-3-6 0 0,4 6-1 0,-1 0 17 0,1 8 14 0,-1-2-2 15,1-6-1-15,-1 0 18 0,4-6 4 0,0-6 1 0,4 0 0 16,-4 6-6-16,0-6 0 0,4 0-1 0,-4 1 0 15,3-4-9-15,1 3-2 0,-4 0 0 0,4 0 0 16,-1 0-5-16,-3-6-2 0,0 1 0 0,0-1 0 16,0 0-20-16,-3 3-4 0,-1-2-1 0,1-1 0 15,-4 0 16-15,4 0 12 0,-1-2-3 0,-3 8 0 16,4-6-9-16,-8 0 0 0,4 3 0 0,0 1 0 16,0 2 0-16,0 6 0 0,0 0 0 0,0 0 8 15,0 0-8-15,0 0-16 0,0 0 4 0,0 0 1 16,0 0 11-16,0 0 0 0,0 0 0 0,0 0 0 15,0 6 0-15,-7 5 0 0,3-5 0 0,1 6 0 16,-1 0 0-16,4-6 0 0,0 8 0 0,-3-2 0 16,-1 0 29-16,4 5 8 0,-3-5 2 0,3 0 0 15,0 3-11-15,-4-4-3 0,4-5 0 0,0 6 0 16,4-9-40-16,-4-3-8 0,0 6-1 0,3 0-1 16,4-3 25-16,0 6-8 0,1-4 8 0,-1 1 0 15,0 0-26-15,0 6 0 0,3-6 0 0,-3 6 0 16,7-4-115-16,1-2-23 0,-1 6-5 0</inkml:trace>
  <inkml:trace contextRef="#ctx0" brushRef="#br0" timeOffset="169973.699">16944 7684 1267 0,'-11'-6'28'0,"11"6"5"0,-7 6 2 0,0 0 1 16,7-6-36-16,-7-6 0 0,4 0 0 0,-4 0 0 0,3 18 58 0,-3-12 5 15,0-6 1-15,3 6 0 16,4 0-20-16,-3 6-4 0,-1 6-1 0,-3 5 0 0,7-2-11 0,-3 3-3 16,-1 2 0-16,4-2 0 0,0-6 31 0,0 5 5 15,0-11 2-15,4 9 0 16,-4 3-50-16,3 5-13 0,1-2 0 0,-1 8 0 16,1-5 0-16,-4-4 0 0,0 4 0 0,3-1 0 15,-3 10 0-15,0-1 0 0,4 9 0 0,-4-3 0 0,0 0 0 16,0-8 0-16,-4-1 0 0,1-2 0 0,-1-4 0 15,-3-2 0-15,0 2 0 0,0 1 0 0,0-9 0 16,0 8 0-16,0 1 0 0,4-10 0 0,-5 10 0 0,5-12 0 16,-1-7 0-16,1 4 0 0,-1 3 0 0,-3-9 0 0,4 3 0 15,-1-3 0-15,-3 3-8 16,0-12-8-16,0 3 0 0,0-3-1 16,0-6-24-16,-4 0-5 0,-3 1-1 0,4-13 0 0,-1 7 47 0,0 2 20 15,-3-9-2-15,4 1 0 0,-1 2-29 0,1-8-5 0,-1 2-2 16,-3-5 0-16,0 9-37 15,0-10-7-15,3-2-2 0,-3-3-409 0,0 2-83 0</inkml:trace>
  <inkml:trace contextRef="#ctx0" brushRef="#br0" timeOffset="170243.932">16722 7302 1384 0,'0'0'39'0,"0"0"9"0,0 0-38 15,0 0-10-15,0 0 0 0,0 0 0 16,0 0 53-16,0 0 9 0,0 0 2 0,0 0 0 0,0 0-49 0,0 0-15 0,0 0 8 15,0 0-8 1,0 0-40-16,0 0-12 0,3-6-3 0</inkml:trace>
  <inkml:trace contextRef="#ctx0" brushRef="#br0" timeOffset="170886.54">17318 7637 1151 0,'0'0'48'16,"0"0"-38"-1,0 0 94-15,-7 0 20 0,7 0 3 0,-7 0 1 0,0 0-32 0,0 0-7 16,0-3-1-16,0 0 0 0,7 3-50 0,-8-3-10 16,-2 3-3-16,-1 0 0 15,1-6-25-15,3 6 0 0,-4 0 0 0,0 0 0 16,4 0 0-16,0 0 0 0,4 0 0 0,3 0 0 16,-7 6 0-16,0-6 0 0,0 6 0 0,-4 3 0 15,8 0 0-15,-4 11 0 0,3-8 0 0,-3 3 0 0,3 2 0 16,1 1 0-16,-4 0 0 0,3-7 0 0,1 4 0 0,-1-3 0 15,4 0 0-15,-3 2 0 0,-1-2 0 0,4-3 0 0,0 0 0 0,-3 8 0 16,-1-2 30-16,4 3 1 16,0-1 0-16,4-5 0 0,-4-6 1 0,3 0 1 0,1 0 0 0,-1-6 0 15,1 6-21-15,-4-6-12 16,0 0 12-16,10-6-12 0,-3-12 23 0,0 0-3 0,4 4 0 16,-4 5 0-1,4 0-12-15,-4 3-8 0,3 0 8 0,-3-5-8 0,0-1 0 0,0 6 0 0,1-3 0 16,-1 0-8-16,0 0 8 0,0-2 0 15,0 5 0-15,-4 0-8 0,4-6 8 0,-3 6-13 0,-1 0 5 0,-3 6 8 16,0 0-14-16,0 0 5 0,0 0 1 0,0 0 0 16,0 0 8-16,0 0-13 0,0 0 5 0,0 0 8 15,0 0-15-15,0 0 5 0,0 0 1 0,-3 6 0 16,3 3 9-16,0 0 0 0,-4 3-9 0,4 5 9 16,0-11 0-16,-3 3 0 0,3-3 0 0,3 0 0 15,-3 0 0-15,4 5 0 0,-1-5 0 0,1 0 0 0,3 0 10 16,-3 9-10-16,-1 2 12 0,-3 1-12 15,4-6 0-15,3-6 0 0,0 0 0 0,3-3 0 16,-3-3-28 0,4 2-2-16,0 1-1 0,-1 0 0 0,-3-3-152 0,4-3-30 0,10 3-7 0,-11-14 0 15</inkml:trace>
  <inkml:trace contextRef="#ctx0" brushRef="#br0" timeOffset="171726.714">17473 7684 1337 0,'-3'6'28'0,"-1"0"6"0,4 0-34 0,0-6 0 0,0 0 0 0,-4 14 0 16,1 4 58-16,3 0 5 0,0-4 1 0,-4-2 0 15,4 6 0-15,0-7 0 0,0-2 0 0,-3 0 0 16,3-3 0-16,0 3 0 0,3 3 0 0,-3-1 0 16,0-11-64-16,4 6-10 0,-1 0-3 0,-3 0-1 15,0-6 14-15,0 0 0 0,0 0 0 0,0 0 0 16,0 0 11-16,0 0 1 0,0 0 1 0,0 0 0 0,0 0-13 0,0 0 0 16,0 0 0-16,0 0 0 0,0 0 0 0,0 0 0 15,0 0 0-15,0-6 0 16,0 0 0-16,0 0 0 0,4 0 0 0,-4-5 0 15,0 11 0-15,-4-12 0 0,8-9 0 0,-4-8 0 16,4 8 0-16,-4 10 0 0,3-1 0 0,-3 6 0 16,0 6 0-16,0 0 0 0,0 6 0 0,0 0 0 15,0-6 30-15,0 0 3 0,0 0 1 0,0 0 0 16,0 0-23-16,0 0-11 0,7 0 10 0,-3-6-10 16,3 0 8-16,0 6-8 0,-4-6 0 0,4 6 0 15,-7 0 8-15,4 0-8 0,3 0 0 0,-7 0 9 0,7 0-9 16,-3 6 0-16,3-6 0 0,-4 6 8 0,4-6-8 0,-3 6 0 15,-1-6 0-15,-3 0 0 0,0 0 0 0,0 0 0 16,0 0 0-16,4 6 0 0,-1 17 0 0,1-2-11 0,-4-10 11 16,0 1-12-16,0 0 12 0,-4-3 0 0,4 3-9 15,0-1 9-15,0-5 0 0,0 0 0 0,0-6 0 16,0 0 0-16,0 0 0 0,0 0 0 0,0 0 10 16,0 0-10-16,0 0 26 0,0 0-2 15,0 0 0-15,4-6 0 0,-1 0-13 0,1 6-3 0,-1-6-8 0,-3 1 12 16,4-1-12-16,-4 6 0 0,0 0 0 0,0-9 0 15,3-6 0-15,-3 6 0 0,4-8 0 0,-4 5 0 16,0-6 0-16,4 4 0 0,-1 2 0 0,-3 6 0 16,0 6 0-16,0 0 0 0,0 6 0 0,4 0 0 15,-4-6-10-15,0 0 10 0,0 0-8 0,0 0 8 16,0-6-11-16,3 0 11 0,-3 0-13 0,0 6 5 16,0 12 8-16,0-6-8 0,4-12 8 0,-4 6-8 15,3 6 8-15,-3 0 0 0,4 8 0 0,-1 4 0 0,-3-6 0 16,4 5 0-16,-4-14 0 0,3 3 0 0,1 3 0 0,3 0 0 15,-4-3 0-15,4 0 0 0,0-1 0 0,-3 1 0 16,3-6 0-16,-3 6 0 0,3-6 0 0,-4 0 0 16,1 6 0-16,3 0 0 0,-4 9 0 0,1 8 0 15,-1-11 0-15,1 0 0 0,-1-1 0 0,1-8-8 16,-1-8 8-16,1 2-8 0,3-3-4 0,0 6 0 16,-3 0 0-16,3 6 0 15,3 2-21-15,-3-2-5 0,4 0-1 0,-1-6 0 16,1-6-5-16,3-3-2 0,0-14 0 0,0 5 0 15,4 1-131-15,0-1-27 0</inkml:trace>
  <inkml:trace contextRef="#ctx0" brushRef="#br0" timeOffset="172401.455">17907 7005 1314 0,'0'0'37'0,"0"0"8"0,0 0-36 0,0 0-9 0,-4 9 0 0,4 0 0 16,0-1 53-16,4 4 9 0,-4-6 2 0,0 12 0 16,4-10 0-16,-4 4 0 0,0 6 0 0,0 0 0 15,3-4-8-15,-3 10 0 0,0-7-1 0,0 7 0 16,4-4-12-16,-4 4-3 0,3-3 0 0,-3 2 0 15,4 1-13-15,-1-10-3 0,1 4-1 0,-1 0 0 16,1-1-10-16,-4 4-1 0,3-4-1 0,-3 7 0 16,0-1-3-16,4 4 0 0,-1-1 0 0,-3 4 0 15,4-1-8-15,-1 4 0 0,1-7 0 16,-1-3 0-16,1 1 0 0,-1-12 8 0,1-3-8 0,-4 14 0 0,7 1 0 0,-3 2 0 16,-4-8 8-16,3-7-8 0,1 1 0 0,-1-3 0 15,4-3 0-15,-3 0 8 0,-4 0-8 0,0-6 12 16,0 0-12-16,0 0 12 0,0 0 4 0,0 0 0 15,7-6 1-15,-4-6 0 0,1-9-7 0,3 4-2 16,-4-4 0-16,1 7 0 0,0 5-8 16,-1 3 0-16,-3 6 0 0,7-6 0 15,-3 0-10-15,-1-9 10 0,1-2 0 0,3 5-9 0,-4 0 9 16,1 0 0-16,3 4 0 0,-4-1-8 16,1 6 8-16,-1-3-8 0,1 3 8 0,0 0-8 0,-4 3 8 0,7 3-10 15,-4-3 10-15,4 6-10 0,0-3 10 0,-3 3 0 16,3 0 0-16,0 2-8 0,0-2 8 0,0 6 0 15,0-6 0-15,4 6 0 0,-4-6 0 0,0 0 0 0,0 2 0 0,3 4 0 32,-3-6-26-32,0 0 0 0,0 0 0 0,-3-6 0 0,0-6 26 0,-4 6 0 0,3 12 0 0,1 5 0 15,-1-8 13-15,-3 3 8 0,-3 0 2 0,-4 2 0 16,3-5-37-16,0 0-7 0,-3 3-2 0,0-1 0 16,0-11 31-16,0 6 5 0,0-6 2 0,0 6 0 15,0-6-15-15,0 0 8 0,0 0-8 0,0 0 0 16,-4 0 8-16,4 0-8 0,0 0 0 0,-3 0 0 0,-1-6 0 15,1 0 0-15,-1 6 0 0,0-5 0 0,4-1-14 16,-3-3-2-16,-1 3-1 0,4 0 0 16,-4 0-20-16,8 0-4 15,-4 0-1-15,3 1 0 0,4 5-95 0,-3-6-19 0,3 0-4 0</inkml:trace>
  <inkml:trace contextRef="#ctx0" brushRef="#br0" timeOffset="172896.401">18397 7678 1094 0,'4'6'46'0,"3"-6"-37"16,0 6 44-16,-3 3 9 0,3 0 2 0,0 5 0 15,0-14 0-15,0 0 0 0,0-9 0 0,0 4 0 16,0 5 0-16,0 5 0 0,0 4 0 0,0-3 0 16,4-6-52-16,-1 0-12 0,-3-6 0 0,4 0 0 15,-4-8 49-15,0 2 7 0,0 0 2 0,0-6 0 16,0 4-42-16,-3-1-8 0,-1 0-8 0,4-2 12 16,-7 5-12-16,4-3 0 0,-1 4 0 0,-3-1 0 15,0 0 0-15,0 0 0 0,0 1 0 0,-3 2 0 16,3 3 0-16,-4 0 0 0,1-6 0 0,-1 6 0 15,4 6-15-15,0 0-1 0,-10 0-1 0,3 0 0 16,-4 6 8-16,4 0 9 0,-4 0-13 0,1 0 5 16,3 0 26-16,0 3 6 0,-4 2 0 0,0 7 1 15,4 5-25-15,-3 1 0 0,-1 8 0 0,1-2 0 16,-1-4 0-16,4-14 0 0,0 3 0 0,3 8 0 0,-3 1 36 0,4 2 3 16,3-8 0-16,-4 2 0 0,8-11-11 0,-4-9-3 15,3 9 0-15,1 3 0 0,-1-1-25 0,-3-11 0 16,8 6 0-16,2 6 0 0,1 3 0 0,-1 8 0 15,1-11 0-15,-1 0 0 0,5-6 0 0,-1 3 0 0,0-4 0 16,0 1 0 0,-4 0-25-16,5-6-11 0,-1 6-1 0,0-6-1 15,3 0-144-15,-2 0-29 0,-1 0-5 0,0-12-2 0</inkml:trace>
  <inkml:trace contextRef="#ctx0" brushRef="#br0" timeOffset="173113.691">18852 7857 1094 0,'0'6'46'0,"-3"9"-37"0,-4 9-9 0,0-7 0 16,0-11 104-16,0 6 20 0,3 5 3 0,-3 4 1 15,4 3-103-15,-1-4-25 0,-3 10 0 0,0-13 0 16,0 10 56-16,0-10 7 0,0-5 1 0,0 3 0 15,3-6-168-15,-3-4-32 0</inkml:trace>
  <inkml:trace contextRef="#ctx0" brushRef="#br0" timeOffset="176276.921">19293 7775 808 0,'0'0'16'0,"0"0"6"0,0 0-22 0,0 0 0 15,0 0 0-15,0 0 0 16,0 0 64-16,0 0 9 0,0 0 2 0,0 0 0 15,0 0 35-15,0 0 7 0,0 0 2 0,0 0 0 0,0 0-48 0,0 0-10 0,0 0-1 0,4 3-1 16,-4-3-11-16,3 12-1 0,1-6-1 0,-4-6 0 16,0 0-20-16,0 6-4 0,0 5-1 0,4-5 0 15,-4 3-21-15,0-3 9 0,0 0-9 0,0-6 0 16,0 6 0-16,3 5 0 0,-3-5 0 0,4 6 0 16,-1 9 0-16,1 2 0 0,-4-17 0 0,3 6 0 15,1-6 0-15,-4 3 0 0,0-9 0 16,0 0 0-16,0 0 10 0,0 0-10 0,0 0 8 15,0 0-8-15,0 0 17 0,0 0-1 0,0 0-1 0,-4-9 0 16,4-9-6-16,-3 6-1 0,3-5 0 0,-4 5 0 16,1 3-21-16,3-3-5 0,-4 1-1 0,1-4 0 15,-1 3 32-15,4 0 7 0,-4 1 0 0,4-1 1 16,-3-3-21-16,3 3 0 0,0 1 0 0,0-1 0 16,0 0 0-16,0 0 0 0,0-2 0 0,3 5 0 15,-3 0 0-15,4 3-8 0,0 0 8 0,-1-6 0 16,1 7-18-16,-1 2 2 0,4-3 0 0,-3 3 0 15,3 3 16-15,-7 0 11 0,7 3-2 0,0-3 0 16,0 6-9-16,-4 2-12 0,5-2 2 0,2 6 1 16,-3-6 9-16,0 9 8 0,0-1-8 0,0 1 11 15,0 3-11-15,0 2 0 0,0-2-12 0,-3-6 12 0,3 5 0 0,-3-5 0 16,-1-3 0-16,1 3 0 0,-1-1 0 0,1 1 0 16,-1 9 0-16,1 2 0 0,-1-11 0 0,1 0 18 15,-4 3-2-15,3-7 0 0,-3-5-25 0,4 3-6 16,-4 0-1-16,0-6 0 0,0 0 16 0,3 6 0 0,-3-6 0 15,0 0 0-15,0 0 12 0,0 0 6 0,0 0 1 0,0 0 0 16,0 0-31-16,0 0-5 0,0 0-2 16,0-12 0-16,4-14 19 0,-4 8 0 15,3 6 0-15,-3 1 9 0,4-4-9 0,-1 3 0 0,-3 0-12 0,4-5 12 16,-4 8-11 0,4 0 11-16,-1 3-8 0,-3 6 8 0,0 0 0 0,0 0-8 0,0 0 8 0,0 0 0 15,4-6-9-15,-4 6 9 0,7-3-10 0,-7 3 10 16,0 0-10-16,7 0 10 0,-7 0-10 0,7 0 10 15,0 0 0-15,0 0-9 0,0 0 9 0,0 3 0 16,0 0 0-16,-3 0 0 0,3-3 0 0,0 3 0 16,0 0 0-16,0-3 0 0,0 3 0 0,0 0 0 15,4-3 0-15,-4 0 0 0,0 3 0 0,-4-3 0 16,4 3 0-16,0 3 0 0,-3 0 0 0,-1-1 0 16,1-5 0-16,-1 12 0 0,1 9 0 0,-1 2 8 0,-3-11-8 15,0 0 0-15,0-12 8 0,0 0-8 0,0 6 0 0,-3 8 8 16,-1-2-8-16,1 0 0 0,-1 0 0 15,4-6 8-15,0-1-8 0,0 1 0 0,0-6 0 16,0 0 0-16,0 0 0 0,0 0 0 16,0 0-44-16,4-3-8 0,6 0 0 0,-3-8-1 15,1-1 17-15,2 6 4 0,-3-6 1 0</inkml:trace>
  <inkml:trace contextRef="#ctx0" brushRef="#br0" timeOffset="176860.604">20013 7760 1337 0,'0'0'56'0,"-3"3"-44"15,3-3 41-15,0 0 9 0,0 0 2 0,-11 0 0 16,7-3 0-16,-3-2 0 0,0 2 0 0,0-3 0 16,7 6-20-16,-7 6-4 15,4 2-1-15,-4 1 0 0,3 6-19 0,4-9-3 0,-3 0-1 0,-1 0 0 16,4-1-5-16,0-5-2 0,-7 6 0 0,3-3 0 16,-3 3-17-16,4 0-4 0,-4 0-1 0,3 0 0 15,1 6 21-15,3-7 4 0,0-5 0 0,-4 12 1 0,4-6-24 0,0 3-5 16,4 3 0-16,-1 5-1 0,-3-11 17 0,4 6 0 15,-1-6 0-15,1 6 0 0,3-4 0 0,-4-2 0 16,5 0 0-16,-1 0 0 0,-4 0 0 0,-3-6 0 16,0 0 11-16,7 0-11 0,0-6 18 0,4 6-3 15,-4-6-1-15,0 6 0 0,3-6-14 0,-2 6 0 16,-1 6 0-16,0-6 0 16,-4 0 0-16,4-12 0 0,-3-2 0 0,3-4 0 15,-4 6 0-15,1 1 0 0,-4-1 0 0,3 3 0 16,-3 3 0-16,-3-6 0 0,3 6 0 0,-4-5 0 15,4-4 0-15,0 6 0 0,-3-6 0 0,3 4 0 16,-4-1-27-16,-3 3 2 0,0-3 0 0,0 1 0 16,4 5-11-16,-4 0-3 0,3-6 0 0,-3 6 0 0,3 0 39 0,1-2 0 15,-1 2 0-15,4 6 0 0,0 0 0 0,-3 6 0 16,-4 2 0-16,0 4 0 0,0 0 0 16,0 0 0-16,0 5 0 0,-4-2 0 0,4 3 0 0,0-7 0 15,0 1 0-15,0 0 0 0,3-3 0 0,1 2 0 0,-1 1 0 0,1-6 0 16,-1 0 0-16,4-3 0 0,0-3 0 0,0 0 0 15,0 0-59-15,0 0-4 16,0 0-1-16</inkml:trace>
  <inkml:trace contextRef="#ctx0" brushRef="#br0" timeOffset="177494.299">20253 7760 1579 0,'-4'-8'32'0,"1"-4"10"0,-1 6-34 15,4 6-8-15,-3 6 0 0,-4 0 0 16,3 0 53-16,-3 8 9 0,4 4 2 0,-1 0 0 15,1-7 0-15,3 4 0 0,3-6 0 0,-3 0 0 16,0 2-52-16,0-5-12 0,0-6 0 0,0 6 0 0,0 3 54 0,0-3 8 16,0 3 2-16,0 5 0 15,-3-2-103-15,3 0-20 0,0 0-4 0,0-1-1 0,0-2 52 0,0-3 12 16,0-6 0-16,0 0 0 0,0 0 28 0,0 0 9 16,0 0 2-16,0 0 0 0,0-6-28 0,3-3-11 15,1-2 8-15,-4-7-8 0,0 6 13 0,3 6-2 0,-3-8-1 0,0 8 0 31,4 0-10-31,-4 0 0 0,3 6 0 0,1-6 8 0,-1 0-8 0,1 0 0 0,-4 1 0 0,3-1 0 16,1-6 8-16,-4-3 0 0,3-2 0 16,1 5 0-16,-1 0-8 0,-3 12 0 0,0 0 0 15,0 0 0-15,4-3 0 0,0-9 0 0,-1 1 0 0,1-1 0 16,-1 6 0-16,-3 6 0 0,0 12 0 0,0-12 0 16,0 0 0-16,0 0 0 0,0 0 0 0,0 0 0 15,0 0 0-15,0 0 0 0,0 0 0 0,11 0 0 16,-4-6 0-16,0 6 0 0,-4-6 0 0,4 6 0 15,-7 0 0-15,0 0 0 0,7 0 0 0,-3 12 0 16,3-3 0-16,0 5 0 16,-3 7 0-16,3-4 0 0,-4-5 0 0,4-3 0 0,0 0 0 0,-3 0 0 15,3-3 0-15,-4-1 0 0,5 1 0 0,-5 6 0 16,4-6 0-16,-3 15 0 0,-1-4 0 0,1 1 0 16,-4-6 0-16,3-7 0 0,-3-5 0 0,0 0 0 15,4 6-46-15,-4 3-14 0,3-3-4 0,-3 6 0 16,0 0 52-16,0-7 12 0,0-2 0 0,0 3 0 15,0-6 0-15,0 6 0 0,4 0 0 0,-4-6 0 16,0 0-105-16,0 0-19 0,0 0-3 0</inkml:trace>
  <inkml:trace contextRef="#ctx0" brushRef="#br0" timeOffset="178737.237">20899 7722 444 0,'0'0'12'0,"0"0"4"0,0 0-16 0,0 0 0 0,0 0 0 0,0 0 0 16,0 0 87-16,0 0 14 0,0 0 3 0,-7 0 1 16,7 0-33-16,-8 6-6 0,1-6-2 0,0 6 0 15,7-6 0-15,-3 6 0 0,3-6 0 0,0 0 0 16,0 0 0-16,0 0 0 0,0 0 0 0,0 0 0 15,0 0-8-15,0 0-3 0,-7 6 0 0,7-6 0 16,0 0-33-16,0 0-8 0,0-6 0 0,0 6-1 16,-4 6 31-16,4 3 6 0,0 11 2 0,0-5 0 15,-3-3-29-15,3 5-5 0,0-8-2 0,-4 3 0 16,4 11 4-16,0-8 1 0,4 9 0 0,-4-1 0 0,0-5-11 16,-4-7-8-16,4-11 9 0,0 9-9 15,-3 9 13-15,3 5-3 0,-4 4-1 0,1 2 0 16,-1 4 8-16,1-4 2 0,-5 0 0 0,5 4 0 15,-4-10-6-15,0 4-1 0,0-4 0 0,3-2 0 16,1-4-12-16,-1 1 0 0,4 0 0 0,0-4 0 16,0 4 0-16,-3 0 0 0,3-4 0 0,0-2 0 0,-4 0 0 15,1 0 0-15,3-12 0 0,0 0 0 0,0 0 0 16,0 0 0-16,0-12 0 0,0 12 0 0,0 0 0 16,0 0 0-16,-4 12 0 0,4-6 0 0,0 2 34 0,0-8 4 15,0 0 1-15,0 0 0 0,-3-8-39 0,3-4 0 16,-4-6-9-16,4 4 9 15,-4 2-33-15,4 6 1 0,0-6 0 0,-3-6 0 0,3 4 32 16,-4-10 0-16,4 1 0 0,-3-1 0 0,3 10 0 16,-4-4 0-16,4 6 0 0,0-6 0 0,0-2 0 15,0-9 0-15,0-10 0 0,0 7 0 0,0 8 0 0,0 7 0 0,4 5 0 0,-4 0 0 16,3 3 0-16,-3 4 0 0,0-7 0 16,0 0 0-16,4-3 0 0,-1-2 0 0,-3-1 0 0,4 6 0 15,0-8 0-15,3 8 0 0,-4 6 0 0,4-6 0 16,-3-11 0-16,-1 5 8 0,4-2 0 0,0 2 1 15,-3 3 1-15,3 9 0 0,0 6 0 0,-3 0 0 16,3-3-10-16,3-5-17 0,-3 8 4 0,0-6 1 16,4-6 12-16,-4 6 0 0,0 0 0 0,0-3 0 15,0 1 0-15,4 5 0 0,-8 0 0 0,4 0 0 16,0 3 0-16,0 3-9 0,0 0 9 0,0 3 0 16,-3-1-12-16,3 4 4 0,-3-3 0 0,-1 0 0 15,1 0 8-15,-1-6 0 0,4-6-9 0,-3 12 9 16,-1 6 0-16,-3 2 0 0,4 10 0 0,-1-1 0 15,1-11 0-15,-4 0 0 0,3-3 0 0,-3 2 0 16,4 7 0-16,-4-3 0 0,0 8 0 0,-4-5 0 16,1 0 0-16,3-7 0 0,-4-2 9 0,4-9-9 0,0 0 0 15,-7-9 0-15,-3 1 0 0,3-1 0 16,-4 9-11-16,0 0 0 0,4 11 0 0,-3-2 0 16,-1-3 1-16,4-6 0 0,-3-6 0 0,-1 3 0 0,4-8 0 15,-4-7 0-15,1 0 0 0,-1 7 0 0,4-4-9 0,0 9-1 16,0 3-1-16,0 0 0 15,7 3-41-15,-4 0-8 0,4 0-2 0,-3 0 0 16,3 0 0-16,0 0-1 0,0 0 0 0</inkml:trace>
  <inkml:trace contextRef="#ctx0" brushRef="#br0" timeOffset="179072.382">21230 7699 1074 0,'-3'0'30'0,"-4"3"8"15,3 8-30-15,1 4-8 0,-1 9 0 0,-3-4 0 16,3-2 104-16,1-1 19 0,-1-5 4 0,1 3 1 16,-4 3-103-16,3 5-25 0,-3-5 0 0,4 2 0 15,-4-8 56-15,3-6 7 0,4-6 1 0,-7 6 0 16,4 0-52-16,-1 3-12 0,0 2 0 0,4 1 0 0,-3 0 0 0,3 0 0 0,0-4 8 0,0 1-8 31,-4 0-152-31,4 3-34 0</inkml:trace>
  <inkml:trace contextRef="#ctx0" brushRef="#br0" timeOffset="179264.641">21142 7369 691 0,'4'6'29'0</inkml:trace>
  <inkml:trace contextRef="#ctx0" brushRef="#br0" timeOffset="179819.212">21400 7769 1094 0,'3'-6'23'0,"-3"6"5"0,0 0-28 15,4 6 0-15,3 9 0 0,-4-3 0 0,1-1 56 0,3-2 7 0,-4-6 1 0,4 0 0 16,-3 0 0-16,3 0 0 0,0 0 0 0,-4-3 0 16,5 3-52-16,-5-3-12 0,4 0 0 0,-3 0 0 15,-1-3 40-15,1 3 4 0,-4 0 2 0,7-3 0 16,-4-6-18-16,1-8-3 0,-1-1-1 0,4 3 0 15,-3-2-12-15,-1 5-2 0,1 6-1 0,3 0 0 16,-3 0-19-16,-4 6-4 0,0 0-1 0,0 0 0 16,0 0 15-16,3-6-11 0,-3 3 11 0,0-5-10 15,0 5 10-15,-3-3 0 0,3 0 10 0,-4 0-10 16,4 6 0-16,0 0-20 0,0 0 4 0,-7 0 0 16,-4 6 24-16,4 0 4 0,0 3 2 0,-3 2 0 15,3-5 8-15,7-6 2 0,0 0 0 0,-7 6 0 16,0 0-37-16,-1 12-7 0,1 5-2 0,0-2 0 15,0-4 43-15,4-2 9 0,-1-6 2 0,1 6 0 16,-1 2-19-16,1-2-3 0,-1 8-1 0,1-5 0 16,3 0 3-16,0-7 0 0,0-2 0 0,0-9 0 15,0 0-12-15,0 0 8 0,7-3-8 0,-4-3 8 16,-3 6-8-16,7 3 0 0,0 3-12 0,0 0 12 16,4 0-48-16,-4-6-3 0,4 0 0 0,-1 0 0 15,1 0-101-15,-1 0-20 0,4 0-4 0</inkml:trace>
  <inkml:trace contextRef="#ctx0" brushRef="#br0" timeOffset="180460.402">21946 7696 1094 0,'-10'20'23'0,"3"-14"5"0,7-6-28 0,-7 6 0 0,0-6 0 0,0 6 0 15,-4-6 108-15,0 6 16 0,1-6 3 0,-4 0 1 16,0 0-52-16,3 0-9 0,-7-6-3 0,4 12 0 16,0 0-52-16,-4 8-12 0,1 10 0 0,3-1 0 15,0-2 0-15,-1 8 0 0,1-8 0 0,4-3 0 16,-1-1 0-16,1-11 0 0,3-6 0 0,0 0 0 16,3 12 12-16,0 0 0 0,1 8-1 0,-1-2 0 15,4 0-11-15,4-13-16 0,-4 1 4 0,7 6 1 16,-3 3 11-16,3 8 0 0,0 1 0 0,0 2 0 15,3-14 0-15,-3-6 0 0,4-6 0 0,-1-6 0 16,-2 0 0-16,2-6 0 0,4-8 0 0,-3 8 0 16,3 6 0-16,-4-6 0 0,5 7 0 0,-5 5 0 15,4-12 0-15,0 6 0 0,-3 0 0 0,0-6 0 16,3-2 0-16,-4-10 0 0,4-8 0 0,1 2 0 16,-5 1 0-16,-3 2 0 0,4-8 0 0,-4 3 0 15,3-6 0-15,-3 2 0 0,4-8 0 0,-4 3 0 0,4 0 0 16,-4 0 0-16,-4 0 0 0,4 2 0 0,-3 7 0 15,-4-6 0-15,0 3 0 0,-4-1 0 0,1 4 0 16,-1-3 0-16,1 2 0 0,-1-5 0 0,1 15 0 0,-1-10 0 0,1 4 0 16,-1 2 0-16,-3 10 0 0,3-1 0 0,-3 6 0 15,0 4 0-15,4-1 0 0,-4 6 0 16,0-3 0-16,0 6 0 0,3 6 0 0,-3-6 0 0,0 6 0 0,0 2 0 16,3 4 0-16,1 6 0 15,-1 0 0-15,-3-1 0 0,0 10 0 0,0-10 0 16,-3 10 0-16,3-4 0 15,3 1 0-15,-3 2 0 0,3 1 0 0,-3 8 0 0,4-6 0 0,-1 10 0 0,4-1 0 0,0 3 0 16,0 3 0-16,0-3 0 0,0 3 0 0,0 0 0 16,4-5 0-16,-4 2 0 0,3-3 0 0,1 3 0 15,-1-3 0-15,-3-5 0 0,0 5 0 0,0 3 0 16,0-9-53-16,0 10-9 0,-3-10-2 16,3 3 0-16,0-2 52 0,0-10 12 0,0 6 0 0,0-2 0 15,0-7 0-15,3-5 0 0,-3 6 0 0,0-9 0 16,4-7-105-16,-4 4-19 0</inkml:trace>
  <inkml:trace contextRef="#ctx0" brushRef="#br0" timeOffset="181546.009">22366 7796 824 0,'0'0'35'16,"0"0"-35"-1,4 0 41-15,-1 11 2 0,1-5 0 0,-1 0 0 16,4 0-6-16,-3 0-1 0,3 0 0 0,-4-3 0 16,4 3-13-16,-3 0-3 0,3-1-1 0,0 1 0 15,0-6 5-15,0 0 2 0,4 0 0 0,-4 6 0 16,3-6 10-16,1 6 1 0,0-6 1 0,-1 0 0 0,-3 0-9 16,0-6-1-16,0 0-1 0,0 0 0 0,-3-5-27 15,-1 2 0-15,1 0 0 0,-1 0 0 0,1 3-15 0,-4-11-8 0,0 11-1 0,-4-6-1 16,4 3 12-16,-3 0 2 0,-1-5 1 15,1 8 0-15,-4-6-8 0,3 6-2 16,-3-3 0-16,-3 1 0 0,3 5 32 0,-4 0 7 16,0 0 1-16,1 6 0 0,-1-3-20 0,-3 6 10 15,4 2-10-15,-1 1 8 16,-3-3 12-16,3 6 3 0,-3-6 0 0,4 3 0 0,-1 2-12 0,4 1-3 0,3 0 0 16,-3 0 0-16,7-1-8 0,-3-2 0 0,6 0 0 15,-3 6 8-15,0 2 0 0,4-5-8 0,-1 9 12 0,1 2-4 16,0-11-8-16,-1 6 8 0,1-7-8 0,-1 4 8 15,1-9 5-15,-1 0 1 0,-3-6 0 0,4 0 0 16,-1 12-14-16,1-7-16 0,3 4 3 0,0 9 1 16,-4 0 3-16,4-1 1 0,-3 1 0 0,3 2 0 15,0-8-20-15,0-12-3 0,4 0-1 0,-4 6 0 16,3-6-48-16,1 6-11 0,3-3-1 0</inkml:trace>
  <inkml:trace contextRef="#ctx0" brushRef="#br0" timeOffset="181934.392">22719 6993 836 0,'0'6'24'0,"-4"6"4"0,1-3-28 0,-1-1 0 0,-3 1 0 0,0 9 0 16,4 0 57-16,-1-4 6 0,-3 10 1 0,4-1 0 15,-1 4 0-15,-3-4 0 0,3 4 0 0,1 8 0 16,-1-14 0-16,4 8 0 0,0-6 0 0,4 10 0 15,-1-4-52-15,1 4-12 0,3 2 0 0,-3 3 0 16,3 0 0-16,3 3 0 0,-3-2 0 16,0-4 0-16,4 9 54 0,-4 0 8 0,0-6 2 0,0 3 0 15,0-11-52-15,-3 2-12 0,-1-11 0 0,1 8 0 16,-1-11-48 0,1 8-13-16,-4-2-3 0,0-1 0 0,0 4 0 0,-4-4 0 0,1 1 0 15</inkml:trace>
  <inkml:trace contextRef="#ctx0" brushRef="#br0" timeOffset="182267.893">22472 7561 1314 0,'7'5'37'0,"-3"-5"8"0,3 0-36 0,0 0-9 0,0 0 0 15,3-5 0-15,-3 5 53 0,4 0 9 0,-1-6 2 0,1 6 0 16,0-6-3-16,-1 6 0 0,1-6 0 0,-4 0 0 15,0 6-31-15,0-6-6 0,0 3-2 0,0 0 0 16,-3-3-22-16,3 3 0 0,3 1 0 0,1-1 0 16,-1 0-34-16,5 0-5 0,-1-3-1 0</inkml:trace>
  <inkml:trace contextRef="#ctx0" brushRef="#br0" timeOffset="184174.813">23304 7672 892 0,'-7'6'25'0,"4"6"6"0,-1-6-31 0,1 3 0 0,3 2 0 0,-4-5 0 15,4 0 63-15,0-6 6 0,-3 12 2 0,3-6 0 16,0 0-32-16,0 2-7 0,0-2 0 0,0 0-1 15,0 0-7-15,0 0-2 0,0-6 0 0,3 6 0 0,-3 0 14 0,0 11 2 16,4-8 1-16,-4 0 0 0,0 6-7 0,0 2 0 16,0 10-1-16,0 2 0 0,0-17-31 0,0 6 0 15,0 2 0-15,0-2 0 16,0 8 0-16,0-2 0 0,0 5 0 0,0-11 0 0,0 2 0 0,0-2 0 16,-4-3 0-16,4-6 9 0,0-1-1 0,0 4 0 15,0-12 0-15,0 0 0 0,0 0 14 0,0 0 2 16,0 0 1-16,-3-12 0 0,-1 4-2 0,1-7-1 15,-1 0 0-15,4-2 0 0,-3-7-22 0,-1 3 0 16,1-2 0-16,3 5 0 0,0 18 12 0,0 0-1 0,0 0-1 0,-4-9 0 16,4 4-10-16,0-7 0 0,0 6 0 0,0-6 0 15,0-14 0-15,4 14 0 0,-4 0 0 16,0 6 0-16,3-5 0 0,1-1 0 0,-4 12 0 0,0 0 0 16,3-6 0-16,4 0-11 0,-3 3 3 0,3-3 0 15,0 0 8-15,0 0 0 0,4 6 0 0,-1-11 0 16,1 5 0-16,3 0 8 0,-4 0-8 15,5 0 11-15,-1 3-11 0,0 3 0 0,3-3 0 0,-2 3 0 32,2-3 0-32,1 3 0 0,-4-6 0 0,4 6 0 15,-4 0-20-15,0 0-8 0,-4 6-3 0,-3-3 0 0,4 3 7 0,-8 0 2 0,1 0 0 0,0 6 0 32,-4-6-6-32,0 11 0 0,0 1-1 0,-4 2 0 0,0-14 29 0,1 0 0 0,-4 0 0 0,0 12 0 15,-4-1 27-15,4 4 11 0,-3-3 2 0,3 2 1 16,0 10-14-16,-1-13-3 0,1 10-1 0,0-10 0 15,0-5 13-15,0-6 2 0,7 3 1 0,0-9 0 0,0 0-22 0,0 0-4 16,0 0-1-16,0 0 0 0,0 9 0 0,0-9-1 16,4-18 0-16,-1 6 0 0,1-5 8 0,-1-1 1 15,-3 3 1-15,7 3 0 0,-3-11-21 0,-1 8 0 16,1-2 0-16,0 5 0 16,3 0-25-16,-4 6-10 0,1 6-1 0,-1 0-1 15,1-15-7-15,-1 10-2 0,4 5 0 0,-3-6 0 0,3-12 28 0,0 0 6 16,0 4 0-16,4 5 1 0,-4 0 11 0,3 3 16 15,1 0-4-15,-1 0-1 0,1 1-23 0,0-1-4 16,3 0 0-16,-4 0-1 16,1 3 9-16,-1 0 8 0,1 0-12 0,0 0 12 15,-4 3 0-15,0-3 0 0,3 0 0 0,-3 3 0 16,-3 3 0-16,3 0 14 0,0 0-2 0,-4 3-1 0,1 0-2 0,3 3 0 0,-3-9 0 16,-1 11 0-16,1 1 0 0,-1 6 0 0,-3 8 0 0,-3-2 0 15,3-18-9-15,0 11-9 0,0 4 9 0,0 2-13 16,-4-8 25-16,1 9 4 0,-4-1 2 15,3-5 0-15,0 2-18 0,1-2 10 0,-1 0-10 0,4-4 8 16,0-2-8-16,-3-6 0 0,3-6 0 0,0 0 0 16,0 0-14-16,0 0-5 0,0 0-1 0,10 0 0 15,-2 0-10-15,-1-6-2 0,3 0-1 16,-3 0 0-16,0-2-30 0,0-1-5 16,0-6-2-16</inkml:trace>
  <inkml:trace contextRef="#ctx0" brushRef="#br0" timeOffset="184973.407">24176 7863 850 0,'0'-11'17'0,"0"11"6"0,0 0-23 0,0 0 0 0,0 0 0 0,0 0 0 15,0 0 107-15,0 0 17 0,-4-6 3 0,-3 6 1 16,7 0-52-16,-7 0-9 0,-3 0-3 0,3 6 0 15,0-1-51-15,3 1-13 0,4-6 0 0,-7 6 0 16,0 0 54 0,-4 9 8-16,4 2 2 0,0 1 0 0,-3-6-52 0,3 3-12 0,-4-10 0 0,0 1 0 15,11-6 0-15,-7 0 0 0,0-3 0 0,0-3 0 16,7 6 34-16,-7 0 4 0,7 0 1 0,-10 0 0 16,10 0-22-16,-7 6-4 0,-1 3-1 0,-2-3 0 15,10-6-3-15,-4 0-1 0,4 0 0 0,-7 6 0 16,7-6-8-16,-7 6 8 0,0 6-8 0,4-7 8 15,-1-2-8-15,1 6 0 0,-1-3 0 0,1 3 0 16,-1 3 0-16,4-6 0 0,0-6-9 0,0 0 9 16,0 0 0-16,0 0 0 0,0 0 0 0,0 0 0 15,0 5 0-15,4 7 0 0,-1 3-8 0,1 3 8 16,-1-7 0-16,-3 1 0 0,4-6 0 0,-4 3 0 16,3 0 0-16,1-4 0 0,-1 4 0 0,1 3 0 15,-4-6 0-15,3 0 0 0,-3-6 0 0,4 6 0 16,-1-6 0-16,4 6 0 0,-3-6 0 0,3 0 0 15,0 0 0-15,-3-3 9 0,3 0-9 0,0-3 8 16,0 0 0-16,0 6 0 0,0-6 0 0,0 0 0 16,0-6-8-16,0-5 8 0,0-4-8 0,0-2 8 15,-3-4-8-15,3 4-16 0,-4-1 4 0,1 9 1 16,-1-2 11-16,1 5 0 0,-1 0 0 0,1 9 0 0,-4 3-18 16,7 0 2-16,0 0 0 0,-7 0 0 15,0 0-25-15,4 0-5 0,-4 0-1 0,7-3 0 0,0-2 38 0,-7-4 9 16,3-9 0-16,-3 12 0 0,0 6 0 0,0 0 0 15,0 6 0-15,0 6 0 0,0-6 0 0,0 0 0 16,0-6 0-16,0 0 0 0,0 0 0 0,-3 0 0 0,-4-6 0 16,3 6 0-16,-3 0 0 0,0 0 0 0,0 0 0 15,3 0 0-15,-3 11 0 0,4 4 0 16,-1 3 0-16,-3-1 0 0,7 4 0 0,0 3 0 0,0-7 0 16,0 10 0-1,4-10 16-15,-4 1 6 0,3 0 1 0,1-4 0 0,-4-14-37 0,7 6-7 0,0 0-2 16,3 0 0-16,-2 6 11 0,2-4 3 0,-3 4 0 0</inkml:trace>
  <inkml:trace contextRef="#ctx0" brushRef="#br0" timeOffset="186111.724">24589 7952 1094 0,'0'0'23'0,"0"0"5"0,0 0-28 0,0 0 0 0,0 0 0 0,0 0 0 16,0 0 56-16,0 0 7 0,0 0 1 0,0 0 0 15,0 0 0-15,0 0 0 0,-7 2 0 0,7-2 0 16,0 0 0-16,0 0 0 0,0 0 0 0,0 0 0 16,0 0-52-16,-4-2-12 0,-3-7 0 0,3 9 0 15,4 0 0-15,0 0 0 0,0 0 0 0,-7 0 0 16,4 11 54-16,3 4 8 0,0 3 2 0,0 2 0 15,-4-2-64-15,4 6-16 0,-3-13-2 0,-1 7 0 16,4 3 18-16,0-10 9 0,0 1-1 0,0-3 0 16,0 3-8-16,0-4 0 0,0 1 0 0,0-9 0 15,0 0 10-15,0 6 0 0,0-6 0 0,0 0 0 16,0 0-10-16,0 0 0 0,0 0 0 0,0 0 0 16,0 0 0-16,0-12 0 0,4 7 0 0,-1-7 0 15,-3-3 53-15,4 3 9 0,-1-5 2 0,1-7 0 16,-1 4-103-16,1 2-20 0,-1-6-4 0,1 4-1 15,-4 8 52-15,4 6 12 0,-4 6 0 0,0 0 0 0,0-9 0 0,0-8 0 0,3 5 0 16,-3-6 0-16,4 7 0 0,-4-1 0 16,3 3 0-16,-3 3 0 0,0 6 0 0,0 0 0 0,0 0 0 15,0 0 0-15,4 0 0 16,-4 0 0-16,0-6 0 0,0 6 0 0,0 0 0 0,0 0 0 16,0 0 0-16,7 0 0 0,-4 6 0 0,4-6 0 15,-3 0 0-15,-1 6 0 0,4 3 0 0,-3 8 0 0,-1 1 0 0,1-6 0 16,0-6 0-16,-4-6 0 0,0 0 0 15,7 9 0-15,-4-7 0 0,1 7 0 0,3 9 12 0,-4-12-12 16,-3 11 0-16,4-11 0 0,-1 0 0 0,-3 3-12 16,0 3 12-16,0-6 0 0,0 0 0 0,0 5 10 15,0-11-10-15,0 0 0 0,0 0 0 0,0 0 0 16,0 0 0-16,0 0-11 0,0 0 3 0,0 0 0 16,0 0-16-16,0 0-4 0,0 0 0 0,0 0 0 15,0 0 6-15,0 0 1 0,0 0 0 0,0 0 0 16,7-6 1-16,-3 6 0 0,-1-5 0 0,4-7 0 15,-3 6 12-15,0 6 8 0,-4-9-10 0,3 3 10 16,1 0 0-16,-1 0 0 0,-3 1 11 0,4-1-3 16,-4 0 0-16,3 0 1 0,-3 0 0 0,0 6 0 15,0 0-9-15,0 0 0 0,0 0 0 0,4 0 0 16,-1-12 0-16,1 3 16 0,-1-8-2 0,4 5-1 16,-3 0-13-16,3 1 8 0,0-1-8 0,-4 3 0 0,1 3 0 15,3 0 0-15,0 0 0 0,-3 6 0 16,-1-6-9-16,1 6-5 0,-1 0-1 0,1 0 0 15,-1 0 15-15,4 0 0 0,-7 0 0 0,4 6 0 0,-1-6 0 16,1 6 0-16,-1 0 0 0,1 3 0 0,-1 0 0 0,1 11 0 16,-4-2 0-16,4 3 0 0,-4 2 0 0,0 1 0 15,0-1 0-15,-4 9 0 0,4-11 0 0,0 8 0 0,0-11 0 16,-4 3 0-16,4-4 13 0,0 1 6 0,0-3 1 0,0-4 0 16,0-2-32-16,0 0-7 0,4 3-1 0,-4-12 0 15,0 0 20-15,4 6 0 0,-1 0 0 0,-3-6 0 16,7 0 0-16,0 0 0 0,-3 0 0 15,3 0 0-15,0-6-58 0,0 0-8 16,0-6-2-16</inkml:trace>
  <inkml:trace contextRef="#ctx0" brushRef="#br0" timeOffset="186711.387">25100 7963 1579 0,'-3'12'32'0,"3"-12"10"0,-7 6-34 0,-1-12-8 0,1-6 0 0,0 6 0 15,4 3 65-15,3 3 11 0,-11 6 3 0,4 3 0 16,0-9-54-16,0 0-10 0,0 0-3 0,-4 0 0 16,4-6 20-16,0 6 4 0,7 0 1 0,0 0 0 15,0 0-29-15,-7 6-8 0,7-6 0 0,0 0 0 16,-10 6-50-16,10-6-11 0,-7-6-3 16,7 6 0-16,-7 6 52 0,0 6 12 0,0 5 0 0,3 1 0 15,0 3 20-15,4 2 8 0,0-8 0 0,4 8 1 16,-4-5-46-16,4-9-10 15,-1 6-1-15,1-1-1 0,3-8 29 0,0 6 0 0,3 0 0 0,-3-6 0 16,4-4 45-16,-4 1 15 0,4-3 4 0,-1-3 0 16,-3 1-52-16,4-4-12 0,-1 0 0 0,-3-6 0 15,4-6 0-15,0 1 0 0,-4-4 0 0,3-2 0 16,-3 5 0-16,0 3 0 0,0 4 0 0,-3-7 0 16,-1 3-48-16,1 3-13 0,-4-5-3 0,3 5 0 15,-3 6 52-15,0 6 12 0,0 0 0 0,0 0 0 16,0-9 0-16,-3-2 0 0,-1-7 0 0,1 6 0 15,3 0 0-15,0 12 0 0,0 0 0 0,0 0 0 16,0 0-54-16,-4 12-8 0,1 0-2 0,-1 0 0 16,1-6 52-16,3-6 12 0,0 0 0 0,-4 3 0 15,-3 2 48-15,4 7 13 0,-1 0 3 0,1 0 0 16,3-1-52-16,0-5-12 0,-4 3 0 0,4 3 0 16,0 6 0-16,0 5 0 0,0 4 0 0,0-4 0 0,0 4 0 15,4-10 0-15,-1 1 0 0,1-6 0 16,-1-4-51-16,4-2-9 0,0-3-3 0</inkml:trace>
  <inkml:trace contextRef="#ctx0" brushRef="#br0" timeOffset="187073.854">25241 8078 1094 0,'0'0'23'0,"0"0"5"16,0 0-28-16,0 0 0 0,0 6 0 0,0-6 0 16,0 15 108-16,0-15 16 0,0 5 3 0,0-5 1 15,4 6-103-15,-1 0-25 0,-3 6 0 0,4-3 0 16,-1-3 0-16,-3 2 0 0,0 7 0 0,4-9 0 16,-4 6 0-16,3-3 0 0,-3-4 0 0,0 4 0 15,4 0 0-15,-4-3 0 0,0 6 0 0</inkml:trace>
  <inkml:trace contextRef="#ctx0" brushRef="#br0" timeOffset="187342.645">25150 7599 1074 0,'0'0'30'0,"0"0"8"0,0 0-30 0,3-9-8 0,-3 0 0 0,0 0 0 16,0 9 0-16,0 0 0 0,7-6 0 0</inkml:trace>
  <inkml:trace contextRef="#ctx0" brushRef="#br0" timeOffset="187986.614">25513 7954 1337 0,'-4'9'56'0,"1"3"-44"15,3-6 41-15,-4 12 9 0,4-10 2 0,0 7 0 16,0 6 44-16,0 2 8 0,4 4 3 0,-1-4 0 15,-3-8-88-15,4-3-18 0,-1-6-3 0,1-1-1 16,-4 1-9-16,3 6 0 0,5-6 0 0,-8 6 0 16,3-6 0-16,-3-1 0 0,0-5 0 0,0 9 0 15,0-9 0-15,0 0 0 0,0 0 0 0,0 0 0 16,0 0 30-16,0 0 4 0,0 0 1 0,0 0 0 16,0 0-22-16,0 0-4 0,0 0-1 0,0 0 0 15,0 0 0-15,0 0 0 0,0 0 0 0,-3-3 0 16,-1 0 4-16,0-3 1 0,1 1 0 0,3 2 0 15,-4-9-13-15,4 6 0 0,0-6 0 0,0 3 0 16,0-11 0-16,4 5 0 0,-4-8 0 0,7-1 0 16,-3 9 0-16,-1-2 0 0,1 2 0 0,-1 3 0 15,4 1 0-15,-3-1 0 0,-1 0 0 0,1 6 0 16,-1 0 0-16,-3 6 0 0,0 0 0 0,7-3 0 16,0-5 0-16,-3-1 0 0,-1-9 0 0,-3 6 0 15,7 6 0-15,-3-8 0 0,0 11 0 0,-4 3 0 16,7-6 0-16,-7 6 0 0,7-3 0 0,0 3 0 0,-7 0 0 15,10-3 0-15,-3 0 0 0,0 6 0 0,0 3 0 0,1 3 0 16,-1 11 0-16,0-8 0 0,0 0 0 0,-4 3 0 0,8-7 0 16,-4 1-10-16,-4-3-5 0,-3-6-1 0,7-6 0 15,-7 6 0-15,8 6-5 0,-1 6-2 0,-4 0 0 0,4-1 0 32,-3 1-3-32,-1 3-1 0,1 2 0 0,-1-5 0 0,1-3 4 0,-4 9 1 15,3-7 0-15,1-5 0 0,-1 6-11 16,-3 3-3-16,4-6 0 0,-1 5 0 0,1-8 24 15,-1 6 4-15,1 0 8 0,0-4-13 0,-1 1-39 16,1 0-7-16,-4 3-1 0</inkml:trace>
  <inkml:trace contextRef="#ctx0" brushRef="#br0" timeOffset="-208483.756">26793 7637 547 0,'0'0'23'0,"0"0"-23"16,-3-6 54-16,3 3 6 0,0 3 2 15,0-6 0 1,0 6 16-16,0 0 3 0,-4-6 1 0,4 6 0 15,-3-5-66-15,-1-1-16 0,4 0 0 0,0 6 0 0,0 0 55 0,0 0 7 16,-7-6 2-16,7 6 0 0,0 0-52 0,0 0-12 0,0 0 0 0,-7 0 0 16,0 6 43-16,0-6 5 0,0 0 2 0,0 6 0 15,0-6-29-15,7 0-5 0,-7 0-2 0,0 0 0 16,3 6-14-16,-3-6 0 0,0 5 0 0,0 1 0 16,0 0 34-16,0-3 4 0,4 0 1 0,-5 3 0 15,5 0-29-15,-1 0-10 0,4-6 0 0,-3 8 9 16,-4-2-9-16,3 6 0 0,1-6 0 0,3 0 0 15,-4 3 0-15,4-3 0 0,0-6 0 0,0 0 0 16,0 8 0-16,0-8 0 0,0 0 0 0,0 0 0 16,4 9 0-16,-4-9 0 0,0 6 0 0,0 0 0 15,0-6 0-15,3 6 0 0,-3-6 0 0,4 6 0 16,-1 0 0-16,-3 2 0 0,0-8 0 0,4 9 0 16,-4-9 0-16,0 6 0 0,0-6 0 0,3 9 0 15,1-3 0-15,-1-6 0 0,-3 0 0 0,8 6 0 16,-5 0 0-16,1-1 0 0,-4-5 0 0,3 6 0 15,1-3 0-15,3 0 0 0,-4 3 0 0,1-3 0 16,3 3 0-16,-4-3 0 0,4 6 0 0,-3-9 0 16,-1 6 0-16,-3-6 0 0,0 0 0 0,8 5 0 15,-1 7 0-15,-4-3 0 0,4 3 0 0,-3 5 0 16,-1-5 0-16,1 0 10 0,-1-6-2 0,1 0-8 0,-4-6 12 16,10 0-4-16,-6-6 0 0,-4 6-8 0,7 0 10 0,-7 0-10 0,3 6 8 15,1 0-8-15,-4-1 9 0,4 4-9 16,-1 3 10-16,-3 0-10 0,0 0 0 0,0-4 0 0,0 1 0 0,-3 6 0 15,3 3 0-15,-4-7 0 0,4 1 0 16,-4 0 0-16,4 3 0 0,-3-10 0 0,-1 7 0 0,1-6 0 16,-1 0 0-16,1-3 0 15,3-3 0-15,-7 6 0 0,3 0 52 0,1-3 5 16,3-3 1-16,-7 3 0 16,0-1-42-16,7-2-8 0,-11-2-8 0,4 2 12 0,0-3-12 0,-4-3 0 0,4 3 0 15,0-6 0-15,-3 3 0 0,3 0 0 0,-4 0 0 0,4 0 0 16,-4 1 0-16,4-10 0 0,0 6 0 0,0 0 0 15,0 3 0-15,0 6 0 0,0-6 0 0,0 1 0 16,3 5-31-16,-3-6-8 16,0 0-1-16,4 6-1 0,-4-6-39 0,3 6-8 0,4 0-2 0</inkml:trace>
  <inkml:trace contextRef="#ctx0" brushRef="#br0" timeOffset="-207628.585">26935 7813 857 0,'0'0'17'0,"0"0"7"0,0 0-24 0,0 0 0 0,0 0 0 0,0 0 0 16,0 0 0-16,0 0 0 0,0 0 0 0,0 0 0 15,0 0 100-15,0 0 23 0,0 0 4 0,0 0 1 16,0 0-103-16,0 0-25 0,0 0 0 0,0 0 0 16,0 0 56-16,0 0 7 0,0 0 1 0,0 0 0 15,0 0-52-15,0 0-12 0,0 0 0 0,-7 3 0 16,7-3 54-16,0 0 8 0,-8 0 2 0,8 0 0 16,0 0-52-16,-7 3-12 0,7-3 0 0,0 0 0 15,0 0 0-15,0 0 0 0,0 0 0 0,0 0 0 16,-7 3 0-16,7-3 0 0,-3 9 0 0,-4-3 0 15,7-6 0-15,-4 9 0 0,4-9 0 0,-7 11 0 16,0 1 0-16,4-3 0 0,-4 6 0 0,3 5 0 16,0-14 0-16,4-6 0 0,0 0 0 0,0 0 0 15,0 0 40-15,-7 12 4 0,4-6 2 0,-1 6 0 16,4-4-30-16,-3 4-5 0,3-6-2 0,0 6 0 16,0 0-1-16,0-4-8 0,0-2 12 0,3 6-4 15,-3 6-8-15,4-1 0 0,3 1 0 0,-4 3 8 0,5-10-8 16,-1-5 0-16,-4-6 0 0,4 0 0 0,0 6 53 0,0-6 9 15,0 6 2-15,0-6 0 16,4 0-103-16,0 0-20 0,-1-6-4 0,1 0-1 0,-1 6 52 0,1 0 12 16,-4 0 0-16,4 0 0 0,-4-12 0 0,0 1 0 0,-4-7 0 0,4 3 0 15,0 4 0 1,-3-1 0-16,3 6 0 0,-4 0 0 0,1 0 0 0,3-3 0 16,-3 3 0-16,-1 1 0 0,1-13 0 0,-1 12 0 15,1-9 0-15,-4 9 0 0,3 1 0 0,-3 5 0 0,0 0 0 0,0 0 0 16,4-6 0-16,-1-6 0 0,1-6 0 0,-4 1 0 15,0 5 0-15,0 3 0 0,0 3 0 0,-4-6 0 16,1 1 0-16,-1 5 0 0,-3-3 0 0,0 3 0 16,0 0-28-16,0 0-4 15,-4 0 0-15,1 1 0 0,-1-1 0 0,1 6 0 16,-1-6 0-16,-3 0 0 0,3 6 32 0,1 0 0 0,-4 0 0 0,3 6 0 16,4-6 0-16,0 6 0 0,0 0 0 0,0 5 0 15,0-8 0-15,0 3 0 0,-4 0 0 0,8 3 0 16,-4 6 0-16,3-4 0 0,4 4-8 0,-4 0 8 15,4-1-12-15,0-2 0 0,0-6 0 0,0 0 0 16,4 0-46-16,0 0-9 0,-1 0-1 0</inkml:trace>
  <inkml:trace contextRef="#ctx0" brushRef="#br0" timeOffset="-206885.788">27097 7807 1094 0,'0'0'23'0,"0"0"5"0,0 0-28 0,0 0 0 0,-4 9 0 0,4-9 0 16,0 0 56-16,-3 6 7 0,3-6 1 0,0 12 0 16,-4 0 0-16,4 11 0 0,-3-5 0 0,-1 2 0 15,4-8-52-15,0-12-12 0,0 0 0 0,0 0 0 16,-3 6 54-16,3 6 8 0,0 5 2 0,0-2 0 15,0-3-52-15,0-6-12 0,0 6 0 0,3-4 0 16,-3 1 0-16,0 0 0 0,4-3 0 0,-4 6 0 16,0-6 0-16,3-1 0 0,-3-5 0 0,0 0 0 15,0 0 54-15,0 0 8 0,0 0 2 0,0 0 0 16,0 0-52-16,0 0-12 0,0-5 0 0,0-1 0 16,4-6 0-16,-1 3 0 0,-3 0 0 0,4 0 0 15,-4-8 0-15,0 5 0 0,3 0 0 0,-3 3 0 16,0 4 0-16,0 5 0 0,0 0 0 0,0 0 0 15,4-6 0-15,-4-12 0 0,0 0 0 0,0 1 0 16,0 2 0-16,3 9 0 0,-3-6 0 0,4 1 0 16,-4 5 0-16,3-3 0 0,-3 0 0 0,0 0 0 15,4-2 54-15,0 5 8 0,-1-6 2 0,1 3 0 16,-1 0-52-16,1 3-12 0,-1-2 0 0,1-4 0 0,-1 6 0 16,-3 0 0-16,4 0 0 0,-1 0 0 0,1-2 0 15,-4 5 0-15,3-3 0 0,-3 6 0 0,0 0 0 0,0 0 0 16,7 0 0-16,-7 0 0 0,0 0 0 0,7 6 0 0,-3 2 0 0,3 1 0 31,-3 3-48-31,-1 0-13 0,1 2-3 0,-4-2 0 0,3 0 52 16,1 0 12-16,-1-1 0 0,1 1 0 0,-4-3 0 0,3 9 0 0,1 5 0 15,-4-2 0-15,3 2 0 0,1-11 0 0,-1-12 0 0,4 6 0 16,1 0 0-16,-1 0 0 0,-4 5 0 0,4 4 0 16,0 3 0-16,0-6 0 0,4-1 0 15,-4 10 0-15,-4 8 0 0,4 4 0 0,-7-16 0 0,4 1 0 16,3-6 0-16,-3-9 0 0,-4-3 0 0,0 0 0 15,7-3-189 1,-7 3-35-16,0 0-8 0,0 0 0 0</inkml:trace>
  <inkml:trace contextRef="#ctx0" brushRef="#br0" timeOffset="-206227.798">27421 6943 759 0,'0'0'16'0,"0"0"4"0,-3 0 1 0,3 0 1 0,0 0-22 0,0 0 0 0,-4-6 0 0,4 6 0 16,0 0 78-16,0 0 11 0,0 0 3 0,0 0 0 15,0 0-36-15,0 0-6 0,0 0-2 0,0 0 0 16,0 0 7-16,-7 6 1 0,0-6 0 0,4 9 0 15,-4 0-7-15,3-3-1 0,1 3 0 0,-1 2 0 16,4-5-4-16,0 6 0 0,0 0-1 0,-3-1 0 0,6 4-34 0,-3 3-9 16,4-6 0-16,-4 2 0 0,3 10 11 0,-3-7-3 15,4 4 0-15,-1 2 0 0,1 1-8 0,3-3 8 16,-4 2-8-16,1-2 8 0,-4 2-8 0,3 1 8 16,1-4-8-16,-1 4 8 0,-3-1-8 0,0 4 8 15,4-15-8-15,-4 5 8 16,3-2-8-16,1 5 8 0,-4 7-8 0,4 5 8 15,-4 4 5-15,3 2 1 0,-3 0 0 0,4 3 0 0,-1-14 9 0,-3 2 1 16,0 0 1-16,0-2 0 0,-3-10-5 0,3 4 0 16,0 3-1-16,-4-1 0 0,4 9-7 0,0-8-2 15,-3-12 0-15,3-1 0 0,-4 10-10 0,4 3 8 16,-4-7-8-16,4 16 8 0,0-4 4 0,0 3 1 16,-3-2 0-16,3 2 0 0,-4-8-13 0,1-7 0 0,3 4 0 0,0-4 0 15,0-5 0-15,0 3 0 0,-4-3 0 0,4-7 0 16,0 7 0-16,-3-6 0 0,3 3 0 0,0-3 0 15,-4-6 0-15,4 3 0 0,0 0 0 0,0 0 0 16,0-3 0-16,0 0 0 0,-3 3 0 0,3-6 0 16,-4 0-48-16,4-3-13 15,-3 0-3-15,3-3-546 0,-4 3-110 0</inkml:trace>
  <inkml:trace contextRef="#ctx0" brushRef="#br0" timeOffset="-205748.987">27185 7475 915 0,'0'0'39'0,"0"0"-31"15,0 0 50-15,0 0 10 0,0 0 3 0,0 0 0 16,0 0-5-16,0 0-1 0,0 0 0 0,0 0 0 15,0 0-35-15,0 0-7 0,0 0-2 0,0 0 0 16,0 0-13-16,7 6-8 0,0-6 10 0,0 0-10 16,0 0 30-1,0 0 0-15,4-6 0 0,-4 6 0 0,4 6-17 0,-1 0-3 0,4 0-1 0,0 0 0 16,4-6 0-16,0-6 0 0,-1-6 0 0,1-3 0 16,3 13-9-16,-3 4 8 0,6 1-8 0,-2 9 8 15,-5-12-8-15,1 0 0 0,3 0 0 0,-7 0 0 16,4 0 0-16,-4 6 0 0,0-6-12 0,-3 0 12 15,3 0-13-15,-4 0 5 0,1 0 8 0,-4-6-13 16,0 6-35-16,0 0-8 0,0 0 0 0</inkml:trace>
  <inkml:trace contextRef="#ctx0" brushRef="#br0" timeOffset="-168683.833">31207 6779 816 0,'0'0'16'0,"0"0"6"0,0 0-22 0,0 0 0 0,0 0 0 0,0 0 0 16,0 0 56-16,0 0 6 0,0 0 2 0,0 0 0 16,0 0-32-16,-7 5-7 0,7-5-1 0,0 0 0 15,0 0-24-15,0 0 0 0,0 0-14 0,0 0 5 16,0 0 9-16,0 0 0 0,0 0 0 0,0 0 0 15,0 0 8-15,0 0 3 0,0 0 1 0,0 0 0 16,0 0-4-16,0 0 0 0,0 0 0 0,0 0 0 16,0 0 2-16,0 0 0 0,-7 6 0 0,7-6 0 15,0 0-10-15,0 0 12 0,0 0-12 0,0 0 12 16,0 0-4-16,0 0 0 0,0 0 0 0,0 0 0 16,0 0 26-16,-7-6 5 0,7 6 1 0,0 0 0 15,0 0-14-15,-11 6-2 0,11-6-1 0,-4 0 0 16,4 0 6-16,0 0 2 0,-10 6 0 0,10-6 0 15,-7 0-23-15,-4 0-8 0,11 0 0 0,-7-6 0 16,7 6 0-16,0 0 0 0,0 0 0 0,-7 0 0 0,7 0 0 16,0 0 0-16,-7 6 0 0,7-6 0 0,0 0 0 15,0 0 0-15,-11 0 0 0,11 0 0 16,0 0 0-16,0 0 0 0,-7 6 0 0,7-6 0 16,0 0 0-16,-7 0 0 0,7 0 0 0,0 0 0 0,-7 6 8 0,4 0-8 0,3-6 11 0,-7 6-11 31,7 0 11-31,-4-1-11 0,4-5 10 0,0 0-10 0,0 0 12 0,0 0-3 0,0 0-1 0,0 0 0 15,0 0-8-15,-3 6 10 0,-1 0-10 0,1 3 10 16,3-9-10-16,0 0 8 0,0 0-8 0,0 0 8 16,0 0-8-16,-4 6 8 0,-3-6-8 0,4 12 8 15,3-12-8-15,0 0 0 0,0 6 0 0,0-6 0 16,0 0 0-16,0 0 0 0,0 0 0 0,0 0 0 16,0 0 8-16,0 0-8 0,0 0 8 0,0 0-8 15,0 0 10-15,0 0-10 0,-4 5 12 0,4-5-12 16,0 0 12-16,-4 6-4 0,4-6 0 0,0 0-8 15,0 0 23-15,0 0-3 0,4 0 0 0,-4 0 0 16,0 0-9-16,0 0-3 0,0 0 0 0,0 6 0 16,0 0 3-16,4 3 0 0,-1 3 0 0,1-6 0 15,-4-1-11-15,0-5 0 0,0 6 9 0,0 0-9 16,0-6 8-16,0 6-8 0,3-6 10 0,-3 0-10 16,4 6 13-16,-1 3-3 0,-3-9-1 0,0 3 0 15,0-3 11-15,0 0 3 0,0 0 0 0,0 0 0 16,0 0-7-16,7 9 0 0,-7-9-1 0,4 0 0 0,-4 0-2 15,3 5 0-15,1 1 0 0,-4-6 0 0,3 6-5 16,1 0-8-16,-1-6 11 0,-3 0-11 0,0 0 8 0,4 12-8 16,-4-12 0-16,3 0 0 0,1 0 0 0,-1 3 0 0,5 0 0 15,-8-3 0-15,3 3 0 0,-3-3 0 0,4 3 0 0,-1-1 0 16,-3-2 0-16,4 3 0 0,3 0 0 16,-4 3 0-16,1 0 0 0,3-6 0 0,-4 6 0 0,-3-6 0 15,4 0 8-15,-4 0-8 0,0 0 9 0,7 0-9 16,0 0 8-16,-4 0-8 0,1 6 0 15,3-6 0-15,-3 0 22 16,3 0-2-16,-4 0 0 0,-3 0 0 0,7 0-20 0,-3 6 8 0,-4-6-8 16,7 0 0-16,-4 6 0 0,1-6 0 0,-1 6 0 0,1-4 0 15,-1 1 0-15,1 3 0 0,0 0 0 0,3-3 0 16,-7 9 0-16,3-12 0 0,-3 0 0 0,0 12 0 16,0-6 0-16,4 5 0 0,-4-5 0 0,3 9 0 15,-3-3 0-15,4-7-16 0,-4 7 2 0,0-6 1 16,3 3 21-16,-3-3 4 0,0 3 0 0,4-1 1 15,-4-2-13-15,0-6-16 0,3 12 3 0,-3 0 1 16,4-6 12-16,-4-6 0 0,0 9 0 0,3-1 0 16,-3-8 0-16,0 9 0 0,0-9 0 0,0 0 0 15,0 12 0-15,0-12 8 0,0 0-8 0,4 12 0 16,-4-12 11-16,0 0-11 0,0 0 10 0,-4 6-10 16,1-1 8-16,3-5-8 0,-4 9 0 0,4-9 9 15,-3 12-9-15,-1 0 0 0,4-12 9 0,-10 6-9 16,3 0 10-16,-4-1-2 0,0 1-8 0,1 0 12 15,-1 0-12-15,1-3 0 0,-1 0 0 0,4 0 0 16,-4 0 0-16,4 0 8 0,7-3-8 0,-10 0 9 0,3 6-9 16,-4-6 0-16,4 6 9 0,0-6-9 0,-4 0 0 15,4-6 0-15,4 6 0 0,-4-6 0 16,0 3-44-16,3-3-3 0,-3 0-1 0,4 3 0 16,-1-6-47-16,1 3-9 0,3 1-3 0,3-1 0 15,-3 0-126-15,4-6-26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F5BD-F45E-4908-AEDA-D96874FE889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97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quatorze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92A8794-78B3-4E26-8B44-3246D53EF576}"/>
                  </a:ext>
                </a:extLst>
              </p14:cNvPr>
              <p14:cNvContentPartPr/>
              <p14:nvPr/>
            </p14:nvContentPartPr>
            <p14:xfrm>
              <a:off x="2932560" y="4333680"/>
              <a:ext cx="28080" cy="21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92A8794-78B3-4E26-8B44-3246D53EF57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23200" y="4324320"/>
                <a:ext cx="46800" cy="4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Je me </a:t>
            </a:r>
            <a:r>
              <a:rPr lang="en-US" dirty="0" err="1"/>
              <a:t>brosse</a:t>
            </a:r>
            <a:r>
              <a:rPr lang="en-US" dirty="0"/>
              <a:t> les dents.</a:t>
            </a:r>
          </a:p>
          <a:p>
            <a:pPr marL="0" indent="0">
              <a:buNone/>
            </a:pPr>
            <a:r>
              <a:rPr lang="en-US" dirty="0"/>
              <a:t>Tu ne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brosses</a:t>
            </a:r>
            <a:r>
              <a:rPr lang="en-US" dirty="0"/>
              <a:t> pas les dents.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ne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brossez</a:t>
            </a:r>
            <a:r>
              <a:rPr lang="en-US" dirty="0"/>
              <a:t> pas les dents.</a:t>
            </a:r>
          </a:p>
          <a:p>
            <a:pPr marL="0" indent="0">
              <a:buNone/>
            </a:pPr>
            <a:r>
              <a:rPr lang="en-US" dirty="0" err="1"/>
              <a:t>Brosse</a:t>
            </a:r>
            <a:r>
              <a:rPr lang="en-US" dirty="0"/>
              <a:t> le </a:t>
            </a:r>
            <a:r>
              <a:rPr lang="en-US" dirty="0" err="1"/>
              <a:t>chien</a:t>
            </a:r>
            <a:r>
              <a:rPr lang="en-US" dirty="0"/>
              <a:t>. </a:t>
            </a:r>
            <a:r>
              <a:rPr lang="en-US" dirty="0" err="1"/>
              <a:t>Brossez</a:t>
            </a:r>
            <a:r>
              <a:rPr lang="en-US" dirty="0"/>
              <a:t> le </a:t>
            </a:r>
            <a:r>
              <a:rPr lang="en-US" dirty="0" err="1"/>
              <a:t>chien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Brossez-vous</a:t>
            </a:r>
            <a:r>
              <a:rPr lang="en-US" dirty="0"/>
              <a:t> les dents!</a:t>
            </a:r>
          </a:p>
          <a:p>
            <a:pPr marL="0" indent="0">
              <a:buNone/>
            </a:pPr>
            <a:r>
              <a:rPr lang="en-US" dirty="0" err="1"/>
              <a:t>Brosses-toi</a:t>
            </a:r>
            <a:r>
              <a:rPr lang="en-US" dirty="0"/>
              <a:t> les dents!</a:t>
            </a:r>
          </a:p>
          <a:p>
            <a:pPr marL="0" indent="0">
              <a:buNone/>
            </a:pPr>
            <a:r>
              <a:rPr lang="en-US" dirty="0"/>
              <a:t>Ne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brossez</a:t>
            </a:r>
            <a:r>
              <a:rPr lang="en-US" dirty="0"/>
              <a:t> pas les dents!	</a:t>
            </a:r>
          </a:p>
          <a:p>
            <a:pPr marL="0" indent="0">
              <a:buNone/>
            </a:pPr>
            <a:r>
              <a:rPr lang="en-US" dirty="0"/>
              <a:t>Ne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brosses</a:t>
            </a:r>
            <a:r>
              <a:rPr lang="en-US" dirty="0"/>
              <a:t> pas les dents!		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2745A8D-6F61-4A43-8459-43D4278D2792}"/>
                  </a:ext>
                </a:extLst>
              </p14:cNvPr>
              <p14:cNvContentPartPr/>
              <p14:nvPr/>
            </p14:nvContentPartPr>
            <p14:xfrm>
              <a:off x="1256040" y="1690920"/>
              <a:ext cx="2541600" cy="10936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2745A8D-6F61-4A43-8459-43D4278D279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6680" y="1681560"/>
                <a:ext cx="2560320" cy="1112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3380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parlent</a:t>
            </a:r>
            <a:r>
              <a:rPr lang="en-US" dirty="0"/>
              <a:t> </a:t>
            </a:r>
            <a:r>
              <a:rPr lang="en-US" dirty="0" err="1"/>
              <a:t>français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Parlent-elles</a:t>
            </a:r>
            <a:r>
              <a:rPr lang="en-US" dirty="0"/>
              <a:t> </a:t>
            </a:r>
            <a:r>
              <a:rPr lang="en-US" dirty="0" err="1"/>
              <a:t>français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se </a:t>
            </a:r>
            <a:r>
              <a:rPr lang="en-US" dirty="0" err="1"/>
              <a:t>brossent</a:t>
            </a:r>
            <a:r>
              <a:rPr lang="en-US" dirty="0"/>
              <a:t> les dents.</a:t>
            </a:r>
          </a:p>
          <a:p>
            <a:pPr marL="0" indent="0">
              <a:buNone/>
            </a:pPr>
            <a:r>
              <a:rPr lang="en-US" dirty="0"/>
              <a:t>Se </a:t>
            </a:r>
            <a:r>
              <a:rPr lang="en-US" dirty="0" err="1"/>
              <a:t>brossent-elles</a:t>
            </a:r>
            <a:r>
              <a:rPr lang="en-US" dirty="0"/>
              <a:t> les dents?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réveillez</a:t>
            </a:r>
            <a:r>
              <a:rPr lang="en-US" dirty="0"/>
              <a:t> à six </a:t>
            </a:r>
            <a:r>
              <a:rPr lang="en-US" dirty="0" err="1"/>
              <a:t>heures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réveillez-vous</a:t>
            </a:r>
            <a:r>
              <a:rPr lang="en-US" dirty="0"/>
              <a:t> à six </a:t>
            </a:r>
            <a:r>
              <a:rPr lang="en-US" dirty="0" err="1"/>
              <a:t>heures</a:t>
            </a:r>
            <a:r>
              <a:rPr lang="en-US" dirty="0"/>
              <a:t>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98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74D3F-F838-43FE-8FA2-1094D221A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27B54-5EBE-45CE-A2E2-021F7407F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J’aime</a:t>
            </a:r>
            <a:r>
              <a:rPr lang="en-US" dirty="0"/>
              <a:t> me laver les </a:t>
            </a:r>
            <a:r>
              <a:rPr lang="en-US" dirty="0" err="1"/>
              <a:t>cheveux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Tu </a:t>
            </a:r>
            <a:r>
              <a:rPr lang="en-US" dirty="0" err="1"/>
              <a:t>veux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brosser</a:t>
            </a:r>
            <a:r>
              <a:rPr lang="en-US" dirty="0"/>
              <a:t> les dents.</a:t>
            </a:r>
          </a:p>
          <a:p>
            <a:pPr marL="0" indent="0">
              <a:buNone/>
            </a:pPr>
            <a:r>
              <a:rPr lang="en-US" dirty="0" err="1"/>
              <a:t>Mme</a:t>
            </a:r>
            <a:r>
              <a:rPr lang="en-US" dirty="0"/>
              <a:t> </a:t>
            </a:r>
            <a:r>
              <a:rPr lang="en-US" dirty="0" err="1"/>
              <a:t>Dufarge</a:t>
            </a:r>
            <a:r>
              <a:rPr lang="en-US" dirty="0"/>
              <a:t> </a:t>
            </a:r>
            <a:r>
              <a:rPr lang="en-US" dirty="0" err="1"/>
              <a:t>doit</a:t>
            </a:r>
            <a:r>
              <a:rPr lang="en-US" dirty="0"/>
              <a:t> se </a:t>
            </a:r>
            <a:r>
              <a:rPr lang="en-US" dirty="0" err="1"/>
              <a:t>coucher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Justin et </a:t>
            </a:r>
            <a:r>
              <a:rPr lang="en-US" dirty="0" err="1"/>
              <a:t>toi</a:t>
            </a:r>
            <a:r>
              <a:rPr lang="en-US" dirty="0"/>
              <a:t> </a:t>
            </a:r>
            <a:r>
              <a:rPr lang="en-US" dirty="0" err="1"/>
              <a:t>pouvez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reveiller</a:t>
            </a:r>
            <a:r>
              <a:rPr lang="en-US" dirty="0"/>
              <a:t> sans un reveille-</a:t>
            </a:r>
            <a:r>
              <a:rPr lang="en-US" dirty="0" err="1"/>
              <a:t>matin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6190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se </a:t>
            </a:r>
            <a:r>
              <a:rPr lang="en-US" dirty="0" err="1"/>
              <a:t>lavent</a:t>
            </a:r>
            <a:r>
              <a:rPr lang="en-US" dirty="0"/>
              <a:t> les </a:t>
            </a:r>
            <a:r>
              <a:rPr lang="en-US" dirty="0" err="1"/>
              <a:t>cheveux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lavent</a:t>
            </a:r>
            <a:r>
              <a:rPr lang="en-US" dirty="0"/>
              <a:t> les </a:t>
            </a:r>
            <a:r>
              <a:rPr lang="en-US" dirty="0" err="1"/>
              <a:t>cheveux</a:t>
            </a:r>
            <a:r>
              <a:rPr lang="en-US" dirty="0"/>
              <a:t> de </a:t>
            </a:r>
            <a:r>
              <a:rPr lang="en-US" dirty="0" err="1"/>
              <a:t>leur</a:t>
            </a:r>
            <a:r>
              <a:rPr lang="en-US" dirty="0"/>
              <a:t> </a:t>
            </a:r>
            <a:r>
              <a:rPr lang="en-US" dirty="0" err="1"/>
              <a:t>mère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308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se lave les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cheveux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322173" y="2767914"/>
            <a:ext cx="4114800" cy="3150971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lave les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chevaux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586151" y="2767914"/>
            <a:ext cx="4040660" cy="297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833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allouette</a:t>
            </a:r>
            <a:endParaRPr lang="en-US" sz="28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989438"/>
            <a:ext cx="4574059" cy="4187525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47936" y="2137719"/>
            <a:ext cx="4090086" cy="371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39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3697"/>
            <a:ext cx="10515600" cy="563326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Alouette</a:t>
            </a:r>
            <a:r>
              <a:rPr lang="en-US" dirty="0"/>
              <a:t>, </a:t>
            </a:r>
            <a:r>
              <a:rPr lang="en-US" dirty="0" err="1"/>
              <a:t>gentille</a:t>
            </a:r>
            <a:r>
              <a:rPr lang="en-US" dirty="0"/>
              <a:t> </a:t>
            </a:r>
            <a:r>
              <a:rPr lang="en-US" dirty="0" err="1"/>
              <a:t>alouette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Alouette</a:t>
            </a:r>
            <a:r>
              <a:rPr lang="en-US" dirty="0"/>
              <a:t>, je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plumerai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plumerai</a:t>
            </a:r>
            <a:r>
              <a:rPr lang="en-US" dirty="0"/>
              <a:t> la tête</a:t>
            </a:r>
          </a:p>
          <a:p>
            <a:pPr marL="0" indent="0">
              <a:buNone/>
            </a:pPr>
            <a:r>
              <a:rPr lang="en-US" i="1" dirty="0"/>
              <a:t>Je </a:t>
            </a:r>
            <a:r>
              <a:rPr lang="en-US" i="1" dirty="0" err="1"/>
              <a:t>te</a:t>
            </a:r>
            <a:r>
              <a:rPr lang="en-US" i="1" dirty="0"/>
              <a:t> </a:t>
            </a:r>
            <a:r>
              <a:rPr lang="en-US" i="1" dirty="0" err="1"/>
              <a:t>plumerai</a:t>
            </a:r>
            <a:r>
              <a:rPr lang="en-US" i="1" dirty="0"/>
              <a:t> la tête</a:t>
            </a:r>
          </a:p>
          <a:p>
            <a:pPr marL="0" indent="0">
              <a:buNone/>
            </a:pPr>
            <a:r>
              <a:rPr lang="en-US" dirty="0"/>
              <a:t>Et la tête</a:t>
            </a:r>
          </a:p>
          <a:p>
            <a:pPr marL="0" indent="0">
              <a:buNone/>
            </a:pPr>
            <a:r>
              <a:rPr lang="en-US" i="1" dirty="0"/>
              <a:t>Et la tête</a:t>
            </a:r>
          </a:p>
          <a:p>
            <a:pPr marL="0" indent="0">
              <a:buNone/>
            </a:pPr>
            <a:r>
              <a:rPr lang="en-US" dirty="0" err="1"/>
              <a:t>Alouette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Alouette</a:t>
            </a:r>
            <a:endParaRPr lang="en-US" i="1" dirty="0"/>
          </a:p>
          <a:p>
            <a:pPr marL="0" indent="0">
              <a:buNone/>
            </a:pPr>
            <a:r>
              <a:rPr lang="en-US" i="1" dirty="0"/>
              <a:t>Oh, oh, oh, oh</a:t>
            </a:r>
          </a:p>
          <a:p>
            <a:pPr marL="0" indent="0">
              <a:buNone/>
            </a:pPr>
            <a:r>
              <a:rPr lang="fr-FR" dirty="0"/>
              <a:t>Alouette, gentille alouette</a:t>
            </a:r>
          </a:p>
          <a:p>
            <a:pPr marL="0" indent="0">
              <a:buNone/>
            </a:pPr>
            <a:r>
              <a:rPr lang="fr-FR" dirty="0"/>
              <a:t>Alouette, je te plumerai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2919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46E5D-F926-4979-B8A2-4CA761E35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F19AC-F2C6-4668-8820-4B9629B16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Jacques a </a:t>
            </a:r>
            <a:r>
              <a:rPr lang="en-US" dirty="0" err="1"/>
              <a:t>dit</a:t>
            </a:r>
            <a:r>
              <a:rPr lang="en-US" dirty="0"/>
              <a:t>…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     </a:t>
            </a:r>
            <a:r>
              <a:rPr lang="en-US" dirty="0" err="1"/>
              <a:t>levez</a:t>
            </a:r>
            <a:r>
              <a:rPr lang="en-US" dirty="0"/>
              <a:t>	</a:t>
            </a:r>
            <a:r>
              <a:rPr lang="en-US" dirty="0" err="1"/>
              <a:t>mettez</a:t>
            </a:r>
            <a:r>
              <a:rPr lang="en-US" dirty="0"/>
              <a:t>	</a:t>
            </a:r>
            <a:r>
              <a:rPr lang="en-US" dirty="0" err="1"/>
              <a:t>secouez</a:t>
            </a:r>
            <a:r>
              <a:rPr lang="en-US" dirty="0"/>
              <a:t>	</a:t>
            </a:r>
            <a:r>
              <a:rPr lang="en-US" dirty="0" err="1"/>
              <a:t>tapotez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                    sur	    dessus	   dessous	    </a:t>
            </a:r>
            <a:r>
              <a:rPr lang="en-US" dirty="0" err="1"/>
              <a:t>autour</a:t>
            </a:r>
            <a:r>
              <a:rPr lang="en-US" dirty="0"/>
              <a:t>	 	</a:t>
            </a:r>
          </a:p>
        </p:txBody>
      </p:sp>
    </p:spTree>
    <p:extLst>
      <p:ext uri="{BB962C8B-B14F-4D97-AF65-F5344CB8AC3E}">
        <p14:creationId xmlns:p14="http://schemas.microsoft.com/office/powerpoint/2010/main" val="103771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AA2F8E6-5293-4093-8EAB-BAB26CC898C5}"/>
                  </a:ext>
                </a:extLst>
              </p14:cNvPr>
              <p14:cNvContentPartPr/>
              <p14:nvPr/>
            </p14:nvContentPartPr>
            <p14:xfrm>
              <a:off x="4174560" y="2505960"/>
              <a:ext cx="3960" cy="2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AA2F8E6-5293-4093-8EAB-BAB26CC898C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65200" y="2496600"/>
                <a:ext cx="22680" cy="2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4101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481" y="170205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French. My arm, my leg, my foot and my hand are clean.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D654C3E-BECB-402F-BD20-09A544B9C18D}"/>
                  </a:ext>
                </a:extLst>
              </p14:cNvPr>
              <p14:cNvContentPartPr/>
              <p14:nvPr/>
            </p14:nvContentPartPr>
            <p14:xfrm>
              <a:off x="4089240" y="2419200"/>
              <a:ext cx="7174800" cy="652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D654C3E-BECB-402F-BD20-09A544B9C18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79880" y="2409840"/>
                <a:ext cx="7193520" cy="67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Quels sont les deux parties du corps que vous vous lavez le plus fréquemment?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651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quatorze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92A8794-78B3-4E26-8B44-3246D53EF576}"/>
                  </a:ext>
                </a:extLst>
              </p14:cNvPr>
              <p14:cNvContentPartPr/>
              <p14:nvPr/>
            </p14:nvContentPartPr>
            <p14:xfrm>
              <a:off x="2932560" y="4333680"/>
              <a:ext cx="28080" cy="21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92A8794-78B3-4E26-8B44-3246D53EF57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23200" y="4324320"/>
                <a:ext cx="46800" cy="4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7285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78440-4512-4E17-9C61-EF0D03DB3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i="1" dirty="0"/>
              <a:t>Le Camp des Saints</a:t>
            </a:r>
            <a:r>
              <a:rPr lang="en-US" sz="2800" b="1" dirty="0"/>
              <a:t> </a:t>
            </a:r>
            <a:r>
              <a:rPr lang="en-US" sz="2800" b="1" dirty="0" err="1"/>
              <a:t>est</a:t>
            </a:r>
            <a:r>
              <a:rPr lang="en-US" sz="2800" b="1" dirty="0"/>
              <a:t> un roman de Jean </a:t>
            </a:r>
            <a:r>
              <a:rPr lang="en-US" sz="2800" b="1" dirty="0" err="1"/>
              <a:t>Raspail</a:t>
            </a:r>
            <a:r>
              <a:rPr lang="en-US" sz="2800" b="1" dirty="0"/>
              <a:t> (1925 – 2020) </a:t>
            </a:r>
            <a:r>
              <a:rPr lang="en-US" sz="2800" b="1" dirty="0" err="1"/>
              <a:t>publié</a:t>
            </a:r>
            <a:r>
              <a:rPr lang="en-US" sz="2800" b="1" dirty="0"/>
              <a:t> </a:t>
            </a:r>
            <a:r>
              <a:rPr lang="en-US" sz="2800" b="1" dirty="0" err="1"/>
              <a:t>en</a:t>
            </a:r>
            <a:r>
              <a:rPr lang="en-US" sz="2800" b="1" dirty="0"/>
              <a:t> 1973, qui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maintenant</a:t>
            </a:r>
            <a:r>
              <a:rPr lang="en-US" sz="2800" b="1" dirty="0"/>
              <a:t> plus </a:t>
            </a:r>
            <a:r>
              <a:rPr lang="en-US" sz="2800" b="1" dirty="0" err="1"/>
              <a:t>controversé</a:t>
            </a:r>
            <a:r>
              <a:rPr lang="en-US" sz="2800" b="1" dirty="0"/>
              <a:t> que jamais.</a:t>
            </a:r>
            <a:endParaRPr lang="en-US" sz="2800" b="1" i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94B350F-AF2C-49AC-8C2C-82C83E97A2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1966" y="2406684"/>
            <a:ext cx="4514850" cy="30003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082DAA7-0929-4EF9-A1FD-D4E2794677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0243" y="2120933"/>
            <a:ext cx="2486025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116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reveiller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awaken</a:t>
            </a:r>
          </a:p>
          <a:p>
            <a:pPr marL="0" indent="0">
              <a:buNone/>
            </a:pPr>
            <a:r>
              <a:rPr lang="en-US" dirty="0"/>
              <a:t>Le coq reveille la </a:t>
            </a:r>
            <a:r>
              <a:rPr lang="en-US" dirty="0" err="1"/>
              <a:t>famille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“</a:t>
            </a:r>
            <a:r>
              <a:rPr lang="en-US" dirty="0" err="1"/>
              <a:t>cocoricoco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B348A6-30E7-4AF2-83D3-9F778AC6A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8632" y="3773763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6C53906-3CCD-4265-A81B-40B05D45E2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6147" y="3638550"/>
            <a:ext cx="196215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72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Les </a:t>
            </a:r>
            <a:r>
              <a:rPr lang="en-US" dirty="0" err="1"/>
              <a:t>verbes</a:t>
            </a:r>
            <a:r>
              <a:rPr lang="en-US" dirty="0"/>
              <a:t> </a:t>
            </a:r>
            <a:r>
              <a:rPr lang="en-US" dirty="0" err="1"/>
              <a:t>réfléchis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40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 </a:t>
            </a:r>
            <a:r>
              <a:rPr lang="en-US" dirty="0" err="1"/>
              <a:t>reveiller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me reveille		Nous </a:t>
            </a:r>
            <a:r>
              <a:rPr lang="en-US" dirty="0" err="1"/>
              <a:t>nous</a:t>
            </a:r>
            <a:r>
              <a:rPr lang="en-US" dirty="0"/>
              <a:t> </a:t>
            </a:r>
            <a:r>
              <a:rPr lang="en-US" dirty="0" err="1"/>
              <a:t>reveillons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Tu </a:t>
            </a:r>
            <a:r>
              <a:rPr lang="en-US" dirty="0" err="1"/>
              <a:t>te</a:t>
            </a:r>
            <a:r>
              <a:rPr lang="en-US" dirty="0"/>
              <a:t> reveilles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reveillez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Elle / Il se reveille		</a:t>
            </a:r>
            <a:r>
              <a:rPr lang="en-US" dirty="0" err="1"/>
              <a:t>Ils</a:t>
            </a:r>
            <a:r>
              <a:rPr lang="en-US" dirty="0"/>
              <a:t> / </a:t>
            </a:r>
            <a:r>
              <a:rPr lang="en-US" dirty="0" err="1"/>
              <a:t>Elles</a:t>
            </a:r>
            <a:r>
              <a:rPr lang="en-US" dirty="0"/>
              <a:t> se </a:t>
            </a:r>
            <a:r>
              <a:rPr lang="en-US" dirty="0" err="1"/>
              <a:t>reveillent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492AA93-2070-4184-9F90-E8D3E112B6DE}"/>
                  </a:ext>
                </a:extLst>
              </p14:cNvPr>
              <p14:cNvContentPartPr/>
              <p14:nvPr/>
            </p14:nvContentPartPr>
            <p14:xfrm>
              <a:off x="1019880" y="2210760"/>
              <a:ext cx="105840" cy="123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492AA93-2070-4184-9F90-E8D3E112B6D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0520" y="2201400"/>
                <a:ext cx="124560" cy="141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07350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411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pouvoir</a:t>
            </a:r>
            <a:r>
              <a:rPr lang="en-US" sz="2800" b="1" dirty="0"/>
              <a:t> se reveille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0454"/>
            <a:ext cx="10515600" cy="470650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1967" y="1724975"/>
            <a:ext cx="3968579" cy="3968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810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Je me </a:t>
            </a:r>
            <a:r>
              <a:rPr lang="en-US" dirty="0" err="1"/>
              <a:t>réveille</a:t>
            </a:r>
            <a:r>
              <a:rPr lang="en-US" dirty="0"/>
              <a:t> à six </a:t>
            </a:r>
            <a:r>
              <a:rPr lang="en-US" dirty="0" err="1"/>
              <a:t>heures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réveilles</a:t>
            </a:r>
            <a:r>
              <a:rPr lang="en-US" dirty="0"/>
              <a:t> à cinq </a:t>
            </a:r>
            <a:r>
              <a:rPr lang="en-US" dirty="0" err="1"/>
              <a:t>heures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Justin se </a:t>
            </a:r>
            <a:r>
              <a:rPr lang="en-US" dirty="0" err="1"/>
              <a:t>réveille</a:t>
            </a:r>
            <a:r>
              <a:rPr lang="en-US" dirty="0"/>
              <a:t> à </a:t>
            </a:r>
            <a:r>
              <a:rPr lang="en-US" dirty="0" err="1"/>
              <a:t>huit</a:t>
            </a:r>
            <a:r>
              <a:rPr lang="en-US" dirty="0"/>
              <a:t> </a:t>
            </a:r>
            <a:r>
              <a:rPr lang="en-US" dirty="0" err="1"/>
              <a:t>heures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nous</a:t>
            </a:r>
            <a:r>
              <a:rPr lang="en-US" dirty="0"/>
              <a:t> </a:t>
            </a:r>
            <a:r>
              <a:rPr lang="en-US" dirty="0" err="1"/>
              <a:t>réveillons</a:t>
            </a:r>
            <a:r>
              <a:rPr lang="en-US" dirty="0"/>
              <a:t> à six </a:t>
            </a:r>
            <a:r>
              <a:rPr lang="en-US" dirty="0" err="1"/>
              <a:t>heures</a:t>
            </a:r>
            <a:r>
              <a:rPr lang="en-US" dirty="0"/>
              <a:t> et quart.</a:t>
            </a:r>
          </a:p>
          <a:p>
            <a:pPr marL="0" indent="0">
              <a:buNone/>
            </a:pPr>
            <a:r>
              <a:rPr lang="en-US" dirty="0" err="1"/>
              <a:t>Toi</a:t>
            </a:r>
            <a:r>
              <a:rPr lang="en-US" dirty="0"/>
              <a:t> et </a:t>
            </a:r>
            <a:r>
              <a:rPr lang="en-US" dirty="0" err="1"/>
              <a:t>moi</a:t>
            </a:r>
            <a:r>
              <a:rPr lang="en-US" dirty="0"/>
              <a:t> nous </a:t>
            </a:r>
            <a:r>
              <a:rPr lang="en-US" dirty="0" err="1"/>
              <a:t>réveillons</a:t>
            </a:r>
            <a:r>
              <a:rPr lang="en-US" dirty="0"/>
              <a:t> à six </a:t>
            </a:r>
            <a:r>
              <a:rPr lang="en-US" dirty="0" err="1"/>
              <a:t>heures</a:t>
            </a:r>
            <a:r>
              <a:rPr lang="en-US" dirty="0"/>
              <a:t> et quart.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réveillez</a:t>
            </a:r>
            <a:r>
              <a:rPr lang="en-US" dirty="0"/>
              <a:t> à midi.</a:t>
            </a:r>
          </a:p>
          <a:p>
            <a:pPr marL="0" indent="0">
              <a:buNone/>
            </a:pPr>
            <a:r>
              <a:rPr lang="en-US" dirty="0"/>
              <a:t>Ta </a:t>
            </a:r>
            <a:r>
              <a:rPr lang="en-US" dirty="0" err="1"/>
              <a:t>mère</a:t>
            </a:r>
            <a:r>
              <a:rPr lang="en-US" dirty="0"/>
              <a:t> et </a:t>
            </a:r>
            <a:r>
              <a:rPr lang="en-US" dirty="0" err="1"/>
              <a:t>toi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réveillez</a:t>
            </a:r>
            <a:r>
              <a:rPr lang="en-US" dirty="0"/>
              <a:t> à midi.</a:t>
            </a:r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vampyres</a:t>
            </a:r>
            <a:r>
              <a:rPr lang="en-US" dirty="0"/>
              <a:t> se </a:t>
            </a:r>
            <a:r>
              <a:rPr lang="fr-FR" dirty="0"/>
              <a:t>réveillent après le crépuscule.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48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50595</TotalTime>
  <Words>406</Words>
  <Application>Microsoft Office PowerPoint</Application>
  <PresentationFormat>Widescreen</PresentationFormat>
  <Paragraphs>108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Bonjour!</vt:lpstr>
      <vt:lpstr>Travail de cloche</vt:lpstr>
      <vt:lpstr>Bonjour!</vt:lpstr>
      <vt:lpstr>Le Camp des Saints est un roman de Jean Raspail (1925 – 2020) publié en 1973, qui est maintenant plus controversé que jamais.</vt:lpstr>
      <vt:lpstr>PowerPoint Presentation</vt:lpstr>
      <vt:lpstr>PowerPoint Presentation</vt:lpstr>
      <vt:lpstr>PowerPoint Presentation</vt:lpstr>
      <vt:lpstr>Le pouvoir se reveille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allouette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636</cp:revision>
  <cp:lastPrinted>2017-09-11T13:53:50Z</cp:lastPrinted>
  <dcterms:created xsi:type="dcterms:W3CDTF">2016-10-03T16:25:09Z</dcterms:created>
  <dcterms:modified xsi:type="dcterms:W3CDTF">2024-10-14T19:16:38Z</dcterms:modified>
</cp:coreProperties>
</file>