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61" r:id="rId3"/>
    <p:sldId id="486" r:id="rId4"/>
    <p:sldId id="272" r:id="rId5"/>
    <p:sldId id="261" r:id="rId6"/>
    <p:sldId id="480" r:id="rId7"/>
    <p:sldId id="449" r:id="rId8"/>
    <p:sldId id="484" r:id="rId9"/>
    <p:sldId id="466" r:id="rId10"/>
    <p:sldId id="474" r:id="rId11"/>
    <p:sldId id="467" r:id="rId12"/>
    <p:sldId id="482" r:id="rId13"/>
    <p:sldId id="483" r:id="rId14"/>
    <p:sldId id="468" r:id="rId15"/>
    <p:sldId id="478" r:id="rId16"/>
    <p:sldId id="469" r:id="rId17"/>
    <p:sldId id="451" r:id="rId18"/>
    <p:sldId id="475" r:id="rId19"/>
    <p:sldId id="481" r:id="rId20"/>
    <p:sldId id="462" r:id="rId21"/>
    <p:sldId id="423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1"/>
            <p14:sldId id="486"/>
            <p14:sldId id="272"/>
            <p14:sldId id="261"/>
            <p14:sldId id="480"/>
            <p14:sldId id="449"/>
            <p14:sldId id="484"/>
            <p14:sldId id="466"/>
            <p14:sldId id="474"/>
            <p14:sldId id="467"/>
            <p14:sldId id="482"/>
            <p14:sldId id="483"/>
            <p14:sldId id="468"/>
            <p14:sldId id="478"/>
            <p14:sldId id="469"/>
            <p14:sldId id="451"/>
            <p14:sldId id="475"/>
            <p14:sldId id="481"/>
            <p14:sldId id="462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3:52:43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4339 5826 466 0,'0'0'12'0,"0"0"5"0,0 0-17 0,0 0 0 0,0 0 0 0,-7 0 0 15,4-6 36-15,3 6 4 0,0 0 1 0,0 0 0 16,0 0-13-16,0 0-2 0,0 0-1 0,0 0 0 15,-11 0 7-15,11 0 0 0,-7 0 1 0,7 0 0 0,0 0-14 0,0 0-3 16,-7 0-1-16,7 0 0 0,0 0 0 0,-4 6 0 16,-3 0 0-16,7 0 0 0,0-6 0 0,0 6 0 15,-3 3 0-15,3-4 0 0,-4 1 3 0,4 0 1 16,4 12 0-16,-4-12 0 0,0 0 29 0,0-1 5 16,0-5 2-16,0 15 0 0,0-3-37 0,0 6-7 15,0-10-2-15,0 16 0 0,3-7 44 16,-3 1 9-16,0 0 2 0,4-4 0 0,-4-2-36 0,0 9-6 15,3-4-2-15,-3 7 0 0,0-6 10 0,0 8 2 16,0 3 0-16,0 16 0 0,4-10-16 0,-4 3-4 16,0 0 0-16,0-8 0 0,-4 2-12 0,4 3 0 15,-3-2 0-15,-1-4 0 0,4 3 0 0,-3-2 0 16,-1 2 0-16,1-3 0 0,-1-2 0 0,1-4 0 0,3 1 0 0,-4 2 0 16,1-2 30-16,-1-3 3 0,-3-4 1 0,7 1 0 15,-4-3-23-15,4-4-11 0,-3 1 10 0,3-6-10 16,0 6 13-16,0-6-3 0,0-1-1 0,0-5 0 15,0 0 6-15,0 0 1 0,0 0 0 0,0 0 0 16,0 0-16-16,0 0 0 0,0 0 0 0,0 0 0 16,0 0 0-16,0 0 0 0,0 0 0 0,0 0-10 15,0 0 10-15,0 0 0 0,3 0 0 0,8 0 8 16,-7-5-8-16,-1-1 0 0,4 0 0 0,-3 0 0 16,-4 0 0-16,3-3 0 0,1 3 0 0,-1 3 0 15,-3-2 0-15,7-1 0 0,0 3-11 0,0-3 11 16,-3 6-8-16,7 0 8 0,-1-6 0 0,1 12-9 15,3-6 9-15,0 0-8 0,11 0 8 0,-8 0-8 16,1 9 8-16,3-9 0 0,-3 6 0 0,-1-1 0 16,8-2 0-16,-7 3-8 0,-4 3 8 0,3-3 0 15,1 6 8-15,-4-6 6 0,0-1 2 0,0 1 0 0,1 3-16 16,-1 0 0-16,-4 0 0 0,1 3 0 0,-1-7 0 0,1 1 0 16,0 6 0-16,-1-6 0 15,1 3-48-15,-4-6-13 0,3 6-3 0,-3-4 0 0,0-5 52 0,4 6 12 16,-7-6 0-16,-1 0 0 15,-3 0-54-15,0 0-8 0,7 0-2 0,-7-11-640 0</inkml:trace>
  <inkml:trace contextRef="#ctx0" brushRef="#br0" timeOffset="682.179">4953 6526 836 0,'0'0'24'0,"0"0"4"0,-7 0-28 0,7 0 0 0,0 0 0 0,-7-3 0 16,0 3 108-16,-4 0 16 0,8-3 4 0,-4 0 0 0,0 6-52 0,0 0-9 15,-4 0-3-15,4 3 0 0,0-1-51 0,0 7-13 16,0-6 0-16,3 0 0 0,1 6 54 0,-1 0 8 16,1-4 2-16,-1 4 0 0,1 6-52 15,-1-4-12-15,1 4 0 0,3 0 0 16,-4-1 0-16,4 1 0 0,4 3 0 0,-4 2 0 0,0-8 0 0,0 8 0 15,3-5 0-15,1 5 0 0,-4-8 0 0,3 3 0 16,4-6 0-16,-3-1 0 0,3-5 36 0,-4 3 4 16,4-3 0-16,0 0 1 0,0 0-19 0,8-6-4 15,-8 0-1-15,3 0 0 0,-6 0 43 0,3-6 8 16,3 0 1-16,-3 0 1 16,8-3-107-16,-5 3-22 0,1-11-4 0,-1 5-1 0,1-6 74 15,-1 1 14-15,5-4 4 0,-8 0 0 0,0 1-28 0,-4-1 8 0,8 1-8 16,-4 2 0-16,-4 0 0 0,4 1-14 15,-3 2 2-15,-1 0 0 16,1 7-12-16,0-4-3 0,-4 6 0 0,0-6 0 16,3 12-22-16,-3-9-5 0,0 9-1 0,0 0 0 0,0 0 44 0,0 0 11 0,0 0 0 0,0 0 0 15,0 0 0-15,0 0 0 0,0 15 0 0,0-3 0 16,0-6-9-16,0 11 0 0,0-2 0 16,0 3 0-16,0 5 9 0,4-8 12 0,-1 8-2 0,1-5-1 15,-4 9-9-15,3-10-9 0,1 7 9 0,-1-4-13 16,1-2 13-16,-1 0 8 0,1-4 0 0,-1-2-8 15,1 6 12-15,-1-12-4 0,1-1 0 0,7 1-8 16,-8 0 0-16,1 0 0 0,-1-3-10 0,4 6 10 16,-3-6 0-16,-1 0 10 0,4 6 1 0,0-9 0 15,4 5-11-15,-4-5-16 0,4 6 4 0,-1-6-505 16,-3 6-102-16</inkml:trace>
  <inkml:trace contextRef="#ctx0" brushRef="#br0" timeOffset="1429.96">6950 5650 1278 0,'-7'-6'28'0,"0"-3"5"0,3 3 2 0,-3-6 1 0,0 6-28 16,3-8-8-16,1 2 0 0,-4 0 0 0,3 6 69 0,-6 0 13 15,3 1 2-15,0-7 1 16,-4 3-18-16,0 0-4 0,4 0-1 0,-3 3 0 0,-4 1-19 0,0-7-4 16,3 6-1-16,-3 0 0 0,3 0-27 0,-3 6-11 15,0 0 8-15,0 0-8 0,0 6 0 0,-4-6 0 16,1 6 0-16,3 0 0 0,3 6 0 0,-3-7 0 16,0 4 0-16,3 6 0 0,-3 0 0 0,3 2 0 15,1-2 0-15,-1 9 0 0,1-7 0 0,3 10 0 16,0-4 0-16,-1 10 0 0,5 2 0 0,-4-12 0 0,3 4 0 15,-6 2 0-15,10-2-9 0,-4 8 9 16,4-3 0-16,0-2 0 0,0-10-8 16,0 10 8-16,4 2 0 0,3-9 0 15,0 7 0-15,-4-4 0 0,1 10 0 0,7-4 0 0,-4 3 0 0,0 3 0 16,3 1 0-16,1 14 0 0,-1-3 0 0,-3-6 0 16,-3-9 0-16,3 9 0 0,-3-6 0 0,-1 0 0 0,1-2 0 0,-1 2 0 15,-3-9 9-15,0-2-9 0,0 2 8 0,0-11-8 16,0 8 0-16,0-14 0 0,0 6 0 0,0-9 0 15,-3-1 0-15,3-2 0 0,0-3 0 0,-4 3 0 16,4-6 0-16,0 0 0 0,0 0 0 0,-3-6 0 16,-1 0-12-16,4-3-7 0,-3 1-1 0,-1-7-1 15,0 3-167-15,1-3-32 16,-4-8-8-16,3 5 0 0</inkml:trace>
  <inkml:trace contextRef="#ctx0" brushRef="#br0" timeOffset="1769.209">6428 6326 1134 0,'0'0'32'0,"-7"-6"8"0,7 6-32 0,-7 6-8 0,3-6 0 15,4 0 0-15,0 0 40 0,0 0 6 16,0 0 2-16,0 0 0 0,0 0 12 0,0 0 4 15,0 0 0-15,0 0 0 0,0 0-19 0,0 0-3 0,0 0-1 0,0 0 0 16,0 0-21-16,0 0-5 16,0 6-1-16,11-3 0 0,-1 0 12 0,1-3 2 0,3 3 1 0,0-6 0 15,0 0-13-15,4 0-4 0,3 3 0 0,-7-3 0 16,4 0-4-16,-4 3 0 0,3 0-8 0,1-6 12 16,0 6-12-16,-1 0 0 15,4 0 0-15,-10 0 0 0,10-6 0 0,-3 6 0 0,-1-6 0 0,1 6 0 16,3-12 0-16,0 7 0 0,1 10 0 15,-5 1-10-15,-3 0-27 16,0 0-6-16,1 0-1 0,-5 0 0 16,1-3-111-16,3 0-22 0</inkml:trace>
  <inkml:trace contextRef="#ctx0" brushRef="#br0" timeOffset="2394.562">6950 6408 1101 0,'0'0'24'0,"0"0"4"0,0 0 2 0,0 0 2 0,0 0-32 16,0 0 0-16,-7 6 0 0,7-6 0 0,0 0 72 0,0 0 8 0,0 0 2 0,0 0 0 16,0 0-36-16,0 0-7 0,0 0-2 0,0 0 0 15,7 0-37-15,3 6 0 0,1 0-14 0,-1 0 4 16,5 0 39-16,-5-6 8 0,1 11 2 16,3-8 0-16,-7 0-22 0,7-3-4 0,-3-3-1 0,-1 6 0 15,4 6-1-15,-7-6-1 0,-7-3 0 0,11-3 0 16,0-3 0-16,-1 3 0 0,-3-3 0 0,0-5 0 15,-3-1-2-15,6 0 0 0,-6 0 0 0,-4-2 0 16,3 2-18-16,-3 0-4 0,0 6-1 0,0-9 0 16,0 4 5-16,0 5 1 0,0-6 0 0,0 6 0 15,-3-6-9-15,3 7-2 0,-4-4 0 0,-6 3 0 16,3 0 20-16,0 0-10 0,0 0 10 0,-4 0-8 16,4 0 8-16,-4 6 0 0,1 12 0 0,-1-12 0 15,1 0 12-15,-1-6-3 0,-3 18 0 0,3-6 0 0,-3 0-9 16,0 3 12-16,4 2-12 0,2 7 12 0,-2-6-12 15,-1 3 0-15,1 2 0 0,3 7-11 0,0-4 11 16,0 4 0-16,3-1 0 0,1-2 0 0,3 2 0 0,0 1 0 16,-4 2 0-16,0-2 0 0,4-4 0 15,0-2 16-15,4 6-4 0,0-4-1 16,-1-2-2-16,1 5 0 0,3-14 0 0,0 3 0 0,-4 6 0 0,4-13 0 16,0 7 0-16,0-6 0 15,4 0-9-15,-4 0-12 0,4 3 2 0,-1-6 1 0,1 0 27 0,3-3 6 16,-4-3 0-16,8-6 1 0,-7 3-40 0,6-3-8 15,-3-3-1-15,-3 1-1 0,3-10 25 0,0 3 0 16,0 1 0-16,-3-4-517 16,0 3-99-16</inkml:trace>
  <inkml:trace contextRef="#ctx0" brushRef="#br0" timeOffset="3186.617">7288 6296 836 0,'-3'-5'24'0,"3"-1"4"0,-4 12-28 0,4-6 0 0,-3 17 0 0,3-11 0 0,-7 6 57 16,3-6 6-16,4 5 1 0,-3 10 0 0,3-9 51 0,0 0 10 15,0 5 3-15,0-2 0 0,3-3-103 16,-3-6-25-16,4 11 0 0,-4 4 0 0,7-4 56 15,-7-5 7-15,0 6 1 0,3 2 0 0,-3-8-17 0,4 6-3 16,-1-1-1-16,1-2 0 16,-4 3-19-16,3-4-3 0,4 4-1 0,-3-6 0 0,0 5 0 0,-1-5-1 15,4 0 0-15,-7-3 0 0,4 3-7 0,-4-7 0 16,0-5-1-16,0 0 0 0,0 0 7 0,0 0 2 16,0 0 0-16,0-5 0 0,0-13-5 0,-4 3-1 15,4-8 0-15,0 2 0 0,0-2-14 0,4-1-10 16,-4-2 2-16,0 8 0 0,3 0-12 0,-3-2-1 0,0 2-1 15,4 6 0 1,-4-5-4-16,0 2-1 0,3 3 0 0,-3 1 0 0,4-1 8 0,-4 6 2 0,3 0 0 0,1 0 0 16,-1 0 8-16,1 3 9 0,-1 0-13 0,-3-3 5 15,4 6 8-15,-1 0-13 0,5 6 5 0,-5 0 8 16,1-3-12-16,3 6 12 0,0-3-10 0,-4 0 10 16,8 0 18-16,-8 5 10 0,1-2 1 0,3 3 1 15,0 0-40-15,-3-6-8 0,3 11-2 16,0-5 0-16,-4-3 20 0,1 3 14 0,-4 11-2 0,3-11-1 15,1 6-2-15,-1-4 0 0,1-2 0 0,-4-6 0 16,3 0-9-16,-3 5 0 0,0-8 0 0,0 3 0 16,0-6 0-16,0 0 0 0,0 0 0 0,0 0 0 15,0 0 28-15,0 0 4 0,0 0 1 0,0 0 0 16,0 0-20-16,0 0-4 0,0 0-1 0,-3-9 0 16,-1 4-8-16,1-7 0 0,3 0 0 0,-4 0 0 15,4-2 0-15,0 2 0 0,0 0 0 0,0 0 0 0,0-5 0 16,-3 5-9-16,3 3 9 0,0 3 0 15,0 0-36-15,0-5 0 0,0 5 0 0,3 0 0 16,1 3 36-16,-1-3 0 0,-3 3 0 0,0 3 0 0,0 0 0 0,0 0 0 16,0 0 0-16,0 0 0 0,7-3 0 0,-7 3 0 15,4 0 0-15,-4 0 0 0,7 0 0 0,-7 0 0 16,0 0 0-16,0 0 0 0,10 3 0 0,-2 3-8 16,-1 0 8-16,-4 0 0 15,4 0 0-15,-3 5-8 0,-1 7 8 0,8-9 0 0,-11 8 0 0,3 1 0 16,4-6 0-16,-3 6 0 15,3-4 0-15,-4 4 0 0,5-6 0 0,-1-1 0 0,-4 4 0 0,1-3 0 16,-1-6 0-16,4 11 0 0,0-8 0 0,-3 0 0 16,-1 0 0-16,1 3 0 0,-4-12 0 0,3 0 0 0,4-9 0 15,1 6 0 1,-1-3-16-16,0 3-8 0,0-6-3 0,3 0-537 0,-3 3-107 0</inkml:trace>
  <inkml:trace contextRef="#ctx0" brushRef="#br0" timeOffset="3973.93">7793 6376 906 0,'0'0'25'0,"0"6"7"0,0-6-32 0,-4 8 0 0,1 16 0 0,-1-12 0 0,4-6 94 0,0 11 12 16,-3-8 2-16,-4 9 1 0,7-6-36 0,-4-1-7 16,4 1-2-16,0-3 0 0,0 8 0 0,0 1 0 15,-3-6 0-15,3 6 0 0,0-4-8 0,0-8-3 16,3 6 0-16,1 0 0 0,-4-1-33 0,7-2-8 15,-4 3 0-15,-3-6-1 0,4 6 6 0,-1-7 2 16,1 1 0-16,-1 0 0 0,-3-6-31 0,4 3-5 16,3 3-2-16,-4-6 0 0,5-3 67 0,-5-9 12 0,-6-5 4 15,3-1 0-15,0-3-52 0,0 4-12 16,3-7 0-16,-3 4 0 0,0 2 0 0,-3-5 0 16,6 8 0-16,-3 3 0 0,0-11 0 0,0 11 0 0,0 0 0 15,0 3 0-15,4-8 0 0,-4 5 0 0,3 0 0 16,-3 6 0-1,0-6-48-15,0 12-13 0,0 0-3 0,4-2 0 0,-1-4 52 0,1 6 12 0,-1-6 0 0,4 6 0 16,-3 0 0-16,3 0 0 0,0 6 0 0,-4 0 0 16,5-6 0-16,-5 8 0 0,4 1 0 0,0 0 0 15,4 3-54 1,-11-6-8-16,3 5-2 0,4 1 0 0,0 0 52 0,0 9 12 0,-3-4 0 0,3 1 0 16,0 8 48-16,0 1 13 0,-3 8 3 0,3-12 0 15,-4-8-52-15,-3-3-12 0,7 0 0 0,-7-1 0 16,4-5 0-16,-4 6 0 15,3 0 0-15,-3 3 0 0,0-10 54 0,0 7 8 0,0-12 2 0,0 0 0 16,0 0-52-16,0 0-12 0,4-6 0 0,-1-5 0 0,1-4 0 0,-1 0 0 16,1 0 0-16,0-2 0 0,3-4 0 15,-4 4 0-15,1-1 0 0,6 0 0 16,-10 1-17-16,4 8-7 0,3-3 0 0,-4 0-1 16,1-5-11-16,-1 11-3 0,1-3 0 0,-1 9 0 15,4-6 39-15,-3 0 0 0,-4 6 0 0,0 0 0 16,0 0 0-16,0 0 0 0,0 0 0 0,0 0 0 15,11 6-59-15,-1 0-4 0,-10-6-1 0,7 12 0 0,4 2 52 0,-8 4 12 16,1-6 0-16,3 11 0 0,-4 4 48 0,-3-1 13 16,4-8 3-16,0 5 0 0,-1 1-52 0,1 2-12 0,-1-2 0 0,1-3 0 15,-4 2 34-15,3-11 4 0,4 3 1 16,-7-4 0-16,0 1-27 0,0-6-4 16,0 12-8-16,0-7 11 0,0-2-11 0,0-3 0 15,0-6 0-15,0 0 8 16,4-12-146-16</inkml:trace>
  <inkml:trace contextRef="#ctx0" brushRef="#br0" timeOffset="4544.443">8283 6505 1267 0,'0'0'28'0,"0"0"5"0,-3 6 2 0,3 3 1 0,0-3-36 0,0 0 0 16,0 5 0-16,3-5 0 0,1 0 58 0,3 6 5 16,-4-3 1-16,4 2 0 0,0 1 3 0,0-6 1 15,1 0 0-15,-1 0 0 0,3 0-35 0,1-6-6 16,-4 0-2-16,3-6 0 0,1-6 5 0,0 6 1 15,-1-6 0-15,1 1 0 0,-1-962-7 0,1 1931-2 16,0-964 0-16,-4-6 0 0,0 1-11 0,3 2-3 16,-6 3 0-1,-1 0 0-15,1 0 0 0,-1 0-8 0,-3 0 12 0,4 1-4 0,-4-1-8 0,-4-6 0 16,4 6 0-16,-3-3 0 0,-1 3 0 0,1 0 0 16,-1 1-14-16,-3 5 5 0,0 0 9 0,4-6-13 15,-8 6 5-15,4 0 8 0,0-6-8 0,-4 6 8 16,1-6 0-16,-1 6 0 0,1 0 0 0,-1 0 0 15,0 6-9-15,1 0 9 0,3 0 0 0,0 5-8 16,-4-5 8-16,4 0 0 0,3 3-17 0,-3 3 3 16,4-1 1-16,-4 1 0 0,7 3 13 0,0 2 0 15,0 7 0-15,3 0 0 0,1 2 0 0,3-3 0 16,-4-5 0-16,5 3 0 0,2-10 0 0,-3 4 0 16,4 0 0-16,-4 5 10 0,3-2-10 0,1 6 0 15,0-4 0-15,-1 7 0 0,1-4 0 0,3 1 0 16,-4-13 0-16,1-11 0 0,0 0 0 0,-1-5 0 15,1 5 0-15,-1 5 8 0,1-5-8 0,0 6 0 16,-1 0 0-16,4 3 0 0,-3 3-39 0,-1-6-3 16,4-18-1-16,-3 3 0 0,3-9-139 15,0 1-28-15,15-21-6 0,-5 8 0 0</inkml:trace>
  <inkml:trace contextRef="#ctx0" brushRef="#br0" timeOffset="8137.74">9917 6235 806 0,'0'0'72'0,"0"0"-58"16,0 0-14-16,0 0 0 0,0 0 90 0,-7-6 15 0,-1 0 3 0,8 6 1 0,-7-6-25 0,4 0-6 15,3 6-1-15,-7 0 0 0,0-3-14 0,0-3-3 16,0 6-1-16,0-6 0 0,-4 1-27 0,0-1-4 15,4 6-2-15,-3-6 0 0,-1 6-13 0,-3 0-2 16,0 6-1-16,0 0 0 0,0-1-10 0,0 1 8 16,0 6-8-16,-1 3 8 15,1-3-29-15,0 11-7 0,0-8 0 0,0 2-1 0,0 7 29 0,0-6 0 16,0 14 0-16,0 0 0 0,-1-2 0 0,1-1 0 16,4 9 0-16,-1-8 0 0,4 2 0 0,0-3 0 15,4 4 0-15,-1-10 0 0,4-2 0 0,-4-4 0 16,4-2 0-16,4-3 0 0,-4 6 0 0,4-13 0 15,-1 1 0-15,1-6 0 0,-1 6 0 0,4-6 0 16,0-6 0-16,4 0 0 0,-1 1 0 0,1-13 0 16,3 3 0-16,4-8 0 0,-4 2 25 0,3-8 11 0,5 5 3 0,-5-14 0 15,1 6-11-15,3 2-3 0,-3-8 0 0,3 3 0 32,-3-3-47-32,-1 2-10 0,1-8-1 0,-4 3-1 0,4 3 34 0,-8-6 0 0,1 0 0 15,-1 2 0-15,1 4-31 0,-1 3 1 16,-2-3 0-16,-1 0 0 0,0 2 50 0,-4 4 9 0,-3-6 3 0,4 2 0 15,-4 1-24-15,0 3-8 0,-4-1 0 0,1 4 0 16,-1 0 0-16,1 2 0 0,-4 10 0 0,-1-10-10 16,1 9 1-16,4 1 0 0,-4 2 0 0,0 6 0 15,3 0 9-15,1 4-13 0,3 5 5 0,-7 0 8 16,7 0-18-16,-4 0 4 0,1 0 1 0,-1 5 0 16,4 1-11-1,-3 6-3-15,3 9 0 0,-4 2 0 0,4 1 17 0,0 8 10 0,-4 0-12 0,4 4 12 16,0-10-9-16,-3 9 9 15,6 4 0-15,-3-4-9 0,4 3 9 0,-4 0 0 16,4 4 0-16,-1 13 0 0,-3-5 0 0,0-6 0 0,0 3 0 0,4-2 0 16,-4-1 11-16,0 0 4 0,0-3 1 0,-4-3 0 0,1 0 8 15,3-2 3-15,-4-4 0 0,4 9 0 0,0-9-4 0,-4-8-1 16,4 0 0-16,0-4 0 0,0 4-22 16,0-4 9-16,4-2-9 0,-4 5 0 0,0-8 0 0,4 9 0 15,-4-7 0-15,3-5 0 0,-3-6 0 0,4 3 0 16,-4-9 0-16,0 0 0 0,0 0-19 0,0 0-4 0,0 0-1 15,0 0 0 1,0 0-22-16,0 0-5 0,3-6-1 0,1 3-435 0,3-3-87 0</inkml:trace>
  <inkml:trace contextRef="#ctx0" brushRef="#br0" timeOffset="8681.365">10132 6335 1119 0,'0'0'24'15,"0"0"6"-15,0 0 1 0,0 0 1 0,0 0-32 0,0 0 0 0,0 0 0 0,0 0 0 0,0 0 72 0,0 0 9 16,-4 8 2-16,4 1 0 0,0-9-31 0,4 12-7 15,-1-6-1-15,1 6 0 0,3-6-52 0,0 2-12 16,0-2-1-16,0 0-1 0,0 0 49 0,0 0 9 16,4 0 3-16,-1-6 0 0,1 6-22 0,0-6-4 15,-1 6-1-15,4-6 0 0,0-6 4 0,-3 0 1 16,3 0 0-16,-3 0 0 0,-4-3-8 16,3-6-1-16,-3 7-8 0,0-4 12 15,-3-6-12-15,-1 1 0 0,1 2 8 0,-4-3-8 0,3-2 0 0,-6 5-15 16,-1-6 3-16,1 4 1 15,-4-4-13-15,0 4-2 0,-4-1-1 0,1 6 0 0,-5-3 5 0,1 4 1 16,0-1 0-16,-3 0 0 0,-5-2 2 0,8 8 1 16,-3 0 0-16,-1 3 0 0,4 3 18 0,0 3 17 15,-4 3-3-15,8 8-1 0,-1-2-13 0,0 6 0 16,1-4 0-16,3 16-10 0,0-7 10 0,3-2 0 16,-3 8 0-16,4 1-8 0,-1 2 8 0,1-5 0 15,3 8 0-15,-4-6 0 0,4 4 12 0,0-7-3 16,0 3 0-16,4-5 0 0,-1 2 5 0,-3-14 1 15,4 6 0-15,3-1 0 0,-4-2 0 0,1 3 0 0,3-7 0 16,0 1 0-16,3-3-2 0,5 3 0 0,-5-6 0 0,4 0 0 16,0-1-13-16,0-5 0 0,1 0 0 0,2-5 0 15,1-7-11-15,3 6-8 0,0-6-1 0,4 3-477 16,-4-8-95-16</inkml:trace>
  <inkml:trace contextRef="#ctx0" brushRef="#br0" timeOffset="9315.843">11748 5326 806 0,'-11'12'17'0,"7"-6"4"0,-3 0 1 0,0 3 2 0,0 2-24 0,4 1 0 0,-4-6 0 0,3 3 0 16,-3 3 74-16,4-1 10 0,-1-5 3 0,4 6 0 15,0 0-37-15,-4-6-7 0,4 0-2 0,0 2 0 16,-3-2 19-16,-1 6 3 16,4 0 1-16,4-1 0 0,-4-2-52 0,3 6-12 15,-3 6 0-15,4-4 0 0,-4 10 0 0,7-4 0 16,-3 10 0-16,6 2 0 0,-3-3 36 0,4 9 5 15,3 3 1-15,0 1 0 0,0-1-27 0,0 3-6 16,-3-3-1-16,-1 3 0 0,1 0-8 0,-4 0 0 16,0-9 0-16,4 6 0 0,-4-9 8 0,-4 4-8 15,1-4 8-15,-1 3-8 0,1-8 10 0,-8 2-10 16,4 0 12-16,-3-2-12 0,-4-1 11 0,3-8-11 0,-3 2 10 0,0-5-10 0,4-4 9 16,-4 4-9-16,-1 0 8 0,-2-7-8 0,3-5 19 0,-7 0-2 15,0-3 0-15,0 0 0 0,3-6 9 0,-7-3 2 16,4-3 0-16,-3-2 0 0,2-1-19 0,-2-6-9 15,3 1 10-15,-4 2-10 0,4 3 0 0,0-5 0 16,3 2 0-16,1 3 0 0,-1 0 0 0,0-5-8 16,1 2 8-16,-1 3-13 0,4-5-7 0,-3-1 0 15,-1 0-1-15,4-2 0 16,-4 2-34-16,4-5-6 0,-3 2-2 0,3-2-685 0</inkml:trace>
  <inkml:trace contextRef="#ctx0" brushRef="#br0" timeOffset="9746.879">11268 5426 908 0,'0'6'38'0,"-4"6"-30"0,4-6-8 0,0-6 0 0,0 9 62 0,0-9 11 16,0 3 3-16,0-3 0 0,4 5-26 0,-1 1-5 15,4-3-1-15,0 3 0 0,4 0-4 0,3 0 0 16,-3-6-1-16,3 6 0 0,0 0-10 0,0-6-1 15,4 0-1-15,3 0 0 0,0 0-27 0,0 0-9 16,4-6 0-16,3 0 0 0,-3 6 9 0,3 0 0 16,-3-6 0-16,3 0 0 0,0 6 17 15,-3-9 6-15,-1 6 1 0,5-3 0 0,-1 1-16 0,-3-4-8 16,3 9 8-16,-3-6-8 0,-4 0 0 0,3 0 0 16,-2 0-10-16,-1 6 10 0,0 0-24 0,0 0 1 0,0 0 1 15,0 0 0 1,1 0-34-16,-5 0-6 0,1 0-2 0,-1 0 0 15,1 6 0-15,0 0 0 0</inkml:trace>
  <inkml:trace contextRef="#ctx0" brushRef="#br0" timeOffset="10371.081">12217 6464 1044 0,'0'0'23'0,"0"0"5"0,-7 0 0 0,0 0 1 0,7 0-29 16,-11-3 0-16,4 3 0 0,0-3 0 0,7 3 56 0,0 0 4 0,0 0 2 0,-7 0 0 16,7 0-50-16,-7 0-12 0,0 0 0 0,7 0 0 15,0 0 54-15,0 0 8 0,-7-3 2 0,7 3 0 16,0 0-52-16,0 0-12 0,0 0 0 0,0 0 0 15,0 0 0-15,0 0 0 0,0 0 0 0,0 0 0 16,0 0 0-16,3 3 0 0,1 3 0 0,-4 6 0 16,3-6 0-16,1 5 0 0,3-5 0 0,-4 6 0 15,1-3 0-15,-1 8 0 16,4 1 0-16,-3 0 0 0,0-1 0 0,-1 4 0 16,4 2 0-16,-3-11 0 0,-1 9 31 0,1-4 3 15,-1-5 1-15,1 0 0 0,3 0-15 0,-4 2-4 16,1-8 0-16,-4-6 0 0,0 0 7 0,10 0 1 15,-2 0 0-15,2 0 0 0,1-6 12 0,-1 1 4 16,1-13 0-16,3 6 0 0,0-3-22 0,0-2-4 16,0-7-1-16,0-2 0 0,0 2-13 0,-3 4 9 0,3-4-9 0,-3 1 8 0,-1 2-8 15,1 4 0-15,0-4 0 16,-1 3-11-16,-6 1 11 0,3 5 0 0,-4-6 0 0,1 4 0 0,-1 2 0 16,1 6 0-16,-4 0 0 0,3 0 0 15,-3-9-57-15,-3 4-10 0,3-1-1 0,-4-6-1 16,-3 7-7-16,4-4 0 0,-1 3-1 0,1-6 0 15,-4 1-106-15</inkml:trace>
  <inkml:trace contextRef="#ctx0" brushRef="#br0" timeOffset="10986.607">12852 6273 1112 0,'0'0'32'0,"0"0"6"0,0 0-30 0,0 0-8 0,0 0 0 0,0 0 0 16,0 0 56-16,0 0 11 0,0 0 1 0,0 0 1 15,0 0 21-15,0 0 4 0,0 0 1 0,0 0 0 0,0 0-62 0,-7 0-12 16,0 0-2 0,0 0-1-16,-1 0 14 0,1 0 4 15,4 0 0-15,-4 0 0 0,0 0-27 0,0 3-9 16,-4 0 0-16,4 0 9 0,0 6-9 0,-4-4 0 16,8-5 0-16,-4 12 0 0,0-6 0 0,3-6 0 15,1 6 0-15,-1 0 0 0,1 0-12 0,-1 0 12 0,4 8-12 0,-3-8 12 0,3 0 0 0,0 6 0 16,0-6 0-16,0 0 0 0,0 2-8 0,0-8 8 15,0 0 0-15,0 0 0 0,7 6 0 16,-7-6 0-16,7 3 0 0,-7-3 0 0,0 0 0 0,0 0 0 16,7 9 0-16,0-9 0 0,-7 0 0 0,7 6 8 15,-7-6-8-15,7 6 0 0,4-6 0 0,-11 0 0 16,7 0 0-16,3 6 0 0,-10-6 0 16,7 0 0-16,4 6 0 0,-4-6 0 0,-7 0 0 0,10 5 0 15,-2 1 0-15,-1 0 0 0,0 0 0 16,-7-6 0-16,7 6 0 0,0 3 0 0,-4-3 0 0,1 5 0 15,-1-5 0-15,-3 6 0 0,4-6 0 0,-4 6 0 16,0 2 0-16,3-2 0 0,-3 0 0 0,0-3 0 16,-3 5 0-16,-1-5 0 0,4 3 8 0,-7-6-8 15,4 11 0-15,-1-11 8 0,-3 9-8 0,0-3 12 16,0-6-12-16,0 5 12 0,0-11-12 0,0 6 10 16,0-6-10-16,-4 0 10 0,4 0-10 0,-3 0-12 15,-1-6 2-15,0 6 1 0,1 0-44 0,-1-5-9 16,-3-1-2-16,4 0-702 0</inkml:trace>
  <inkml:trace contextRef="#ctx0" brushRef="#br0" timeOffset="11485.986">13317 5309 1257 0,'-3'6'53'0,"-1"5"-42"15,4-5-11-15,-3 6 0 0,3 8 40 0,-4-8 7 16,4 6 1-16,0 2 0 0,0-2 4 0,0 9 0 16,0 2 1-16,0 0 0 0,0-2-27 0,0 8-6 15,4 3 0-15,-1-5-1 0,1 2 8 0,-1 0 1 16,1 3 1-16,3 7 0 0,-4-10-29 0,1 3-10 15,3 0 0-15,-3 6 0 0,3-3 10 0,-4 4 0 16,1-7-9-16,-1 3 9 0,1 3 0 0,-1-9 0 16,-3-2 0-16,0 2 0 0,0-3 0 0,0 1 12 0,0 2-12 15,-3-9 12-15,-1 4 3 0,1-7 1 0,3 4 0 16,-4-4 0-16,1-5-8 0,3 2 0 16,-4-2-8-16,4-6 12 0,0-3-12 0,0 2 0 0,0 1 0 0,0-12 0 15,0 0-19-15,0 0-6 0,0 0-2 0,4-12 0 16,-4 1-37-16,3 2-7 0,1-9-1 0,-1-2-1 0</inkml:trace>
  <inkml:trace contextRef="#ctx0" brushRef="#br0" timeOffset="11840.127">13120 6167 588 0,'-21'-15'12'0,"17"9"-12"15,-3 1 0-15,4-1 0 0,-1 0 72 0,0 0 11 16,1-6 2-16,-1 6 1 0,1-5 22 0,-1 5 5 16,4-3 1-16,-3 3 0 0,3 6-39 0,0 0-8 15,0 0-2-15,0 0 0 0,0 0-52 0,0 0-13 16,3-6 0-16,4 12 0 0,4-6 38 0,-4 0 5 15,4 6 1-15,3-3 0 0,0-3-27 0,0 6-5 16,0-3 0-16,0 0-1 0,0 0-11 0,0-3 0 16,4 0 0-16,-4 2 8 0,4-2-8 0,-4 0 10 15,0-2-10-15,4-1 10 0,-1 0-10 0,-3 0 0 0,4 3 0 16,0 0 8-16,-1-3-8 0,-3 3 0 0,4 0 0 16,0 0 0-16,-1 0-56 0,1 0-4 15,-4 0-1-15,4 3-411 0,-4 0-83 0</inkml:trace>
  <inkml:trace contextRef="#ctx0" brushRef="#br0" timeOffset="12146.853">13667 6241 1155 0,'-4'26'25'0,"4"-14"6"0,0 0 1 0,0 5 0 0,0-5-32 0,0 3 0 0,0 2 0 0,-3 1 0 15,3-6 75-15,0 5 8 0,-4-2 1 0,0 3 1 16,4-1-37-16,0-2-7 0,0 3-1 0,-3-1-1 16,3-5-25-16,0 0-5 0,0-3-1 0,0 2 0 15,0-11-8-15,0 0 8 0,0 0-8 0,0 0 8 16,0 0-30-16,0 0-6 0,0 0-2 0,0 0-439 15,0 0-88-15</inkml:trace>
  <inkml:trace contextRef="#ctx0" brushRef="#br0" timeOffset="12354.971">13631 5776 846 0,'0'15'75'0,"-3"-3"-60"16,3-1-15-16,0 1 0 0,-4-3 8 0,4 0-8 15,4 0 11-15,-1-4-264 0,-3-5-53 0</inkml:trace>
  <inkml:trace contextRef="#ctx0" brushRef="#br0" timeOffset="12945.792">13917 6246 1372 0,'-7'27'28'0,"7"-18"-28"16,-4 5 0-16,4-2 0 0,0 6 47 0,-3-12 3 0,3 5 1 0,0 4 0 0,-4-3 21 0,4 0 4 16,-3-4 0-16,3 4 1 0,0 0-27 0,-4-6-6 15,4 6 0-15,0-6-1 0,0-6-32 0,0 5-11 16,-3 1 0-16,3-6 9 0,0 0 7 0,0 6 2 15,0 0 0-15,0-6 0 0,0 0-27 0,0 0-6 16,0 6-1-16,0-6 0 0,0 0 16 0,0 9-9 16,0-9 9-16,-4 6-8 0,4-6 8 0,0 0-13 15,0 0 5-15,0 0 8 0,0 0-13 0,0 0 5 16,0 0 8-16,0 0-13 0,0 0 13 0,0 0 0 16,0 0 0-16,4-6 0 0,3-3 0 0,-4-3 0 15,-3 0 8-15,4-5-8 0,-1 5 0 0,1-12 0 16,0 10 0-16,-1-4 0 0,1-5 0 0,-1 8 0 15,1-9 0-15,-1 7 0 16,1 2-31-16,-1-3 0 0,-3 1 0 0,4 5 0 16,-1-3 43-16,1 9 8 0,-4 1 1 0,0 5 1 0,0 0-35 0,0 0-7 15,0 0-2-15,0 0 0 0,7-6 22 0,0 12 0 16,0-6 10-16,0 5-10 0,4 1 0 16,-4 3 0-16,0 0 0 0,3 6-12 0,-3-9 12 0,4 11 0 15,-4-11 0-15,4 3 0 0,-1 0 0 0,1 5 0 16,-4-2 0-16,3 0 0 0,1-6 0 0,-4 3 12 0,4-1-3 0,-4 7 0 15,0-3-9-15,-4 0 0 0,1 2 0 0,-1-5 0 16,1 6 0-16,-4-9 0 0,3 6 0 0,-3-1 0 16,0-2-24-16,4 9 4 0,-4-6 0 0,0-1 0 31,0 1-12-31,0-6-1 0,0 6-1 0,0-4 0 0,0-8-28 0,3 12-6 16,-3-6 0-16,4 0-555 0</inkml:trace>
  <inkml:trace contextRef="#ctx0" brushRef="#br0" timeOffset="13945.8">15078 6302 608 0,'0'0'13'0,"-4"6"3"0,4-6 1 0,-3 6 0 0,3-6-17 0,0 0 0 0,0 0 0 0,-7 6 0 15,7-6 72-15,0 0 10 0,0 0 2 0,0 0 1 16,0 0 11-16,0 0 1 16,0 0 1-16,0 0 0 0,10-6-78 0,-3 6-20 0,-3-6 0 0,6-6 0 15,-3 12 19-15,4 0 0 0,0-5 0 0,-4 5 0 16,3 0-19-16,1-6 0 15,-4 6 8-15,3-3-8 0,-3 3-13 0,4 0-7 0,-4 0 0 0,-7 0-1 16,11 0 21-16,-1 9 0 16,-3-9 0-16,0 5 0 0,0 1 0 0,-7-6 0 15,8 6 0-15,-8-6 0 0,0 0 0 0,0 0 0 0,10 0 0 0,-10 0 0 16,0 0 20-16,0 0 9 16,7-6 2-16,0 0 0 0,0-5 1 0,-3-1 1 15,-1 3 0-15,1-3 0 0,-1 1-25 0,-3-1-8 16,4-3 0-16,-4 3 0 0,-4 6 0 0,4-5 10 15,0-1-10-15,-3 0 8 0,-1-3-8 0,-3 4 0 0,4 5 0 16,-4-6 8-16,0 6-8 0,0 0-9 0,0-2 9 0,-4 2-13 16,0 3 13-16,1 0 0 0,-1 0 0 0,1 6 0 15,3 0-17-15,-8 0-1 0,5 3 0 0,-4 2 0 16,0 10 29-16,0-6 5 0,-1-1 2 0,5 10 0 16,-4-9-32-16,0 5-6 0,3 4-2 0,-3 3 0 0,3-1 22 15,1-5 12-15,3 8-2 0,3-8 0 16,-3 8 2-16,4-8 0 0,3 0 0 0,0 2 0 0,0-2-12 15,3 5 0-15,1-8 0 0,-1 3 0 0,4-7 24 16,0 7 2-16,4-9 1 0,-1 3 0 0,5-1 8 0,-5-5 1 16,4 0 1-16,4 0 0 0,0-6-37 0,-1 0-10 0,1 0-1 15,3-6 0-15,0 0 11 0,0 0 16 16,4-11-4-16,-4 5-519 16,0-3-103-16</inkml:trace>
  <inkml:trace contextRef="#ctx0" brushRef="#br0" timeOffset="14510.174">15667 6105 1157 0,'0'0'32'0,"-11"12"8"0,4-6-32 0,-3 0-8 0,-1 0 0 0,4-6 0 0,-4 6 71 16,1-6 12-16,-1 5 2 0,4 1 1 0,-3 3-22 15,-1-3-4-15,4 6 0 0,0-6-1 16,0 0-31-16,0 5-7 0,0-5-1 0,0 3 0 0,3-3-20 16,1 0 9-16,-1 6-9 0,1-7 0 0,-1 7 0 0,1-6 0 15,3 3 0-15,0-3 0 0,0 6 0 0,0-7 0 16,0 1 0-16,0-6 0 0,0 6 0 0,0-6 0 15,0 6 0-15,0-6 0 0,0 0 10 0,0 0-10 16,0 0 8-16,0 0-8 0,0 0 9 0,0 0-9 0,0 0 10 16,3 6-10-16,4-6 19 0,-3 0-3 0,3 0 0 0,0 0 0 15,3 0-5-15,-3-6-2 0,4 6 0 0,-4 0 0 16,4 0-9-16,-1-6 0 16,1 6 0-16,3 0 8 0,-4 0-8 0,5 0 0 15,-5 0 0-15,1 0 0 0,3 6 0 0,-4-6 0 16,1 6-9-16,0-6 9 0,-1 6 0 0,1-3 0 0,-4 3 0 0,0 0 0 15,0 5 0-15,0-5 0 0,-3 0 0 0,-1 0 0 16,1 6 0-16,-4-6 0 0,0 5 0 0,0-5 0 16,0 3 0-16,-4 3 11 0,4 0-11 0,-7-1 10 15,3-2-10-15,-3 3 8 0,0 0-8 0,0-1 8 16,-3 1-8-16,3-6 10 0,-4 3-10 0,0-3 10 16,4 0 6-16,-3 5 2 0,-1-11 0 0,1 6 0 15,-1-12-38-15,1 6-8 16,-1-6-2-16,-3 1 0 0,3 2 2 0,1-3 0 0,-4-3 0 0,-1 0 0 15,5-3-24-15,-4 1-4 0,0-1 0 0,3 0-428 16,0 3-86-16</inkml:trace>
  <inkml:trace contextRef="#ctx0" brushRef="#br0" timeOffset="14999.482">16122 5197 1004 0,'-11'-18'22'0,"11"18"5"0,-7 0 1 0,0 0 0 0,7 0-28 0,-7 0 0 0,4 6 0 0,-4 0 0 15,7-6 24-15,-7 6 0 0,0 0 0 0,-1 6 0 16,5 8 18-16,-4-8 3 0,3 11 1 0,-3-2 0 16,0-3 0-16,7 8 0 0,-3 3 0 0,-1 1 0 15,1-4 0-15,3 4 0 0,-4 8 0 0,4 0 0 0,0 3-26 16,0-2-4-16,4-1-2 0,-1 3 0 15,1 3 2-15,-1-3 0 0,4 9 0 0,-3 0 0 0,3-6 0 16,-4 6 0-16,1-3 0 0,-4 3 0 16,3-6-1-16,-3-3 0 0,0 4 0 0,0 5 0 0,0-12-30 15,0 3-5-15,-3-3-2 0,-1 0 0 0,1-2 69 16,-1-10 13-16,4 4 4 0,-3-7 0 16,6-5-64-16,-3 2-18 0,0-14-1 0,0 6 0 15,0-6-21-15,0-6-4 0,0 0 0 0,0 0-1 0,0 0 36 0,0 0 9 16,0 0 0-16,0 0 0 15,4-6-144-15,3 0-26 0,-4 0-6 0,1 0 0 0</inkml:trace>
  <inkml:trace contextRef="#ctx0" brushRef="#br0" timeOffset="15318.59">15723 6091 858 0,'0'0'24'0,"0"0"6"0,0 0-30 0,0 0 0 0,0 0 0 0,0 0 0 15,0 0 57-15,0-6 6 0,4 0 1 0,-1 6 0 16,4-6-19-16,0 6-3 0,1 0-1 0,2 0 0 0,4 0-4 15,-3 0-1-15,6 0 0 0,1 0 0 16,0 0-22-16,-1 6-5 0,1-6-1 0,0 0 0 0,3 3-8 0,-4-3 0 16,1 3 0-16,3 0 0 0,-3-3 0 0,0 3 8 15,-1-3-8-15,1 0 8 16,-1 0-41-16,1 0-9 0,0-3-2 0</inkml:trace>
  <inkml:trace contextRef="#ctx0" brushRef="#br0" timeOffset="19675.018">16969 5326 936 0,'0'0'20'0,"0"0"5"0,0 0 1 0,0 0 0 0,0 0-26 0,0 0 0 0,0 0 0 0,0 0 0 0,0 0 45 0,0 0 4 15,0 9 1-15,0 0 0 0,0 0-1 0,3 8 0 16,1-5 0-16,-1 0 0 0,4 8-17 0,4-2-4 15,-4 0-1-15,0 5 0 0,4 4-11 0,-1-1-1 16,-3 9-1-16,4-8 0 0,3 8-14 0,-4-5 9 16,1 8-9-16,-4 0 8 15,4 0-8-15,-4 3 0 0,3 4 0 0,-3-4 8 16,-3-3-8-16,3 6 8 0,-4-9-8 0,1 3 8 0,0-2-8 16,-4-4 0-16,3-3 9 0,-3 4-9 0,4-10 8 0,-4 10-8 15,0-10 8-15,3 1-8 16,-3-4 9-16,0-2-9 0,0-6 12 0,-3-1-12 0,3 10 24 0,0-9-3 0,0 0 0 15,0-1 0-15,0-2-6 0,0-3-2 0,0 0 0 16,0-6 0-16,0 12-13 0,3-6 0 0,-3-6 0 16,0 0 0-16,0 0 8 0,0 0-8 0,0 0 0 0,0 0 0 15,0 0 12-15,0 0-4 0,0 0-8 0,0 0 12 16,0 0 0-16,0 0-1 0,0 0 0 0,0-6 0 16,4-6-11-16,-1 6 0 0,-3-3 0 0,0-6 8 15,4 7-8-15,-1-4 0 0,1-6 0 0,-1-2 0 16,1 2 0-16,-4-5 0 0,3 2 0 0,1 9 0 15,-1-11 0-15,1 5 8 0,-1-3-8 16,1 10 8-16,-1-1-8 0,-3 0 0 0,4 0 0 0,0 4-11 16,-1 2 11-16,-3 0 0 0,4 0 0 0,-1 0 0 15,1-6 0-15,-1 4 0 0,1 5 0 0,-1 0 0 16,1 0 0-16,-4 3 0 0,7 0 0 0,-4 0 0 16,8 0 0-16,-4 3 0 0,4 0 0 0,-1 8 0 15,1-5 0-15,-1 6 0 0,1-6 0 0,0 0 0 16,-4 3 0-16,3-1 0 0,1 7 0 0,-1-3 0 15,1-6 0-15,-1 5 0 0,-2 4 0 0,-1-3 0 0,3 6 0 0,-6-7 0 16,-1 1 0-16,1 0-8 0,-4 3-5 16,0 2-1-16,0-5 0 0,-4 0 0 0,1 8-2 0,-4-8-1 15,3 0 0-15,-3 0 0 16,0 2-11-16,0-2-3 0,0-6 0 0,0 6 0 0,0-6 31 0,0-1 0 16,-4 1 0-16,4-3 0 0,-3 0 0 0,-1 0 0 15,0-3 0-15,1 0 0 0,3 0 27 0,-4 0 11 16,4-3 2-16,-4 3 1 0,4-6-25 0,-3 6-6 15,3-6-1-15,-4 1 0 0,4 5-9 0,0-6 10 16,4 0-10-16,-5 0 10 0,5 0-10 0,-4 6 0 16,3-9 0-16,4 9-11 15,0 0-17-15,0 0-4 0,0 0-1 0,0 0 0 16,0-6-133-16,0 6-26 0</inkml:trace>
  <inkml:trace contextRef="#ctx0" brushRef="#br0" timeOffset="20242.736">17575 6141 1292 0,'0'0'28'0,"0"0"7"0,-7 0 1 0,7 0 0 0,-7 5-36 16,0 1 0-16,7-6 0 0,-3 9 0 15,-1-3 43-15,1 0 1 0,3-6 1 0,0 12 0 16,0-6-9-16,3-1-1 0,-3 7-1 0,4-6 0 0,3 3-20 0,-4 3-4 16,4-12-1-16,-3 6 0 0,3-6-9 0,0 5 12 15,0-5-12-15,4 0 12 0,-4 0-12 0,3 0 0 16,1-5 0-16,-1 5 0 0,1-6 0 0,0 0 0 15,-1 0 0-15,1 0-11 16,-1 0-17-16,1-3-4 0,-4 3-1 0,0-5 0 0,0 5 57 0,-3 6 12 0,-1-6 3 16,1 0 0-16,-4 6-31 0,3-6-8 0,-3-3 0 0,0 3 0 15,0 1 0-15,-3-1-8 0,-1 6 8 0,1-12-12 16,-1 6 12-16,1 0 0 0,-5 0-9 0,1 6 9 16,0-8 0-16,0 5 0 0,0 0 0 0,0 0 0 15,-3 3 0-15,3 0 0 0,0 0-9 0,-4 3 9 16,4 0 0-16,0 2-10 0,-4 1 10 0,1 6-8 15,-1-6 8-15,4 0-12 0,-4 9 12 16,4 8-12-16,0-5 12 0,0-1-8 0,0 4 8 0,4 2-8 31,-1-5 8-31,1 0 0 0,3 8 0 0,0-8 0 0,3-3 0 0,1 2-8 0,3 1 8 0,-4-6 0 16,4 5 0-16,0-8 0 0,0 3 0 0,1-6 0 16,2 0 0-16,-3-1 0 0,4 1 0 0,-1-6 0 15,-3 0 0-15,4 0 0 0,3-6 0 0,0 1 0 16,0-1-15-16,0 0-7 0,4 0-2 0,0 0-420 15,-1-9-84-15</inkml:trace>
  <inkml:trace contextRef="#ctx0" brushRef="#br0" timeOffset="20718.483">18002 5332 1036 0,'0'0'23'0,"0"0"5"0,-10 0 0 0,10 0 1 0,0 0-29 0,0 0 0 0,0 0 0 0,0 0 0 15,0 0 47-15,0 0 3 0,0 0 1 0,0 0 0 16,0 0 8-16,-4 6 1 0,-3 3 1 0,4 3 0 16,3-1-29-16,0 1-5 0,0 6-2 0,3 8 0 15,1-2-9-15,-1-1-1 0,1 10-1 0,3-4 0 16,-4 3-2-16,4 7 0 0,0-1 0 0,0 9 0 16,0-3-12-16,-3-3 9 0,3 9-9 0,-3-6 8 15,3 0-8-15,-4 0 0 0,1-3 9 0,-1 4-9 16,1-4 12-16,-4-3-3 15,0 6 0-15,0-9 0 0,0 9 3 0,0-11 1 0,0 2 0 0,0-6 0 16,0 4-3-16,-4-4-1 0,4-2 0 0,-3 2 0 16,3-2-9-16,0-4 0 0,-4-2 0 0,4 2 8 0,0-5-8 15,0-6 0-15,0 2 0 0,4-8 8 0,-4 0-20 0,0-6-5 16,0 0-1-16,0 0 0 16,3-6-38-16,1 0-7 0,3-14-1 0,-4 8-404 15,4-6-80-15</inkml:trace>
  <inkml:trace contextRef="#ctx0" brushRef="#br0" timeOffset="21204.28">18260 5341 961 0,'0'0'20'0,"0"0"5"0,0 0 1 0,0 0 2 0,0 0-28 0,0 0 0 0,0 0 0 0,0 0 0 16,0 0 60-16,-4 9 7 0,1 5 1 0,-4-2 0 15,3-6-1-15,-3 9 0 0,4 0 0 0,-1 5 0 16,-3-2-7-16,3 2 0 0,1 4-1 0,-1-1 0 15,1-2-18-15,3 8-3 0,0-5-1 0,-4 8 0 16,4-5-22-16,0-4-5 0,0 7-1 0,0 2 0 16,4-3-1-16,-1-2 0 0,1 8 0 0,3-3 0 0,0-2-8 15,0-4 8-15,0 10-8 0,0-4 8 0,0-3-8 16,0 4 0-16,0-4 0 0,0-5 0 0,-3 8 0 0,3-9 0 16,-7 4 0-16,4 5 0 15,-1-2 0-15,-3-7 0 0,0 4 0 0,0 2 0 0,0-6 0 0,0 4 0 16,0-1 0-16,-3-2 0 15,3-6 0-15,-4 2 0 0,0-2 0 0,1-1 0 0,-1-5 0 0,4 0 0 16,0-3 0-16,-3 2 0 0,3-5 0 0,-4 0 0 16,4-6 0-16,0 0 0 15,0 0-29-15,0 0-8 0,0 0-2 0,0 0 0 0,0 0 24 0,0 0 5 16,0 0 1-16,0 0 0 16,0 0-65-16,0 0-13 0,7 6-2 0,-7-6-575 0</inkml:trace>
  <inkml:trace contextRef="#ctx0" brushRef="#br0" timeOffset="21864.674">18482 6282 914 0,'0'0'20'0,"0"0"4"0,0 0 0 0,0 0 3 0,0 0-27 0,0 0 0 16,0 0 0-16,0 0 0 0,0 0 84 0,0 0 11 15,0 0 2-15,0 0 1 0,0 0-27 0,4 3-6 16,3 3-1-16,-7-6 0 0,3 0-51 0,-3 0-13 15,7 0 0-15,0 5 0 0,4-5 13 0,-4 0 0 16,0 0 0-16,-4 0 0 0,5 0 2 0,-1 0 0 16,-4 0 0-16,-3 0 0 0,7-5 17 0,0 5 3 15,-3-6 1-15,-1 0 0 0,1 0-36 0,3-3 0 0,-4 3 0 0,1 0 0 32,-1 0-44-32,1 1-16 0,0-7-4 0,-1 3 0 0,-3 0 52 0,4 0 12 15,-4-2 0-15,0 5 0 0,0 0-9 0,0 0 1 16,0 6 0-16,0 0 0 0,0-6-5 0,-4-6-1 15,4 6 0-15,-3 3 0 0,-1-2 14 0,4 5-12 16,0 0 12-16,-4 0-12 0,1-6 12 0,-1 6-11 0,1-6 11 0,-1 0-10 16,1 6 2-16,-4 0 0 0,0-6 0 0,3 6 0 15,-3 0 8-15,0-6 0 0,0 0 0 0,0 6-8 16,-4 0 8-16,4 0 0 0,-3 6 0 0,3 0 0 16,0 0 0-16,0 0 11 0,-1 0-3 0,1 0 0 15,4 2-8-15,-4 10 10 0,3-6-10 16,1 5 10-16,-1-2 5 0,1 3 1 15,-1-1 0-15,4 7 0 0,0-3-4 0,0 2-1 0,0-5 0 0,4 8 0 16,-1-8-11-16,1 5 0 0,-1-2 0 0,1-3 8 16,-1 2-8-16,4-2 12 0,-3-1-12 0,3-5 12 15,-3 3-12-15,3-3 0 0,0-1-10 0,-4 1 10 16,4-6 0-16,-3 6 0 16,-1-9 0-16,4 8 0 0,0-8 0 0,0 6 0 0,1-9 0 0,-8 0 0 0,10 0 0 15,1 0 0-15,-1-6 0 0,4 3 0 16,-3 0-57-16,3-5-6 0,0 5-1 0,0 0-537 15</inkml:trace>
  <inkml:trace contextRef="#ctx0" brushRef="#br0" timeOffset="27658.015">18955 6482 752 0,'0'0'33'0,"0"0"7"0,0 0-32 15,0 0-8-15,0 0 0 0,-4 11 0 0,1-11 65 0,3 0 11 16,0 0 3-16,-4 6 0 0,4-6-12 0,0 12-3 16,-3-9 0-16,3-3 0 0,0 0-51 0,0 0-13 15,0 0 0-15,0 0 0 0,0 6 28 0,0-6 2 16,0 0 1-16,0 0 0 0,0 0-11 0,0 0-3 15,0 6 0-15,-4 5 0 0,4-5-17 0,-3 6 10 16,3-12-10-16,-4 6 8 16,4 0-32-16,0-6-8 0,0 6 0 0,0-6-582 0</inkml:trace>
  <inkml:trace contextRef="#ctx0" brushRef="#br0" timeOffset="29395.646">17184 7214 781 0,'0'0'16'0,"0"0"5"0,-7 3-21 0,0 2 0 0,7-5 0 0,-7 0 0 16,0 6 55-16,7-6 6 0,0 0 2 0,-4 6 0 15,-3-6-18-15,7 0-3 0,0 0-1 0,0 0 0 16,0 0-13-16,0 0-2 0,0 0-1 0,0 0 0 15,0 0-2-15,0 0-1 0,0 0 0 0,0 0 0 16,0 0-11-16,4 12-3 0,-4-6 0 0,3 3 0 16,4-3-8-16,0 2 0 0,0 7 0 0,0-3 8 15,4 5-8-15,-1 1 0 0,-3 3 0 0,4-4 0 16,-4 4 0-16,0-3 0 0,0 5 0 0,0-5 8 0,0 2-8 16,-3 4 12-16,-1-12-12 0,-3 5 12 15,4-2-2-15,-4-9 0 0,0-6 0 0,0 0 0 0,0 0 52 16,0 0 10-16,0 0 3 0,-7 0 0 15,0-6-23-15,0 0-4 0,0-12 0 0,-4 7-1 16,4 2-28-16,0-3-6 0,0-9-1 0,-4 7 0 0,8-1-12 0,-4-3 9 16,0 1-9-16,3 2 8 0,1 3-8 0,-1-5 0 15,1 5 0-15,-1-3 0 0,1 3 0 0,3 1 0 16,-4-1-9-16,4 0 9 0,-3 3 0 0,3 1 0 16,-4-1 0-16,4 3 0 0,0-6 0 0,0 0 0 15,0 6-8-15,0-5 8 16,0 2 0-16,0-3 0 0,0 0 0 0,0 1 0 0,0 5 0 0,0-3 0 0,4-3 0 15,-4 6 0-15,3-5 0 0,1-1 0 0,-1 0 0 0,1 0 0 16,-1 3 0-16,1 4 0 0,-1-7 0 0,1 6 0 16,-1 0-10-16,4 0 10 15,-7 6-8-15,7 0 8 16,0 0-31-16,4 0-1 0,-4 0 0 0,4 6 0 0,-1 0 32 0,4 6 0 0,-3-6 0 16,3 5 0-16,0 4 0 0,4-3 0 0,-1 0 0 15,-2-1 0-15,-1-5-16 0,3 9 2 0,-3-3 1 0,4-7 0 31,0 7-20-31,-1-6-4 0,1-6-1 0,0 0 0 16,-1 0-35-16,1 0-7 0,-4-6-2 0</inkml:trace>
  <inkml:trace contextRef="#ctx0" brushRef="#br0" timeOffset="29860.818">17593 7234 828 0,'0'0'23'0,"0"0"6"0,0 0-29 0,0 0 0 0,0 12 0 16,-3-6 0-16,3 0 73 0,0 3 9 0,-4-1 2 0,4 1 0 15,0 3-20-15,0-6-4 0,0 6-1 0,0-4 0 16,0 1-19-16,0 12-4 0,0-9-1 0,0 5 0 16,0-8-18-16,0 9-3 0,0-1-1 0,0 7 0 15,0-4-5-15,0 4-8 0,0-6 11 0,0 2-11 16,0-2 8-16,0-1-8 0,0-11 0 0,0 0 0 16,0 6 8-16,0-3-8 0,0-3 0 0,0-6 0 15,0 0-25-15,0 0-12 0,0 0-3 16,0 0 0-16,0 0-120 0,0 0-24 15</inkml:trace>
  <inkml:trace contextRef="#ctx0" brushRef="#br0" timeOffset="30071.387">17621 6931 806 0,'0'0'17'0,"0"0"4"0,0-5 1 0,0-1 2 0,0-6-24 0,0 6 0 0,0 0 0 0,0 0 0 32,0 3-85-32,0 3-22 0</inkml:trace>
  <inkml:trace contextRef="#ctx0" brushRef="#br0" timeOffset="30559.338">18073 7211 1220 0,'0'0'27'0,"0"0"5"0,0 0 2 0,0 0 0 0,0 0-34 0,0 0 0 15,-7 0 0-15,0 3 0 0,0-3 68 0,0 0 6 0,0 3 2 16,-4-3 0-16,4 5-27 0,-4-5-5 0,4 6 0 0,-3 0-1 15,-1-6-23-15,0 6-4 0,-3 0 0 0,4 0-1 16,-1 0-7-16,1 0 0 0,-1 2-8 16,0 4 12-16,1 6-12 0,3-6 0 0,0-4 0 0,-4 10 0 15,4 0 0-15,0-7 0 16,0 7 0-16,0 3 0 0,0-4 0 0,0 1 0 0,3 0 0 0,-3 2 0 16,4-8 0-16,-1 0 0 0,1 2 0 0,3 4 0 15,0-12 36-15,0 0 4 0,3 0 0 0,1 5 1 16,-4-11-23-16,7 6-5 0,0 0-1 0,-7-6 0 15,10 6-12-15,-2 0 8 0,2 3-8 0,1-9 0 16,3 6 8-16,0-6-8 0,-4 6 0 0,5-6 0 16,2 0-12-16,-3-6-8 0,0 6-1 0,1-6-1 15,-1-6-114-15,3 3-22 16,1-3-5-16,0 1-498 0</inkml:trace>
  <inkml:trace contextRef="#ctx0" brushRef="#br0" timeOffset="31201.212">18200 6840 1033 0,'0'0'22'0,"0"0"5"0,0 0 1 0,0 0 2 0,0 0-30 0,0 12 0 0,0-6 0 0,0 6 0 16,0 5 75-16,0-2 9 0,0 9 1 0,-4-7 1 16,4 7-12-16,0 2-2 0,0 4-1 0,0-4 0 15,0 0-16-15,-3 10-3 0,3-7-1 0,0 9 0 16,0-5-15-16,0 2-4 0,0-3 0 0,3 9 0 15,-3-8-12-15,4-4-2 0,-1-2-1 0,-3 8 0 16,4-14-17-16,-1 8 0 0,-3-8 0 0,4 2 0 16,-1-11 0-16,-3 5 0 0,4-8 0 0,-4 0 0 15,0-9 0-15,0 0 0 0,0 0 0 0,0 0 0 16,0 0 0-16,3-3 0 0,-3 0 0 0,4-3 0 16,0 0 0-16,-4-5 0 0,3 5 0 0,-3-6 0 15,4 3 0-15,-1-3 0 0,-3 1 0 0,4-1 0 16,-1 0 0-16,1-8 0 0,-1 8 0 0,1 0 0 15,-1-11 0-15,4 8 0 0,0-3 0 0,-3 1 0 16,3 5-48-16,-3-9-12 0,-1 9-4 0,4 1 0 0,-3-1 52 0,3 0 12 16,0 0 0-16,-4 7 0 0,1-1 0 0,-1 3 0 15,1-3 0-15,-1 6 0 0,1-6 0 0,-4 6 0 16,0 0 0-16,7 0 0 0,0 0 0 0,-3 0 0 16,3 6 0-16,-4-6 0 0,4 6 0 0,0 0 0 15,0-1 0-15,0 4 0 0,-3 3 0 0,3 0 0 16,-4 0 0-16,5-4 0 0,-5 10 0 0,1-6 0 0,-1 5 0 15,-3-2 0-15,4 3 0 0,-4-1 0 0,0 1 0 16,0 0 0-16,0 2 16 0,0-2 5 16,-4 0 2-16,4 2 0 0,0-2-37 0,0-6-7 0,0-1-2 15,0-2 0-15,0 0 15 0,0-9 8 0,0 0-10 16,0 0 10 0,0 0-104-16,0 0-16 0,0 0-2 0,4-3-1 0</inkml:trace>
  <inkml:trace contextRef="#ctx0" brushRef="#br0" timeOffset="31792.448">18630 7364 1234 0,'0'0'27'0,"0"0"5"0,0 0 2 16,0 0 2-16,0 0-36 0,0 0 0 0,0 0 0 0,0 0 0 0,0 0 64 0,7 5 7 15,0 1 1-15,0 0 0 0,-3 0-39 16,3 0-7-16,0-3-2 0,0 0 0 0,4 0-8 0,-4 3-1 16,7-6-1-16,-4 0 0 0,1 0-5 0,0 0-1 15,3 0 0-15,-4 0 0 0,1-6-8 0,-1 6 0 16,1-3 0-16,0-3 8 0,-4 3 8 0,0 0 0 15,0-3 1-15,0 0 0 0,-4 0-17 0,1 1 0 16,-1-1 0-16,1 0 0 0,-4 0 0 0,0 0 0 16,0-6 0-16,-4 6 0 0,4 3 0 0,-3-2 0 15,3-1 0-15,-7 0 0 0,3 0 0 0,-3-6 0 16,-3 12 0-16,3-6 0 0,0 3 0 0,-4-3 0 16,4 1 0-16,-4 2 0 0,1 0 0 0,-1 3 0 0,1 0-8 15,-1 3 8-15,4 0-9 16,-4 0 9-16,4 2-8 0,0 1 8 0,-3 6 0 0,3-6 0 0,0 6 0 15,-1-6 0-15,5 2-9 0,-4 1 9 0,3 6-10 0,-3-3 10 16,4-6 0-16,-4 5 0 16,7 1 0-16,-4-3 0 0,1 3 0 0,3-6 10 0,0 5-2 0,0 1 0 15,3-3-8-15,1 3 0 0,-1-1 9 0,4 7-9 16,-3-6 8-16,3 3-8 0,3 2 8 0,-2 1-8 16,-1-1 8-16,3-2-8 0,1-6 8 0,-4 0-8 15,3 3 0-15,1-1 0 0,0-5 0 0,-1 0 0 16,1 3 0-16,-4 0 0 0,3-6 0 0,1 2 0 15,-11-5 0-15,14 6 0 0,0-6-10 0,0 0 10 16,-3 6-58-16,3-6-5 0,-3-6-1 0,3 0 0 16,0 6 0-16,-4 0 0 0,1-8 0 0,3 2-537 15</inkml:trace>
  <inkml:trace contextRef="#ctx0" brushRef="#br0" timeOffset="32545.461">19159 7581 940 0,'0'0'26'0,"0"0"7"0,0 0-33 0,0 0 0 0,0 0 0 0,0 0 0 16,0 0 133-16,0 0 20 0,0 0 4 0,0 0 1 15,0 0-67-15,0 0-14 0,0 0-2 0,0 0-1 16,0 0-37-16,0 0-7 0,0 0-2 0,0 0 0 0,0 0-16 0,-3-6-4 16,6-3-8-16,-3 9 12 15,0-5-40-15,4-1-9 0,3 0-2 0</inkml:trace>
  <inkml:trace contextRef="#ctx0" brushRef="#br0" timeOffset="38475.383">15004 8592 828 0,'0'0'18'0,"0"0"4"0,0 0 1 15,0 0 0-15,0 0-23 0,0 0 0 0,0 0 0 0,3 0 0 0,1-8 40 0,-4 5 4 16,0 3 1-16,3-6 0 0,-3 6 9 0,0 0 2 15,0 0 0-15,0 0 0 0,0 0-7 0,0 0-1 16,0 0 0-16,0 0 0 0,0 0-19 0,0 0-4 0,0 0-1 0,0 0 0 16,0 0 25-16,0 0 5 0,0 0 1 0,0 0 0 15,-7 3-37-15,4 0-7 0,-4 3-2 0,3-1 0 16,-3 1 8-16,0 6 2 0,0 0 0 0,-4-6 0 16,1 3-3-16,-1 8 0 0,1-11 0 0,-5 6 0 15,5 0 4-15,-1 2 1 16,-3-2 0-16,4 0 0 0,3 0-10 0,-4-7-3 15,4 7 0-15,0 0 0 0,0-3-8 0,3 3 8 0,-3-7-8 0,4 1 8 16,-1 0-8-16,1 3 0 0,3-6 0 16,-4 6 0-16,4-9 0 0,0 6 0 0,0-6 0 0,0 5 0 15,0-5 0-15,0 0 0 0,0 0 0 0,4 12 8 16,-1-6-8-16,1-6 0 0,-1 6 0 0,4 0 0 16,-7-6 0-16,0 0 0 0,4 0 0 0,3 6 0 15,0-6 0-15,0 3 0 0,0-3 0 0,0 3 0 16,0 0 0-16,0 0 0 0,4-3 0 0,-4 5-11 15,0-2 11-15,3 0 0 0,-3-3 0 0,1 3-8 16,2 3 8-16,-3 0 0 0,0-6-9 0,0 0 9 0,-3 0 0 16,3 6-11-16,3-6 11 0,-2 6-8 0,-1 0 8 0,-4-6 0 15,4 5 0-15,-3-2 0 0,-1-3 0 16,-3 0 0-16,0 0 0 0,4 3 0 0,-1 3 0 0,-3-6 0 16,4 6 0-16,-1-3 8 0,4 3-8 15,-7-6 0-15,0 0 0 0,0 12-8 0,0-6 8 0,0 5 0 16,-3-5 0-16,-1 3 0 15,4 0 0-15,-3 0 0 0,-4 2 0 0,3 1 0 0,1 0 0 0,-4-3-10 16,0 5 10-16,0 1-10 0,3-3 10 0,-3 0 0 16,0-3 0-16,0-1 0 0,0-2 0 0,-4 0 0 15,4 3 0-15,0-9 0 0,-4 0-9 0,4 0 0 16,0 0 0-16,-3 0 0 16,-1-9-30-16,4 3-5 0,-3-3-2 0,-1 1 0 15,0-4-31-15,1 6-7 0,-4-6 0 0,3 3-360 0,1 3-72 0</inkml:trace>
  <inkml:trace contextRef="#ctx0" brushRef="#br0" timeOffset="38910.132">15244 8316 712 0,'0'0'20'0,"0"0"5"0,0 0-25 0,3 12 0 16,-3-6 0-16,0 5 0 0,4-5 59 0,-4 0 6 16,0 0 2-16,3 6 0 0,-3-9 3 0,0 3 1 0,0 0 0 0,0 2 0 15,0 1-30-15,4 3-5 0,-4-6-2 16,3 6 0-16,-3-7-34 0,4 4 0 15,-4 9 0-15,0-6 0 0,3-6 0 0,-3 5 0 0,4 4 0 0,-4 3 0 32,3-12-28-32,-3 5-13 0,4 1-3 0,-1-3-492 0</inkml:trace>
  <inkml:trace contextRef="#ctx0" brushRef="#br0" timeOffset="39576.981">15699 8672 975 0,'0'0'21'0,"0"0"5"0,0 0 1 0,0 0 1 0,0 0-28 0,0 0 0 15,-7 0 0-15,7 0 0 0,-8 0 69 0,1 6 9 16,0-6 2-16,0 6 0 0,7-6-33 0,-7 0-7 16,0 2 0-16,-3 4-1 0,3 0-23 0,0 0-5 0,-1 0-1 15,-2 0 0-15,3 6-10 0,0-6 8 0,0-1-8 0,0 10 8 16,0-6-8-16,3 6 0 0,-3-4 0 0,0 1 8 15,3 0 6-15,1 3 1 0,-1-4 0 0,1 7 0 16,-1-12 10-16,4 3 3 0,0 0 0 0,-3 5 0 16,3-2-11-16,0 0-1 0,0-6-1 0,3 2 0 15,-3-2-15-15,4 3 11 0,-1-6-11 0,-3-3 10 16,0 0-2-16,0 0 0 0,7 3 0 16,-3 0 0-16,3-3 4 0,0 0 0 0,0-6 0 0,0 3 0 15,4-3 1-15,-4-3 1 0,3-5 0 0,1 2 0 16,0 0-14-16,-1-2 9 0,1 2-9 0,-1 0 8 15,1 0-8-15,-1-2 0 0,1 2 0 0,-4 3 8 16,4 0-8-16,-4-3 0 0,0 1 0 0,0 2 0 16,0 6 0-16,0-3 0 0,0 0 0 0,-3 3 0 15,-4 3 0-15,0 0 0 0,0 0 0 0,0 0 0 16,0 0-14-16,0 0 5 0,0 0 1 0,0 0 0 16,0 0-16-16,0 0-2 0,0 0-1 0,0 0 0 15,0 0 16-15,0 0 11 0,0 0-13 0,7 6 5 0,-4 0 8 0,-3 0 0 16,0 3 10-16,0 8-10 0,0-11 16 0,0 6-2 15,0 0-1-15,0 2 0 0,4 4-13 0,-4 0 11 16,3 2-11-16,1 4 10 0,3-1-10 0,-4-5 0 16,4 8 0-16,-3-11 8 0,7 0 2 0,-4 5 0 15,-4-8 0-15,4 0 0 16,4-6-38-16,-1 3-7 0,1-4-1 0,3-2-1 16,0-3-139-16,-3 3-27 0,13-12-5 0,-2-5-2 15</inkml:trace>
  <inkml:trace contextRef="#ctx0" brushRef="#br0" timeOffset="40208.584">16108 8784 768 0,'0'0'21'0,"0"0"7"0,0 0-28 0,0 0 0 0,0 0 0 0,0 0 0 15,0 0 80-15,0 0 12 0,0 0 1 0,0 0 1 16,0 11-14-16,0-5-2 0,0 6-1 0,0 0 0 0,3 2-23 16,-3 4-5-16,4-3-1 0,-1 5 0 0,-3 1-7 15,4-1-1-15,-1 1-1 0,-3 0 0 0,4 2-13 0,-4-5-2 16,4 2-1-16,-4-2 0 0,0-3-6 0,0 8-1 16,0-11 0-16,0 6 0 0,-4-4-4 0,4 4 0 15,-4-6-1-15,4-1 0 0,-3-2-2 0,-1 0 0 16,1-3 0-16,3-6 0 15,0 0-1-15,0 0 0 0,0 0 0 0,0 0 0 0,-7 3 16 0,7-3 2 16,-7 0 1-16,0 0 0 0,0-3-4 0,0-3-1 16,3-3 0-16,-3 0 0 0,7 4-14 0,-3-13-8 15,-1 3 10-15,-3 1-10 0,3-1 8 0,4-3-8 16,-3 1 0-16,3-4 0 0,0 3 0 0,3-8 0 16,1 8 0-16,-1-5 0 0,5-4 0 0,-5 4 0 15,4-1 0-15,-3 1 0 0,3 2 0 0,0 1-8 0,0-1 8 16,-4 0 0-16,4 4 0 0,0-1 0 0,0 3 0 15,1-2 0-15,-1 11 0 0,0-6 0 0,0 0 0 0,0 6 0 16,-4-2-10-16,4 8 2 0,4-6 0 0,-4 6 0 16,0-6-8-16,0 6 0 0,0 0-1 0,0 0 0 15,-3 6 6-15,3-6 2 0,-4 6 0 0,4 0 0 16,0-4 1-16,-3 4 0 0,3 3 0 0,-3-3 0 16,-1 3 8-16,1 3-13 0,-1 5 5 0,1-2 8 15,-4 3-15-15,3-1 5 0,-3-2 1 0,0 3 0 16,-3-1 9-16,-1 1-13 0,-3-6 5 0,0 2 8 15,3 4-8-15,-3-12 8 0,-3 6 0 0,-1-7 0 16,4 1 0-16,-3-3 0 0,3 3 0 0,-4-3 0 16,4-3 8-16,0-3-8 0,0 0 8 0,0-3-8 15,0-5-15-15,0 5-8 0,0-6-1 0,0 0-1 16,3-5-37-16,-3 8-7 0,0-9-2 0,3 0 0 16,-3 4-85-16,7 2-16 0,-3 0-4 0,3-5-1 0</inkml:trace>
  <inkml:trace contextRef="#ctx0" brushRef="#br0" timeOffset="40921.75">16524 8722 1292 0,'0'0'28'0,"0"0"7"0,0 0 1 0,0 0 0 0,0 0-36 0,0 0 0 0,0 6 0 0,0 5 0 16,-3-5 48-16,3 6 2 0,0-3 1 0,0 9 0 15,0-1-3-15,0-5-1 0,3 6 0 0,-3 2 0 16,0 1-7-16,0 5 0 0,0-5-1 0,0 5 0 16,0-2-28-16,0-1-11 0,-3-5 8 0,-1 8-8 15,1-8 8-15,-1 5-8 0,0 4 0 0,1-6 8 16,-1-7-8-16,1 1 8 0,3 3-8 0,-7-7 8 15,7 4-8-15,-4-3 0 0,1 0 9 0,-4-7-9 16,7-5 8-16,0 0-8 0,0 0 8 0,0 0-8 16,0 0 12-16,0 0-3 0,0 0 0 0,0 0 0 15,0 0 5-15,0 0 1 0,-4-5 0 0,1-7 0 0,3 3-4 16,0-3-1-16,-4 6 0 0,4 0 0 16,4-5-10-16,-4-1 0 0,0 3 0 0,3 3 8 15,-3 0-8-15,-3-5 0 0,3-1 0 0,0 0 0 0,0 6 0 16,3-9 0-16,-3-2 0 0,0 5 8 0,4-14-8 0,-1 8-12 15,-3-6 2-15,4-5 1 0,-1 3-5 0,1 2-1 16,-4-5 0-16,3 2 0 16,1-2 7-16,-1 8 8 0,4-11-13 0,-3 3 5 0,3 11 8 0,-3-12-8 15,-1 10 8-15,4-4-8 0,0 10 8 0,0 2 0 16,0 0-9-16,0 0 9 0,0 12 0 0,-3-8-11 16,3 5 11-16,-3 0-8 0,3 0 8 0,0 0 0 15,0 3-9-15,0 3 9 0,0 3 0 0,0 5 0 16,0-5 0-16,0 12 0 0,0-9-8 0,4 0 8 0,-4 2-10 15,0 10 10-15,0-9 0 0,-4-1-9 0,4 4 9 0,-3-3 0 16,-1 0 0-16,-3-1-8 0,4 1 8 0,-4 0 0 16,0 3 0-16,-4-9 0 0,1 5 9 0,-1-5-9 15,-3 3 0-15,-3 0 0 0,3-3 0 0,-7 2-12 16,3 4 12-16,-3-6 0 0,-4 0 9 0,4 0-9 16,-3-6 11-16,2 6-11 0,-2-6 12 0,3 3-12 15,0-3 11-15,3-3-11 0,0 3 10 0,1-6-10 16,3 0 13-16,-4 6-3 0,4-6-1 0,7 6 0 15,0 0-9-15,0 0 0 0,-3 0 0 0,3 0-11 16,0 0-9-16,0 0-1 0,0 0-1 0,0 0 0 16,0 0-67-16,0 0-14 0,0 0-2 15,0 0-362-15,3 0-72 0</inkml:trace>
  <inkml:trace contextRef="#ctx0" brushRef="#br0" timeOffset="41422.274">16810 8754 1146 0,'0'0'32'0,"0"0"8"0,0 0-32 0,0 0-8 16,0 0 0-16,0 0 0 0,0 0 59 0,0 0 10 16,0 0 3-16,0 0 0 0,0 0-40 0,0 0-7 0,0 0-1 15,0 6-1-15,0-6-3 16,0 0-1-16,0 6 0 0,3 6 0 0,1-6-6 0,-1-1-1 15,1 1 0-15,3 0 0 0,-3-6-12 0,3 6 0 16,0-6 0-16,0 0 0 0,0 0 0 0,0 0 11 16,-4 0-2-16,4 0 0 0,0-6-9 0,1 0 0 0,2-5 0 0,-3 5 8 15,0-6-8-15,-3 3 10 0,3 0-10 0,-4-5 10 16,1 8-2-16,-1-6 0 0,-3 0 0 0,4-3 0 16,-4 4-8-16,0-1 0 0,0 0 0 0,-4 0 0 15,4 4 0-15,0-1-11 0,-3 0 3 0,-1 3 0 16,1-6 8-16,-4 6 0 0,0-2 0 0,0 2 0 15,7 6-8-15,-7 0 8 0,7 0-8 0,-7-3 8 16,7 3 0-16,-11 0 0 0,4 0 0 0,-4 6 0 16,1-3 0-16,3 5 0 0,-4 10 0 0,1-6 0 15,2 0 0-15,1 8-8 0,-3-2 8 0,3-6 0 16,3 11 0-16,1-2 0 0,-4-4 12 0,3 1-4 16,1-3 4-16,3 2 0 0,-4 1 1 0,4-3 0 0,0 2 2 15,4-5 0-15,-4-6 0 0,3 6 0 0,1 2 7 16,3-2 2-16,-4 0 0 0,1-6 0 0,3 5-24 15,-4-2 0-15,4-3 0 0,0 0 0 0,1 0 0 16,-1 0 0-16,3 0 0 0,1 0 0 16,-1-6-31-16,1 0-10 0,-1 0-3 0,5 0 0 15,-5 0-32-15,4-6-6 0,4-3-2 0,-4 3 0 0</inkml:trace>
  <inkml:trace contextRef="#ctx0" brushRef="#br0" timeOffset="41814.094">17074 8307 846 0,'0'0'18'0,"0"0"4"0,0 0 1 0,0 0 1 0,-3 6-24 0,3-6 0 0,0 0 0 0,0 0 0 16,0 0 99-16,0 0 14 0,0 0 3 0,0 9 1 16,0 0-42-16,0-3-9 0,0-6-2 0,0 8 0 15,0 4-20-15,0 6-4 0,0-6 0 0,0 8-1 16,3 4 3-16,-3-1 1 0,0 4 0 0,4 5 0 16,-4-3-11-16,0 1-1 0,0 8-1 0,0-9 0 15,0 10-12-15,0-10-2 0,0 3-1 0,0 7 0 16,4-10-15-16,-4-3 11 0,0 10-11 0,0-7 10 0,3-2-10 15,-3 2 0-15,4-3 0 0,-4-5 8 0,3-3-8 0,-3 5 0 16,0-11 0-16,0-3 8 0,0 5-8 0,0-5 0 16,0-9 0-16,0 0 0 15,4 6-24-15,-4-6-9 0,0 0-3 0,0 0 0 16,0 0-146-16,0 0-30 0,7-9-5 16,0-5-2-16</inkml:trace>
  <inkml:trace contextRef="#ctx0" brushRef="#br0" timeOffset="42207.34">17226 8257 990 0,'0'0'21'0,"0"0"5"0,0 0 1 0,0 0 1 0,0 0-28 0,0 0 0 0,0 0 0 0,0 0 0 16,0 0 80-16,0 0 9 0,0 0 3 0,0 0 0 15,0 0-40-15,0 0-8 0,0 0-2 0,-3 9 0 16,3 3-18-16,-4 0-3 0,1-1-1 0,3 4 0 16,0 6-4-16,-4 5 0 0,4-5-1 0,0 14 0 15,0-12 2-15,0 10 1 0,0-7 0 0,0 10 0 16,0-7-4-16,0 3-1 0,0 4 0 0,0-4 0 0,0 0 1 15,0-2 0-15,0-1 0 0,0-2 0 16,4 5-3-16,-4-3-1 0,0-5 0 0,0-1 0 16,0 4-10-16,3-7 10 0,1-2-10 0,-1 5 10 15,-3-5-10-15,4-6 0 0,-1 0 0 0,1 2 8 0,-1-2-22 0,-3 0-5 16,4-3-1-16,-1 5 0 16,1 1-40-16,-4-3-8 0,3-6-1 0,-3 3-407 15,0-1-82-15</inkml:trace>
  <inkml:trace contextRef="#ctx0" brushRef="#br0" timeOffset="42849.355">17332 8751 943 0,'0'0'20'0,"0"0"5"0,0 6 1 0,0-6 1 0,0 9-27 0,0-3 0 0,4 6 0 0,-4-7 0 16,0-5 67-16,7 6 8 0,-4 0 1 0,1 0 1 0,-1 0-29 0,1 3-7 15,-1-3-1-15,4-1 0 0,0 7-32 0,-3-6-8 16,3-6 0-16,0 6 0 0,0-6 12 0,4 0 0 16,-4 0 0-16,0 0 0 15,3 0-41-15,1 0-8 0,-4 0-2 0,3-6 0 0,-2 0 39 0,-1 6 0 16,0-12 0-16,0 7 0 0,0 2 0 0,0-6 20 16,-4 3-3-16,1-3 0 15,-1 3-36-15,1-5-7 0,-1-4-2 0,1 3 0 0,-4 0 18 0,4 1 10 16,-4-1-12-16,0 0 12 0,0-6 0 0,-4 10 0 15,0-4 12-15,-3 0-3 0,4-6 12 0,-4 10 3 16,0-4 0-16,-4 0 0 0,4 0-24 0,-3 6-20 16,-1-2 4-16,0 5 1 0,4 3 15 0,0 0 0 15,0 0 0-15,-3 0 0 0,3 6 0 0,0-1 0 0,3 7 0 16,-3 0 0-16,0 0 0 0,0 2 0 0,-4 4 0 16,1 0 0-16,-1-4 0 0,4 10 0 0,0-12 0 0,0 8 0 15,3-5 32-15,-3 6 10 0,4-4 2 0,3-2 0 16,-4 0-28-16,4 5-4 0,4-2-2 0,-4-6 0 15,3 5 0-15,1 4 0 0,3-10 0 0,-4 4 0 16,8 0-10-16,-4 0 0 0,-3 2 0 0,3-8 0 16,0-3 32-16,0 0 4 0,3 3 0 0,1 5 1 15,0-14-28-15,-1 6-9 0,1 0 0 0,-1-6 0 16,4 0 0-16,-3 0 0 0,3 0 0 0,-3 0 0 16,3 6-13-16,-4-6-10 0,1-6-1 0,0 6-1 15,-1 0-106 1,4 0-21-16,-3-6-4 0,-4 6 0 0</inkml:trace>
  <inkml:trace contextRef="#ctx0" brushRef="#br0" timeOffset="45777.831">18606 8378 921 0,'0'0'20'0,"0"0"4"0,0 0 0 0,0 0 4 0,0 0-28 0,0 0 0 0,0 0 0 0,7 3 0 16,-4 0 40-16,1 3 4 0,-4-6 0 0,7 5 0 15,-7 7-8-15,3-6 0 0,1 0-1 0,-1 6 0 16,-3-6-1-16,0-6 0 0,0 0 0 0,0 5 0 16,0-5-7-16,0 0-2 0,0 0 0 0,0 0 0 15,0 0 38-15,0 0 7 0,0 0 2 0,0 0 0 16,0 0-26-16,0-5-5 0,-3-7-1 0,-1 6 0 15,4-6-32-15,-3 3-8 0,3 1 0 0,0 2 0 16,-4-3 0-16,1 9 0 0,-1-12 0 0,1 6 0 16,3 6 0-16,-7 0-9 0,7 0 0 0,-11 0 0 15,4 0-20-15,-4 6-4 0,1-6-1 0,-1 12 0 0,4-6 24 0,-7 3 10 16,3-1-8-16,-3 7 8 16,0 3 0-16,0-7 0 0,3 4 0 0,-3 3 8 15,0-1 0-15,0 1 1 0,0 3 0 0,0-10 0 0,0 7-1 16,0-9-8-16,3 6 12 0,1-1-4 15,2 4 8-15,1-6 2 0,0 2 0 0,-3 4 0 16,3 0-18-16,0-4 0 0,0 4 0 0,3 0 0 0,1-7 0 0,-1 7 0 16,0-6 0-16,4 3 0 0,4-4 0 0,-4 1 0 15,4 0 0-15,-1 2 0 0,1 4 0 0,3-6 0 16,0-3 0-16,0 8 0 0,0-8 0 0,0 6-16 16,3-9 4-16,1 0 0 0,0 5 12 0,-1-5 0 15,1 3 0-15,-1 0 0 0,1 0 0 0,0-3 0 0,-4 5 0 0,3 1 0 16,-3-3-14-16,4 0-3 0,-4 5-1 0,0-8 0 31,0 6-46-31,0-6-8 0,-3 0-3 0,3 3 0 16,0 5-127-16,-4 1-26 0</inkml:trace>
  <inkml:trace contextRef="#ctx0" brushRef="#br0" timeOffset="46475.379">18690 8795 686 0,'0'0'19'0,"0"0"5"0,0 0-24 0,0 0 0 16,0 0 0-16,0 0 0 0,0 0 104 0,0 0 15 15,0 0 3-15,0 0 1 0,0 0-32 0,0 0-7 16,0 0 0-16,0 0-1 0,0 0-23 0,0 0-5 16,0 0-1-16,0 0 0 0,0 0-36 0,0 6-7 15,4 3-2-15,-1-3 0 0,1 0-9 0,-1 0 0 16,4 5 0-16,-3-5 0 0,3 0 0 0,-4 0 0 15,4 0 0-15,1 0 0 0,2-6 0 0,-3 3 0 16,0-3 0-16,0 0 0 0,4-3 13 0,-4 3 1 0,4 0 0 0,-1-6 0 16,1-6 14-16,-1 6 4 15,-3-8 0-15,4 2 0 0,-4 3-24 0,0 0-8 0,0-3 0 0,-3 1 9 16,-1 5-9-16,1 0 10 0,-1 0-10 0,-3 0 10 16,0 0-10-16,0-3 0 0,0 9 0 0,0-5 0 15,-3-1 0-15,3 0-9 0,0 6 9 0,0 0-13 16,-7-6 13-16,0 6 0 0,-4-6 0 0,4 3 0 15,0 3 0-15,-4-3 0 0,4 0 0 0,0 3 0 16,7 0 0-16,-7 3 0 0,7-3 0 0,-10 0 0 16,2 0-16-16,5 0 2 0,3 0 1 0,-7 0 0 15,7 0 13-15,-7 0 16 0,7 0-3 0,-4 0-1 16,4 0-12-16,-7 0-16 0,7 0 3 0,-7 3 1 0,4 6-7 16,-4-9-1-16,3 12 0 0,1-6 0 15,-1 5 20-15,0 1 0 0,1-3 0 0,-1 9 0 0,1-7 0 16,-1 1 0-16,4 3 0 0,0 2 0 15,0 1 0-15,0-3 0 0,4-1 0 0,-4-2 0 0,7 3 0 16,-4 2 0-16,1-2 0 0,3-3 0 16,0 0 0-16,0 5 0 0,0-11 0 0,-3 3 0 0,3 0 0 0,-4 3 0 15,1 2 0-15,3-2 0 0,0-6 0 0,4-6 0 16,-1 0 0-16,1 0 0 0,-1 6 22 0,4-6 8 16,1 0 2-16,2 0 0 15,1-6-60-15,-1 6-12 0,1-6-3 0,-4 0-711 0</inkml:trace>
  <inkml:trace contextRef="#ctx0" brushRef="#br0" timeOffset="46859.273">19191 8275 836 0,'0'0'24'0,"0"0"4"0,-3 9-28 0,3 2 0 0,-4-5 0 0,4 6 0 0,0 3 108 16,-3 2 16-16,3-5 4 0,0 9 0 0,0-6-52 0,0 11-9 15,0-8-3-15,0 8 0 0,0-2-14 0,3-7-3 16,-3 10-1-16,0 2 0 0,0-8-22 0,0 8-5 15,0-5-1-15,0 8 0 0,4-9 11 0,-1 10 3 16,1-4 0-16,-4 4 0 0,0-7-13 0,0 9-3 16,0-8 0-16,0 2 0 15,0-5-7-15,3 2-1 0,1-2-8 0,-4-1 12 16,0 1-12-16,0-4 8 0,3-8-8 0,-3-6 0 0,0-6 0 16,0 0 0-16,0 0 0 0,4 6 0 15,-4 3-45-15,0-9-9 0,0 0-2 0,0 0 0 16,0 0-108-16,0 0-23 0,7-6-4 0,-4 0-1 0</inkml:trace>
  <inkml:trace contextRef="#ctx0" brushRef="#br0" timeOffset="47251.083">19431 8728 1074 0,'0'0'30'0,"0"0"8"0,0 0-30 0,0 0-8 0,0 0 0 0,0 0 0 15,0 0 52-15,0 0 10 0,0 0 2 0,0 0 0 16,0 6 0-16,0-1 0 0,0 7 0 0,0-3 0 16,4 9-34-16,-4-12-6 0,0 11-2 0,0-5 0 0,0 6 3 0,0 2 1 15,0-2 0-15,-4 5 0 0,4-2-10 0,0 2-1 16,-4-5-1-16,1 3 0 0,3 2-6 0,-4-14-8 16,1 3 11-16,-1 5-11 0,1-11 8 0,3 6-8 15,0 0 0-15,0-1 0 0,0-11 0 0,0 0-14 16,0 0 1-16,0 0 0 15,0 0-87-15,0 0-16 0,3-11-4 0,4 5-1 0</inkml:trace>
  <inkml:trace contextRef="#ctx0" brushRef="#br0" timeOffset="47465.995">19413 8457 1267 0,'0'0'28'0,"0"0"5"0,0 0 2 0,0 0 1 0,0 0-36 0,0 0 0 0,0 0 0 0,0 0 0 16,0 0 0-16,0 0 0 0,0 0 0 0,0 0 0 16,0 0 0-16,0 0 0 0,0 0 0 0,0 0-368 15,0 0-81-15</inkml:trace>
  <inkml:trace contextRef="#ctx0" brushRef="#br0" timeOffset="48044.04">19660 8716 1267 0,'0'0'28'0,"0"0"5"0,0 0 2 0,-3 12 1 0,3-6-36 0,-4 5 0 0,4 1 0 15,-3 0 0-15,-1 3 109 0,4 2 15 0,-3 1 4 0,-1 2 0 16,4-2-85-16,-3-6-17 0,-1 8-3 0,1 4-1 16,3-4-12-16,-4 1-2 0,1-6-8 0,-1 8 12 15,4-8-12-15,0 0 11 0,0 5-11 0,0-14 10 16,0-6 0-16,0 6 0 0,0 0 0 0,0-6 0 15,0 0 6-15,0 0 2 0,0 0 0 0,0 0 0 16,0 0 21-16,0 0 4 0,0 0 1 0,0 0 0 16,0-6-8-16,0-6 0 0,0 0-1 0,0-2 0 15,4-1-35-15,-1 0 0 0,1-2 0 0,-4-1 0 16,3-3 0-16,1 4-9 0,-1-4 1 0,4 4 0 16,-3-1 8-16,3 0-13 0,-4 1 5 0,4 5 8 15,-3 3 0-15,3 3 0 0,-4-11 0 0,1 8 0 16,3 3-14-16,-3 0 5 0,3-3 1 0,-4 6 0 15,4-3 8-15,-3 6 0 0,-1-5 0 0,4-1 0 16,-3 6 0-16,3-6-12 0,-7 6 12 0,3 0-12 16,4 6 4-16,1-6 0 0,-1 6 0 0,-4-1 0 0,4 1 0 0,-3 3 0 15,3 0 0-15,-4 0 0 0,4 3 8 0,-3 5-8 16,3-8 8-16,-4 6-8 16,5 5-16-16,-5-2-2 0,1-6-1 0,-4 5 0 0,3-2 27 0,-3 3 0 15,0-1 0-15,0 4 0 0,-3 8 0 0,-1-14 0 16,4-3 0-16,-3 5 0 0,3 7 0 0,-4-4 0 15,4-2 0-15,-4 0 0 0,4-7 0 0,0-2 0 0,0-3 0 0,0 6 0 16,0-6 0-16,0-6 0 0,0 0 0 16,0 0 0-1,8-12-108-15,-5 0-16 0,4 1-3 0,0-4-1 0</inkml:trace>
  <inkml:trace contextRef="#ctx0" brushRef="#br0" timeOffset="48675.321">20048 8828 1074 0,'0'0'30'0,"0"0"8"0,0 0-30 0,0 0-8 0,0 0 0 0,0 0 0 16,0 0 52-16,0 0 8 0,-3 5 3 0,3-5 0 0,0 0 14 15,-4 12 3-15,4-6 1 0,-3 0 0 0,3-6-21 16,0 0-5-16,0 0-1 0,0 0 0 0,0 0-15 0,0 0-3 16,0 0-1-16,3 6 0 0,1 0-3 0,-1-3-1 15,-3-3 0-15,7 3 0 0,0 0-20 0,1 0-11 16,-1 2 12-16,0-2-12 0,3 0 0 0,-3 0 0 16,4 0 0-16,-1-3 0 0,5 0 0 0,-5 3 0 15,1-3 0-15,3 0 0 16,-4-3 0-16,1 3-16 0,0-3 2 0,-4 0 0 0,3 0 14 0,-3-5 0 15,4-1 0-15,-4 6 0 0,3-9 0 0,-2 6 0 16,-5 0 0-16,4-8 0 0,-3 5 0 0,-1 0 0 16,1 3 0-16,-4-6 0 0,0 1-14 0,0 5 0 15,0-6 0-15,-4 3 0 16,1 3-29-16,-1-6-5 0,-3 7-2 0,0-1 0 0,3 0 40 0,-6 0 10 0,3 0 0 0,-7 0 0 16,3 0 0-16,-3 0 0 0,0 6 0 0,-4 0 0 15,4 0 24-15,0 6 6 0,-4-3 2 0,4 3 0 16,0-3-13-16,0 3-3 0,0 0 0 0,3 0 0 15,4 5-16-15,-3-5 0 0,3 3 8 0,0 0-8 16,3 0 0-16,-3 3 8 0,4-1-8 0,-1 1 0 16,0 0 0-16,1 0 0 0,3 2 0 0,0 4 0 15,0-9 0-15,3 8 0 0,1 1 0 0,-4 0 0 16,4-1 8-16,-1 1-8 0,4-3 0 0,-3 8 0 16,3-8 8-16,-4 8-8 0,1-11 0 0,3 0 0 15,-4 3 0-15,4-4 10 0,0 1-10 0,-3 0 8 0,3 0 0 16,0-4-8-16,-3 1 12 0,3 0-4 15,0 3 0-15,0 0 0 0,-4-12 0 0,4 5 0 16,0 1 0-16,4-6 0 0,0 3 0 0,-1-6 0 16,1 3-21-16,3-6-5 0,0 6-1 0,-3-5 0 15,3-7-87-15,0 0-18 0,3 0-3 0,1 3-1 16</inkml:trace>
  <inkml:trace contextRef="#ctx0" brushRef="#br0" timeOffset="49013.093">20606 9104 1552 0,'0'0'44'0,"-7"6"10"0,3 6-43 0,1-7-11 0,-4 1 0 0,0 0 0 16,-1 0 53-16,5 3 9 0,-1-3 2 0,1 6 0 16,3-12-2-16,-4 5 0 0,4-5 0 0,0 0 0 15,0 0-48-15,0 0-14 0,0 0 0 0,0 0 8 16,0 0-8-16,0 0 0 0,0 0 0 0,0 0 0 15,0 0 0-15,0 0-13 0,0-11 3 0,0-1-852 16</inkml:trace>
  <inkml:trace contextRef="#ctx0" brushRef="#br0" timeOffset="89290.582">4498 11127 788 0,'0'0'17'0,"0"0"4"0,0 0 1 0,0 0 0 0,0 0-22 0,0 0 0 15,0 0 0-15,0 0 0 0,0 0 60 0,0 0 7 16,0 0 1-16,0 0 1 0,0 0-4 0,0 0-1 16,0 0 0-16,0 0 0 0,0 0-51 0,0 0-13 15,0 0 0-15,-4-6 0 0,1 0 38 0,-1 0 5 16,4 6 1-16,0 0 0 0,0 0-20 0,0 0-3 0,0 0-1 0,-7 6 0 16,7-6-20-16,-3 9 0 0,-4 5 0 0,3 1 0 15,1-3 37-15,3 0 3 0,0 5 1 0,0-2 0 16,-4 2-21-16,8-2-5 15,-4 3-1-15,3-1 0 0,1 1-4 0,-1 0-1 16,1 8 0-16,-1-5 0 16,1 5-9-16,-4 1 0 0,3 2 0 0,1-2 0 0,3-1 20 0,-4 3 1 0,-3-11 1 0,4 14 0 15,-1 4-35-15,5 2-7 0,-8-12-2 0,0 1 0 16,0-1 22-16,0-8 0 0,0 2 0 0,-8 4 0 16,5-6 25-16,-1-1 10 0,1 4 1 0,-1-4 1 15,1 1-8-15,-1 3-1 0,1-4-1 0,-1-2 0 16,1 3-27-16,-1-1 0 0,1-8 0 0,3 9 0 15,-4-6-16-15,4-1-9 0,-3-5-2 0,3 6 0 16,0-6-5-16,-4 0 0 0,4-3-1 0,0 3 0 16,0-6-42-16,0 0-8 0,0 0-1 0,0 0-606 15</inkml:trace>
  <inkml:trace contextRef="#ctx0" brushRef="#br0" timeOffset="89786.201">4283 11065 662 0,'-4'-21'14'0,"1"12"3"0,3 4 1 0,-4-10 2 0,4-3-20 0,-3 3 0 0,3 7 0 0,-4-4 0 16,4 12 72-16,0 0 10 0,-7-6 2 0,7 0 1 15,-4-3-1-15,4 9-1 0,0 0 0 0,0 0 0 16,0 0-11-16,0 0-3 0,0 0 0 0,0 0 0 16,0 0-19-16,0 0-4 0,-7-3-1 0,7 3 0 15,0 0-25-15,0 0-4 0,0 0-2 0,0 0 0 16,-3 9-14-16,3-9 0 0,0 0 0 0,0 0 0 15,0 0 0-15,0 0 0 0,0 0 0 0,0 0 0 16,0 0 20-16,3 3 2 0,4 3 0 0,4 0 0 16,0 0-22-16,-1 0 0 0,-3-6 0 0,4 6 0 15,3-4-13-15,-3 4-7 0,3-6-2 0,-4 3 0 16,8-3 22-16,-4 3 0 0,4 0 0 0,-4 3 0 0,-4-6 0 0,4-6 0 16,1 6 0-16,-1 0 0 0,3 0 14 0,-3 0 7 15,4 0 2-15,0 0 0 0,-8 6-37 16,8-3-7-16,-4 3-2 0,4-3 0 0,-4-3 37 0,0 3 7 15,4 3 2-15,-4 0 0 0,-4-6-37 0,1 5-7 16,3 1-2-16,0-3 0 16,0 6-84-16,-3-3-17 0,-1 6-3 0,1-4-513 15</inkml:trace>
  <inkml:trace contextRef="#ctx0" brushRef="#br0" timeOffset="90308.902">4247 11961 892 0,'0'0'20'0,"0"0"4"0,0 0 0 0,0 0 1 0,0 0-25 16,0 0 0-16,0 0 0 0,0 0 0 0,0 0 86 0,0 0 12 15,0 0 2-15,0 0 1 0,0 0-35 0,0 0-7 16,0-5-2-16,0 5 0 0,0 0-37 0,0 0-8 16,0 0-2-16,0 0 0 0,0 0 25 0,0 0 5 15,0 0 0-15,0 0 1 0,4 5-21 0,-1-5-5 16,8 0-1-16,-7 6 0 0,6-6-14 0,-3 0 0 16,0 0 8-16,-3 6-8 0,3-6 0 0,0 0 11 15,4 3-11-15,-1 0 10 0,1 3-10 0,-1 3 0 0,4 0 0 16,-3-6 8-16,7-1-8 0,-8-4 0 0,4 2 0 15,-7 0 0-15,7 0 0 0,-3 2 0 16,3-2 0-16,-3-2 8 0,-1-1-8 0,4 3 10 16,1-3-10-16,-1 0 10 0,-4 0-10 0,1 0 0 0,-1-6 0 15,1 6 0 1,3 3-106-16,-3-3-23 0,10 0-5 0,-3-3-1 0</inkml:trace>
  <inkml:trace contextRef="#ctx0" brushRef="#br0" timeOffset="90924.701">4949 11035 806 0,'0'0'17'0,"0"0"4"0,0 0 1 0,0 0 2 0,0 0-24 0,0 0 0 0,0 0 0 15,0 0 0-15,0 0 57 0,0 0 7 16,0 0 2-16,0 0 0 0,0 0-3 0,0 0-1 0,0 0 0 0,-3 6 0 16,-1 3-50-16,4-3-12 0,-3 0 0 0,-1 3 0 15,4-9 54-15,-3 8 8 0,3-2 2 0,-4 6 0 16,4-3-52-16,0 3-12 0,0-3 0 0,4 2 0 16,-4 4 0-16,0-3 0 0,0 2 0 0,3 1 0 15,-3 0 0-15,4 2 0 0,-4 4 0 0,3 3 0 16,4-1 54-16,-3-2 8 0,0 8 2 0,-4 0 0 15,3 10-52-15,1-7-12 0,-4 3 0 0,3-2 0 16,-3-1 17-16,0 3 1 0,0-8 0 0,0 8 0 16,0-9-29-16,-3-2-5 0,3 5-2 0,-4-11 0 15,1 3 44-15,-1-4 9 0,-3 4 1 0,3 2 1 16,1-5-9-16,3 5-3 0,-4-5 0 0,1 3 0 0,-1-10-25 16,4 1 8-16,-3 3-8 0,-1 3 0 15,4-1 0-15,0-5 0 0,-3 0 0 0,3-6 0 0,0 2 0 16,0-2 0-16,0-6 0 0,0 0 0 15,0 0 56-15,0 0 7 0,0 0 1 0,0 0 0 16,0 0-103-16,0 0-20 0,0 0-4 0,0 0-1 16,0 6 0-16,0-6 0 0,0 0 0 0,0 0 0 15,0 0-102-15,0 0-21 0,0 0-4 0,0 0-385 0</inkml:trace>
  <inkml:trace contextRef="#ctx0" brushRef="#br0" timeOffset="91501.417">6096 11615 820 0,'0'0'18'0,"0"0"4"0,-4 0 1 0,-3 0 0 0,4-6-23 0,3 6 0 15,-4-6 0-15,1 6 0 0,-1-6 36 0,4 0 2 16,0 6 1-16,0 0 0 0,0 0 10 0,0 0 3 16,0 0 0-16,0 0 0 0,-3-6 15 0,3 6 3 15,0 0 1-15,0 0 0 0,0 0-3 0,0 0-1 16,-7 6 0-16,7-6 0 0,0 0-19 0,-4 6-4 15,1 0-1-15,-1-3 0 0,4-3-15 0,0 9-4 0,0-1 0 0,0 4 0 16,0 6-12-16,4 2-2 0,-1-5-1 16,1 0 0-16,-1 2-9 0,1-2 0 15,-1 0 0-15,4 11 8 0,0-11-8 0,-3 8 0 0,-1 1 0 0,5-6 0 16,-1-1 0-16,0 10 0 0,0-1 0 0,0 9 0 16,0-17 0-16,0 3 8 0,0-4-8 0,0 1 0 15,0-6 0-15,-3-1 0 0,-1-2 0 0,1 9-11 16,-1-6-33-1,4-1-8-15,-3-5 0 0,-1 3-485 0,1-6-97 0</inkml:trace>
  <inkml:trace contextRef="#ctx0" brushRef="#br0" timeOffset="91897.086">6308 11670 928 0,'0'0'20'0,"-4"6"5"0,4-6 1 0,-3 9 0 0,-1 0-26 0,4 0 0 15,-3 2 0-15,-1-5 0 0,0 0 73 0,4 6 10 16,0 6 1-16,0-4 1 0,0 4-9 0,0 0-3 0,0 2 0 0,0 4 0 15,0-4-17-15,-3 10-3 0,3-4-1 0,0 15 0 16,0-11-32-16,0 2-6 0,-4-3-2 0,4 4 0 16,-3-4-12-16,-1 4 0 0,-3-7 0 0,7-2 0 15,-3-1 32-15,-1 3 4 0,1 4 1 0,3-4 0 16,-4 4-12-16,1-7-2 0,-1 4-1 0,4-4 0 16,0-2-11-16,-3-4-3 0,3 1 0 0,-4 0 0 15,4-4-8-15,-3 4 0 0,3-6 0 0,0-6 0 16,0 5 0-16,0-2 0 0,0-9 0 0,0 0 0 15,0 6-14-15,3 0 5 0,-3-6 1 0,0 0 0 32,0 0-141-32,0 0-28 0,0 0-6 0,0 0-490 0</inkml:trace>
  <inkml:trace contextRef="#ctx0" brushRef="#br0" timeOffset="92649.095">7394 11635 1178 0,'0'0'24'0,"0"0"6"0,-7-3-30 0,0-3 0 0,0 0 0 0,4 1 0 16,3 5 40-16,0 0 1 0,-8-6 1 0,1 6 0 16,0 0 44-16,0-6 9 0,-3 0 1 0,3 0 1 15,-4 6-53-15,4 0-10 0,0 0-2 0,-4 6-1 16,4 0 8-16,4-6 1 0,-8 0 1 0,4 3 0 16,-3 6-31-16,3-4-10 0,-4 4 0 0,4 3 0 15,0-6 0-15,-4 12 0 0,4-10 0 0,0 7 0 16,0 0 0-16,-3 2 0 0,2-2-9 0,1 9 9 15,4-7 0-15,-4 1 0 0,-4 2 9 0,8 4-9 16,-1-3 24-16,1-1-1 0,-1-5-1 0,1 2 0 0,3-11-22 16,-4 3 0-16,4 0 0 0,0 0 0 0,0-9 0 15,0 0 0-15,0 0 0 0,0 0 0 0,0 0 45 0,0 0 8 16,11-6 2-16,-4-3 0 0,7-3-37 0,-7 1-7 16,3-13-2-16,1 6 0 0,-4-2-9 15,4-1 0-15,-4 7 0 0,0-7 0 0,0 3 0 0,0-5 0 16,0 11 0-16,-4 3 0 15,1-3 0-15,0-5 0 0,-1 2 0 0,1 0 0 0,-1 1-12 0,1 2-2 16,-1 6 0-16,-3 3 0 0,0 0 3 0,0 0 1 16,0-3 0-16,0 6 0 15,0 0-23-15,0 0-5 0,0 12-1 0,0 3 0 0,0 3 39 0,0-4 0 16,-3 4 0-16,3 5 0 0,0-8 0 0,0 12 0 16,0-1 0-16,0-2 0 0,0-10 0 0,0 4 0 15,0 2 0-15,3-2 0 0,1 0 0 0,-4-1 0 0,0 1 0 0,3 8 0 16,-3-14 0-16,4 6 0 0,3-3 0 0,-4-4 0 15,-3 1 0-15,7 3 0 0,-3-6 0 0,-1-4 0 32,-3-5-64-32,7 6-6 0,1-3-1 0,2 3-729 0</inkml:trace>
  <inkml:trace contextRef="#ctx0" brushRef="#br0" timeOffset="93399.137">8318 11682 860 0,'0'0'19'0,"0"0"4"0,0 0 1 0,0 0 0 0,0 0-24 0,0 0 0 0,0 0 0 0,0 0 0 15,0 0 44-15,0 0 4 0,0 0 0 0,0 0 1 16,-7 3 63-16,7-3 13 0,-3 6 3 0,3-6 0 15,0 0-63-15,0 0-12 0,0 0-2 0,0 0-1 16,0 0 2-16,0 9 1 0,0 5 0 0,0-8 0 0,0 0-15 0,0 3-3 16,0 0-1-16,0 3 0 0,3 2-16 0,-3-8-3 15,0 9-1-15,4 0 0 0,-1 2-14 0,1 4 0 16,3 2 0-16,0 4 0 16,-3-4 0-16,-1 4 0 0,4-10 0 0,-3 4 0 0,-1 0 0 15,4-1 0-15,-3-5 0 0,3-3 0 0,-4-1 8 0,5 1-8 16,-5 0 0-16,1 0 0 0,3-6 8 0,-4-1-8 15,-3-5 0-15,7 3 0 0,0 3 12 0,0-6-3 16,0 0-1-16,0-3 0 0,1-6 3 0,-5 1 0 16,4 2 0-16,4-6 0 0,-4-3 1 0,0 4 0 15,0 2 0-15,0-6 0 0,-4-3-12 0,4 1 12 16,-3-4-12-16,3 4 12 0,-3-4-12 0,-1 0 0 16,1 1 0-16,-1-4 0 0,-3 7 13 0,4 2 4 15,-4 0 1-15,0 6 0 0,0-2-29 0,0-4-5 0,0 3-2 16,0 6 0-16,0-2 18 0,0-4 17 0,0 3-3 0,0-3-1 31,3 3-41-31,-3 3-9 0,0-8-2 0,4 5 0 16,-1 0-161-16,1 0-33 0,3 1-7 0</inkml:trace>
  <inkml:trace contextRef="#ctx0" brushRef="#br0" timeOffset="93971.193">8767 11732 1267 0,'0'0'28'0,"0"0"5"0,0 0 2 0,0 0 1 0,0 0-36 0,0 0 0 15,-4 12 0-15,4 3 0 0,-4-4 58 0,1 7 5 16,-1-3 1-16,1 2 0 0,3 7 0 0,0-4 0 16,3-2 0-16,-3 11 0 0,-3-8-26 0,3 3-5 15,0-4-1-15,0 4 0 0,0-7-18 0,3 7-4 0,-3-9-1 16,0-7 0-16,0-8 0 0,0 0 0 0,0 9 0 0,0 3 0 16,0-12 4-16,0 0 1 0,0 0 0 0,0 0 0 15,0-6 29-15,0-9 5 0,0-2 2 0,0-1 0 16,0-5-29-16,0-1-5 0,4 3-2 0,-4-2 0 15,0 2-14-15,0 4 0 0,0-7 0 16,3 4 0-16,-6 2 19 0,3-3 1 0,0 7 0 16,0-1 0-16,0 3-32 0,0 0-7 0,3 7-1 15,-3-7 0-15,4 6 30 0,-4 0 6 0,0 0 0 0,0 6 1 16,4-3-27-16,-4 3-6 0,0 0 0 0,0 0-1 16,0 0 17-16,7-6 8 0,3 6-8 0,-3 0 12 15,0 0-12-15,4 6-16 0,-4-6 3 0,3 6 1 16,-2 3-3-16,2 0 0 0,-3 3 0 0,0 2 0 15,0-8 6-15,-3 6 1 0,-1 3 0 0,1-1 0 16,-1 7 8-16,1-1 0 0,-4-2-9 0,3 6 9 16,-3-16 0-16,0 10 0 0,0 6 0 0,0-13 0 0,0 7 0 15,-3-3 0-15,3-4 0 0,-4 1 0 0,4 0 0 16,0-12 0-16,0 0 0 0,0 0 0 0,0 0 0 0,0 0 0 16,0 0 0-16,0 0 0 15,0 0-40-15,4-6-6 0,-1 0-2 0</inkml:trace>
  <inkml:trace contextRef="#ctx0" brushRef="#br0" timeOffset="94499.143">9024 11732 1306 0,'0'0'28'0,"0"0"7"0,-3 3 1 0,3-3 1 0,0 0-29 0,-4 6-8 16,4 3 0-16,-4 0 0 0,4 2 76 0,0-11 15 0,0 0 2 0,0 0 1 15,0 0-35-15,4 6-7 0,0 0-2 0,-1 3 0 16,1-3-29-16,3 3-5 0,-4-9-2 0,4 6 0 16,0-4-4-16,4 4-1 0,-4-9 0 0,3 0 0 15,1 1 4-15,0-4 1 0,-1 3 0 0,1-6 0 16,-1 3-14-16,1 0 0 0,0-6 0 0,-1 4 0 15,1 2 0-15,-1-3 0 0,1 0 0 0,-4 3 0 0,0 0 0 16,0 0 8-16,-3-5-8 0,-1 2 0 0,1 6 0 16,-1-3 0-16,-3 0 0 0,4 0 0 15,-4 0 48-15,0 0 12 0,0 6 4 0,-4-2 0 16,4 2-91-16,-3-12-17 0,-1 6-4 16,1 0-1-16,-4-3 27 0,0 6 6 0,-4-3 0 0,4 3 1 15,-4-2 15-15,4-1 0 0,-3 6 0 0,-4 0-9 0,3 0 9 0,0 6-12 16,-3-1 12-16,4 1-12 0,3 9 12 0,-4-9-12 15,0 12 12-15,4-10-12 0,0 7 12 0,0 0 0 16,4 8 10-16,-1-2-10 0,1 2 14 0,-1 1-3 16,1 2-1-16,3-2 0 0,0-1-2 0,3-2-8 15,1 2 12-15,-1-8-4 0,1 6 4 16,-1-7 1-16,1-2 0 0,3 0 0 0,0 0-3 0,0-3-1 16,0-4 0-16,4 7 0 0,-4 0-9 0,3 0 0 0,4-9 0 15,-3 0 0 1,3 0-20-16,0-1-8 0,0-2-3 0,4 0 0 15,0-2-77-15,-1-1-16 0,-3 0-4 0,4 3 0 0</inkml:trace>
  <inkml:trace contextRef="#ctx0" brushRef="#br0" timeOffset="95109.781">10739 11015 1666 0,'0'0'36'0,"0"0"8"0,-4-6 2 0,-3 0 2 0,3-3-39 0,-6 3-9 0,3 3 0 0,-4 0 0 16,1-5 16-16,-4 2 0 15,-4 0 1-15,0-6 0 0,1 3-17 0,-5 1 0 0,-2 2 0 0,3 0 0 16,-4 3 29-16,-3 3 3 0,3 0 0 0,0 0 0 16,-3 9-11-16,3-1-1 0,1 1-1 0,-1 9 0 15,-3-6-19-15,7-4 0 0,-1 13 8 0,5 0-8 16,-1 5 0-16,4 1 0 0,-4 2 0 0,4 0 0 16,4 1 0-16,-4 2 0 0,7-3 0 0,-1 7 10 15,1-4-1-15,0-2 0 0,4 5 0 0,-1 6 0 16,1-3-9-16,3 6 0 0,0-8 0 0,-4-4 0 15,4 3 0-15,0-5 0 0,4-4 0 0,-1 3 0 16,-3-2 0-16,4 2 0 0,-1-8 0 0,1 8 0 0,3-11 0 16,-4 5 0-16,1 4 0 0,0-7 0 0,-1-5 0 0,1 6 0 15,-4-1 0-15,0-5 0 0,3 0 0 16,-3-4 0-16,0 1 0 0,0-3 0 16,0 3-20-16,-3-3-5 0,-1-6-2 0,4-3 0 15,0 0-59-15,-3 5-12 0,3 7-2 0,-8-6-1 16,5 3 29-16,-1-6 7 0,1-3 1 0,-1 0 0 15</inkml:trace>
  <inkml:trace contextRef="#ctx0" brushRef="#br0" timeOffset="95463.892">10068 11547 1265 0,'-10'3'36'0,"10"-3"8"0,-7 3-36 0,3 3-8 0,1 5 0 0,3-11 0 16,0 0 36-16,0 0 4 0,0 0 2 0,0 0 0 16,0 0 3-16,0 0 1 0,0 0 0 0,0 0 0 15,0 0 14-15,0 0 4 0,0 0 0 0,0 0 0 16,0 0-29-16,0 0-6 0,7 9-1 0,0-9 0 15,0-6-9-15,0 1-3 0,3 5 0 0,1 0 0 16,3 0-16-16,-3 2 8 0,3-2-8 0,0 0 0 16,4 0 0-16,-4 0 0 0,3 0 0 0,-3 0 0 15,4 3 0-15,-4 3 0 0,4 0 0 0,-4 0 0 16,0 0-23-16,0 0-1 0,4-3-1 0,-4 8 0 16,3-2-55-16,-2-3-12 0,-1-3-1 15,0 3-395-15,0 0-78 0</inkml:trace>
  <inkml:trace contextRef="#ctx0" brushRef="#br0" timeOffset="96008.783">10410 11653 1267 0,'0'0'28'0,"-3"12"5"0,3-12 2 0,-4 2 1 0,4-2-36 0,-3 6 0 0,-1 0 0 0,1 0 0 16,3-6 76-16,0 6 8 0,0 3 1 0,0 5 1 15,0-8-35-15,3 0-7 0,-3-6-2 0,4 6 0 16,-1 0 5-16,4-3 1 0,1 0 0 0,-1 0 0 16,0 0-28-16,0 6-4 0,3-9-2 0,1 3 0 15,-4 5-14-15,7-2 0 0,-3 0 8 0,-1 0-8 16,1-6 0-16,-1 0 0 0,1-6 0 0,0 6 0 15,-1 0 0-15,1-6 0 0,-4 0 0 0,0 6 0 16,0-11 0-16,-4 2 0 0,4 3 0 0,-3 0 0 16,-1 0 0-16,1 0 0 0,0 0 0 0,-4-5 0 0,0-1 0 15,-4 0 0-15,0 3 0 0,1 3 0 0,3 6 0 16,-7-5 0-16,0-1 0 0,0-6 0 0,0 6 0 16,0-6 0-16,0 6 0 0,-4 3 0 0,4-2 0 15,-4 5 0-15,1-6 0 0,-1 3 0 16,1 3 0-16,-1 0 0 0,1 3 0 0,-1 3 0 15,4-4 0-15,-4 1-8 0,4 3 8 0,0 0-10 0,4 3 10 0,-4-3 0 16,3 12 0-16,1-10-8 0,3 4 8 0,-4-3 0 16,4 6 0-16,0-4 0 0,0-2 0 0,0 0 0 15,0 3 0-15,4 2 0 0,3-2 0 0,0 0 0 16,0-3 0-16,0 6 0 0,3-4 0 0,-3 4 0 16,8-3 0-16,-5-1 0 0,1 4 0 0,3-3 0 15,0 6 0-15,-4-10 0 0,8 1 0 0,-4 0 0 0,4 3-9 16,-1 0 9-1,1-7-47-15,-4-5-5 0,0 0 0 0,-3 6-1 16,0-6-146-16,3 0-29 0</inkml:trace>
  <inkml:trace contextRef="#ctx0" brushRef="#br0" timeOffset="96778.306">10887 11603 1090 0,'0'0'31'0,"-4"6"6"0,-3 0-29 0,4 2-8 0,-1-2 0 0,1 6 0 16,3-6 40-16,-4 0 8 0,4 6 0 0,0-4 1 0,0 1-1 16,0-3-1-16,0 3 0 0,0 3 0 0,-4-7 11 0,4 7 2 15,0-9 1-15,4 3 0 0,-4-6-24 0,0 12-5 16,0 3 0-16,4-7-1 0,-4 4 10 0,0-3 3 15,0 3 0-15,0-3 0 0,0-1-20 0,0 4-3 16,0 0-1-16,-4 3 0 0,4-4-20 0,4-2 0 16,-4-9 0-16,0 9 0 0,0 3 0 0,0-12 0 15,0 0 0-15,0 0 0 0,0 0 0 16,0 0 0-16,0 0 0 0,0 0 0 0,0 0 35 0,-4-6 2 16,4-6 1-16,0 0 0 0,0-2-24 0,4 2-5 15,-4 6-1-15,3-9 0 0,1 4-8 0,-4-4 0 16,3 6-10-16,1 3 10 0,-4-6 0 0,3 1-9 15,4-1 9-15,-3 6 0 0,-1 0 0 0,-3 0-10 0,4 3 10 16,-4-3 0-16,0 6-8 0,7-6 8 0,-4 1 0 0,1-1 0 16,-4 6 0-16,3-6-8 0,-3 0 8 0,0 6 0 31,4-6-30-31,-4 6-2 0,0 0-1 0,0 0 0 0,0 0 53 0,7 3 10 0,-7-3 2 0,0 0 1 31,7-3-53-31,-7 3-10 0,4 3-2 0,3 3-1 0,0 3 57 0,-4 2 12 0,1-5 3 0,-1 0 0 16,-3-6-25-16,4 6-5 0,-4 6-1 0,3 3 0 15,-3-4 2-15,0 7 0 0,-3-3 0 0,3-6 0 16,3-1-2-16,-3-8-8 0,0 0 12 0,0 0-4 16,0 12-8-16,0-6 0 0,0-6 0 0,0 0 0 15,0 0 0-15,0 0 0 0,0 0 0 0,0 0 0 16,0 0 0-16,0 0 0 0,4-6 0 0,-1 0 0 16,1 0 0-16,0 3 0 0,3 0 0 0,-4-2 0 15,1-7 0-15,3 6 0 0,-4-3 0 0,1 3 0 16,-1-8 0-16,1 2 0 0,3 6 0 0,-4-3 0 0,1 3 0 15,-1 3 0-15,1-9 0 0,-1 12 0 0,-3 0 0 16,0 0 0-16,4-11 0 0,-4 11 0 0,0 0 0 16,0 0 0-16,0 0 0 0,0 0 0 0,4 11 0 0,-1 1 0 15,4-9 0-15,-3 9 0 0,-1-3 0 0,4 11 0 16,-3-8 0-16,-4 0 0 0,3 6 0 0,1-4 0 16,-4-2 0-16,3 9 0 0,-3-7 0 0,4 1 0 15,-1 3 0-15,1-10 0 0,3 4 0 0,-4-3 0 0,-3-9 0 16,4 9 0-16,0-6 0 0,-4-3 0 15,0 0 0-15,3 9 0 0,1-4 0 0,-1 1-12 16,-3-6 2-16,0 0 1 16,7-6-139-16,-3 6-28 0,3 0-6 0,-4 0-1 0</inkml:trace>
  <inkml:trace contextRef="#ctx0" brushRef="#br0" timeOffset="97546.055">11303 11685 925 0,'0'0'26'0,"0"0"6"0,0 0-32 0,0 0 0 0,0 0 0 0,0 0 0 0,0 6 115 15,0-6 16-15,0 6 3 0,0 6 1 0,-4-1-31 0,1-5-5 16,3 0-2-16,-4 3 0 0,4 12-11 0,-3-7-2 15,3-2-1-15,0 3 0 0,0-4-38 0,0 1-7 16,-4 0-2-16,4-6 0 0,0-6-21 0,0 9-5 16,-3-3-1-16,3-6 0 0,0 0 10 0,0 0 1 15,0 0 1-15,0 0 0 0,0 0-13 0,0 0-8 16,0 0 10-16,0 0-10 0,0 0 9 0,0 0-9 16,3-3 8-16,1-3-8 15,-1-6-19-15,1 6-9 0,-1-6-1 0,5 4-1 0,-5-7 30 0,1 6-9 16,-1 3 9-16,4-6 0 0,0 1-9 0,-3-4 9 15,3 6-10-15,-4 0 10 0,4 3-8 0,-3-5 8 16,-1-1 0-16,1 6-9 0,-4 6 9 0,0 0 0 0,3-3 0 16,-3 3 0-16,4-6 0 0,-4 6 0 0,0 0 0 15,0 0 0-15,0 0 0 0,0 0 0 0,0 0 0 0,7 3-8 16,-3 0 8-16,3 3 0 0,-4 3 0 16,1 2 0-16,-1 1 0 0,1-3 0 0,-1 6 0 15,-3 5 8-15,4-8-8 0,-1 3 8 0,1 2-8 16,-4 1 8-16,0-12-8 0,3 9 0 0,-3-4 8 0,0 1-8 15,4-3 0-15,-1 6 0 0,-3-15 0 16,0 0 8-16,0 0-8 0,0 0 0 0,0 0 0 0,0 0 0 16,0 6 0-16,0-6 0 0,0-12 0 0,0 12 0 15,0 0 0-15,0 0 0 0,0 0 0 0,0-12 0 16,4 3 0-16,-4 0 0 0,4 1 0 16,-1-4 0-16,-3 0 0 0,4 3 0 0,-1 0 0 0,-3 1 0 15,4-7 0-15,-1 6 0 0,-3 3 0 0,4 0 0 16,-4-2 0-16,3 2 0 0,1-3-12 0,-1 6 4 15,-3-3 8-15,0 6 9 0,0 0-1 0,0 0-8 0,4-3 0 16,-4 3 0-16,7-6 0 0,0 3 0 0,-4 3 0 16,-3 0 0-16,8-6 0 0,-8 6 0 0,7 0 0 0,-4 0 0 15,4 0 0-15,0 0 0 0,0 0 0 0,0 0-20 16,0 6 2-16,-3-6 1 0,3 6 27 16,-4 0 6-16,1 0 0 0,0 0 1 15,-1 8-65-15,1-2-12 0,-1 0-4 16,-3 6 0-16,0-4 83 0,4 4 16 0,-4-3 3 0,0-1 1 15,-4 4-63-15,4 3-12 0,0-13-2 0,0 4-1 16,0-6 39-16,0-6 0 0,0 0 0 0,0 0 0 16,0 0-110-16,0 0-14 0,0 0-4 0,0 0 0 15,0 0-27-15,4 0-5 0,10-12-2 0,-14 12-342 0</inkml:trace>
  <inkml:trace contextRef="#ctx0" brushRef="#br0" timeOffset="98088.225">11730 11714 1314 0,'0'0'37'0,"0"0"8"0,0 0-36 0,-11 0-9 0,11 0 0 0,-7 6 0 15,4 0 0-15,-1 3 0 0,1-3 0 0,3-6 0 0,0 0 53 0,0 0 9 16,0 0 2-16,0 9 0 0,0 0 7 0,0-4 1 15,3 1 1-15,1 0 0 0,-1 0-14 0,1-6-3 16,6 6-1-16,-3-3 0 0,-7-3-55 0,4 0-15 16,3 3-1-16,0-3 0 0,0 0 16 0,0 0 0 15,4 3 0-15,-4 3 0 0,0-12 8 0,3 3-8 16,-3 3 0-16,1-3 0 0,-1 3 0 16,0-3 0-16,0 3 0 0,0-6 0 0,3 0 0 0,-3 0 0 15,0 0 0-15,0 1 0 0,1-7 0 0,-5 3 0 16,4 0-15-16,-3 6 5 0,-1-9 10 0,1 1 0 15,-1-1 0-15,1 3 0 0,-4 0 0 0,0 1 0 16,0 2 0-16,0 0 0 0,0 0 0 0,-4 0 0 16,1 0 0-16,-1 3 0 0,1 0-8 0,-4-3 8 0,0 0-8 15,-4 4 8-15,4 2 0 0,0 0-8 0,-4 0 8 0,1 2 0 16,-1 1 0-16,4 6 0 0,-4 3 9 0,1-6-9 16,3 6 9-16,-4 2-9 0,4 1 0 15,0 6 9-15,0-4 4 0,0 4 1 0,0 2 0 0,3-5 0 16,4 3-5-16,0-4-1 0,-3 1 0 0,3-1 0 15,3 1 2-15,1 3 0 0,0-7 0 0,-1-2 0 16,1 6-19-16,-1-6-4 16,4 5-1-16,0-8 0 0,4 6 42 0,-4-6 8 0,3-7 1 0,1 1 1 15,0 9-30-15,-1-6-8 0,1 0 0 0,3 0 0 16,0-6-27 0,-3 0-9-16,6 0-3 0,-3 0 0 15,0 3-20-15,4-6-4 0,0-3-1 0,-1-6-477 0,1 6-96 0</inkml:trace>
  <inkml:trace contextRef="#ctx0" brushRef="#br0" timeOffset="99119.314">13028 11670 1497 0,'-10'0'32'0,"-1"0"8"0,0 0 0 0,-6 3 4 0,-1-3-36 0,0 3-8 0,4-3 0 0,-7 0 0 15,3 3 55-15,1 0 9 0,-1-3 1 0,-3 3 1 0,3 0-46 16,4 3-8-16,0 3-3 0,0 2 0 0,4-5-9 15,-5 0 0-15,5-3 0 0,-1 3 8 16,4 6-8-16,-3 0 0 0,6-1 0 0,-3 1 0 16,0 0-8-16,3 3-4 0,1-4-1 0,-1 7 0 15,4-12 13-15,-3 9 0 0,6-4 0 0,-3 1 0 16,4 6 19-16,-4-7 6 0,7-5 2 0,-4 0 0 16,5-3-18-16,-5 0-9 0,4 3 10 0,-3 6-10 15,3-3 12-15,0-9-4 0,3 5-8 0,1-5 12 0,0-5-4 0,3 5 0 16,-4-6-8-16,4 0 12 0,0-3-12 0,-3-3 9 15,3 0-9-15,0 1 8 0,0-7-8 0,-3 3 0 16,-1 4 0-16,1-7 0 0,-4-3 8 0,4 7-8 16,-4-1 8-16,-4-3-8 0,4-2 0 0,-3 11 0 0,-1 0 0 15,1 3 0-15,-4 0 0 0,0 0 0 0,0 1 0 0,0 5 0 16,0 0 0-16,0 0 0 0,0 0 0 0,0 0 0 16,0 0 0-16,-4 5-9 0,-3 1 0 0,0 0 0 15,7-6 9-15,-3 6-10 16,-1 3 10-16,1 6-10 0,-1-1 10 0,4-2 0 0,0-3 0 15,0 9-8-15,0-4 8 0,0 7 0 0,0-1 10 16,4 4-10-16,-1 2 15 0,1 4-3 16,-1-1-1-16,1 4 0 0,-1-1-11 0,4-6 0 0,-3 7 9 15,-1-4-9-15,1 3 0 0,-4 1 8 0,4 2-8 0,-4 3 0 16,-4-2 0-16,4-4 0 0,-4-9 0 0,4 4 0 16,-3 2 0-16,-1 4 9 0,1 5-9 0,-1-3 0 15,-3-6 8-15,4 4-8 0,-4-7 0 0,3 1 0 16,1 2 12-16,-1-5 0 0,-3 5-1 0,4 0 0 15,-1-2-3-15,0-1 0 0,1-2 0 0,3 8 0 16,-4-8-21-16,4-1-5 0,-3-5-1 0,3 0 0 0,0-10 36 16,0 10 7-16,0-9 2 0,0 5 0 0,0-5-26 0,0 0 0 15,0 6 0-15,0-3 0 16,0-4-16-16,0-2-8 16,0-6-1-16,0 0-1 0,0 0 48 0,0 0 10 0,0 0 1 0,0 0 1 0,0-3-9 0,0-3-1 15,-4 1-1-15,4-7 0 0,0 6 1 0,0-6 0 16,-3 3 0-16,3-2 0 0,0-1-33 0,0 0-7 15,0-3 0-15,0-2-1 0,0-1 29 0,0 6 7 16,0-11 1-16,0 2 0 0,0-2-32 16,0-4-7-16,0 4-1 0,3 5 0 0,-3-2 20 0,4 5 0 15,-1 0 0-15,1-5 0 0,-1 5 0 0,1 3 17 16,0-3-3-16,3 1-1 0,0-1-21 0,-4 3-5 16,4-2-1-16,0 2 0 15,0 6-39-15,0 0-8 0,4 3-2 0,-4-3 0 0,4-3 31 0,-1 4 5 0,1-1 2 0,-1 3 0 31,5-9-63-31,-5 6-12 0,4-3-2 0,0 9-390 0,0-6-77 0</inkml:trace>
  <inkml:trace contextRef="#ctx0" brushRef="#br0" timeOffset="99642.9">13190 11700 1036 0,'0'0'23'0,"0"0"5"0,0 0 0 0,0 0 1 0,0 0-29 0,0 0 0 16,0 0 0-16,0 0 0 0,0 0 108 0,-7 3 16 16,7-3 4-16,-7 11 0 0,4-5-52 0,-1 0-9 15,1 0-3-15,-1 3 0 0,4 0-1 0,-3 3-1 0,3 2 0 16,0-2 0-16,0 9-48 0,0-4-14 0,3 1 0 0,4-1 8 16,-3 4 10-16,3 3 2 0,0-4 1 0,0 4 0 15,0-7-21-15,0 1 0 0,0 0 0 0,4-4 0 16,-4-2 8-16,3 0-8 0,-3-3 10 0,0-3-10 15,4-4 12-15,-4-2-3 0,0 3-1 0,0-3 0 16,0-3 12-16,4 3 3 0,-4-2 0 0,0-4 0 16,3 0-1-16,-2-3 0 15,2-3 0-15,1 6 0 0,-1-8-11 0,-3-4-3 0,4 6 0 0,-1 0 0 16,-2-11-8-16,-1 8 0 0,0 3 0 0,-4-11 0 16,4 2-14-16,-3 4-8 0,-1-1-2 0,-3 0 0 15,0 1 24-15,0 2 0 0,0 3 0 0,-3-2 0 16,3-4-18-16,-4 6 1 0,1 0 0 0,-4-2 0 15,0-1-29-15,0 3-6 0,3-2 0 16,-3 2-1-16,3 0-31 0,-3 3-5 0,4 0-2 0,-1 1-428 16,1 2-85-16</inkml:trace>
  <inkml:trace contextRef="#ctx0" brushRef="#br0" timeOffset="99945.93">13667 11714 1447 0,'0'0'32'0,"0"0"6"0,0 0 2 0,0 0 0 0,0 0-32 0,-4 6-8 0,1 6 0 0,-1 0 0 16,4 3 13-16,0 2 1 15,-4-5 0-15,1 6 0 0,-1-1 40 0,4 4 8 0,0-4 2 0,-3 4 0 16,3 3-52-16,0-4-12 0,-4 1 0 0,4-1 0 16,0-2 16-16,0 0 0 0,0-4 0 0,0-2 0 15,0-3-16-15,0-9 0 0,0 0 0 0,0 0 0 16,0 0-112-16,0 0-26 0,4-9-5 0,-1 3-1 16</inkml:trace>
  <inkml:trace contextRef="#ctx0" brushRef="#br0" timeOffset="100133.132">13547 11282 1436 0,'0'0'32'0,"0"0"6"0,0 0 2 0,0 0 0 0,0 0-32 0,0 0-8 0,0 0 0 0,0 0 0 16,0 0 15-16,0 0 1 0,0 0 1 0,0 0 0 0,0 0 0 0,0 0 0 15,0 0 0-15,0 0-471 16,0 0-94-16</inkml:trace>
  <inkml:trace contextRef="#ctx0" brushRef="#br0" timeOffset="100856.806">14577 11468 1267 0,'-7'0'28'0,"0"5"5"0,0 1 2 0,-4 0 1 0,4 0-36 0,-4 3 0 15,4 0 0-15,-3 5 0 0,-1-8 58 0,1 6 5 16,-1 0 1-16,0 3 0 0,4 2-28 0,0-5-6 16,-3-6-1-16,3 8 0 0,0-5-5 0,0 6 0 15,-1-9-1-15,1 0 0 0,0 6-6 0,4-10-1 16,-1 4 0-16,1 3 0 0,-1 0-7 0,-3-3-1 16,7 6-8-16,-3-7 12 0,3-5-12 0,0 0 9 15,-4 6-9-15,4-6 8 0,0 6 5 0,0-6 1 0,0 0 0 16,0 9 0-16,0-9 0 0,0 0 0 0,0 0 0 0,0 0 0 15,0 0 3-15,0 0 1 0,0 0 0 0,7 3 0 16,0 0-2-16,0 0-1 0,-7-3 0 0,7 0 0 16,0 3-15-16,4-3 0 0,-4 0 0 0,0 0 0 15,0 3 0-15,0-3 0 0,0 6 0 0,0-3 0 16,0 0-14-16,0 5 4 0,4-2 1 0,-4 0 0 16,-3 3 9-16,-1 3 0 0,1-3 0 0,-1 2 0 15,1 4 0-15,-4-9 0 0,3 9 0 0,-3-1 0 16,-3 7 0-16,3-4 0 0,0-5 0 15,-4 0 0-15,1 9 10 0,-4-4 4 0,0-5 1 0,0 6 0 16,-1-4-24-16,1-8-5 0,-3 0-1 0,-1 6 0 16,1-3 43-16,-1-1 9 0,0-5 2 0,1 0 0 15,3 0-25-15,-4 0-5 0,4-3-1 0,-3 3 0 16,-4-6-16-16,6 3-4 0,-2 0-1 0,-1 0 0 16,1-3-17-16,3-3-3 0,-4-2-1 15,1-1 0-15,2 0-12 0,-2-3-2 0,3 6-1 0,0 0 0 16,0-2-134-16,3 2-26 0</inkml:trace>
  <inkml:trace contextRef="#ctx0" brushRef="#br0" timeOffset="101475.937">14736 11714 1314 0,'0'0'37'0,"0"0"8"0,0 0-36 0,0 0-9 0,0 0 0 0,0 0 0 15,-8 0 45-15,1 6 7 0,4-6 2 0,-4 6 0 16,0-6-7-16,0 3-2 0,0 0 0 0,0 3 0 15,0 0-13-15,3 0-2 0,-3 6-1 0,-4-4 0 16,4 4-9-16,0 0-1 0,0-3-1 0,0 0 0 16,0-1-7-16,4 4-2 0,-4 0 0 0,3 3 0 15,0-4 8-15,-3 4 2 0,4 6 0 0,-1-7 0 0,4 1-6 16,-3 6-1-16,3-16 0 0,0 7 0 16,3 0-12-16,-3 3 9 0,4-9-9 0,-1 5 8 0,-3-11-8 15,7 6 10-15,1 0-10 0,-1-6 10 0,-4 6-10 16,4-12 12-16,0 6-12 0,4-6 12 0,-4 6-2 0,3-15 0 15,1 4 0-15,-4-7 0 0,4 6-10 0,-4-8 0 16,3-1 0-16,-3 6 8 0,4-14-8 0,-4 8 0 16,-3-2 0-16,3 5 0 15,-4 1 0-15,1-4 0 0,-1 3 0 0,1 4 0 0,-4 2 0 0,0 3 0 16,0 0 0-16,0-2 0 0,0-1 0 0,-4 6 0 16,4 0 0-16,0 6 0 0,0 0-16 0,0 0 5 15,-3-6 1-15,3 6 0 0,0 0-2 0,0 0 0 0,0 0 0 16,0 0 0-16,-4 6 12 0,1 0-8 0,-1 0 8 15,1 6-8-15,-1-1 8 0,4-2 12 0,-4 3-2 16,4 6-1-16,-3-1 3 0,3-5 0 0,3 6 0 0,-3-4 0 16,4 4-12-16,-4 0 12 0,4-7-12 0,-1 4 12 15,1 3-12-15,-4-4 0 0,3 4 0 0,1 0 8 16,3-7-8-16,-4-5 0 0,4 3 0 0,0-3 8 16,0-3-21-16,0 6-5 0,1-3-1 0,-1-3 0 15,3-3-155-15,1 0-31 16,10-6-7-16,-3 0 0 0</inkml:trace>
  <inkml:trace contextRef="#ctx0" brushRef="#br0" timeOffset="101719.173">14961 11744 966 0,'0'0'27'16,"-3"6"7"-16,3 6-34 0,-4 2 0 0,4-2 0 0,0 6 0 0,0-4 81 0,0 4 10 16,0 0 1-16,0-4 1 0,0 4-23 0,0 5-5 15,0-11-1-15,0 3 0 0,4 3-51 0,-4-7-13 16,0 4 0-16,0 0 0 0,3-9 0 0,-3-1 0 16,0 4 0-16,0-9 0 0,0 0 0 0,0 0 0 0,0 0 0 0,0 0-663 15</inkml:trace>
  <inkml:trace contextRef="#ctx0" brushRef="#br0" timeOffset="101913.228">14880 11171 1364 0,'-10'-6'30'0,"10"6"6"0,-11 0 2 0,0-6 0 0,4 6-30 0,0-6-8 0,0 12 0 0,7-6 0 16,-7 0 54-16,0 0 10 0,7 0 1 0,-7 6 1 15,0-6-39-15,7 0-8 0,0 0-2 0,0 0 0 16,0 0-17-16,0 0 0 0,0 0 0 0,0 0 0 16,0 0-31-16,0 0-9 0,4 0-3 0,3-6-653 15</inkml:trace>
  <inkml:trace contextRef="#ctx0" brushRef="#br0" timeOffset="102332.539">15226 11068 1497 0,'0'0'32'0,"0"0"8"0,0 0 0 0,-4 9 4 0,4-1-36 0,0 10-8 0,-3-6 0 0,3 8 0 16,-4 4 91-16,4-4 16 0,0 10 3 16,0-1 1-16,0-5-75 0,0 8-16 0,0-2-2 0,4 5-1 15,-4 0 26-15,3-3 5 0,1 4 0 0,-4 2 1 16,3 3-28-16,1-3-5 0,3-8-2 0,-3 8 0 16,-1-3-14-16,1 3 0 0,-1-8 0 0,-3 8 0 15,4-3 0-15,-1 1 0 0,1-1 0 0,-1-6 0 16,-3 4 11-16,4-7-11 0,-1 3 12 0,-3-2-12 15,4-7 0-15,-1 1 0 0,-3 0 0 0,0-4-12 16,4 1 12-16,-4-6 0 0,3 2 0 0,-3-5 0 16,4 3-10-16,-4-12 1 0,0 0 0 0,0 9 0 15,0-9-37-15,0 6-7 16,0-6-2-16,0 0 0 0,0 0 24 0,0 0 5 0,0 0 1 0,0 0 0 31,-4-6-147-31,1 0-30 0,-1 0-6 0,1-9 0 0</inkml:trace>
  <inkml:trace contextRef="#ctx0" brushRef="#br0" timeOffset="102630.096">15088 11615 1267 0,'0'0'28'0,"0"0"5"0,-7 2 2 0,7-2 1 0,0 0-36 0,0 0 0 0,0 0 0 0,0 0 0 16,0 0 109-16,0 0 15 0,0 0 4 0,0 0 0 15,0 0-65-15,0 0-13 16,0 0-2-16,0 0-1 0,0 0-24 0,0 0-5 0,0 0-1 0,0 0 0 16,11 6-17-16,-4 0 0 0,0 0 0 0,4 0 0 15,-1-6 35-15,1 0 3 0,-1 6 1 0,1-6 0 16,-1 0-31-16,1 0-8 0,0 0 0 0,-1 6 0 16,4-6 0-16,0 0 0 0,-3 6 0 0,3-6 8 31,-3 0-40-31,3 0-7 0,-4 0-1 0,5 0-1 0,-5 0 21 0,1-6 5 0,3 6 1 0,0 0 0 31,0 0-182-31,-3 0-37 0,3 6-7 0,-4-6-2 0</inkml:trace>
  <inkml:trace contextRef="#ctx0" brushRef="#br0" timeOffset="103467.505">16351 11570 1267 0,'0'0'28'0,"0"9"5"0,-3-3 2 0,3 0 1 0,0-6-36 0,0 12 0 0,3 0 0 0,-3-1 0 15,0-2 58-15,0 3 5 0,0 0 1 0,4-4 0 0,-1-2-13 0,1 0-3 16,-4 3 0-16,0-3 0 0,0-6-25 0,3 6-6 16,-3-6-1-16,0 0 0 0,0 0-16 0,0 0 0 15,0 0 0-15,0 0 0 0,0 0 39 0,0 0 4 16,0 0 1-16,0-6 0 0,0-3-44 0,0 3 0 16,-3-3-8-16,-1-2 8 0,4-1-17 0,-3-3 4 15,-1 3 1-15,1 1 0 0,-4-1-11 0,3 6-1 16,1 0-1-16,-4-6 0 0,3 7 25 0,-3-4 0 15,0 9 0-15,0-3 0 0,0 3 0 16,0 3 0-16,0 8 0 0,-4-2 0 0,1-3-12 0,-1 12 2 16,0-4 1-16,1 4 0 0,-1 0 9 0,1-1-8 15,-1 1 8-15,0 8-8 0,1-11 18 0,-1 6 4 16,1 5 1-16,3-5 0 0,-4 5 37 0,4-5 8 0,-4 2 2 0,4 4 0 16,0-10-45-16,4 1-9 0,-4 3-8 15,7-4 12-15,-4-5 0 0,4 6 0 0,4-4 0 0,-4-2 0 16,7 0 4-16,-4-3 2 0,4 0 0 0,0 2 0 15,4-2-2-15,0-3 0 0,-1 0 0 0,4 0 0 16,0-6-16-16,4 0 8 0,0-6-8 0,-1 0 0 16,4 0 0-16,-3 0 0 0,3-3 0 0,0 4 0 15,1-4-37-15,-5-6-15 16,1 3-2-16,0-2-1 0,3-4-58 0,-4 6-12 16,1-5-3-16,0-4 0 0,-1 6 52 0,-3 1 9 0,4-10 3 15,-4 9-342-15,-3 4-68 0</inkml:trace>
  <inkml:trace contextRef="#ctx0" brushRef="#br0" timeOffset="103922.486">16626 11691 900 0,'0'0'20'0,"0"0"4"0,0 0 0 0,0 0 1 0,-10 0-25 0,3-3 0 16,7 3 0-16,-7-6 0 0,3 6 83 0,-3-3 11 16,4 3 2-16,-4 3 1 0,0-3-29 0,-1 3-5 15,1 0-2-15,-3 0 0 0,3 3-1 0,0 0-1 16,0 5 0-16,-4 1 0 0,0-6-37 0,4 3-7 15,-3 0-2-15,3 11 0 0,0-8 23 0,-4 0 4 16,4 8 0-16,0-2 1 0,0 0-27 0,3-1-6 0,1 4 0 16,3 2-8-16,-4-8 13 0,4 6-4 0,4-1-1 0,-1-5 0 15,1 3-8-15,3-7 12 0,-3 1-12 0,3-6 12 16,0 3-4-16,0 0 0 0,3-6 0 0,1 3 0 16,-1-4-8-16,1 1 0 0,3 0-12 0,-3-6 12 15,-1 0 16-15,4-5 10 0,-3-1 2 0,3-3 1 16,-3 0-15-16,-1 1-3 0,4-4-1 0,-7 0 0 15,4 0 0-15,-7-2 0 0,3-1 0 0,-4 3 0 16,-3-2-10-16,4-1 12 0,-4 1-12 0,0-4 12 16,-4 6-12-16,4-2 8 0,-3-1-8 0,-1 0 8 15,1 7-8-15,-4-4-9 0,-1 3 9 0,1 0-13 16,-7 1-3-16,4-1 0 0,-4 3 0 0,0 0 0 16,-1 3 1-16,-2 3 0 0,3 0 0 0,0 3 0 15,-1 3-5-15,-2 3 0 0,6 3-1 0,-3 0 0 16,3 0 21-16,4 8 0 0,0-5 0 0,0 3 0 15,0 2-11-15,4 1 11 0,-1 3-8 0,1-7 8 16,-1 7-8-16,4-9 8 0,0-1-8 0,4 1 8 16,-4 0-49-16,3 3-5 0,4-4-1 0,0-8-482 15,0 3-97-15</inkml:trace>
  <inkml:trace contextRef="#ctx0" brushRef="#br0" timeOffset="104682.226">16820 11714 1552 0,'0'0'44'0,"0"0"10"0,0 0-43 0,-3 6-11 0,-1 0 0 0,-3 0 0 16,4 3 52-16,-1 0 8 0,1 5 1 0,-1-2 1 15,1 3-10-15,-1 0-1 0,1-1-1 0,-1 4 0 16,1 0-18-16,3-7-4 0,-4 1-1 0,1 3 0 16,3-3-10-16,0-7-1 0,0 4-1 0,0-3 0 15,0-6-6-15,0 0-1 0,0 0 0 0,0 0 0 16,0 0 1-16,0 0 0 0,0 0 0 0,0 0 0 16,3-3-9-16,1-3 12 0,-1 0-12 0,4-5 12 15,-3-1-12-15,3 3 0 0,-4-3-12 0,4 1 12 16,-3-1-11-16,3 0 11 0,-4-6-8 0,5 10 8 15,-1-7-8-15,0 6 8 0,-4 3-8 0,1 0 8 16,3-2 0-16,-4 5 0 0,1-6 0 0,-4 9-8 0,7-3 8 16,-7 3 0-16,0 0 0 0,0 0 0 15,0 0-27-15,0 0-6 0,0 0-2 0,0 0 0 16,0 0 35-16,0 0 0 0,7 9 0 0,-4-3 0 0,1 2 0 0,-1-2 0 16,-3 6 0-16,0-3 0 0,0 6 0 0,0-4 0 15,0 4 0-15,0 3 0 0,0-1 0 0,0-2 0 16,4 3 0-16,-4-4 0 0,0-2 0 0,0 3 0 15,0-6 0-15,0 2 0 0,0-5 21 0,0-6 11 16,0 0 3-16,0 0 0 0,0 0-35 0,0 0 0 16,0 0 0-16,0 0 0 0,0 0 10 0,7-6-10 15,-3 0 8-15,-1 1-8 0,1-4 8 0,-1-6-8 0,-3 0 8 0,4 4-8 16,-4-1 8-16,0-3-8 0,3 9 8 0,-3-3-8 16,0-2 0-16,4 2 0 0,-4-3 0 0,3 3 0 15,-3 3 0-15,0 6 0 0,0 0-9 0,0 0 9 16,0 0 0-16,0 0 0 0,0 0 0 0,0 0 0 15,0 0-12-15,0 0 4 0,0 0 8 0,0 0-13 16,0 0 13-16,0 0 0 0,0 0 0 0,0 0 0 16,7 3 0-16,-7-3 0 0,0 0 0 0,4 3 0 15,3 0-32-15,0 3-1 16,-4 0 0-16,1 0 0 0,0 0 51 0,-1 3 10 0,1-1 3 0,-1 4 0 16,-3-3-50-16,4 3-9 15,-4 2-3-15,0-5 0 0,0 0 51 0,0 3 11 0,0 0 1 0,0-1 1 16,0-2-22-16,3 6-11 0,-3-6 10 0,4 2-10 15,-4 1 0-15,3-6 0 0,4 0 0 0,-3 3 0 16,-1-6 0-16,4 3 0 0,0-3 0 0,4-1 0 0,0 1 0 16,-1-3-8-16,1-3-1 0,-1 3 0 15,5-2-82-15,-1-1-16 0,0-3-3 0,0-3-434 16,3-6-88-16</inkml:trace>
  <inkml:trace contextRef="#ctx0" brushRef="#br0" timeOffset="105441.818">17208 11641 1206 0,'0'0'26'0,"0"0"6"0,0 0 0 0,0 0 3 0,0 6-35 0,0 0 0 0,-3 6 0 0,3-7 0 16,0 4 100-16,0-3 12 0,0 3 4 0,0 0 0 16,0 8-39-16,0-8-7 0,0 3-2 0,0 3 0 15,0-1-34-15,0 4-7 0,0-9-2 0,0 6 0 16,0-1 7-16,0 4 2 0,0-3 0 0,0-1 0 16,0 1-17-16,-4-3-3 0,4-1-1 0,0-8 0 15,0-3-13-15,0 0 11 0,0 0-11 0,0 0 10 16,0 0 2-16,0 0 0 0,0 0 0 0,0 0 0 0,0-3-12 15,4-2 0-15,-4-13 0 0,3 6 0 0,1 0 0 0,0 1 0 16,-1-4 0-16,1 0 0 0,-4 4 0 0,3-4 0 16,1 6 0-16,-1-3 0 0,1-2 0 15,-1-1 0-15,4 6 0 0,-7 0 0 0,4 6 0 0,-1-3 0 16,4 0 0-16,-7 6 0 16,0 0 0-16,0 0 0 0,0 0 0 0,0 0 0 0,0 0 0 0,0 0 0 15,4 0 0-15,-4 0 0 0,7 0 0 0,-3 6 0 16,-1 0 0-16,1 0 0 0,-1 3 0 0,1 6 0 15,-1-1 0-15,-3-2 0 0,4 0 0 0,-1 6 0 16,-3-4 0-16,4 4 0 0,-1-3 0 0,-3-4 0 16,4 1 0-16,-4 6 0 0,0-7 0 0,0-5 0 15,0 3 0-15,0-9 0 0,0 0 0 0,0 0 0 0,0 0 0 16,0 0 0-16,0 0 0 0,0 0 0 0,0 0 0 0,0 0 0 16,0 0 0-16,0 0 0 0,3-6 0 0,1 0 0 15,-1-2 0-15,1-4 0 0,-1-3 0 0,1 0 0 16,3 1 0-16,-3 2 0 0,-1-6 0 0,1 4 0 15,-1-1 0-15,1 6 0 0,-1-3 0 16,-3 4 0-16,4-4 0 0,-1 3 0 0,1 3 0 0,-4 6 0 16,0-3 0-16,0 3 0 0,0 0 0 15,0 0 0-15,0 0 0 0,0 0 0 0,0 0 0 0,0 0 0 16,0 0 0-16,0 0 0 0,0 0 0 0,0 0 0 16,7 0 0-16,-4 6 0 0,4 0 0 0,-3 0 0 15,-1 6 0-15,1-4 0 0,0-2 0 0,-1 6 0 16,1 3 0-16,-1-4 0 0,1 7 0 0,-1-6 0 15,1 5 0-15,-1 1 0 0,1 3 0 0,-1-4 0 16,-3-2 14-16,4 9 1 0,-4-13 0 0,3 7 0 0,-3 0-26 16,0-4-5-16,0 4 0 0,0-3-1 15,0-4-37-15,0-2-7 0,-3 0-2 0,3-9 0 16,0 6-153-16,0-6-32 0,0 0-5 0,0 0-2 0</inkml:trace>
  <inkml:trace contextRef="#ctx0" brushRef="#br0" timeOffset="106281.133">17551 11856 1029 0,'0'0'22'0,"0"-6"5"0,0 0 1 0,0 6 2 0,0-6-30 0,0 6 0 16,0 0 0-16,0 0 0 0,0 0 84 0,0 0 10 16,0-6 2-16,0 6 1 0,0 0-29 0,0 0-5 15,0 0-2-15,0 0 0 0,0 0-30 0,0 0-7 16,0 0 0-16,0 0-1 0,0 0 1 0,0 0 0 0,0 6 0 0,3 0 0 16,1 3 0-16,-1-3 1 0,-3-6 0 0,7 2 0 15,0 4-5-15,0 0 0 0,1 0-1 0,2-3 0 16,-3-3-10-16,0 0-1 0,4 0-8 0,-1-3 12 15,1-6-12-15,-4 3 0 0,4-2 8 0,-4-4-8 16,0 6 28-16,0-6 2 16,3 0 1-16,-6 1 0 0,3-4-19 0,0 3-3 15,-4 0-1-15,1-2 0 0,3 5-8 0,-3-3 0 0,-1 3 0 0,1-8-11 32,-4 5-19-32,0 0-4 0,0 3-1 0,0-2 0 0,-4-1 35 0,1 6 0 0,-1-6 0 0,1 3 0 15,-1-2 0-15,0 5 0 0,-3 0 0 0,0 0 0 16,0 6-12-16,0-6 12 0,0 6-12 0,-3-6 12 15,3 6-18-15,-4 0 3 0,4 6 1 0,0 0 0 16,0 0 0-16,0 6 0 0,0 2 0 0,0 4 0 16,0 0-13-16,0-4-2 0,0 4-1 0,3 5 0 15,0-8 40-15,4 6 8 0,-3 5 2 0,-1-8 0 0,4 5-20 16,-3-2 0-16,3 5 8 0,0-8-8 0,3 6 8 16,1-13-8-16,-4 4 9 0,3 3-9 0,1-7 14 0,3 1-3 15,-3-3-1-15,-1 3 0 0,4-3-1 0,-3-1 0 16,3-2 0-16,0 0 0 0,0-6-9 0,3 6 10 15,-3-6-10-15,4 0 10 0,0 0-10 0,-1 0 0 16,1-6 0-16,-1 6 8 16,4-12-48-16,1 4-11 0,2-4-1 0,1-3-748 0</inkml:trace>
  <inkml:trace contextRef="#ctx0" brushRef="#br0" timeOffset="106712.132">17999 11691 1267 0,'0'0'28'0,"0"0"5"0,0 9 2 0,-7 5 1 0,7-2-36 0,-4-6 0 0,1 9 0 0,3 8 0 16,-4-11 58-16,1 9 5 0,3-7 1 0,-4 1 0 15,0 3-2-15,4-1 0 0,0-5 0 0,0 3 0 16,0-3-24-16,0-1-5 0,0-5-1 0,0-6 0 15,0 0-1-15,0 0-1 0,0 0 0 0,0 0 0 16,0 0 2-16,0 0 0 0,4-3 0 0,-4-6 0 16,4 4-18-16,-1-16-3 0,4 3-1 0,-3 1 0 15,3-7-10-15,0 4-9 0,0-4 9 0,0-8-13 16,0 8 5-16,-4-5 8 0,5 8-13 0,-1-2 5 16,0 2 8-16,-4 4 0 0,4-1 0 0,0 6 0 15,-3 6 0-15,3 0 0 0,-4 1 0 0,-3 5 0 0,4 0 0 0,3 2 0 16,-3 7 8-16,3 3-8 0,-4-6 0 0,-3 12 0 15,4-1 0-15,-1 4 0 0,-3 5 0 0,4-2 9 16,-4 5-9-16,0 1 0 0,0-1 9 0,0 0-9 16,-4 7 0-16,4-7 9 0,-3 6-9 0,3 1 8 15,-4-16-8-15,4 10 8 0,0-1-8 0,-3-6 0 16,3-2 0-16,3-3 0 16,-3-7 0-16,0 1-17 0,0 0 4 0,0-12 1 15,0 0-127-15,0 0-25 0,4 9-4 0</inkml:trace>
  <inkml:trace contextRef="#ctx0" brushRef="#br0" timeOffset="107097.647">18387 10968 1267 0,'0'0'28'0,"0"0"5"0,0 0 2 0,0 0 1 0,0 6-36 0,3 2 0 0,-3-2 0 0,4 9 0 0,-1-3 58 16,-3-3 5-16,0 2 1 0,0 4 0 0,4-3 0 0,-1 3 0 16,-3 5 0-16,4 1 0 0,3-4 0 0,-3 13 0 15,-1-13 0-15,1 16 0 0,-4-4-29 0,3 3-6 16,1 4-1-16,-1 2 0 0,1-3-8 0,-4 6-1 15,3-5-1-15,-3 5 0 0,0-3-18 0,0 6 10 16,0-9-10-16,0 4 8 0,4-1-8 0,-8 0 0 16,4 3 0-16,0-5 8 0,0-4-8 0,0 6 0 15,0 0 0-15,0 3 0 0,0-8-12 0,4-4-5 16,-4 1-1-16,0-4 0 16,0-2-16-16,0-1-3 0,3-2-1 0,-3-7 0 15,0-2-34-15,4 3-6 0,-4-9-2 0,0 3-448 16,0-9-89-16</inkml:trace>
  <inkml:trace contextRef="#ctx0" brushRef="#br0" timeOffset="107428.767">18157 11506 1389 0,'0'0'30'0,"0"0"6"0,0 0 2 0,0 0 2 0,0 0-32 0,0 0-8 0,0 0 0 0,0 0 0 16,4 3 88-16,3 0 15 0,0 8 3 0,0-5 1 16,0-6-45-16,0 6-9 0,4 0-1 0,-1-3-1 0,5 0-10 15,-1 0-1-15,0 0-1 0,0 0 0 0,0-3-20 0,4 3-4 16,-4 0-1-16,3 3 0 0,-2-6-2 0,-1 0-1 15,3 0 0-15,1 0 0 0,-4 2-11 0,0-2-12 16,0 0 2-16,0 3 1 16,0-3-37-16,1 6-7 0,2-6-2 0,-3 0 0 15,-3 6-109-15,3 0-23 0,0 0-4 16,0-6-1-16</inkml:trace>
  <inkml:trace contextRef="#ctx0" brushRef="#br0" timeOffset="108066.664">19928 11132 1371 0,'0'0'30'0,"-3"-5"6"0,-1-4 2 0,-3 3 1 0,4-3-31 0,-4-3-8 15,3 6 0-15,-6-5 0 0,3 2 64 0,-4 0 11 16,-3-3 2-16,0 9 1 0,-4-8-22 0,4-1-5 16,0 0-1-16,-4 3 0 0,4 3-32 0,-7 0-6 15,3 1-2-15,1-1 0 0,-1 0-10 0,4 6 0 16,0 0 0-16,0 0 0 0,0 0 0 0,3 0 0 15,0 0 0-15,1 0 0 0,-4 6 0 0,3-6-14 0,1 6 3 0,-1 2 1 16,4 7 10-16,-4-3 0 0,1 3 0 0,3-1-8 16,0 7 8-16,0-1 0 0,-4 7 0 15,4-1 0-15,0 1 0 16,0 2 14-16,3 3-3 0,-3 1-1 0,0 2-10 0,0-5 12 0,0 8-12 0,0 0 12 16,4 0 7-16,-5 3 1 0,5 3 1 0,-1-8 0 15,1 2-21-15,-1 0 0 0,4-3 0 16,-3 4 0-16,-1-7 56 0,1 3 6 0,-1-2 2 0,1 2 0 15,-1-6-52-15,1 9-12 0,-1-11 0 0,1 8 0 16,-1-8 0-16,1-4 0 0,-1 4 0 0,4-13 0 16,-3-5 0-16,3 3-18 0,-4 0 4 0,4-6 1 31,0-6-31-31,0 0-5 0,0 0-2 0,0 0 0 0,0 0-10 0,0 0-3 0,0 0 0 0,0 0-477 16,0 0-96-16</inkml:trace>
  <inkml:trace contextRef="#ctx0" brushRef="#br0" timeOffset="108398.747">19184 11688 1177 0,'0'0'25'0,"0"-6"6"0,0-3 1 0,0 3 2 16,0 4-34-16,4-10 0 0,-1 6 0 0,-3 0 0 0,4 6 77 0,-4 0 9 16,0 0 2-16,0 0 0 0,7-9-26 0,0 6-5 0,0 0-1 15,0 3 0-15,3-3-37 0,1 6-8 0,3 0-2 0,-3 3 0 16,3 0-9-16,3 0 0 0,-2 0 0 0,2-6 0 16,1 12 0-16,0-12 0 0,-1 5 0 0,1-2 0 15,-1 3 0-15,1-3 0 0,0 0 0 0,-1 0 0 16,-3-3 0-16,8 0 0 0,-8 0 0 0,0 0 0 15,3-3 0-15,-2 0 0 0,-5 3 0 0,4-3 0 16,-3 0-50-16,-1 0-12 16,1 0-2-16,3 0-640 0</inkml:trace>
  <inkml:trace contextRef="#ctx0" brushRef="#br0" timeOffset="108849.702">19777 11641 1198 0,'0'0'26'0,"0"0"6"16,0 0 0-16,0 0 3 0,0 0-35 0,-4-6 0 0,4 6 0 0,0 0 0 0,0 0 73 0,0 0 8 16,0 0 2-16,0 0 0 0,-3-3-16 0,-4 3-3 15,-4 0-1-15,4 3 0 0,-4 3-50 0,4-6-13 16,0 6 0-16,0 0 0 0,0 6 56 0,-3-7 7 16,3 7 1-16,-1 0 0 0,1 3-64 0,4 2-24 15,-4-8 0-15,0 12 1 0,3-7 23 0,1 4 18 16,-1-3-3-16,1-1-1 0,3 1-4 0,0 3-1 15,3-4 0-15,-3 1 0 0,4 6-9 0,-1-4 0 16,1-2 0-16,3 3 0 0,-4-7 0 0,4 1 0 16,0 6 0-16,1-6 0 0,-1-4 0 0,3 4 0 0,1-6 0 15,-4 0 0-15,3 0 0 0,1-3 0 16,0-6 0-16,-1 3 0 0,4-6 0 0,-3 0 0 0,-1 0 0 16,1-6 0-16,0-2 0 0,-4-4 0 0,0 6 0 0,0 1 0 15,0-10 33-15,0 6 5 0,-4 6 1 16,1-8 0-1,-4-4-63-15,0 9-12 0,0-5-2 0,-4 5-1 0,1-6 39 0,-4 7 0 0,0-4 0 0,0 3 0 16,0-2 0-16,-4-4 0 0,0 6 0 0,1 6 0 16,-4 0 0-16,3-5 0 0,-3 2 0 0,3 3 0 15,1 0-13-15,-1 6 5 0,1 0 8 0,-1 0-13 16,4 3 13-16,0 0 8 0,0 0 0 0,0 9-8 16,3-7-60-16,1 7-18 0,3-6-4 15,-4 3-1-15,4 0-15 0,4 0-3 0,-4 2-1 16,3-5 0-16</inkml:trace>
  <inkml:trace contextRef="#ctx0" brushRef="#br0" timeOffset="109301.286">19985 11703 1072 0,'0'0'24'0,"-4"11"4"0,1-5 2 0,-1 0 0 0,1 0-30 0,-1 0 0 0,1 3 0 16,-1 6 0-16,4-1 60 0,-3-2 5 15,3 3 2-15,-4-4 0 0,4 1-4 0,-3 0-1 0,3 0 0 0,0-1 0 16,0 1-23-16,0-3-5 0,0 3-1 0,0 0 0 16,0-12-5-16,0 0-2 0,0 5 0 0,0-5 0 15,0 0-2-15,0 0-1 0,0 0 0 0,0 0 0 16,3-5 5-16,4-1 0 0,-3-9 1 0,-1 3 0 15,4 3-21-15,0-2-8 0,0-4 0 0,0-3 0 16,0 7 0-16,1-4 0 0,-1 9 0 0,3-6 0 16,-3-2 0-16,0-1-8 0,4 6 8 0,-4-3 0 15,0 6 0-15,0 0 0 0,4 1-8 0,-4-1 8 16,0 0 0-16,0 6 0 0,0 0 0 0,0 3 0 16,4 6 0-16,-4-4 0 0,3 7 8 0,-3-6-8 15,0 6 11-15,0 3-11 0,-3 2 12 0,-1-2-12 0,1 6 9 16,-1-1-9-16,4 1 0 0,-7-1 9 15,0 1-1-15,0-4 0 0,0 1 0 0,4 3 0 16,-4-4-8-16,0-5 8 0,0 6-8 0,4-9 8 0,-4 2-8 16,0-5 0-16,0-6 0 0,0 6 0 15,3 0-24-15,-3-6-8 0,0 0 0 0,0 0-544 16,0 0-109-16</inkml:trace>
  <inkml:trace contextRef="#ctx0" brushRef="#br0" timeOffset="109691.502">20447 10988 1074 0,'0'0'30'0,"-4"9"8"0,1 0-30 0,-1 0-8 0,1 0 0 0,-1 2 0 16,1 4 52-16,3-3 10 0,-4 0 2 0,1 5 0 16,3-2 51-16,0 0 10 0,3-1 3 0,-3 10 0 15,4-9-103-15,-1 8-25 0,1 6 0 0,3-2 0 16,-4 8 0-16,5-5 0 0,-1 8 0 0,0 0 0 16,0 0 33-16,0 3 2 0,0 4 0 0,-4-4 0 15,4-3-5-15,-3 6-1 0,-4-9 0 0,3 9 0 16,1-5-29-16,-4-7-18 0,-4 3 2 0,4 3 1 15,-3-2 24-15,3-7 5 0,-4 3 1 0,4 1 0 16,-3-4-15-16,-1-2-12 0,4 2 3 0,-3-5 0 0,-1-4 9 0,4 4-12 16,-3-10 12-16,3 7-12 15,0-12-29-15,0 3-7 0,0-1 0 0,0-5-1 16,0-6-63-16,0 0-13 0,0 6-3 0,0-6-512 16</inkml:trace>
  <inkml:trace contextRef="#ctx0" brushRef="#br0" timeOffset="110040.352">20221 11456 1497 0,'0'0'32'0,"0"0"8"0,0 0 0 0,0 0 4 0,0 0-36 0,0 0-8 0,0 0 0 0,0 0 0 15,4 6 96-15,-4-6 16 0,7 6 4 0,-4-6 1 16,1 5-47-16,3 1-10 0,-4-3-1 0,4 3-1 16,4 0-33-16,-4-3-6 0,4-3-2 0,-1 3 0 15,4 0-17-15,-3-3 0 0,0 3 0 0,-1-3 0 16,1-3 25-16,3 0 2 0,-4 0 0 0,1 0 0 0,0 0-27 0,-1 0 0 15,1 0 0-15,-1 0 0 16,1 0-38-16,0-3-3 0,-1 1-1 0,1 5 0 16,-1 0-34-16,1 0-8 0,3 0 0 0,0 0-495 15,-3 0-98-15</inkml:trace>
  <inkml:trace contextRef="#ctx0" brushRef="#br0" timeOffset="111439.203">21519 11462 1350 0,'0'0'29'0,"0"0"7"0,0 0 0 0,0 0 3 0,0 0-31 0,0 0-8 16,0 0 0-16,0 0 0 0,0 0 16 0,4-6 3 15,-4 6 0-15,0 0 0 0,3 0-4 0,1-6-1 0,0 3 0 16,3 0 0-16,-4-3 7 0,4 3 2 0,0 0 0 16,-3 0 0-16,6 3-8 0,-3-3-2 15,0 3 0-15,4 0 0 0,3 3-13 0,-3 3 0 0,3-3 8 0,0 6-8 16,4 0 0-16,-1-3 0 0,1 5 0 0,-4-2 0 31,0 3-19-31,0 0-9 0,0 0-3 0,0 5 0 0,-3-5 48 0,0 0 10 0,-4 8 1 0,0-14 1 16,0 6-17-16,0-6-3 0,-4 0-1 0,1 5 0 15,-1-5 0-15,1 0-8 16,-1 3 12-16,-3-9-4 0,0 0-8 0,0 0 8 0,0 0-8 0,0 0 8 16,0 0-8-16,0 6 0 0,0-6-12 0,0 0 12 15,-7 6-22-15,4 0 3 0,-4 0 1 0,0-1 0 16,-4 1 6-16,1 0 0 0,-1 3 1 0,-3 0 0 15,0 5-1-15,0-8-1 0,-4 6 0 0,0 0 0 16,4 3 13-16,-3 2 0 0,-1-5 0 0,0 6 0 16,1-4 0-16,3 4 0 0,-4 0 0 0,4-7 0 15,0 1 0-15,-4 3 0 0,4 2 0 0,0-5 0 0,0 0 38 16,3 3 10-16,1-4 3 0,-1 1 0 0,4-6-20 16,0-3-4-16,7-3-1 0,-7 9 0 0,7-9-7 0,0 0-2 15,0 0 0-15,0 0 0 0,0 0 16 16,0 0 3-16,0 0 1 0,0 0 0 0,0-12-13 15,3 9-4-15,1 0 0 0,3-3 0 0,0 0-20 16,-3 1 9-16,3 5-9 0,-4-9 0 16,4 0-14-16,0 3-10 0,0 3-1 0,0-3-1 0,0 0 26 15,4 3 0-15,-4 0 0 0,4 3 0 0,-4 0 0 0,3 0 0 16,-3-5 0-16,4 5 0 0,0 0 0 0,-4 0 0 16,3 0 0-16,1 0 0 0,-1 0 0 0,4 5 0 15,-3-2 0-15,0 0 0 0,-1 3 0 0,4-3 0 0,-3 3 0 0,-1-3 0 16,5 6 9-16,-5-6 7 0,1 0 2 0,-1 3 0 15,1-1-18-15,-4-5 0 0,0 6 0 0,0-6 0 16,0 6 0-16,0-6 0 0,0 0 0 0,-3 0 0 16,-1 0 0-16,4 0 0 0,-3 0 0 0,3-6 0 15,-4 0-27 1,1 6-9-16,0-5-1 0,-1-7-1 16,4 3-141-16,0 0-28 0</inkml:trace>
  <inkml:trace contextRef="#ctx0" brushRef="#br0" timeOffset="112394.675">22691 11570 1036 0,'0'0'23'0,"0"0"5"0,0 0 0 0,3-2 1 0,1-7-29 0,-4 9 0 0,0 0 0 0,0 0 0 15,0 0 108-15,0 0 16 0,3 9 4 0,1 2 0 16,-4-5-52-16,3 0-9 0,-3 6-3 0,0 8 0 15,0-2-51-15,-3 0-13 0,3 2 0 0,-4-2 0 16,4 5 53-16,-3-2 8 0,-1 8 2 0,-3-8 0 16,4 8-25-16,-1 1-5 0,-3-4-1 0,4 4 0 0,3-13-6 0,-4 7-2 15,0 2 0-15,1-2 0 0,-1 2-12 16,1 1-2-16,-1-4-1 0,1 4 0 16,3-7-9-16,-4 1 0 0,4-4 0 0,0-2 0 0,0 3 0 0,0-6 0 15,-3-1 0-15,3 1 0 0,0-12 0 0,0 0 0 16,-4 6 0-16,4-6 0 0,0 0 0 0,0 0 0 15,0 0 0-15,0 0 0 0,0 0 0 0,0 0 0 16,0 0 0-16,0 0 0 0,0-3 0 0,-3-6 0 16,3 3 0-16,0-5 0 0,3-1 0 0,-3 0 0 15,0-6 0-15,0 10 0 0,0-10 0 0,0 0 0 16,4 1 0-16,-1 2 0 0,-3-9 0 0,4 7-14 16,-1-4 5-16,1 1 1 0,-4-7 8 0,3 7 0 15,1-7 0-15,-4 4 0 0,3-4 0 0,1 4 0 16,0-1 0-16,-1-2 0 0,4 2 0 0,-3 1 11 0,-1 2-3 0,1 3 0 15,-1-2-8-15,-3 5 0 0,4 0 0 0,-1 4 0 16,1-7 0-16,-1 3 0 0,1 4 0 0,-1-1 0 16,4 6 12-16,-3 0-2 0,-1 0-1 0,5 0 0 15,-1-3-9-15,-4 7 0 0,4-4 0 0,0 6 0 16,0-3-9-16,-3 6 9 0,3 3-12 0,3-4 12 16,1 7-11-16,-4-3 11 0,0 0-10 0,0 6 10 15,0 0-12-15,0-1 3 0,-3-2 1 0,3 3 0 16,-4 0 8-16,1 2-12 0,-1 1 12 0,-3 6-12 15,4-4 12-15,-4-5 0 0,-4 9 0 0,1-10 0 16,-1 7 0-16,-3-9 0 0,0 6 0 0,-3-4-8 16,3 4 8-16,-4-3 0 0,-3-3 0 0,3 2 0 15,-3-2 0-15,0 0 0 0,0 3 0 0,0-6 0 16,3-1 0-16,-3-2 0 0,4 0-12 0,-1-3 4 16,1-3-25-16,2 0-5 0,8 3-1 0,-7-5 0 15,-3-1 39-15,3-12 0 0,0 9 0 0,0-5 0 0,0-1-22 16,3-6 3-16,1 7 1 0,-1-4 0 15,4 3-22-15,0-2-5 0,4 2-1 0,-4 3 0 16,7 6-162-16,0 0-33 0,-4-5-7 0,4 2 0 0</inkml:trace>
  <inkml:trace contextRef="#ctx0" brushRef="#br0" timeOffset="112802.364">23026 11041 925 0,'0'0'26'0,"0"0"6"0,-7 9-32 0,3-6 0 0,1 3 0 0,-1 3 0 16,-3 0 90-16,4 5 11 0,-4 1 3 0,-1 3 0 15,1 5-27-15,4 1-5 0,-4-1 0 0,3 4-1 0,1 5-15 16,-1 3-4-16,1-2 0 0,-1 5 0 0,1 3-8 0,-1-6-1 16,4 9-1-16,-3-5 0 0,6-4-13 0,-3 3-2 15,0-6-1-15,0 4 0 0,0-4-9 0,4 3-1 16,-4-2-1-16,0-1 0 0,3 3-15 0,-3-5 9 15,0-7-9-15,4 4 8 0,-4-10-8 16,0 4 0-16,0-4 0 0,0-5 0 16,0-3 0-16,0 3-16 0,0-3 3 0,0-9 0 15,0 0-102-15,0 0-20 0,0 0-4 0,0 0-601 0</inkml:trace>
  <inkml:trace contextRef="#ctx0" brushRef="#br0" timeOffset="113189.83">23093 11665 1101 0,'0'0'31'0,"0"0"7"0,-4 2-30 0,1 7-8 0,-1 0 0 0,1 0 0 15,3 0 98-15,-4 2 18 0,1-5 4 0,-1 6 1 16,1-3-11-16,3 0-2 0,0 0-1 0,0 2 0 15,0 1-69-15,0-6-14 0,0 9-2 0,0-6-1 16,3 2 34-16,1 4 6 0,-1-3 2 0,1-1 0 16,3 1-50-16,-4 0-13 0,4 3 0 0,-3-4 0 15,3 1 0-15,-4-3 0 0,5 3 0 0,-1-9 0 16,-4 6 0-16,1-4 0 0,3-5 0 0,3 6 0 16,-3-6 0-16,-3 0 0 0,3-6 0 0,0 6 0 15,-3-5 0-15,3-4 0 0,0-3 0 0,0-3 0 16,3 1 0-16,-3-10 0 0,-3 6 0 0,3-2 0 0,0 2 0 0,0-2 0 15,-3 2 0-15,-1-6 0 0,1 1 0 16,-1 8 0-16,-3-11 0 0,4 8 0 0,-4 1 0 0,0-7 0 16,-4 6 0-16,1-2 0 15,3 2-56-15,-4 3-3 0,4 1-1 16,-3 5 0-16,3 3-3 0,0-6-1 0,0 6 0 0,0 6-477 16,0 0-96-16</inkml:trace>
  <inkml:trace contextRef="#ctx0" brushRef="#br0" timeOffset="113730.942">23551 11579 1267 0,'0'0'28'0,"0"0"5"0,0 0 2 0,0 0 1 0,0 0-36 0,0 0 0 0,0 0 0 0,0 0 0 16,0 0 109-16,-7-9 15 0,4 7 4 0,3 2 0 15,-11 2-79-15,4 1-15 0,0 3-3 0,0 0-1 16,-3-6-8-16,2 6-2 0,1 0 0 0,0 0 0 16,0 6-11-16,0-4-9 0,0-2 12 0,0 6-12 15,0-6 0-15,4 12 0 0,-1-13 0 0,1 4 0 16,3-3 0-16,0-6 0 0,0 0 0 0,0 0 0 0,0 0 12 0,0 0-4 15,0 0 0-15,0 0-8 16,0 0 28-16,0 0 0 0,0 0-1 0,0 0 0 16,0 0-11-16,3 3-3 0,4 3 0 0,-3-3 0 0,3-3-13 0,0 0 9 15,0 3-9-15,0-3 8 0,0 0-8 0,0 0 8 16,0 0-8-16,4 3 8 0,-4-3-8 0,0 0 0 16,0 6 0-16,0-1 0 0,0-5 0 0,0 0 0 15,-4 6 0-15,4 0 0 16,-3-6-36-16,3 6-8 0,-3 0-3 0,-4 3 0 0,3 0 89 15,-3-1 18-15,0-2 3 0,-3 6 1 0,-1-3-64 0,1 6-28 0,-5-7 3 16,1 10 0 0,0-12-11-16,-3 9-3 0,3-4 0 0,0 1 0 0,-7 0 66 0,3 0 13 0,0-6 2 15,-3 2 1-15,4-5-43 0,-1-3 0 0,1 0-11 16,-1-3 3-16,-3 0-4 0,3-2 0 0,4-7 0 0,-3 0 0 16,3 3-8-16,0 0-1 0,3 1-1 0,-3 2 0 31,3 0-86-31,4 6-16 0,0 0-4 0,0 0-616 0</inkml:trace>
  <inkml:trace contextRef="#ctx0" brushRef="#br0" timeOffset="114930.655">24289 11653 836 0,'0'0'24'0,"0"0"4"0,-7-6-28 0,3 6 0 15,-3-6 0-15,0-3 0 0,4 3 57 0,-5 0 6 16,5 1 1-16,-1-1 0 0,1 0 0 0,-1 0 0 0,4 6 0 0,-3-6 0 16,3 0-52-16,-4 0-12 0,4-3 0 0,0 9 0 15,0 0 54-15,0 0 8 0,0 0 2 0,0 0 0 16,4-11 0-16,-4 8 0 0,0 3 0 0,3-6 0 16,1 0-24-16,-1 3-5 0,4-3-1 0,-3 0 0 15,3 0-12-15,4-5-2 0,-4 5-1 0,3 3 0 16,4-3 0-16,0 0 0 0,1 3 0 0,-1-3 0 15,3 3-7-15,-3-3 0 0,4 1-1 0,-4 5 0 16,0-6-11-16,0 6 8 0,1 6-8 0,-1-1 8 16,-4 1-8-16,1-3 8 0,3 3-8 0,-3-3 8 15,-4 3 0-15,0 0 0 0,-4 0 0 0,1 8 0 16,-1-8 0-16,-3 0 0 0,0 6 0 0,0 0 0 16,0 2 11-16,-3-2 1 0,-4 0 1 0,0 0 0 15,0 2-12-15,-4 4-9 0,0-6 12 0,1 2-12 16,-1 1 16-16,-3-3-3 0,-4 3-1 0,4 2 0 0,-3-2-3 15,-1 3-1-15,0-1 0 0,1-2 0 0,3 6-8 0,-4-7 0 16,4 4 0-16,0-3 0 16,3-4-16-16,1 1-9 0,-1 0-2 0,4 0 0 0,0-7 27 0,0 1 0 15,3 0 0-15,4-6 0 0,0 0 0 0,0 0 0 16,0 0 0-16,0 0 0 0,0 0 0 0,0 0 16 16,0 0-3-16,0 0 0 0,0 0-13 0,0 0-12 15,7-6 3-15,-3 3 0 0,3 0 0 0,-3-2 0 16,-1-1 0-16,4-6 0 0,0 9 9 0,-3 0-10 15,3 0 10-15,-4 0-10 0,1 3 10 0,3-3 0 16,-4 0 0-16,1 0 0 0,-4 3 0 0,7-3 0 16,-4 3 0-16,5 0-8 0,-1 0 8 0,-7 0 0 15,3 3 0-15,-3-3 0 0,7 0 0 0,-3 0 0 16,3 3 10-16,0 0-10 0,-7-3 10 0,7 3-10 0,0 3 10 16,-4 0-10-16,5 0 0 0,-5 0 8 0,4 0-8 0,-3-1 0 15,-1-5 0-15,-3 0 0 0,7 3 0 0,0 3 0 16,-3 0 0-16,-1-3 0 0,4 0 0 0,0 0 0 15,1 0-9-15,-1 6-2 0,-4-6 0 0,4 3 0 16,0-1-32-16,0-5-6 16,4 6-2-16,-4 0 0 0,3-6-10 0,-2 3-3 15,2 3 0-15,-3-3 0 0,4-3-102 0,-1 6-21 0,4-6-4 16,-3 0-1-16</inkml:trace>
  <inkml:trace contextRef="#ctx0" brushRef="#br0" timeOffset="115332.864">24825 11950 1728 0,'-4'6'38'0,"1"-1"8"0,-1 7 2 0,1-9 0 0,-1 3-39 0,1 6-9 0,-1-3 0 0,1-4 0 16,3-5 62-16,0 0 10 0,-4 9 3 16,4-9 0-16,0 0-30 0,0 0-5 0,0 0-2 0,0 0 0 15,0 0-18-15,0 0-4 0,0 0-1 0,0 0 0 16,0 0-15-16,0 0-8 0,0 0 8 0,0 0-13 16,0 0-138-16,0 0-27 0</inkml:trace>
  <inkml:trace contextRef="#ctx0" brushRef="#br0" timeOffset="147365.709">6551 4136 544 0,'0'0'15'0,"-3"-6"5"0,3 0-20 0,0 0 0 0,-4 0 0 0,4 6 0 0,0 0 47 16,0 0 5-16,0 0 2 0,0 0 0 0,0 0 2 0,0 0 0 16,0 0 0-16,0 0 0 0,0 0-14 15,0 0-2-15,0 0-1 0,0 0 0 0,0 0 13 0,-7 6 4 16,7 0 0-16,0-6 0 0,0 0-3 0,0 0 0 15,0 0 0-15,0 0 0 0,0 0-32 16,-7 6-6-16,3 6-2 0,4-7 0 0,0-5-13 0,0 0 9 16,0 6-9-16,0-6 8 0,0 0-8 0,0 0 12 15,0 12-12-15,4-3 12 0,-1-3-12 0,1-6 0 16,-4 6 0-16,7 0 8 0,-3-1-16 0,3 1-4 16,-7-6-1-16,7 0 0 0,0 0 13 0,-4 0 0 15,8 0 0-15,-4 6 0 0,0-6 16 0,0 6 5 0,4 0 2 16,-4-6 0-16,-7 0-23 0,7 0 0 0,0-6 0 0,0 6 0 15,3 0-16-15,-3-6-5 0,-3-6-1 0,3 7 0 16,-7 5 22-16,0 0 0 0,7-12 0 0,0 6 0 16,-7 6 0-16,7 0 0 0,0-12 0 0,0 3 0 15,-3-8 0-15,3 5 0 0,-7 12 0 0,3-6 0 16,-3 0 0-16,0 6 0 0,0 0 0 0,0 0 0 16,0 0 0-16,0 0 0 0,0-12 0 0,0 4 0 15,-3 2 0-15,3 6 0 0,0 0 0 0,-7-6 0 16,0 0-56-1,0 0-6-15,0 0-2 0,0 6 0 0,0 0 52 0,0 0 12 0,-1 0 0 0,1 6 0 16,-7-6 0-16,7 0 0 0,-3-6 0 0,3 6 0 16,7 0 34-16,-7 0 10 0,-4 6 1 0,4 0 1 15,0-6-30-15,0 12-7 0,-4-4-1 0,4 10 0 16,0-6-8-16,0 0 0 0,0-1 0 0,3-2 0 16,1 9 0-16,-1 5 0 0,1 1 0 0,-4 2 8 15,3-14-8-15,1 6 0 0,3 2 0 0,-4 4 8 16,4-12-8-16,0-1 0 0,0 4 9 0,0-9-9 0,0-6 12 0,0 0-1 15,4 12-1-15,-4-1 0 0,0-11 1 0,7 0 0 16,3 6 0-16,-10-6 0 0,7 0-1 0,-7 0 0 16,4 6 0-16,3 0 0 0,0 3 21 0,4-3 4 15,-4 0 1-15,3-6 0 16,4-6-36-16,1 6-19 0,-5 0 3 0,1 0 0 0,3 6 16 0,3 0 0 16,-6-1 0-16,3-5 0 0,4 0 14 0,3-5 0 15,-3-13 0-15,-1 9 0 16,1 3-114-16,-4 0-22 0,4 6-5 0,-4 0-513 0</inkml:trace>
  <inkml:trace contextRef="#ctx0" brushRef="#br0" timeOffset="147766.427">6756 3848 727 0,'0'0'16'0,"0"0"3"0,-4-3 1 0,1-3 0 16,3 6-20-16,0 0 0 0,0 0 0 0,0 0 0 0,0 0 72 0,0 0 9 15,0 0 3-15,0 0 0 0,0 0-44 0,0 0-9 16,0 0-2-16,0 0 0 0,0 0-15 0,7 0-3 16,0-6-1-16,7 6 0 0,-7 0 0 0,0 0 0 15,4-6 0-15,-1 0 0 0,1 0 6 0,6 6 0 16,-3-6 1-16,1 0 0 0,-5-11-17 0,1 2 0 15,6-3 0-15,-6 1 0 0,7 2-16 0,-4-2-8 0,3-1 0 16,1 0-336-16,-4-2-68 16</inkml:trace>
  <inkml:trace contextRef="#ctx0" brushRef="#br0" timeOffset="148689.525">7207 4074 806 0,'-7'-6'36'0,"7"6"7"0,-7 0-35 0,0 0-8 15,0 0 0-15,0 0 0 0,7 0 53 0,-7 0 9 16,0 0 2-16,3 0 0 0,4 0 0 0,-10 0 0 15,10 0 0-15,-7 6 0 0,7-6-64 0,0 0-15 0,0 0-1 16,-7 6-1-16,3 6 27 0,1-4 6 16,3-8 0-16,0 0 1 0,0 12-27 0,0 0-6 0,0 6 0 0,3-7-1 15,1 10 27-15,-1-3 6 0,4-1 0 0,4-2 1 16,-4 14-17-16,-4-2 0 0,4 2 0 0,1 1 0 16,-5 2 55-16,4-3 7 0,-3 4 2 0,-1-4 0 15,1 9-27-15,-1 0-5 0,-3 4 0 16,0 2-1-16,0 0 1 0,-3-3 1 0,-4-9 0 0,3 4 0 15,1-4-33-15,-1-3 0 0,-3-2 0 0,3 2 0 16,-3-8 0-16,4-4 0 0,-4 7 0 0,0-9 0 16,3 2 0-16,1-5 0 0,-1-6 0 15,1 0 0-15,3 0 34 0,-4-1 0 0,4-5 0 0,-3-5 0 16,-1-1-16-16,1 0-3 0,-1-6-1 0,0 6 0 16,1-6-14-16,-1 1 0 0,4-4-9 0,-3-3 9 15,3-8-40-15,-4 2-3 0,4-5 0 16,0-3 0-16,0-1 35 0,4 4 8 0,-4-9 0 0,0 2 0 15,0 10-16-15,0-3-2 0,0-4 0 0,0 4 0 16,0-9 6-16,-4 2 0 0,4 4 1 0,0 3 0 16,0-4-19-16,0 4-4 0,-3 2-1 0,3-2 0 15,-4-3 35-15,4 2 0 0,0 1 0 0,0 2 0 0,0-2 20 0,0 8 10 16,0 4 2-16,0-1 1 0,4 0-19 0,-4 4-4 16,3-4-1-16,-3 6 0 0,4-5-9 0,-4 8 8 15,3 3-8-15,1 0 8 0,-1 6 0 0,1-6-8 16,0 12 12-16,-1-12-4 0,1 6 0 0,-1 0 0 15,4 0 0-15,0 6 0 0,4-6-8 0,-4 6 0 16,3 0 0-16,-2 3 0 0,2 3 0 0,1 5 0 16,3-5 0-16,-4 11 0 0,4-2 0 15,-3 3 0-15,0-10 0 0,-1 4 0 0,-6-6 0 0,6 5 0 0,-3 4 0 16,4 2 0-16,-8-5 0 0,5 3 0 0,-5-4-12 0,4 1 12 16,-7 0 0-16,0-4 0 15,4-2 0-15,-4 0 0 0,0-12 8 0,0 0-8 0,-4 11 0 0,4-11 8 16,0 0-8-16,0 0 0 0,0 0 0 0,-10 0 8 15,-1-5 20-15,0 5 3 0,1 0 1 0,-4 0 0 16,0-12-19-16,3 6-3 0,-3 0-1 0,0 0 0 31,0-3-40-31,-4 4-8 0,4-1-1 0,3-6-1 0,-6 12-19 16,6 0-3-16,1-6-1 0,2 6-409 0,1-6-83 0</inkml:trace>
  <inkml:trace contextRef="#ctx0" brushRef="#br0" timeOffset="149331.602">7606 4086 1069 0,'0'0'23'0,"0"0"5"0,-7-6 0 0,0 0 4 0,0 0-32 0,0 6 0 0,0-6 0 0,-4 6 0 16,4-6 67-16,0 0 7 0,0 6 2 0,0-5 0 15,-4 5-30-15,4 0-6 0,0 5 0 0,-3-5-1 16,2 6-11-16,1 6-1 0,-3-6-1 0,3 0 0 16,-4 6-38-16,4-1-8 0,0 4-2 0,-3-3 0 15,6 11 50-15,-3-8 11 0,0 9 1 0,3-7 1 16,-3 10-21-16,0-4-5 0,4 1-1 0,-4-4 0 16,3-2-1-16,4 0 0 0,4 8 0 0,-4-8 0 15,3-1-13-15,1-5 0 0,-1 3 0 0,4-4-10 16,0 1 10-16,-3 0 0 15,3-3 0-15,4 3 0 0,-1-7 0 0,1 1 0 0,-1-6 0 16,1 0 0-16,-1 6 0 0,1-6 0 0,0 0 0 0,-4 0 0 0,3-6 25 16,1-5 7-16,-1-4 2 0,1-3 0 0,0-5-23 15,-1-1-11-15,-3 9 10 0,4 4-10 16,-4-19-25-16,0 10-11 0,0-4-3 0,-4 7 0 16,1-4 39-16,3 3 0 0,-7-2 0 0,4 2 0 0,-4 1-13 0,-4 5 5 15,4-6 8-15,-3 3-13 0,-1 10-4 0,-3-7-1 16,0 0 0-16,0 6 0 0,-4 0 10 0,1 0 8 15,-1 3-12-15,0 0 12 0,1 3 0 0,-4 0 0 16,-4 0 0-16,1 6 0 0,-1 0-14 0,4 6 4 16,-7 6 1-16,7-1 0 0,-1-2 1 0,5 9 0 0,-4-1 0 15,3-2 0-15,4 2 8 0,4-2-13 16,-1 2 5-16,4 7 8 0,0-10-21 0,4 4 3 16,-1-7 1-16,4-2 0 15,0 3-53-15,0-7-10 0</inkml:trace>
  <inkml:trace contextRef="#ctx0" brushRef="#br0" timeOffset="149863.193">7722 4086 518 0,'0'0'11'0,"0"0"2"0,0 0 1 0,0 0 2 0,0 8-16 0,0-2 0 16,0 6 0-16,0-12 0 0,4 6 46 0,-1 0 6 15,1 0 2-15,-1 0 0 0,-3 5 15 0,4 1 3 16,-1 3 1-16,5 3 0 0,-5-7 7 0,1-5 0 16,3 9 1-16,-4 2 0 0,1 1-65 0,3 0-16 15,-4 2 0-15,1-2 0 0,-1 6 55 0,4-4 7 16,0-2 2-16,0-1 0 0,1-5-4 0,-1 9-1 0,-4-4 0 0,8-5 0 16,-8 3-27-16,4-3-6 0,-3-7-1 0,-1-5 0 15,4 6-6-15,4-6-2 0,-7 6 0 0,3-6 0 16,0 0-5-16,-4-6 0 0,8 6-1 0,-8 0 0 15,4-6 1-15,0 1 0 0,0-7 0 0,1-3 0 16,2-3-12-16,-3 1 10 0,4-1-10 0,-4 3 10 16,0-14-10-16,0 9 0 0,0-4 0 0,0 6 8 15,0-2-8-15,0 2-12 0,-3 0 2 16,-1-2 1-16,4 8 9 0,-7-5-13 0,4-1 5 0,-1 3 8 16,-3 3-16-16,4-5 5 0,-4 5 1 0,0 6 0 15,0-6-12-15,0 4-2 0,-4-4-1 0,1 6 0 31,-1 0-103-31,4-6-20 0,-10 6-4 0</inkml:trace>
  <inkml:trace contextRef="#ctx0" brushRef="#br0" timeOffset="150591.994">8297 4050 1074 0,'0'0'30'0,"0"0"8"0,-7 0-30 0,7 0-8 15,0 0 0-15,0 0 0 0,0-11 52 0,0 11 10 0,-7-3 2 0,7 3 0 16,0-6 0-16,0 6 0 0,-3 0 0 0,3-6 0 16,0 6 0-16,-7 0 0 0,3-6 0 0,-3 6 0 15,7 0 0-15,-3-6 0 0,3 6 0 0,-8 0 0 16,5 6-52-16,-4-6-12 0,0 0 0 0,0 6 0 16,0-6 0-16,3 6 0 0,-3-3 0 0,0 3 0 15,0 5 0-15,0 1 0 0,3-6 0 0,-3 6 0 16,4 2 0-16,-4 4 0 0,3-6 0 0,1 0 0 15,3-1 0-15,-4 1 0 0,4 3 0 0,-7-3 0 0,7-12-12 16,0 0-6-16,0 11-1 0,0-5 0 0,0-6 31 16,0 6 5-16,7 3 2 0,-7-9 0 0,0 0-27 15,0 0-6-15,0 0-1 0,0 0 0 0,0 0 15 16,0 0 0-16,0 0 12 0,0 3-12 0,7 3 10 16,0 3-10-16,-7-9 8 0,7 0-8 15,-3-9 8-15,-4 9-8 0,7 0 8 0,0 0-8 16,0 0 0-16,0 0 0 0,0 9 0 0,0-9 0 0,0 0-9 0,0 0 9 15,4 0 0-15,-8 0 0 0,-3 0 0 0,8 0 0 16,-1 0 8-16,0 0-8 0,0 5 0 0,-4 1 0 16,1 0-8-16,3 0 8 0,0 0 0 0,-4 0 0 15,1 6 10-15,-1-6-2 0,1 2-8 0,-1 4 0 16,5-6 0-16,-8 6 0 0,3 0 0 0,-3-4 0 0,0 4 0 0,0 6 0 16,0-12 0-16,0 5 0 0,0-5 0 0,-3 6 0 15,3 3 0-15,-4-4 0 0,4 1 0 0,-4-6 0 16,4 9 0-16,-3-3 0 0,-1-7 0 0,4 7 0 15,0-12 0-15,0 0 0 0,-7 6 0 0,4 6 0 16,-4-6 0-16,7-6 0 0,-4 6 0 0,4-6 0 16,-7 3 0-16,-3-1 0 0,3 1 0 0,-4 3 0 15,4-6 0-15,-4-6 0 0,4 1 0 0,-7 2 0 16,0-3-50-16,3 0-11 16,-3-6-3-16,0-6 0 0,7 7-64 0,-7-4-14 15,4-3-2-15,-5 7-480 0</inkml:trace>
  <inkml:trace contextRef="#ctx0" brushRef="#br0" timeOffset="151278.272">8495 4118 990 0,'0'0'21'0,"0"0"5"0,0 0 1 0,0 0 1 0,0 0-28 0,0 0 0 0,0 0 0 15,-4 6 0-15,4-6 88 0,-3 6 11 0,-1 6 2 16,4-7 1-16,-3 1-27 0,3-6-6 15,0 0-1-15,0 0 0 0,3 6-33 0,1 0-7 0,-4 3-2 0,3-3 0 16,1 6-1-16,-1-7 0 0,4 1 0 0,-3 0 0 16,3-6-5-16,0 6-2 0,4-6 0 0,-4 0 0 15,0 0-18-15,3 0 8 0,1 0-8 0,0 0 0 16,-1-6 14-16,4 6-4 0,-3-6-1 0,3-5 0 16,0 5-9-16,-3 0 10 0,3-6-10 0,-4 6 10 15,4-3-10-15,-3 3 8 0,3 1-8 0,-7-7 8 16,0 12-8-16,-3-6 0 0,-1 0 0 0,4 6 8 15,-3-6-8-15,3 6 0 0,-7 0 0 0,3-6 0 16,1 3 0-16,-4 3 0 0,0 0 8 0,0 0-8 16,0 0 0-16,0 0-11 0,0 0 3 0,0 0 0 15,4-6-4-15,-8 1 0 0,0-1 0 0,-3 0 0 16,0 0-6-16,0 0-2 0,-3 0 0 0,-4 0 0 16,-4 0-3-16,4 6-1 0,-4-11 0 0,1 8 0 0,2 3 13 15,-2-3 3-15,3 6 0 0,-4 0 0 16,4 8 8-16,3-5 0 0,1 6-9 0,-1 6 9 15,1-1 0-15,-1 4 0 0,8-3 0 0,-5-1 0 0,1 4 0 0,0-4 16 16,0 4-2-16,4 2-1 0,3 1 4 0,-4 0 1 16,8 2 0-16,-4 0 0 0,3-2-3 0,1-6-1 15,-1 5 0-15,4 4 0 0,0-16-2 0,1 1 0 16,-1 3 0-16,0 2 0 0,3-5 7 0,1 0 1 16,-1 0 0-16,1-6 0 0,0-1-8 0,3 4-2 0,-4-3 0 15,4 0 0-15,-3-6-10 0,3 6 0 0,0-6 0 16,4 0 8-16,-4 0-8 0,4-6-12 0,-4 6 2 0,3-6 1 15,-3 0 9-15,4 0 0 0,-4 1 0 16,4-1 0 0,3 3-104-16,-7-9-20 0,4 0-3 0,-4 6-615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4:04:54.4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4247 12276 576 0,'0'0'12'0,"0"0"4"15,0 0 0-15,0 0 0 0,0 0-16 0,-7-6 0 0,4 0 0 0,3 6 0 0,0 0 54 0,0 0 8 16,-7 0 2-16,7 0 0 16,-4 0 0-16,4 0 0 0,-7 0 0 0,7 0 0 0,-7 0 0 0,7 0 0 15,-3 0 0-15,-4 6 0 0,0 0-43 0,3-6-8 32,-3 6-1-32,3 0-1 0,4-6 9 0,-3 6 3 0,-1 2 0 0,1-2 0 0,-1 6-4 0,1 0-1 15,3-6 0-15,-4 0 0 0,4-6-18 0,-7 0 0 16,4 5 8-16,-1-2-8 0,4-3 0 0,-3 6 0 15,-4 3 8-15,3-3-8 0,4-6 12 0,-7 9 0 16,3 3-1-16,1-7 0 0,3 1-11 0,0-6 0 0,0 0 0 16,-7 9 0-16,3-3 10 0,1 3 10 15,-4-3 1-15,3 3 1 0,1 2-7 0,-1-5-2 0,1 0 0 16,-4 0 0-16,0 6 4 0,3-3 1 0,0-4 0 16,-3 7 0-16,4-6-7 0,-1 0-2 0,4 6 0 0,-7-6 0 15,4 2-9-15,-1 1 0 0,4 0 0 0,-3-3 8 16,-1 6-8-16,1-6 0 0,3-6 0 0,-4 11 0 15,4-2 0-15,-3 3 12 0,-4-3-12 16,3 0 12-16,4 8-12 0,0-8 0 0,-4-3 0 16,4 6 0-16,0 5 0 0,0-11 0 0,0 6 0 0,-3-6 0 15,3 3 0-15,0 5 0 0,-4-5 0 0,4 3 0 16,-3 0 0-16,3-1 0 0,0-2 0 0,0 0 0 16,-4 6 0-16,1-9 0 0,3 5 0 0,-4-2 0 15,4 0 0-15,-3-3 0 0,3 0 0 0,0-6 0 16,0 0 0-16,0 0 0 0,0 6 0 0,0 8 0 15,0-8 0-15,0 0 0 0,0 3 0 0,0 0 0 0,3 0 0 16,-3-1 0-16,4 1 0 0,-4-3 0 0,3 0 0 16,-3 0 0-16,0-3 0 0,4 9 0 0,-4-1 0 0,3-2 0 15,-3 0 0-15,0-3 0 0,4 6 0 0,-4-4 0 16,0-8-12-16,0 0 12 0,0 9 0 0,3-3 0 16,1 0 0-16,0 0 12 0,-4 9-12 0,0-15 0 15,0 0 0-15,0 5 0 0,7 4 0 0,-4 0 0 16,-3 0 0-16,0 3 0 0,0-12 0 0,0 0 0 15,0 0 0-15,4 8 0 0,-4 1 0 0,0-9 0 0,0 0 0 16,3 6 0-16,1 0 0 0,-1 3 0 16,-3-9 0-16,0 9 0 0,0-9 0 0,0 0 10 15,0 0-10-15,4 6 10 0,-4-6-10 0,0 0 8 0,3 8-8 0,-3-8 8 16,0 0-8-16,7 6 0 0,-7-6 0 16,0 12 0-16,7-6 0 0,-3 0 0 15,-1 0 0-15,5 3 0 0,-5-1 0 0,1-2 0 0,3 3 0 0,-4 3 0 16,1-6 0-16,-1 0 0 0,4-1 0 0,-3 4 0 15,-1 0 0-15,-3-9 0 0,0 0 0 0,0 0 0 16,4 12 0-16,-1-6 0 0,-3-6 0 0,0 0 0 16,0 0 0-16,0 0-20 0,7 3 3 0,-7-3 1 15,0 0 36-15,0 0 8 0,8 6 2 0,-8-6 0 16,7 0-22-16,-7 0-8 0,14 0 0 0,-7 0 0 16,-7 0 0-16,7-6 0 0,0 3 0 0,-4-3 0 15,4-3-20-15,0 3-9 0,-3 0-3 0,3 0 0 16,-3-2 55-16,-1 2 10 0,1-9 3 0,-1 9 0 0,4-3-36 15,-3 0 0-15,-1 1 0 0,1 2 0 0,3-3 0 16,0-3 0-16,-4 0 0 0,1 4 0 0,3 2 29 0,0-6-1 16,0 6 0-16,-3-6 0 15,3 6-46-15,-4 3-10 0,4-5-1 0,-7-1-1 16,4 3 30-16,3-3 0 0,-4 0 0 0,1 3 10 16,-1-5-10-16,1-1 0 0,0 3 0 0,-1 0 0 15,4 0-11-15,-7-2 11 0,4-1-8 0,-1 0 8 16,1 3-31-16,-1 1-1 0,1-4 0 0,-1 3 0 0,4-3 32 0,-7 3 0 15,4 1 0-15,-1-4 0 0,1 3 0 0,-4 3 0 16,0 0 0-16,0 0 0 0,0-8 0 0,0 8 0 16,0 0 0-16,3-3 0 0,-3 0 0 0,0 3 0 15,-3-5 0-15,3-1 0 0,0 6 0 0,3-3 0 0,-3-3 0 0,-3 1 0 16,3-1 12-16,0-6 8 0,0 4 1 0,0 2 1 16,-4 0-35-16,4 0-7 0,0-5-2 0,0-1 0 15,0 3 32-15,4-5 6 0,-4 5 2 0,-4 3 0 16,4-2-29-16,0 2-5 0,0 0-2 0,0 3 0 15,0-5 30-15,0 5 7 0,0-3 1 0,0 0 0 16,0 3-20-16,0 1 0 0,0-1 0 0,0 3 0 16,0 0-12-16,0 0-7 0,0 6-1 0,0 0 0 15,0-12 20-15,0 4 0 0,0 2 0 0,0 0 0 16,0-6 0-16,0 3 0 0,0 0 0 0,0-2 0 16,-3 2 0-16,3 3 0 0,-4-3 0 0,4-3 0 15,0 3 0-15,0-2 0 0,-3-1 0 0,-1-3 0 16,4 6-15-16,-3 1 1 0,3-4 0 0,-4 6 0 15,1-6 14-15,-1 3 0 0,1 1 0 0,-1 2 0 16,1 0 0-16,-4 0 0 0,3-3 0 0,-3 3 0 0,3 0 8 16,-3 1 2-16,4-4 0 0,-1 3 0 0,-3 0-10 0,0-3 0 15,0 3 9-15,0 3-9 0,-4-3 0 0,8 6 0 16,3 0 0-16,-7-5 0 0,3-1 0 0,-3 6 0 16,7 0 0-16,0 0 0 0,0 0 0 0,-7-6 0 15,0 6-12-15,4-6 4 16,3 6-57-16,0 0-11 0,0 0-3 0</inkml:trace>
  <inkml:trace contextRef="#ctx0" brushRef="#br0" timeOffset="2260.182">7719 12264 828 0,'0'0'18'0,"0"0"4"16,0 0 1-16,0 0 0 0,0 0-23 0,0 0 0 0,0 0 0 0,-11 0 0 0,11 0 56 0,-7 0 8 16,0 0 0-16,7 0 1 0,-7 6-26 0,4 0-6 15,3-6-1-15,-4 6 0 0,-3 0-11 0,3-6-2 16,1 6-1-16,-4 0 0 0,3-4-3 16,1 7-1-16,-4 0 0 0,3 3 0 0,1 0-5 15,-1-4-1-15,1 1 0 0,-1 6 0 0,1 3 0 0,-5-7 0 16,5-2 0-16,-1 0 0 0,-3 3-8 0,4 0 8 15,-4 2-8-15,3 1 8 0,-3 0 3 0,4-4 0 16,-4 10 0-16,3-9 0 0,1-1 17 0,-5 7 4 16,5-3 1-16,-1-3 0 0,1 2-4 0,-1-2-1 15,1 0 0-15,-1 0 0 0,1 5-12 0,3-5-2 0,-4-3-1 0,4 0 0 16,-7 5-13-16,7-2 11 0,0-6-11 0,-3 6 10 16,6 2-10-16,-3-2 0 0,-3-6 0 0,3 6 8 15,0-3-8-15,0 5 0 16,3-2 0-16,-3 3 8 0,7-3-8 0,-7 2 0 0,4-2 0 15,-4 3 0-15,0 5 0 0,0-11 0 0,0 3 0 0,3 3 0 16,-3-1 0-16,4-2 0 0,-4-3 0 0,0 5 0 16,0 1 0-16,0-3 10 0,0 6-10 0,0-13 10 15,0-5 4-15,0 9 1 0,0 0 0 0,0 0 0 16,0 3-15-16,0-12-18 0,0 0 4 0,0 0 1 16,0 0 39-16,0 6 8 15,0-1 2-15,0 1 0 0,3 0-23 0,-3-6-4 0,0 6-1 0,4 0 0 16,-1 0-8-16,-3-6 8 0,0 9-8 0,0-3 8 15,0-6-8-15,4 5 10 0,-1 7-10 0,-3-6 10 16,0-6-10-16,4 0 0 16,0 9 0-16,-1 0 0 0,-3 0 0 0,4-1 0 0,-1-2 0 0,-3 3 0 15,4 3 0-15,-4-6 0 0,3 3 0 0,-3-1 0 16,0-2 0-16,0-6 0 0,4 6 0 0,-4-6 8 0,0 0-8 0,0 6 0 16,0-6 0-16,3 9 0 0,-3-9 0 0,0 0 10 15,0 0-10-15,0 0 10 0,4 6-10 0,-4-6 8 16,0 0-8-16,3 6 8 0,1-1-8 0,-4-5 12 15,0 0-12-15,7 0 12 16,-4 3-12-16,4-3 0 0,1 0-12 0,-1 0 12 0,-4 0 0 0,4 0 0 16,4 3 0-16,-8-3 0 0,1 0 0 0,3 0 0 15,0 3 0-15,0-3 0 0,0 0 0 0,-3-3 0 16,3 0 0-16,-4 0 0 0,4-2 0 0,0 5 0 16,-3-6 0-16,3 6 0 0,-4-6 0 0,1-6 0 15,-1 6 0-15,1 0 0 0,3 3 0 0,0 0 0 16,-3-2 0-16,-1 2 0 0,1-3 0 0,-1 0 0 0,-3 6 14 15,4-6-4-15,3 6 43 0,-7 0 9 0,0 0 2 0,3-6 0 32,1 0-103-32,-4 6-20 0,0 0-4 0,3-3-1 0,1 0 103 0,-4 3 20 0,7-3 4 0,-4 0 1 31,1-2-103-31,-4 5-20 0,0-3-4 0,3-3-1 0,1-3 53 0,0 3 11 0,-1 3 0 0,1-9 0 16,-4 6 0-16,0-2 8 0,0-4-8 0,0 3 0 15,0-3 8-15,0 3-8 0,0-11 0 0,0 8 0 16,-4 0 0-16,4 1-20 15,-3-1 4-15,3 0 0 0,0 0 29 0,0 3 7 0,0-8 0 0,0 11 1 16,3-6-21-16,-3-2 0 0,4 2 0 0,-4 3 0 16,3 0 0-16,1 3 0 0,-4 0 0 0,7-11 0 0,-7 8 0 15,3 0 0-15,-3 3 0 0,4-3 0 0,-4-2 0 16,0 5 0-16,3 0 0 0,1 0 0 16,-4 0 0-16,3 0 0 0,-3 0 0 0,0-5 0 15,4 2-8-15,-4 3 0 0,0 0 0 0,3-3 0 16,-3 0 8-16,0-2-13 0,0-1 5 0,0 3 8 0,0 3-11 0,0 0 11 15,0-8-8-15,0 5 8 0,0 3 0 0,0 0 0 16,0 0 0-16,0-3 0 0,0-2 0 0,-3 5 0 16,3 0 0-16,-4 0 0 0,4-3 0 0,-3 0 0 15,3 0 9-15,-4-2-9 0,1-1 0 0,3 3 0 16,-4 0 0-16,1 0 0 0,-1 1 0 0,1-1 0 0,3 3 0 16,-4-6 0-16,1 3 58 0,3 1 5 0,0-1 1 0,-4 0 0 15,4 0-53-15,-3-3-11 0,3 12 0 0,0 0 0 31,0-6-62-31,0-2-10 0,-4-4-1 0,4 3-1 0,-4-6 50 0,4 9 9 0,0-5 3 0,-3 2 0 16,3 0 12-16,-4-3-11 0,4 3 11 0,0 4-10 16,-3-1 10-16,3-6 0 0,0 6 0 15,-4-3 0-15,4 3 0 0,-3 1 0 16,3 2 0-16,-4-3 0 0,1 3 0 0,-1-3 0 0,1 6 0 0,-4-6 0 16,3-6 0-16,1 12 0 0,-1-9 0 0,-3 4 0 15,4-1 0-15,-5 0-13 0,5 0 1 0,-4 0 1 16,3 0-17-1,4 0-3-15,-7 0-1 0,4 1 0 0,-1-1 22 0,1 3 10 0,-1 0-10 0,4 3 10 16,0 0-16-16,-3-3 2 0,3 3 1 0,-4-6 0 16,4 6 13-16,0 0-11 0,0 0 11 0,0 0-10 15,0 0-25-15,0 0-5 0,-7 0 0 0,7 0-1 0,-7 0 33 0,7 0 8 16,0 0 0-16,0 0 0 0,-7 0 0 0,7 0 0 16,-7 0-9-16,7 0 9 15,0 0-41-15,0 0-4 0,0 0-1 0,0 0 0 16,0 0-22-16,0 0-4 0,0 0 0 0,0 0-276 15,0 0-54-15</inkml:trace>
  <inkml:trace contextRef="#ctx0" brushRef="#br0" timeOffset="5327.439">4145 13331 565 0,'0'0'12'0,"0"0"2"0,0 0 1 0,0 0 2 0,0 0-17 0,0 0 0 15,0 0 0-15,0 0 0 0,-3 12 57 0,3-9 8 16,0-3 2-16,-7 9 0 0,7-9 15 0,0 0 3 16,0 0 1-16,0 0 0 0,0 0-25 0,0 0-5 15,0 0 0-15,-7 6-1 0,3 3-15 0,0-1-2 16,-3 1-1-16,4-3 0 0,-1 9-14 0,1-6-3 16,-1-3-1-16,-3-1 0 0,7-5-3 0,-3 3-1 15,3 0 0-15,-4 3 0 0,4 3-3 0,-3-3-1 16,3 0 0-16,0-6 0 0,0 0 6 0,0 0 2 15,0 0 0-15,0 0 0 0,0 0 9 0,0 0 1 16,0 0 1-16,0 0 0 0,0 0 14 0,0 0 4 0,0 0 0 0,0 0 0 16,0 0-48-16,0 0-13 0,0 0-1 0,0 0 0 15,-4-6 22-15,4 6 5 0,0 0 1 0,0 0 0 16,0 0-14-16,0 0-12 0,0 0 3 0,0 0 0 16,0 0 9-16,0 0 0 0,-3-12 0 0,3 12 0 15,0 0 8-15,0 0 0 0,0 0 0 0,0 0 0 16,0 0-17-16,0 0-3 0,0 0-1 0,0 0 0 15,0 0 13-15,0 0 0 0,0 0-10 0,0 0 10 16,7 6 0-16,-7-6 0 0,0 0 0 0,3 0 0 16,1 6 0-16,-4-6 0 0,7 0 0 0,-4 6 0 15,1 0 0-15,-4-6 0 0,7 0 0 0,-7 0 0 16,3 0 0-16,-3 0 0 0,0 0 0 0,4 0 0 16,3-6 0-16,-7 6 0 0,0 0 0 0,7 0 0 15,-3 0 0-15,6 0 0 0,-6 0-9 0,3 0 9 16,0-6 0-16,0 12 0 0,-4-6 0 0,1 0 0 15,3 6 0-15,0-6 0 0,4 0 0 0,-8 0 0 16,4 0 0-16,0 0 0 0,-3 6 0 0,3-4 0 0,0-2 11 0,-4 3 5 16,4-3 2-16,0 0 0 0,-7 0-30 0,4 3-7 15,7 3-1-15,-8-3 0 0,-3-3 20 16,7 6 0-16,-3-3 0 0,-4-3 0 0,7 3 0 0,-7-3 0 16,0 0 0-16,0 0 0 0,0 0 0 0,0 0 0 15,0 0 0-15,3 3 0 0,-3-3 12 0,0 6 7 16,0-6 1-16,0 0 0 0,0 0-29 0,0 0-6 0,0 6-1 15,4-1 0-15,-4 4 16 0,0-3 0 16,0 6 0-16,0-12 0 0,0 0 15 0,0 0-1 16,0 0 0-16,0 0 0 0,0 0-14 0,-4 6-15 15,4 3 3-15,-3-1 1 0,-1-2 11 0,4-6 0 16,0 0 0-16,0 0 0 0,-3 6 0 0,-1-6 9 0,4 0-9 0,-7 6 0 16,4 0 12-16,-1-3-12 0,-7 0 12 0,4 0-12 15,4 3 0-15,-4-3 0 0,0-3 0 0,3 0 0 16,-3 5 10-16,0-2-10 0,0 3 8 0,-3 0-8 15,2 0 0-15,1 0 0 0,4-6 0 0,-4 0 0 16,3 6 0-16,-3-3 8 0,0 0-8 0,4-3 0 16,-4 0 0-16,-4 3 0 0,4 3-9 0,3-1 9 15,-3 7 0-15,4-6 0 0,-1 0 8 0,-3 0-8 16,4 0 0-16,-1 0 0 0,-3-3-8 0,4-1 8 16,3-2 0-16,-4 12 0 0,-3-3 0 0,0 0 0 15,3-6 0-15,4-3 0 0,-3 6 0 0,-4 0 0 0,3-1 0 16,1 7 0-16,-1-6 8 0,-3 3-8 0,7-9 0 0,-3 6 0 15,3-6-8-15,-4 6 8 0,4-6 0 0,-3 6 11 16,-1 5 0-16,1 1 0 0,3-12-11 0,0 0-16 16,0 3 4-16,0-3 1 0,0 0 11 0,0 0 16 15,0 0-4-15,0 0-1 0,0 9-11 0,0-9 0 16,0 0 9-16,0 0-9 0,0 0 8 0,0 0-8 16,0 0 10-16,-7 6-10 0,7 0 8 15,0-6-8-15,0 0 0 0,0 0 0 0,0 0 0 0,7 5 0 16,-7 4 0-16,0-9 0 0,0 0 0 0,0 0 0 15,0 6 0-15,0-6 0 0,0 0 0 0,0 0 0 16,0 0 0-16,0 0 0 0,0 12 8 0,0-12-8 0,0 0 0 16,0 0 0-16,0 0 18 0,0 0-2 0,0 0-1 0,0 6 0 15,0-6-1-15,0 0 0 0,0 0 0 0,0 0 0 16,0 0-5-16,0 0-1 0,0 0 0 0,0 0 0 16,0 0-8-16,0 0 0 0,0 0 9 0,0 0-9 15,0 0 0-15,0 0 0 0,0 0 0 0,0 0 0 16,0 0 0-16,3-6 0 0,1 0 0 0,-1 6-8 15,4 0 8-15,0 0 0 0,-3 6 0 0,-1 0-8 16,4-6 8-16,-3 3 0 0,3-3-9 0,0 0 9 16,0-3 0-16,0-3 0 0,0 12 0 0,0-3 0 15,0 0 0-15,0 0 12 0,0 2-2 0,1 4 0 16,-1-6-23-16,3 3-5 0,-6 0-1 0,3 0 0 16,-7-6 19-16,7-3-8 0,-7 3 8 0,7-3 0 15,-4-3 0-15,-3 6-8 0,7 0 8 0,-7 0 0 16,7 6 0-16,4-6-8 0,-4 0 8 0,-7 0 0 15,7 0-37-15,4 0-1 0,-11 0 0 0,7-3 0 16,0-3 38-16,0 0 21 0,-4-5-2 0,4 5-1 16,-7 6-80-16,0 0-16 0,4 0-3 0,-4 0-1 15,11-3 0-15,-11 3 0 0,0 0 0 0,0 0-381 16,7 0-76-16</inkml:trace>
  <inkml:trace contextRef="#ctx0" brushRef="#br0" timeOffset="7707.361">7652 13367 799 0,'0'0'17'0,"0"0"4"0,0 0 1 0,0 0 1 0,0 0-23 0,0 0 0 15,0 0 0-15,0 0 0 0,0 0 57 0,0 0 7 0,0 0 2 0,0 0 0 16,0 0-12-16,0 0-2 0,0 0-1 0,-11-3 0 16,11 3-23-16,0 0-5 15,0 0-1-15,0 0 0 0,0 0-22 0,-3-3-10 16,3 3 1-16,0 0 0 0,-4-3 32 0,4 3 6 0,0 0 2 15,0 0 0-15,0 0-18 0,0 0-3 16,0 0-1-16,0 0 0 0,0 0-9 0,0 0 12 0,0 0-12 0,0 0 12 16,0 0-12-16,0 0 0 0,0 0 0 0,0 0 0 15,0 0 16-15,0 0 2 0,-3 3 0 0,3-3 0 16,0 0-18-16,0 0 0 0,0 0 0 0,0 0 0 16,0 0 44-16,0 0 6 0,-7 3 1 0,7-3 0 15,0 0-19-15,0 0-3 0,0 0-1 0,0 0 0 16,0 0-28-16,0 0-18 0,0 0 2 0,0 0 1 15,0-3 42-15,0 3 8 0,0 0 1 0,0 0 1 16,0 0-29-16,0 0-8 0,0 0 0 0,0 0 0 16,0 0 0-16,0 0 0 0,0 0 0 0,0 0 0 0,0 0 0 0,0 0 0 15,0 0 0-15,0 0 0 16,0 0 0-16,0 0 0 0,3 9 0 0,1-4 0 0,-4-5 0 0,0 0 0 16,0 0 0-16,0 0 0 15,0 0 0-15,0 0 0 0,0 0 0 0,7 6 0 16,-7-6 0-16,0 0 8 0,0 0-8 0,14 6 8 15,-14-6-8-15,0 0 12 0,3 0-4 0,-3 0 0 0,11 6-8 0,-11-6 12 16,0 0-4-16,10 6 0 0,-10-6 0 0,0 0 1 16,11 6 0-16,-11-6 0 0,11 0-9 0,-11 0 0 15,0 0 0-15,10 6 0 0,1 3 0 0,-4-4 0 16,-7-5 0-16,0 0 0 0,0 0 0 0,0 0 0 16,0 0 0-16,0 0 0 15,10 3 0-15,-10-3 0 0,0 0 0 0,0 0 0 0,0 0 0 0,0 0 0 16,0 0 0-16,0 0 0 0,0 0 0 0,0 0 0 15,11 6 0-15,-11-6 0 0,0 0 0 0,0 0 0 0,0 0 0 16,0 0 0-16,0 0 0 16,0 0 0-16,0 0 0 0,0 0 0 0,0 0 0 15,0 0 0-15,0 0 0 0,0 0 0 0,4 6 0 0,-1 3 0 16,-3-9 0-16,0 0 0 0,0 6 0 0,4 0 0 16,-4 0 0-16,-4-3 0 0,4 0 0 0,-7-1 0 0,3 1 0 0,1 3 0 15,-4 0 0-15,3 3 0 0,1-3 0 16,-1 6 0-16,-3-7 0 0,0 4 0 0,4-3 0 0,-4 6 0 15,0 0 0-15,0-1 0 0,-1 1 0 0,-2 0 0 16,3-6 0-16,3 3 0 0,-6 2 0 0,-1 1 0 16,4 0 0-16,0-6 0 0,0-6 0 0,0 6 0 15,3-3 0-15,1 3 0 0,-4-4 0 0,3 1 0 16,-3 0 0-16,4 0 0 0,-1 3 0 0,-3-3 0 0,7-3 0 16,-3 9 0-16,-1-9 0 0,0 6 0 0,4-6 0 0,-3 6 0 15,-1 0 0-15,4-1 0 0,-3 1 0 0,-1 0 0 16,4-6 0-16,0 0 0 0,-3 6 0 0,-1-3 0 15,1 0 0-15,3 0 0 0,0-3 15 0,0 3 1 16,-4 6 0-16,-3-3 0 0,7-6-16 0,0 0 0 16,0 0 0-16,0 0 0 0,0 0-10 15,0 0-5-15,-3 5-1 0,3-5 0 0,0 0 28 0,0 0 4 16,-4 6 2-16,4-6 0 0,0 0-29 0,0 0-5 16,0 0-2-16,0 0 0 0,0 0 18 0,0 0 0 0,0 0 0 15,0 0 0-15,0 0 25 0,0 0 9 16,0 0 2-16,0 0 0 0,0 0-28 0,0 0-8 15,0 0 0-15,0 0 0 0,0 0 0 0,0 0 0 0,0 0 0 16,0 0 0-16,0 0 0 16,0 0 0-16,0 0 0 0,0 0 0 0,0 0 0 0,0 0 0 0,0 0 0 0,0 0 0 15,0 0 0-15,0 0 0 0,0 0 0 0,0 0 0 16,0 0 0-16,0 0 0 0,14 0 0 0,-10 0 0 16,-4 0 0-16,7 0 0 0,0 3 0 0,-7-3 0 15,0 0 0-15,10 0 0 0,-10 0 0 0,8 0 0 16,-1 3 0-16,-7-3 0 0,7-3 0 0,3 3 0 15,-10 0 0-15,7 3 0 0,0-3 0 16,-7 0 0-16,0 0 0 0,7 3 0 0,0 0 8 0,-7-3-8 16,0 0 0-16,8 3 0 0,-1 3 0 0,0-3 0 15,-4 3-28 1,8-3-8-16,-8 3-3 0,-3-6 0 0,0 0 63 0,7 0 12 0,-3 2 2 0,3 1 1 16,-4-3-63-16,-3 0-12 0,8 6-2 15,-8-6-1-15,0 0 39 0,0 0 0 0,0 0 0 0,0 0 0 0,0 0 20 0,0 0 11 16,0 0 2-16,0 0 1 15,7 6-54-15,-7-6-12 0,0 0-1 0,0 0-1 16,0 0 5-16,0 0 1 0,0 0 0 0,0 0 0 16,0 0-8-16,0 0 0 0,0 0-1 0,0 0 0 15,0 0-22-15,0 0-4 0,0 0-1 0,0 0 0 16,0 0-38-16,7-6-8 0,0-3-2 0,0 1 0 0</inkml:trace>
  <inkml:trace contextRef="#ctx0" brushRef="#br0" timeOffset="26879.828">12164 12399 766 0,'0'0'16'0,"0"0"4"0,0 0 1 0,0 0 2 0,0 0-23 0,-4 0 0 0,4-11 0 0,0 11 0 16,0 0 71-16,0 0 9 0,-3-6 3 0,3-3 0 15,-4 3-22-15,4 6-4 0,0 0-1 0,0-9 0 16,0 9-14-16,-3-6-3 0,3 6-1 0,0 0 0 16,-7-3-10-16,3-2-1 0,4 5-1 0,0 0 0 15,0 0-26-15,0 0 0 0,-7 0 0 0,7 0 0 16,-4-6 0-16,4 6 0 0,-7 0 0 0,7 0 0 0,0 0 0 0,-3-6 0 16,3 6 0-16,0 0 0 0,-7 0 56 0,7 0 7 15,-7-6 1-15,0 6 0 0,3-6-52 0,4 6-12 16,0 0 0-16,-10 0 0 0,3-6 20 0,7 6 2 15,0 0 0-15,0 0 0 0,0 0-2 0,-7-3-1 16,7 3 0-16,-8 0 0 0,8 0-10 0,-7 0-1 16,0-3-8-16,7 3 12 0,-7 3-12 0,7-3 0 15,-7 0 8-15,7 0-8 0,-3 9 0 0,-4-3 0 16,0-6 0-16,-4 0 0 0,11 0 8 0,-7 6-8 16,0 6 0-16,0-7 0 0,-4-5 0 0,4 3 0 15,0 0 0-15,4 3 0 0,3-6 8 0,-7 9-8 16,0-6 0-16,7-3 0 0,0 0 0 0,0 0 8 15,-8 0-8-15,8 0 0 0,0 0 0 0,-7 0 0 0,7 0 0 0,-7 0 0 16,7 0 0-16,-7 3 0 0,7-3 0 0,-7 3 0 16,7-3-9-16,-7 6 9 0,7-6 0 0,-3 9-9 15,-4-4 0-15,7-5 0 0,-4 0 0 0,-3 6 0 16,0 0 9-16,3 3-13 0,1 0 5 0,-1 3 8 16,1-6-9-16,-1 2 9 0,1-2 0 0,3-6 0 15,0 0 0-15,0 0 0 0,-4 6 0 0,1 0 0 16,-1 0-8-16,1 3 8 0,-1-3 0 0,4-1 0 15,-3 4 0-15,3 0 0 0,-4-3 0 0,4-6 0 16,0 0 0-16,0 0 0 0,-3 6 0 0,3 3 0 16,-4-1 0-16,4-8 0 0,0 0 0 0,0 0 0 15,0 9 0-15,0-9 0 0,0 0 0 0,-3 6 0 16,-1 6-31-16,0-6 1 16,4-6 0-16,0 12 0 0,0-12 48 0,-3 5 10 0,3-5 1 0,0 0 1 0,0 0-30 15,0 0 0-15,-4 6 0 0,1 3 0 16,3-9-18-16,-4 6-10 0,4-6-1 0,0 9-1 15,-3 0 48-15,-1-3 10 0,4-6 1 0,0 0 1 0,0 0-30 0,0 0 0 16,-3 11 0-16,-1-2 0 0,1-3 0 0,-1-3 0 16,4-3 0-16,-3 9 0 0,3-3 0 0,0 0 0 15,0-6 0-15,-4 11 0 0,1-5 0 0,3 0 0 16,0-6 0-16,-4 6 0 16,4 0-20-16,0 3-8 0,0-1 0 0,-3 1-1 0,3 3 46 0,0-6 10 0,0-6 1 15,0 0 1-15,0 0-29 0,-4 6 0 0,1 3 0 16,-1-1 0-16,0-2 0 0,1-3 8 0,3 0-8 15,-7 0 0-15,3 6 8 0,1-6 0 0,3-3-8 16,-7 6 12-16,3 0 2 0,1 0 0 0,-1-1 0 16,4-5 0-16,0 0-14 0,0 0 0 0,0 0 8 0,-7 0-8 15,4 0 0-15,-1 3 0 0,4-3 0 0,0 0 0 16,0 0 0-16,0 0 0 0,0 0 0 16,-3 6 0-16,3 0 0 0,0 0 0 0,0-6 0 0,0 0 0 15,0 0-8-15,0 6 8 0,-4 3 0 0,4-1 0 16,0-8-8-16,0 6 8 0,-4 6 0 0,4-3 0 15,0 0 0-15,0 3 0 0,0-7 0 0,0 4 0 16,0-3 0-16,0 0 0 0,-3 0 0 0,3-6 0 16,0 0 0-16,0 0 0 0,0 0 0 0,0 6 0 15,0 5 0-15,0-2 0 0,0-9 0 0,0 0 0 0,0 0 0 16,0 0 0-16,0 0 0 0,0 0 0 0,0 0 0 16,0 0 0-16,0 6 0 0,0-6 0 0,0 0 0 0,0 0 0 15,0 0 0-15,-4 12 0 0,4-6 0 0,0 6 0 16,0-12 0-16,0 0 0 0,0 3-8 0,0-3 8 15,0 0 0-15,0 0 0 0,0 5 0 0,0-5 0 16,0 0 0-16,4 9 0 0,-4 0 0 0,3 0 0 16,-3-9 0-16,0 9 0 0,4 2 0 0,-4-11 0 15,0 6 0-15,4 0 0 0,-4 3 0 0,0-9 0 16,0 0 0-16,3 9 0 0,-3 3 0 16,0-12 0-16,0 0 0 0,0 0 0 0,4 8 0 0,-1-2 0 15,-3-6 0-15,0 0 0 0,0 0 0 0,4 12 0 16,-1-12 0-16,-3 0 0 0,0 0 0 0,0 0 0 15,4 9 0-15,-4-9 0 0,0 0 0 0,0 0 0 0,0 0 0 0,0 0 0 16,0 0 0-16,0 0 0 0,7 9 9 0,-7-9-9 16,0 0 0-16,0 0 0 0,3 6 8 0,-3-6-8 15,0 0 0-15,11 3 0 0,-8 2 0 0,-3-5 8 16,7 3-8-16,-7-3 0 0,8 0 0 0,-8 0 0 16,0 0 0-16,3 6 0 0,-3-6 0 0,7 3 8 15,0 3-8-15,-7-6 0 0,0 0 0 0,0 0 0 16,0 0 0-16,0 0 0 0,7-6 0 0,-7 6 0 15,7 6 0-15,-7-6 0 0,0 0 0 0,0 0 0 16,0 0 10-16,0 0-10 0,0 0 12 0,0 0-12 16,7 6 12-16,-7-6-12 0,0 0 12 0,0 0-12 15,4 0 14-15,-4 0-4 0,0 0-1 0,0 0 0 16,0 0-9-16,10 0 0 0,-3 0 0 0,-7 0 0 0,0 0 0 0,8 0 0 16,-8 0 0-16,7 6 0 15,-7-6 0-15,7 3 0 0,-7-3 0 0,0 0 0 16,10 3 0-16,-10-3 0 0,4-3 0 0,-4 3 0 15,10 6 0-15,-6 0 0 0,-1-4 0 0,-3-2 0 0,0 0 0 0,0 0 8 16,0 0-8-16,0 0 0 0,0 0 0 0,0 0 8 16,0 0-8-16,7 3 0 0,4-3-9 0,-11 0-7 15,0 0-2-15,0 0 0 0,7-3 33 0,-7 3 6 16,0 0 2-16,7 6 0 0,0-3-23 0,0 0 9 16,-7-3-9-16,11 3 0 15,-11-3-14-15,10 0-10 0,-10 0-1 0,7 6-1 0,1-3 26 16,-8-3 0-16,0 0 0 0,10 0 0 0,1 0 0 0,-11 0 0 0,0 0 0 15,7 0 0-15,-7 0 0 0,10 0 0 0,-10 0 0 16,0 0 0-16,11 9 16 0,-11-9 8 0,0 0 1 16,0 0 1-1,7 0-42-15,-7 0-8 0,0 0-1 0,0 0-1 0,0 0 43 0,11 0 9 0,-11 0 2 16,7 6 0-16,-7-6-28 0,0 0 0 16,0 0 0-16,0 0 0 0,0 0 0 0,0 0 0 0,7 0 0 0,-7 0 0 15,7 6 0-15,-4-6 0 0,-3 0 8 0,0 0-8 16,0 0 0-16,0 0 0 0,4 5 0 0,-1 1 0 15,-3-6 0-15,0 0 0 0,0 0 0 0,0 0 0 16,4 3 0-16,-4-3 0 0,0 0 0 0,0 0 8 16,0 0-8-16,0 0 0 0,3-3 0 0,-3 3 0 15,7 6 0-15,-3-3 0 0,-1-3 0 0,-3 0 8 16,4 3-8-16,3-3 0 0,-3-3 0 0,-1 0 0 16,1 6 0-16,-1 0 0 0,1-3 0 0,-1 0 0 0,-3 0 0 15,0 0 0-15,4 0 0 0,-1 0 0 0,1-3 0 0,-1 0 0 16,1 3 0-16,-1 3 0 0,1 0 0 0,-1-3 0 15,-3-3 0-15,4 0 0 0,-1 0 0 0,1 6 0 16,0 0 0-16,-4-3 0 0,3 3 0 0,1-3 0 16,-4 0 0-16,3 0 0 0,4-6 0 0,-7 0 8 15,0 6-8-15,0 0 0 0,4-3 0 0,-4 3 8 16,3 0-8-16,-3 0 0 0,7 3 0 16,-7-3 0-16,0 0 0 0,0 0 0 0,0 0 0 0,4-3 0 15,-1 0 8-15,1 3-8 0,-1-5 0 0,-3 5 0 16,0 0 0-16,4 0 0 0,-1 0 0 0,-3 0 0 15,0 0 0-15,8 0 0 0,-5 0 0 0,4 0 0 0,-3-6 0 0,-4 0 0 16,3-3 0-16,1 6 0 0,-4 3 0 0,0 0 0 16,0 0 8-16,0 0 0 0,3-12 0 0,-3 9 0 15,0 3-8-15,0 0 0 0,0 0 0 0,0 0 0 16,0 0 0-16,0 0 0 0,7 0 0 0,0 3 0 16,-7-3 0-16,7 0-11 0,-7 0 3 0,4 0 0 15,-1-6 26-15,-3 6 6 0,0 0 0 0,0 0 1 16,8-5-25-16,-5 2 0 0,-3 3 0 0,0 0 0 15,0 0 0-15,0 0 0 0,0 0 0 0,0 0 0 16,4-3-8-16,-4 3-8 0,7 0 0 0,-7 0-1 16,0 0 27-16,0 0 6 0,0 0 0 0,0 0 1 15,0 0-29-15,0 0-5 0,0 0-2 0,0 0 0 16,0 0 19-16,3-3 0 0,1-9 0 0,3 6 0 0,-7 6 16 16,0 0 1-16,3 0 0 0,-3 0 0 15,0 0-27-15,0 0-6 0,7-6 0 0,-7 6-1 16,0 0 27-16,0 0 6 0,4-6 0 0,-4 6 1 15,7 12-17-15,-7-12 0 0,3-6 0 0,-3 6 0 0,0 0 0 0,0 0 0 16,4-6 0-16,-1 3 0 0,-3 3 0 0,0 0 0 16,0 0 0-16,0 0 0 0,0 0 0 0,0 0 0 15,4-3 0-15,-4 3 0 0,0 0-12 0,0 0-5 16,4-5-2-16,-4 5 0 0,3-6 31 0,-3 6 5 16,0 0 2-16,0 0 0 0,4-3-19 0,-1 0 0 15,1-6 0-15,-1 6 0 0,-3 3-10 0,0 0-6 0,0 0 0 16,0 0-1-16,0 0 17 0,4-3 0 0,3 3 0 15,-7 0 0-15,0 0 10 16,0 0 6-16,3-6 0 0,1 0 1 0,-4 6-29 0,0 0-5 16,0 0-2-16,0 0 0 0,0 0 19 0,0 0 0 15,0 0 0-15,0 0 0 0,7-6 0 0,-7 6 0 0,0 0 0 0,0 0 0 16,3-3 0-16,-3 3 0 0,0 0 0 0,0 0 0 16,0 0 0-16,0 0 0 0,7-5 0 15,-7 5 0-15,0 0 0 0,0 0 0 0,4-6 0 0,-4 6 0 16,0 0 0-16,0 0 0 0,0 0 0 0,0 0 0 15,0 0 0-15,0 0 0 0,3-6 0 0,-3 6 0 16,0 0 0-16,0 0 0 0,0 0 0 0,0 0 0 16,0 0 0-16,0 0 0 0,8-6 0 0,-5 3 0 15,-3 3 0-15,4-6 0 0,-4 6 0 0,0 0 0 16,0 0 0-16,0 0 0 0,0 0 0 0,0 0 0 16,0 0 0-16,0 0 0 0,3-9 0 0,-3 3 0 15,0 6 16-15,0 0 1 0,0 0 0 0,0 0 0 16,0 0-25-16,0 0-6 0,0-5-1 0,4-1 0 0,-4-3 15 0,3 3 0 15,-3 6 0-15,0-6 10 0,0 0-10 16,0 6 0-16,0 0 0 0,0 0 0 0,0 0 0 0,0 0 0 16,4-9 0-16,-1 1 0 0,-3 8 0 0,0 0 0 15,0 0 0-15,0 0-11 16,0-12 11-16,4 0 0 0,-1 6 8 0,1 3-8 0,-4 3 0 0,0-6 0 16,0 0 0-16,0 6-8 0,0 0 8 0,0 0 0 15,0 0 0-15,0-5 0 0,0-7 0 0,3 6 0 16,-3 6 0-16,0 0 0 0,0 0 8 0,0 0-8 15,0 0 8-15,0-6-8 0,0 6 0 0,0-6 0 0,0-8 0 16,0 2 0-16,0 6 0 0,0 6 0 0,0 0 0 16,0 0 0-16,0 0 0 0,0 0 0 0,0 0 0 0,0-9 0 15,0 0 0-15,0 9 0 0,0 0 0 0,0 0 0 16,0 0 0-16,-3 0 0 0,3-12 0 0,-4 1 0 16,4 5 0-16,0 0 0 15,0 0 0-15,-3 0 0 0,3 0 0 0,-4 3 0 0,8-8 0 0,-4 5 0 16,0-3 0-16,0 3 0 0,-4 3 0 0,8-3 0 15,-4 3 0-15,0-3 0 0,0-5 0 0,0 5 0 16,0 6 0-16,0 0 0 0,0 0 0 0,0 0 0 16,0-6 0-16,0 0 0 0,0 6 0 0,0 0 0 15,0 0 0-15,-4-6 0 0,4 3 0 16,0-3 0-16,0 3 0 0,0-5 0 0,0 2 0 0,0 6 0 0,0 0 0 16,0 0 0-16,0-3 0 0,0-3-8 15,0 3 8-15,0 3 0 0,0-6 0 0,0 6 0 16,4-6 0-16,-8 0 0 0,4 0 0 0,0 6-8 0,0 0 8 15,0 0 0-15,0-8 0 0,0 5 0 16,0-6 0-16,0 3 0 0,0 0 0 0,0 0 0 0,4 0 0 0,-4-5 0 16,-4 5 0-16,4 0 0 0,0 3 0 0,0-3 0 15,0 0 0-15,-3 0 0 0,3 0 0 0,0 0 0 16,0 1 0-16,0-1 0 0,0 0 0 0,0 0 0 16,0 6 0-16,-4-6 0 0,4 0 0 0,0 0 0 15,-3-5 0-15,-1 5 0 0,4 6 0 0,0-3 0 16,0-3 0-16,-3-6 0 0,3-3 10 0,-4 7 4 0,4-4 1 15,0 3 0-15,-3-9-27 0,3 10-4 0,-4-1-2 16,4 0 0-16,0 3 18 0,-4-3 0 0,4 0 0 0,-3 3 0 16,3 1 0-16,-4-4 0 0,4 3 0 0,-3 0 0 15,3 6 0-15,-4-6 0 0,1-3 0 16,3 9 0-16,0 0 0 0,0 0 0 0,-4-3 0 0,4 3 0 16,-7-3 0-16,7 3 0 0,-7-3 0 0,0 3 0 15,0-5 0-15,0 5 0 0,4-6 0 0,-1 0 0 16,-3 6 0-16,3-6 0 0,1 6 0 0,-4-6 0 15,3 0 0-15,-3 3 0 0,4 0 0 0,3 3-10 16,-7-3 10-16,3 0 0 0,-3-2 0 0,0 2 0 16,7 3 0-16,-3-3-8 0,3 3 8 0,-8-3 0 15,8 3 0-15,-7 0-8 0,0-6 8 0,0 6 0 16,7 0 0-16,-7 0 0 0,4 0 0 0,-4 0-8 16,7 0 8-16,-7 0 0 0,7 0 0 0,0 0-8 15,-7 6-6-15,-1-6-1 0,8 0 0 0,-10 3 0 0,3-3 2 16,3 3 0-16,-3 0 0 0,7-3 0 0,0 0 13 0,-7 3 0 15,0-3 0-15,7 0 0 0,-7 2 0 0,7-2 0 16,-7 3 0-16,7-3 0 0,0 0 0 0,-7 3 0 16,0-3 0-16,7 0 0 0,0 0-9 0,-7 3 1 15,0-3 0-15,7 0 0 0,0 0-1 0,0 0 0 16,-4 3 0-16,4-3 0 16,-7 6-23-16,7-6-4 0,0 0 0 0,0 0-1 15,0 0-22-15,-3 6-4 0,3 0-1 0,0 6 0 16,0-7-34-16,0 4-7 0,0-9-2 0,3 9 0 0</inkml:trace>
  <inkml:trace contextRef="#ctx0" brushRef="#br0" timeOffset="34042.473">12107 13317 712 0,'0'0'20'0,"0"0"5"0,4 9-25 0,-4-9 0 0,0 0 0 0,0 0 0 15,0 0 71-15,0 0 9 0,0 5 1 0,0-5 1 16,0 0-24-16,0 0-5 0,3 6-1 0,1 0 0 16,-4-6-20-16,0 0-5 0,0 0-1 0,0 0 0 15,0 0-5-15,0 12-1 0,0-12 0 0,0 0 0 16,0 0 6-16,0 0 1 0,0 0 0 0,0 0 0 16,0 0-2-16,0 0 0 0,0 0 0 0,0 0 0 15,0 0-6-15,0 0-2 0,0 0 0 0,0 0 0 16,0 0 7-16,0 0 2 0,0 0 0 0,0 0 0 15,0 0-10-15,0 0-1 0,0 0-1 0,0 0 0 0,0 0 31 16,0 0 7-16,0 0 0 0,0 0 1 16,0 0-33-16,0 0-8 0,0 0 0 15,0 0-1-15,-7 0-11 0,7 0 0 0,0 0 0 0,-4 0 0 0,-6 0 0 0,10 0 0 16,-4 0 0-16,4 0 0 16,-7 6 0-16,4-3 0 0,3-3 0 0,-4 0 0 0,-3 0 0 0,7 0 0 15,-3 0 0-15,3 0 0 16,-8-3 0-16,5 3 0 0,-1-3 0 0,4 3 0 0,0 0 11 0,0 0 0 15,-7 0 0-15,4 0 0 0,3 0-11 0,0 0 0 16,-7-3 0-16,7 3 0 0,-4 3 0 0,4-3 0 16,-7-3 0-16,0-3 0 15,4 6 0-15,3 0 0 0,0 0 0 0,0 0 0 0,-7-3-12 16,7 3 3-16,-4-3 0 0,-3 3 0 0,3 0 9 0,4 0 0 0,-7 0 0 16,0 0 0-16,7 0 0 0,-7 0 0 15,7 0 0-15,-7 6 0 0,0 0 0 0,4-3 0 16,3-3 0-16,0 0 0 0,-7 3 0 0,7-3 0 15,0 0 0-15,-7 3-8 0,-1 6-3 0,5 5 0 0,-1-8 0 0,1 6 0 16,-1-6 1-16,4-6 0 0,0 0 0 16,0 0 0-16,-3 9 10 0,3-1-8 0,-4 1 8 0,4-3-8 15,0-6 8-15,0 0 0 0,-3 12 0 0,-1 0 0 16,4-12 0-16,0 3 0 0,0-3 0 0,0 0 0 16,0 5 0-16,-3 4 0 0,3-3 0 0,0-6 0 15,0 0 0-15,0 0 0 0,0 15 0 0,3-9 0 16,-3-6 0-16,0 0-8 0,0 0 8 0,0 0 0 15,0 6 0-15,0-6 0 0,0 0 0 0,4 11 0 16,-1-5-32-16,-3-6-2 0,0 0 0 16,0 0 0-16,0 0 53 0,4 9 10 0,-4-9 3 0,0 0 0 0,0 0-24 15,0 0-8-15,3 6 0 0,-3 0 0 0,0-6 0 0,4 9 0 16,-1-1 0-16,-3-2 0 0,0-6 8 0,0 0-8 16,0 0 0-16,0 0 0 0,0 0 12 0,0 0-4 15,7 0-8-15,-7 0 12 0,4 6-1 0,-4-6-1 16,0 0 0-16,7 6 0 0,0-3-2 0,-7-3-8 15,4 3 12-15,-4-3-4 0,0 0-8 16,7 0 10-16,0-3-10 0,-7 3 10 0,0 0-10 16,3 0 0-16,4 0 0 0,-7 0 0 0,0 0 0 0,7 0 0 15,0 0 0-15,-7 0 0 0,0 0 0 0,0 0 0 16,8 3 0-16,-5-3 0 0,4-6 0 0,-7 6 0 16,4 0 0-16,-4 0 0 0,7 3 0 0,0 0 0 0,-4-6 0 15,-3 3 0-15,7 0 0 0,-7 0 12 0,0 0-4 0,4 3 0 16,-4-3-8-16,7 3-11 0,-4 6 3 0,-3-9 0 15,0 0 8-15,0 0 12 16,7 3-2-16,-3 3-1 0,3-1-9 0,-7-5 0 0,0 0 0 0,0 0 8 16,4 6-8-16,3 0 0 0,-4 0 0 0,-3-6 8 15,0 0-8-15,0 0 0 0,4 6 0 0,-4-6 0 16,0 0 0-16,3 6 0 0,1 0 0 0,3-3 0 16,-7-3-8-16,3 6-4 0,1-1-1 0,-4-5 0 15,0 0 21-15,0 0 5 0,0 0 1 0,7 3 0 16,-4 6-22-16,-3-9-5 15,4 3-1-15,-4-3 0 0,0 0 14 0,0 0 0 0,3 9 0 0,-3-9 0 16,4 6 12-16,0 0 4 0,-4-6 2 0,3 6 0 0,-3-6-18 16,4 3 0-16,-4 5 0 0,3 1 0 0,-3-3 0 15,0 0 0-15,4 0 0 0,-4 6 0 16,0-7 8-16,0 1-8 0,0-6 0 0,0 6 0 16,-4 0 8-16,4 0-8 0,0-6 0 0,-3 6 0 0,3-6 0 0,0 6 0 15,-4 3 0-15,4-7 0 0,0-2 8 16,-3 9-8-16,3-3 0 0,-4 0 0 0,0 0 0 0,4-3 10 15,0-3-10-15,0 0 8 0,0 0-8 0,0 0 0 16,0 0 9-16,0 0-9 0,-3 3 0 0,3-3 8 16,-7 3-8-16,7-3 0 0,-7 0 0 0,3 3 0 15,4-3 0-15,-7-3 8 0,0 0-8 0,4 3 0 16,-4-3 0-16,0 3 8 0,3-3-8 0,-3 3 0 0,0 3 0 16,3-6 0-16,-3 3 0 0,4-3 0 15,-4 0 0-15,0 3 0 0,0 0 0 16,3 0 0-16,-3 0 0 0,4 0 0 0,-4 0 0 0,3 0 0 0,-3 3 0 15,3 0 0-15,4-3 0 0,-7 0 0 0,4 6 0 0,-4-6 0 16,7 0 0-16,-4 3 0 0,-3-3 0 0,7 0 0 16,0 0 0-16,-3 3 0 0,-4 0 0 0,3-3 0 15,4 0 0-15,0 0 0 16,-3 0 0-16,3 0 0 0,-4 0-30 0,4 0-4 16,-4 6-1-16,-3-6 0 0,4-3 35 0,-1 3 0 0,4 0 0 0,0 0 0 15,0 0 0-15,0 0 0 16,0 0 0-16,0 0 0 0,0 0-58 0,-3-3-5 0,3 3-1 15,0 0 0-15,0 0 20 0,0 0 3 0,0 0 1 0,0 0 0 16,0 0-46-16,0 0-9 0,0 0-1 0,0 0-512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4:24:37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7567 946 1417 0,'0'-12'60'0,"0"3"-48"16,0 3 4-16,0 1 2 0,0-1 0 0,-3 0 0 16,3 6 35-16,-4-6 7 0,4 0 2 0,0 6 0 15,0 0-28-15,-4-6-6 0,1-6 0 0,3 7-1 16,-4 2-4-16,1-9-1 0,-1 6 0 0,1-6 0 0,-1 6-6 0,1 0 0 16,3-5-1-16,-4 2 0 15,-3 3 2-15,0-6 1 0,0 6 0 0,4 1 0 0,-4-1-4 0,-1 0-1 16,1 0 0-16,-3 0 0 0,-1-3 8 15,1 9 2-15,-4-6 0 0,3 6 0 16,0 0-7-16,1 0-2 0,-4 0 0 0,3 6 0 16,1-6-5-16,-1 9-1 0,0 3 0 0,-3-6 0 0,4 5-8 15,-1 1 12-15,0 0-12 0,4-3 12 16,-3 2-12-16,3 1 0 0,-4 0 0 0,4 0 8 0,0 2-8 0,4 4 0 16,-4 0-12-16,3-1 12 15,0 4 0-15,1-3 0 0,-1-7 14 0,4 10-4 16,-3-3-10-16,3-1 0 0,0 1 0 0,0 2 0 0,0-2 0 0,-4 6-12 15,4-4 2-15,4-2 1 0,-4 5 9 0,0 4 16 0,0-4-4 16,0 4-1-16,-4-4-11 16,4 4 0-16,0 2 0 0,0-5 0 0,-3 2 21 15,3-2-1-15,0 2 0 0,0-2 0 0,0-1-20 0,0-2 0 16,0 2-10-16,0-5 10 0,-4 2 0 0,4-2 0 0,0-6 12 16,-3 5-3-16,3-8-9 0,0 3 12 15,0 0-12-15,0 0 12 0,0-1-12 16,0-5 8-16,0 3-8 0,0 3 8 0,0-6-8 0,0 5-11 0,-4-5 3 0,4 0 0 15,0 0 8-15,0 6 0 0,0-12 0 16,-3 9-8-16,3-3 8 0,0 5 0 0,-4-5 0 0,4 6-8 31,0 0-20-31,0-6-3 0,0-1-1 0,-3 4 0 0,3-3 6 0,0 6 1 0,-4 0 0 0,1-1 0 16,3-5-11 0,-4 0-3-16,1 3 0 0,3 3 0 0,-4-6 12 0,4-6 3 0,0 0 0 0,0 0 0 15,0 0-4-15,0 0-1 0,0 0 0 0,0 0 0 16,-7 0-30-16,7 0-5 0,-4-6-2 0,1 0 0 15,-1 0-32-15,1-6-6 0,3 3-2 0</inkml:trace>
  <inkml:trace contextRef="#ctx0" brushRef="#br0" timeOffset="468.81">7003 1272 1213 0,'0'0'34'0,"0"0"8"0,0 0-34 0,0 0-8 0,-7 0 0 0,7 0 0 15,0 0 94-15,-11 0 17 0,11 0 3 0,0 0 1 16,0 0-47-16,0 0-10 0,0 0-2 0,0 0 0 16,0 0-24-16,0 0-6 0,0 0-1 0,0 0 0 15,0 0-25-15,0 0 8 0,0 0-8 0,0 0 0 16,4 6 0-16,-1-6 0 0,4 6 0 0,0 0 0 16,0-6 0-16,7 6 0 0,-7-6 0 0,0 3 0 15,8 0 0-15,-5 5 0 0,4-8 0 0,0 6 0 16,0 0 0-16,1-6 0 0,-1 0 0 0,7 6 0 15,-11-6 0-15,8 0 0 0,-4 6 0 0,4-6 0 0,-1 0 0 16,1 0 0-16,-4 0 0 0,0 0 0 0,0 6 0 16,-3-6 0-16,7-6 0 0,-1 6 0 0,1 0 0 0,-4 0 0 15,4 6 0-15,-1-6 0 0,-6 6-27 0,0-6 3 16,3 0 0-16,-4 0 0 16,4 0-34-16,-3 6-6 0,-1-6-2 0,-2 6 0 15,2-6-117-15,-3 0-23 0,0 0-5 16</inkml:trace>
  <inkml:trace contextRef="#ctx0" brushRef="#br0" timeOffset="1153.813">7468 1384 1078 0,'-10'12'22'0,"6"0"6"0,1-7-28 0,-1 4 0 0,1 3 0 0,-1-6 0 0,1 6 79 16,-1-1 9-16,1 1 3 0,-1-3 0 15,4 3-19-15,-4-1-4 0,1-5-1 0,3 0 0 16,-4 6-16-16,4-6-3 0,0 0-1 0,-3 8 0 16,3-8-14-16,0 0-2 0,0 6-1 0,3-6 0 0,-3 0-11 15,4 5-3-15,-1-5 0 0,1 3 0 16,0-3-4-16,-4 0-2 0,3 0 0 0,1 0 0 0,-1 0-2 0,-3-6 0 16,0 0 0-16,0 5 0 15,0-5 0-15,4 6-8 0,-4 0 12 0,0-6-4 0,3 9-8 0,1-3 10 16,-1 0-10-16,-3-6 10 15,0 0-10-15,0 0 0 0,0 0 9 0,0 0-9 0,0 0 23 0,0 0 0 16,0 0 0-16,0 0 0 16,0 0 17-16,0 0 3 0,0 0 1 0,-3-6 0 0,-4 0-27 0,0-3-5 15,3 3 0-15,-3 0-1 0,3-5-11 16,-3 5 0-16,4-6 0 0,-1 6 8 0,1-3-8 0,-1 3 0 0,-3 1 0 0,4-1 0 31,-1 0 0-31,1 0 0 0,-1 0 0 0,1 0 0 0,-1-6 0 0,1 7 0 16,3-4 0-16,0 9 0 0,0 0 0 0,-4 0 0 0,4 0 0 0,-4-12 0 15,4 0-9-15,-3 6 9 0,3 0 0 0,-4-5 0 16,8 5 0-16,-4 0-8 0,0 3 8 16,0-3 0-16,0 6 0 0,3-6 0 0,1 0-8 0,0 0 8 15,3 1-8-15,-4-1 8 0,4 6-12 0,0-6 12 16,4 6-9-16,-8-6 9 0,8 6 0 0,-4 0-9 16,4 0 9-16,-1 0 0 0,1-6 0 0,-1 6-8 15,1-3 8-15,-1 3 0 0,1 0 0 0,0-3 0 16,-1 3 0-16,1 0 0 0,-1 0 0 15,1 0 0-15,0 3 0 0,-4-3-10 0,3 0 10 0,1 3 0 16,-4 3-47-16,0-6-2 16,-4 6-1-16,4 0 0 0,1-6-50 15,-1 6-11-15,0-6-1 0</inkml:trace>
  <inkml:trace contextRef="#ctx0" brushRef="#br0" timeOffset="2084.733">7796 1481 1006 0,'0'0'20'0,"0"0"7"0,0 0-27 0,0 0 0 0,0 0 0 0,0 0 0 15,0 0 96-15,0 0 15 0,0 0 2 0,0 0 1 16,0 0-46-16,0 0-10 0,0 0-2 0,0 0 0 15,0 0 7-15,0 0 1 0,0 0 0 0,-3 3 0 16,3-3-13-16,0 0-3 0,0 0 0 0,0 0 0 16,0 0 2-16,0 0 0 0,0 0 0 0,0 0 0 15,0 0-16-15,0 0-3 0,0 0-1 0,0 0 0 16,0 0-11-16,0 0-3 0,0 0 0 0,0 0 0 0,0 0-5 0,0 0-2 16,0 0 0-16,0 0 0 15,0 0-9-15,0 0 0 0,0 0-10 0,0 0 10 0,3 6-12 0,1 0 3 16,3 5 1-16,0-11 0 15,0 6 8-15,0-6 0 0,-7 0 0 0,11 0 0 0,-4 6 0 0,3-6-8 16,1 0 8-16,-4 6-8 16,0-6 0-16,0 6 0 0,7-6 0 0,-10 0 0 0,-1 0-4 0,4-6 0 15,0 6 0-15,0 0 0 16,1 0 20-16,-8 0 3 0,7-6 1 0,-7 6 0 0,7 0-26 0,0 0-5 16,0 0-1-16,0-6 0 15,-4 6 32-15,4-6 7 0,-3 6 1 0,-1-11 0 0,4 11-20 0,-3-9 0 16,-4 3 0-16,0 0 0 15,4-6 0-15,-4 1-17 0,0 5 3 0,3 0 1 0,-3 0 13 0,-3-3 0 0,3 3 0 16,0 0 0-16,0 1 8 0,-4-1-8 0,4 0 0 16,-4 0 0-16,1 6 0 0,-4-6 8 0,3 0-8 0,1 0 0 15,-1 6 12-15,-3-6-12 0,0 3 12 0,0-2-12 16,0 5 0-16,0-6 0 0,0 6-15 0,0 0 5 16,0 0-2-16,0 0 0 0,0 0 0 15,-4 0 0-15,4 6 4 0,-3-1 0 0,2-5 0 0,-2 3 0 16,3 3 8-16,0 0 0 0,0 0 0 0,-4 0-8 15,8 0 8-15,-4 0-10 0,-1 5 10 0,5-5-10 16,-1 0 10-16,1 3-10 0,-1 3 10 0,1-6-10 0,3 11 10 16,0-5-8-16,0 3 8 0,0 2-8 15,0-5 8-15,-4-6 0 0,4 6 0 0,0 2 0 0,4-8 0 16,-4 0 0-16,0 0 0 0,3 0 0 16,-3-6 0-16,0 12 0 0,0-1 0 0,0-5 0 15,4 3 0-15,-4-3 0 0,0 0 0 0,3 0-8 16,-3 6 8-16,4-7 0 0,-1 7 0 0,1-6 0 0,0 3 0 0,-4-3 0 15,3 6 0-15,1-7 0 16,3 1 0-16,0 0 0 0,-4 0 0 0,4 6-8 0,0-3 8 0,-3-3 0 16,3-1 0-16,0 1 0 15,0 0 0-15,0 0 0 0,0 0 0 0,4 6 0 0,-8-6-21 0,4-3 1 16,4-3 0-16,-4 2 0 16,0-2-52-16,0 3-9 0,0-3-3 0,4 0 0 15,-4 0-121-15,-4-3-25 0</inkml:trace>
  <inkml:trace contextRef="#ctx0" brushRef="#br0" timeOffset="2615.261">7846 969 1013 0,'0'0'20'0,"0"0"8"0,0 0-28 0,0 0 0 0,0 0 0 16,0 0 0-16,0 0 56 0,-7 0 7 0,7 0 1 0,-7 6 0 16,7-6-8-16,-7 6 0 0,7-6-1 0,-4 9 0 15,4-9-11-15,0 6-3 0,-3 0 0 0,3 6 0 16,0-7-1-1,3 1 0-15,-3 0 0 0,4 6 0 0,-1-6-11 0,1-3-2 0,-1 3-1 0,1 0 0 16,3 5-6-16,-4-5 0 0,4 0-1 0,0 0 0 16,0 0-7-16,1 0 0 0,-5 0-1 0,4-3 0 15,0-1-3-15,4 1-8 0,-8 3 12 0,1 0-4 16,3 0-8-16,0-6 0 0,0 6 0 0,0-6 0 16,-3 6 0-16,3 0 0 15,0-6 0-15,0 6 0 0,0-1-27 16,3-5-10-16,-3 9-3 0,4-6 0 0,0 6-48 15,-1-3-11-15,-3 0-1 0</inkml:trace>
  <inkml:trace contextRef="#ctx0" brushRef="#br0" timeOffset="3540.28">8280 1557 691 0,'-11'0'14'0,"11"0"4"0,-3 0-18 0,3 0 0 0,-4-5 0 0,1-1 0 16,3 6 76-16,-8-3 12 16,5 3 3-16,-4 0 0 0,7 0-11 0,-4-6-1 0,4 6-1 0,-3 0 0 15,-4-6-13-15,0 6-2 0,3 0-1 0,4 0 0 16,-7 0-9-16,7 0-1 0,-3-6-1 0,3 6 0 15,0 0-5-15,-7 0-1 0,7 0 0 0,0 0 0 16,0 0-7-16,0 0-2 0,0 0 0 0,0 0 0 16,0 0-15-16,0 0-3 0,0 0-1 0,0 0 0 15,0 0-9-15,-4 6-8 0,4-6 12 0,4 6-12 16,-4 0 8-16,0 8-8 0,3-8 0 0,-3 0 0 0,4 6 10 0,-1-6-10 16,-3 0 8-16,4 5-8 15,-1-5 0-15,1 3 0 0,-1-3 0 0,1 6 0 16,3 0 0-16,-4-7 0 0,1 7 0 0,-1-6 0 15,1 3 0-15,-1 3 0 0,1-6 0 0,0-1 0 0,-4 7 0 0,3-6 0 16,-3-6 0-16,4 6 0 16,-4-6 0-16,0 0 0 0,0 0 0 0,0 0 8 0,0 0-8 15,0 0 0-15,0 0 9 0,0 0-9 16,0 0 12-16,0 0-1 0,0 0-1 0,0 0 0 0,0 0 6 0,0 0 2 16,0 0 0-16,0 0 0 15,0 0 3-15,0 0 1 0,0 0 0 0,0 0 0 0,0 0-6 0,0 0-2 16,0-970 0-16,-7 1940 0 15,3-970-6-15,-3 0-8 0,0 0 11 0,3 0-11 0,-3 0 15 0,7 0-4 0,-7-6-1 16,0 0 0-16,0 6 18 16,4-6 4-16,-4 0 1 0,-1 1 0 0,5-7-33 0,-1 6 0 0,1-3-12 0,-1 3 3 15,1-6 9-15,-1 7 0 0,1-7 0 16,-1 0 0-16,1 0 0 0,3 3 0 0,-4-2 0 0,4-1 0 16,0 0 0-16,0 0-8 0,4 1 8 0,-4 2 0 15,3-3 0-15,-3 0-10 0,4 1 10 0,-1-4 0 16,1 3 0-16,3 6-8 0,-4-11 8 15,1 11 0-15,3-6 8 0,-3 3 4 0,3 3 2 0,0 0 0 16,0-5-26-16,-4 5-6 16,1 0-1-16,3 0 0 0,-4 0 19 0,4 6-8 0,0 0 8 0,1-6 0 15,-5 6-11-15,4 6 11 0,4-6-10 0,-8 6 10 32,4 0-27-32,0 0 1 0,0 0 0 0,0 5 0 0,4-5-8 0,-4 9-2 0,4-9 0 15,-4 6 0-15,3-1 3 0,-3 1 0 0,0-3 0 0,0 3 0 16,1-6-4-16,2 5-1 0,-3-11 0 0,0 6 0 15,4-6-21-15,-4 0-4 0,3 0-1 0,-2 0 0 16,-1 0-16-16,3-6-4 0,-3 6-1 0,4-6 0 16,-1 1 31-16,-3-1 6 0,4 0 2 0,0 0 0 15,-1 3-22-15,-3-3-4 0,4 0 0 0</inkml:trace>
  <inkml:trace contextRef="#ctx0" brushRef="#br0" timeOffset="4262.23">8664 1575 954 0,'0'0'20'0,"0"0"5"0,0 0 1 0,0 0 2 0,-7 6-28 0,-3-6 0 0,3 0 0 0,-1 0 0 15,1 0 79-15,0 0 10 0,7 0 3 0,0 0 0 16,-7 0-27-16,7 0-5 0,0 0 0 0,-7 0-1 0,7 0-5 0,0 0-1 16,0 0 0-16,0 0 0 0,0 0-12 0,0 0-2 15,0 0-1-15,0 0 0 0,0 0-11 0,0 0-3 16,0 0 0-16,0 0 0 0,0 0-6 0,0 0-2 15,0 0 0-15,0 0 0 0,0 0-8 0,0 0-8 16,0 0 12-16,0 0-12 0,0 0 20 0,0 0-2 16,0 0-1-16,0 0 0 0,4 0-3 15,3 6-1-15,-4 0 0 0,1-6 0 16,3 6-2-16,0-1-1 0,0-5 0 0,0 0 0 0,-3 0-10 0,-4 0 12 16,7 0-12-16,0 0 12 0,0-5-1 0,0-1 0 15,0 6 0-15,0-6 0 0,0 0 4 0,-3 6 1 16,3-6 0-16,0 0 0 0,0 0-7 0,-4 0-1 15,4-5 0-15,0 2 0 0,0 3-8 0,-3-6 0 16,3 6 9-16,-3-5-9 0,-1 5 0 16,-3-3 0-16,4 3 0 0,-4-6 8 0,0 6-8 0,0-5 9 0,0 5-9 0,0 0 10 15,-4-6-10-15,1 6 0 0,-5-3 9 0,5 4-9 16,-4-1 0-16,3 0 0 0,-3 0 0 0,-3 6 0 16,3-6 0-16,-4 6-13 15,4 0 1-15,-4 6 1 0,1-6 1 0,-1 0 0 0,1 6 0 0,-1 0 0 16,1 5 10-16,2-2-13 0,1 3 5 15,0 0 8-15,0 5-12 0,0 1 12 0,0-3-12 0,4 2 12 16,-4 1-9-16,3 8 9 0,1-8 0 0,-1-6 0 16,0 11 0-16,4-8 0 0,-3 3 0 0,3-1 0 15,-4 4 0-15,4-3 0 0,-3-7 0 0,3 1 0 16,0 0 0-16,3 3 19 0,-3-10-3 0,0 7 0 16,4-6-16-16,-4-6-11 0,7 6 2 0,-7-6 0 15,7 12 9-15,0-6 8 0,4-6-8 0,-1 3 11 16,1-1-1-16,-1 7 0 0,8-9 0 0,-4 0 0 0,7 6-10 15,1-6 0-15,-1 0-12 0,0 6 12 16,4-6-45-16,3-6-2 0,0 6 0 16</inkml:trace>
  <inkml:trace contextRef="#ctx0" brushRef="#br0" timeOffset="8211.745">14178 908 801 0,'-3'6'34'0,"3"-6"-34"0,-4 5 58 0,1 1 5 16,3-6 1-16,-4 9 0 0,0 3-10 0,4 0-2 16,-3-6 0-16,-1-1 0 0,4-5-4 0,0 6-2 15,0-6 0-15,-3 12 0 0,3-3-6 0,-4-3 0 16,4-6-1-16,0 6 0 0,0-6-6 0,-3 6-1 15,3-6 0-15,0 11 0 0,0 1-9 0,-4-6-3 16,4-6 0-16,0 6 0 0,-3 3-5 16,3-3-2-16,0-1 0 0,0 7 0 0,0 0 1 0,0-6 0 15,0 6 0-15,0-7 0 16,3 10-4-16,-3-3-1 0,0 0 0 0,4-1 0 0,-4 1 8 0,3 3 2 16,-3-3 0-16,0-1 0 0,4 7-6 15,-1-3-1-15,1-3 0 0,-1 5 0 0,-3-5-1 0,4-3-1 0,0 2 0 16,-4 1 0-16,3 0 1 0,1 0 0 15,-4 0 0-15,3-4 0 0,1 4-1 0,-4 0 0 0,3 0 0 0,-3-1 0 16,4-2-10-16,-4 3 0 0,0-6 9 16,3 6-9-16,-3-7 0 0,0 7 9 0,4-6-9 15,-4-6 0-15,0 6 10 0,0-6-10 0,3 6 8 16,-3-6-8-16,0 0 12 0,0 9-4 0,0-3 0 0,0-6 0 16,4 11 3-16,-4-11 0 15,0 0 0-15,0 6 0 0,3 0-11 0,-3-6 0 0,4 6 0 0,-4 0 0 16,3 0 8-16,-3-3 0 0,0 8 0 0,0-11 0 15,0 0-8-15,0 0 0 0,0 0 0 0,0 0 0 16,0 0 0-16,0 0 0 0,0 0 0 0,0 0 8 16,0 0-8-16,0 0 10 0,0 0-10 0,0 0 10 15,4 6-10-15,-1 0 12 0,-3-6-12 0,4 6 12 16,0 0-12-16,3 0 0 0,-4 0 9 0,4 0-9 16,0-1 0-16,-3 1 0 0,3-6 0 0,0 9 0 0,0-9 0 0,0 6 0 15,0 0 0-15,0 0 0 16,0 0 0-16,0 0 0 0,0-1 0 0,0 1 0 0,0 0 0 0,0-6 8 15,-3 0-8-15,3 6 0 16,0-6 12-16,0 3-1 0,0 3-1 0,0-6 0 0,-3 0-10 0,3 6 0 16,0 0 0-16,0 0-11 15,-4-1 11-15,4-5 0 0,-7 0 0 0,4 6 0 0,3-6 0 0,-3 0 0 16,-4 0 8-16,7 0-8 16,0 0-18-16,-4 6-8 0,4-6-2 0,0 0 0 15,-3 0-108-15,3 0-21 0,0 0-5 0</inkml:trace>
  <inkml:trace contextRef="#ctx0" brushRef="#br0" timeOffset="8689.388">14242 1228 820 0,'0'0'18'0,"0"0"4"0,0 0 1 0,0 0 0 15,0 0-23-15,0 0 0 0,-11 0 0 0,11 0 0 16,-7 0 60-16,3 6 8 0,-3 0 2 0,4-3 0 16,-4 3-10-16,7-6-3 0,-4 6 0 0,1 5 0 0,-1-5-1 0,1 0-1 15,3-6 0-15,0 6 0 16,-4 0-17-16,4-6-3 0,0 0-1 0,0 0 0 16,0 0 9-16,0 0 1 0,0 0 1 0,0 0 0 15,0 0-1-15,0 0 0 0,0 0 0 0,0 0 0 0,0 0-25 0,0 0-6 16,0 0-1-16,7 6 0 0,0-6-12 0,0 0 0 0,0 0 0 0,4 0 0 15,0 0 0-15,-1 0 0 0,1 0 0 0,-4 0 0 16,3 0-8-16,1 0-5 0,-4 0-1 0,4 3 0 31,-4-3-15-31,3 3-3 0,-3-3-1 0,0 8 0 16,0-8-40-16,0 0-8 0,1 6-2 0,-1 0 0 16,0-6-20-16,-4 6-4 0,4-6-1 0</inkml:trace>
  <inkml:trace contextRef="#ctx0" brushRef="#br0" timeOffset="9159.031">14192 872 1080 0,'0'0'24'0,"0"0"4"0,0 0 2 0,0 0 0 0,0 0-30 16,-7-5 0-16,7 5 0 0,0 0 0 0,-3 0 76 0,3 0 10 0,0 0 2 0,0 0 0 15,0 0-32-15,0 0-7 0,0 0-1 0,0 0 0 16,0 0-29-16,0 0-7 0,0 0 0 0,0 0-1 31,0 0-11-31,3 5 0 0,1 1 0 0,-1 0 0 0,1 6 0 0,3-6 0 0,-4 0 0 0,4 0 0 16,0-1 0-16,-3 1 12 0,3-6-12 0,4 9 12 16,-4-3-12-16,0 0 8 0,-4-6-8 0,4 6 8 15,0-6 0-15,0 6-8 0,1-6 12 0,-1 6-4 16,0-6-8-16,0 0 0 0,3 5 9 0,1-5-9 15,-1 6 0-15,1-6 0 0,3 0 0 0,-3 6 0 16,3-6-9-16,0 0-3 0,0 6-1 0,0-6 0 16,0 3-49-16,-3 3-10 15,-1-6-1-15</inkml:trace>
  <inkml:trace contextRef="#ctx0" brushRef="#br0" timeOffset="9723.795">14644 834 1013 0,'0'0'20'0,"0"0"8"0,0 0-28 15,0 0 0-15,0 0 0 0,0 0 0 0,0 0 87 0,0 0 12 0,0 0 2 0,0 6 1 16,0 6-23-16,0-6-5 0,0 3-1 0,3 2 0 16,-3-5-25-16,4 6-4 0,-4-6-2 0,3 6 0 15,-3-1-15-15,4-2-3 0,-4 3-1 0,0 0 0 16,3-6 5-16,-3 5 0 0,4 4 1 0,-4-3 0 15,3 0-10-15,1 5-3 0,0-5 0 0,-1 3 0 16,-3 2-6-16,4 1-2 0,-1-6 0 0,-3-1 0 16,0 10 0-16,4-3-8 0,-4-1 12 0,3 4-4 15,-3-3-8-15,0 5 12 0,0-2-12 0,0 2 12 16,0-5-3-16,0-4 0 0,0 16 0 0,-3-7 0 16,3-2 2-16,0 8 0 0,0-8 0 0,0-3 0 15,-4 5 2-15,4-2 1 0,0-4 0 0,0 1 0 16,0-6 0-16,0 2 0 0,0-2 0 0,0-6 0 0,0 6-14 0,4-6 11 15,-4-6-11-15,0 0 10 16,0 6-10-16,0-6 0 0,3 11 0 0,-3-11 8 0,0 0-8 0,0 0 0 16,0 0 0-16,0 0 0 15,0 0 0-15,4 0 0 0,-4 0 0 0,0 0 0 0,0 0 0 0,0 0-11 16,0 0 3-16,0 0 0 16,0 0-16-16,0 0-2 0,0 0-1 0,0 0 0 15,0 0-21-15,0 0-4 0,0 9 0 0,0-9-1 16,0 0-39-16,0 0-8 0,0 0-2 0</inkml:trace>
  <inkml:trace contextRef="#ctx0" brushRef="#br0" timeOffset="10129.669">14944 1419 1078 0,'0'0'22'0,"-4"9"6"0,4-3-28 0,-3 0 0 0,3 6 0 0,0-7 0 15,-4 1 66-15,1 0 7 0,3 6 2 0,0-12 0 0,-4 3-9 0,0 3-2 16,4 0 0-16,-3 5 0 16,3-11-9-16,0 6-3 0,0-6 0 0,0 6 0 0,0 6-24 0,0-6-6 15,0 0-1-15,0-3 0 16,0 8-6-16,3-5-2 0,-3 0 0 0,4 0 0 0,-4 0-13 0,4 6 0 16,-1-6 0-16,-3 5 0 15,4-8 0-15,-1 3 8 0,-3 6-8 0,4-6 0 0,-1 0 0 0,-3 5 0 16,4-5-12-16,-4 0 12 15,0-6-36-15,0 0 0 0,3 9 0 0,1-3 0 16,-4-6-20-16,0 0-5 0,0 0-1 0</inkml:trace>
  <inkml:trace contextRef="#ctx0" brushRef="#br0" timeOffset="10392.473">14982 990 1414 0,'-10'12'40'0,"3"0"9"15,0-1-39-15,-4 1-10 0,4-6 0 0,0 0 0 16,0 3-41-16,0-9-11 0,3 0-1 0</inkml:trace>
  <inkml:trace contextRef="#ctx0" brushRef="#br0" timeOffset="18349.74">22394 1469 971 0,'-14'0'20'0,"14"0"6"0,-7 0-26 0,4 6 0 0,-4-6 0 0,0 0 0 16,-1 0 88-16,1 0 12 0,0 0 2 0,0 6 1 16,0-6-31-16,0 0-7 0,4 3-1 0,-4 0 0 15,0-3-27-15,-1 0-5 0,1 0-2 0,-3 0 0 16,3 3-8-16,0-3-2 0,0 6 0 0,0-6 0 16,0 0 3-16,3 6 0 0,-3-1 0 0,0 1 0 15,0 0-23-15,0 0 9 0,0 0-9 0,0 0 0 16,0 3 0-16,3 2 0 0,-3 7 0 0,0-6 0 15,0 5-21-15,0-2-8 0,0 3-2 0,0-1 0 16,0 1 31-16,0-3 13 0,3 2-1 0,-3 1 0 16,7-6-12-16,-3 3 0 0,3-10 0 0,-4 7 0 15,8-6 0-15,-4 0 0 0,3 0 0 0,1 0 0 16,-1 0 0-16,1-3 0 0,3-1 0 0,-4 1 0 0,4-3 0 16,0 0-10-16,0 0 10 0,1-3-8 0,-1 1 8 0,0-1 0 15,0-3 0-15,3 0 0 0,-3-6-8 0,0 6 0 16,0 0 0-16,0 0 0 0,1-5 21 0,2-4 5 15,-3-3 1-15,4 1 0 0,-4-4-11 0,3 3-8 16,-3-5 9-16,0-4-9 0,1 4 12 16,-1-6-3-16,0 2-1 0,0-2 0 0,0-4-8 0,0 4 0 15,0-9 0-15,0 5 0 16,-4-2 0-16,5 3 0 0,-1-3 0 0,0 2 8 0,-4 4-8 0,4-4 0 0,4 4 0 16,-8-3 0-16,4 2 0 0,-3 4 0 15,3-4 0-15,-3 1 0 0,3 3 0 0,-4 8 0 0,4-3 0 0,-3-2 0 16,-1 5 0-16,-3 1 0 0,0 2 0 0,0-3 0 15,0 6-12-15,-3-5-2 0,-1 2 0 0,1 3 0 16,-1 1 14-16,1 5 16 0,-4-12-3 0,3 9-1 16,-3 3-12-16,0 1 0 0,3-1 0 0,-3 0 0 15,0 0 0-15,7 6-16 0,-7-6 3 0,7 6 1 16,-7 0 12-16,4 0-12 0,-4 6 12 0,3 0-12 16,4 0-1-16,-4 0 0 0,1-1 0 0,3 7 0 15,0 9 13-15,0-9 0 0,3 5 0 0,1 10 0 16,0-4 0-16,-1 1 0 0,1 2 0 0,-1 3 0 15,1 4 0-15,-1-4-9 0,1 4 9 0,-1 5 0 16,-3-3 0-16,0-3 0 0,0 4 0 0,0 2 0 16,0-3 0-16,-3-8 0 0,3 8 0 0,-4-3 0 15,1-2 0-15,-1 2 0 0,1-3 0 0,-1-2 8 0,1 2-8 0,-5-2 0 16,5 2 0-16,-4-2 0 0,3-4 30 0,-3 1 2 16,4-4 0-16,-4 4 0 0,0-1-20 0,0-2-3 15,3-4-1-15,1 7 0 0,-1-3-8 0,-3-4 10 16,3 1-10-16,-3-1 10 0,4 4-10 0,-1-3 8 15,1-1-8-15,-1-2 8 0,4 3-8 0,0-7 0 0,0 1 0 0,0 9 0 16,-3-10 0-16,3-5 0 0,0 6 0 0,0-6 0 16,0 6 0-16,0-6 0 0,0-6 0 0,0 3 0 15,0 2 8-15,0-5-8 0,0 0 12 0,0 0-4 16,0 0 6-16,0 0 1 0,0 0 0 0,0 0 0 16,0 0-15-16,0-8-13 0,0 2 2 0,0-6 1 15,3 0-57-15,1 6-11 16,-1-5-2-16,1 5-684 0</inkml:trace>
  <inkml:trace contextRef="#ctx0" brushRef="#br0" timeOffset="19094.793">22733 1525 998 0,'0'0'20'0,"0"0"7"0,0 0-27 0,0 0 0 0,0 0 0 0,-4 6 0 16,-3 0 47-16,7-6 4 0,-3 0 1 0,-4 6 0 15,0 3 12-15,0-4 4 16,3-5 0-16,-3 6 0 0,4 0-15 0,-4-6-2 0,0 6-1 0,-1-6 0 16,8 0-29-16,-7 6-5 0,0-6-2 0,0 6 0 15,-3-6-5-15,3 6-1 0,0-6 0 0,-4 0 0 16,4 0-8-16,0 6 8 0,-4-1-8 0,4-5 8 15,0 6-8-15,-3-6 0 0,3 9 9 0,-1-9-9 16,1 12 0-16,0-6 9 0,4 6-9 0,-4-7 0 16,3 7 16-16,-3-3-3 0,4 3-1 0,-1 0 0 15,-3-1-12-15,4 1 0 0,-1 0 0 0,1 3 0 16,3-4 12-16,-4-5-3 0,4 6-1 0,0 0 0 16,0-3-8-16,0 2 0 0,0 1-12 0,4 6 12 15,-4-12 0-15,3 5 0 0,1-5 0 0,3 3 0 16,0 3-9-16,0-6 9 0,0-6 0 0,3 6 0 0,1-6 0 0,0 0 0 15,-1 0 0-15,1 0 0 16,-1-6 0-16,-3 6-15 0,7-6 5 0,-3 0 1 16,0 0 9-16,3-3-10 0,0 3 10 0,0 0-10 15,-3-5 10-15,3-1-12 0,-4 0 12 0,1 6-12 16,-1-5 12-16,-3 2-10 0,1-9 10 0,-5 6-10 16,4 1 2-16,-3-4 0 0,-1 3 0 0,1 6 0 15,-4-6-6-15,0 1-1 0,-4-1 0 0,-3 3 0 16,4 3 15-16,-4 0 0 0,-1 0 0 0,1 1 0 15,0 5-12-15,-3-12-4 0,-1 12 0 0,4-6 0 16,-3 0 28-16,-1 6 4 0,0-6 2 0,1 6 0 0,3 0-8 0,-4 0-2 0,4 0 0 16,0 0 0-16,7 0-8 0,-7 0 8 0,7 0-8 15,-7 0 8-15,3 0-8 0,4 0-9 0,-7 6 9 0,7-6-13 16,-7 0 13-16,7 0 0 0,0 0 0 0,0 0 0 16,0 0-34-16,0 0-7 15,0 0-2-15,0 0 0 0,0 6-40 0,0 6-8 16,0-12-1-16</inkml:trace>
  <inkml:trace contextRef="#ctx0" brushRef="#br0" timeOffset="19934.704">22846 1619 858 0,'0'0'36'0,"0"0"-28"16,0 0 40-16,0 0 8 0,0 0 1 0,0 0 1 16,0 0-4-16,0 0-1 0,0 0 0 0,0 0 0 15,0 0-18 1,0 0-4-16,0 0-1 0,0 0 0 0,0 0-13 0,0 0-2 0,0 0-1 0,0 0 0 15,0 0-14-15,0 0 11 0,0 0-11 0,0 0 10 16,0 0-10-16,0 0 8 0,0 0-8 0,0 0 8 16,0 0 8-16,0 0 2 0,0 0 0 0,0 0 0 15,0 0 5-15,0 0 1 0,0 0 0 0,0 12 0 16,0-12-3-16,0 6 0 0,-4 0 0 0,4-6 0 16,0 6-1-16,0-1 0 0,0-5 0 0,0 6 0 15,0 0 4-15,0 3 0 0,0-3 0 0,4 0 0 16,-4 6-24-16,3-7 0 0,-3 1 0 0,4 0 0 15,-1 0 0-15,1 0 8 0,0 9-8 0,3-9 8 16,-4-1-8-16,1 1 11 0,3 0-11 0,0 0 12 16,-4 6-12-16,4-6 0 0,-3-6 0 0,3 6 0 15,-4-3 0-15,5-1 0 0,-5-2 0 0,4 9 0 16,-3-9 0-16,3 0 0 0,-4 0 0 0,1 6 0 16,3-6 0-16,-4 6 0 0,4-6 0 0,-3 6 0 15,-1-6 0-15,4 0 8 0,-3 0-8 0,0 0 0 16,3 0 11-16,-4 0-3 0,4 0-8 0,-7 0 12 15,7 0-4-15,-3 0 0 0,3-6-8 0,-7 6 12 0,3 0-3 0,-3 0-1 16,7-6 0-16,-3 0 0 0,-1 0 20 16,4 1 3-16,-3-4 1 0,3 3 0 0,0-6-32 0,-3 6 0 15,-1-6 0-15,4 1 0 0,-3-4 12 0,-4 3-3 16,3 0-1-16,1-5 0 0,-1 2-8 0,1 3 0 16,-1 1 0-16,-3-7 0 0,4 6 0 0,-4 3 0 15,0-8 0-15,-4 11 0 0,4-6 0 0,0 6-11 0,4-6 3 0,-4 7 0 16,0-4-20-16,0 3-4 15,0 0-1-15,0 0 0 0,0 6 8 0,-4-6 1 0,1 0 1 16,3 6 0-16,0-6 11 0,0 6 3 16,0-5 0-16,0 5 0 0,0-6-27 0,0 6-6 15,0-9-1-15,0 9 0 0,3-3-7 0,-3 3-2 16,0-3 0-16,0 3 0 0,0-6-9 16,4 0-3-16,-4 0 0 0</inkml:trace>
  <inkml:trace contextRef="#ctx0" brushRef="#br0" timeOffset="20931.036">23347 1507 1265 0,'0'0'36'0,"0"0"8"0,0 0-36 0,0 0-8 0,0 0 0 0,0 0 0 15,0 0 69-15,0 0 12 0,0 0 3 0,0 0 0 16,0 0-28-16,0 0-4 0,0 0-2 0,0 0 0 16,0 0-5-16,0 0-1 0,0 0 0 0,0 0 0 15,0 0-15-15,-7-5-3 0,7 5-1 0,0 0 0 16,0 0-12-16,0 0-2 0,0 0-1 0,0 0 0 16,0 0-2-16,0 0 0 0,0 0 0 0,0 0 0 15,0 0 0-15,0 0-8 0,0 0 12 0,0 0-4 16,0 0-8-16,0 0 0 0,0 0 0 0,0 0 0 15,3-6 0-15,1 6 0 0,-1-6 0 0,4 3 0 16,0 0 0-16,-3 3 0 0,3 0 0 0,0-3 0 16,-3 3 0-16,6 0 0 0,-3 0 0 0,0 0 0 15,4-6 0-15,-4 6 0 0,0 0 0 0,4 0 0 16,-4 0 0-16,0-6 0 0,0 6 0 0,0 0 0 16,0 0 0-16,3 0 0 0,-2 0 0 0,2 0 0 15,-3 0 0-15,4 0 0 0,-4 0 0 0,0 0 0 16,0 0 0-16,-4 0 0 0,4 0 0 0,1 0 0 15,-8 0 0-15,3 0 0 0,-3 0 0 0,4 6 0 16,-4-6 0-16,3 6-11 0,1-3 3 0,-4 3 0 16,0 0-16-16,0 5-4 0,0-5 0 0,-4 0 0 0,-3 0 28 0,4 0 0 15,-5 6 0-15,-2-9 8 0,3 8-8 0,0 1 0 16,-4-6-8-16,1 0 8 0,3 6 0 0,-4-6-10 0,4 5 10 16,-4-8 0-16,4 3 0 0,0 0 0 0,0 0 0 0,0 0 0 15,0-6 0-15,0 6 0 16,0 0 0-16,0-6 0 0,7 0 0 0,-7 5 0 15,0-5 0-15,0 6 0 0,0 0 0 0,0-6 0 16,0 6 0-16,3 3 0 0,-3-3 0 0,3-6 0 16,-3 12 0-16,4-12 0 0,-4 5 0 0,3 1 0 0,1 0 0 0,-1 0 0 15,1 0 0-15,-1 0 0 0,1 3 0 0,-1-3 0 16,4-6 0-16,-3 5 0 0,-1 1 0 16,4-6 0-16,0 0 0 0,0 6 0 0,0-6 0 0,0 0 0 15,0 0 0-15,0 0 0 0,0 0 0 0,0 0 0 16,0 0 0-16,0 6 0 0,0-6 11 0,0 0-11 15,0 0 16-15,0 0-3 0,0 0-1 0,0 0 0 16,0 0-12-16,0 0 8 0,7 0-8 0,-7 0 0 16,4 0 10-16,3 0-10 0,0 0 10 0,0 0-10 15,0 0 9-15,0-6-9 0,0 6 8 0,0 0-8 16,0 0 0-16,4-6 0 0,-4 6 0 0,0 0 0 16,0 0 0-16,0 0 0 0,0 0 0 0,0 0 0 15,0 0 0-15,0 0 0 0,0 0 0 0,0 0 0 16,0 0 0-16,0 0 0 0,-3 0 0 0,-4 0 0 15,7 0 0-15,0 0 0 0,-3 6 0 0,3-6 0 16,-4 6 8-16,4-6-8 0,0 0 0 0,0 6 8 16,-3-6-34-16,3 0-7 0,0 0-2 0,-4 0 0 15,-3 0 5-15,7 6 1 0,-3 0 0 0,-4-6 0 16,7 0-63-16,0 6-12 0,0-6-2 0</inkml:trace>
  <inkml:trace contextRef="#ctx0" brushRef="#br0" timeOffset="21861.309">23770 1575 957 0,'0'0'20'0,"0"0"4"16,0 0-24-16,-3 0 0 0,3 0 0 0,-7 6 0 16,7-6 75-16,0 0 9 0,0 0 3 0,0 0 0 15,0 0-19-15,0 0-3 0,0 0-1 0,-4 6 0 16,4-6-20-16,0 0-4 0,0 6 0 0,0-6-1 15,0 11-15-15,0-11-4 0,4 6 0 0,-4-6 0 16,0 0 4-16,3 9 1 0,1-3 0 0,-4-6 0 16,3 0-4-16,1 6-1 0,-1 0 0 0,4 0 0 0,-7-6-8 0,4 0-1 15,3 6-1-15,0-6 0 0,0 0 3 0,0 0 1 16,0 0 0-16,0 0 0 0,0 0-14 0,0 0 9 0,0-6-9 0,0 0 8 16,0 6-8-16,0 0 0 15,1-6 0-15,2 6 8 0,-3-6-8 0,0 6 0 16,0 0 0-16,-3 0 8 0,3 0-8 0,-4 0 0 15,4 0 0-15,-3 0 0 0,0 0 0 0,3-6 0 16,-4 6 0-16,-3 0 0 0,4 0-9 0,-1-6 9 0,4 3-12 16,-7 3 12-16,0 0-11 15,4 0 11-15,-1 0-10 0,-3 0 10 0,0 0-16 0,0 0 4 0,0 0 0 0,0 0 0 16,0 0 4-16,0 0 8 0,0 0-13 0,0 0 5 16,0 0-7-16,0 0-1 0,-3-6 0 0,-4 1 0 15,3-1 16-15,-3 0 0 0,0 6 0 0,0-6 0 16,0 6 0-16,0 0 8 0,7 0 0 0,-7 0-8 15,0 6 14-15,0 0-4 0,0-6-1 0,-4 6 0 16,4-1 1-16,0 1 0 0,0 3 0 0,0-9 0 16,0 6-10-16,0 0 8 0,3 0-8 0,-3-6 8 15,7 0-8-15,-3 12 0 0,3-12 0 0,-4 5 0 16,1-5 0-16,-1 6 0 0,0 0 0 0,1 3 0 16,-1-3 0-16,1 0 0 0,-1 6 0 0,1-7 0 15,-1 1 0-15,1 0 0 0,-1 0 0 0,1 0 0 16,3 9 0-16,-4-9 0 0,1 5 0 0,-1-5 0 15,4 0 0-15,0 6 0 0,-3-6 0 0,3 3 0 16,-4-4 0-16,4 1 0 0,0 6 0 0,0-6 0 16,0 6 0-16,0-6 0 0,4 5 0 0,-1-5 0 15,1 3 0-15,-1 3 0 0,1 0 0 0,-1-1 0 16,1-5 0-16,-1 3 10 0,4 3-10 0,-3-1 10 16,3-5-10-16,-4 6 10 0,5-6-10 0,-1 6 10 15,0-6-10-15,0 2 8 0,3-2-8 0,-3 6 8 0,4-6-8 16,-4 0 0-16,4 0 0 0,-1 6 0 0,4-10 0 0,-3 4 0 15,3 0 0-15,-3 0 0 0,3-6 0 0,0 6 8 0,0 0-8 16,-4-6 0-16,5 6 0 0,-1-6 0 0,-4 6-14 16,1-6 5-16,3 5 9 0,-3-5-13 0,3 0 5 0,-4 0 8 15,1 6-11-15,-1-6 11 0,1 0-8 0,0 0 8 16,-1 0-12-16,-3 0 4 0,4 0 0 0,-1 6 0 16,1-6-26-16,-4 3-5 15,4-3-1-15,-4 12 0 0,0-12-16 0,0 6-4 0,0-6-1 16,0 6 0-16,-4-6-41 0,4 6-8 0,1-1-2 15</inkml:trace>
  <inkml:trace contextRef="#ctx0" brushRef="#br0" timeOffset="39953.556">6533 2266 608 0,'-3'12'12'0,"3"-6"4"0,-4 2-16 0,4 4 0 0,0 0 0 0,-3 0 0 15,3-1 54-15,0 1 8 0,-7 3 2 0,7 3 0 16,-4-1 37-16,4-2 8 0,-3 3 2 0,3 5 0 16,0-5-52-16,-4 2-11 0,1-8-1 0,-1 6-1 15,1 2-17-15,-1 4-3 0,1-7-1 0,-1 1 0 16,-3 3-8-16,3 2-1 0,1-2-1 0,-4 2 0 15,3-5-7-15,1 2-8 0,-4-2 11 0,3 0-11 16,-3-1 9-16,4-8-9 0,-1 3 0 0,1 0 9 16,-1-1-9-16,1-5 0 0,3 6 0 0,-4-6 8 0,1-3-8 15,-1 0 0-15,4-3 0 0,0 9 8 0,0-9-8 0,0 0-16 16,0 0 4-16,0 6 1 16,0-6-44-16,0 0-9 0,0 0-1 0,0 0-546 0</inkml:trace>
  <inkml:trace contextRef="#ctx0" brushRef="#br0" timeOffset="40563.538">6473 2630 589 0,'0'0'24'0,"0"0"-24"16,0 0 60-16,0 0 8 0,0 0 0 0,0 0 1 16,-3 6-4-16,3-6-1 0,-4 6 0 0,1 0 0 15,3 0-51-15,0 0-13 0,0 3 0 0,0-3 0 16,3 5 15-16,-3-5 0 0,4 0 0 0,-1-6 0 15,5 6-24-15,-5-6-5 0,4 0-1 0,0 6 0 16,0-6 63-16,0 6 13 0,4 0 3 0,-1-6 0 16,-3 8-64-16,4-5-28 0,0 6 3 0,-1-9 0 15,4 6 25-15,-7-6-8 0,4 0 8 0,0 0 0 16,-4-6 0-16,0 6 0 0,3 0 0 0,-6 0 0 16,6-6 0-16,-3 6 0 0,-7-6 0 0,8 3 0 15,-5-2-8-15,1-7-4 0,-1 6 0 0,-3-6 0 16,4 0 12-16,-1 1-13 0,-3 2 5 0,4 3 8 15,-4-6-12-15,-4 6 12 0,4-5-10 0,-3 5 10 16,-1-3 0-16,1 3 0 0,-1 0 0 0,-3 0 0 16,3-6 24-16,1 12 7 0,-4-5 1 0,-4-1 1 15,4 6-14-15,0 0-3 0,0-6-1 0,0 12 0 16,0-6 25-16,0 6 4 0,3-1 2 0,-3 7 0 0,-3-6-37 0,3 3-9 16,0 3 0-16,-4-6 0 0,4 11 0 0,0 1 0 0,3-6 0 15,-3 8 0-15,-3-8 0 0,6 0 0 0,-3 2 0 0,4-2 0 16,3 0 0-16,-4-6 0 0,4 0 0 0,0-6 0 15,0 0 0-15,0 0 0 0,0 0 0 0,0 0 0 16,7 11 0-16,-3-11 0 0,3 6 0 0,7 0 0 16,-7-6 0-16,0 3 0 0,7 3 0 0,-3-6-11 15,6 6 11-15,-3-6-12 16,1 0 12-16,2 0-12 0,1 0-100 0,-4 0-20 16</inkml:trace>
  <inkml:trace contextRef="#ctx0" brushRef="#br0" timeOffset="41088.783">6922 2607 1044 0,'0'0'21'0,"0"0"7"16,-4-6-28-16,0 3 0 0,1-3 0 0,-1 0 0 16,1 0 50-16,-1 1 5 0,-3-1 1 0,4 0 0 15,-1 6-39-15,-3-6-7 0,4 0-2 0,3 6 0 0,0 0 20 0,-7-3 3 16,7 3 1-16,0 0 0 0,-7 0-32 16,7 0 0-16,0 0 0 0,-8 3 0 15,5 3 0-15,-4 0 0 0,0 6 0 0,0-1 0 16,0 1-10-16,3 0-8 0,1 3-2 0,-1 2 0 15,4-5 7-15,-3 3 1 0,-4 2 0 0,7-5 0 0,-4 0 22 0,4 0 5 16,0 2 1-16,0-2 0 0,0-6 0 0,0-6 0 0,0 0 0 0,0 0 0 16,0 0-16-16,0 0 0 0,0 0 0 0,0 0-10 15,4 0 18-15,-4 0 3 0,7 6 1 0,-7-6 0 16,7 0-12-16,-7 0 8 0,7 0-8 0,0 0 8 16,0 0-8-16,-4-6 0 0,-3 6 0 0,7 0 0 15,0 0 0-15,1 0 0 0,-1 6 0 0,0 0 0 16,0-6 0-16,0 0-11 0,-4 6 3 0,4-6 0 15,0 5 8-15,-3 1 0 0,-4 0 0 16,3 3 0-16,-3-3 0 0,0 6 0 0,0-1 0 16,0-5 0-16,0 6 0 0,0-6 8 0,-3 0-8 0,3 3 0 15,0-3 8-15,0-1-8 0,-4 1 8 0,4-6-8 16,-3 6 0-16,-8 0 8 0,4 0-8 0,7-6 0 16,-7 0 0-16,7 0 0 0,-7 6 0 0,-3-6 0 15,2 0-22-15,-2 0-9 0,-1 0-1 0</inkml:trace>
  <inkml:trace contextRef="#ctx0" brushRef="#br0" timeOffset="41480.722">7408 2598 1109 0,'0'0'47'15,"0"0"-38"1,0 3 66-16,-7 0 13 0,0-3 2 0,7 0 1 15,-7 6-14-15,7-6-2 0,0 0-1 0,-3 9 0 16,-1-3-41-16,4-6-8 0,-3 0-1 0,-1 11-1 16,4-5-23-16,-3 0 8 0,3 6-8 0,0-6 0 15,0 0 16-15,3 2-2 0,1-2 0 0,-1 6 0 16,1-6-24-16,-1 6-5 0,4-1-1 0,0-2 0 16,0 3 8-16,0-6 8 0,0 0-13 0,4 0 5 15,-4 5-36-15,4-5-6 0,-1 0-2 0,1 3 0 16,-1-3-116-16,1 0-23 0</inkml:trace>
  <inkml:trace contextRef="#ctx0" brushRef="#br0" timeOffset="41839.82">7599 2513 970 0,'0'0'27'0,"0"0"7"0,0 0-34 16,0 0 0-16,0 0 0 0,0 0 0 0,0 0 52 0,0 0 4 0,0 0 1 0,-4 6 0 16,-3 0-2-16,4 0-1 0,-4-1 0 0,3 4 0 15,1 3-20-15,-4 0-4 0,3-1-1 0,-3 7 0 16,3 3 6-16,-3-4 1 0,0 7 0 15,0 2 0-15,-3-2-17 0,3 2-3 16,-4 4-1-16,4-4 0 0,-4 4 0 0,4-1 0 16,0 3 0-16,0-8 0 0,0 8 1 0,0-8 0 0,0 2 0 15,4-2 0-15,-4-1-16 0,7 4 11 0,-4-10-11 16,0 1 10-16,1 2-10 0,3-2 0 0,0-6 0 0,0 0 0 16,0-4 0-16,0-2 0 0,0-6 0 0,0 0 8 15,0 0-8-15,0 0-17 0,7 0 4 0</inkml:trace>
  <inkml:trace contextRef="#ctx0" brushRef="#br0" timeOffset="42410.349">7574 2733 1011 0,'0'9'28'0,"-3"-3"8"0,3-6-36 16,0 6 0-16,0-6 0 0,3 12 0 0,-3-12 50 0,4 6 3 0,-1-1 1 0,1 1 0 15,3-6-19-15,-4 0-4 0,4 6-1 0,4-6 0 16,-4 0-11-16,4 0-3 0,-4 0 0 0,7 0 0 16,-7 0-6-16,0 0-2 0,3 0 0 0,1-6 0 15,0 0-8-15,-4 1 0 0,3-7 0 0,-3 0 0 16,-3 6 0-16,3-6 8 0,0 4-8 0,-4 2 8 16,1-6-8-16,-4 6-17 0,4 0 4 0,-4 0 1 15,0-8-20-15,0 8-3 0,-4 0-1 0,4 0 0 16,-4 0 21-16,1 0 4 0,-1 0 1 0,1-5 0 15,-4 11 10-15,0 0 0 0,7 0 0 0,-7 0 0 16,-4 0 0-16,4 0 0 0,0 5 0 0,0 1 0 16,-4 0 33-16,4 0 3 0,0-6 0 0,-3 12 0 15,3-6-8-15,0 8 0 0,0 4-1 0,-1-6 0 16,1 0-14-16,4 2-2 0,-4-2-1 0,3 0 0 16,1 5-2-16,-1-5 0 0,4 3 0 0,-3-3 0 15,3-1-8-15,0 1 10 0,3-6-10 0,-3 3 10 16,4-3 8-16,-1 6 2 0,1-12 0 0,3 5 0 15,0 1-20-15,-4-6 0 0,8 0 8 0,-4 6-8 16,0-6-15-16,7 0-6 0,-7 0-2 0,0 0 0 16,4 0-14-16,0-6-3 0,-1 6-1 0,1-6 0 15,-1 1-117-15,1-7-23 0</inkml:trace>
  <inkml:trace contextRef="#ctx0" brushRef="#br0" timeOffset="42772.556">7885 2660 957 0,'0'0'40'16,"-7"9"-32"0,3-3 64-16,-3 5 12 0,3-5 2 0,1 6 1 15,-4-6-19-15,3 0-3 0,1 5-1 0,-1-2 0 16,1 3-16-16,3-6-4 0,-4 0-1 0,4 6 0 15,0-7-27-15,4 1-6 0,-4 0-1 0,3-3 0 16,1 3 9-16,-1 0 2 0,1-6 0 0,3 6 0 16,-4 0-2-16,4-6 0 0,1 0 0 0,-1 6 0 15,0-1-3-15,3-5-1 0,-6 0 0 0,3 0 0 16,0 0-6-16,0-5 0 0,0-1-8 0,0 6 12 16,4-6-12-16,-4 6 0 0,0-6 8 0,0 0-8 15,-4 0 0-15,4 3 0 0,-3-3 0 0,3 0 0 16,-4-5 0-16,1 5 0 0,0-6-13 0,3-3 4 0,-4-2-13 15,1 5-2-15,6-6-1 0,-10 4 0 16,4-4-15-16,-1 6-4 0,1-5 0 0,-4-1 0 16,3 9-23-16,-3-9-5 0,-3 1 0 0</inkml:trace>
  <inkml:trace contextRef="#ctx0" brushRef="#br0" timeOffset="43087.671">8075 2531 1036 0,'0'0'21'0,"0"0"7"16,0 0-28-16,0 0 0 0,0 0 0 0,0 0 0 15,0 0 79-15,-3 5 10 0,3 4 3 0,-4 3 0 16,4-6-18-16,-4 6-3 0,4-1-1 0,0 1 0 15,0 3-34-15,0 8-8 0,4-11 0 0,-4 6-1 16,4 2-6-16,-1-2-1 0,1-6 0 0,3 5 0 16,0-2 2-16,0-3 0 0,3 0 0 0,1-1 0 15,-4-2-22-15,4 3 8 0,-1 0-8 0,1-1 0 16,-1 1 0-16,1-6 0 0,-1 0 0 0,1 3 8 16,0 3-8-16,-1-7-13 0,-3 1 3 0,0 0 1 15,0 0-171-15,-3 0-35 0</inkml:trace>
  <inkml:trace contextRef="#ctx0" brushRef="#br0" timeOffset="43379.188">8022 2833 1082 0,'0'0'30'0,"0"0"8"0,0 0-30 0,0 0-8 0,0 0 0 0,0 0 0 15,7-6 74-15,-3 6 14 0,3-11 2 0,0 11 1 16,0-12-30-16,0 6-5 0,4-3-2 0,-1 3 0 16,1-5-38-16,-1-7-8 0,1 6-8 0,-1-3 11 15,1-2-11-15,0 5 0 0,-1-6 0 0,1 4 8 16,-1-4-8-16,1 6-11 0,0-5 3 0,-1 2 0 15,1 3-45-15,-1-5-9 0,1 5-2 0</inkml:trace>
  <inkml:trace contextRef="#ctx0" brushRef="#br0" timeOffset="44229.43">8844 2222 706 0,'-7'9'30'16,"-4"2"-30"-1,4-5 68-15,0 6 7 0,0 0 1 0,0-6 1 16,4 5-20-16,-4-5-4 0,3 9-1 0,-3-3 0 16,4 0-22-16,-1 5-5 0,4-2-1 0,-3 3 0 15,3 5 16-15,0-8 4 0,0 2 0 0,0 7 0 16,0-4-21-16,0 4-4 0,3 0-1 0,-3-4 0 15,0-2 13-15,0 5 2 0,0-8 1 0,0 3 0 16,0-1-18-16,0 1-4 0,0-6-1 0,4 2 0 16,-4-8-2-16,0 6 0 0,0-12 0 0,0 0 0 0,0 0 3 15,0 0 0-15,0 0 0 0,0 0 0 0,0 0 22 16,0 0 5-16,0 0 1 0,0 0 0 0,0 0-17 0,0 0-3 16,0 0-1-16,3-6 0 0,1 0-19 0,-1 0 10 0,1 0-10 15,-4 6 8-15,3-8-8 0,-3 8 0 0,4-3 0 0,-4 3 0 31,3-3 0-31,1-3 0 0,-1 6-9 0,1-6 9 0,-1 6 0 16,4-6-8-16,-3 0 8 0,3 6 0 0,0-6-12 0,-3 0 12 0,3 1-12 0,0 5 12 16,-4 0-12-16,4 0 4 0,0-6 8 0,0 6-13 15,0 0 13-15,1 0 0 0,-1 0 0 0,0 0 0 16,-4 6 0-16,4-6 0 0,-7 0-10 16,7 11 10-16,0-5 0 0,-3 0-11 0,3 0 11 0,-4 6-8 15,1-3 8-15,0 2 0 0,-4 1 0 0,0 0 0 16,0 0 0-16,-4 2 0 0,0-2 8 0,1-6-8 15,-1 6 8-15,-3-1-8 0,0 1 10 0,0-6-10 16,0 3 9-16,0 3-9 0,0-6 8 0,0-1-8 16,0 1 13-16,0 0-2 0,0 0-1 0,0 0 0 15,0-6-10-15,0 3 8 0,0-3-8 0,-4 3 8 16,4-3-8-16,0 0 0 0,3 0 0 0,-6-3 0 16,3 3 0-16,0-3 8 0,0 3-8 0,0-6 0 15,0 0 0-15,-1 0-20 0,5-5 3 0,-4-1 1 16,0 0-37-16,0 3-7 0,3-8-2 0</inkml:trace>
  <inkml:trace contextRef="#ctx0" brushRef="#br0" timeOffset="44595.654">9119 2366 995 0,'-10'18'20'0,"6"-13"6"0,1 7-26 0,3 0 0 0,-4 3 0 0,1-4 0 16,-1 7 51-16,1 0 5 0,3 2 0 0,-4-2 1 15,4 0 6-15,-4-1 1 0,1 4 0 0,3-4 0 16,-4 1-24-16,4 3-5 0,4-4-1 0,-4 7 0 16,-4-4-3-16,4-2-1 0,-3 5 0 0,3-2 0 15,-4-3-8-15,1 5-2 0,3-2 0 0,-4-4 0 16,1 1-9-16,3-3-3 0,-4 2 0 0,4 1 0 16,-3-12-8-16,3 6 0 0,0-3 0 0,0-9 0 15,0 0-112-15,0 0-17 0,0 0-4 0</inkml:trace>
  <inkml:trace contextRef="#ctx0" brushRef="#br0" timeOffset="45126.765">9186 2733 1196 0,'0'0'24'0,"0"0"8"0,0 0-32 0,0 0 0 0,0 0 0 0,-3 9 0 15,3-9 68-15,0 0 7 16,-7 6 1-16,7-6 1 0,-4 6-21 0,4-6-5 0,0 6-1 0,0-6 0 16,0 0-40-16,4 6-10 0,-4-6 0 0,7 6 0 15,0-1 0-15,0-5 0 0,0 6 0 0,0-6 8 16,0 0 3-16,0 0 0 0,0 0 0 0,0 0 0 15,0 0-11-15,4 0 0 0,-4 0 0 0,0 0 0 16,0 0 0-16,0-6 0 0,-3 6 10 0,3-5-10 16,0-1 0-16,-4 0 0 0,4 0 0 0,-3 6 0 15,-1-6-13-15,1 0 3 0,-1 0 1 0,1 0 0 16,-4-2-27-16,0 8-6 0,0-6-1 0,0-6 0 16,0 12 17-16,0-6 3 0,-4-6 1 0,1 12 0 15,-1-11 22-15,1 5 0 0,-4 3-9 0,3-3 9 16,-3 0 0-16,-3 6 0 0,3-6 0 0,-4 6 0 15,0-6 0-15,1 6 0 0,-1 0 0 0,-3 0 9 16,0 0 0-16,3 0 0 0,-3 6 0 0,0 0 0 16,0 0-1-16,4 3 0 0,2 2 0 0,1 1 0 15,0 0 0-15,0 6 0 0,0-4 0 0,4-2 0 16,-1 0-8-16,1 5-11 0,-1-11 3 0,4 3 0 16,0 3 18-16,0-6 4 0,4 6 1 0,-1-7 0 0,1 7 4 15,3-6 1-15,0 0 0 0,0-3 0 0,3 3-20 16,1 6 0-16,0-12 0 0,-1 5 0 0,1-5 0 0,3 6 0 15,0-6 0-15,0 0 0 0,0-6 0 0,0 6 0 0,4-5 0 16</inkml:trace>
  <inkml:trace contextRef="#ctx0" brushRef="#br0" timeOffset="45668.673">9433 2722 1146 0,'-7'11'32'0,"0"-2"8"16,0-3-32-16,0 0-8 0,4 0 0 0,-5 0 0 16,5 5 59-16,-1-5 10 0,1 3 3 0,-1 3 0 15,4-6-39-15,-3 6-7 0,-1-1-2 0,4-5 0 0,0 0 7 0,0 0 1 16,0 0 0-16,0 3 0 0,4-3-10 0,-4-6-2 0,3 5 0 16,1 1 0-16,-4-6 2 0,3 6 0 0,1 0 0 0,-1 0 0 15,1-6-10-15,3 6-1 0,-3 0-1 0,3-3 0 16,-4 0-10-16,-3-3 8 0,4 3-8 0,-4-3 8 15,7 5-8-15,-4 1 0 0,4-6 0 16,0 6 8-16,-3-6-8 0,3 0 0 0,-3 0 0 0,3 0 8 31,0 6-8-31,0-6 0 0,-4 0 9 0,4 0-9 16,0 0 0-16,-3-6 0 0,3 6 0 0,0 0 0 0,0 0 0 0,-3 0 0 16,3-6 0-16,0 0 0 0,-4 6 8 0,4-8-8 0,-3 2 8 0,-1 0-8 15,4-6 0-15,-3 6 0 0,-1 0 0 0,1-5 0 16,-1-4 0-16,1 9 0 0,-4-6 0 0,3 0-8 15,-3-5-10-15,0 5-2 0,4 3 0 0,-4-3 0 16,0 1-29-16,0-1-7 0,0 0 0 0,0-3-1 16,-4 4 4-16,4-1 1 0,-3 0 0 0,-1 0 0 15,4 1-55-15,-3 2-10 0,-1 3-3 0</inkml:trace>
  <inkml:trace contextRef="#ctx0" brushRef="#br0" timeOffset="48038.164">9920 2613 923 0,'0'0'39'15,"0"0"-31"1,0 0 54-16,0 0 11 0,0 0 3 0,-7 0 0 15,0 0-10-15,7 0-2 0,-7 0 0 0,0 0 0 16,7 0-4-16,0 0 0 0,0 0-1 0,-7 6 0 16,0-6-27-16,7 0-6 0,-7 0-1 0,7 0 0 15,-7 0 6-15,7 0 1 0,0 0 0 0,-11 6 0 16,4-6-20-16,0 5-3 0,0 1-1 0,0-6 0 16,0 6-8-16,7-6 0 0,-4 6 0 0,-3-6 0 0,0 6 0 15,0-6 0-15,0 6 0 0,4 0 0 0,-5-6 0 0,5 6 0 16,-4 8 0-16,3-14 0 0,1 12 0 0,-1-6 0 0,1 0 0 0,-1 0 0 15,4 5 0-15,-3-5 0 0,3 3 0 16,0-3 0-16,0-6 0 0,0 0 0 16,0 0 0-16,0 12 0 0,0-12 0 15,0 0 0-15,0 6 0 0,0-6 0 0,0 0 0 0,0 0 0 16,0 0 0-16,0 0 0 0,3 6 0 16,-3-6 8-16,0 0-8 0,0 0 8 15,4 5-8-15,3 1 0 0,-4-6 0 0,-3 0 0 0,7 0 0 0,-7 0 0 0,4 0 0 16,3 0 0-16,0 0 0 0,-3 0 0 0,3 6 0 0,0-6 0 15,-4 0 0-15,4 3 0 0,-3 0 0 0,-1 0 0 16,-3-3 0-16,7 0 0 0,0 6 0 0,-3-6 0 16,-4 0 0-16,7 0 0 0,-7 0 0 0,4 6 0 15,-4-6 0-15,3 6 0 0,1 0 0 0,-1-1 0 16,-3 1 0-16,0 6 0 0,4-6 0 0,-8 3 0 16,4 3 8-16,-3-1-8 0,-4-5 8 0,3 6-8 15,-7-6 0-15,4 6 0 16,0-4 8-16,-3 4-8 0,-1-6 0 0,4 6 8 0,-3 0-8 0,-1-7 8 15,0-2-8-15,1 3 12 0,-1 0-12 0,1 0 12 16,-1-6-12-16,-3 0 0 0,3-6 0 0,1 6-11 16,-1-9-10-16,-3 3-3 0,7 1 0 0,-4-1 0 15,4 0-52-15,0-6-10 0,4 6-2 0</inkml:trace>
  <inkml:trace contextRef="#ctx0" brushRef="#br0" timeOffset="49104.329">6445 3124 629 0,'0'0'12'0,"0"0"6"0,0 0-18 16,0 6 0-16,0-6 0 0,-3 6 0 15,-1 6 60-15,1-6 9 0,3 0 2 0,-4 2 0 0,4 4-8 0,-3-6-2 0,3 0 0 0,0 6 0 16,-4-6-16-16,4 5-3 0,-3-8-1 0,3 6 0 16,0 0-7-16,0 3-2 0,0-6 0 0,0-1 0 15,3 7-13-15,1-3-3 0,-1 9-1 0,-3-1 0 16,4 1-1-16,-4 0 0 0,0 2 0 0,0 4 0 15,-4-7-3-15,4 10-1 0,-3-10 0 0,-1 10 0 16,1-4 2-16,-1-2 1 16,1-3 0-16,-1 5 0 0,0-5 9 0,-3 2 2 0,-3 4 0 0,3-12 0 15,0 8-6-15,3-2-1 0,1-6 0 0,-1-1 0 16,1 1-17-16,3-6 8 0,0 3-8 0,0-9 0 16,0 0 0-16,0 0 0 0,0 0 0 0,0 0 0 15,0 0 0-15,0 0 0 0,0 0 0 0,3-6 0 16,1 3-51-16,3 0-17 0,-4 0-3 0</inkml:trace>
  <inkml:trace contextRef="#ctx0" brushRef="#br0" timeOffset="49779.612">6540 3586 899 0,'0'0'18'0,"0"0"6"0,0 0-24 0,0 0 0 0,0 0 0 16,0 0 0-16,-3 0 71 0,3 0 9 0,0 0 1 0,0 0 1 15,0 0-21-15,0 0-4 0,0 0-1 0,0 0 0 16,0 0-25-16,0 0-6 0,0 0-1 0,0 0 0 16,0 0-24-16,0 0 0 0,3-6 0 0,1 6 0 15,0 0 0-15,3-6 0 0,0 0 0 0,0 6 0 16,-7 0 0-16,7-6 0 0,-4 6 0 0,4-5 0 16,0-1 0-16,0 6 0 0,1-9 0 0,-1 3 0 15,0 3 0-15,0 0 0 0,0-3 0 0,0 0 0 16,3 0 0-16,-3 1 0 0,-3-1 0 0,3 6 0 15,-3-6 0-15,3 6 0 0,-4-6 0 0,-3 6 0 16,4-6 0-16,-4 6 0 0,3-3 0 0,-3 3 0 16,0 0 0-16,0 0 0 0,0 0 0 0,0 0 0 15,0 0-12-15,0 0 12 0,0 0-10 0,0 0 10 16,0 0-8-16,-7-6 8 0,0 3 0 0,0 3-9 16,0-3 9-16,3 3 0 0,-3 0 0 0,-3 0 8 15,6 0-8-15,-3 0 0 0,7 0 0 0,-7 3 0 16,0 0 11-16,0 3-3 0,0-3 0 0,0 3 0 15,0-6-8-15,0 6 8 0,7-6-8 0,-7 6 8 16,0-6 20-16,3 6 3 0,4-6 1 0,-7 5 0 16,4 1-32-16,3-6 0 0,0 12 0 0,-4-9 0 15,4-3 0-15,-3 6 0 0,3-6 0 0,0 12 0 0,0-6 0 0,0-6 0 0,0 5 0 16,0 1 0-16,0-6 0 0,3 12 0 0,-3-6 0 0,0 0 0 16,4 0 0-16,-4 0 0 0,3 2 0 15,1-2 0-15,-4 0 0 0,3 6 0 0,1-6 0 0,3 0 0 16,-4 0 0-16,4-4 0 0,0 1 0 15,0 6 0-15,1-3 0 0,-1-6 0 16,3 6 0-16,-3-6 0 0,0 0-39 16,7 0-13-16,-7 0-4 0,4-6 0 0,0-6-64 0,-1 6-12 15,4 4-4-15</inkml:trace>
  <inkml:trace contextRef="#ctx0" brushRef="#br0" timeOffset="50356.644">6929 3495 953 0,'0'0'20'0,"0"0"4"15,0 0-24-15,-11-6 0 0,4 6 0 0,7 0 0 16,-4-6 53-16,4 6 6 0,-3-3 1 0,3 3 0 15,-11-9-16-15,11 9-4 0,0 0 0 0,-7-3 0 0,7 3-14 16,0 0-3-16,-7 0-1 0,7 0 0 16,0 0-7-16,0 0-2 0,0 0 0 0,0 0 0 15,0 0-13-15,-7 0 11 0,0 6-11 0,4 3 10 0,-5 3-10 16,5-6 0-16,-1 0 0 0,1 5-11 16,-1-5 11-16,1 3 0 0,3-3 0 0,-4 0 0 15,1 6 0-15,-1-7 0 0,4 1 0 0,0-6-8 0,0 0 8 0,0 0 0 0,0 0 0 0,0 0-8 16,0 0 8-16,0 0 0 0,0 0 0 0,0 0-8 15,0 0 8-15,0 0 0 0,0 0 0 0,0 0 0 16,0 0 0-16,7 0 8 0,-7 0-8 0,7 0 0 16,-7 0 0-16,7 0 0 0,0 6 0 0,-7-6 0 15,0 0 0-15,0 0 0 0,4 6 0 0,-4-6 0 16,7 0 0-16,-7 0 0 0,7 6 0 0,-3 0 0 16,-4-6 0-16,3 0 0 0,-3 0 0 0,4 6 0 15,-4-6 8-15,0 6-8 0,3 2 8 0,-3 4-8 16,0-6 8-16,-3 0-8 0,3 0 8 0,0 0-8 15,0-6 0-15,-4 6 0 0,4 2 0 0,-3 4 0 16,-1-6 12-16,1 0-1 0,-1 0-1 0,1 0 0 16,-5 5-10-16,5-5 0 0,-1 0 0 0,-3 0 0 15,0-3 0-15,0 3 0 0,0-6 0 0,0 0 0 16,0 6 0-16,0-6 0 0,0 0 0 0,0 0 0 16,7 0 26-16,-7-6 3 0,-4 6 1 0,4 0 0 15,0-9-38-15,4 3-8 0,-4 0-2 0,0 0 0 16,3-5-16-16,0 5-3 0,1 0-1 0</inkml:trace>
  <inkml:trace contextRef="#ctx0" brushRef="#br0" timeOffset="51027.018">7271 3462 1044 0,'0'0'21'0,"0"0"7"16,0 0-28-16,0 0 0 0,0 0 0 0,0 0 0 16,0 0 56-16,-7 0 7 0,7 0 1 0,0 0 0 15,0 0-20-15,-7 6-3 0,7-6-1 0,0 0 0 16,0 0-28-16,0 0-12 0,0 0 8 0,0 0-8 15,0 0 0-15,0 0 0 0,0 0 0 0,0 0 0 16,-4 3 0-16,4-3 0 0,0 0 0 0,0 9 0 0,0-9 0 0,0 0 0 16,0 0 0-16,0 0 0 0,-7 9 0 0,7-9 0 0,0 0 0 15,-3 6 0-15,3-6 0 16,0 0 0-16,-4 6 0 0,4-6 0 0,0 0 0 0,-7 6 8 16,7-6-8-16,-7 5 0 15,0-5 11-15,0 6-3 0,7-6-8 0,-11 0 12 16,4 6 24-16,7-6 4 0,0 0 0 0,-7 6 1 0,7-6-31 0,0 0-10 0,-7 0 0 0,7 0 0 15,0 0 0-15,-7 3 0 0,7-3 0 0,0 0-12 16,0 0 12-16,-7 3 0 0,7-3 0 0,-4 9-9 16,1-3 9-16,3-6 0 0,0 11 0 0,-4-5 0 15,4 6 0-15,0-6 0 0,0 0 0 0,0 0 0 16,0-6 16-16,0 8 0 0,0-2-1 0,4 6 0 16,-4-12-5-16,0 6-1 0,3 0 0 0,1 0 0 15,-1 0 0-15,5 0 0 0,-1-4 0 0,0 1 0 16,0 0-9-16,3 3 0 0,-3 0-12 15,4-6 12-15,-1 0 0 16,1 0 0-16,3 0 12 0,-3 0-4 0,3-12-8 0,-4 6-12 0,5 4 2 0,-1-10 1 16,0 0-105-1,0 0-21-15,4-5-4 0</inkml:trace>
  <inkml:trace contextRef="#ctx0" brushRef="#br0" timeOffset="51671.907">7412 3104 930 0,'-4'14'19'0,"4"-14"5"0,0 6-24 0,-3 0 0 0,-1 6 0 0,-3 0 0 16,4-3 80-16,-1 2 12 0,1 1 1 0,-1 6 1 16,1-1-34-16,3-5-6 0,-4 9-2 0,4-4 0 15,0 7-33-15,0 2-7 16,0 1-2-16,0 2 0 0,4-5 26 0,-1 2 4 0,1-2 2 0,-1 5 0 16,1-8-34-16,6 8-8 0,-6-8 0 0,-1 2 0 15,-3-2 0-15,0-4 0 0,0 1 0 0,0 0 0 16,4-10 0-16,-4 4 0 0,0-6 9 0,0-6-1 15,0 0 14-15,0 0 3 0,0 0 1 0,0 0 0 16,0 0 3-16,0 0 1 0,0 0 0 0,0 0 0 16,0 0 0-16,0 0 0 0,0 0 0 0,0 0 0 15,0 0-20-15,0-6-10 0,-4-3 10 0,4 4-10 16,0-1 0-16,0-6 0 0,0 6 0 0,4 0 0 16,-4-6-10-16,0 1-2 0,3 2 0 0,-3 3 0 15,4-6-5-15,-4 6-2 0,3-5 0 0,1 5 0 16,-4-3 7-16,4 3 2 0,-1 0 0 0,-3 0 0 15,0 6 10-15,4-6-8 0,-1 0 8 0,-3 6-8 16,0 0 8-16,0 0-8 0,0 0 8 0,0 0-8 16,0 0 8-16,0 0-13 0,4 0 5 0,3 0 8 15,-7 0-19-15,7 6 4 0,0 0 1 0,-4 0 0 16,1-3 14-16,-1 0-12 0,1 3 12 0,3 3-12 16,-4-3 12-16,1-6 0 0,3 11 0 0,-3-5 0 15,-1 0 0-15,-3 0 0 0,0-6 0 0,4 9 0 16,-1 0 0-16,-3-1 0 0,4 4 0 0,-4 0 0 0,3 0 0 0,-3-6 0 15,-3 2 0-15,3 10 10 0,0-12-10 0,-4 6 10 0,4-6-10 0,0-1 10 16,0 7-10-16,-3-6 8 0,3-6-8 0,0 9 8 16,0-9-8-16,0 0 0 0,0 0 0 0,0 0 0 15,0 0-48-15,0 0-4 16,0 0-2-16</inkml:trace>
  <inkml:trace contextRef="#ctx0" brushRef="#br0" timeOffset="52367.532">7602 3551 1036 0,'0'0'21'0,"0"0"7"15,0 0-28-15,0 0 0 0,0 0 0 0,0 6 0 16,0-6 56-16,0 5 7 0,0 1 1 0,0 6 0 0,0-6-8 0,0 0 0 0,4-3-1 16,-4 3 0-16,3-1-13 0,-3 1-2 0,4 0-1 0,-4-6 0 15,3 6-14-15,-3-6-2 0,0 0-1 0,4 6 0 16,-4-6-8-16,7 0-2 0,-3 6 0 0,-4-6 0 15,7 0 16-15,0 0 2 0,0-6 1 0,-4 6 0 16,1-6-31-16,3-6 8 0,-4 12-8 16,4-8 0-16,-3 2 0 15,3 0 0-15,-3 0 8 0,3 0-8 16,-4 0 0-16,4 0 0 0,0 0 0 0,-3 1 0 0,-1-1 0 0,1 0 0 0,-1 3 0 16,-3 3 0-1,7-3-37-15,-7 3-1 0,0 0 0 0,0 0 0 0,0 0 12 0,0 0 2 0,0 0 1 0,0 0 0 16,0-6-26-16,0 3-6 15,0 3-1-15,0-12 0 0,0 12 4 0,-3-6 0 0,3 1 0 0,0 5 0 16,-7-6 25-16,3 0 6 0,1 0 1 0,-4 6 0 16,3-9 20-16,-3 3 0 0,7 6 0 0,-7-3 0 15,0 3 0-15,0-3 15 0,0 3-3 0,7 0 0 16,-7 0-1-16,7 0-1 0,-4 0 0 0,-3 3 0 16,7 6-10-16,-10-6 12 0,6 3-12 0,-3-6 12 15,4 6-12-15,-1 0 8 0,4 0-8 0,-3 5 8 16,-1 1-8-16,4-9 12 0,-4 6-12 0,1 0 12 15,3 2 11-15,-4-5 2 0,-3 6 1 0,4-6 0 16,-1 3-7-16,1 0-2 0,3-1 0 0,-4-2 0 16,1 0-4-16,-1 6-1 0,4-6 0 0,0 0 0 15,-3 0 8-15,3 2 0 0,0 4 1 0,3-6 0 16,-3 6-1-16,0-6-1 0,4 0 0 0,-1-1 0 16,1 1-19-16,-1 0 10 0,1 0-10 0,-1 3 8 15,4-9-8-15,0 0 0 0,1 0 9 0,-1 6-9 16,3-6 0-16,4-6 0 0,-3 6 0 0,3-6 0 15,0 0-115-15,0 3-17 0,4-14-4 0</inkml:trace>
  <inkml:trace contextRef="#ctx0" brushRef="#br0" timeOffset="52905.723">7842 3536 930 0,'0'0'19'0,"0"0"5"16,0 0-24-16,-3 6 0 0,-1-3 0 0,4-3 0 15,-3 6 64-15,-1 0 8 0,4-6 2 0,0 11 0 16,-3-5-11-16,3 0-3 0,-4 0 0 0,4 3 0 15,0-3-19-15,0-1-4 0,0 1-1 0,0 6 0 16,0-6-6-16,0 6-2 0,0-6 0 0,0 0 0 16,0 2-19-16,4 4-9 0,-4-6 8 0,3 0-8 15,1 0 12-15,-4 6-4 0,3-7 0 0,1 7 0 16,-1-6-8-16,1 3 0 0,-1-9 0 0,1 6 0 0,3 0 0 16,-4-1 0-16,1 7 0 0,-1-6 0 15,1-6 0-15,-4 0 8 0,4 6-8 0,-4-6 8 0,0 0-8 16,0 0 0-16,0 0 9 0,0 0-9 0,7 0 15 0,-7 0-2 15,3-6 0-15,1 0 0 0,-1-6 9 0,-3 12 2 16,7-5 0-16,-7-7 0 0,0 6-24 16,0-3-12-16,4-3 2 0,-4 1 0 15,0-1 10-15,0 0 14 0,0-3-3 0,-4 4-1 16,4 5-10-16,0-6 0 0,-7-6-12 0,7 7 12 0,0 2 0 0,0-3 0 16,0 0 0-16,7 1 12 0,-7-1-12 0,0 3 0 0,0 3 0 0,0-6 0 15,0 1 8-15,4 5-8 0,-4-6 0 0,0 3 8 16,0 0-8-16,3 0 0 0,-3 4 0 0,4-1 0 15,-4 0 0-15,3 0 0 0,-3-6 0 0,0 12 0 16,4-6 0-16,-1 3 0 0,-3 3-8 0,4-6 8 16,3 4-62-16,-3 2-8 15,-4 0-2-15</inkml:trace>
  <inkml:trace contextRef="#ctx0" brushRef="#br0" timeOffset="53504.267">8022 3592 988 0,'0'0'41'16,"0"0"-33"-16,0 0 72 0,0 0 13 15,0 0 3-15,-3 6 1 0,3-6-31 0,0 0-6 0,0 0-2 0,0 0 0 16,0 0-18-16,3 6-3 0,-3-6-1 0,7 2 0 16,-7 4-18-16,7-6-4 0,-3 0-1 0,3 0 0 15,-4 0-13-15,1 0 0 0,-4 0 8 0,7 0-8 16,0 0 0-16,-3-6 0 0,3 4 0 0,-7 2 0 15,7 0 8-15,0-3-8 0,-4-3 0 0,1 6 0 16,-1-3 0-16,1-3 0 0,-1 0 0 0,1 0 0 16,-1 0 0-16,1 0-20 0,-1 1 4 0,1-1 0 31,0-3-30-31,-1 6-6 0,1-3 0 0,-1 3-1 0,-3-3-7 0,4 0 0 0,-4 0-1 0,0 6 0 16,0 0 26-16,0 0 6 0,0 0 1 0,0 0 0 15,-4-5-4-15,4 5 0 0,0 0 0 0,-3-6 0 16,-4 6 12-16,3 0 3 0,-3 0 0 0,0 0 0 15,0 0 17-15,-4 0 17 0,4 0-3 0,-3 6-1 16,3-6 30-16,-4 5 5 0,4-5 2 0,-4 6 0 16,4 6-13-16,0-9-2 0,0 6-1 0,-3 0 0 15,6 2-11-15,-3-5-3 0,3 6 0 0,1 0 0 16,-1 0-5-16,4-4-2 0,-3 10 0 0,3-6 0 16,0 0-2-16,3-4-1 0,-3 4 0 0,4 0 0 0,-1-6-10 15,1 0 0-15,0 0 0 0,3-1 0 0,-4 1 0 16,4 0 0-16,4-3 0 0,-4 0 0 0,0 0 0 0,3-3 0 15,1 6 0-15,0-6 0 0,-1-6-23 0,1 3 0 0,3 3 0 16</inkml:trace>
  <inkml:trace contextRef="#ctx0" brushRef="#br0" timeOffset="54017.303">8241 3574 760 0,'0'0'32'16,"-4"6"-32"-1,4-6 92-15,-7 6 12 0,4 0 2 0,-4 3 1 16,3-4-41-16,1 1-8 0,-1 6-2 0,1-6 0 16,-1 0-15-16,1 6-3 0,-1-6-1 0,4-1 0 15,-4 4-1-15,4-3-1 0,-3 6 0 0,3-6 0 16,0 0-12-16,0 0-3 0,0-1 0 0,0 7 0 16,3-9-20-16,1 3 9 0,0 0-9 0,-1 0 0 15,1 0 12-15,-1-1-4 0,4 1 0 0,-3 0-8 16,3 0 0-16,-4 0 0 0,4 0 0 0,0-3 0 15,0 0 8-15,1-3-8 0,-1 3 0 0,0 3 0 0,0-6 32 16,0-6-1-16,0 6 0 0,0-3 0 0,3 0-31 16,-3 0 8-16,1-9-8 0,2 6 0 0,-3 0 0 0,4 0 0 0,-4 1 0 15,0-1 0-15,3 0 0 0,-2-9 0 0,-5 3 0 0,4 1 0 16,-3-1 0-16,3 0 0 0,-4-3 0 0,1 4 0 31,-1 5-20-31,1-6-6 0,-4 6-2 0,3-6 0 0,-3 1 4 0,4 2 0 0,-4 3 0 0,0 0 0 16,0-6-8-1,0 6-2-15,0 1 0 0,0 5 0 0,0 0 0 16,0 0 0-16,0 0 0 0,0 0 0 0,0 0-113 0,0 0-22 16,0 0-5-16</inkml:trace>
  <inkml:trace contextRef="#ctx0" brushRef="#br0" timeOffset="54602.045">8520 3445 1102 0,'0'0'23'0,"0"0"5"0,0 0-28 0,0 0 0 0,0 0 0 0,0 0 0 15,-7 0 52-15,7 0 6 0,0 0 1 0,0 0 0 16,0 0-10-16,-8 0-1 0,8 0-1 0,-3 6 0 16,-1 0-35-16,4-6-12 0,-3 5 9 0,3 4-9 15,0 3 8-15,0 0-8 0,0-6 8 0,0 5-8 16,3 1 0-16,-3-3 8 0,4 0-8 0,-1 6 0 15,1-4 0-15,0 1 0 0,3 0 0 0,-4-3 0 16,1 2 0-16,3 1 8 0,-4 0-8 0,1 0 0 16,3-4 0-16,-4 4 0 0,4 0 0 0,-3 0 0 15,3 0 0-15,0-7 8 0,0 7-8 0,0-6 0 16,0 3 0-16,-3-3 0 0,3 0 0 0,0-1 0 16,0 1 0-16,-4 0-14 0,4 6 2 0,-3-6 0 15,0 0-28-15,-1 3-6 0,1-4-1 0,-1 1 0 16,-3 0-35-16,4 0-7 0,-1 0-2 0</inkml:trace>
  <inkml:trace contextRef="#ctx0" brushRef="#br0" timeOffset="54904.819">8491 3798 877 0,'0'0'24'0,"0"0"7"0,0 0-31 0,0 0 0 0,0 0 0 0,0 0 0 16,0 0 66-16,4 0 7 0,3-6 2 0,-4 3 0 15,5 0-37-15,-1 0-7 0,0 3-2 0,3-6 0 16,-3 6-13-16,0-6-4 0,0 6 0 0,4-6 0 15,0-6 5-15,-4 7 1 0,7-1 0 0,-7-6 0 16,3 3-40-16,1-8-8 0,0 5-2 0,-4 0 0 16,3-6-36-16,-3 10-7 0,4-10-1 0</inkml:trace>
  <inkml:trace contextRef="#ctx0" brushRef="#br0" timeOffset="62378.677">9056 3042 459 0,'-4'-3'20'0,"4"3"-20"15,-3-3 49-15,3-3 7 0,-4 0 0 0,4 6 1 16,0 0-2-16,0 0-1 0,-3 0 0 0,3 0 0 15,0 0-9-15,-4-5-1 0,4 5-1 0,0 0 0 16,0 0-8-16,0 0-2 0,0 0 0 0,0 0 0 16,0 0-3-16,0 0-1 0,0 0 0 0,-7 5 0 15,4 1-10-15,-1 0-3 0,1 0 0 0,-1 3 0 16,0 3 7-16,1-1 1 0,3 1 0 0,0 6 0 16,-4-4-1-16,4-2 0 0,0 6 0 0,0 0 0 15,0-4 1-15,-3-2 1 0,3 6 0 0,0-1 0 16,-4 4 3-16,4 2 0 0,0-2 0 0,-3 2 0 15,3-5-7-15,0 6-1 0,3-4 0 0,-3 4 0 16,4-4-4-16,-4 4-2 0,3-7 0 0,1 4 0 16,-4-3-2-16,3-1 0 0,-3 1 0 0,4-3 0 15,-4-4-12-15,4 7 0 0,-4-12 0 0,3 3 0 16,-3 0 0-16,4-1 0 0,-4-8-8 0,0 0 8 0,3 12 0 16,-3-12 14-16,0 0-2 0,0 0-1 0,0 0-11 15,4 0 0-15,-4 0 0 0,0 0 0 0,3 6 0 16,-3-6 0-16,4 6 0 0,-4-6 0 0,0 0 0 0,0 0-11 15,3 6 11-15,-3-6-8 0,0 0 8 0,4 6 0 0,-4-6 8 16,0 0-8-16,0 0 0 0,0 0 0 0,0 0 0 16,0 0 0-16,0 0 0 15,0 0 0-15,0 0 0 0,0 0 8 0,0 0 8 0,0 0 1 16,0 0 1-16,0 0 0 0,0 0-2 16,0-6-1-16,0-6 0 0,0 6 0 0,0-6-4 0,0 6-1 0,0-2 0 0,0 2 0 15,0 0 3-15,0 0 1 0,3-6 0 0,-3 6 0 16,0 1-14-16,4-1 0 0,-4 6 0 0,0 0 0 15,3-9 0-15,-3 9 0 0,4-3 0 0,-4 3 0 16,3-3-16-16,-3 3-2 0,4-3-1 0,-1 0 0 16,4 3 19-16,-7 0-10 0,4-6 10 0,3 0-8 15,0 6 8-15,-3 0 0 0,3 6-9 0,0-6 9 16,0 0 0-16,0 6 0 0,0-6-9 0,0 3 9 16,4-3-8-16,-4 0 8 0,0 3-12 0,3-3 12 15,-3 3-8-15,0 0 8 0,4 0 0 16,-4-3 0-16,0 6-8 0,0 0 8 0,-3-6 0 0,3 5 0 15,-4 1-10-15,1 6 10 0,-4-6-8 0,3 0 8 16,1 0 0-16,-4 2-8 0,0 10 8 0,0-12 0 16,-4 6 0-16,1-6 0 0,-1 0 0 0,1 2-8 15,-4-2 8-15,0 0 0 0,0 0 0 0,-4-6 0 16,4 0 0-16,-4 0 8 0,1 0-8 0,-1 0 8 0,1 0-8 16,-1 0 0-16,0 0 8 0,1-6-8 15,-4 6 0-15,3-6 0 0,1-3 0 0,2 6 0 16,-2 1-9-16,3-4-7 0,0 0 0 0,3 0-1 15,-3 0-26-15,4 0-5 0,-4 6 0 0,3-6-1 16,4 6-42-16,-3-6-8 0,3 6-1 0</inkml:trace>
  <inkml:trace contextRef="#ctx0" brushRef="#br0" timeOffset="62978.122">9451 3086 866 0,'0'0'18'0,"0"0"4"0,0 0-22 16,0 0 0-16,0 0 0 0,0 0 0 0,0 0 47 0,0 0 5 0,0 0 0 0,0 0 1 15,0 0 1-15,0 0 0 0,0 0 0 0,0 0 0 16,0 0-10-16,0 0-1 0,0 0-1 0,0 0 0 16,-7 6-23-16,7-6-5 0,-4 6-1 0,1 0 0 15,-1 3-1-15,4-4 0 0,-3 1 0 0,-1 6 0 16,4-6 3-16,0 12 0 16,-3-12 0-16,3 8 0 0,0-2 6 0,0 0 2 0,0 5 0 0,0-2 0 15,3 3-3-15,-3-1 0 0,0-2 0 0,4 9 0 16,-4-7-5-16,0 4-2 0,3 2 0 0,-3 1 0 15,0-4 8-15,4 4 2 0,-4-1 0 0,0 4 0 16,0-9-23-16,0 5 0 0,-4-8 0 0,4 2-12 16,-3 7 20-16,3-12 3 0,0 2 1 0,-4 4 0 15,4 0 0-15,-3-12 1 0,3 2 0 0,0 4 0 16,0-12-13-16,0 0 11 0,0 0-11 0,0 0 10 16,0 0 3-16,0 0 1 0,0 0 0 0,0 0 0 15,0 0-14-15,0 0 0 0,7-6-9 0,-4 0 9 16,4 0-64-16,0 4-8 0,0-4 0 15</inkml:trace>
  <inkml:trace contextRef="#ctx0" brushRef="#br0" timeOffset="63565.304">9684 3507 1196 0,'0'0'24'0,"0"0"8"0,-7-6-32 0,0 6 0 0,3-6 0 0,-3 6 0 16,0 0 97-16,0 0 14 0,7 0 2 0,-7 0 1 15,0 0-54-15,7 0-12 0,-7 0-1 0,0 0-1 16,7 0-12-16,-7 0-2 0,7 0-1 0,-7 6 0 16,7-6-23-16,-7 0-8 0,-4 0 0 0,4 6 9 15,7-6-9-15,-7 5 0 0,7-5 0 0,-4 6 0 16,4-6 0-16,-3 6 0 0,3-6 0 0,-4 9 0 16,1 0 0-16,3 0 0 0,0-9 0 0,0 6 0 15,0 5 0-15,3-5-11 0,1 0 11 0,-1 0-8 16,4 0 8-16,0-3 0 0,0 0 8 0,1 3-8 15,-1-6 0-15,0 2 0 0,3 4 0 0,-3-6-8 16,4-6 8-16,-1 4 11 0,1-1-3 0,0 0 0 16,-1 0-8-16,-3 0 0 0,4-9 9 0,-4 6-9 15,0 0 0-15,0 0 8 0,0 1-8 0,0-1 0 16,-3 0 0-16,-1 3 0 0,4 0 0 0,-7 3 8 16,0 0-8-16,0 0 0 0,0 0 0 0,0 0 0 15,0 0 0-15,-3-6 0 0,3 3-11 0,0 3 11 0,-4-12-10 16,4 12 10-16,-3-6-10 0,-1 1 10 15,1-1 0-15,-4 6 0 0,0-6 0 0,-1 0 0 0,1-3 0 0,0 0 0 16,0 6 0-16,0-3 0 0,-3 6 0 0,3-5 0 16,-4 5-8-16,0 0 8 0,4 0 0 0,0 0 0 0,0 5 0 15,0-5 0 1,4 6-28-16,-1-3-2 0,-3 9-1 0,4-6 0 16,3 6-33-16,-4-6-6 0,4-1-2 0</inkml:trace>
  <inkml:trace contextRef="#ctx0" brushRef="#br0" timeOffset="64090.217">9818 3474 1014 0,'0'0'43'16,"0"0"-35"-1,0 0 87-15,0 0 17 0,0 0 3 0,0 0 1 16,0 0-52-16,-4 9-9 0,1-3-3 0,3 6 0 16,-4-6-12-16,4 5-4 0,0 4 0 0,4-6 0 15,-8 0 0-15,4 2-1 0,-3-5 0 0,3 0 0 0,0-6-15 0,0 6-2 16,0 0-1-16,0-6 0 15,0 0-7-15,0 0-2 0,0 0 0 0,0 0 0 16,0 0 20-16,0 0 3 0,0 0 1 0,0 0 0 0,3-6-20 16,1 0-3-16,3-6-1 0,-4 7 0 0,1-10-8 0,-1 3 0 0,1 0 0 0,-1-5 0 15,1 5 0-15,3-3-11 0,-3 3 3 16,-1 7 0-16,1-7 8 0,-1 0 0 16,1 0 0-16,-1 3 0 0,-3 7 0 0,4-1 0 0,-4 3 0 0,0 0 0 15,0 0-28 1,0 0-3-16,0 0-1 0,3 0 0 0,-3 0 32 0,7 3-9 0,-3-1 9 0,-1 4 0 15,4 3 0-15,-3 3 0 0,3-6 0 16,-3 6 0-16,3-1 0 0,-4 1 0 0,4 3 0 16,-3-9 0-16,3 5 0 0,-4 1 0 0,4-3 0 0,-3 3 0 15,-1 0 0-15,1-7 0 0,-1 7 0 0,1-6 0 16,3 6 0-16,-7-9 0 0,4 3 0 0,-4-6 0 16,3 11-15-16,-3-11-4 0,4 0-1 0,-4 0 0 15,3 12-118-15,1-12-24 0,-4 0-5 0</inkml:trace>
  <inkml:trace contextRef="#ctx0" brushRef="#br0" timeOffset="64799.539">10238 3507 1265 0,'0'0'36'0,"-4"-6"8"0,4 0-36 0,0 6-8 0,-3-6 0 0,3 6 0 15,-4-9 93-15,4 9 17 0,0 0 3 0,0 0 1 16,0 0-45-16,-3-9-9 0,3 9-1 0,0 0-1 16,0 0-21-16,0 0-4 0,-8 0-1 0,1 3 0 15,-3 3-9 1,3 3-3-16,0-3 0 0,-4 0 0 0,4 5-20 0,0 1 0 0,0 0 0 0,0 3 0 15,0-4 0-15,3 7 0 0,-3-6 0 0,4 2 0 16,3 4 0-16,-4-6 0 0,4 0 0 0,0-4 0 16,0 4 0-16,0 0 0 0,4-6 0 0,-4-6 0 15,3 0 11-15,4 6-3 0,0-6 0 0,0 0 0 16,0 0-8-16,1 0 8 0,2-6-8 0,1 0 8 16,-1 0 0-16,4-6 0 0,1 4 0 0,-1-4 0 15,0-6-8-15,3 0 8 0,-3 4-8 0,1-10 8 16,2 7-8-16,-3-1 0 0,0-3 0 0,1 4 0 15,-5-10 0-15,1 10 0 0,-1-7 0 0,1 4 0 16,-4-4 0-16,0 1-17 0,-3 8 4 0,-1-9 1 16,1 7 12-16,-1-1-9 0,1 3 9 0,-4-2-8 15,0-7-26-15,-4 9-5 0,4-8-1 0,-3-1 0 16,-1 10 16-16,-3-10 4 0,3 1 0 0,-3 2 0 16,0 4 6-16,0-7 2 0,0 3 0 0,-3 4 0 15,-1-1 12-15,0 3 0 0,1-2 0 0,-1 5 0 16,1 0 0-16,3 6 0 0,3 1 0 0,-3-1 0 0,7 6 0 15,0 0 0-15,0 0 0 0,-7 3 0 16,7-3-28-16,0 8-4 0,-3 4 0 0,3-6 0 0,-4 12 32 16,4-4 0-16,4 4 0 0,-4 6 0 0,0-7 0 0,3 10 0 15,1-4 0-15,-4 4 0 0,3-4 0 0,1 7 0 0,-4-4 0 16,3 3 0-16,-3 4 26 0,0-4 11 0,4-2 3 16,-4 8 0-16,0-9-26 0,3 4-5 15,-3-4-1-15,0 4 0 0,4 2 7 0,-4-9 1 16,0-2 0-16,3 3 0 0,-3-1-16 0,0-8 0 0,0 2 0 15,0 1 0-15,0 0 0 0,4-10 0 0,-1 4 0 16,-3 0 0-16,4-6 0 0,-1 0 0 0,-3-6 0 0,4 6 0 16,3 0 0-16,0-6-16 15,0 0 3-15,0 0 1 0,0 0-135 16,7 0-26-16</inkml:trace>
  <inkml:trace contextRef="#ctx0" brushRef="#br0" timeOffset="65387.232">10661 3468 1176 0,'0'0'33'0,"-4"-11"7"0,4 11-32 0,0 0-8 0,-3-6 0 0,3 0 0 16,0 6 72-16,-4-6 13 0,4 6 3 0,0 0 0 15,-3-12 5-15,3 12 2 0,-7 0 0 0,7 0 0 16,-7-6-53-1,0 6-10-15,0-3-3 0,7 3 0 0,-7 3-20 0,7-3-9 0,-8 6 8 0,1 6-8 16,0-6 0-16,0 0 0 0,0 0 0 0,0-1 0 16,4 4 0-16,-1 3 0 0,1 0 0 0,-1-6 0 15,4 5 0-15,0-5 0 0,0 6-12 0,0-12 12 16,0 6-8-16,0 3 8 0,0-9 0 0,4 6 0 16,-4-6 0-16,3 6 0 0,1-1-9 0,-1 1 9 15,-3-6 0-15,4 0-10 0,-4 0 10 0,7 6-8 16,-4 0 8-16,-3-6 0 0,7 0 0 0,0 6 0 15,-3-6 0-15,-1 6 0 0,5-6 0 0,-5 0 0 16,1 0 0-16,3 3 0 0,-4-3 0 0,-3 0 0 16,0 0 0-16,0 0 0 0,4 3-8 0,-4-3 8 15,7 3 0-15,0 0 0 0,-7-3 0 0,7 8 8 16,-4-8-8-16,4 12 0 0,-3-12 0 0,-4 12-8 16,4-6 8-16,-4 0 0 0,0 2 0 0,-4 10 0 15,4-6 0-15,0 0 0 0,-4-1 0 0,4 4 8 16,-3-3-8-16,-1 0-12 0,1 5 4 0,-4-11 0 15,0 6-28-15,0 3-6 0,-4 2-1 0,1-5 0 16,-1 0-29-16,0-1-5 0,4 10-2 0</inkml:trace>
  <inkml:trace contextRef="#ctx0" brushRef="#br0" timeOffset="73265.093">17283 3136 691 0,'0'0'14'0,"-4"0"4"0,4-6-18 0,0 6 0 0,0 0 0 0,0 0 0 16,0 0 88-16,0 0 15 0,0 0 2 0,0 0 1 16,-3 6-34-16,-1 0-6 0,0 0-2 0,1 6 0 15,-1-6-26-15,1 2-6 0,3-2 0 0,-4 6-1 16,1-6 1-16,3 0 1 0,-4 5 0 0,4-5 0 16,0-6 10-16,0 6 1 0,0 3 1 0,0-9 0 15,0 0-21-15,0 12-4 0,0-12 0 0,4 6-1 0,-4-6-19 0,0 0 0 16,0 0 0-16,0 0 0 15,0 6 0-15,0-6 13 0,0 0-4 0,0 0-1 0,0 0 7 0,0 0 1 16,0 0 0-16,0 0 0 0,0 0-8 0,0 0 0 16,0 0-8-16,0 0 12 0,0 0-12 0,0 0 9 15,0 0-9-15,0 0 8 16,0 0-33-16,0 0-7 0,0-6-2 0,0 6 0 0,0-6 50 0,0 6 11 16,0-12 1-16,0 12 1 0,0-6-29 0,-4 0 0 15,4 3 0-15,0 3 0 16,0 0-22-16,0 0-4 0,-7-6-1 0,0 1 0 15,7 5 27-15,-7 0 0 0,7 0 0 0,-7-6 0 16,0 6 0-16,-4 6 0 0,4-6 0 0,0 5 0 16,0 1 0-16,-3-3 0 0,3 6 0 0,0 6 0 15,0-9-14-15,-1 5 2 0,1-5 1 0,0 6 0 16,0 0 11-16,0 3 0 0,0-4 0 0,0 1 0 0,0 6 13 0,4-4-1 16,-4-2-1-16,-1 0 0 0,1 0 7 0,4-3 2 15,-1-1 0-15,-3 7 0 0,4-3-4 0,-4 0-1 0,3 2 0 0,1 4 0 16,-4-6-7-16,3-1-8 0,1 1 11 15,3-3-11-15,0 0 12 0,0 0-4 0,3-3 0 0,-3-6-8 16,0 0 13-16,4 5-4 0,-1 1-1 0,4 6 0 16,0-6-8-16,0-6 8 0,0 6-8 15,0-6 8-15,0 6-8 0,1-3 0 0,-1 0 0 16,3-3 8-16,-3 8-8 0,0-8 0 0,4 12 9 0,-4-12-9 16,3 6 0-16,-2 0 0 0,-1-6 0 0,0 6 0 15,0-6 0-15,3 6 0 0,-3-6 0 0,0 0 8 16,4 0-20-16,0 0-4 0,-4 0-1 0,3 0 0 15,1 0-40-15,-1 0-8 16,4 0-2-16,-3 0 0 0,0-12-138 0,-1 6-28 0</inkml:trace>
  <inkml:trace contextRef="#ctx0" brushRef="#br0" timeOffset="73926.782">17452 3377 760 0,'0'0'32'0,"0"0"-32"16,0 0 128-16,0 0 19 16,-7 6 4-16,7-6 1 0,0 0-71 0,-7 0-13 0,7 0-4 0,0 0 0 15,-7 0-51-15,7 0-13 0,-7 6 0 0,0-6 0 16,7 0 0-16,-7 6 0 0,7-6 0 0,-7 0 0 16,3 6 54-16,-3-6 8 0,7 0 2 0,-4 9 0 15,1-4-103-15,-1 7-20 0,1 0-4 0,3 0-1 16,-4-1 103-16,1 1 20 0,-4 3 4 0,3-3 1 15,1-1-64-15,-4 1 0 0,3-3-9 0,1-3 0 16,-1 6 9-16,1-6 12 0,-1 5-2 0,0 1-1 16,4 0 26-16,0-6 5 0,0 2 0 0,0-2 1 15,0-6-23-15,0 0-5 0,0 0-1 0,0 0 0 0,11 0-12 16,-11 0 11-16,0 0-11 0,7 0 10 0,4 6-10 0,3-6 8 16,-4 6-8-16,1-6 8 0,0-6-8 15,-1 0 0-15,1 6 0 0,-1 0 0 0,1-6 0 16,3 4 0-16,-3 2 9 0,-1-3-9 0,1-3 8 0,-1-3-8 15,-3 3 10-15,0-6-10 0,0 6 8 0,-3-5-8 16,0-1 0-16,3 3 9 0,-4-3-9 0,-3 1 0 16,0-1 0-16,4-9 0 15,-4 9-20-15,-4-5 4 0,4-1 1 0,0 3 0 16,0 4 3-16,0-1 0 0,-3-6 0 0,-1 7 0 16,1 2 12-16,-5-3-12 0,5 0 12 0,-4 6-12 0,0 0 3 0,0 1 1 15,0 5 0-15,0-6 0 0,-4 0 8 0,4 3-13 16,-4-6 5-16,1 6 8 0,-1 3-9 0,1 3 9 0,-1 6 0 0,4 0 0 15,-4-3-8-15,4 5 8 0,4-5 0 16,-4 0 0-16,0 6-21 0,0-3 2 16,0 2 1-16,3-5 0 0,1 0 18 0,3-6 0 0,0 0 0 0,0 0 0 15,0 0-25 1,0 0-2-16,7 0 0 0</inkml:trace>
  <inkml:trace contextRef="#ctx0" brushRef="#br0" timeOffset="74513.9">17699 3383 874 0,'0'0'18'0,"0"0"4"0,0 0-22 15,0 0 0-15,0 0 0 0,-4-6 0 16,4 6 72-16,0 0 11 0,0 0 1 0,0 0 1 0,-7 6-38 0,7-6-8 0,-3 6-2 0,-4 0 0 16,7-6 22-16,-4 6 4 0,4-6 1 0,-3 6 0 15,3-1-27-15,-4 1-5 0,4 3 0 0,0 3-1 16,0-6-15-16,0 0-2 0,0-6-1 0,0 11 0 16,0-5-3-16,0 6-1 0,4-3 0 0,-1 3 0 15,-3-6 2-15,4 5 0 0,-1 1 0 0,4-6 0 16,-3 0-11-16,-1 3 0 0,4 2 0 0,0-5 0 15,-3 6 0-15,3-12 0 0,0 6 0 0,-3-6 0 16,3 6 33-16,3-6 5 0,-3 0 1 0,4 3 0 16,-1-3-22-16,-2-3-4 0,2 3-1 0,-3 0 0 15,0 0-12-15,0-6 9 0,0 6-9 0,-3-6 8 0,3 0-8 16,0 0 8-16,-3 0-8 0,3 6 8 0,0-5 49 16,-4-1 10-16,4-3 1 0,0 0 1 15,0 0-106-15,-3-3-22 0,3 1-4 0,-4-1-1 16,1-6 64-16,-1 4 13 0,-3-4 3 0,4 0 0 15,-4 7-39-15,0-4-7 0,0 9-2 0,0-12 0 16,-4 7-64-16,1 2-12 0,-1-9-4 0</inkml:trace>
  <inkml:trace contextRef="#ctx0" brushRef="#br0" timeOffset="75142.546">18066 3421 1029 0,'0'0'44'0,"0"0"-36"15,0 0 48-15,0 0 10 0,0 0 2 0,0 0 0 16,-4 6-44-16,4-6-9 0,0 0-2 0,0 0 0 16,-3 12 35-16,3-6 6 0,-4 6 2 0,4-7 0 15,0 4-20-15,0 0-3 0,0 0-1 0,0 3 0 16,0-6 10-16,4 5 2 0,-4-5 0 0,0 3 0 0,3 0-13 16,-3-6-3-16,0-3 0 0,0 0 0 0,0 6-5 0,0-6-2 15,0 0 0-15,4 11 0 0,-4-5-5 0,0-6-2 16,0 0 0-16,0 0 0 0,0 0-14 0,0 0 11 15,0 0-11-15,0 0 10 0,0 0-10 0,0 0 10 16,0 0-10-16,0 0 10 0,0 0-10 0,0 0 0 16,0 0 0-16,0 0 0 15,0 0 8-15,0 0-8 0,3-6 8 0,-3 6-8 0,0 0 8 0,0 0-8 16,7 0 0-16,-7 0 8 0,0-5 0 0,4-1 0 16,-4-3 0-16,0 3 0 0,0 0-8 0,0-6 10 15,0 6-10-15,0 1 10 0,0-1-10 0,0 0 0 0,0-6 0 16,0 3 8-16,0 3-8 0,0 0 0 15,0 1 0-15,0-7 8 0,0 6-8 0,0-6 0 0,3 0-10 16,1 4 10-16,-4 2 0 0,3 0-9 16,1 0 9-16,0-6 0 0,-1 6 0 0,1-5 0 0,3-1 0 0,-4 3-8 15,4-3 8-15,0 0-12 0,-3 7 12 16,3-10-12-16,0 3 12 0,-4 6 0 0,4 0 0 16,-3 0 0-16,3 1-24 0,-3-7 1 0,3 0 0 15,-4 6 0-15,1 3 23 0,3 0 18 0,-4 0-3 16,4 3-1-16,0 0-38 0,0 0-7 15,0 0-1-15,1 0-1 0,2 0-38 0,1 3-7 16,-4 0-2-16,3 3 0 0,1 3-160 16,-4-3-33-16</inkml:trace>
  <inkml:trace contextRef="#ctx0" brushRef="#br0" timeOffset="75635.905">18535 2895 1074 0,'0'0'30'0,"0"0"8"0,0 0-30 0,0 0-8 0,0 0 0 0,0 0 0 16,0 0 60-16,0 12 10 0,0-6 2 0,0 3 1 15,0 2-9-15,0 1-1 0,0 6-1 0,0-4 0 16,0 4-15-16,0 6-3 0,3-7-1 0,-3 10 0 15,0-4-6-15,4 9-1 0,-4-2 0 0,4 2 0 16,-4-2-5-16,0 8-2 0,3-9 0 0,1 4 0 16,-4 2-16-16,3-3-3 0,1-2-1 0,-1 2 0 15,-3-3-9-15,4 4 10 0,-1-4-10 0,1-2 10 16,-4 2-10-16,3-3 0 0,1-2 0 0,-4-4 8 16,3-2-8-16,1 0 0 0,-4 11 9 0,3-8-9 15,-3-10 0-15,4 7 8 0,-4-3-8 0,0-3 0 16,3-7 0-16,-3 7 0 0,0 0 0 15,0-12 0-15,0 0-40 0,0 0-5 16,0 0-2-16,0 0 0 0,0 0-37 0,0 0-7 0,0 0-1 16</inkml:trace>
  <inkml:trace contextRef="#ctx0" brushRef="#br0" timeOffset="75940.327">18440 3348 980 0,'0'0'20'0,"0"0"5"0,0 0-25 0,-4-3 0 0,4 3 0 0,0 0 0 16,0 0 80-16,0 0 12 0,0 0 1 0,0 0 1 15,0 0-58-15,0 0-12 0,4-6-3 0,3 6 0 16,0 0-5-16,3 0-2 0,1 0 0 0,3 6 0 15,-3-6-39-15,3 6-8 0,0 0-2 0,-4 2 0 16,5 4 79-16,-1-6 16 0,-4 0 4 0,4 0 0 16,1 0-52-16,-5 0-12 0,4-3 0 0,0-1 0 15,0-2 0-15,1 0 0 0,-5 0 0 0,4 3 0 16,4-3-48-16,-4 3-13 16,0-3-3-16,0 0-341 0,-3-3-69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French, possessive adjectives </a:t>
            </a:r>
            <a:br>
              <a:rPr lang="en-US" sz="2800" b="1" dirty="0"/>
            </a:br>
            <a:r>
              <a:rPr lang="en-US" sz="2800" b="1" dirty="0"/>
              <a:t>agree in number and gender </a:t>
            </a:r>
            <a:br>
              <a:rPr lang="en-US" sz="2800" b="1" dirty="0"/>
            </a:br>
            <a:r>
              <a:rPr lang="en-US" sz="2800" b="1" dirty="0"/>
              <a:t>with the noun to which they refer!!!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7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livre de Marie.				</a:t>
            </a:r>
            <a:r>
              <a:rPr lang="en-US" dirty="0" err="1"/>
              <a:t>C’est</a:t>
            </a:r>
            <a:r>
              <a:rPr lang="en-US" dirty="0"/>
              <a:t> le livre de Paul.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son livre.					</a:t>
            </a:r>
            <a:r>
              <a:rPr lang="en-US" dirty="0" err="1"/>
              <a:t>C’est</a:t>
            </a:r>
            <a:r>
              <a:rPr lang="en-US" dirty="0"/>
              <a:t> son livre.</a:t>
            </a:r>
          </a:p>
          <a:p>
            <a:pPr marL="0" indent="0">
              <a:buNone/>
            </a:pPr>
            <a:r>
              <a:rPr lang="en-US" dirty="0"/>
              <a:t>This is her book.					This is his book.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941" y="927029"/>
            <a:ext cx="2434281" cy="2755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969" y="861530"/>
            <a:ext cx="2647459" cy="273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BFCE-1DDA-443B-82F3-90D10B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06DA-B068-4CFF-8D0E-3D98E63C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		</a:t>
            </a:r>
            <a:r>
              <a:rPr lang="en-US" dirty="0" err="1"/>
              <a:t>mes</a:t>
            </a:r>
            <a:r>
              <a:rPr lang="en-US" dirty="0"/>
              <a:t> livres				</a:t>
            </a:r>
            <a:r>
              <a:rPr lang="en-US" dirty="0" err="1"/>
              <a:t>mes</a:t>
            </a:r>
            <a:r>
              <a:rPr lang="en-US" dirty="0"/>
              <a:t> pommes    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E5C32-6F2B-4605-99C0-AF994932F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199" y="2494100"/>
            <a:ext cx="3409950" cy="1343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CDCAAC-BEB1-4EAD-9AFD-572F8BE79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642" y="237048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BFCE-1DDA-443B-82F3-90D10B78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06DA-B068-4CFF-8D0E-3D98E63C5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ton livre					 ta </a:t>
            </a:r>
            <a:r>
              <a:rPr lang="en-US" dirty="0" err="1"/>
              <a:t>pomme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tes</a:t>
            </a:r>
            <a:r>
              <a:rPr lang="en-US" dirty="0"/>
              <a:t> livres					</a:t>
            </a:r>
            <a:r>
              <a:rPr lang="en-US" dirty="0" err="1"/>
              <a:t>tes</a:t>
            </a:r>
            <a:r>
              <a:rPr lang="en-US" dirty="0"/>
              <a:t> pommes    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E5C32-6F2B-4605-99C0-AF994932F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078" y="3835883"/>
            <a:ext cx="3409950" cy="1343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CDCAAC-BEB1-4EAD-9AFD-572F8BE79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499" y="3588024"/>
            <a:ext cx="2857500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358D9B-4848-464B-9718-139FC04C16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628" y="573364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C08201-78BD-4E2E-B358-683825B52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903" y="100571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97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Claire.			</a:t>
            </a: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Marcel.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					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is her apple.					This is his apple.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682" y="1294362"/>
            <a:ext cx="2335426" cy="2851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166" y="1238917"/>
            <a:ext cx="2309994" cy="284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72038-3EA8-4E47-AC01-339AC962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A7A787-6BE9-443A-ADCB-768CA6A09B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Charles.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761632D-FC45-459F-B1CB-AE2CD508D3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4676" y="2708413"/>
            <a:ext cx="4676467" cy="291713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09CC76-E2E4-4BCD-A595-90119F4CE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Louise et Anne.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413EC78-5B22-4237-A253-E4144D4B46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69789" y="2708413"/>
            <a:ext cx="4676467" cy="291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18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ma, ta, and </a:t>
            </a:r>
            <a:r>
              <a:rPr lang="en-US" dirty="0" err="1"/>
              <a:t>sa</a:t>
            </a:r>
            <a:r>
              <a:rPr lang="en-US" dirty="0"/>
              <a:t> are never used immediately before a noun which begins with a vowel, thus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école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son idée</a:t>
            </a:r>
          </a:p>
        </p:txBody>
      </p:sp>
    </p:spTree>
    <p:extLst>
      <p:ext uri="{BB962C8B-B14F-4D97-AF65-F5344CB8AC3E}">
        <p14:creationId xmlns:p14="http://schemas.microsoft.com/office/powerpoint/2010/main" val="926119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/ Ma _______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s’appelle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_________. Elle / Il a ________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___________,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163"/>
            <a:ext cx="10515600" cy="44607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oncle</a:t>
            </a:r>
            <a:r>
              <a:rPr lang="en-US" sz="2900" b="1" dirty="0"/>
              <a:t>        ma </a:t>
            </a:r>
            <a:r>
              <a:rPr lang="en-US" sz="2900" b="1" dirty="0" err="1"/>
              <a:t>fille</a:t>
            </a:r>
            <a:r>
              <a:rPr lang="en-US" sz="2900" b="1" dirty="0"/>
              <a:t>       ma </a:t>
            </a:r>
            <a:r>
              <a:rPr lang="en-US" sz="2900" b="1" dirty="0" err="1"/>
              <a:t>cousine</a:t>
            </a:r>
            <a:r>
              <a:rPr lang="en-US" sz="2900" b="1" dirty="0"/>
              <a:t>        ma femme       mon grand-</a:t>
            </a:r>
            <a:r>
              <a:rPr lang="en-US" sz="2900" b="1" dirty="0" err="1"/>
              <a:t>père</a:t>
            </a:r>
            <a:r>
              <a:rPr lang="en-US" sz="2900" b="1" dirty="0"/>
              <a:t>        ma </a:t>
            </a:r>
            <a:r>
              <a:rPr lang="en-US" sz="2900" b="1" dirty="0" err="1"/>
              <a:t>nièce</a:t>
            </a:r>
            <a:r>
              <a:rPr lang="en-US" sz="2900" b="1" dirty="0"/>
              <a:t> 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épou</a:t>
            </a:r>
            <a:r>
              <a:rPr lang="en-US" sz="2900" b="1" dirty="0"/>
              <a:t>(x)(se)	         </a:t>
            </a:r>
            <a:r>
              <a:rPr lang="en-US" sz="2900" b="1" dirty="0">
                <a:solidFill>
                  <a:srgbClr val="FF0000"/>
                </a:solidFill>
              </a:rPr>
              <a:t>(un / </a:t>
            </a:r>
            <a:r>
              <a:rPr lang="en-US" sz="2900" b="1" dirty="0" err="1">
                <a:solidFill>
                  <a:srgbClr val="FF0000"/>
                </a:solidFill>
              </a:rPr>
              <a:t>une</a:t>
            </a:r>
            <a:r>
              <a:rPr lang="en-US" sz="2900" b="1" dirty="0">
                <a:solidFill>
                  <a:srgbClr val="FF0000"/>
                </a:solidFill>
              </a:rPr>
              <a:t>) </a:t>
            </a:r>
            <a:r>
              <a:rPr lang="en-US" sz="2900" b="1" dirty="0" err="1">
                <a:solidFill>
                  <a:srgbClr val="FF0000"/>
                </a:solidFill>
              </a:rPr>
              <a:t>veuf</a:t>
            </a:r>
            <a:r>
              <a:rPr lang="en-US" sz="2900" b="1" dirty="0">
                <a:solidFill>
                  <a:srgbClr val="FF0000"/>
                </a:solidFill>
              </a:rPr>
              <a:t> /veuve      </a:t>
            </a:r>
            <a:r>
              <a:rPr lang="en-US" sz="2900" b="1" dirty="0"/>
              <a:t>mon </a:t>
            </a:r>
            <a:r>
              <a:rPr lang="en-US" sz="2900" b="1" dirty="0" err="1"/>
              <a:t>voisin</a:t>
            </a:r>
            <a:r>
              <a:rPr lang="en-US" sz="2900" b="1" dirty="0"/>
              <a:t> / ma </a:t>
            </a:r>
            <a:r>
              <a:rPr lang="en-US" sz="2900" b="1" dirty="0" err="1"/>
              <a:t>voisine</a:t>
            </a:r>
            <a:r>
              <a:rPr lang="en-US" sz="2900" b="1" dirty="0"/>
              <a:t>           ma </a:t>
            </a:r>
            <a:r>
              <a:rPr lang="en-US" sz="2900" b="1" dirty="0" err="1"/>
              <a:t>famille</a:t>
            </a:r>
            <a:endParaRPr lang="en-US" sz="2900" b="1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 err="1">
                <a:solidFill>
                  <a:srgbClr val="FF0000"/>
                </a:solidFill>
              </a:rPr>
              <a:t>célibataire</a:t>
            </a:r>
            <a:r>
              <a:rPr lang="en-US" sz="2900" b="1" dirty="0"/>
              <a:t>    mon frère 	   mon </a:t>
            </a:r>
            <a:r>
              <a:rPr lang="en-US" sz="2900" b="1" dirty="0" err="1"/>
              <a:t>mari</a:t>
            </a:r>
            <a:r>
              <a:rPr lang="en-US" sz="2900" b="1" dirty="0"/>
              <a:t>	mon </a:t>
            </a:r>
            <a:r>
              <a:rPr lang="en-US" sz="2900" b="1" dirty="0" err="1"/>
              <a:t>neveu</a:t>
            </a:r>
            <a:r>
              <a:rPr lang="en-US" sz="2900" b="1" dirty="0"/>
              <a:t>       ma </a:t>
            </a:r>
            <a:r>
              <a:rPr lang="en-US" sz="2900" b="1" dirty="0" err="1"/>
              <a:t>fille</a:t>
            </a:r>
            <a:r>
              <a:rPr lang="en-US" sz="2900" b="1" dirty="0"/>
              <a:t>     mon cousin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ma </a:t>
            </a:r>
            <a:r>
              <a:rPr lang="en-US" sz="2900" b="1" dirty="0" err="1"/>
              <a:t>tante</a:t>
            </a:r>
            <a:r>
              <a:rPr lang="en-US" sz="2900" b="1" dirty="0"/>
              <a:t>	ma grand-</a:t>
            </a:r>
            <a:r>
              <a:rPr lang="en-US" sz="2900" b="1" dirty="0" err="1"/>
              <a:t>mère</a:t>
            </a:r>
            <a:r>
              <a:rPr lang="en-US" sz="2900" b="1" dirty="0"/>
              <a:t>	        mon </a:t>
            </a:r>
            <a:r>
              <a:rPr lang="en-US" sz="2900" b="1" dirty="0" err="1"/>
              <a:t>père</a:t>
            </a:r>
            <a:r>
              <a:rPr lang="en-US" sz="2900" b="1" dirty="0"/>
              <a:t>	        ma </a:t>
            </a:r>
            <a:r>
              <a:rPr lang="en-US" sz="2900" b="1" dirty="0" err="1"/>
              <a:t>soeur</a:t>
            </a:r>
            <a:r>
              <a:rPr lang="en-US" sz="2900" b="1" dirty="0"/>
              <a:t>	      mon </a:t>
            </a:r>
            <a:r>
              <a:rPr lang="en-US" sz="2900" b="1" dirty="0" err="1"/>
              <a:t>fils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(mon /ma) </a:t>
            </a:r>
            <a:r>
              <a:rPr lang="en-US" sz="2900" b="1" dirty="0" err="1">
                <a:solidFill>
                  <a:srgbClr val="FF0000"/>
                </a:solidFill>
              </a:rPr>
              <a:t>finacé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 err="1">
                <a:solidFill>
                  <a:srgbClr val="FF0000"/>
                </a:solidFill>
              </a:rPr>
              <a:t>marié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>
                <a:solidFill>
                  <a:srgbClr val="FF0000"/>
                </a:solidFill>
              </a:rPr>
              <a:t>divorcé(e)</a:t>
            </a:r>
            <a:r>
              <a:rPr lang="en-US" sz="2900" b="1" dirty="0"/>
              <a:t>	           </a:t>
            </a:r>
            <a:r>
              <a:rPr lang="en-US" sz="2900" b="1" dirty="0" err="1"/>
              <a:t>mes</a:t>
            </a:r>
            <a:r>
              <a:rPr lang="en-US" sz="2900" b="1" dirty="0"/>
              <a:t> parents      </a:t>
            </a:r>
            <a:r>
              <a:rPr lang="en-US" sz="2900" b="1" dirty="0" err="1"/>
              <a:t>mes</a:t>
            </a:r>
            <a:r>
              <a:rPr lang="en-US" sz="2900" b="1" dirty="0"/>
              <a:t> </a:t>
            </a:r>
            <a:r>
              <a:rPr lang="en-US" sz="2900" b="1" dirty="0" err="1"/>
              <a:t>enfants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yeux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  et 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cheveux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_____________</a:t>
            </a:r>
            <a:r>
              <a:rPr lang="en-US" sz="2900" b="1" dirty="0"/>
              <a:t>	    </a:t>
            </a:r>
            <a:r>
              <a:rPr lang="en-US" sz="2900" b="1" dirty="0">
                <a:solidFill>
                  <a:srgbClr val="FF0000"/>
                </a:solidFill>
              </a:rPr>
              <a:t>mince    </a:t>
            </a:r>
            <a:r>
              <a:rPr lang="en-US" sz="2900" b="1" dirty="0" err="1">
                <a:solidFill>
                  <a:srgbClr val="FF0000"/>
                </a:solidFill>
              </a:rPr>
              <a:t>gros</a:t>
            </a:r>
            <a:r>
              <a:rPr lang="en-US" sz="2900" b="1" dirty="0">
                <a:solidFill>
                  <a:srgbClr val="FF0000"/>
                </a:solidFill>
              </a:rPr>
              <a:t>(se)    court(e)    grand(e)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77D17F-DEF5-4A40-991D-4E8523BD0E29}"/>
                  </a:ext>
                </a:extLst>
              </p14:cNvPr>
              <p14:cNvContentPartPr/>
              <p14:nvPr/>
            </p14:nvContentPartPr>
            <p14:xfrm>
              <a:off x="2289960" y="251640"/>
              <a:ext cx="6444360" cy="114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77D17F-DEF5-4A40-991D-4E8523BD0E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0600" y="242280"/>
                <a:ext cx="6463080" cy="116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77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BC13-E3FF-47EE-90C6-9E704F84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1DCC7-AC94-4C78-8E69-4871ECA7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62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Write three sentences following the form</a:t>
            </a:r>
          </a:p>
          <a:p>
            <a:pPr marL="0" indent="0">
              <a:buNone/>
            </a:pPr>
            <a:r>
              <a:rPr lang="en-US" dirty="0"/>
              <a:t>My __</a:t>
            </a:r>
            <a:r>
              <a:rPr lang="en-US" u="sng" dirty="0"/>
              <a:t>(relative)</a:t>
            </a:r>
            <a:r>
              <a:rPr lang="en-US" dirty="0"/>
              <a:t>__ is </a:t>
            </a:r>
            <a:r>
              <a:rPr lang="en-US" u="sng" dirty="0"/>
              <a:t>__(adjective 1)__ </a:t>
            </a:r>
            <a:r>
              <a:rPr lang="en-US" dirty="0"/>
              <a:t>and </a:t>
            </a:r>
            <a:r>
              <a:rPr lang="en-US" u="sng" dirty="0"/>
              <a:t>__(adjective 2)__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Each sentence must use a different noun when speaking of your relative.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Speak to your classmates and write what they said about a relative. You must get information about three types of relatives. </a:t>
            </a:r>
          </a:p>
          <a:p>
            <a:pPr marL="0" indent="0">
              <a:buNone/>
            </a:pPr>
            <a:r>
              <a:rPr lang="en-US" dirty="0"/>
              <a:t>Follow the format: Le / La </a:t>
            </a:r>
            <a:r>
              <a:rPr lang="en-US" u="sng" dirty="0"/>
              <a:t>__(relative)__</a:t>
            </a:r>
            <a:r>
              <a:rPr lang="en-US" dirty="0"/>
              <a:t> de </a:t>
            </a:r>
            <a:r>
              <a:rPr lang="en-US" u="sng" dirty="0"/>
              <a:t>__(name)__  </a:t>
            </a:r>
            <a:r>
              <a:rPr lang="en-US" dirty="0"/>
              <a:t>is </a:t>
            </a:r>
          </a:p>
          <a:p>
            <a:pPr marL="0" indent="0">
              <a:buNone/>
            </a:pPr>
            <a:r>
              <a:rPr lang="en-US" u="sng" dirty="0"/>
              <a:t>__(adjective 1)__ </a:t>
            </a:r>
            <a:r>
              <a:rPr lang="en-US" dirty="0"/>
              <a:t>and __(adjective 2)__ 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4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2FE9-B464-47DF-8067-BB7F5B36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E02A-DABC-498A-B5BD-5180BAEFD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students will learn how to use French possessive adjectives.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5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“La femme de Justin…”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7340E8-F5C0-4E43-B745-9CA901755DE4}"/>
                  </a:ext>
                </a:extLst>
              </p14:cNvPr>
              <p14:cNvContentPartPr/>
              <p14:nvPr/>
            </p14:nvContentPartPr>
            <p14:xfrm>
              <a:off x="1527840" y="1313280"/>
              <a:ext cx="7409520" cy="3382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7340E8-F5C0-4E43-B745-9CA901755D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8480" y="1303920"/>
                <a:ext cx="7428240" cy="340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4168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52992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839" y="13883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one of your teachers at LCHS (not M. Gerson) which begins Mon / Ma prof de _________ …  and which tells three things which help to describe him / her. </a:t>
            </a:r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</a:t>
            </a:r>
          </a:p>
          <a:p>
            <a:pPr marL="0" indent="0" algn="ctr">
              <a:buNone/>
            </a:pPr>
            <a:r>
              <a:rPr lang="fr-FR" dirty="0"/>
              <a:t>la famille</a:t>
            </a:r>
          </a:p>
          <a:p>
            <a:pPr marL="0" indent="0" algn="ctr">
              <a:buNone/>
            </a:pPr>
            <a:r>
              <a:rPr lang="fr-FR" dirty="0"/>
              <a:t>les adjectifs possessifs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how to use French possessive adjectives.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Timbuktu, a city in the francophone nation Mali, is home to one of the oldest universities in Africa. The name Timbuktu has been used as a synonym for a remote place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5D9C79F-7134-4119-9107-C9F11522B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3320" y="1955463"/>
            <a:ext cx="4384023" cy="32923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539A48-E703-4301-8C1D-76A5A129B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57" y="2241274"/>
            <a:ext cx="4729961" cy="264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8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famille</a:t>
            </a:r>
            <a:br>
              <a:rPr lang="en-US" sz="2800" b="1" dirty="0"/>
            </a:br>
            <a:r>
              <a:rPr lang="en-US" sz="2800" b="1" dirty="0"/>
              <a:t>pp. 90 - 91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  le fr</a:t>
            </a:r>
            <a:r>
              <a:rPr lang="en-US" dirty="0">
                <a:highlight>
                  <a:srgbClr val="FFFF00"/>
                </a:highlight>
              </a:rPr>
              <a:t>è</a:t>
            </a:r>
            <a:r>
              <a:rPr lang="en-US" dirty="0"/>
              <a:t>re     la </a:t>
            </a:r>
            <a:r>
              <a:rPr lang="en-US" dirty="0" err="1"/>
              <a:t>m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la </a:t>
            </a:r>
            <a:r>
              <a:rPr lang="en-US" dirty="0" err="1"/>
              <a:t>ni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petit-enfant	les petits-enfants     le petit-</a:t>
            </a:r>
            <a:r>
              <a:rPr lang="en-US" dirty="0" err="1"/>
              <a:t>fils</a:t>
            </a:r>
            <a:r>
              <a:rPr lang="en-US" dirty="0"/>
              <a:t>    la 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petit-</a:t>
            </a:r>
            <a:r>
              <a:rPr lang="en-US" dirty="0" err="1"/>
              <a:t>ami</a:t>
            </a:r>
            <a:r>
              <a:rPr lang="en-US" dirty="0"/>
              <a:t>   petite-</a:t>
            </a:r>
            <a:r>
              <a:rPr lang="en-US" dirty="0" err="1"/>
              <a:t>amie</a:t>
            </a:r>
            <a:r>
              <a:rPr lang="en-US" dirty="0"/>
              <a:t>    petit </a:t>
            </a:r>
            <a:r>
              <a:rPr lang="en-US" dirty="0" err="1"/>
              <a:t>ami</a:t>
            </a:r>
            <a:r>
              <a:rPr lang="en-US" dirty="0"/>
              <a:t>   petite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l’arrière</a:t>
            </a:r>
            <a:r>
              <a:rPr lang="en-US" dirty="0"/>
              <a:t>-grand-</a:t>
            </a:r>
            <a:r>
              <a:rPr lang="en-US" dirty="0" err="1"/>
              <a:t>père</a:t>
            </a:r>
            <a:r>
              <a:rPr lang="en-US" dirty="0"/>
              <a:t>      </a:t>
            </a:r>
            <a:r>
              <a:rPr lang="en-US" dirty="0" err="1"/>
              <a:t>l’arrière</a:t>
            </a:r>
            <a:r>
              <a:rPr lang="en-US" dirty="0"/>
              <a:t>-petite-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cousin    </a:t>
            </a:r>
            <a:r>
              <a:rPr lang="en-US" dirty="0" err="1"/>
              <a:t>cousine</a:t>
            </a:r>
            <a:r>
              <a:rPr lang="en-US" dirty="0"/>
              <a:t>     </a:t>
            </a:r>
            <a:r>
              <a:rPr lang="en-US" dirty="0" err="1"/>
              <a:t>coussin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7EC876-15BF-454E-AFC7-591316796532}"/>
                  </a:ext>
                </a:extLst>
              </p14:cNvPr>
              <p14:cNvContentPartPr/>
              <p14:nvPr/>
            </p14:nvContentPartPr>
            <p14:xfrm>
              <a:off x="1431360" y="4368600"/>
              <a:ext cx="3043080" cy="651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7EC876-15BF-454E-AFC7-5913167965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2000" y="4359240"/>
                <a:ext cx="3061800" cy="6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66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9AAA-4689-4E06-97AC-6437C209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373EE-BB84-42FF-A402-38E1A74A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coussin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24D901-68E1-48C3-B682-C2A07865A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4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Possesive</a:t>
            </a:r>
            <a:r>
              <a:rPr lang="en-US" sz="2800" b="1" dirty="0"/>
              <a:t>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 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46843</TotalTime>
  <Words>816</Words>
  <Application>Microsoft Office PowerPoint</Application>
  <PresentationFormat>Widescreen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Timbuktu, a city in the francophone nation Mali, is home to one of the oldest universities in Africa. The name Timbuktu has been used as a synonym for a remote place</vt:lpstr>
      <vt:lpstr>la famille pp. 90 - 91</vt:lpstr>
      <vt:lpstr>PowerPoint Presentation</vt:lpstr>
      <vt:lpstr>Possesive Adjectives</vt:lpstr>
      <vt:lpstr>In French, possessive adjectives  agree in number and gender  with the noun to which they refer!!!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 / Ma _______ s’appelle _________. Elle / Il a ________ans,      il / elle  a ___________,  et elle / il est _____________.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642</cp:revision>
  <cp:lastPrinted>2017-09-11T13:53:50Z</cp:lastPrinted>
  <dcterms:created xsi:type="dcterms:W3CDTF">2016-10-03T16:25:09Z</dcterms:created>
  <dcterms:modified xsi:type="dcterms:W3CDTF">2024-10-15T15:30:30Z</dcterms:modified>
</cp:coreProperties>
</file>