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31" r:id="rId2"/>
    <p:sldId id="462" r:id="rId3"/>
    <p:sldId id="467" r:id="rId4"/>
    <p:sldId id="464" r:id="rId5"/>
    <p:sldId id="455" r:id="rId6"/>
    <p:sldId id="450" r:id="rId7"/>
    <p:sldId id="449" r:id="rId8"/>
    <p:sldId id="466" r:id="rId9"/>
    <p:sldId id="461" r:id="rId10"/>
    <p:sldId id="352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62"/>
            <p14:sldId id="467"/>
            <p14:sldId id="464"/>
            <p14:sldId id="455"/>
            <p14:sldId id="450"/>
            <p14:sldId id="449"/>
            <p14:sldId id="466"/>
            <p14:sldId id="461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15T18:27:24.4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8911 3915 1364 0,'0'0'30'0,"0"0"6"0,0 0 2 0,0 0 0 0,0 0-30 0,0 0-8 0,0 0 0 0,0 0 0 16,0 0 46-16,0 0 8 0,0 0 2 15,0 0 0-15,-7 6 6 0,7-6 2 0,-3 0 0 0,3 0 0 16,0 0-21-16,-7 6-4 0,7-6-1 0,-4 6 0 16,4-6-4-16,-4 6-1 0,1 0 0 0,-1 11 0 15,4-11-17-15,0 3-3 0,4 3-1 0,-4-1 0 16,3-5-12-16,1 6 0 0,0 0 0 0,-4 3 0 16,3 2 10-16,1-5-10 0,-1 6 10 0,1 2-10 15,-4-2 23-15,3 8-2 0,1-2 0 0,-1 5 0 16,1 3-1-16,-1 4 0 0,1-4 0 0,-4 0 0 0,7-2 0 15,-4-1 0-15,1 4 0 0,-1-4 0 0,1 3-4 0,0 4 0 16,-4 2-1-16,0-6 0 0,3 9 0 0,1-2 0 16,-4 5 0-16,3-3 0 0,1-3 1 0,-1-3 0 15,-3 3 0-15,4-5 0 0,-4 2-6 16,3-8-1-16,-3 8 0 0,4-6 0 0,3-2 4 16,-4 2 1-16,-3-2 0 0,4 2 0 15,-1-8-5-15,-3 2-1 0,4-11 0 0,-4 0 0 0,0-4-8 0,3 4 8 16,-3-6-8-16,0-6 8 0,0 0-8 0,0 0 0 15,0 0 0-15,0 0 8 16,0 0-34-16,0 0-7 0,0 0-2 0,-3-6 0 16,3 0-96-16,-4-8-19 0,4 2-4 0,-3 0-1 15,3 0-81-15,-4-5-16 0,4-10-3 0,-3-2-356 0</inkml:trace>
  <inkml:trace contextRef="#ctx0" brushRef="#br0" timeOffset="824.899">9066 4735 1425 0,'0'0'31'0,"0"0"6"16,-3 6 2-16,3-6 2 0,-4 12-33 0,4-6-8 0,-3 0 0 0,-1 0 0 0,4-6 51 0,0 6 8 15,-3-1 1-15,3-5 1 0,3 6-7 0,-3 3-2 16,0-3 0-16,0-6 0 0,0 0-14 0,0 0-3 0,0 0-1 16,4 6 0-16,-1 0-6 0,1 0 0 0,-1 0-1 0,4-1 0 15,0-5-27 1,4 6 0-16,0 0 8 0,-4-3-8 0,0 0 0 0,3 0 0 0,1 3 0 16,0 0 0-16,3-6 0 0,-4 6 0 15,4-6 0-15,-3 0-11 0,-4 0 11 0,4 5 11 0,-1-5-3 16,1 0 0-16,-1 0 8 0,-3-5 2 0,4 5 0 0,-4-6 0 15,0 6-4-15,4-6-1 0,-4 0 0 0,0 0 0 16,0-3-1-16,0 3-1 0,-4-5 0 0,4 5 0 16,-3 0-11-16,3-6 12 0,0 0-12 0,-3 4 12 15,-1-4-12-15,1 6 10 0,-1-6-10 0,-3 0 10 16,4 6-10-16,-4 1 0 0,0-4 0 0,0 3 0 16,0 0 0-16,0 6 0 0,0 0 9 0,3-6-9 15,-3 0 8-15,0 6-8 0,0-6 8 0,-3 1-8 16,-1-1 0-16,-3 0 0 0,0 0 0 0,-4 3 0 15,4 0-8-15,0 3 8 0,-3-6-8 0,-4 6 8 16,0-3 0-16,-1 6 0 0,1-3 0 0,-3 6 0 16,-1-6 0-16,0 3 0 0,1 0 0 0,3 9 8 0,0-6 4 15,3 5 0-15,0 7 1 0,8-12 0 16,-4 8-13-16,3-2 0 0,1 6 0 0,3 0 0 16,3-7 0-16,-3 10-8 0,7-3 8 0,-3 5 0 0,3-8-8 0,0 2 8 15,0 4 0-15,0-3 0 16,4 5 0-16,-4-5 0 0,3 2 0 0,1 4 0 0,0-12 0 0,-1 8 0 15,-3-2 0-15,4-1 0 0,-4 1 0 0,0 3 8 16,-4-4-8-16,1-5 9 0,3 3 1 0,0 2 0 16,4-5 0-16,-4 0 0 0,0 0-2 0,-4-1 0 15,4-2 0-15,-3 3 0 0,3-6-8 0,3 0 0 0,-6 0 0 16,7 5 0-16,-4-8 0 0,3 3 0 0,4-3 0 0,-3 0 0 16,3 3 0-16,-3 0-9 0,3-6 9 0,0-6-13 15,3 6 13-15,-2 0-11 0,2-6 11 0,-3 3-10 31,7-6-98-31,-3 6-19 0,0-8-4 0,3 5-484 0,0-6-97 0</inkml:trace>
  <inkml:trace contextRef="#ctx0" brushRef="#br0" timeOffset="1927.203">10135 3895 990 0,'-10'-6'21'0,"-1"6"5"0,1 0 1 0,2 0 1 0,-2 0-28 0,6 0 0 0,4 0 0 0,-7-6 0 16,0 6 73-16,0 0 9 0,7 0 2 0,0 0 0 16,-7 0-8-16,7 0-2 0,0 0 0 0,0 0 0 15,0 0-23-15,0 0-5 0,0 0-1 0,-7 0 0 16,7 0-13-16,0 0-4 0,0 0 0 0,4 12 0 15,3 2-20-15,0-2-8 0,0 0 0 0,0 0 9 16,3 5-1-16,5 1 0 0,-1 2 0 0,0 4 0 16,3-3 5-16,1 2 1 0,0 6 0 0,-1 4 0 15,-3-1 2-15,1 9 0 0,2-8 0 0,-6 2 0 0,3 3 4 16,0-3 0-16,4 4 1 0,-8-13 0 16,1 9 7-16,3-2 2 0,0-4 0 0,-3 9 0 0,-4-2 5 0,3 2 1 15,1-6 0-15,-1 3 0 0,-3-2-26 16,4 2-10-16,-4-11 8 0,4 2-8 0,-4-8 11 0,0-1-3 15,0 4-8-15,-4-9 12 0,1-7 0 0,-1 1 0 16,1 6 0-16,0-6 0 0,-4-6-12 0,0 0 0 16,0 0 8-16,0 0-8 0,0 0 26 0,0 0 2 15,0 0 1-15,0 0 0 0,0 0-16 0,0 0-3 16,0 0-1-16,0 0 0 0,0 0-9 0,0 0 0 16,0 0 0-16,0 0 0 0,-8-6 0 0,8 6 0 0,0 0 0 15,-3 0 0-15,-1-12 0 0,1 6 0 16,-1 1 0-16,1-1 0 0,-1-6 0 15,4 6 0-15,-3-3 0 0,-1 3 0 0,1-5 0 0,-1 5 0 0,4-6 0 0,0 0 0 16,0 6 0-16,-3-2 0 0,6 2 0 0,-3-6 0 16,-3 6 0-16,3-6 0 0,3 6-12 0,1-2 12 15,-4-1 0-15,3 3 0 0,-3 6 0 16,7-3 0-16,0-9-10 0,0 6 10 0,0 6 0 0,1-6-9 16,2 1-2-16,-3-1 0 0,4 6 0 0,-1-9 0 15,-3 6 11-15,0 0 16 0,0 0-4 0,4 3-1 16,-4 3-11-16,0 0 0 0,4-3 0 0,-4 0 8 15,3 3-8-15,1 6 0 0,0-9 0 0,-1 0 0 16,1 6-14-16,-1-1-2 0,1 7 0 0,-4 0 0 16,4-3 16-16,-1 2 0 0,-3 1 0 0,0 0-9 15,0 0 9-15,0 0 0 0,0-7 0 0,0 10 0 16,1-3 0-16,-5 0 0 0,4-6 0 0,-3 5 0 0,3 4 0 16,-4-3 0-16,4-1 0 0,-3 7 0 0,-1-12 0 15,-3 6-8-15,0 2 8 0,0-8 0 0,0-6 0 16,-3 12 0-16,-1 0 0 0,1-3 0 0,3-9 11 0,-7 6-3 15,-4 5 0-15,1-5 0 0,-1-6 4 0,0 6 1 16,1-6 0-16,-4 0 0 0,-4 0 4 0,4-6 1 16,0 6 0-16,-4 0 0 0,4-6-18 0,0 0 0 15,-4 6 0-15,4 0 0 0,4-2-13 0,-5-4-7 16,5 6 0-16,-1-3-1 16,1 0-21-16,-1 3-4 0,4 0-1 0,4-6 0 15,-4 6-26-15,3-6-6 0,4 6-1 0,-7-6 0 16,3 0-120-16,4 6-25 0,0-6-5 0</inkml:trace>
  <inkml:trace contextRef="#ctx0" brushRef="#br0" timeOffset="2686.457">10975 4715 1749 0,'0'0'38'0,"0"0"8"0,0 0 2 0,0 0 2 0,0 0-40 0,0 0-10 15,0 0 0-15,-11 3 0 0,11-3 47 0,0 0 7 16,-7 0 2-16,7 0 0 0,-3 6-25 0,-1-3-5 0,1-1-1 0,-1 4 0 16,1 0-13-16,3 6-4 15,3-6 0-15,-3 0 0 0,4 6-8 0,-1-4 0 0,1 10 0 0,3-6 0 16,0 5 0-16,3-2 0 0,-6 3 9 0,3-7-9 15,0 13 13-15,0-12-1 0,0 8-1 16,0-8 0-16,-3 6 3 0,3-6 1 0,0 2 0 16,3 4 0-16,-6-12 6 0,3 5 2 0,-3-2 0 15,-1 3 0-15,1-12-3 0,-4 6 0 16,0-6 0-16,0 0 0 0,0 0 3 0,0 0 0 0,0 0 0 0,0 0 0 16,0 0 9-16,0 0 1 0,0 0 1 0,0 0 0 15,0 0-2-15,0 0-1 0,0 0 0 0,-7 0 0 16,7 0-9-16,-7 0-2 0,-1-6 0 0,1 0 0 15,0-6-20-15,4 4 0 0,-4 2 0 0,0 0 0 16,3-6 0-16,-3 6 0 0,0-11 0 0,0 8 0 16,0-9 0-16,0 0 0 0,0 4 0 0,3 2 0 15,-3-6 0-15,4 1 0 0,-4-10 0 0,3 10 0 16,-3-1 0-16,4-6 0 0,3 4 0 0,-4 2 0 0,1 1 0 16,3 2-15-16,0-9 3 0,0 7 0 0,0 5 3 0,3-3 1 15,1 4 0-15,-4-1 0 0,0 6 0 0,3-6 0 16,1 6 0-16,-4 6 0 0,7-6-8 15,0 3-2-15,0 3 0 0,0 0 0 0,3-5 6 0,1 5 2 16,-4 0 0-16,4 5 0 0,-1-2 2 16,1 0 0-16,-1 3 0 0,1 0 0 0,0 3 8 15,-4-3 0-15,0 0 0 0,3 0 0 16,-3-1-37-16,0-5-6 0,-7 0-1 0,0 0 0 16,7 0 4-16,-7 0 0 0,7-5 0 0,-7 5 0 15,0 0-4-15,0 0 0 0,0 0 0 0,0 0 0 16,0 0-96-16,0 0-20 0,0 0-4 0,0 0-572 0</inkml:trace>
  <inkml:trace contextRef="#ctx0" brushRef="#br0" timeOffset="3482.432">11314 4759 882 0,'0'0'19'0,"0"0"4"0,-4 0 1 0,-3-6 1 0,7 6-25 16,-4 0 0-16,4 0 0 0,-7-12 0 0,7 12 61 0,-3 0 7 16,-4 0 2-16,7 0 0 0,0 0-13 0,-4-6-2 0,4 6-1 15,0 0 0-15,0 0 0 0,-7 0 0 0,7 0 0 16,0 0 0-16,0 0-8 0,-7 6-2 0,0-6 0 15,7 0 0-15,0 0 0 0,0 0-1 16,0 0 0-16,0 0 0 0,0 0-1 0,0 0 0 0,0 0 0 0,-3 6 0 16,-4 0-9-16,7-6-1 15,0 0-1-15,0 0 0 0,0 0-11 0,-4 6-1 16,4-6-1-16,-3 6 0 0,3-6-7 0,0 12-2 0,0-10 0 0,0 4 0 16,3 6 1-16,-3 0 0 0,0 0 0 0,0-6 0 15,4 5-1-15,-4-2 0 0,0 3 0 0,3 0 0 16,1-7 6-16,-1 7 1 0,-3 0 0 0,4-3 0 15,-1 3-4-15,1-1 0 0,-1 1 0 0,1 0 0 16,-1-6 1-16,1 0 0 0,-1 0 0 0,1 8 0 16,3-14-5-16,-4 12-8 0,5-6 11 0,-5 6-11 15,4-7 10-15,-3-5-10 0,3 9 8 0,0-3-8 16,3 0 8-16,1-6-8 0,-4 6 0 0,0-6 8 16,4 0-8-16,-4 0 12 0,3 0-12 0,-3 0 12 15,4-6-4-15,-4 6 0 0,4-6 0 0,-4 0 0 0,3-3 2 16,-3 4 0-16,-3-1 0 0,3-6 0 0,0 6-10 0,0-6 12 15,-4 1-12-15,1 2 12 0,0-3-4 16,-1-6-8-16,-3 12 12 0,0-11-4 0,0 8 20 16,0-9 3-16,-3 7 1 0,-1-1 0 0,0-3-32 15,1-2 0-15,-4 5 0 0,3 0 0 16,-3 0 8-16,4 0-8 0,-4 4 0 0,0-4 0 0,3 6 0 0,-3-6-10 16,0-2 0-16,3 5 0 0,-3 3-10 0,4 3-1 15,-1-9-1-15,1 6 0 16,3 6-17-16,0 0-3 0,0-6-1 0,0 6 0 15,-4 0-39-15,4 0-8 0,0 0-2 0,4-5 0 16,3-1-38-16,-4 6-8 0,4-9-2 0,1 6 0 16,-1 0 0-16,3 0-1 0,4 3 0 0,-3 0 0 0</inkml:trace>
  <inkml:trace contextRef="#ctx0" brushRef="#br0" timeOffset="3852.048">11702 4729 799 0,'0'0'17'0,"0"0"4"0,0 0 1 0,0 0 1 0,3 12-23 0,-3-12 0 0,0 6 0 0,4 0 0 0,-4-6 88 0,0 12 14 16,0-6 2-16,3 0 1 0,-3-1-30 0,4 4-7 15,-4 9 0-15,0-6-1 0,0-1-26 0,3 4-5 16,-6 3 0-16,3-7-1 0,3 13-2 0,-3-12 0 16,0 8 0-16,4-2 0 0,-4-3 6 0,3-4 1 15,-3 7 0-15,0-6 0 0,0 5-9 0,0-8-2 16,0-3 0-16,0 0 0 0,0-6-17 0,0 6-3 15,0-6-1-15,0 0 0 0,0 0-18 0,-7-6-4 16,0-6-1-16,0-2-551 0,4-10-110 16</inkml:trace>
  <inkml:trace contextRef="#ctx0" brushRef="#br0" timeOffset="4151.827">11585 4236 990 0,'0'0'21'0,"0"0"5"0,0 0 1 0,0 0 1 0,0 0-28 0,0 0 0 0,0 0 0 0,0 0 0 0,0 0 48 0,0 0 3 16,-7 5 1-16,7-5 0 0,0 0-10 0,0 0-2 15,0 0 0-15,-3 6 0 0,3-6-40 0,0 0 0 16,0 0-11-16,0 0-376 16,0 0-75-16</inkml:trace>
  <inkml:trace contextRef="#ctx0" brushRef="#br0" timeOffset="4818.178">12206 3748 939 0,'0'0'20'0,"-3"5"5"0,-4 7 1 16,3-6 1-16,0 0-27 0,1 6 0 0,-4 2 0 0,3-2 0 0,1 0 61 0,-1 0 7 16,1-3 2-16,-1 8 0 0,4-5 2 0,-3-6 0 15,-1 6 0-15,1-1 0 0,-1-5-13 0,1 3-3 16,3 3 0-16,0 0 0 0,0-1-28 0,-4-5-7 15,4 0-1-15,0 0 0 0,0 3 0 0,0 8-1 16,0-5 0-16,0 0 0 0,0 0-8 0,4 8-2 16,-1-2 0-16,-3 2 0 0,4 4 7 0,-1 0 2 15,1 2 0-15,-1 3 0 0,-3-5 16 0,4 8 3 0,-1-8 1 16,1 2 0-16,-1 4-14 0,-3-10-4 0,4 10 0 16,-1-13 0-16,1 10-8 0,-1-10-1 0,1 1-1 0,0 3 0 15,-1-4 0-15,1 7 0 0,-1-10 0 0,1 4 0 16,-1 6-10-16,1-7 8 0,-4 10-8 0,3-10 8 15,1 1 10-15,-4 3 2 16,3-4 0-16,1 1 0 0,-4-4-20 0,3 4 0 0,-3 0 0 16,0-6 0-16,4-4 0 0,-4 10 0 0,3-12 0 0,-3 6 0 15,0-12-16-15,0 11-6 0,0-5-2 0,0-6 0 16,0 0 4-16,0 0 0 0,-3 9 0 0,3-9 0 16,0 0-26-1,0 0-5-15,0 0-1 0,0 0 0 0,0 0-20 0,0 12-5 16,0-12-1-16,0 6 0 0,0-6-29 0,0 0-5 0,0 6-2 15,0-6-497-15</inkml:trace>
  <inkml:trace contextRef="#ctx0" brushRef="#br0" timeOffset="5271.844">11867 4409 1551 0,'0'0'34'0,"0"0"7"0,0 0 2 0,0 0 1 0,0 0-36 0,0 0-8 0,0 0 0 0,0 0 0 15,0 0 28-15,4 0 3 0,3 6 1 0,0 0 0 16,0 0 0-16,4-6 0 0,-4 6 0 0,7-1 0 16,-4 1-20-16,5 0-4 0,-1 0-8 0,3-6 12 15,1 6-12-15,0 0 9 0,-4 0-9 0,3-3 8 16,1 3-8-16,0-1 0 0,3-5 0 0,-4 0 0 15,1 6 0-15,0-6 10 0,-1 0-10 0,-3 0 10 16,4 6 0-16,0-6 0 0,-1 0 0 0,-2 0 0 0,2 0-10 16,-3-6 12-16,0 6-12 0,0 0 12 15,1 0-23-15,-1-6-4 0,-4 6-1 0,1 0 0 16,3-5-115-16,4 5-23 16,-4 0-5-16,0-6-1 0</inkml:trace>
  <inkml:trace contextRef="#ctx0" brushRef="#br0" timeOffset="6154.109">13303 4388 1515 0,'0'0'43'0,"0"0"9"0,0 0-41 0,-3 6-11 16,-1 0 0-16,4 0 0 0,4 0 29 0,-4 9 4 0,0-9 1 16,0-1 0-16,0 1-8 0,0-6-2 0,3 6 0 15,1 6 0-15,-4-6 8 0,0-6 2 0,0 0 0 0,0 9 0 16,3-3-10-16,-3-6-3 0,0 0 0 0,0 0 0 16,0 0-8-16,0 0-1 15,0 0-1-15,0 0 0 0,0 0 9 0,0 0 1 0,0 0 1 0,0 0 0 16,0 0 18-16,0 0 3 0,0 0 1 0,0 0 0 15,0 0-25-15,0 0-5 0,0 0-1 0,-7 0 0 16,7 0-13-16,-7-6 8 0,7 6-8 0,-7 0 0 16,0-3 0-16,0 0 0 0,7 3 0 0,-7 0-10 15,0 0 2-15,0-3 0 0,-4 3 0 0,4 3 0 16,0-3-13-16,0 3-3 0,-3 0 0 0,-1 3 0 16,4-6 24-16,0 5-11 0,0-5 11 0,0 6-8 15,0 0 0-15,0 0 0 0,0-6 0 0,3 12 0 16,0-6 8-16,1 0 0 0,-1 2 0 0,4-2-8 15,-3 6 8-15,-1-6 0 0,4 6 0 0,-3-6 0 16,3-1 0-16,-4 4 0 0,4 9 0 0,0-12 0 16,0 0 0-16,0 5 0 0,0 1 0 0,0-3 0 15,0 0 0-15,0 6 0 0,0-4 0 0,0 7 0 16,4-6 0-16,-4 2 0 0,3 4 0 0,-3 0 0 0,4-4 0 0,-1 10 9 16,-3-12-9-16,4 5 0 0,-1 4 11 15,5-4-11-15,-5 1 10 0,4-3-10 0,0-3 9 0,0-1-9 16,0 7 8-16,0-6-8 0,4 0 0 0,-4 2 0 15,0-8 0-15,4 0 0 0,-1 0 12 0,1-6-4 16,-1 6 0-16,-3-6 0 0,4 0-8 0,0 0 0 16,3 0 0-16,-4-6 0 0,4 6 0 0,-3-6-17 15,7 0 4-15,-1 0 1 16,-3-8-58-16,4 2-11 0,0 6-3 0,-1-6 0 16,4-6-153-16,-3 7-31 0,17-4-7 0,-13-9-1 0</inkml:trace>
  <inkml:trace contextRef="#ctx0" brushRef="#br0" timeOffset="6773.18">13547 4641 1101 0,'0'0'31'0,"0"0"7"0,0 0-30 0,0 0-8 0,-4 6 0 0,4-6 0 0,0 0 36 0,-3 3 7 15,3-3 1-15,-7 12 0 0,3-9 3 0,1 6 1 16,3-9 0-16,0 6 0 0,-4-1-26 0,4-5-5 16,0 0-1-16,0 6 0 0,-4 12-16 0,1-12 0 15,3 3 0-15,0 2 0 0,3-5 29 0,-3 12 3 16,0-6 0-16,4-4 0 0,0 10-10 0,-1-6-2 15,1 6 0-15,-1-7 0 16,4 4 25-16,-3 3 5 0,3-7 1 0,-4 7 0 0,4-9-15 0,-3 3-4 16,-1-1 0-16,4 1 0 0,0-6-8 0,1 0-1 15,-1 0-1-15,0 0 0 0,0-3-6 0,0 2 0 16,3 7-1-16,-3-12 0 0,0 6-7 0,0 0 0 16,4 0-8-16,0 0 12 0,-4-6-4 0,0 6-8 15,3-6 11-15,1 5-11 0,-4-10 17 0,0 5-3 0,4 0-1 16,-4 0 0-16,0-6 3 0,0 0 1 0,0 0 0 0,-4-6 0 15,1 0-5-15,3 4-2 0,-3 2 0 0,-1-12 0 16,1 6 0-16,-4-8 0 0,-4 2 0 0,4-5 0 16,-3 5-2-16,-1-8 0 0,0 8 0 0,-3-9 0 15,0 4-18-15,0 5-4 0,0-5-1 0,-3 2 0 16,3 4-5-16,-4 2-2 0,0 0 0 0,1 6 0 31,-4-2-3-31,3 5-1 0,-3-6 0 0,-4 0 0 0,4 9 3 0,0-3 1 0,0 6 0 0,0-3 0 16,3 3-3-1,4 0-1-15,-3 3 0 0,-1 3 0 0,1 0 11 0,3 3 3 0,3-3 0 0,0 0 0 16,1-6 12-16,-4 6-9 0,3 5 9 0,4-5-8 16,0-3 0-16,0 9 0 0,0 0 0 0,4-6 0 15,-1 5-4-15,-3 1 0 0,4-3 0 0,-1 0 0 16,5-1-51-16,-1 4-10 16,-4 0-3-16,1-6-410 0,-1 0-82 0</inkml:trace>
  <inkml:trace contextRef="#ctx0" brushRef="#br0" timeOffset="7333.311">13928 4703 1071 0,'0'0'30'0,"0"0"7"0,0 0-29 0,0 0-8 0,0 0 0 0,0 0 0 15,0 0 52-15,0 0 10 0,0 0 2 0,0 0 0 16,-7 0 12-16,7 0 2 0,0 0 1 0,0 0 0 16,0 0-21-16,0 0-4 0,0 0-1 0,0 0 0 15,0 0-13-15,-4 6-4 0,1 3 0 0,3 0 0 16,0-1-16-16,0-2-3 0,3 6-1 0,-3 0 0 15,4-6-8-15,3 5-8 0,-4-2 12 0,1 9-12 16,-1-6 24-16,1-1-3 0,-1 4 0 0,4-3 0 16,-3-6 0-16,3 5 0 0,4 7 0 0,-1-12 0 15,-3 3 2-15,4 3 0 0,-1-1 0 0,1 1 0 0,0-6-3 16,-1 6 0-16,1-9 0 0,-1 6 0 0,1-7-8 16,-1 4-3-16,1 0 0 0,-4-6 0 0,4 0 3 0,-4 0 0 15,3 0 0-15,-3 0 0 0,4-12 0 0,-4 7 0 16,4-4 0-16,-4 3 0 0,0-6 12 0,0 0 4 15,3 1 0-15,-3-1 0 0,-3 3-13 16,3-9-3-16,-4 1 0 0,1 2 0 0,0-3-12 16,-4 7 9-16,3-7-9 0,1 3 8 0,-8 4-8 0,4-7 0 15,0 0 0-15,-3 6 0 0,-5 1 0 0,5 2 0 16,-1-3 0-16,-3 6 0 16,0 0-24-16,4-5-6 0,-4 11-2 0,0-6 0 15,7 6-28-15,-7-3-5 0,3 0-2 0,4 3 0 16,0 0-25-16,0 0-4 0,0 0-2 0,0 0 0 15,0 0-23-15,0 0-5 0,4 6-1 0,-1 0-337 0,4 0-67 0</inkml:trace>
  <inkml:trace contextRef="#ctx0" brushRef="#br0" timeOffset="7910.616">14390 4685 1206 0,'0'0'26'0,"0"0"6"0,0 0 0 0,0 0 3 0,-4 6-35 0,1 0 0 0,3-6 0 0,-4 12 0 0,4-12 72 15,-3 6 8-15,3-6 2 0,0 0 0 16,-4 6-31-16,4-6-7 0,0 8 0 0,0 4-1 0,0 0-3 0,0-6-1 15,0 0 0-15,0 0 0 0,0 2-15 0,4 1-4 16,-1 6 0-16,1-3 0 0,-1-6 20 0,1 5 3 16,-4 4 1-16,3 3 0 0,1-7-30 0,-1 7-6 15,1-6 0-15,-1 3-8 0,-3-4 25 0,4 7-1 16,-1-6-1-16,1-3 0 0,-4 2 1 0,0 1 1 16,4-6 0-16,-4-6 0 0,3 6 2 0,-3-6 0 15,4 6 0-15,-4-6 0 0,0 0 4 0,0 0 1 0,0 0 0 16,0 0 0-16,-7-6 12 0,3 6 4 15,-3-12 0-15,0 6 0 0,0-14-32 0,0 8-7 0,0 0-1 16,3-6 0-16,-3 1-8 0,0 2 0 0,4-3 0 16,-4 1 8-16,-1-4-8 0,5 4 0 0,-1-1 0 15,1-3 0-15,-1 4 0 0,1-1-16 0,3 0 4 16,0 4 1-16,0 2-5 0,0-6-2 0,0 7 0 0,0 2 0 16,0 0 3-16,0 0 1 0,3-3 0 0,-3 7 0 15,0 5 3-15,0 0 1 0,4-12 0 0,-4 12 0 16,3-6 2-16,-3 6 0 0,11-9 0 0,-4 6 0 15,4 0 8-15,-1 3-12 0,1-3 12 0,3 3-12 16,-4 3 12-16,5-3 0 0,2 3 0 0,-3-6-8 16,0 3 8-16,-3-3 0 0,0 0 0 0,-1 3-8 15,-3 0-18-15,4 3-3 16,-1-3-1-16,-2 0 0 0,-1 0-45 0,0 0-9 0,-4-3-1 16,-3 3-1-16,0 0-124 0,7-3-25 15,0 0-5-15,-7 3 0 0</inkml:trace>
  <inkml:trace contextRef="#ctx0" brushRef="#br0" timeOffset="8590.508">14884 4080 190 0,'0'0'0'0,"0"-12"8"0,0 6-8 0,0-6 11 0,3 1-11 0,-3 2 0 0,0 3 0 0,0 0 0 16,0 0 9-16,-3-6 0 0,3 7 0 0,-4-7 0 15,1 3 49-15,-1 3 10 0,1 0 1 0,-1 0 1 16,1-5 66-16,-5 5 12 0,5 0 4 0,-1 0 0 15,-3 0-52-15,7 6-11 0,-3-6-1 0,-1 0-1 16,4 6-35-16,-7-3-6 0,7 3-2 0,-7 0 0 16,7 0-6-16,0 0-2 0,0 0 0 0,0 0 0 15,0 0-16-15,-7 3-3 0,0 0-1 0,0 3 0 16,7-6 7-16,-3 9 1 0,3 3 0 0,0-6 0 16,-4 5 6-16,4-5 2 0,0 3 0 0,0 3 0 15,-4 0 0-15,4-971 0 0,4 974 0 0,-4 964 0 0,0-964-8 16,4 2 0-16,-4-5-1 0,3 6 0 0,1 2-2 15,-4-2 0-15,3 5 0 0,-3-2 0 0,4-3 1 0,-1 5 0 16,1-2 0-16,-1 2 0 0,4 1-4 0,-3-4-1 16,-1 4 0-16,1-4 0 0,-1 10 4 0,1-13 1 15,3 1 0-15,-4 3 0 0,5-4-10 0,-5 1-1 16,1 2-1-16,3-2 0 0,-4 0-10 0,4 2 8 16,0 4-8-16,-3-7 8 0,3 10 7 0,0-9 1 15,-4 2 0-15,4 10 0 0,-3-13-16 0,3 10 0 16,-3-10 0-16,-1 7 0 0,4-4 0 0,-3 10 0 15,-4-13 0-15,3 10 0 0,-3-10 0 0,4 7 0 0,-4-3 0 16,0 2 0 0,0-5-20-16,0-4-11 0,0 10-1 0,-4-6-1 0,4 2 33 0,0-2 8 0,0-6 0 0,0 5 1 15,0-5-9-15,-3 3-11 0,-1-4 3 16,4 1 0-16,0-6 8 0,0 3 0 0,4 0 0 0,-4 0-8 16,0-9 8-16,0 0-13 0,0 0 5 15,0 0 8 1,0 0-36-16,3 5 1 0,1 1 0 0,-4-6 0 15,0 0-26-15,0 0-6 0,0 0-1 0,3 0 0 0,4 0-35 16,-7 0-7-16,0 0-2 0,0-11-404 0,4 5-80 0</inkml:trace>
  <inkml:trace contextRef="#ctx0" brushRef="#br0" timeOffset="9152.23">14665 4241 1220 0,'0'0'27'0,"0"0"5"0,-7 6 2 0,3-6 0 0,1 6-34 0,-4-6 0 0,3 0 0 0,4 0 0 15,0 0 96-15,-7 0 13 0,0 0 3 0,7 0 0 16,0 0-45-16,0 0-9 0,0 0-2 0,-3 6 0 16,3-6-37-16,0 0-8 0,0 6-2 0,0 0 0 15,3 3-9-15,1-3 10 0,-1-3-10 0,4 5 10 16,0-8 10-16,4 6 1 0,-1 0 1 0,1 0 0 16,3 0 6-16,-3-6 2 0,3 0 0 0,0 0 0 15,4 0-2-15,-4 6 0 0,0 0 0 0,0-6 0 0,0-6-3 16,-3 0-1-16,3 12 0 0,0-12 0 0,0 6-3 0,0 0-1 15,0-6 0-15,0 6 0 0,0-6-11 0,1 0-9 16,-1 6 12-16,0 0-12 0,-7 0 0 16,3-6 0-16,1 6 0 0,3 0 0 0,4 0 0 0,-1 0-12 15,1 0 0-15,0 0 0 16,3 0-122-16,0 0-24 0,-3 0-5 0,-1 0-420 16,4 0-84-16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15T18:33:05.7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4452 6467 608 0,'-3'9'25'0,"-1"-3"-25"16,0 0 0-16,1-1 0 0,-1 1 0 0,4 0-11 15,-3 0 64-15,3 0 13 0,-4 0 2 0,4 3 1 16,0 2-33-16,0-5-6 0,0 6-2 0,0 0 0 15,0 0 9-15,0 2 2 0,0-2 0 0,0 0 0 16,0 2-16-16,4 1-3 0,-4 0-1 0,0 2 0 16,3 1 18-16,-3-3 4 0,0 2 1 0,0 1 0 15,0 3-34-15,0-4-8 0,0 1 0 0,0 3 0 16,0 2 0-16,0-5 0 0,0-1 0 0,0 4 0 16,0 2 27-16,0 1 3 0,0 2 1 0,0 4 0 15,0-4 1-15,0 4 1 0,0-7 0 0,0 10 0 16,0-4-33-16,0-3 0 0,0 1 0 0,4 2 0 0,-4-5 0 15,3-7 0-15,-3 10 0 0,4-10 0 0,0 4 0 16,-1-3 13-16,-3-1-2 0,4 1-1 16,-1-3-10-16,1 2-9 0,-1 1 9 0,4-9-13 15,0 5 26-15,0 1 6 0,0 3 1 0,0-9 0 16,8 8-32-16,-5-5-7 0,1 0-1 0,-4 0 0 0,7-1 32 0,-4 1 7 0,5-3 1 0,-1-3 0 16,-4 6-20-16,4-12 0 0,8 11 0 0,-8-11 0 15,-4 6-12-15,4-6-7 0,0 0-1 0,1 3 0 16,-1-3 20-16,-4 0 0 0,4 0 0 0,0-3 0 15,4 3-55-15,-7-6-7 16,-1 0-2-16</inkml:trace>
  <inkml:trace contextRef="#ctx0" brushRef="#br0" timeOffset="368.01">4293 7134 1310 0,'0'3'37'0,"4"3"8"0,3 3-36 16,-4 0-9-16,4-3 0 0,1-1 0 0,2-5 46 0,-3 6 7 0,4 0 2 0,3-6 0 16,-4 0-36-16,8 6-7 0,-4-6-2 0,0-6 0 15,0 6-10-15,8-6 0 0,-5 6 0 16,4-6 0-16,4 1 0 0,-7-1 0 0,-1-3 0 0</inkml:trace>
  <inkml:trace contextRef="#ctx0" brushRef="#br0" timeOffset="800.218">4314 6452 851 0,'0'0'36'16,"-7"-3"-36"0,0 3 83-16,7 0 9 0,-7-6 3 0,7 6 0 15,0 0-9-15,0-5-2 0,0 5 0 0,0 0 0 16,0 0-5-16,0 0-2 0,0 0 0 0,0 0 0 0,0 0-61 0,0 0-16 16,0 0 0-16,0 0 0 0,0 0 0 0,0 0 0 0,0 0 0 0,0 0 0 15,0 11 0-15,7-5 0 0,4 3 0 0,0-3 0 16,3 0 0-16,3 0 0 0,1-6 0 0,3 11 0 15,0-11 0-15,-3 6 0 0,7-6 0 0,-1 0 0 16,4 6 0-16,1-6 0 0,-8 0 0 16,4 6 0-16,-4-6-48 0,0 0-13 15,0 0-3-15,0-6 0 0,-7 6-64 16,4-6-14-16,-4 6-2 0</inkml:trace>
  <inkml:trace contextRef="#ctx0" brushRef="#br0" timeOffset="1234.789">5034 6341 836 0,'0'11'24'0,"0"1"4"0,0-6-28 0,-3 6 0 0,3-4 0 0,0 7 0 16,-4 0 108-16,4-3 16 0,0 5 4 0,4-2 0 16,-4 3-103-16,0 5-25 0,3-2 0 0,-3 8 0 15,4 1 0 1,-1 2 0-16,-3-3 0 0,4 4 0 15,3-4 0-15,-4 3 0 0,4 1 0 0,-3-4 0 0,3 3 28 0,0 4 1 0,0-7 0 0,4 9 0 16,-4 1-21-16,0-4-8 0,0 3 0 0,0 0 0 16,0 3 18-16,-4-2-2 0,8-7-1 0,-4 3 0 15,-3 0 2-15,3 4 1 0,-7-10 0 0,3 3 0 16,1-5 37-16,-1 2 7 16,1-5 2-16,-4-4 0 0,3 4-64 0,1-12-16 0,-1-3-2 0,-3 2 0 15,0-5 18-15,0-6 0 0,0 0 0 0,0 0 0 16,0 0-40-16,4-6-12 0,-1-5-1 15</inkml:trace>
  <inkml:trace contextRef="#ctx0" brushRef="#br0" timeOffset="1742.687">5394 6246 1029 0,'0'0'21'0,"0"0"6"0,0 0-27 0,0 0 0 16,0 0 0-16,0 0 0 0,0 0 70 0,-11 12 9 0,8-6 1 0,-1 3 1 16,1-3-65-16,-1 6-16 0,4-1 0 0,-3 1 0 15,-1 0 55-15,1 3 7 0,3 2 2 0,-4 1 0 16,1 2-52-16,3 4-12 0,-4-1 0 0,4 1 0 16,0 8 0-16,0-5 0 0,0 8 0 0,0 3 0 15,0-3 0-15,4-2 0 0,-1-1 0 0,1 3 0 16,-1-5 0-16,1 2 0 0,-1 1 0 0,-3-4 0 15,4 0 0-15,-1 4 0 0,1-4 0 0,-1 3 0 16,1-2 0-16,3 2 0 0,-3-2 0 0,-1 2 0 16,-3-3 0-16,4 4 0 0,-1-10 0 0,-3 4 0 15,4 2 0-15,-1-11 0 0,-3 2 0 0,4 4 0 16,-1-7 0-16,1 10 0 0,-1-10 0 0,1 1 0 16,-1-3 0-16,1 2 0 0,3 1 0 0,-4-6 0 15,4 3 22-15,-3 2 2 0,0-5 0 0,-1 0 0 16,1-6-39-16,-1 2-7 0,1 4-2 0,-4 0 0 15,3-6-32-15,1 0-6 0,-1 0-2 0</inkml:trace>
  <inkml:trace contextRef="#ctx0" brushRef="#br0" timeOffset="2448.73">5592 7011 1067 0,'0'0'22'0,"0"0"6"0,0 0-28 0,0 0 0 0,0 0 0 0,-4 6 0 15,4 0 42-15,0 2 3 0,0 4 1 0,0 0 0 16,0 0 10-16,4-1 3 0,-1 4 0 0,1 3 0 16,-1-6-19-16,1 2-4 0,-1 4-1 0,1-6 0 15,-1-1-18-15,4 1-3 0,0-3-1 0,-3 0 0 16,6-3 5-16,-2 2 1 0,-1-2 0 0,-4-6 0 16,1 6-1-16,-1-6 0 0,4 0 0 0,0 0 0 15,-3 0-6-15,3 0 0 0,0 0-1 0,0-6 0 16,-4 0-11-16,5 1 0 0,-5-1 0 0,4 0 0 15,-3 0 0-15,3-3 0 0,-4 3 0 0,4-6 0 16,-3 7 0-16,-1-1 0 0,4-6 0 0,0 0 0 16,0 3 0-16,-3 4 0 0,0-1 0 0,-1 0 0 15,1-6-26-15,-1 3-1 0,1 0 0 0,-1 3 0 16,1-2-8-16,-4 2-1 0,3-6-1 0,1 6 0 16,-4-6-73-16,0 4-14 0,3-1-4 0,-3 6 0 15,-3-9 36-15,3 6 6 0,-4-6 2 0,-3 7 0 0,4 5 48 16,-4-9 9-16,3 6 3 0,-3 0 0 0,0 3 83 0,-4 0 17 15,4 0 3-15,-3 3 1 0,-1-3 0 0,1 3 1 16,-1 6 0-16,-3-9 0 0,0 11-14 0,0-5-3 0,3 0-1 16,-7 6 0-16,1 0-25 0,6 2-5 15,-3-2-1-15,4 6 0 16,-1-7-13-16,-3 4-3 0,7 9-1 0,-4-13 0 0,4 10-7 0,4-3 0 16,-1-1-8-16,1-2 12 0,-1 0-4 0,4-1-8 0,-4 4 11 15,4-6-11-15,-3-1 14 0,3 4-4 0,0-3-1 0,3 0 0 16,-3-1-9-16,4 1 8 0,3 9-8 0,-3-9 8 15,-1-1-8-15,1 7 0 0,3-3 0 0,3-4 0 16,-3 7 0-16,4-3 0 0,-4-1 0 0,4 7 0 16,-1-9 0-16,1 0 0 0,3 2 0 0,0-2 0 15,-3 0 0-15,-4-6 0 0,3 0 9 0,1-1-9 16,-1 1 0-16,1-12-13 0,3 6 1 0,-3-5 1 16,3-7-111-16,-4 0-22 0,8-6-5 0</inkml:trace>
  <inkml:trace contextRef="#ctx0" brushRef="#br0" timeOffset="3143.125">6167 7178 1060 0,'0'0'22'0,"-4"0"5"0,-3 0-27 16,0-6 0-16,0 6 0 0,7 0 0 0,-7-5 85 0,0 5 12 0,0-6 3 0,3 6 0 16,-3-6-21-16,0 0-4 0,4-3-1 0,-5 6 0 15,1 0-32-15,0 3-6 0,4-6-2 0,-4 6 0 16,3-5-17-16,4 5-3 0,-7 0-1 0,0-6 0 15,4 6-2-15,-4 0-1 0,3 0 0 0,-3 6 0 16,3-6-1-16,-6 5 0 0,6-5 0 0,-3 9 0 16,4-3-9-16,-4 6 0 0,0 0 0 0,3-1 8 15,-3 1-8-15,4 3 0 0,-5-3 0 0,5-1-11 16,-1 7 31-16,1-12 5 0,-1 6 2 0,4-1 0 16,-3-2-43-16,3 9-9 0,-4-12-2 0,4 5 0 15,0-8 27-15,4 6 0 0,-4-9 0 0,0 15 0 16,0-15 0-16,3 6 0 0,1 0 0 0,-4-6 0 15,7 6 0-15,-4-6 0 0,-3 0 9 0,8 5-9 16,-1-5 15-16,0 6-4 0,0-6-1 0,0 0 0 16,-4 0-10-16,4 0 0 0,4 0 9 0,-4 0-9 15,-4 0 0-15,1 0 0 0,3 0 0 0,0 6 8 16,-3-3-8-16,3 0 0 0,0-3 0 0,0 6 0 16,0-3 0-16,0 0 0 0,0 0 0 0,0 3 0 0,0 0 0 15,-3-1 0-15,3-5 0 0,0 6 0 0,0 0 0 16,-4 0 0-16,8 0 0 0,-8-3 0 0,5 3 0 0,-5 0 9 15,1 0 0-15,-1 5 0 0,1-5-9 0,-1 0-12 16,1 0 2-16,-1 0 1 0,1 0 9 0,-1 0 0 16,1-1 0-16,-1 7 0 0,-3-3 0 15,0-3-10-15,0 0 10 0,0 6-10 16,0-7-7-16,-3 7-2 0,-1-3 0 0,1 3 0 16,-1 0-9-16,-3-1-3 0,4-5 0 0,-8 3 0 0,8-3 43 0,-8 3 8 0,0-1 1 15,1 4 1-15,-4-6-22 0,3 0 9 16,-3 0-9-16,0-3 0 0,3 3 0 0,1 0-9 0,-4-3-1 0,6 2 0 15,-2-2-55 1,-4-3-11-16,3 6-3 0,1-6 0 0,3 0-105 16,0 0-20-16</inkml:trace>
  <inkml:trace contextRef="#ctx0" brushRef="#br0" timeOffset="4824.374">7839 7043 850 0,'0'0'17'0,"-4"6"6"0,4 0-23 0,-3 6 0 0,3-6 0 0,0 2 0 16,0 1 56-16,-4 6 6 0,4-9 2 0,-3 6 0 16,3-7 0-16,0 1 0 0,-4 0 0 0,4 3 0 15,0-9-52-15,0 0-12 0,0 0 0 0,0 0 0 16,-3 6 54-16,3-6 8 0,0 0 2 0,-4 6 0 15,4-6 0-15,-7 6 0 0,0-6 0 0,0 5 0 16,3-5-52-16,-3 0-12 0,4 6 0 0,-8-6 0 16,4 6 0-16,0 0 0 0,4 0 0 0,-5 0 0 15,1 0 0-15,0 3 0 0,0-4 0 0,-3 7 0 16,3 0 0-16,-4-6 0 0,4 6 0 0,0-4 0 16,-4 4 8-16,4 6-8 0,0-6 11 0,4-1-11 15,-4 1 11-15,0-3-11 0,3-3 10 0,4-6-10 16,0 0 15-16,0 0-3 0,0 0-1 0,0 0 0 0,0 0 9 15,0 0 3-15,0 0 0 0,0 0 0 0,0 0-5 16,0 0-1-16,0 0 0 0,0 0 0 0,7 0-9 16,-3-6-8-16,6-3 9 0,-6 0-9 0,3 3 9 0,3 3-9 15,-2-8 8-15,-1 11-8 16,3-6 0-16,-3 0 0 0,4 6 0 0,-1-6 0 16,-3 6 0-16,0 0 0 0,4 0 0 0,-4 0 0 0,0 6-10 0,4-6 10 0,-8 6 0 15,4 0-9-15,0-6 1 0,-3 11 0 16,3-8 0-16,-4 6 0 0,1 6-2 0,0-9 0 0,-1 6 0 15,1-1 0-15,-4-2 10 0,3 0 0 0,1 0-9 0,-1 3 9 16,1-7 0-16,-4 1 0 0,3 6 0 0,1-6 0 16,-4-3 0-16,3 3 0 0,-3-6 0 0,4 6 0 15,-4-6 0-15,3 6 0 0,-3-6 0 0,4 5 0 16,-4-5 0-16,0 0 0 0,3 6 0 0,-3-6 0 16,4 6 0-16,-4-6 0 0,0 0 0 0,3 6 0 15,-3-6-11-15,4 6-1 0,-4-6 0 16,0 6 0-16,0 0-12 0,0-3-4 0,-4 5 0 15,1 1 0-15,-4 3-20 0,0-6-5 0,-4 0-1 16,1 6 0-16,-1-7 32 0,-3 4 6 0,3 0 2 0,-3-3 0 16,-3-3 14-16,3 3 0 0,-1 0 0 0,1-6 0 15,0 0 0-15,4 0 0 0,-4-6 0 0,-1 6 0 16,5 0 0-16,-4-9 0 0,3 3 0 0,1 0 0 16,-1 3-45-16,0-6-7 0,4 4 0 0</inkml:trace>
  <inkml:trace contextRef="#ctx0" brushRef="#br0" timeOffset="5558.079">8117 7190 850 0,'0'0'17'0,"0"0"6"16,0 0-23-16,-3 9 0 0,-1-3 0 0,4-6 0 16,0 0 0-16,-3 6 0 0,3-6 0 0,-4 6 0 15,4-6 85-15,0 11 13 0,0-5 2 0,0 6 1 16,0-12-41-16,4 6-8 0,-4 0-1 0,3 3-1 16,1-1-14-16,-1 1-4 0,1 3 0 0,-1-6 0 15,1 0-6-15,3 0-2 0,-3-6 0 0,3 5 0 16,3-5 13-16,-6 0 3 0,3 0 0 0,3 0 0 15,1-5-25-15,0 5-5 0,-4-6-1 0,7 0 0 0,-4 0-9 16,1-6 0-16,-1 3 0 0,1-2 0 16,0 5 0-16,-1-6 0 0,1 0 0 0,-4 0 0 0,3 1 0 15,-3-1 0-15,4 3 0 0,-4-3 0 16,0 1 0-16,0 5 0 0,0-6 0 0,-3 0 0 16,3 3 0-16,-4 4 0 0,4-7 0 0,-3 6 0 15,0-6 0-15,-4 6 0 0,3 0 0 0,-3 0 0 16,-3 4 0-16,3-4 0 0,-4 0-11 0,0 0 11 0,-3 0 0 0,0 6 0 0,0-6 0 15,-3 6 8-15,-4-6-8 0,-1 6 0 0,1 0 0 0,0 6 0 16,-3-6 0-16,3 6 0 0,-4 0 0 0,0 6 0 16,1-6 0-16,2 5 0 0,-2 4 0 0,3 3 0 15,0-7 0-15,3 10 0 0,0-3 0 0,1 5 0 16,3-5 0-16,0 2 0 0,0-2 0 16,3 0 0-16,1 2 0 0,-1-2 0 0,1-6 0 15,3 2 0-15,0 4 0 0,0-6 0 0,3-1 0 0,1 4 0 16,-1-6 0-16,1 0 0 0,-1 3 0 15,4-7 0-15,0 7 0 0,-3-6 0 0,3 0 0 0,4 3 0 16,-4-6 0-16,3 3 0 0,1-3 0 0,-1-3 0 16,4 2 0-16,1 1 0 0,-1-3 0 0,0 0 0 15,3 0 0-15,1-3 0 0,0 1 0 0,-1-4 0 16,4-3-98-16,4-3-24 0</inkml:trace>
  <inkml:trace contextRef="#ctx0" brushRef="#br0" timeOffset="6127.511">9024 6390 1241 0,'0'0'25'0,"0"0"8"0,0 0-33 0,0 0 0 0,0 0 0 0,0 0 0 16,0 0 58-16,0 0 5 0,-3 9 1 0,-1-3 0 15,4 3-32-15,-4 3-5 0,1-6-2 0,3 11 0 16,0-8 31-16,-4 9 7 0,4-1 1 0,0 1 0 16,4-3 0-16,-4-953 0 0,3 1929 0 0,1-959 0 15,0 3-52-15,3-2-12 0,-4 2 0 0,4 9 0 16,-3-6 0-16,3-3 0 0,-4 4 0 0,4-1 0 15,-3 3 0-15,-1 3 0 0,1-6 0 0,-1 6 0 16,1-2 0-16,-4-4 0 0,3-3 0 0,-3 3 0 16,4-2 0-16,-4 2 0 0,0-9 0 0,-4 9 0 15,4-8 0-15,0-4 0 0,-3 4 0 0,3 2 0 16,-4-11 34-16,4 8 4 0,0-11 1 0,-3 2 0 16,3-2-11-16,-4 0-3 0,4-7 0 0,-3 1 0 15,3-3-33-15,0 0-8 0,0-1 0 0,-4-2-1 0,4-6 27 0,0 0 6 16,0 0 0-16,0 0 1 15,0 0-70-15,0 0-15 0,0 0-2 0,0 0-1 16,0 0-117-16,0 0-24 0,0 0-5 0</inkml:trace>
  <inkml:trace contextRef="#ctx0" brushRef="#br0" timeOffset="6758.508">9536 7075 1094 0,'0'0'46'16,"0"0"-37"-1,0 0 59-15,-11 0 12 0,4 3 3 0,-4 0 0 16,4 0-18-16,-3 0-3 0,-1 0-1 0,-3 0 0 16,3 3-12-16,1 0-2 0,-1 0-1 0,1 0 0 15,-4 0-17-15,3-1-3 0,0 1-1 0,-3 3 0 16,4 3-14-16,-1 0-3 0,1-1-8 0,-1 1 12 16,-3 6-33-16,7-4-7 0,-4-2-2 0,1 6 0 0,3-6 30 0,0 8 0 0,-4-2 0 15,4-1 0-15,3-5 0 0,-3 9 0 16,4-4 0-16,-1-2 0 0,1-3 45 0,3 0 15 15,0-1 4-15,0 1 0 0,0 0-52 0,3-3-12 16,1 0 0-16,-1-4 0 0,1 4-13 16,3-3-6-16,0 0-1 0,0 0 0 0,0-6 20 15,4 0 14-15,-1 0-2 0,1 0-1 0,-1-6-11 0,1 0 10 0,0-6-10 16,-1 7 10-16,4-4-10 16,-3-973 0-16,-1 1940 0 0,5-970 0 0,-5-8-12 0,1 5 1 0,-4-5 1 0,0 2 0 15,0-6-7-15,-4 10-2 0,1 2 0 0,-1-6 0 16,-3 4 19-16,0 2 0 0,0 0 0 0,0 0 0 15,0 1 0-15,-3 2 0 0,-1 0 0 0,1 0 0 16,-1 3 0-16,4 6 9 0,0 0-9 0,0 0 12 16,0 0-4-16,0 0 0 0,0 0 0 0,-3 6 0 15,-1 3 0-15,1 3-8 0,3-1 12 0,-4 1-4 16,4 6-8-16,4-1 0 0,-4 4 0 0,3-3 0 16,1-1 0-16,-1 10 0 0,1-10 0 0,3 1 0 15,-4 3 0-15,5-10 0 0,-1 7 0 0,0-3 0 16,0-3 0-16,0 5 0 0,-4-5 0 0,4-6 0 15,0 3 0-15,-3-3 0 0,3-1 0 0,0 1 0 16,4 0-44-16,-4 0-4 0,0-6 0 0</inkml:trace>
  <inkml:trace contextRef="#ctx0" brushRef="#br0" timeOffset="7313.087">9652 7087 1130 0,'-4'6'32'0,"4"6"8"15,-3-6-32-15,3 6-8 0,0-7 0 0,-4 1 0 16,4 3 92-16,0 3 16 0,4 0 4 0,-4-7 1 16,3 7-54-16,1-6-11 0,0 9-3 0,-1-6 0 15,4 5-21-15,0-2-4 0,0 0 0 0,4 0-1 16,-4-1 22-16,3 10 5 0,1-9 1 0,0-1 0 16,-1 1-24-16,1 9-5 0,3-9-1 0,-4-1 0 15,-2 1-17-15,2 3 0 0,1 2 0 0,-4-5 0 16,3 3 0-16,-3 0 0 0,0-1 0 0,4 4 0 15,-4-3 0-15,0-4 0 0,0 7 0 0,-3-12 0 16,-1 6 0-16,1-6 0 0,-1-1 0 0,-3 4 0 16,0-9 0-16,0 0 0 0,0 0 0 0,0 0 0 15,0 0 0-15,0 0 0 0,0 0 0 0,0 0 0 16,0 0 55-16,4-9 7 0,-4 4 2 0,0-7 0 0,3 6-41 16,-3-9-8-16,4 1-2 0,-4 5 0 0,3-3-13 15,-3 0 11-15,0 0-11 0,4 1 10 0,-4 2-10 16,0-3 0-16,3 0 9 0,-3 6-9 0,4-5 9 0,-4-4-9 15,0 6 12-15,0-6-12 0,0 4 0 16,0-1 0-16,0-6 0 0,4 4 0 16,-4 2 0-16,0-6 0 0,3 3 0 0,1 4 0 0,-4-1 0 15,3-6-17-15,1 1 3 0,-4 5 1 16,3-3-33-16,1 3-6 0,3 1-2 0,-4-1 0 16,1 0-42-16,-1 9-8 0,4-8-1 0</inkml:trace>
  <inkml:trace contextRef="#ctx0" brushRef="#br0" timeOffset="7975.086">10104 7322 1074 0,'0'0'30'0,"-4"6"8"0,0 3-30 15,4 0-8-15,0-9 0 0,-3 6 0 0,3 0 56 0,0 0 11 0,3-1 1 0,-3 7 1 16,4-6-17-16,0 0-4 0,-1 0-1 0,4 3 0 16,-3-3-23-16,3-6-4 0,-4 5 0 0,4-5-1 15,0 6-19-15,4-6 0 0,-4 0-13 0,4 0 5 16,-4 0 57-16,3-6 12 0,1 6 3 0,-1-5 0 16,1 5-52-16,3-6-12 0,-3-3 0 0,-1 3 0 15,-3-3 32-15,4 0 4 0,-4-2 1 0,4 5 0 16,-4-6-17-16,-4-3-3 0,1 3-1 0,3 1 0 15,-4-1-5-15,1-6-2 16,-1 7 0-16,1 2 0 0,-4-3-9 0,-4 0 12 0,1 6-12 0,-1-5 12 16,-3 2-12-16,0 0-11 0,0 0 3 0,-4-3 0 15,4 6-11-15,-3 1-1 0,-1 5-1 0,1-6 0 16,-1 6-15-16,1 0-2 16,-5 0-1-16,1 6 0 0,4-6 39 0,-4 5 0 0,3 7 0 0,0-6 0 15,4 9-8-15,-3 2 8 0,3-5 0 0,0 12 0 16,3-13-11-16,-3 10 3 0,0-3 0 0,3-4 0 15,-3 10 8-15,4-6 0 0,-1-1 0 0,4 1-8 16,0-3 8-16,0-4 0 0,4 7 0 0,-1-6 0 16,1-1 12-16,-1 4-3 0,1-3 0 0,3-6 0 15,-3 3-9-15,3-1 0 0,3 4 0 0,-3-3 0 16,4-3 20-16,3 6 3 0,-3-6 0 0,-1-1 0 0,1-5-37 16,-1 6-7-16,4-3-2 0,-3 0 0 0,3 0 23 15,0-3 0-15,-3 3 0 0,6-6 0 16,1 0-56-16,0 0-6 0,-1-6-2 0</inkml:trace>
  <inkml:trace contextRef="#ctx0" brushRef="#br0" timeOffset="8488.163">10485 7278 1074 0,'0'12'30'0,"3"0"8"0,1 0-30 0,-4-1-8 0,3 4 0 0,-3-3 0 15,4 0 60-15,-4-1 10 0,3 4 2 0,-3-3 1 16,0 5-13-16,4-5-4 0,-4 0 0 0,0 0 0 16,0-1-12-16,0 4-2 0,0-3-1 0,-4-6 0 15,4 3-17-15,0-3-3 0,0-6-1 0,0 0 0 16,0 0-20-16,0 0 8 0,0 0-8 0,0 0 0 15,-3-6 56-15,3-3 6 0,-4-3 2 0,4 0 0 16,0-2-31-16,0 2-5 0,0 0-2 0,4-6 0 16,-4 1-42-16,0 2-8 0,3 3-1 0,-3-5-1 15,4 11 26-15,-1-9 0 0,1 0 0 0,-4 7 0 16,3 2 0-16,1 0 0 0,-4 6 0 0,0 0 0 16,0 0 0-16,3-6 0 0,-3 6 0 0,0 0 0 15,4-6 0-15,-4 6 0 0,0 0 0 0,0 0 0 0,3-6 0 16,4 6 0-16,1 0 0 0,-5-6 0 0,4 6 0 15,0 0 0-15,0 0 0 0,0 6-8 0,4-6 8 16,-1 6-10-16,1 0 10 0,0 0-10 0,-1 0 10 0,1 0 8 0,3-1-8 16,-4 4 11-1,1 3-60-15,-4 0-12 0,0 0-3 0,0 8 0 0,-3-5 51 16,-1 5 13-16,1 4 0 0,-4-12 0 0,0 8-12 0,0 4 4 0,0-7 0 16,0 10 0-16,0-9 8 0,0 5 0 0,0-2 0 15,0 5 0-15,0-5 0 0,0-1-10 16,0-8 10-16,0 0-10 0,0-6-32 15,0-6-6-15,0 0-2 0</inkml:trace>
  <inkml:trace contextRef="#ctx0" brushRef="#br0" timeOffset="9040.01">10802 5999 705 0,'0'0'14'0,"0"12"6"0,0-6-20 0,0 3 0 0,0 3 0 16,0-1 0-16,0 7 85 0,0-3 14 0,4 8 2 0,-1 1 1 15,1-7-30-15,-1 16-7 0,4-10-1 0,-3 10 0 16,3-4 0-16,0 3 0 0,0-2 0 0,0 8 0 15,0-12-42-15,4 10-9 0,-4-1-1 0,3 3-1 16,-3-5 28-16,0 8 5 0,4-3 2 0,-4 3 0 16,0 3-6-16,0-6-2 0,0 4 0 0,-3-10 0 15,-1 3-17-15,4 3-3 0,-3 1-1 0,-1-4 0 16,1 9 3-16,3-6 1 0,-4-2 0 16,-3 14 0-16,4-6-2 0,-4-3-1 0,0 3 0 0,0-6 0 15,0-3-6-15,0 4-2 0,0-10 0 0,0-3 0 16,-4 1-10-16,4-4 0 0,0 7 0 0,-3-13 0 15,3 10 0-15,0-9 8 0,0 2-8 0,0 4 0 16,0-7 0-16,0-2 0 0,3-3 0 0,-3-1 0 16,4-5-35-16,-4 0-2 0,4 0-1 0,-4-6 0 15,0 0-119-15,0 0-24 0,0 0-5 0</inkml:trace>
  <inkml:trace contextRef="#ctx0" brushRef="#br0" timeOffset="9460.667">10537 6814 1094 0,'0'0'23'0,"-7"0"5"0,7 0-28 0,0 0 0 0,0 0 0 0,0 0 0 15,0 0 56-15,-3 9 7 0,3-9 1 0,0 8 0 16,0-2 0-16,3 0 0 0,-3 3 0 0,4-3 0 16,3 6 0-16,0-12 0 0,4 6 0 0,3-1 0 15,0-5 0-15,3 0 0 0,5 0 0 0,-1 0 0 16,0 0-52-16,4-5-12 0,-1 5 0 0,-2-6 0 15,-1 6 40-15,0-12 6 0,-3 6 1 0,3-3 0 16,0 3-24-16,0 0-5 0,0 1-1 0,4-7 0 16,-4 12-17-16,0-6 0 0,-3 0 0 0,0 6 0 15,-1 0 0-15,1 0 0 0,-1 0 0 0,1 6 0 16,-4-6-48-16,0 6-12 0,0-6-4 16,0 9 0-16,1-1 0 0,-1-2 0 0,0 3 0 0,0 3 0 15,0 0 0-15,-3-6 0 0,3 5 0 0</inkml:trace>
  <inkml:trace contextRef="#ctx0" brushRef="#br0" timeOffset="31370.918">14496 7272 578 0,'0'0'16'0,"0"0"4"0,0 0-20 15,0 0 0-15,0 0 0 0,0 0 0 0,0 0 56 0,0 0 6 0,0 0 2 0,0 0 0 16,0 0 4-16,0 0 0 0,0 0 1 0,0 0 0 16,0 0-4-16,0 0-1 0,0 0 0 0,0 0 0 15,0 0-20-15,0 0-4 0,0 0 0 0,0 0-1 16,0 0-22-16,0 0-4 0,0 0-1 0,0 0 0 15,0 0 15-15,0 0 2 0,0 0 1 0,0 0 0 16,3 3-13-16,-3-3-2 0,0 0-1 0,0 0 0 16,0 0-14-16,0 0 9 0,0 0-9 0,0 0 8 15,4 3-8-15,-4-3 12 0,0 6-12 0,0-6 12 16,0 0-12-16,3 12 0 0,-3-12 0 0,0 0 8 16,0 0 3-16,0 0 0 0,0 0 0 0,0 0 0 15,0 0-3-15,0 0-8 0,0 0 12 0,0 0-4 16,0 0 12-16,0 0 1 0,0 0 1 0,0 6 0 15,0-6-22-15,0 0 0 0,0 0 0 0,0 0 0 16,0 0 0-16,0 0 0 0,0 0 0 0,0 0 0 16,0 0 0-16,0 0 0 0,0 0 0 0,0 0-8 0,0 0 8 0,0 0 0 15,4 6 0-15,-4-6 0 16,0 0 0-16,0 0 12 0,0 0-2 0,0 0-1 0,0 0-9 0,0 0 0 16,0 0 0-16,0 0 0 0,0 0 0 0,0 0 0 0,0 0 0 0,0 0 0 15,0 0 0-15,0 0 0 0,0 0-12 0,3 6 12 31,-3-6-144-31,0 0-22 0,14 5-4 0,-14-5-1 0</inkml:trace>
  <inkml:trace contextRef="#ctx0" brushRef="#br0" timeOffset="32597.838">14623 6241 899 0,'0'0'18'0,"0"0"6"15,0 0-24-15,0 0 0 0,0 0 0 0,0 0 0 16,0 5 77-16,3 7 11 0,1-6 1 0,-4 0 1 0,0 3-29 0,3-3-5 0,-3 0-2 0,0-1 0 15,0 7 6-15,0-6 0 0,0 0 1 0,0 0 0 16,0 0-22-16,0-6-5 0,-3 9-1 0,3 2 0 16,0-5-7-16,-4 0-2 0,4 0 0 0,0-6 0 31,0 0-14-31,0 6-10 0,0-6 12 0,0 0-12 0,0 6 11 0,0 0-11 0,0-6 10 0,0 11-10 16,4-5 11-1,-4 3-11-15,3-3 12 0,4 0-12 16,-3-6 15-16,-1 6-4 0,4 0-1 0,0-1 0 0,-3 1 22 0,3-6 4 0,0 3 0 0,0 0 1 15,0 0-28-15,4 3-9 0,-4-3 0 0,0 6 0 16,0-3 15-16,0-6-4 0,0 11-1 0,-7-11 0 16,7 0-2-16,0 6 0 0,-3 0 0 0,-1 0 0 15,1 0 0-15,-1 3-8 0,-3-3 12 0,4 5-4 16,-4-5 0-16,0 0-8 0,0 6 12 0,0-6-4 16,-4 0-8-16,4 5 12 0,0-11-12 0,-3 9 12 15,-1-3-12-15,4 6 0 0,-3-6 9 0,3-6-9 16,0 0 0-16,0 0 0 0,0 0 0 0,0 0 8 15,0 0-8-15,0 0 12 0,0 0-4 16,0 0 0-16,0 0 12 0,0 0 2 0,0 6 1 0,0-6 0 16,0 0 0-16,0 0 0 0,0 0 0 0,7-6 0 15,-4 6-14-15,4-6-9 0,0 0 12 0,-3 0-12 16,3 0 10-16,0 0-10 0,0 0 8 0,-3-2-8 16,3 2 0-16,-4 0 0 0,4-6 8 0,-3 6-8 15,-1 0 0-15,1-5 0 0,-1 2 9 0,1 0-9 16,-1 0 8-16,1 3-8 0,-1-11 10 0,1 11-10 15,3-9 0-15,-3 3 0 0,3 1 0 0,-4-7 0 0,1 6 16 16,3-6-4-16,-7 4 0 0,7 2 0 0,-4-9-12 16,1 7 0-16,3-1 0 0,-4 3 0 15,1-5-13-15,-1 2-6 0,1 3-1 0,0-5 0 0,-1 5 7 16,1 6 1-16,-1 0 0 0,1 0 0 0,-4 6-10 0,0 0-2 16,0 0 0-16,0 0 0 15,0 0-38-15,3-3-8 0,1-3-2 0,3 0 0 16,-4 6-121-16,4-5-25 0,0-1-5 0</inkml:trace>
  <inkml:trace contextRef="#ctx0" brushRef="#br0" timeOffset="33020.068">15166 6273 1013 0,'0'9'20'0,"0"0"8"0,-4 2-28 16,4 1 0-16,0-6 0 0,-3 3 0 0,3 0 71 0,-4 5 9 0,4-8 1 0,-3 6 1 15,3-6-26-15,-4 6-6 0,4-1-1 0,0-2 0 16,0 3-11-16,-3 0-2 0,3 5-1 0,0-8 0 16,0 0-35-16,-4 6 0 0,4-4 0 15,0 1 0 1,0-6 0-16,0 6 0 0,0-6 0 0,0 8 0 0,0-8 0 0,0 0 0 0,0 6 0 0,0-6 0 31,0 0-28-31,-3 5 1 0,3-2 0 0,0-3 0 16,-4 6-41-16,4-12-9 0,0 6-2 0</inkml:trace>
  <inkml:trace contextRef="#ctx0" brushRef="#br0" timeOffset="33292.307">15159 5982 1067 0,'0'0'22'0,"0"0"6"16,0 0-28-16,0 0 0 0,0 0 0 0,0 0 0 0,0 0 32 0,0 0 2 15,0 0 0-15,0 0 0 0,0 0 2 0,0 0 1 16,0 0 0-16,0 0 0 16,0 0-49-16,0 0-11 0,0 0-1 0,0 0-1 15,7-6-11-15,0 6-3 0,-4-9 0 0</inkml:trace>
  <inkml:trace contextRef="#ctx0" brushRef="#br0" timeOffset="34024.732">15565 6167 1094 0,'0'0'23'0,"-7"6"5"16,7-6-28-16,0 0 0 0,0 0 0 0,-8 6 0 15,8-6 108-15,-7 0 16 0,7 0 3 0,-7 6 1 16,7-6-31-16,-7 0-5 0,7 0-2 0,-10 6 0 16,-1-6-58-16,11 0-12 0,-7 5-3 0,-4-5 0 15,1 6-17-15,3-6 10 0,-4 6-10 0,11-6 8 16,-7 6-8-16,4 0 0 0,-1 3 0 0,1-3-11 15,-1 0 26-15,-3 5 5 0,0 1 0 0,3-6 1 16,-3 3-30-16,4 3-7 0,-4-7 0 0,3 7-1 16,1-6 17-16,3 0 0 0,-4 0-8 0,1 3 8 15,3-9 12-15,0 6 5 0,0-6 2 0,0 11 0 16,0-11-19-16,0 0-11 0,0 0 2 0,3 6 0 16,1 0 9-16,-4-6 11 0,3 6-3 0,1 6 0 0,-4-12-8 0,3 6 0 15,-3-6 0-15,0 0 0 0,7 2 0 0,-7-2 0 16,4 6 0-16,-4-6 0 0,0 0 0 0,0 0 0 0,7 6 0 15,-7-6 0-15,0 0 0 0,0 0 0 0,7 3 0 0,-7-3 0 16,0 0 0-16,7 9 0 0,0-9 0 0,0 0 0 16,-3 0 0-16,3 0 0 0,0 0 0 0,0 0 0 15,0 6 30-15,0-6 1 0,-3 0 0 0,3 6 0 16,0-6-50-16,-4 6-9 16,4-6-3-16,-3 6 0 0,-1-1 31 0,1 1 0 0,-1 0 0 0,1 0 0 15,-1 0 0-15,-3 3 0 0,4 3 0 0,-1-1 0 16,-3-5 0-16,0 3 0 15,0 0 0-15,0 0 0 0,0 2 0 0,0 1 0 0,0 0 0 0,-3-6 0 16,3 8 0-16,-4-2 0 0,1-6 0 0,3 0 0 16,0-6 0-16,-4 6 0 0,4-6 0 0,-7 6 0 15,7-6 34-15,0 0 13 0,-7 11 2 0,0-11 1 16,0 0-29-16,0 3-5 0,0-3-2 0,-4 0 0 16,11 0-14-16,-10 0 0 0,3 0 0 0,0-3 0 15,0 3 0-15,0 0 0 0,0 0 0 0,-1-5 0 16,1 5-48-16,0-6-13 0,0 6-3 0,0 0 0 15,0 0 36-15,4 0 8 0,3 0 0 0,-11 0 1 16,8 0-21-16,3 0-4 0,-7 0 0 0,-1 0-1 16,1 0-169-16,4-6-34 0</inkml:trace>
  <inkml:trace contextRef="#ctx0" brushRef="#br0" timeOffset="34699.784">15840 6364 1314 0,'0'0'37'0,"0"0"8"15,0 0-36-15,0 0-9 0,-7-6 0 0,7 6 0 16,-7 0 53-16,7 0 9 0,-7 0 2 0,7 0 0 15,-7 0-10-15,-4 0-2 0,4 6 0 0,0-6 0 16,-4 6-21-16,4-6-5 0,0 6-1 0,0 0 0 16,-4 0-25-16,4-6-16 0,0 8 3 0,-3 1 0 0,3 0 41 15,0-3 9-15,0 0 2 0,0 0 0 0,3 5-30 16,0-5-9-16,1 3 0 0,-1 0 0 0,1 0 9 0,3 3-9 16,0-1 0-16,0-5 9 0,0 3 2 15,3 0 0-15,-3-3 0 0,4 2 0 16,-1-2-3-16,5 0 0 0,-5 0 0 0,4 0 0 0,-3-6-8 0,3 6 10 15,-4-6-10-15,4 0 10 0,0 0-10 0,4 0 0 16,-4 0 0-16,4 0 8 0,-4-6-8 0,3 0 0 0,1 0 0 0,-4-6 0 16,0 4 0-16,0-1 0 0,0 0 0 0,0 3 0 15,0 0 0-15,-3 0 0 0,3-5 0 0,-4-1 0 16,1 6 0-16,-1 0 0 0,1 0 0 0,-4 3 0 16,0 3 0-16,0 0 0 0,0 0 0 0,0 0 0 15,0 0 0-15,0 0 0 0,0 0 0 0,0 0 0 16,0 0 0-16,0 0 0 0,0 0 0 0,0 0 0 15,0 0 0-15,0 0 0 0,3 3 0 0,-3 3 0 16,0 3 0-16,4 0 0 0,-4-3 0 0,0 5 0 16,3-5 0-16,1 0 0 0,-1 0 0 0,-3 3 0 15,4 0 0-15,0-1 0 0,3-2 0 0,0 6 0 16,-4-12-10-16,4 6 10 0,0 0 0 0,0 0-9 16,0-6-95-16,0 3-20 0</inkml:trace>
  <inkml:trace contextRef="#ctx0" brushRef="#br0" timeOffset="35662.287">16415 6420 1094 0,'-4'-6'46'0,"-3"0"-37"15,4 0 44-15,-8 3 9 0,4-6 2 0,-4 7 0 16,1 2 31-16,-1 2 6 0,1 4 2 0,-1-3 0 15,0 3-63-15,1 3-12 0,3-9-2 0,-4 12-1 16,4-6 11-16,-3 5 3 0,3 1 0 0,0-3 0 16,-4 9-14-16,4-7-2 0,-4 7-1 0,4-9 0 15,0 8-22-15,0-5 9 0,0 6-9 0,0-9 0 16,3 5 17-16,1 1-3 0,-1-3-1 0,1-6 0 16,3-6-13-16,0 0 11 0,0 0-11 0,0 0 10 15,0 0-22-15,0 11-5 0,0-11-1 0,0 0 0 16,3 0 46-16,4 3 8 0,1 0 3 0,2-3 0 15,-3 0-27-15,4 0-4 0,3 0-8 0,-7 0 11 16,7-6-11-16,-3-5-11 0,-1 5 3 0,1-6 0 16,-4-3-7-16,3 1-1 0,-3 5 0 0,-3-3 0 15,3 0-4-15,-3 1 0 0,3 2-1 0,-4 0 0 16,-3 0 9-16,4 3 3 0,-4 0 0 0,3-5 0 16,-3 5-3-16,0-3 0 0,0 3 0 0,-3 0 0 0,3 0 12 15,0 6 0-15,-4 0 0 0,4 0 0 16,-3-11 0-16,-1 11 8 0,4 0-8 0,-3-6 11 0,-4 0 1 0,3 6 0 15,4 0 0-15,-7 0 0 0,7 0-12 0,-7 0 0 16,7 0 9-16,0 0-9 0,0 0 9 0,-4 0-9 0,4 0 12 16,-7 6-12-16,7-6 0 15,-3 6 0-15,-4 5 0 0,3-8-12 0,4 6 12 0,-3 0 0 16,-1 3 0-16,4 5 0 0,0-5 0 0,0 0 0 0,0 8 0 16,0-2 0-16,0-3 0 0,0 2 0 0,4 1 0 15,-4 5 0-15,3-8 0 0,-3 9 0 0,4-1 0 16,-1-2 0-16,-3 8 0 0,4-11 0 15,-1 8 0-15,1-2 0 0,3 2 0 0,-4-2 0 0,1-1 0 16,-4 4 0-16,3-4 0 0,1 1 0 0,0-4 0 0,-4 10 0 16,3-13 0-16,1 4 0 0,-4 3 0 0,3-7 0 0,1 4 0 15,-4 2 0-15,3-5 0 0,-3 2 0 16,4-2 0-16,-1 0 13 0,1-4-2 0,-1-2-1 0,1 6-10 16,-4-3-14-16,3-4 3 0,1 1 1 15,-1 6 10-15,1-12 0 0,-4 5 0 0,3 1 0 0,-3-3 0 16,0 3 0-16,0-6 0 0,0 5 0 0,0-2 0 0,0 0 0 15,-3-3 0-15,-1 3 0 0,4-9 0 0,-3 6 0 16,3-6 0-16,-4 5 0 0,-3 7 0 0,7-12 0 16,-7 6 0-16,0-6 0 0,0 6 0 0,-3-6 0 15,2 0 0-15,-2 0 0 0,3 0 17 0,-4-6 6 16,1 0 1-16,-1 0 0 0,1 6-16 0,-1-6-8 0,0 1 10 16,1-1-10-16,-1-6 12 0,1 6-4 0,-1-3-8 15,-3 3 12-15,3-5 13 0,1-1 3 0,3 6 0 0,-4-3 0 31,1-3-48-31,-1 6-8 0,0-5-3 0,4-1 0 0,0 0 5 0,0 3 1 0,0-2 0 0,4 5 0 32,-4-6-19-32,3 0-4 0,1 0-1 0,3-2 0 15,-4 5-31-15,4-6-5 0,0 9-2 0</inkml:trace>
  <inkml:trace contextRef="#ctx0" brushRef="#br0" timeOffset="36533.943">16588 6426 1094 0,'-7'12'23'0,"3"-7"5"0,1 1-28 0,-1 0 0 0,0 0 0 0,4-6 0 15,-3 6 108-15,3 3 16 0,-4-3 3 0,4-6 1 16,-3 11-52-16,3-5-9 0,0-6-3 0,0 6 0 16,0-6 0-16,0 0 0 0,0 0 0 0,0 0 0 15,0 0-52-15,0 0-12 0,0 0 0 0,0 0 0 16,0 0 0-16,0 0 0 0,3 6 0 0,-3-6 0 15,0 0 0-15,4 0 0 0,-4 0 0 0,3 6 0 16,5-3 0-16,-5 0 0 0,1 0 0 0,3 0 0 16,0 0 0-16,-4 2 0 0,4 1 0 0,0-6 0 15,0 6 0-15,0-6 0 0,0 0 0 0,1 0 0 16,-1 6 0-16,0-6 0 0,0 0 0 0,0 0 0 16,0 0 0-16,0-6 0 0,3 6 0 0,-3-6 0 15,1 0 0-15,2 1 0 0,-3-1 0 0,0 0 0 16,0 0 0-16,4 3 0 0,-8-9 0 0,4 6 0 15,1-5 0-15,-1 5 0 0,0-3 0 0,0-3 0 16,0 6 0-16,-4-5 0 0,1-1 0 0,3 0 0 16,-4 3 0-16,-3 0 0 0,4 1 0 0,-4 2 0 15,0 0 0-15,0 0 0 0,-4 0 0 0,1-6 0 16,-1 3-50-16,1 1-10 0,-4 2-3 0,0 3 0 16,0-3 51-16,0 0 12 0,-4 0 0 0,0 6 0 15,1 0 0-15,-1-6 0 0,1 6 0 0,-4 0 0 0,3 6 0 16,4-6 8-16,-4 6 0 0,1 0-8 0,3 0 0 15,-4 3 0-15,4-3 0 0,0 5 0 0,0 1 11 16,3-6-2-16,-3 6 0 0,0-6 0 0,4 8-19 16,-1-2-4-16,1 0-1 0,-1 0 0 0,4-1 15 15,-3-2 0-15,-1 0 0 0,4 6 0 16,-3-4 0-16,3-5 0 0,0 6 0 0,-4 0 0 0,4 2 0 0,0-2 0 16,4 0 0-16,-4 0 0 0,3 0 0 0,1-4 0 0,-1 4 0 15,1-6 0-15,-1 6 0 0,4-1 0 0,0 1 0 16,0-3 0-16,4 3-20 0,-4-6-2 0,4 5 0 0,-4-5 0 31,3 0-16-31,1 0-3 0,-1 0-1 0,1 0 0 0,0 0-2 0,-1-6-1 16,1 9 0-16,3-9 0 0,-4 0-22 0,5 0-4 0,-1 0-1 15</inkml:trace>
  <inkml:trace contextRef="#ctx0" brushRef="#br0" timeOffset="39097.415">14679 7278 896 0,'4'-3'25'0,"3"0"6"0,-4 0-31 0,-3 3 0 0,7-5 0 15,-3 5 0-15,-4 0 65 0,0 0 7 16,7-3 2-16,-7 3 0 0,3-3-14 0,1-3-2 0,3 0-1 0,-4-6 0 16,1 6-29-16,0 0-7 0,-1-8-1 0,-3 5 0 15,4-6 10-15,-1 3 2 0,1 1 0 0,-1-7 0 16,-3 9-17-16,0-8-3 0,0 5-1 0,0-6 0 16,0 4-11-16,0-4 0 0,0 0 0 0,0-2 0 15,0 2 0-15,0 0 0 0,-3 1-10 0,3 2 10 16,-4-3 0-16,1 7 0 0,-1-7 8 0,1 6-8 15,-1 3 0-15,-3-2 0 0,3-1 0 0,1 6 0 16,-4 6 0-16,3-9 0 0,-3 9 0 0,0 0 0 16,0 0 0-16,0 0-16 0,-4 0 2 0,4 9 0 15,-3-9 14-15,3 6-12 0,-4 6 12 0,4-1-12 16,-3-2 12-16,-1 3 0 0,4 6 0 0,0-1 0 16,0-2 13-16,0 9 6 0,0-1 1 0,0 1 0 15,3-4-20-15,1 10 0 0,-1 2 0 0,1-3 0 16,3 4 0-16,0-1 0 0,3 3 0 0,-3 0 0 15,4 4 0-15,-1-1 0 0,1 0 0 0,-1-3 0 16,1 1 0-16,-1 2 0 0,-3-12 0 0,4 10 0 16,-1-10 0-16,1 4 0 0,-1-4 0 0,1 3 0 0,-1-5 8 0,1-1-8 15,-1-2 9-15,1-3-9 0,-4-1 0 0,7-2 0 0,-3 3 0 16,-1-7 0-16,-3 1 0 0,4-6 0 0,-1 0 0 0,-3 3-10 31,4-3-32-31,-1-1-6 0,-3-5-2 0,0 0 0 16,0 0-115-16,0 0-23 0</inkml:trace>
  <inkml:trace contextRef="#ctx0" brushRef="#br0" timeOffset="39412.185">14471 7481 1094 0,'0'0'23'0,"0"0"5"16,0 0-28-16,0 0 0 0,0 6 0 0,3 0 0 16,-3-6 72-16,4 6 8 0,0 0 3 0,-1-3 0 15,4 3-17-15,-3-4-3 0,6 7-1 0,-3-6 0 16,4 6-32-16,-1-9-6 0,5 6-2 0,-5-6 0 15,8 0-5-15,-4 0-1 0,4 0 0 0,3 0 0 16,-4 0-7-16,1 0-1 0,0 0-8 0,-1 0 12 0,-3 0-12 16,4 0 0-16,-4 0 0 0,0 0 0 15,0 0-72-15,0 6-16 0,1 0-4 0</inkml:trace>
  <inkml:trace contextRef="#ctx0" brushRef="#br0" timeOffset="39736.176">14887 7531 1094 0,'0'12'23'0,"0"0"5"0,0-6-28 0,0-1 0 0,0-5 0 0,0 0 0 16,0 9 56-16,0-3 7 0,4 3 1 0,-4-9 0 16,0 9 5-16,0-9 2 0,0 0 0 0,0 6 0 15,3 0-11-15,1 5-3 0,-1-2 0 0,1 0 0 16,-4 3-45-16,3-4-12 0,1 4 0 0,-4 0 0 16,0-6 0-16,3 3 0 0,-3 0 0 0,0 5 0 15,4-8 0-15,-4 6 0 0,0-12 0 0,0 0 0 16,0 0-49-16,0 0-12 0,0 0-3 0</inkml:trace>
  <inkml:trace contextRef="#ctx0" brushRef="#br0" timeOffset="39998.66">14880 7352 1203 0,'0'0'24'0,"-7"-6"8"0,4 0-32 16,3 6 0-16,-4-9 0 0,4 9 0 0,0-967 64 0,0 1934 5 0,0-967 2 0,0 0 0 16,0 0-23-16,0 0-4 0,0 0 0 0,0 0-1 15,0 0-29-15,0 0-6 0,0 0 0 0,0 0-8 16,0 0-11-16,0 0-9 0,0 0-1 0,4 9-1 15,-1-3-2-15,1 0 0 0,3 0 0 0</inkml:trace>
  <inkml:trace contextRef="#ctx0" brushRef="#br0" timeOffset="40762.219">15304 7587 1314 0,'0'0'37'0,"0"0"8"0,0 0-36 16,0 0-9-16,0 0 0 0,0-6 0 0,0 6 116 0,-4-6 22 15,0 3 4-15,4 3 1 16,-3-6-63-16,3 6-12 0,-4-5-2 0,4 5-1 15,-7 0-37-15,7 0-8 0,-7-6-2 0,7 6 0 0,-7 6-18 0,0-6 10 0,4 5-10 0,-4-5 8 16,0 9-8-16,-1-3 0 0,1 0 0 0,0 6-11 16,4-6 11-16,-4 0 0 0,0 5 0 0,3-5 0 15,1 0 0-15,-1 6-8 0,1-3 8 0,-1 8 0 16,1-5 0-16,3-6-8 0,0 3 8 16,0 0 0-16,0 5 0 0,0-8 0 0,3 0 0 15,1 6 0-15,-4-6 0 0,3 2 0 16,4-2 0-16,-3 0 0 0,3-3 0 0,-4 0 0 15,4 3 0-15,0-6 0 0,0 0 0 0,1-6 0 0,2 3 0 16,-3-3 0-16,4 0 0 0,-1-5 0 0,1 5 0 0,3-6 0 16,-3 0-17-16,-1-5 1 0,-3 2 1 0,4 3 0 15,-4-6-16 1,0 10-3-16,-4-4-1 0,5 3 0 0,-5 0-6 0,1-2-2 16,-1-1 0-16,1 0 0 0,-4 6 35 0,0 0 8 0,0-3 0 0,0 9 0 15,0 0 0-15,0 0 0 0,0 0 0 0,0 0 0 16,0 0 0-16,0 0-13 0,0 12 5 0,0-3 8 15,0 9 0-15,0-1 0 0,0-5 0 0,0 9 0 16,0 2 8-16,0-5-8 0,0 8 0 0,3-2 8 16,-3-4-8-16,0 4 0 0,0-1 0 0,4 4 0 15,-4 2 32-15,0-8 5 0,3 8 1 0,-3-5 0 16,4 2-30-16,-4 4-8 0,3-13 0 0,-3 10 0 0,4-4 8 16,-4 4-8-16,0 2 8 0,-4-2-8 0,4-4 0 0,0 3 0 15,-3-2 0-15,3 5-8 16,-4-11-25-16,1 8-5 0,3-8-1 0,-4 3 0 0,1 2 39 0,-1-5 0 15,1-3 0-15,3 2 0 0,-4 1-24 0,1-6 4 0,3-4 0 0,-4 4 0 16,4 0-20 0,-4 0-3-16,1-6-1 0,-1-1 0 0,1 1 36 0,-1-6 8 0,4 0 0 0,0 0 0 15,-7 0 8-15,0 0 4 0,-3-6 1 0,-1 1 0 16,1-1-13-16,-1-6 0 0,-3-3 0 0,3 3 0 16,-3 1-11-16,0-1-5 0,0-9 0 0,-4 4-1 15,4-1 17-15,0-5 14 0,0 5-2 0,0-3-1 16,0 4-11-16,3-7-9 0,-3 10 9 0,3-971-13 15,1 1931 13-15,-1-957 0 0,4-7 0 0,0 6 0 16,0-3 0-16,4 4 0 0,-1-1 0 0</inkml:trace>
  <inkml:trace contextRef="#ctx0" brushRef="#br0" timeOffset="41334.584">15586 7622 1094 0,'0'0'23'0,"0"0"5"0,0 0-28 0,-4 6 0 0,4-6 0 0,-3 3 0 16,3-3 108-16,0 0 16 0,0 0 3 0,0 0 1 15,-4 9-103-15,4-9-25 0,0 0 0 0,-3 6 0 16,3-6 56-16,-4 6 7 0,4-6 1 0,0 8 0 15,-3 4-20-15,3-6-4 0,3 0-1 0,-3 0 0 16,0 0-18-16,4 3-3 0,-4-1-1 0,3 7 0 16,1-9-8-16,-4 6-1 0,3 2-8 0,1 1 12 15,-1 0-12-15,4-9 0 0,-3 11 0 0,3-8 0 16,0 0 0-16,0-3 0 0,0 3 8 0,0 2-8 16,0-5 13-16,0 0 0 0,0-6 0 0,0 6 0 15,-7-6 15-15,4 0 4 0,-4 0 0 0,3 0 0 16,4 0 10-16,-3-6 2 0,3 6 1 0,-3-6 0 15,-1 0-13-15,4 1-2 0,-3-1-1 0,-1 0 0 16,1-3-18-16,-1 3-11 0,1 0 12 0,-1-6-12 16,1 1 9-16,-1 5-9 0,-3-6 0 0,4 3 9 15,-1-5-9-15,1 5-9 0,-4-3 9 0,3 0-13 16,-3-2-15-16,0 2-2 0,4 0-1 0,-4 0 0 16,0 0-33-16,0 1-8 0,0-1 0 0,0 3-1 15,0 3-26-15,0-5-5 0,4 5 0 0</inkml:trace>
  <inkml:trace contextRef="#ctx0" brushRef="#br0" timeOffset="41893.119">15949 7672 1314 0,'0'0'37'0,"0"0"8"16,0 0-36-16,0 0-9 0,0 0 0 0,0 0 0 15,0 0 53-15,0 12 9 0,0-6 2 0,4 0 0 16,-4 3-52-16,0-1-12 0,0 1 0 0,0 3 0 15,0 0 54-15,0-6 8 0,3 5 2 0,-3 1 0 16,0 3-52-16,4-9-12 0,-4 5 0 0,0 1 0 16,3 0 0-16,-3 3 0 0,4-4 0 0,-1 1 0 15,-3-6 0-15,0 3 0 0,4 0 0 0,-4 5 0 16,0-14 0-16,0 6 0 0,0-6 0 0,0 0 0 0,0 0 34 0,0 0 4 0,0 0 1 16,0 0 0-16,0 0 7 15,0 0 2-15,0 0 0 0,0-6 0 16,3-5-20-16,-3 2-3 0,0 0-1 0,-3 0 0 15,3 3-24-15,-4-11 0 0,1 8 0 0,-1-3 0 0,1 0 0 16,3 1-20-16,-4-1 3 0,4 0 1 16,-3 0-12-16,3-2-3 0,-4 8 0 0,4-6 0 0,-3 0 50 15,-1-5 9-15,0 8 3 0,1-3 0 0,3 6-31 0,-4-6 0 0,4 6 0 16,0-5 0-16,0 5 9 0,0 0-9 0,0-3 8 16,0 3-8-16,0 6 0 0,0 0 0 15,4 0 0-15,-4 0 0 0,3-11 0 0,1 5 0 0,3 0 0 16,0 6 0-16,0-6-32 0,0 0 0 15,0 3 1-15,4 3 0 0,-1-3 31 0,5 0 0 16,-5 3 0-16,4 0 0 0,0 0-57 0,-3 0-6 16,3 0-1-16</inkml:trace>
  <inkml:trace contextRef="#ctx0" brushRef="#br0" timeOffset="42553.941">16256 7652 1333 0,'0'0'28'0,"0"0"6"0,0 0-34 16,0 0 0-16,0 0 0 0,0 0 0 0,0 0 84 0,0 0 9 0,4 8 3 0,-1-8 0 15,-3 0-24-15,4 12-4 0,3-6 0 16,-4-6-1-16,4 6-30 0,0-6-5 16,-3 6-2-16,3-6 0 0,3 3-30 0,-3 0 0 0,4-3 0 15,-4 3 0-15,4-3 0 0,-4 0 0 0,3 0 0 0,-3 0 0 16,0 0 0-16,1 0 0 0,-8 0 0 0,7 0 0 15,0-3 0-15,0 0 0 0,0 0 0 0,0-3 0 16,0 0 0-16,0 0 0 0,-4-6 0 0,4 4 0 16,1 2 0-16,-5 3 0 0,1-3 0 0,3 0 0 15,-4 3-48-15,4-9-12 0,-3 1-2 0,-4-1-1 16,3 3 36-16,1 0 7 0,-4-5 2 0,-4 8 0 16,4-6-22-16,-3 6-5 0,-4-6-1 0,3 1 0 15,-3 5-14-15,0-3-4 16,-4 3 0-16,1 0 0 0,-1 0 52 0,1 0 12 0,-1-3 0 0,1 7 0 15,-1-4 48-15,0 6 13 0,-3-3 3 0,4 6 0 16,-1 0-49-16,1 2-15 0,-1 4 8 0,4 3-8 16,-4 0 22-16,4 0 1 0,0 5 0 0,0-2 0 15,0 3-4-15,0-4-1 0,4 4 0 0,-5 0 0 16,5-1-7-16,-1 1-2 0,4 2 0 0,-3-2 0 16,3 3 3-16,3 2 1 0,-3-5 0 0,4-1 0 15,-1-2 1-15,1 3 0 0,3-1 0 0,0-2 0 16,0-3-1-16,0 5 0 0,4-5 0 0,-4-3 0 15,3 3-2-15,1-6-1 0,0 5 0 0,-1-5 0 0,-3 6-10 0,4-6 10 0,3 0-10 16,-3 0 10-16,-1-6-10 16,1 0 0-16,-4 0 0 0,3 9 0 15,1-9-33-15,3 0-9 0,-3 2-2 0,3-2 0 16,-4 0-16-16,4 0-3 0,-3 0-1 0</inkml:trace>
  <inkml:trace contextRef="#ctx0" brushRef="#br0" timeOffset="55238.219">12382 6943 630 0,'-3'-6'27'0,"-1"-5"-27"16,1 5 40-16,3 0 2 0,-4-6 1 0,4 6 0 15,0 0-23-15,-3 3-4 0,3-8 0 0,0 5-1 16,0 0-15-16,3 0 0 0,-3-6 0 0,4 6 0 16,-4 0 15-16,3-2 0 0,1 2 0 0,-4 0 0 15,0 0 40-15,0 6 8 0,3-6 1 0,-3 6 1 16,0 0 2-16,0 0 0 0,0 0 0 0,0 0 0 15,0 0-32-15,0 0-7 0,0 0 0 0,0 0-1 16,0 0-13-16,0 0-2 0,0 0-1 0,0 0 0 16,0 0 1-16,0 0 0 0,0 0 0 0,0 0 0 15,0 0-12-15,0 0 0 0,0 0-12 0,0 0 12 16,0 0 0-16,4 0 0 0,3 6 0 0,0 0 0 16,0 3 13-16,4-1 4 0,-4 4 1 0,3 3 0 15,1 3-10-15,0-1-8 0,3 10 9 0,0-4-9 16,0 1 16-16,0 8-2 0,0 0-1 0,-3 4 0 15,3 2-13-15,-7-9 0 0,3 9 8 0,-2 4-8 16,-5-4 0-16,1-6 11 0,-1 6-11 0,-3 4 10 16,0-7 6-16,-3 3 0 0,3 0 1 0,-7-5 0 15,3 2 12-15,-3-6 3 0,-4-2 0 0,4 2 0 0,-3-5-16 16,3-4-4-16,0 1 0 0,0-1 0 0,0-5-12 0,3-3 8 16,0 0-8-16,1-1 0 0,3-2 0 0,-4-3 0 15,4-6 0-15,0 0 0 16,0 0-36-16,0 0-14 0,0 0-2 0,0 0-1 15,0 0-115-15,7-6-22 0,-3 0-5 0</inkml:trace>
  <inkml:trace contextRef="#ctx0" brushRef="#br0" timeOffset="55822.793">12968 7561 1242 0,'0'-6'35'0,"0"0"9"16,0 0-36-16,4 0-8 0,-4-6 0 0,0 3 0 15,0 9 23-15,0 0 2 0,0 0 1 0,-4-2 0 0,1-4 1 0,-1 3 0 16,1-3 0-16,-1 0 0 0,-3 6 13 0,0-6 4 16,0 6 0-16,0-6 0 0,-4 6-3 0,1 6 0 0,-1 0 0 15,0 0 0-15,-3 0-33 16,4 5-8-16,-4 4 0 0,3 3 0 16,-3-6 0-16,3 8 0 0,-3-2 0 0,0 5 0 0,0-2 0 15,3 8 0-15,1-8 0 0,3 8 0 16,0-11-9-16,0 2 9 0,3-5-12 0,1 0 12 15,3-3 0-15,3-1 0 0,1-2 0 0,3-3 0 0,0-3 32 0,0 0 0 0,3-3 0 16,5 0 0-16,-5-3-10 0,1 0-2 0,3-3 0 16,0-3 0-16,0-2-12 0,4 5-8 0,-1-12 8 0,1 3-8 15,-4-2 0-15,4 5 0 0,-4-6 0 16,0-2 0-16,-3 8 0 0,-1-12-8 0,1 10 8 0,-4-1-8 16,0 6-8-16,-4-2-2 0,1 5 0 0,-4 6 0 15,0-6 2-15,0 6 0 0,-4-6 0 0,4 6 0 16,-7-3 16-16,0 6-10 0,0-3 10 0,0 6-8 15,0 6 0-15,-4-1 0 0,4-5 0 0,4 9 0 16,-4 2 8-16,3 7 0 0,4-6 0 0,-3 8 0 16,3-2 0-16,3-1 0 0,-3-2 0 0,4 5 0 15,-1-2 20-15,4-1 5 0,0-8 2 0,1 8 0 16,2-5-27-16,4-6 0 0,-3 5 0 0,6-8 0 16,-2 3-40-16,6-6-12 0,0-6-4 0</inkml:trace>
  <inkml:trace contextRef="#ctx0" brushRef="#br0" timeOffset="67379.352">12453 5673 676 0,'0'0'14'0,"0"0"3"0,0 0-17 0,0 0 0 0,0 0 0 0,0 0 0 16,0 0 62-16,0 0 9 0,0 0 1 0,0 0 1 15,0 0-10-15,0 0-3 0,0 0 0 0,0 0 0 16,0 6-9-16,4 0-3 0,-4 6 0 0,0-6 0 15,0 5-16-15,0 4-3 0,0 9-1 0,0-10 0 16,-4 10-3-16,1-1-1 0,3 7 0 0,-4-4 0 16,0 6-9-16,4 4-3 0,-3 2 0 0,3-3 0 15,-4 3 0-15,1 1 0 0,3 2 0 0,-4-3 0 16,4-3-24-16,-3 4-6 0,3-7-1 0,-4 3 0 16,4-5 19-16,-3 2 0 0,3 0 0 0,-4-2 0 15,4-1 0-15,0 3 0 0,-3-2 0 0,3 2 0 0,0-11 0 0,0 2 0 16,0-5 0-16,0-1 0 15,0-11 0-15,0-6 0 0,0 0 0 0,0 0 0 16,3 0-62-16,1-6-9 0</inkml:trace>
  <inkml:trace contextRef="#ctx0" brushRef="#br0" timeOffset="67919.799">12629 6296 608 0,'0'0'12'0,"0"0"4"0,0 0-16 0,0 12 0 0,0-6 0 0,4 0 0 16,-4-6 54-16,0 6 8 0,0-6 2 0,3 0 0 16,1 3-8-16,3 0 0 0,-7-3-1 0,7 3 0 15,0 0-32-15,4 0-7 0,-1-3 0 0,1 0-1 16,0 0 1-16,-1-3 0 0,4 0 0 0,0-3 0 16,-3-3 0-16,3 3 1 0,0-12 0 0,0 4 0 15,-3-4-2-15,-1 0-1 0,1 1 0 0,-4-1 0 16,0-2 0-16,0 2 0 0,-3 0 0 0,3 4 0 15,-7-4-14-15,3 0 0 0,1 4 0 0,-4 2 0 16,0-6 0-16,0 6 9 0,-4-2-9 0,1-1 8 16,-4 6-8-16,0-3 0 0,0 7 0 0,0-1 0 15,-4 0 12-15,0 0 0 0,1 6 0 0,-4 0 0 0,0 0 4 16,-4 6 0-16,4 0 1 0,-7 0 0 0,7 5-2 16,-4 4-1-16,0 3 0 0,1 5 0 0,2-2-6 15,1 2-8-15,0 7 11 0,4-10-11 0,3 10 13 16,0-7-4-16,3 4-1 0,1 2 0 0,6-2-8 15,1-4 0-15,-1 4 0 0,8 2 0 0,3-3 11 0,3-2 0 16,1-6 0-16,7 2 0 0,-1-2-11 16,5-1 0-16,-1-5 0 0,7-3 8 0,-3-3-16 0,7-3-4 0,0 0-1 0,3-3 0 31,0-3-41-31,4-6-8 0</inkml:trace>
  <inkml:trace contextRef="#ctx0" brushRef="#br0" timeOffset="76154.58">17247 6587 425 0,'0'0'8'0,"0"0"4"0,0 0-12 0,0 0 0 0,0 0 0 0,0 0 0 16,0 0 31-16,0 0 4 0,0 0 1 0,0 0 0 15,0 0 4-15,0 0 0 0,-3 12 1 0,-1-6 0 16,4-6 21-16,0 6 4 0,0 0 1 0,-3 6 0 16,3-12 3-16,0 0 1 0,0 0 0 0,0 0 0 15,0 0-12-15,0 0-3 0,0 0 0 0,0 0 0 16,0 0-5-16,0 0-2 0,0 5 0 0,0-5 0 16,0 0-13-16,0 0-4 0,0 0 0 0,0 0 0 15,0 0-4-15,0 0 0 0,0 0-1 0,0 0 0 16,0 0 1-16,0 0 0 0,0 0 0 0,0 0 0 15,0 0-13-15,0 0-3 0,0 0 0 0,0 0 0 16,0 0-12-16,0 0 0 0,-4 6 8 0,4-6-8 16,0 0 0-16,0 0 0 0,0 0 0 0,0 0 0 15,0 0-12-15,-3 6 12 0,-1 9-12 0,1-9 12 16,-1 0 0-16,4-6 0 0,0 0 0 0,0 0 0 16,0 0 9-16,0 0 9 0,0 0 2 0,0 0 0 0,-7 6-20 0,7-6 0 15,0 0 0-15,0 0-9 0,0 0 9 0,0 0 0 16,0 0 8-16,0 0-8 0,0 0 16 0,0 0-2 15,0 0 0-15,-7-6 0 0,3 0-14 0,4 6 0 16,0 0 0-16,0 0 0 16,0 0-34-16,0 0 0 0,0 0 0 0,0 0-538 15,0 0-107-15</inkml:trace>
  <inkml:trace contextRef="#ctx0" brushRef="#br0" timeOffset="76990.6">16813 7919 1094 0,'0'0'23'0,"0"0"5"0,0 0-28 0,0 0 0 0,0 0 0 0,0 0 0 16,0 0 104-16,0 0 16 0,0 0 4 0,0 0 0 16,0 0-52-16,7 0-11 0,1-6-1 0,-1 6-1 15,-4 0-42-15,4-6-8 0,-3 6-1 0,3-5-8 16,-4-4 8-16,1 6-8 0,3 3 0 0,0-3 0 15,-4 0 0-15,-3 0 0 0,0 3 0 0,0 0 0 16,0 0 0-16,0 0-12 0,0 0 3 0,0 0 1 16,0 0-37-16,0 0-7 0,0 0-2 0,0 0 0 15,-3 6 43-15,-1 3 11 0,1 2 0 0,-4 1 0 16,3-6 0-16,-3 6 0 0,4-6 0 0,-4 8 0 16,3-2 28-16,1 0 7 0,-1 6 1 0,1-13 1 15,-1 4-24-15,4 0-5 0,0 0 0 0,0 3-8 0,4-6 0 16,-1-1 0-16,1 1 0 0,-1 0 0 15,1-3-85-15,-1 0-18 0,-3-3-3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15T19:04:17.9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4431 7425 477 0,'-4'12'13'0,"1"-6"4"0,-1 0-17 0,4-6 0 0,0 0 0 0,0 6 0 16,0-3 44-16,-3 3 4 0,-1-1 2 0,4 7 0 16,0-12-2-16,-3 0 0 0,3 0 0 0,-4 12 0 15,4-12-40-15,-3 6-8 0,3 0 0 0,-4 0 0 16,4-6 28-16,0 3 8 0,0-3 1 0,-3 11 1 15,-1 1-25-15,-3-6-5 0,7 6 0 0,-3-1-8 16,-1 1 22-16,0 0-2 0,-3 3-1 0,4 2 0 16,-1-8-19-16,1 0 0 0,3 3 0 0,-4 2 0 15,1-2 54-15,-1 0 7 0,4 3 2 0,-3 2 0 16,3-5-50-16,-4 6-13 0,4-4 0 0,0 4 0 16,0-6 42-16,0 5 3 0,0-8 1 0,-3 6 0 15,3 5-30-15,0-2-7 0,0 0-1 0,3 8 0 16,-3 4 1-16,4 2 0 0,-4-3 0 0,0 10 0 15,3-19-9-15,1 10 0 0,-1-13 0 0,-3 4 0 16,4 2 0-16,-4 1 0 0,0 2 0 0,0 4 0 16,0-7 0-16,3 4 0 0,1-4 0 0,-4-5 0 15,3 2 0-15,-3 4 0 0,4-1 0 0,-1 4 0 0,8-4 0 0,-4-2 0 16,-7-15 0-16,0 6 0 0,-7-7 11 0,7 1-3 16,0-3-8-16,0 0 12 0,7-3-12 0,-7 0 0 15,0-3 0-15,0 0 0 0,0-8 0 0,-7 5-8 16,7-12 8-16,0 3-13 0,0 4 13 0,-3-7 0 0,-1-3 0 15,4 4 0-15,-4-1 0 0,4-5 0 0,0 8 0 0,4-3 0 16,-4 1 0-16,0-4 0 0,-4 3 0 0,1 1 0 16,-1-4 0-16,4 4 0 0,-3-7 0 0,-1 3 0 15,1-2 0-15,-4-1 0 0,3-5 0 0,1 8 0 16,-1-8 34-16,-3 8 10 0,4-8 1 0,-1 8 1 16,-3-2-22-16,3 5-5 0,1-5-1 15,-4 8 0-15,3-14-18 16,1 11 0-16,-1-3 0 0,4 4 0 0,0 2 0 0,-3 0 0 0,-1 1 0 0,1 2 0 15,-1 6 0-15,4 6 0 0,0 0 0 0,0 0 0 16,0 0 0-16,0 0 0 0,0-6 0 0,0 6 0 16,0 0 0-16,0 0 0 0,0 0 0 0,0 0 0 15,0 0 0-15,0 0 0 0,0 0 0 0,0 0 0 16,0 0 0-16,0 0 0 0,0-9 0 0,4 1 0 16,-4 2 0-16,3 3 0 0,1-3 0 0,-1 0 0 15,-3 0 0-15,0 6 0 0,4-6 0 0,-4 6 0 16,3 0 0-16,-3 0 0 0,4-12 0 0,-4 12 0 15,0 0 0-15,0 0 0 0,0 0 0 0,0 0 0 16,0 0 0-16,0 0 0 0,0 0 0 0,0 0 0 16,0 0 0-16,0 0 0 0,0 0 0 0,0 0 0 15,0 0 0-15,0 0 0 0,0 0 0 0,0 0 0 16,0 0 0-16,0 0 0 0,0 0 0 0,3-5 0 16,1 2 0-16,-1-3 0 0,5 0 0 0,-8 6 0 0,7-3 0 15,-7 3 0-15,3-3 0 0,-3 3 0 16,7-3 0-16,-7 3 0 0,7 0 0 0,-7 0 0 15,0 0 0-15,7-3 0 0,-7 3 0 0,0 0 0 16,0 0 11-16,7 0-2 0,-7 0 0 0,0 0 0 16,0 0-9-16,0 0 8 0,0 0-8 0,0 0 8 0,0 0-16 0,0 0-4 15,0 0-1-15,0 0 0 0,-3-6 40 0,-1 0 8 0,1 1 1 16,-4-7 1-16,7 3-25 0,-4 0-4 0,1-6-8 16,-1 10 11-16,1-7 8 0,3 6 1 0,-4-6 1 0,1 6 0 15,3-5-33-15,0 5-8 0,0 6 0 0,0 0-1 16,0 0 21-16,0 0 0 0,0 0-9 0,0 0 9 15,0 0 0-15,0 0-10 0,0 0 10 0,0 0-8 16,0 0 8-16,0 0-10 0,0 0 10 0,0 0-10 16,7 8 34-16,-4 1 6 0,-3-9 2 0,7 12 0 15,-3-6-48-15,-4 6-8 0,3-1-3 16,-3-2 0-16,0-3 27 0,0-6 0 0,0 0 0 0,0 0 8 16,4 9-8-16,-1 6 0 0,-3-9 0 0,0 11 8 15,0-11 10-15,0 3 2 0,0-3 1 0,0 0 0 16,0-1-33-16,0 7-8 0,0-6 0 0,4 0-1 15,-1 0 21-15,1 3 0 0,3-3-9 0,0 2 9 16,0 1 0-16,4-3 0 0,-1 0-8 0,-3 6 8 16,0-6 0-16,0 8 0 0,4-5 0 0,-4 6 0 15,4-3 0-15,-4 5 0 0,3 1 0 0,1 2 0 0,-1-2 0 0,-3-3 0 16,8 8 0-16,-1-5 0 0,-4 5 16 0,-6-2 8 16,6 3 0-16,1-4 1 0,-4 10-40 0,4-7-8 15,-4 4-1-15,3 2-1 0,-3-3 25 0,0 4 0 16,0-7 0-16,4-2 0 0,0-9 0 0,-4-6 0 0,0 5 0 15,0 7 0-15,-4 2 0 0,8-8 0 0,-4 9 0 0,0-4 0 16,4-5 15-16,-8 6 8 0,4-6 1 0,0 2 1 16,0 4-40-16,-3-6-8 0,3-3-1 0,0 2-1 15,-4 1 25-15,1 0 0 0,-1-6 0 0,1 0 0 16,-1-1 0-16,-3-5 0 0,0 0 0 0,0 0 0 16,8 6 20-16,-8-6 2 0,0 0 1 0,0 0 0 15,0 0-23-15,3-6 0 0,-3 6 0 16,0-5 0-16,0-1 0 0,0 0 0 0,-3-6 0 15,3 0 0-15,-8 1 0 0,5 2 0 0,-1-3-10 0,1-9 10 16,3 7 0-16,0-7 0 0,-4 9 8 0,4-2-8 16,-3-1 0-16,-1-6 0 0,1 10 0 0,-1-19 0 15,1 10 0-15,-1-7 0 0,4 7 0 0,-3-1 0 16,-1-5 0-16,4 8 0 0,-3-6 0 0,-1-2 0 16,1 2 0-16,3 1 0 0,-4-4 0 0,1-2 0 15,3-3 0-15,-8 8 0 0,8-11 0 0,-3 8 0 16,-1-8 0-16,1 3 0 0,-1-3 0 0,1 8 0 15,-4-5 0-15,3 8 0 0,1 1 0 0,-4 2 0 16,3-2 0-16,-3-1 0 0,4 4 0 0,-4-4 0 16,-1 1 0-16,5 8 0 0,-1-3 0 0,1-2 0 15,-1 5-45-15,4 0-15 0,0-2-4 0,0 5 0 16,4 3-16-16,-4 0-3 0,3 0-1 0</inkml:trace>
  <inkml:trace contextRef="#ctx0" brushRef="#br0" timeOffset="789.627">5200 7937 1101 0,'0'0'24'0,"-7"0"4"0,0 0 2 0,0 6 2 0,3-6-32 15,-3 6 0-15,0-3 0 0,0 2 0 0,0 1 62 0,-4 6 6 16,4-6 0-16,0 6 1 0,-3-1-30 0,3-2-7 16,0 3 0-16,0 6-1 0,0-7-3 0,-1 4 0 15,1-3 0-15,-3 6 0 0,3-7 0 0,0 7 0 16,3-6 0-16,1 2 0 0,-4 4 4 0,0-6 1 15,3 2 0-15,-7-2 0 0,8 0-24 0,-1 6-9 0,1-7 0 16,-1-2 9-16,4 6-9 0,0-6 0 16,0 2 0-16,4 1 0 0,-1-6 0 0,1 6 0 15,-1-6 0-15,1 3 0 0,7-4 0 0,-4 7 0 0,0-6 0 16,-4 0 0-16,4 0 0 0,0-3 0 0,4 3 0 16,-1 0 0-16,1-3-9 0,-4-1 9 0,0 1 0 15,4 6 0-15,-4-9 0 0,3 0 0 0,5 0 0 0,-8 0 0 16,0 0-10-16,0 0 10 0,-4-6-8 0,4 0 8 15,4 1-11-15,-4-4 11 0,0 3-13 0,0-12 5 16,0 6 8-16,0-5 0 0,-3-4 8 0,-1 4-8 16,4-7 0-16,-3 9 0 0,-4-2-10 0,3-4 10 15,-3 6 0-15,4-5 0 0,-1 8 0 0,-3-3 0 16,0 1 0-16,0-1 14 0,0 3-1 0,0 1 0 16,-3-7-13-16,3 9-18 0,0-3 4 0,-4 1 1 15,4-1 13-15,-3 0 0 0,-1 0-10 0,1 3 10 16,3 4-36-16,-4-7-2 0,-3 0-1 15,4 0 0-15,-1 3-2 0,1-2-1 0,-5 5 0 16,1 0 0-16,0-6 6 0,0 6 0 0,0 0 1 16,0 6 0-16,4-11 14 0,-1 8 2 0,4 3 1 0,-10 0 0 0,3 0 2 0,-4 3 0 15,4 3 0-15,0 5 0 0,0-5-1 0,0 6 0 16,0 0 0-16,0 5 0 16,-4-2-15-16,4 9-2 0,0-7-1 0,0 4 0 15,3 2 23-15,1-8 12 0,-1 3-12 0,4-7-279 16,4 1-56-16</inkml:trace>
  <inkml:trace contextRef="#ctx0" brushRef="#br0" timeOffset="1364.977">5475 8016 1036 0,'0'0'23'0,"0"0"5"0,-3 3 0 16,-4 3 1-16,3 0-29 0,0 0 0 0,4-6 0 0,-3 12 0 0,3-7 57 0,0 1 6 15,0 0 1-15,0 3 0 16,0-3-52-16,0 6-12 0,3-6 0 0,-3-1 0 0,0 1 0 0,4 0 0 16,0 6 0-16,-4-9 0 0,3 6 54 0,1-3 8 15,-4-1 2-15,3 4 0 0,1 3-52 0,-1-6-12 16,1 6 0-16,3-4 0 0,-4 1 0 0,4 0 0 16,-3 9 0-16,3-6 0 0,0-4 0 0,0 4 0 15,0 6 0-15,-3-7 0 0,3 1 0 0,3 6-10 16,-3-6 2-16,4 2 0 0,-1-2 8 0,-2 0 16 15,2-6-4-15,1 3-1 0,-4-1 3 0,3 1 1 16,-3-3 0-16,8 0 0 0,-5 0 25 0,-6-6 4 16,6 6 2-16,1-6 0 0,-4 0-46 0,3-6 0 15,1 6 0-15,-4-6-13 0,0-6 13 0,4 0 8 16,-4 1 0-16,0-4-8 0,0-3 58 0,3 1 5 0,-3-1 1 16,1 3 0-16,-5-2-52 0,1-4-12 0,-1 4 0 15,1 5 0-15,-1-9 0 0,-3 6 0 0,4 1 0 0,-4-4 0 16,3-2 17-16,-3 2 1 0,0-6 0 0,-3 4 0 15,-1 2-10-15,1 1-8 0,-1-1 9 0,1 3-9 16,-1 6 0-16,1 1 0 0,-1-10 0 0,0 0 0 31,1 7-22-31,-1 2-4 0,4 9-1 0,0 0 0 0,-7-6-178 16,4-6-36-16</inkml:trace>
  <inkml:trace contextRef="#ctx0" brushRef="#br0" timeOffset="2107.695">6160 7919 1264 0,'0'0'26'0,"0"0"7"0,-4 6-33 0,4-6 0 0,-7 0 0 0,7 0 0 16,-11 6 84-1,11-6 9-15,-7 6 3 0,0-6 0 0,0 6-44 0,0-6-8 0,0 6-1 0,-4-3-1 16,1-3-18-16,-1 0-3 0,4 0-1 0,-3 0 0 15,-1 0-20-15,4 0-13 0,0 0 1 0,-7 2 1 16,7-2 11-16,-4 0 0 0,4 3 0 0,0 0 0 16,0 0 0-16,0 3 0 0,0 0 0 0,3 6 0 15,1 0 0-15,-1-7 0 0,1 10 0 0,-1-3 0 16,1 6 0-16,3-7 0 0,0-2 0 0,3 3 0 16,-3 0 20-16,0-1 5 0,4 1 2 0,-4 0 0 15,0 0-27-15,3-1 8 0,1-2-8 0,-4-9 0 16,3 6-18-1,-3-6-9-15,0 0-1 0,0 0-1 0,0 0 54 0,0 0 11 0,7 6 3 0,-7-6 0 16,0 0-23-16,0 0-5 0,11 0-1 0,-4 0 0 16,4 0-10-16,-11 0 12 0,7-6-12 0,3 6 12 0,1 0-12 0,-11 0 0 15,10 0 0-15,-2-6 8 0,2 6-8 0,1 0 0 16,-4 0 0-16,3 0 0 0,-10 0 0 0,11 6 0 16,0-6-9-16,-1 6 9 0,1 0 0 0,-4 0 0 15,3 0-8-15,1 0 8 0,-4-1-8 0,0 4 8 16,0 3-12-16,-3 0 12 0,3 0-12 0,-4-1 12 15,4 1-12-15,-3 9 12 0,-1-10-8 0,1 4 8 16,3 0 0-16,-7-1 0 0,3 4 0 0,1-6 0 16,-4-3 0-16,0 2 0 0,0 1 0 15,0 0 0-15,0-6 0 0,0 0 0 0,0-6 0 0,-4 6 12 0,4-6-3 16,-3 0-1-16,-4 3-8 0,3-1 12 16,1-2-12-16,-4 0 12 0,0 3-12 0,0-3 10 15,0 0-10-15,3 0 10 0,-3 0-10 0,-7 0 0 16,7 0 0-16,-4 0 8 0,1-3-8 0,-1 3 0 0,-3 0 0 0,3 0 0 15,-3 0 0-15,4 0-9 0,-1 3 9 0,4 0-13 32,0 3-18-32,0-3-3 0,-4-3-1 0,1 0 0 15,3 6-40-15,0-6-8 0,0 6-1 0,3-6-396 0,-3 0-80 0</inkml:trace>
  <inkml:trace contextRef="#ctx0" brushRef="#br0" timeOffset="3401.439">7168 8137 727 0,'0'0'16'0,"0"0"3"0,0 0 1 0,0 0 0 0,0 0-20 0,0 0 0 0,0 0 0 0,-7 0 0 16,7 0 63-16,0 0 8 0,0 0 1 0,0 0 1 15,0 0-13-15,0 0-4 0,-3 3 0 0,3-3 0 16,0 0-28-16,0 0-5 0,0 0-2 0,0 0 0 16,0 0 25-16,-7 0 5 0,7 0 1 0,0 0 0 15,-11 3-22-15,11-3-4 0,0 0-1 0,-3 3 0 16,-4 2-4-16,7-5-1 0,-4 9 0 0,4-9 0 16,-3 6 4-16,-1 0 0 0,1 0 0 0,-1 6 0 15,4-6 0-15,-4 2 1 0,4 4 0 0,0 0 0 16,0 0-5-16,-3-1-2 0,3-2 0 0,-4 6 0 15,4 0-5-15,0-10-1 0,0 7 0 0,0-6 0 16,0 3 0-16,0-9 0 0,0 0 0 0,0 0 0 0,0 0 8 16,0 0 2-16,0 0 0 0,0 0 0 0,0 0-1 15,-7-9 0-15,4 3 0 0,-1 0 0 0,1 0-11 16,-1 1-2-16,4-7-8 0,-3 3 12 0,3 3-12 16,0 0 0-16,0 0 0 0,0 6 0 15,0-5 0-15,0 5-8 0,0-6 8 0,0 6 0 16,0-6-40-16,3 0 0 0,1 0-1 0,-1 0 0 0,1 3 33 15,-1-3 8-15,1 0 0 0,-1 1 0 0,1-1 0 0,-4-6 0 16,3 0 0-16,1-5 0 0,0-1 0 0,-1 3 0 16,1 3 0-16,-4-8 0 0,3 5 23 0,1 0 6 15,-4-2 2-15,3-4 0 0,-3 9-23 0,0-5-8 16,4-1 0-16,-4 6 9 0,0-2-9 0,3 8 0 16,-3-6 0-16,4 0 0 0,3 6 0 0,-4-8 0 0,1 5 0 15,-4 3 8-15,0 3-8 0,0-3 0 0,0 6 0 16,0 0 0-1,0 0-29-15,3-6-5 0,4 0-1 0,-7 6 0 0,4 6 35 0,3-6 0 0,0 0 0 16,0 6 0-16,0 0 0 0,4 0 0 0,-4 3 0 0,3 3 0 16,1-1 0-16,0-5 0 0,-4 6 0 0,3 0 0 15,4 5 0-15,-10-2 0 0,6 9 0 0,-3-10 0 16,4 4 0 0,-4 5-8-16,4-5 8 0,-4 9 0 0,3-10 0 0,1 4 0 0,0-4 0 15,3 7 0-15,-4 2 0 0,4-2 0 0,-7-1 0 0,0 1 0 16,1-4 0-16,-1 1 0 0,-4 0 0 0,1-1 0 15,-1-2 0-15,1-9 0 0,-4 2 0 0,3 1 0 16,-3 0 0-16,0 0 0 0,0-6 0 0,0-6 0 16,0 0 0-16,0 0 0 0,0 3 0 0,0-3 0 15,0 0 0-15,-3 0 0 0,-1 0 9 0,1-3-9 16,-1 3 0-16,1-6-14 0,-1 0 2 0,1 6 0 16,-1-6-30-16,4 6-6 0,0 0 0 0,0 0-1 15,0 0-122-15,0 0-24 0,0 0-5 0</inkml:trace>
  <inkml:trace contextRef="#ctx0" brushRef="#br0" timeOffset="4070.547">7789 8049 1074 0,'0'0'30'0,"0"0"8"0,0 0-30 0,-7 0-8 0,4 0 0 15,3 0 0-15,0 0 52 0,0 0 10 0,-11 0 2 0,4 5 0 16,0-5 51-16,0 6 10 0,-4 0 3 0,4-3 0 15,4 3-103-15,-4 3-25 0,0 6 0 0,3-10 0 16,1 7 0-16,-1 0 0 0,-3 0 0 0,4-3 0 0,-4-4 0 0,3 7 0 16,0-6 0-16,1 0 0 0,-1 6 36 0,1-4 3 15,-1-2 0-15,1 3 0 0,3 0-28 0,0 3-11 16,-4 0 8-16,4-4-8 0,4 1 0 0,-4 6 0 16,0-3 8-16,0-1-8 0,3 1 0 0,1-3 8 15,-1 0-8-15,4 0 8 0,-3 2 4 16,3-5 0-16,0 0 0 0,0 0 0 15,0 0 2-15,0-3 1 0,0 0 0 0,4-3 0 0,-4 0-3 0,4 0 0 16,-1-3 0-16,1 0 0 0,-1-9 4 0,4 6 0 16,-3-6 0-16,3 4 0 0,0-7-8 0,0 0 0 15,-3 3-8-15,-1 1 12 0,1-10-12 0,3 9 9 16,-3 1-9-16,-4-7 8 0,0 6-8 0,0 0 0 16,-4-2 0-16,5 2 8 0,-5 0-8 0,1-5 0 0,-1 2 9 15,1 3-9-15,-4 0 0 0,0 1 0 0,0-4 0 16,0 6 0-16,0 0 0 0,0-2 0 0,-4-1 0 15,1 6 0-15,-4-6 0 0,-1 3-18 0,1 3 3 0,0 1 1 16,-3-7-6-16,-1 6-2 0,-3 0 0 0,0 0 0 16,0 6-1-16,3 0 0 0,-6-6 0 0,2 12 0 15,1-6 11-15,0 6 3 0,0 6 0 0,4 0 0 16,-1-4-3-16,4 7 0 0,-4 6 0 16,1-4 0-16,3 4 12 0,-4 2-10 15,4 1 10-15,0-6-10 0,0 2 10 0,3-2 0 0,1-1 0 0,-1-2-8 16,1 3-4-16,-1-6 0 0,4-7 0 0,0 1 0 31,0 6-31-31,4-3-6 0,-1-3-2 0</inkml:trace>
  <inkml:trace contextRef="#ctx0" brushRef="#br0" timeOffset="4614.359">8110 7987 910 0,'0'0'20'0,"0"0"4"0,0 0 0 0,-3 12 3 0,3-7-27 16,-4 4 0-16,1 3 0 0,3 0 0 0,-4 0 84 0,1-1 11 15,3 1 2-15,-4 0 1 0,1 3-27 0,-1-4-6 16,4 1-1-16,0 3 0 0,-3-3-19 0,3-1-4 0,0 1-1 0,-4-6 0 16,4 9-12-16,4-4-2 0,-4-8-1 0,3 6 0 15,-3-3-25-15,4 6 0 0,-1 0 0 0,1-1 0 16,-1-2 56-16,4 3 7 0,0 0 1 0,0-7 0 16,-3 1-52-16,7 6-12 0,-4-3 0 0,0 0 0 15,3 0 0-15,-6 2 0 16,-1-5 0-16,4 0 0 0,0 6 0 0,4-6 0 0,-4 3 0 15,-3-4 0-15,-4-5 0 0,10 3 0 16,1-6 0-16,-11 3 0 0,7 0 0 0,-7 0-18 0,10 0 4 0,-10 0 1 16,11 0 21-16,-4 0 4 15,0-2 0-15,0-1 1 0,4-3 21 0,-8-3 4 0,4-9 1 0,-3 6 0 16,3 4-15-16,-4-4-2 0,1 0-1 0,-1-6 0 16,1 7-13-16,-1-13-8 0,1 4 8 0,0-7-8 15,-1 7 0-15,1-1 0 0,-4 3 0 0,0 1 0 16,0 2 23-16,0-3 0 0,0-5 0 0,0 2 0 15,0 4-23-15,-4-4-8 0,4 3 0 0,-3-5 0 16,-1 2-6-16,-3 4-1 0,3 5 0 0,-3 0 0 16,4-5-59-16,-1 5-12 0,1 0-2 0,-4 3-1 15,3-3-11-15,1 1-3 0,3 2 0 0</inkml:trace>
  <inkml:trace contextRef="#ctx0" brushRef="#br0" timeOffset="5450.043">8855 7863 1267 0,'0'0'28'0,"0"0"5"15,0 0 2-15,0 0 1 0,0 0-36 0,-7 0 0 0,0-6 0 0,7 6 0 0,-7 0 109 0,-1 6 15 16,5 0 4-16,3-6 0 0,0 0-57 0,0 0-11 15,-4-6-3-15,4 6 0 0,-7 0-40 0,0 0-8 16,4-6-1-16,-4 1-8 0,3 5 43 0,4 0 1 16,-7 0 1-16,0-6 0 0,0 6-34 0,0-6-11 15,-4 6 0-15,4-3 0 0,0 6 20 0,0 3-2 16,0-6-1-16,0 11 0 16,-3 1-65-16,6-6-12 0,-3 0-4 0,3 6 0 0,1 8 52 0,-4-8 12 15,3 0 0-15,-3 5 0 16,4-2 0-16,-1 3 0 0,1 2 0 0,-1-2 0 15,4 0 0-15,-3-1 0 0,3-2 0 0,-4 3 0 16,4-7 0-16,0 1 0 0,-3-6 0 0,3 3 0 16,0 6 0-16,0-7 0 0,0 4 0 0,0 0 0 0,0-6 0 15,0-6 0-15,0 0 0 0,0 0 0 0,0 0 0 0,0 0 0 16,0 0 0-16,0 0 0 0,0 0 28 0,0 0 9 16,0 0 2-16,0 0 0 0,0 0-19 0,0 0-3 0,0 0-1 15,0 0 0-15,10 6-16 0,-10-6 0 0,11 0 0 0,-1-6 0 16,-3 0 0-16,4 6 0 0,-4-6 0 15,0 0 0-15,-7 6 0 0,0 0 0 16,0 0 0-16,14 6 0 0,-7-6 0 16,-7 0 0-16,11 6 0 0,-11-6 0 0,0 0 0 0,0 0 0 0,0 0 0 0,10 6 0 15,1 0 0-15,-4 0-9 0,0 2 9 0,0 1 0 16,0 0 0-16,-7-9 0 0,7 6 0 0,-7-6 11 16,7 12-11-16,-3-6 0 0,3-1 0 0,-7-5 0 15,3 6 0-15,-3-6 0 0,7 6 0 0,-3 0 0 16,0 9 0-16,-1-9 0 0,-3 5 0 0,0 1 0 15,0 0-9-15,-3 0 9 0,3 2 0 0,-4-2 0 16,0 0-10-16,1-6 10 0,-4 3-8 0,0-1 8 16,3 1 0-16,-3 9-8 0,0-6 8 0,-3-4 0 15,3 4 0-15,0 6 0 0,-1-6 0 0,1-1 0 16,0-8 0-16,0 6 12 0,4-3-4 0,-8-3 0 16,4 0 0-16,-3-3 1 0,-1 3 0 0,0-3 0 15,1-3 0-15,3 3 0 0,0-3 0 0,0 3 0 16,0-3-9-16,0 3-9 0,-1 0 9 0,1 0-13 0,4 0-3 15,-4 0-1-15,3-3 0 0,4 3 0 16,-3-3-44-16,3-3-9 0,-4 3-2 0</inkml:trace>
  <inkml:trace contextRef="#ctx0" brushRef="#br0" timeOffset="6220.003">9881 7214 716 0,'0'0'16'0,"-10"3"3"0,3-3 1 0,-4 0 0 0,4 0-20 16,-4-3 0-16,1 3 0 0,-1 0 0 0,4 0 24 0,-3-3 0 0,6 0 1 0,-6 3 0 15,2 0-25-15,1 0 0 0,0-6 0 0,0 6 0 16,0 0 24-16,7 0-1 0,-7-3 0 0,0 6 0 15,0-3 14-15,0 6 3 0,7-6 1 0,-7 3 0 16,3 3 18-16,4-6 3 0,0 0 1 0,-7 5 0 16,4 7-19-16,-1 0-3 0,4 0-1 0,-3-6 0 15,3 5-12-15,-4 4-4 0,4-3 0 0,0 0 0 16,0 2 5-16,0 4 1 0,4 0 0 0,-4-7 0 16,3 10 4-16,1 2 1 0,-1 1 0 0,-3-3 0 15,4 8-35-15,-4-3 0 0,3 4-15 0,1 5 5 16,0 3 10-16,-1 0 12 0,1 1-2 0,-1 2-1 15,1-9-9-15,-1-2-12 0,-3-1 2 0,0 3 1 16,4-2 9-16,-4 2 0 0,3 0 0 0,-3 10 0 16,0-10 0-16,0 3 12 0,-3 3-2 0,-1-2-1 15,1-4 44-15,-1 6 9 0,-6-2 2 0,2 2 0 16,5-9-23-16,-4-2-4 0,0 2-1 0,0-5 0 16,3 2-20-16,-3-8-4 0,7 2 0 0,-7 4-1 15,4-13-11-15,3 7 0 0,-4-6 0 0,1-3 0 16,-1 2 0-16,4-5 0 0,-4-6 0 0,4 12 0 15,0-12 0-15,0 0 0 0,0 0 0 0,0 0 0 16,0-12-21-16,0 6-7 0,4 1 0 0,0-1-1 16,-1-6-43-16,4 6-8 0,0-3-1 0</inkml:trace>
  <inkml:trace contextRef="#ctx0" brushRef="#br0" timeOffset="7104.505">10283 8263 1184 0,'0'0'26'0,"0"0"6"0,-7 3 0 0,0 0 1 0,7-3-33 16,-7 0 0-16,7 0 0 0,-7-3 0 0,-3 0 56 0,3-3 5 0,-4 0 1 0,0 1 0 15,4-7-30-15,-3 0-5 0,-1 3-2 0,1 0 0 16,-1 1-25-16,4 2 0 0,0 6 0 0,-4-12 0 15,4 6 40-15,-3 0 4 0,3 0 0 0,-4 0 0 16,4 3-20-16,-7 3-3 0,3 3-1 0,1 3 0 16,-1 0-20-16,1 0 0 0,-1 18 0 0,0-7 0 15,1-2 0-15,-1-3-16 0,4-1 2 0,0 4 1 16,-3 9 13-16,-1-7 0 0,0 4-10 16,4 2 10-16,-3 1 0 0,3-1 0 0,0 4 8 0,3-10-8 15,1 4 12-15,-1-9-4 0,4 0 0 0,-3-1 0 16,-1 1-8-16,4 0 0 0,0-3 9 0,4-3-9 15,-4-1 20-15,0-5 0 0,0 0 0 0,0 0 0 16,10 6 0-16,-3 6-1 0,4-9 0 0,-11-3 0 16,10 3-3-16,1-6 0 0,3 0 0 0,-3 3 0 15,-1-12-5-15,1 6-2 0,-1-5 0 0,-3-1 0 16,4-6-9-16,0-2 0 0,-1-4 0 0,1 7 0 16,-4 2 0-16,0 9 0 0,-7 6 0 0,7-12 0 15,0 3 0-15,0-8 0 0,-3-1 0 0,3-5 0 16,-4 11-12-16,1-3 3 0,-1 9 0 0,1 0 0 15,-1 0 9-15,-3-5 0 0,0 5 0 0,0 6 0 16,0-3 0-16,0 3 0 0,0 0 0 0,0 0 0 16,0 0 0-16,0 0 0 0,0 0 0 0,0 0 0 15,0 0 10-15,0 0-2 0,0 0-8 0,0 0 12 16,0 0-12-16,0 0 0 0,0 0 8 0,-7 3-8 16,7-3 0-16,-3 12 0 0,-1-7 0 0,1 1 0 15,-1 6 0-15,4-3 0 0,0 3 0 0,-3-1 0 0,3 7 0 16,0-6 0-16,3 6 0 0,-3-4 0 0,4 4 0 15,-1-3 0-15,4-4 0 0,0 7 0 0,0 0 0 0,0-4 0 16,4 7 0-16,0-6 0 0,-1-4 0 0,4 7 0 0,0-9-12 16,0 0 12-1,1-1-119-15,-1-2-17 0,0 0-3 0</inkml:trace>
  <inkml:trace contextRef="#ctx0" brushRef="#br0" timeOffset="7658.859">10537 8246 1234 0,'0'0'27'0,"0"0"5"0,-7 5 2 0,0-5 2 0,7 0-36 15,-3 3 0-15,3-3 0 0,0 0 0 0,-7 3 65 0,7-3 7 16,-4 6 0-16,1 0 1 0,3-6-7 0,0 0-2 16,0 0 0-16,-4 9 0 0,4-3 0 0,0 0 0 15,0-1 0-15,0 1 0 0,0-6-51 0,0 6-13 0,4 3 0 0,3 6 0 16,-4-1 0-16,1-8 0 0,3 6 0 0,-4 0 0 16,4-3 0-16,1 0 0 15,2 5 0-15,1 4 0 0,-4-6 0 0,3 2 0 0,1 10 0 16,-1-12 0-16,-2 5 0 0,2 1 0 0,-3 2 0 15,0-2 0-15,0-9 0 0,0 0 0 16,0 0 0-16,0 2 0 0,1-5 0 16,-5 6 0-16,-3-6 0 0,4 0 0 0,-4-6 0 15,0 0 0-15,0 0 0 0,0 0 0 16,0 0 0-16,0 0 0 0,7 6 0 0,-7-6 0 0,0 0 0 0,0 0 0 0,0 0 0 0,0 0 0 16,7-6 54-16,-7 6 8 0,0 0 2 0,0 0 0 15,7-6-52-15,0 0-12 0,0 0 0 0,0-6 0 16,-4 6 0-16,5-5 0 0,-1 2 0 0,-4-3 0 15,1 0 0-15,3 1 0 0,0-7 0 0,-4 0 0 16,8 4 0-16,-4-4 0 0,3-3 0 0,1 10 0 16,-4-7 0-16,0 0 0 0,0 1 0 0,0-4 0 0,4 9 0 15,-4-8 0-15,0 2 0 0,-4 0 0 0,5 1 0 16,-1-1 0-16,0 9 0 0,0-2 0 16,-4-7-48-16,4 9-13 0,0 0-3 0,0-2 0 15,0-4-80-15,1 9-17 0,-1-6-3 0</inkml:trace>
  <inkml:trace contextRef="#ctx0" brushRef="#br0" timeOffset="8247.494">11038 8290 1370 0,'0'0'39'0,"0"0"8"0,0 0-38 0,0 0-9 0,-7-6 0 0,0 6 0 16,7 0 79-16,-7 0 13 0,0-6 4 0,0 6 0 16,0 0-64-16,7 0-12 0,-10-3-2 0,2 3-1 15,8 0 38-15,-10 3 7 0,6 3 2 0,-3 0 0 16,0 5-52-16,4-5-12 0,-4 9 0 0,3 0 0 15,1-1 0 1,-1 10 0-16,1-9 0 0,-1 2 0 0,4 7-11 0,-4-7-5 0,1 10 0 0,-1-4-1 0,1 4 17 16,3-4 0-16,0-8 11 0,0 3-11 15,0-7 16-15,0 7-4 0,0-12-1 0,3 3 0 16,1 0-11-16,-1-1 0 0,1 4 0 0,3-6 0 16,0 0 53-16,0 0 9 0,4-6 2 0,-4 0 0 15,7 0-52-15,-3-6-12 0,-1 0 0 0,4 0 0 16,0-3 0-16,-3 1 0 0,3-1 0 0,0 3 0 0,-3 0 0 0,3-6 0 15,0 0 0-15,-7 1 0 16,4-1 0-16,-4 3 0 0,-4-3 0 0,4 1 0 0,0-4 16 16,-3-3 1-16,-1 6 0 0,-3 1 0 0,4 5-17 0,-4-12 0 15,0 9 0-15,0 1-9 16,0-1-3-16,-4 3-1 0,4 0 0 0,-3 6 0 16,3-12 13-16,-4 6 0 0,-3-2 0 0,0 2-9 0,0 0 9 15,-4 0 0-15,4-6 0 0,-7 6 0 0,4 0 0 16,-4 0 0-16,3-5 0 0,-3 5 0 0,0 3 0 0,3 0 0 15,-3 3 0-15,4 0 0 0,-1 3 0 0,0 0-10 16,1-3 1-16,3 3 0 16,0 3-16-16,3 2-3 0,-3-2-1 0,4 6 0 15,-1 0-19-15,1-6-4 0,3 3-1 0,0 8 0 16,0-5-30-16,3 0-5 0,1-6-2 0,-1 2-647 0</inkml:trace>
  <inkml:trace contextRef="#ctx0" brushRef="#br0" timeOffset="8866.902">11257 8363 1634 0,'0'0'34'0,"0"0"7"15,0 0-33-15,0 0-8 0,-3 6 0 0,-1 0 0 16,1 0 65-16,-1 3 11 0,1-4 3 0,3 1 0 16,0-6-28-16,-4 6-6 0,4 6-1 0,0-12 0 15,4 6-28-15,-4 0-5 0,0-6-2 0,0 0 0 16,0 0-9-16,0 0 0 0,0 0 0 0,0 0 0 16,0 0 0-16,3 6 0 0,-3-1 0 0,0-5 0 15,0 0 0-15,0 0 0 0,0 0 0 0,0 0 0 0,0 0 0 0,0 0 0 16,0 0-9-16,0 0 9 15,0 0 0-15,0 0 0 0,0 0 0 0,0 0 0 0,0 0 0 0,0 0 0 16,0 0 0-16,0 0 0 0,0 0-15 16,0 0 1-16,7-5 0 0,-3 5 0 0,-4-6 46 0,3-6 10 0,-3 0 2 0,4 3 0 15,-4 1-23-15,3-1-4 0,-3 3-1 0,4-6 0 16,-4 0-4-16,0 6 0 0,0-8-1 0,0 5 0 16,3 0-11-16,-3-3-9 15,4 6 9-15,-1 1-13 0,-3-7 22 0,4 3 5 16,-4 9 1-16,3-3 0 0,-3 3-24 0,4-6-5 15,-4 6-1-15,3-3 0 0,4-3 15 0,1 6 13 16,-5-5-2-16,4-1-1 0,0 0-10 0,0 6-14 0,4 0 3 16,-4 0 1-16,3 6 10 0,1-6 0 0,0 6 0 0,-1-6 0 15,-3 5 0-15,4-2 0 0,-1 3 0 0,-3 3 0 16,4 6 0-16,-4-4 0 0,0 1 0 0,0 3-8 16,0 0 8-16,-3-1 0 0,3-2 0 0,-4 6 0 15,1-1 0-15,-4 10 0 0,3-7 0 0,-3 4 0 0,0-1 0 0,0-5 0 16,0-6 0-16,0 8-8 0,-3 4 8 0,3-3 0 15,0-4 8-15,0 1-8 0,0-12 0 0,0 3 0 16,3-1 0-16,-3-8 0 0,0 0 0 0,0 0 0 16,4-3 0-16,3 0 0 15,-3 1-54-15,3-7-6 0,0-9 0 0,0 0-549 16,3 10-110-16</inkml:trace>
  <inkml:trace contextRef="#ctx0" brushRef="#br0" timeOffset="9414.943">11931 8099 1568 0,'0'0'32'0,"0"0"9"0,0 0-33 0,-7 0-8 0,0-6 0 0,0 6 0 15,0 0 90-15,0 6 16 0,-4-1 3 0,0 1 1 16,1 0-53-16,-1 0-10 0,-3 0-3 0,4-3 0 16,-4 9-26-16,3-4-6 0,-3 7 0 0,0-9-1 15,0 6 5-15,3-3 2 0,-3-4 0 0,3 4 0 16,1-3-9-16,-1 3-1 0,1 3-8 0,3-6 12 16,-1 0-12-16,5 5 0 0,-4-2 0 0,3 3 0 15,1 0 0-15,-1-7 0 0,1 7-8 0,3-6 8 16,0 3 0-16,0-3 0 0,3 0 0 0,-3 0 0 15,4-1 0-15,-4-5 0 0,3 6 0 0,-3 0 0 16,0-6-8-16,4 6 8 0,3-6 0 0,-4 6 0 16,5 0-9-16,-5-6 9 0,4 0 0 0,0 0-9 15,0 3 9-15,0 0-10 0,4 0 10 0,-4-3-10 16,0 3 10-16,0-3 0 0,0 0 0 0,4 3 0 0,-4-3 0 0,0 3 0 16,0-1 0-16,0 1-8 0,0-3 8 0,0 9 0 15,0-3 0-15,-3 6 0 0,3-6 0 0,-4 0 0 16,4-1 0-16,-3 4 0 0,-1 3 0 0,1-6 0 15,-4-6 0-15,3 6 0 0,1 0 0 0,-1 5 0 0,1-5 0 0,-4 0 0 16,0-6 0-16,3 12 0 0,1 3 0 0,-4-9 0 16,0-6 0-16,0 0 8 0,-4 5-8 0,1 1 0 15,-1 6 0-15,1-9 0 0,-4-3 0 0,-4 0 0 16,1 3-14-16,-1 3-1 0,-3-6 0 0,0 3 0 16,0-3-12-16,0 0-2 15,-4 0-1-15,0-3 0 0,1 3-147 0,-1-3-30 16,0 3-5-16</inkml:trace>
  <inkml:trace contextRef="#ctx0" brushRef="#br0" timeOffset="10183.456">12908 7314 1094 0,'4'-6'23'0,"-1"6"5"0,1-6-28 0,-4 0 0 0,0 6 0 0,0 0 0 16,0 0 56-16,0 0 7 0,0 0 1 0,0 0 0 16,0 12-52-16,0-1-12 0,0-2 0 0,-4 9 0 0,1 5 71 0,-4-2 11 15,-4 3 2-15,0 5 1 16,1-3-23-16,-1 10-5 0,-3 2-1 0,4 3 0 15,-1-3-26-15,0 0-6 0,1 1 0 0,-1 2-1 16,1-6-23-16,3-3 0 0,0-2 0 0,0 8 8 0,-1-11-8 16,5 2 8-16,3 3-8 0,-4-2 8 15,4-10 4-15,0 4 2 0,4 5 0 0,-4 4 0 0,7-4-3 0,-3-3-1 16,-1 10 0-16,1-13 0 0,-1 4-10 0,4-7 0 16,-3 10 0-16,-1-4 8 0,-3 3-8 0,4 1 0 15,-1-15 0-15,-3 8 0 0,0 1 0 0,0-7 0 16,0 10 0-16,0-10 0 0,0 1 0 0,-3-9 10 15,3 3 1-15,-4-1 0 0,4 7-3 0,-3-6-8 16,3-3 12-16,-4 2-4 0,4 7-8 0,-3 0 12 0,3 2-12 16,0-2 12-16,-4-4-29 0,4 1-6 0,0-6-1 0,-3 3 0 15,3 0 24-15,0-1 0 16,0 4 0-16,0-3 0 0,0 0 0 0,0-12 0 0,0 0 0 16,0 0 0-16,0 0 16 0,0 0 8 0,0 0 2 15,0 0 0-15,0 0-41 0,0 0-8 16,0 0-1-16,0 0-1 0,7 0-95 0,-4-6-18 15,-3 6-4-15</inkml:trace>
  <inkml:trace contextRef="#ctx0" brushRef="#br0" timeOffset="10736.085">12950 8260 1181 0,'-3'9'24'0,"-4"6"7"0,3-4-31 16,4 1 0-16,-3 3 0 0,3-6 0 15,0 5 39-15,3-8 1 0,-3 6 1 0,4 0 0 0,-4-3 19 16,3 0 3-16,4-4 1 0,-3 4 0 0,3 3-20 0,-3 0-4 0,3-6-1 15,3-1 0-15,-3-2-11 0,0 0-3 0,0 0 0 16,4-3 0-16,-4-3 11 0,4 0 3 0,-1 0 0 0,4-2 0 16,-3-1-13-16,3-6-2 0,0 0-1 0,0 3 0 15,-3-2-10-15,-1-1-1 0,1 0-1 0,0 0 0 16,-8-2-11-16,4 2 10 16,-3 0-10-16,-4 0 10 15,3 1-10-15,-3 5 0 0,0-9 0 0,-3 9 8 0,-4 0-18 0,3 0-4 0,-3 1-1 16,-4-1 0-16,4 0-5 0,-3 0-2 0,-1 0 0 15,-3 6 0-15,4 0 13 0,2 0 9 0,-2 0-12 0,-1 0 12 16,1 0-9-16,-1 0 9 0,1 0 0 0,-1 0-9 16,0 6-20-16,4 6-4 0,0-6-1 15,0-1 0-15,0 4 34 0,0 6 0 0,4-6 0 0,-1 2 0 16,-3 7 0-16,7-3 0 0,-4 2 0 0,4 1 0 16,0-3 0-16,0 2 8 0,0 7 0 0,0-6 1 0,4-4-9 15,-4 10 0-15,4-7 0 0,-4 4 0 0,3-3-10 0,1-1 10 16,-1-5-13-16,1 3 5 0,3 2 8 0,0 1 0 15,0-6 0-15,0 0 0 0,0 8 0 0,4-8 0 16,-1 0 0-16,1-6 0 0,3 2 0 0,0 1 0 16,0 0 0-16,4-3 0 0,-1-6-18 0,4 0-2 15,1 0 0-15</inkml:trace>
  <inkml:trace contextRef="#ctx0" brushRef="#br0" timeOffset="11292.214">13705 8128 1454 0,'-21'-6'30'0,"11"6"8"0,3 0-30 0,-4 0-8 0,0 6 0 0,1-6 0 15,-1 9 64-15,-3-3 12 0,0 0 3 0,3 5 0 16,-3-5-18-16,4 6-3 0,-4 0-1 0,3 2 0 16,1-2-25-16,-5 6-6 0,1-6-1 0,4-4 0 15,-4 4-1-15,3 0-1 16,0 0 0-16,1-1 0 0,3-5-23 0,0 3 0 0,-4 3 0 0,8-3 0 16,-4-1-14-16,3-2-7 0,-3 0-2 0,7 0 0 15,0-6 39-15,0 0 8 0,0 0 2 0,-4 6 0 16,4-6-26-16,0 0 0 0,0 0 0 0,0 0 0 15,0 0 0-15,0 6 0 0,0-6 0 0,7 9 0 16,-7-9-23-16,8 6 0 0,-1-3 0 0,-7-3 0 16,7 2 23-16,0 1 18 0,0-3-3 0,3 3-1 15,-3 3-22-15,4-6-5 0,-4 0-1 0,4 6 0 16,-1 0 14-16,1-6 0 0,-1 0 0 0,1 0 0 16,0 0 0-16,-4 6 0 0,3 0 0 0,-3-6 0 0,0 6 0 0,4-1 10 15,-4-2-2-15,0 3 0 0,0-3-8 0,0 6 0 16,0 3 0-16,-3-6 0 0,-1 5 0 0,1 1 0 15,-4 0 0-15,3 3 0 0,-3-4 12 0,-3-5-2 0,3 6-1 16,0-3 0-16,-4-6-9 0,1 3 12 0,-1 0-12 16,-3 2 12-16,0-2-2 0,0 0 0 0,0 6 0 15,-4-6 0-15,1-6-10 0,3 3 8 16,0 0-8-16,-4 3 8 16,1-6-36-16,-1 0-8 0,-3-3-2 0,3 0 0 0,-3 3 14 0,4-3 4 15,-1 3 0-15,-3-3 0 16,3 3-35-16,1 0-6 0,-1 0-2 0</inkml:trace>
  <inkml:trace contextRef="#ctx0" brushRef="#br0" timeOffset="12110.883">14947 8184 1074 0,'0'0'30'0,"0"0"8"0,0 0-30 0,0 0-8 0,-7 6 0 0,4 0 0 16,-1-1 0-16,1 1 0 0,-1 0 0 0,4-6 0 15,0 0 31-15,-4 9 5 0,1 3 0 0,-1-6 1 16,4-6-8-16,-3 6-1 0,-1-1-1 0,1 1 0 16,-1-3 16-16,1 6 3 0,3 0 1 0,0-9 0 15,0 0-32-15,-4 6-7 0,4 0 0 0,0-6-8 16,0 0 15-16,0 0-4 0,0 0-1 0,0 0 0 15,0 0 30-15,0 0 7 0,0 0 1 0,0 0 0 16,0 0-10-16,0 0-2 0,0 0 0 0,0 0 0 0,-7-6-20 0,0 0-5 16,0-6-1-16,0 6 0 15,4 0-32-15,-5 3-6 0,1-2-2 0,0-7 0 16,0 0 51-16,0 0 11 0,-3 0 1 0,3 4 1 16,-7-4-34-16,3 6 0 0,0 0 0 0,1 0-9 15,-4 6 9-15,3-6-12 0,-3 1 12 0,0 2-12 16,0 0 4-16,3 0 0 0,-3 0 0 0,3 3 0 15,1 0 0-15,-4-6 0 0,3 6 0 0,4 0 0 0,0 0 8 16,-4 6-13-16,4-3 5 0,0 3 8 0,4-1-19 16,-4 4 4-16,0-3 1 0,3 0 0 0,1 12 5 15,-4-10 1-15,3 4 0 0,-3 6 0 0,4 0 24 16,3 2 4-16,-4 4 2 0,0-1 0 0,4 1-38 0,-3 2-7 16,-1-2-1-16,4 2-1 0,4-2 25 0,-1 8 0 15,-3-9 9-15,4 4-9 0,0-4 13 0,-1 1-4 0,1 2-1 0,-1 4 0 16,4-7 8-16,0 4 0 0,0-7 1 0,0 4 0 15,0-12-17-15,0-1 8 0,4 4-8 0,3-6 0 16,-3 0 0-16,3 3 0 0,-14-12 0 0,14 0 0 16,4 11 0-16,-18-11-22 0,21-6 3 0,0-5-492 15,0-4-98-15</inkml:trace>
  <inkml:trace contextRef="#ctx0" brushRef="#br0" timeOffset="12836.627">14947 7337 1044 0,'0'0'21'0,"0"0"7"16,0 0-28-16,0 0 0 0,0 0 0 0,0 0 0 15,0 0 56-15,0 0 7 0,0 0 1 0,-3 9 0 16,-1-3-8-16,4 0 0 0,0 5-1 0,0 1 0 0,0 3 13 0,0 8 4 0,4 1 0 0,-4-3 0 16,0 8-16-16,0 3-2 0,0 4-1 0,0 2 0 15,3 0-26-15,1 9-6 0,3-3-1 0,3 12 0 16,-3-3-12-16,8 6-8 0,-5 2 10 0,4 4-10 15,0-6 0-15,0 0 0 0,1-1 0 16,-1 1 0-16,0-9 0 0,0 0 0 0,0-9 0 0,-3 3 0 16,3-5 0-16,-4-4 0 0,-3-3 0 15,4 4 0-15,-4 2 0 0,0-15 0 0,-3 10 0 0,-1-13 0 16,4 4 0-16,-7-7 0 0,4-2 0 0,-4 0 0 16,3 0 0-16,-3 2 0 0,0-11 0 0,0 0 0 15,0-3 0-15,0-3 0 0,0 0 0 0,0 0 0 16,0 0 0-16,0 0 0 0,-3-6 0 0,3-3 0 15,-4 3 37-15,1-11 2 0,3-1 0 0,-4-3 0 16,1-2-31-16,-1-1-8 0,0 4 0 0,4-7 0 0,-3 10 0 16,3-1 0-16,0-8 0 0,0 2 0 15,3 1 0-15,-3 2 0 0,0-3 0 0,0 7-8 16,0-10-23-16,0 16-4 0,4-7-1 0,-4-3 0 16,4 10 36-16,-1-1 0 0,1 0 0 0,-1 6 0 15,1 0 0-15,3-5 0 0,-4 2 0 0,4 3 0 16,0-3 0-16,0 6 0 0,0-3 0 0,1 0 0 15,-1 6-9-15,0-6 9 0,0 6 0 0,0-5-9 16,0 5 9-16,0 0 0 0,0 0 0 0,0 0 0 16,0 5 0-16,0-5-13 0,4 0 3 0,-4 6 1 15,3 0 9-15,-3 0-12 0,4 9 12 0,0-3-12 16,-4 5 2-16,3 1 0 0,-3 0 0 0,0 8 0 16,0-5 10-16,-3 8 0 0,-1-6 0 0,1 10 0 15,-1 2 0-15,-3-3 0 0,0 4 0 0,0 2 0 0,0-12 0 0,0 10 0 16,0-13 0-16,0 4 0 0,-3-4 0 0,3-8 0 0,0-3 0 15,0-1 0-15,3 1-8 0,-3-6 0 0,0-6 0 0,0 0 0 32,0 0-68-32,4-6-14 0,3 0-2 0</inkml:trace>
  <inkml:trace contextRef="#ctx0" brushRef="#br0" timeOffset="13394.07">15603 8425 1196 0,'-3'12'24'0,"3"-12"8"0,0 8-32 0,0-2 0 0,0 6 0 0,0-6 0 16,0 6 84-16,0-6 10 0,3-1 2 0,1 1 1 15,-4 0-27-15,3 3-6 0,4-3 0 0,-3 0-1 16,0 0-11-16,-4-6-3 0,7 0 0 0,0 0 0 16,0 6-13-16,0-6-2 0,3 0-1 0,-3-6 0 15,4 6-12-15,0-6-2 0,-1 0-1 0,-3 0 0 16,4-3-8-16,-1 3-2 0,-3 0 0 0,4 1 0 0,-4-1-8 0,-3 6 0 0,3-12 0 0,-4 12 0 16,-3 0 0-16,0 0 0 0,0-12 0 0,0 12-11 15,4-6-1-15,-4 6 0 0,0 0 0 0,0 0 0 16,-4-6-10-16,-3 1-2 0,4 2-1 0,-4-9 0 15,-1 6 3-15,-2-6 1 0,3 3 0 0,-4 4 0 16,1-4 13-16,-1 0 8 0,0 3-10 16,1 0 10-16,-4 0 0 0,3 0 0 15,1 0 13-15,-1 6-4 0,0 0 0 16,1 0 0-16,-1 0 0 0,1 0 0 0,3 6-9 0,-4 6-9 0,4 0 9 16,0-3-13-16,0 2 13 0,0 7-11 0,0 0 11 0,0-7-10 15,3 16 10-15,-3-9 0 0,4 8 0 0,-1-2-8 16,4-1 8-16,-3-8 0 0,3 2 0 0,3 1 0 15,-3-3 0-15,4-1 0 0,3 7 0 0,-4-9 0 16,4 0 8-16,0 2-8 0,4-2 10 0,-4 0-10 16,4 0 12-16,-1 2-4 0,1-5-8 0,3 3 12 15,0 3-12-15,0-4 0 0,0-5 8 0,0 3-8 0,0 0-16 16,0-3-5-16,1-6-2 0,-1 3 0 16,3-3-109-16,-3 0-23 0,4 0-4 15</inkml:trace>
  <inkml:trace contextRef="#ctx0" brushRef="#br0" timeOffset="13888.835">15871 8384 1265 0,'-3'9'53'0,"3"-4"-42"15,0 4 57-15,0 3 12 0,0 0 3 16,0-6 0-16,0 2-15 0,3 1-4 0,-3 6 0 0,4-9 0 16,0 6-1-16,-4-7-1 0,3 7 0 0,1 0 0 15,-1-3-48-15,1 3-14 0,-1-7 0 0,1 13 8 16,3-9 44-16,-4 6 10 0,1 5 2 0,-1 1 0 16,1-7-64-16,3 7-18 0,0-3-1 0,0-4 0 15,0 10 19-15,4-6 0 0,-4-4 0 0,0 1 0 16,0 0 0-16,0 2 0 15,0-5 0-15,0-6 0 0,-3 6 9 0,3-4 9 0,-4 4 2 0,1-6 0 16,-4 0-20-16,0-6 0 0,0 0 0 0,0 0 0 16,3 0 0-16,1 0 0 0,-1 0-8 0,1-6 8 15,-4 0 0-15,3-6 0 0,1 4 0 0,-1-4 10 16,-3 0-10-16,4-5 0 0,-1 2 0 0,1-3 0 16,-1 1 0-16,-3-1 0 0,4 0 0 0,0-2 0 15,-4 2 0-15,3-8 0 0,1 8 0 0,-1 0 0 16,1 1 0-16,-1 2 0 0,1 3 0 0,-1-5 0 15,1-1 0-15,-1-3 0 0,1 4 0 0,-1-10 0 16,1 10 0-16,-1-7 0 0,1 1 0 0,-1 8 0 16,1-9 0-16,-1 7 0 0,-3-1 0 0,4 3 0 15,0 4 0-15,-1-10-12 0,1 6 2 0,-4 1 1 16,3 2-37-16,1 0-7 0,-1 0-2 0,-3 6 0 16,4-2-109-16,-4 8-23 0</inkml:trace>
  <inkml:trace contextRef="#ctx0" brushRef="#br0" timeOffset="14505.153">16281 8481 1326 0,'0'0'56'16,"0"0"-45"-1,-4 0 45-15,4 0 8 0,-3 6 3 0,3-6 0 16,-4 11-4-16,4-11-1 0,0 3 0 0,0-3 0 16,0 9-48-16,0-3-14 0,0-6 0 0,4 9 8 15,-1-3 36-15,1-6 7 0,-4 0 1 0,7 6 1 16,3-6-29-16,-3 0-5 0,4 0-2 0,-4 0 0 15,4 0-17-15,-4-6 0 0,3 6-11 0,-3 0 11 16,4-9 0-16,-4 6 0 0,4 0 0 0,-4 0 0 16,0-6 0-16,-4 6 0 0,1 0 0 0,-1-3 0 15,1 1 0-15,-1-1 0 0,1 0 0 0,-1 0 0 16,4-6 0-16,-3 6 0 0,-1-3 0 0,1 4 0 0,3-7 0 16,-7 6 0-16,4-12 8 0,-1 10-8 15,-3-4 0-15,0 6-13 0,4-6 1 0,-4 0 0 16,0 6-2-16,0-2 0 0,0 2 0 0,-4 0 0 15,-3-3 2-15,3 0 0 0,-6 3 0 0,3 0 0 16,-4 1-16-16,1-1-4 0,-1 0 0 0,1 6 0 0,-5 0 32 16,1 6 0-16,0-6 0 0,0 11 0 0,0-5 12 0,0 6 9 0,-4 3 2 15,4 2 0-15,0 1-14 0,0 0-9 0,0-1 12 16,0 10-12-16,0-10 12 0,-1 10-4 0,5-4 0 0,3 1-8 16,0-3 0-16,0 2 0 0,3-8 0 0,1 2 0 15,-1 7 0-15,8-9 0 0,-4 8 0 0,3-5 0 16,4-6 0-16,-3-4 0 0,3 4 0 15,3 0 0-15,1-6 0 0,0 6 0 16,3-7 0-16,-4 1 0 0,4 0 9 0,0-3-9 0,1 0 0 16,-1-3 9-16,0 3-9 0,0 0-9 0,0-3 9 0,-3 3-13 15,3-6-24-15,-4 0-5 0,4 0-1 16,-3 0 0-16,3-3-59 0,0-3-12 0,-3 9-2 16</inkml:trace>
  <inkml:trace contextRef="#ctx0" brushRef="#br0" timeOffset="14954.349">16542 8375 965 0,'0'0'40'15,"0"0"-32"-15,0 6 72 0,0-6 15 0,-4 9 2 0,4-9 1 16,-3 5-27-16,3 7-6 0,0 0-1 0,-4 0 0 31,4-6-7-31,0 5-1 0,4 4-1 0,-4 3 0 0,3-7-37 0,-3 1-7 0,4 6-2 16,3-3 0 0,-4 2 44-16,4-2 9 0,0 0 2 0,-3-1 0 0,3 4-52 0,0 0-12 0,-3 2 0 0,3-2 0 15,0-6 0-15,0 5 0 0,0-2 0 0,0-3 0 16,0-1 0-16,0-2 0 0,0 0 0 0,0-3 0 15,4 0 0-15,-4 3 11 0,0-3-11 0,3 5 10 16,-3-11 0-16,0 0 0 0,4 6 0 0,-4-6 0 16,4-6-1-16,-4 6 0 0,7-6 0 0,-7 1 0 15,4-7 11-15,-1 3 3 0,1-3 0 0,-4-5 0 16,3-1-8-16,1 0-2 0,0-2 0 0,-1 2 0 16,-3-8-13-16,0 8 8 0,0-6-8 15,-3 4 0-15,-1-4 0 0,-3-2 0 0,0 2 0 0,0-5 0 16,0 2-44-16,-3 4-16 15,-1-3-2-15,1 2-1 0,-1 0 27 0,-3 1 6 16,0 2 1-16,0-2 0 0,0 2-67 0,3 10-14 0,-3-7-2 0</inkml:trace>
  <inkml:trace contextRef="#ctx0" brushRef="#br0" timeOffset="15269.081">16962 8363 1337 0,'0'12'56'0,"3"-6"-44"15,1 3 41-15,-4 2 9 0,3 7 2 0,4-6 0 16,-3-3 37-16,3-1 8 0,0 7 2 0,0-3 0 15,3 0-75-15,-2 5-16 0,2 1-2 0,1 2-1 16,-4-2-17-16,3-9 0 0,1 3 0 0,-4 5 0 16,4 1 0-16,-1-6 0 0,-3 5 0 0,4 4 0 15,-4-3 0-15,0-4 0 0,0 4 0 0,0-6 0 16,0 5 0-16,0-2 0 0,0-3 0 0,0 5 0 16,0-5-68-16,0 0-16 0,0 0-4 0</inkml:trace>
  <inkml:trace contextRef="#ctx0" brushRef="#br0" timeOffset="15648.174">16916 8892 1337 0,'0'0'28'0,"0"0"6"0,0 0-34 16,0 0 0-16,0 0 0 0,3 6 0 16,-3-6 81-16,0 0 10 0,4 9 1 0,-4-9 1 0,7 0-7 0,0-9-2 0,0 3 0 0,0-5 0 15,0-1-24-15,0 0-4 0,0 0-2 0,0-8 0 16,4 5-23-16,-4 0-5 0,3-8-1 0,-3 2 0 15,4-2-25-15,0-1 0 0,-1-2 0 0,4 2 0 16,-3-8 0-16,0 2 0 0,-1 4 0 0,1 2 0 16,-1-5 0-16,1 3 0 0,-1 2 0 0,1-2 0 15,0 8 0-15,-4-11 0 0,3 14 0 0,-3-9 0 16,4 4-46-16,-4 2-14 0,3 6-4 16,-2 1 0-16,-1 5-7 0,0 6-1 0,3-6-1 0</inkml:trace>
  <inkml:trace contextRef="#ctx0" brushRef="#br0" timeOffset="15916.899">17399 8778 1824 0,'-4'17'38'0,"1"1"8"0,3 2-37 16,-4 4-9-16,1 0 0 0,-1 2 0 0,1-3 53 0,-1 4 9 0,-3 2 2 0,0-8 0 16,4-6-52-16,-4 11-12 0,3-11 0 0,-3 8 0 15,0 1-147-15,0-7-32 0</inkml:trace>
  <inkml:trace contextRef="#ctx0" brushRef="#br0" timeOffset="18020.232">18224 8587 1074 0,'0'0'30'0,"0"0"8"15,0 0-30-15,0 0-8 0,-3-6 0 0,3 6 0 16,0 0 39-16,0 0 6 0,0 0 2 0,0 0 0 0,0 0-20 0,7 0-4 0,0 0-1 0,-3 0 0 31,3 0-22-31,0 3 0 0,0 5 0 0,3-2-12 0,1-6 12 0,-4 6 0 16,-7-6 0-16,11 6 0 0,-4 0 49 0,3-6 12 0,1 6 3 0,-4-6 0 16,3 0-64-16,1 0-23 0,0-6 1 0,-1 0 0 15,1 0 38-15,-1 0 7 0,-3 0 1 0,4 1 1 16,-4-4-25-16,-3-3 0 0,-1 6 0 0,1-12 0 15,-4 7 20-15,0-7 9 0,0 3 2 0,-4-2 0 16,1 5-50 0,-4-6-9-16,-4 7-3 0,0 2 0 0,1-3 20 0,-1 0 11 0,-3-2-12 0,0 8 12 15,3 0 0-15,-3 0 0 0,0 0 8 0,4 0-8 16,-1 6-13-16,-3 0-9 0,3 6-2 0,1 0 0 16,-1-3 15-16,-3 6 9 0,3-1-12 0,1 4 12 15,-1 6-12-15,4-3 4 0,0 2 8 0,0 7-13 16,0-13 1-16,4 7 0 0,-5-3 0 0,5 2 0 15,3 1 12-15,-4 3 0 0,4 2 0 0,0-2 10 16,4-4-23-16,-4 1-5 0,3 0-1 0,5-4 0 16,-5 4 46-16,8-6 9 0,-4 5 1 0,3-5 1 15,1 3-26-15,-1-3-12 0,1-1 10 0,0 1-10 16,3-6 8-16,0 0-8 0,0 0 0 0,0 0 9 16,4-6-44-16,-1 0-9 0,5 0-1 0</inkml:trace>
  <inkml:trace contextRef="#ctx0" brushRef="#br0" timeOffset="18438.496">18697 7505 854 0,'-7'9'17'0,"0"2"6"0,4 1-23 0,-1-6 0 0,1 6 0 0,-1-6 0 16,0-1 55-16,1 7 6 0,3-6 2 0,-4 3 0 15,4 3 1-15,0-6 0 0,0 11 0 0,0-5 0 16,4 3 2-16,-4 8 1 0,3-5 0 0,1 8 0 15,0-2-16-15,3 5-3 0,0 3-1 0,0-2 0 16,0 8-27-16,0 0-4 0,0 3-2 0,0 4 0 16,0-1-14-16,0-3 0 0,4 6 0 0,-4 0 0 15,0 3 40-15,-4 0 6 0,1 0 1 0,-1 3 0 0,1-3-24 0,-1-6-5 16,1-3-1-16,3 3 0 0,-4-12-17 0,1 4-17 16,0 2 3-16,-1-12 1 0,1 10 13 0,-1-13 0 15,1 4-10-15,-1-10 10 16,1 1-43-16,-1-3-4 0,1 2-1 0,-1-5 0 15,1 0-115-15,-4-6-23 0,0-6-5 0,0 0-1 0</inkml:trace>
  <inkml:trace contextRef="#ctx0" brushRef="#br0" timeOffset="18787.788">18489 8278 1465 0,'0'0'30'0,"0"0"9"0,0 0-31 0,0 0-8 0,0 0 0 0,0 0 0 16,0 0 25-16,4 6 4 0,-1 0 1 0,1-1 0 15,3-5 6-15,0 6 0 0,3-6 1 0,1 6 0 16,0 0-19-16,-1-6-4 0,1 9-1 0,3-6 0 0,-4 3-13 0,5-3 0 16,2-3 0-16,-3 3 0 15,4 0 16-15,0-3-2 0,-1 0-1 0,1 0 0 16,-1 0-13-16,-2 5 0 0,6-5 0 0,-4 6 0 0,5-6 0 0,-1 0 0 16,0 0 0-16,0 0 0 15,0 0-129-15,4 6-29 0,0-6-6 0</inkml:trace>
  <inkml:trace contextRef="#ctx0" brushRef="#br0" timeOffset="27661.543">19794 8337 1310 0,'-3'20'37'0,"3"-2"8"0,-4-3-36 0,4-4-9 0,0 1 0 0,0 0 0 15,0-6 54-15,4 0 9 0,-4 2 1 0,0 1 1 16,3 6-24-16,-3-9-5 0,4 0 0 0,-1 5-1 15,-3-5-27-15,4 0-8 0,-1 6 0 0,1-3 0 16,-4-3 14-16,4 0-4 0,-1-1-1 0,1 1 0 16,-4 0 2-16,3 0 0 0,1 6 0 0,-4-3 0 15,0 2-11-15,3-5 0 0,-3 12 0 0,0-9 0 16,4 3-11-16,-4-4-4 0,0 7-1 0,0-9 0 16,0 0-44-16,0-6-10 0,0 0-2 0,0 0 0 15,0 0-113-15,0 0-23 0</inkml:trace>
  <inkml:trace contextRef="#ctx0" brushRef="#br0" timeOffset="27918.005">19706 7952 1337 0,'-14'-9'28'0,"14"9"6"0,0 0-34 0,0 0 0 0,-7 0 0 0,7 0 0 15,-4-6 28-15,1 0 0 0,-1-6-1 0,1 6 0 16,3-5-27-16,-4-1 0 0,4 3 0 0,-3 3 0 16,3 0 0-16,0-6-11 0,0 1 1 0,0 5 0 15,0 0-26-15,0 0-4 0</inkml:trace>
  <inkml:trace contextRef="#ctx0" brushRef="#br0" timeOffset="28365.703">19985 7319 874 0,'-4'12'36'0,"-3"9"-28"16,4-9 71-16,-1 5 14 0,-3-2 3 0,4 3 1 15,-1 5-12-15,1-5-2 0,-1 8-1 0,4-2 0 16,0 2-22-16,0-2-4 0,4-1 0 0,-1 10-1 15,1-10-24-15,-1 3-5 0,4 4-1 0,-3 2 0 16,3-2-13-16,0 2-2 0,3-3-1 0,-3 4 0 16,1 2-9-16,-1 3 0 0,0-3 0 0,0 4 8 15,-4-1-8-15,4-3 0 16,-3 3 0-16,-1-2 8 0,1 2-8 0,-4-6 0 0,3 4 0 0,-3 2 0 16,0-9 0-16,0-2 0 0,0 2 0 0,0-3 0 15,0 4 0-15,0-10 8 0,0 4-8 0,0-6 0 16,0-1 0-16,0 1 8 0,0-9-8 0,0 2 0 15,0 7 0-15,4-12 0 0,-4 3 0 0,3 0 0 16,1-1 8-16,0-8-8 0,-1 6 0 0,1 0 8 16,-1 0-18-16,1 0-4 0,-4-6-1 0,3 0 0 15,1 6-45-15,-4-6-10 0,7 0-2 0</inkml:trace>
  <inkml:trace contextRef="#ctx0" brushRef="#br0" timeOffset="29128.279">20426 8222 1188 0,'7'-9'24'0,"-4"3"8"0,4-3-32 0,-3 4 0 0,-4 2 0 0,4-9 0 16,-4 6 101-16,3 0 15 0,-3 0 2 0,0 6 1 15,0 0-16-15,0 0-3 0,0 0-1 0,0 0 0 16,-7 0-32-16,7 0-7 0,-7 0 0 0,0 0-1 15,0 0-34-15,0 0-6 0,0 6-2 0,0-6 0 16,7 0-17-16,-7 6 0 0,0-6 8 0,0 6-8 16,7-6 0-16,-8 6 0 0,1 0 0 0,0-3 0 15,4 2 0-15,-4 4 0 0,3-3 0 0,-3 3 0 16,4 3 0-16,-1-6 0 0,1 5 0 0,-1-5 0 16,1 0 0-16,3 6-9 0,0-3 9 0,-4-3 0 15,4-1 0-15,0 7 0 0,0-12 0 0,0 6-8 16,0 3 8-16,0-3 0 0,4 0 0 0,-4-6-8 15,0 6 8-15,0-6 0 0,0 0 0 0,3 11-8 16,-3-5 8-16,0-6 0 0,4 6 0 0,3-6 0 16,-7 0 0-16,0 0 0 0,3 12 0 0,1-9 0 15,-1 0 0-15,1 3 0 0,-1-3 0 0,-3-3 0 0,4 3 0 16,-4-3 0-16,0 0 0 0,7 5 0 0,-7-5 0 16,7 3 0-16,-4 3 0 0,-3-6 0 0,8 0 0 0,-1 0 0 15,0 6 0-15,-7-6 0 0,3 6 0 0,4-6 0 16,-3 6 0-16,3 0 0 0,-4-6 0 0,4 6 0 15,-3-3 0-15,3-1 0 0,-4 4 0 16,-3-6-8-16,4 3 8 0,3 3 0 16,-3 6 0-16,-1-6 0 0,1 0 0 0,-1 0 0 0,1-1 0 0,-1 1 0 15,1-3 0-15,-1 9 0 0,4-3 0 0,-3 0 0 16,-1 2 0-16,1-5 0 0,-1 6 0 0,1 0 0 0,-4-6 0 16,0 8 0-16,0-8 0 0,-4 12 0 0,4-6 0 0,-3 2 0 15,-1 4 0-15,1-6 0 0,-4 0 0 0,3 5 0 16,-3-2 0-16,0-3 8 0,0-1-8 0,-3-2 0 15,2 0 8-15,1 0-8 0,0-3 10 0,-3 0-10 16,3 0 11-16,0-6-11 0,-4 0 12 0,4 0-12 16,-4-6 11-16,1 6-11 0,-1-9 10 0,1 3-10 15,-1-3-25-15,1 0-11 0,-1-2-3 0,0-1 0 16,4-3-42-16,0 0-9 0,0 7-2 0</inkml:trace>
  <inkml:trace contextRef="#ctx0" brushRef="#br0" timeOffset="30252.856">21287 7296 1348 0,'0'0'28'0,"0"0"7"0,0 0-35 0,0 0 0 0,0 0 0 16,0 0 0-16,-4 6 40 0,-3 0 0 0,3 0 1 0,1-1 0 15,-4 1-4-15,3 6-1 0,1 3 0 0,-4-9 0 16,3 5 8-16,1-5 0 0,-4 6 1 0,3 0 0 16,1-3-2-16,-1 2-1 0,4-5 0 0,-3 6 0 15,3-3 1-15,0-3 0 0,0-6 0 0,0 9 0 16,0-1-27-16,3 4-6 0,-3-6-1 0,4 6 0 15,-1-6-9-15,-3 3 0 0,4 2 0 0,-1 1 8 16,1-6 0-16,3 6-8 0,-4-1 12 0,1 7-4 16,3-9-8-16,-4 3 0 0,4-1 9 0,-3 1-9 15,0 0 0-15,-1 3 0 0,1 8 0 0,-1-8 0 16,1 8 0-16,-1-5 8 0,1 3-8 0,-4 2 0 16,3 1 0-16,-3-4 0 0,-3 4 0 0,3 5 0 0,0-2 8 0,-4 2-8 15,1-3 10-15,-1 4-10 0,1-1 16 0,-1 4-2 16,1-10-1-16,-1 9 0 0,0-5-13 0,4 2 8 15,0 4-8-15,-3-4 0 0,3-5 0 0,-4-1 8 16,4 3-8-16,0-5 0 0,0 3 0 0,0-1 0 16,4-2 8-16,-4 2-8 0,0-5 0 0,0-3 0 15,0 2 0-15,0 1 0 0,0-6 0 0,0-1 0 16,0 4 0-16,0-3 0 0,3 5 9 0,-3-5-9 16,0-3 8-16,0 3-8 0,4-3 0 0,-4-1 0 15,0-2 0-15,0 0 0 0,4 0 0 0,-4 0 0 0,0 3 8 0,3-3-8 16,-3 2 0-16,4-2 0 0,-1 3 0 0,-3-3 8 15,0-6-8-15,0 6 0 0,0-6 0 0,4 6 0 16,-1 0 0-16,-3 0 0 0,0-4 0 0,0 10 0 16,4-6 0-16,-4 6 0 0,3-6 0 0,-3 0 0 15,0 0 0-15,0-1 0 0,0 1 0 0,0 0 0 16,0 3 0-16,-3 0 0 0,3 0 0 0,0 2 0 16,0 1 0-16,0-3 8 0,-4 0-8 0,4-3 0 15,0 2 0-15,-3 4 0 0,3-6 0 0,0 0 0 16,0 0 0-16,0 0 0 0,0-6 8 0,-4 6-8 15,4 0 0-15,0 2 0 0,0-8 0 0,0 0 8 16,0 0-8-16,0 0 0 0,0 0 9 0,0 0-9 0,0 0 0 16,0 0-8-16,0 0 0 0,4-8 0 15,3 2-83-15,-4 0-16 16,4-6-3-16,0 0-482 0,0-2-97 0</inkml:trace>
  <inkml:trace contextRef="#ctx0" brushRef="#br0" timeOffset="30985.905">21710 8487 1552 0,'0'0'44'0,"0"0"10"0,-7 0-43 0,3-6-11 0,-3 6 0 0,7 0 0 15,-7 0 53-15,7 0 9 0,-7-6 2 0,0 6 0 16,0 0 36-16,7 0 7 0,-3-6 1 0,-4 6 1 16,3-6-50-16,-3 6-11 0,3-6-1 0,-3 6-1 15,7 0-21-15,-7-3-4 0,0 3-1 0,4 0 0 16,3 0-2-16,-7 3-1 0,0 3 0 0,0 0 0 15,-1-6-17-15,1 6-14 0,0-6 2 0,-3 6 1 16,3-6 11-16,-4 6-8 0,4-1 8 0,-4 4-8 16,1 3 8-16,-1 0-12 0,1 0 12 0,-1-1-12 15,4 1 12-15,0-3-10 0,-4 3 10 0,4-1-10 0,0 7 10 16,4-6 0-16,-1-3 0 0,1-1 0 0,-1 7 0 0,4-9-8 16,0 6 8-16,4-6 0 0,-4 5 0 0,0-2 0 15,3 0 0-15,-3-9-8 0,0 0 8 0,7 9 0 16,-7-9 0-16,0 0-8 0,11 0 8 0,0 0 0 15,-11 0 0-15,10 0 0 0,1 0 0 0,-1-9 8 16,1 3-8-16,-1-3 11 0,1 1-11 0,-4 2 0 16,4-6 9-16,-4 0-9 0,3 0 0 0,-3 1 0 15,0 2 0-15,0-3 0 0,1 0 0 0,-5 6 0 16,1-2 0-16,-1 2 0 0,1 0 0 0,3 0-12 0,-4 0 4 16,1 0 0-1,3 0-20-15,-4 0-3 0,1-5-1 0,-1 5 0 0,1 0 32 0,-4 0 0 16,0-3 11-16,0 6-3 15,3-6-28-15,1 4-4 0,-4 5-2 0,0-6 0 0,0 6 11 0,0 0 3 0,0 0 0 0,4-6 0 16,-4 0 12-16,0 0 0 0,0 6 0 0,0 0 0 16,0 0 0-16,0 0 0 0,-4-6 12 0,0 6-12 15,4 0 16-15,-3 6-3 0,3 0-1 0,-7 0 0 16,7 0-12-16,-4 0 0 0,4 5 0 0,0 1 0 16,0 3 0-16,4-3 0 0,-4-7 0 0,3 13 0 15,1-9 8-15,-1 3-8 0,-3 5 0 0,4 1 9 16,0-9-9-16,-1 3 12 0,4 5-12 0,-3-5 12 15,-1 0-12-15,1-6 0 0,3 2 0 0,-4 4 0 16,1 0 0-16,-1-6-11 0,1 6 3 0,-4-7 0 16,3 4-21-16,-3-9-4 0,4 6-1 0,-4-6 0 15,0 0-142-15,0 0-28 0,0 0-5 0,0 0-2 0</inkml:trace>
  <inkml:trace contextRef="#ctx0" brushRef="#br0" timeOffset="31618.473">21798 8363 1337 0,'0'0'28'0,"0"0"6"0,0 0-34 0,0 0 0 0,0 0 0 0,0 0 0 16,0 0 109-16,0 0 15 0,0 0 4 0,0 0 0 16,0 0-63-16,0 0-12 0,0 0-2 0,0 0-1 15,0 0-2-15,0 0-1 0,0 12 0 0,0-6 0 16,4 3-20-16,-1-4-4 0,1 7-1 0,-1 0 0 15,1-6-14-15,3 6-8 0,-4-7 8 0,1 10-8 16,3 3 0-16,-4-6 0 0,1 2 0 0,3 4 8 16,0-6-8-16,-3-1 0 0,3 7 0 0,-4-3 0 15,4 2 0-15,-3 1 0 0,3 0 0 16,0-4 0-16,-4 4 0 0,5-6 0 0,-5 2 0 0,4 4 8 0,-3-6-8 16,-1 0 0-16,4-1 0 0,-3 4 8 0,-1-3 10 15,1 0 2-15,-1-1 1 0,1 1 0 0,-4-6-33 0,3 0-8 16,-3-6 0-16,0 0-1 0,4 6 45 0,-4-6 8 15,3 6 3-15,-3-6 0 0,0 0-5 0,0 0-1 16,0 0 0-16,0 0 0 0,0 0-29 16,0 0-18-16,0 0 2 0,0 0 1 0,0 0 15 15,4-6 15-15,-1 0-3 0,1 3-1 0,0 0-11 0,-1-3 0 16,1 0 0-16,-1-5 0 0,1-4 0 0,-1 6 0 16,1 0-11-16,-1-3 11 0,1-5-9 0,-1-1 9 15,8 0-10-15,-4 4 10 0,0-13-11 0,0 13 11 16,0-1-12-16,0-3 12 15,0-5-42-15,0 2-2 0,4-2 0 0,-4-4 0 0,0 10 28 16,4-13 6-16,-4 10 1 0,0-4 0 16,0 1-42-16,0 2-8 0,0-3-1 0,-4 7-1 15,1 2 2-15,-1-3 1 0,1 1 0 0,-1 5 0 16,-3 3-158-16,4 3-32 0</inkml:trace>
  <inkml:trace contextRef="#ctx0" brushRef="#br0" timeOffset="32460.481">22285 8560 1094 0,'0'0'46'0,"0"0"-37"15,0 0 95-15,-4 0 20 0,4 0 3 0,0 0 1 16,0 0-54-16,-3 0-10 0,3 0-3 0,0 0 0 15,0 0-7-15,0 0-2 0,0 0 0 0,0 0 0 16,0 0-11-16,0 0-2 0,0 0-1 0,0 0 0 16,0 0-18-16,3 6-3 0,1-6-1 0,3 6 0 15,-7-6-16-15,7 0 0 0,0 0 0 0,0 0 0 16,0 0 0-16,0 3 0 0,4 0 0 0,-1 0 0 16,-2 0-10-16,2-3 10 0,-3 0-10 0,4 0 10 15,-4 0-31-15,3 3 0 0,1 2 0 0,-4-5 0 16,4-5 31-16,-4 2 0 0,0-3 0 0,0 3 0 15,0-3 0-15,-4 3 0 0,4-3 13 0,-3 6-4 16,-1-12-9-16,1 6-11 0,0-5 3 0,-4 2 0 16,0 0 8-16,0-3 12 0,0 3-2 0,-4 4-1 15,0-7-9-15,1 6 0 0,-1 0 0 0,1-3 8 16,-4 3-8-16,3 0 0 0,1 1 9 0,-4 5-9 16,0 0 17-16,-4-6-1 0,4 6 0 0,-4 0 0 15,1 6-16-15,3-6 8 0,-4 5-8 0,1 1 0 16,-1 3 8-16,0 3-8 0,1 0 0 0,-1-1 0 15,1-2 0-15,-1 6 0 0,4 0 0 0,-4-4 0 16,4 1-26-16,0 0-6 0,0 3 0 0,4 2-1 16,-4-5 33-16,3 3 0 0,-3-3 0 0,4 5 0 0,-1-5 0 15,4 0 0-15,-3-6 0 0,3 2 0 0,0 4 0 0,0 0 0 16,0-6 0-16,3 6 0 0,1-1 0 0,-1 1 0 16,4 0 0-16,4 3 0 0,-1-4 0 15,1 1 0-15,3-6 0 0,0 3 0 0,0-3 0 0,-3 5 0 16,3-5 0-16,0 0 0 0,0 0 0 0,0-6 0 15,0 0 0-15,1 0 0 0,-1 0-62 16,3-6-6-16,-3 0 0 0,1-8-1 0,-1 2-110 0,3 0-21 16</inkml:trace>
  <inkml:trace contextRef="#ctx0" brushRef="#br0" timeOffset="32983.106">22655 8481 1314 0,'-3'6'37'0,"3"5"8"16,-4 4-36-16,4-3-9 0,0 0 0 0,4-1 0 16,-4 1 53-16,3-3 9 0,-3 0 2 0,4 0 0 15,-1 2 0-15,1 7 0 0,-4-6 0 0,4-1 0 0,-4 4-52 16,3-3-12-16,1 0 0 0,-4-6 0 0,0-6 0 0,0 0 0 15,0 0 0-15,0 0 0 0,0 0 0 0,0 8 0 0,0 1 0 0,0-9 0 16,0 0 54-16,0 0 8 0,-4-3 2 16,-3-6 0-16,3 4-52 15,1-7-12-15,-1 0 0 0,4-6 0 0,-3 4 40 0,3-4 6 0,0 0 1 16,0 1 0 0,0 2-25-16,3 3-5 0,1-5-1 0,-1 5 0 0,1-3-16 0,0 9 0 15,-1-5 0-15,1-1 0 0,-1 6 0 0,1-9 0 0,-1 6 0 16,1 1 0-16,-1 2 0 0,4 0 0 0,0 0 0 0,0-6 0 15,0 6 0-15,-3 0 0 0,3 1 0 0,0-1 0 16,0 3 10-16,0-3-2 0,0 6 0 0,0 0 0 16,0 0-8-16,4 0 0 0,-1 0 0 0,-2 0 8 15,2 0-8-15,-3 0 0 0,0 6 0 0,4-3 0 16,-4 6-9-16,3 5 9 0,-2-2-12 0,2 0 12 16,-3-1-23-16,4 4 3 0,-4 3 0 0,-4-1 0 15,4 1-20-15,-3-3-4 0,-4 2-1 0,0 1 0 16,3 0 45-16,-3 2 20 0,-3-2-2 0,3 3 0 15,0 2-18-15,-4-5 0 0,4 5 0 0,-3-2-9 16,3-4-4-16,0 1-1 0,0-6 0 0,3 3 0 16,-3-4 14-16,4-5 0 0,-4 3 0 0,3 0 0 15,1-3-54-15,-4-6-8 0,0 0-2 0</inkml:trace>
  <inkml:trace contextRef="#ctx0" brushRef="#br0" timeOffset="33587.632">23125 7375 1094 0,'0'-6'46'0,"0"1"-37"16,3-7 95-16,-3 12 20 0,0 0 3 0,0 0 1 16,0 0-52-16,0 0-9 0,0 0-3 0,0 0 0 15,0 0-20-15,0 0-4 0,0 0 0 0,0 0-1 16,0 0-11-16,0 0-3 0,0 0 0 0,0 6 0 15,0 5-25-15,0 7 0 0,-3 3 0 0,3-4 0 16,0 10 56-16,0-4 7 0,0 7 1 0,3-4 0 16,-3 4-52-16,4 8-12 0,-1-6 0 0,-3 9 0 15,7-8 0-15,-3 8 0 0,-1 3 0 0,4-6 0 16,0 9 0-16,4-3 0 0,0-3 0 0,-1 6 0 16,1-5 0-16,-4 2 0 0,3-9 0 0,-3 3 0 15,-3-3 0-15,3-2 0 0,-3-1 0 0,-4 3 0 16,3-5 0-16,1 2 0 0,-4-2 0 0,0 8 0 0,0-12 0 15,0 9 0-15,3-5 0 0,-6 2-10 0,3-2 10 16,0 2 0-16,-4-6 0 0,4 4 0 0,0-4 0 0,-3-2 0 16,3 2 0-16,0-5 0 0,0-1 0 0,0-2 0 15,0-3 0-15,3 2 0 0,-3 1 0 0,0-3 0 0,0 2 0 16,4-5 0-16,-4-6 0 0,3 6 0 16,-3-6 0-16,4 2 0 15,-4 1 0-15,0-3 0 0,0-6 0 0,-4 6 0 0,4-6-10 0,0 6 0 0,0 3 0 0,0-3 0 16,0-6-9-16,0 0-1 0,0 0-1 0,0 0 0 15,0 0-13 1,0 0-2-16,-3 0-1 0,3-6 0 0,-4-3-37 16,4 0-7-16,-3 3-2 0</inkml:trace>
  <inkml:trace contextRef="#ctx0" brushRef="#br0" timeOffset="33936.266">22853 8069 851 0,'0'0'36'0,"7"3"-36"31,0 3 109-31,0-3 15 0,0 9 4 0,4-6 0 16,-4-1-34-16,3 1-6 0,1 0-2 0,0 6 0 0,3-12 0 0,0 9 0 16,3-6 0-16,1 0 0 0,0-3-28 0,-1-3-6 0,1 3 0 15,3-3-1-15,0-3-15 0,0 3-2 16,4 3-1-16,0-6 0 0,0 0-21 0,-4-6-4 0,3 7 0 0,1-1-8 16,-4-6 8-16,0 3-8 0,-3-3 0 0,0 6 0 15,-1-5 0-15,-3 5-14 0,1 0 1 16,-1 6 0-16,-4-6-128 15,-3 6-26-15,4 6-5 0</inkml:trace>
  <inkml:trace contextRef="#ctx0" brushRef="#br0" timeOffset="40059.504">24412 7487 781 0,'0'0'16'16,"0"0"5"-16,0 0-21 0,0 0 0 0,0 0 0 0,0 0 0 16,0 0 55-16,0 0 6 0,0 0 2 0,0 0 0 15,0 0-11-15,0 0-1 0,0 0-1 0,0 0 0 16,0 0 2-16,4 6 0 0,-4-6 0 0,0 6 0 16,0-6-27-16,0 0-5 0,0 6 0 0,-4 3-1 15,4-4 3-15,-3 4 1 0,-1 0 0 0,1-3 0 16,3 0 6-16,-4 0 2 0,4 5 0 0,0-11 0 15,-7 6-16-15,7-6-3 0,0 0-1 0,0 6 0 16,-3 3-11-16,-1 3 0 0,4 0 9 0,-4-968-9 16,4 1935 0-16,0-967 8 0,0 2-8 0,0 4 0 15,0 0 0-15,0 2 0 0,0-2 0 0,0 3 0 16,0 2 0-16,4-5 0 0,0 8 0 0,-1-2 0 0,1 5 0 16,-1-2 0-16,1 2 0 0,-1-3 0 0,1 4 0 15,-1-10 0-15,4 4 0 0,-3-1 0 0,-4 1 0 16,3 2 8-16,1-2-8 0,-4 8 0 0,0-2 0 0,3-7 0 0,-3 10 0 0,4-13 0 15,-4 9 0-15,0-2 0 0,0-4 0 0,0 7 0 16,0-10 0-16,0 10 0 0,0-10 0 16,0 10 0-16,3-13 0 0,-3 7 0 0,4-3 0 15,-4-10 0-15,0 7 0 0,4-3 11 0,-4-4-3 16,0 7 0-16,3-6-8 0,-3-6 0 0,4 3 9 0,-4 8-9 16,3-11 8-16,1 6-8 0,-4-6 8 15,3 5-8-15,1 1 0 0,-4 3 0 0,0-9 0 0,3 6 0 16,-3-7 0-16,4 7 0 0,-4-3 0 0,3 3 0 15,-3 0 0-15,0-1 0 0,0 1 0 0,0 0 0 16,0-3 0-16,0 2 9 0,0 1-9 0,0-6 0 16,0 0 24-16,0 0-3 0,0 3 0 0,0 2 0 15,0-2-21-15,4 0 0 0,-4-3 0 0,0 0 0 16,0-6 0-16,0 0 9 0,0 0-1 0,0 6-8 16,0-6 9-16,-4 11-9 0,4-5 0 0,0-6 9 15,0 0-9-15,0 0 0 0,0 0 9 0,0 0-9 16,0 0 0-16,0 0 8 0,0 0-8 0,0 0 0 15,0 0 0-15,0 0 0 0,0 0 0 0,0 0 0 16,0 0-13-16,0 0 2 0,0 0 1 0,-3 6 0 16,3-6-18-16,0 9-3 0,0-9-1 0,0 6 0 0,0-6 32 15,0 6 0-15,0-6 0 0,0 0 0 0,0 0 0 16,0 0 0-16,0 0-8 0,0 0 8 0,0 6-8 16,0-6 8-16,0 11-13 0,0-11 5 0,0 6 8 15,0 3-12-15,0-9 12 0,0 0-12 0,0 0 0 16,0 0-1-16,0 0 0 0,0 0 0 0,0 0-30 15,0 0-5-15,0 0-2 0</inkml:trace>
  <inkml:trace contextRef="#ctx0" brushRef="#br0" timeOffset="40854.798">24723 8654 1264 0,'0'0'26'0,"0"0"7"0,0 0-33 16,0 0 0-16,0 0 0 0,0 0 0 0,0 0 52 0,0 0 4 0,0 0 1 15,0 6 0-15,0 0-7 0,3 0-2 0,-3 0 0 16,0-6 0-16,0 6-15 16,0-6-3-16,0 0-1 0,4 5 0 15,-4 4-7-15,0-3-2 0,3-3 0 0,-3-3 0 0,0 0-9 0,0 0-3 0,4 9 0 16,-4-9 0-16,3 6 1 0,4-6 0 0,-3 6 0 0,3-6 0 15,0 0-9-15,4 0 12 0,-4 0-12 0,3 0 12 16,1 0 3-16,-1-6 1 0,1 0 0 0,0 0 0 16,3 0-8-16,-4-6 0 0,1 4-8 15,3-4 12-15,-3 0-12 0,-1 6 0 16,1-11 0-16,-1 8 0 0,-3-3 0 0,4 6 0 0,-4-12 0 16,0 10-10-16,0-1 10 0,-3 3 0 0,3 0 0 15,-4 3-8-15,1-9-8 0,-1 6 0 0,-3-5-1 0,4 2 0 16,-4-3 5-16,3 0 0 0,-3 1 1 0,0 5 0 15,0 0 11-15,0-6 0 0,-3 6 0 0,-1 0 0 16,1 0-20-16,-1 1 0 0,1 2 1 0,-1-3 0 16,-3 0 19-16,0 0-10 0,0 6 10 0,-4 0-8 15,1 0 24-15,-1 0 6 0,1 0 1 0,-1 0 0 16,-3 6-23-16,3-6 0 0,1 6 0 0,-4 0 0 16,3-1 8-16,-3 1 1 0,3 0 0 0,1 3 0 15,-4 3 1-15,3-6 0 0,1 0 0 0,-1 5 0 16,0-8 6-16,4 9 0 0,0-6 1 15,-3 6 0-15,3-6-17 0,0-1 0 0,0 1 0 0,-1 6 0 16,1-6 8-16,4 0 5 0,-1 0 1 0,-3 3 0 16,4 2-14-16,-1 1 0 0,1 0 0 0,-1 0 0 15,4 8 0-15,-3-2 0 0,6-6 0 0,-3 8 0 0,0-2 0 16,4-6 0-16,3 5 0 0,-4 1 0 0,4-3 0 0,-3 2 0 16,3-2 8-16,0 0-8 15,4 5 0-15,-4-8 0 0,3-3 0 0,-3 5 0 0,4-5 17 16,-4 3-2-16,3 0-1 0,-2-1 0 15,2-5-14-15,-3 0 0 0,4 0 0 0,-1-3 0 16,-3-3 0-16,4 0 0 0,0 0 0 0,3-3 0 16,-4-3-46-16,4-3-15 0,0 1-3 0,1-4-1 15,-1 0-50-15,3 0-9 0,1-2-3 0,-4 2-543 0</inkml:trace>
  <inkml:trace contextRef="#ctx0" brushRef="#br0" timeOffset="41425.744">25202 8672 1044 0,'0'0'21'0,"0"0"7"0,0-6-28 0,-3 6 0 0,3 0 0 0,0 0 0 16,0 0 106-16,0 0 16 0,0 0 3 0,0 0 1 16,0 0-29-16,0 0-5 0,0 0-2 0,0 0 0 15,0 0-41-15,0 0-8 0,0 0-1 0,0 6-1 16,0 0-11-16,-4 2-3 0,4-2 0 0,0 6 0 16,-3 0 0-16,3-6 0 0,0 6 0 0,0-1 0 15,0-2-5-15,3 0 0 0,1 0-1 0,-1 3 0 0,1-7-4 0,0 1-1 0,-1 0 0 0,1 0 0 16,-1-3-14-16,1 3 9 0,3 3-9 0,0-3 8 15,-4 2-8-15,4-2 8 0,0 0-8 0,-3 0 8 16,3 0 0-16,0 0-8 0,0-3 12 0,-3 3-4 16,3 2-8-16,-4-2 0 0,4-3 0 0,0 0 0 15,-3 6 8-15,3-9-8 0,0 0 8 0,0 0-8 16,0 6 10-16,0-6-10 0,-3 6 12 0,-1-6-12 16,4-6 12-16,0 6-12 0,-3-6 12 0,3-3-12 15,0 0 12-15,-4-2-4 0,4 2 0 0,1-3-8 16,-1 0 0-16,0-8 0 0,-4 5 0 0,4 0 0 15,0-2 0-15,-3-7 0 0,-1 4 0 16,1-4 0-16,-4 0 0 0,3 4 0 0,-3-9-8 0,-3 8 8 16,3-8-20-16,-4 5 0 0,1-2-1 0,-1 5 0 15,-3-3-18-15,4 7-3 0,-4-7-1 0,3 10 0 16,-3 8-5-16,4 0-2 0,3 6 0 0,0 0 0 16,0 0-22-16,0 0-5 0,-4-6-1 0,4 6 0 15,0 0-8-15,0 0-2 0,0 0 0 0,0 0 0 16,0 0-95-16,0 0-19 0</inkml:trace>
  <inkml:trace contextRef="#ctx0" brushRef="#br0" timeOffset="42075.797">25633 8587 1314 0,'0'0'37'0,"0"0"8"0,0 0-36 0,0 0-9 0,0 0 0 0,0 0 0 16,0 0 96-16,0 0 16 0,0 0 4 0,0 0 1 16,0 0-42-16,0 0-9 0,0 0-2 0,0 0 0 15,0 0-42-15,0 0-9 0,0 0-1 0,0 11-1 16,0 1 41-16,0 0 9 0,0-3 2 0,3 5 0 15,-3 1-50-15,0-3-13 0,4 0 0 0,-4-4 0 16,3 7 19-16,-3 0-2 0,4-3 0 0,-1 5 0 16,1-2-17-16,-4 3 0 0,4-1 0 0,-1-8 0 15,1 6 8-15,-4-7-8 0,3 10 0 16,-3-12 0-16,0 0 8 0,0-6-8 0,0 0 0 0,0 0 0 16,0 0 10-16,0 0-2 0,0 0 0 0,0 0 0 15,0 0-8-15,0 0 12 0,0 0-12 0,0 0 12 16,0 0 0-16,0 0 0 0,0 0 0 0,0 0 0 15,0 0-4-15,-3-6 0 0,-1 6 0 0,1-6 0 16,-5 0-8-16,5-6 0 0,-1 4 0 0,-3 2 0 16,4-3 0-16,-1 0 0 0,-3-3 0 0,4 1 0 15,-4-1 0-15,3-3 0 0,1 3 0 0,-4 1-11 16,3-1 19-16,4 0 4 0,-4-3 1 0,4 4 0 16,0-1-13-16,0 0 0 0,0-5 0 0,4 2 0 15,0 3-9-15,-1-6-5 0,1 4-1 0,3 2 0 0,-4 0 15 16,4 0 0-16,-3 7 0 0,3-10-9 0,0 6 9 0,-4-6 0 15,4 4 0-15,1 5 0 0,-5-6 0 0,4 0 0 16,-3 6 0-16,-1 3 0 0,1-5 0 0,3 5 0 0,-4-9 0 16,1 6 0-16,-1-6 0 0,4 6-8 0,-3 3 8 15,-1-2 0-15,5 2 0 0,-1 0-10 16,0 0 10-16,0 0 0 0,0 0 0 0,0 0-8 16,0-3 8-16,0 0 0 0,3 6-12 0,-2-6 0 15,-1 0 1-15,3 6 0 0,-3-6-21 16,0 12-5-16,4-6-1 0,-4 0 0 15,3 6-30-15,-2-6-7 0,2 0-1 0,1 0 0 0,-1 6-24 16,1-6-6-16,3 6-1 0</inkml:trace>
  <inkml:trace contextRef="#ctx0" brushRef="#br0" timeOffset="42778.191">26141 8448 866 0,'0'0'36'16,"0"0"-28"-16,3-3 92 0,1-2 20 0,-1 2 3 16,1-9 1-16,-4 6-48 0,3 0-10 0,-3 0-2 15,0-3 0-15,0 4 0 0,0-1 0 16,0 0 0-16,0 6 0 0,-3-6 11 0,3 6 1 15,0 0 1-15,0 0 0 16,-7 0-45-16,0 0-10 0,-4 0-2 0,4 3 0 16,0 0-9-16,-3 0-3 0,2 0 0 0,-2 3 0 0,3-1 12 0,-4 4 3 0,1 3 0 15,3 0 0-15,-4-3-23 0,4 2 0 0,0 1 0 0,0 0 0 16,3 0 0-16,-3-1 0 16,4 4 0-16,3-6 0 0,-4 6 0 0,1-10 0 0,3 7 0 15,0-6 0-15,0-6 0 0,0 0 0 0,0 0 0 0,0 0 0 16,0 9 0-16,0-3 0 0,0 0 0 0,0 5 0 15,0-11 0-15,3 6 0 0,-3 0 0 0,4 0 0 16,-1 0 0-16,-3-6 0 0,4 6 0 0,-1-6 0 16,-3 0 0-16,4 3 0 0,-4-3 0 0,0 0 0 15,10 0 0-15,-2-3 0 0,-1 3 0 0,-4 0 0 16,4-6 0-16,0 12 0 0,0-6 0 16,-7 0 0-16,7-6 0 0,0 6 0 0,-7 0 0 0,7 0 0 15,-3 0 0-15,3 0 0 0,-3 0 0 0,3 6 0 16,-4-6 0-16,1 6 0 0,-1-3 0 0,1 0 0 15,-1 0 0-15,4 2 0 0,-3-2 0 0,-4-3 0 16,3 9 24-16,4-3 0 0,-3-6 0 0,3 6 0 16,-3 0-24-16,-4-6 0 0,3 6 0 0,1 0 0 15,-4 2 0-15,3 1 0 0,1-3 0 0,-4-6 0 16,0 9 0-16,0-3 0 0,0 6 0 0,0-7 0 16,-4 7 0-16,1-3 0 0,-1 0 0 0,-3 6 0 15,3-4 0-15,-3 4 0 0,0-3 0 0,0-1 0 16,0 1-17-16,0 0-5 0,-3-6-1 0,3 0 0 15,-1 3 23-15,1 2 0 0,0-5 0 0,0 6 0 0,0-12 0 0,7 0 0 16,-7 0 0-16,-3 0 0 0,3 0 0 0,0 0 0 0,-1-6 0 0,1 3 0 16,0 0 0-16,0-3 0 0,0-2 0 0,0 5 0 15,4-3-8-15,-4 3 8 0,3-3-10 16,1 0 10 0,-4 0-54-16,3 0-5 0,-3-6-1 0,3 7 0 0,1 2-104 15,-1 0-22-15,4 3-4 0</inkml:trace>
  <inkml:trace contextRef="#ctx0" brushRef="#br0" timeOffset="43720.746">27383 8378 1241 0,'0'0'25'15,"0"0"8"-15,0 0-33 0,0 0 0 0,0 0 0 0,-4 9 0 16,4-3 58-16,-3-1 5 0,3 4 1 0,-4 3 0 16,4-6-32-16,0 6-7 0,0-9-1 0,-4 5 0 15,4-2-4-15,0-6-2 0,0 0 0 0,0 9 0 16,0-9-18-16,0 0 0 0,0 0 0 0,0 0 0 16,0 0 29-16,0 0-1 0,0 0 0 0,0 0 0 15,0 0 27-15,0 0 5 0,0 0 0 0,4 0 1 0,-4 0-17 0,4-6-3 16,-1 0-1-16,1 3 0 15,-4-3-32-15,3 1-8 0,-3-1 0 0,-3 0 0 16,3 0-26-16,-4-6-4 0,1 6-1 0,-1 0 0 0,0 4 20 0,1-4 11 0,-4 3-12 0,0-3 12 16,-4 3-21-16,4 3 2 0,-3-12 1 0,-1 12 0 15,0 0 6-15,1 0 2 16,-4 0 0-16,0 0 0 0,3 12 10 16,-3-12 0-16,0 6 0 0,3-3 0 0,-3 3 0 15,4-1 0-15,-1 1 0 0,0 0 0 0,1 6 0 0,-1-6 0 0,1 0 0 0,3 0 0 16,-4-1 0-16,4 4 0 0,0-3 0 0,0 6 0 15,-4-6 0-15,4 6 0 0,0-7 0 0,-3 4 0 16,3 3 0-16,-1 0 0 0,5 0 0 16,-4-1 0-16,3 1 0 0,1-6 0 0,3 3 0 0,-4 0 0 15,4 5 10-15,4-2-2 0,-4 3-8 0,3-3 12 16,1 5-12-16,3-5 0 0,0 0 0 0,0-1 0 16,0 4 8-16,4-3-8 0,-1 6 0 0,-3-7 0 15,4 1 0-15,-1 0 8 0,1-3-8 0,0 2 0 0,3 1 0 0,-4-6 0 16,4 3 0-16,1 0 0 0,-1-3 0 0,0-4 0 15,0 4 0-15,0 0 0 16,4-6-43-16,-1 0-1 0,1-6-1 0,3 0 0 16,-3 1-59-16,-4-1-12 0,3-6-3 0,1 3 0 0</inkml:trace>
  <inkml:trace contextRef="#ctx0" brushRef="#br0" timeOffset="44653.64">27527 7655 1288 0,'0'0'27'0,"0"0"5"0,0 0-32 0,0 0 0 0,0 0 0 0,0 0 0 16,0 0 84-16,0 0 9 0,0 0 3 0,-3 5 0 16,3-5-52-16,0 12-9 0,-4 0-3 0,4-6 0 15,-3 3 19-15,3 5 3 0,-4-5 1 0,4 3 0 16,-3 6-5-16,3-7-1 0,0 1 0 0,0 3 0 15,0 2-33-15,0-2-6 0,3 0-2 0,1 11 0 16,-1-8-8-16,1 8 0 0,-1-2 0 0,4 5 0 16,-3-2 0-16,3 2 8 0,0 4-8 0,0-1 0 15,0 3 0-15,0 3 0 0,0 1 0 0,0 2 0 16,0-6 0-16,-3 9 0 0,3-12 8 0,0 7-8 16,-4-4 0-16,4-9 0 0,-3 4 9 0,3-4-9 15,-3 4 12-15,-1-1-1 0,1-8-1 0,-4 8 0 16,3-8 7-16,-3 2 2 0,0-5 0 0,0 2 0 0,0 4-1 0,0-6 0 0,0-4 0 15,0 1 0-15,0 0-18 0,-3-4 0 0,3 1 0 0,-4-6-9 16,1 3 9-16,3 0 8 0,0-9-8 0,-4 8 11 16,4 4-11-16,0-12 8 0,0 0-8 0,0 0 8 15,0 0-8-15,0 0 0 0,0 0 0 0,0 0 0 16,0 0 0-16,0 0 8 0,0 0-8 16,0 0 8-16,0 0 8 0,0 0 0 0,0 0 1 0,0 0 0 15,0 0-5-15,0 0 0 16,0-6-1-16,0 0 0 0,0-2 7 0,0 2 2 15,0-3 0-15,0 0 0 0,0 3-35 0,0-5-6 0,0-1-2 0,4 3 0 16,-4-3 13-16,0 0 10 0,3 7-13 0,-3-7 5 16,0 6-1-16,4-6 0 0,-4-3 0 0,3 4 0 15,1 5-7-15,-4-6 0 0,7-3-1 0,-4 4 0 16,1 2 0-16,-1 0 0 0,1-9 0 0,-4 12 0 16,3-5 7-16,1 2 2 0,-4 3 0 0,3 0 0 15,1-6 8-15,-4 6 0 0,4 1 0 0,-1-1 0 16,-3 0 0-16,4 3 0 0,-1-3 0 0,-3 3 0 15,0 3 0-15,4-9 0 0,-1 6 0 0,-3 3 0 16,0 0 0-16,7-3-8 0,-3 3 8 0,-4 0 0 16,7 0 0-16,-7 0 0 0,7 0 0 0,-7 0-8 15,3 3 8-15,4 9 8 0,-3-3-8 0,3 0 11 16,-3 2-11-16,-1-5 0 0,1 6 0 0,-1-6 0 16,1 9 0-16,-1-4 0 0,1 13 0 0,-1-6 0 15,-3 2 0-15,4-2 0 0,-4 2 0 0,0 4 0 16,0-12 0-16,0 8 0 0,0-8 0 0,-4 6 0 0,1-1 0 0,3-5 0 15,-4 3 0-15,4 2 0 16,0-5 0-16,0 0 0 0,0-3 0 0,0 5 0 16,4-8 0-16,-4 3 0 0,3-3 0 0,-3-6 0 15,4 6 0-15,-1 0-9 0,4 0 9 0,-3 2 0 0,-4-8-20 16,7 3 2-16,-4-3 1 0,1 0 0 16,3 0-126-16,-3 0-25 0,-1 0-4 0,4-3-2 15,-3-5-14-15,-1 2-4 0</inkml:trace>
  <inkml:trace contextRef="#ctx0" brushRef="#br0" timeOffset="45282.594">27944 8654 1337 0,'-11'18'28'0,"11"-18"6"15,0 0-34-15,-4 6 0 0,4-6 0 0,-3 11 0 16,-1 1 58-16,4-12 5 0,0 9 1 0,0 3 0 16,0-12 0-16,0 6 0 0,4 5 0 0,-4-11 0 15,3 6 0-15,1 0 0 0,-4-6 0 0,3 6 0 16,5-3-52-16,-5 3-12 0,4-6 0 0,0 0 0 15,0 0 0-15,4-3 0 0,-4 0 0 0,0 0 0 16,4-3 0-16,-4 3 0 0,0-6 0 0,3 4 0 0,1-1 33 16,-1 0 4-16,1 0 1 0,-4-3 0 0,4 3-28 0,-4-6-10 15,3 7 0-15,-3-1 9 0,0-6-9 16,0 0 0-16,-3 0 9 0,3 1-9 0,-4 2 0 16,-3 3 9-16,4 0-9 0,-4-6 0 0,0 6 8 0,0 6-8 15,0 0 0-15,0-5 0 16,-4-1 0-16,1 0 0 0,-1-3 0 0,1 3 0 15,-1-6-9-15,1 6 1 0,-1 1 0 0,-3-1 0 16,0-3 8-16,0 3 0 0,0 0 0 0,0-3 0 0,0 6 0 0,-4 3 0 0,4-6 0 16,0 6 0-16,0-5 21 0,0 5 3 0,7 0 1 15,-7 5 0-15,0-5-36 0,-3 6-7 0,2-6-2 0,-2 6 0 16,3 3 20-16,0 0 0 0,3 0 0 0,-3 2 0 16,0-5 0-16,0 6 0 0,4-6 0 0,-5 3 0 15,5 0 0-15,-1-1 0 0,1 10 0 0,-1-6 0 16,1 0 0-16,3-1 0 0,0 10 0 0,0-9 0 15,0 2 0-15,3 1 0 0,1 0 0 0,-1-3 0 16,1 5 0-16,-1-2 0 0,5 3 0 16,-1-1 0-16,0-2 0 0,0 0 0 0,0 5-13 0,0-2 4 15,0-9-24-15,0 5-5 0,4 1-1 0,-4-9 0 16,0 6-20-16,3-7-4 0,1 4-1 0,-4 0 0 16,3-6 0-16,1 3 0 0,0-3 0 0,-1 0 0 15,1 3-102-15,3-6-21 0</inkml:trace>
  <inkml:trace contextRef="#ctx0" brushRef="#br0" timeOffset="46005.952">28229 8522 1094 0,'0'0'46'0,"0"0"-37"15,0 0 95-15,0 0 20 0,0 0 3 0,0 0 1 16,0 0-52-16,0 0-9 0,0 9-3 0,0-3 0 16,0-6 3-16,4 11 0 0,-4-11 0 0,0 6 0 15,3 3-31-15,-3 0-7 0,4-3-1 0,-4 0 0 16,3 2 4-16,1 4 1 0,-4 0 0 0,3-3 0 16,1 0-17-16,0-1-3 0,-1 4-1 0,1 0 0 15,-1-6 6-15,1 6 1 0,3-4 0 0,0 4 0 16,-4-6-11-16,1 6-8 0,-1-6 12 0,4 5-12 15,-3 1 28-15,-1 0 0 0,4 3-1 0,1 2 0 16,-5-2-27-16,1-3 0 0,3-1 0 0,-4 7 0 0,1-6 0 16,-1-3 0-16,4 5 0 0,-3-2 0 0,-1 3 0 15,-3-9 0-15,4 8 0 0,-4-5 0 16,3-3 0-16,-3 0 0 0,0-6 0 0,0 0 0 0,0 6 0 16,4 3 0-16,-4-9 0 0,0 0 0 0,0 0 0 15,0 0 0-15,0 0 0 0,0 0 0 0,0 0 0 0,0 0 0 16,0 0 0-16,3 0 0 0,-3 0 0 0,7-6 0 15,-3 3 0-15,0 0 0 0,-1-3 0 16,1 0 0-16,-1 0 0 0,1 0 0 16,-1-2 0-16,1-4 0 0,3 6 0 0,-7-9 0 0,7 4 0 0,-4-1 0 0,1 0 0 15,3 0 0-15,-4-5 0 0,5 2 0 0,-5 3 0 0,4-11 0 16,0 5 0-16,-3-3 0 0,-1 4 0 0,1-4 0 16,3 4 0-16,-4-1 0 0,4-9 0 0,-3 10 0 15,-1-1 0-15,1 1 0 0,0 2 0 0,-1 3 0 16,1-6 0-16,-4 7 0 0,3-7 0 0,-3 6 0 15,0 3 0-15,4 4 0 0,-1-1 0 0,-3 0 0 16,0 0-46-16,0-6-14 0,0 6-4 0,0 6 0 16,0 0 0-16,0 0 0 0,0 0 0 0,0 0 0 15,0 0 0-15,0 0 0 0,0 0 0 16,0 0 0-16,0 0-153 0,7-3-31 0</inkml:trace>
  <inkml:trace contextRef="#ctx0" brushRef="#br0" timeOffset="46799.083">28808 8560 1337 0,'0'0'28'0,"0"0"6"0,0 0-34 0,0 0 0 0,0 0 0 0,0 0 0 16,-7 0 58-16,0 6 5 0,0-3 1 0,0 0 0 15,-4 0 0-15,4 0 0 0,0 0 0 0,-4 0 0 16,1 5-52-16,3-8-12 0,-4 6 0 0,1 0 0 16,2 0 54-16,-2 0 8 0,-1 0 2 0,4 0 0 15,-3 0-52-15,-1-1-12 0,0 1 0 0,1 3 0 16,3 3 54-16,-4-6 8 0,4-6 2 0,0 12 0 15,0-10-52-15,0 10-12 0,4-6 0 0,-5 6 0 16,5-6 0-16,3 0 0 0,-4 5 0 0,4-2 0 16,0-3 0-16,-3 3 0 0,3-3 0 0,0 9 0 0,0-4 0 15,3-5 0-15,-3 3 0 0,4 0 0 0,-1 0 0 16,1 2 0-16,-4 1 0 0,4-6 0 0,-1 6 0 0,1-6 0 16,-1 5 0-16,1-2 0 0,3 3 0 15,-4-6 0-15,1 0 0 0,3 0 0 16,-4-6-48-16,1 0-13 0,3 0-3 0,0-6 0 15,0 0 103-15,0 0 20 0,4-3 4 0,-1 0 1 16,1-2-52-16,-1 2-12 0,1-3 0 0,0-6 0 0,-1 4 0 0,1 2 0 0,-1 6 0 16,-3-6 0-16,4 1 0 0,-4-4 0 0,0 6 0 15,4-3 0-15,-4-2 0 0,-4 2 0 0,4 0 0 0,-3 0 0 32,3 0-48-32,-4 4-13 0,-3 2-3 0,4 0 0 0,-4-6 52 0,3 3 12 0,-3 3 0 0,0 1 0 15,0 5 0-15,0 0 0 0,0 0 0 0,0 0 0 16,0 0 0-16,-3-6 0 0,3 6 0 0,0 0 0 15,-4 3 0-15,1 0 0 0,-1 5 0 0,1 4 0 16,-1 0 0-16,1 0 0 0,-1-4 0 0,1 10 0 16,-1-6 0-16,1 6 0 0,-1-4 0 0,4-2 0 15,-3 6 0-15,3-7 0 0,0 7 0 0,0-9 0 16,0 3 0-16,0 5 0 0,0-5 0 0,3-6 0 16,-3 3 0-16,4 0 0 0,-4 2 0 0,3 4 0 15,1-9 0-15,-4 6 0 0,3-4 0 0,-3 1 0 16,4 0-71-16,-1 0-11 0,1 0-2 0</inkml:trace>
  <inkml:trace contextRef="#ctx0" brushRef="#br0" timeOffset="47415.316">28945 8548 1302 0,'0'0'27'0,"0"0"7"0,0 0-34 0,0 0 0 0,0 0 0 0,0 0 0 16,0 6 65-16,-3 0 7 0,-1 3 0 0,4-3 1 15,-3 3 44-15,3 5 9 0,0 4 2 0,-4-9 0 16,4 3-103-16,0 5-25 0,0-5 0 0,4 0 0 16,-4-4 56-16,0 4 7 0,3-3 1 0,-3 6 0 15,4-3-52-15,3-7-12 0,-4 7 0 0,1-3 0 16,3 3 0-16,-3 0 0 0,-1-1 0 0,1 1 0 15,3-6 0-15,-4 3 0 0,1 0 0 0,3 5 0 16,-4-8 0-16,1 0 0 0,-4 6 0 0,3-6 0 16,4 5 0-16,-3-2 0 0,0 3 0 0,-4 0 0 15,3-6 0-15,1 5 0 0,3-5 0 0,-4 0 0 16,1 0 0-16,3-3 0 0,0 0 0 0,-4 0 0 0,4-3 0 16,-3 0 0-16,3 0 0 0,-4 0 0 0,5 0 54 15,-5 0 8-15,4 0 2 0,0 0 0 16,0-3-52-16,-3 0-12 0,3-3 0 0,0 3 0 0,-4-3 0 15,1-3 0-15,3 1 0 0,-4 2-10 16,1-6 10-16,0-3 0 0,3 1 8 0,-4-1-8 0,1 3 0 0,-4-8 0 0,0 5 0 16,3 0 0-16,-3-2 0 0,-3-7 0 0,3 3 0 15,-4-2 0-15,-3-1 0 0,4 4 0 0,-5-7 0 16,5 7 0 0,-4-1-47-16,3 4-13 0,-3 2-4 0,4 3 0 0,-1-6 0 15,1 7 0-15,-1-4 0 0,1 0 0 0,-1 6-51 0,4 4-10 16,-3-1-3-16</inkml:trace>
  <inkml:trace contextRef="#ctx0" brushRef="#br0" timeOffset="48236.186">29284 8487 990 0,'0'0'21'0,"0"0"5"0,0 0 1 0,0 0 1 0,0 0-28 0,0 0 0 15,-3-6 0-15,3 6 0 0,0 0 67 0,0 0 7 16,0-6 2-16,0 6 0 0,0 0 6 0,0 0 2 16,0 0 0-16,0 0 0 0,0 0-16 0,0 0-4 0,0 0 0 0,0 0 0 15,0 0 0-15,0 0 0 0,0 0 0 16,0 0 0-16,-4 6-25 0,4-6-6 0,0 6-1 16,0-1 0-16,4 1 10 0,-4-6 2 0,3 6 0 0,4 3 0 15,0-3-20-15,0 6-3 0,0-12-1 0,0 6 0 16,4 5-20-16,-8-11 0 0,5 12 0 0,-5-6 0 15,8 0 14-15,-4 3-2 0,3 2 0 0,1 1 0 16,-1 0-12-16,5 3-16 0,-1 8 3 0,0-5 1 16,-4-6 12-16,4 8 0 0,-3-2 0 0,3-1 0 15,-3-2 0-15,-4 3 0 0,3 5 0 0,-3-11 0 16,1 3 0-16,2 2 0 0,-3-5-10 0,0 6 10 16,0-9 8-16,-3 5 5 0,3 1 2 0,0-3 0 15,-4-6-15-15,4 8-16 0,1-5 3 0,-5 3 1 16,4-3 12-16,0 2 8 0,-3 1 0 0,3-3-8 15,0 3 0-15,-4-3-9 0,4 5-1 0,-3-8 0 16,-1 6-3-16,1-6-1 0,-1 0 0 0,1 3 0 16,0-4-34-16,-4-5-6 15,0 0-2-15,3 3 0 0,-3-3-93 0,0 0-19 16,0 0-4-16</inkml:trace>
  <inkml:trace contextRef="#ctx0" brushRef="#br0" timeOffset="48732.863">29312 8945 943 0,'0'0'20'0,"0"0"5"0,0 0 1 0,0 0 1 0,0 0-27 0,0 0 0 0,0 0 0 0,0 0 0 16,0 0 77-16,0 0 11 0,0 0 1 0,0 0 1 15,0 0 30-15,0 0 7 0,0 0 1 0,0 0 0 16,0 0-52-16,7 3-9 0,-7-3-3 0,7-3 0 15,-3 0-12-15,3-3-2 0,-3 3-1 0,3-5 0 16,0 2-27-16,3 0-6 0,-3 0 0 0,0 0-1 16,4-3 32-16,-1-2 6 0,-2 2 2 0,2 0 0 15,1-3-37-15,3 0-7 0,-4-2-2 0,5-4 0 16,2 6 15-16,-3-14 2 0,0 8 1 0,4-5 0 0,0-4-19 0,-1 4-8 16,-3-10 8-16,4 10-8 0,-4-7 0 0,-3 4 0 15,3 2 0-15,0-2 0 0,-3 2 0 0,-1 7-20 16,-3-7 3-16,0 10 1 0,0-4-7 0,-3 6-1 15,3-2 0-15,-4 5 0 16,-3 0-15-16,4 3-3 0,-4 0-1 0,0 6 0 16,0 0-29-16,3-6-7 0,-3 6-1 0,0 0 0 15,0 0-44-15,0 0-10 0,4 0-2 0,3 6-592 0</inkml:trace>
  <inkml:trace contextRef="#ctx0" brushRef="#br0" timeOffset="49311.803">29916 8975 1751 0,'0'0'36'0,"0"0"9"0,0 0-36 0,-8 11-9 0,5-5 0 0,3-6 0 16,-7 6 96-16,3-3 18 0,1 3 3 0,-4 0 1 16,3 0-82-16,1 5-16 0,-1-5-3 0,4-6-1 15,0 0 13-15,0 0 3 0,0 0 0 0,0 0 0 16,0 0-32-16,0 0 0 0,0 0 0 0,0 0 0 16,0 0 0-16,0 0 0 0,0 0 0 0,0 0 0 31,0 0-32-31,0 0-13 0,0 0-3 0,0 0 0 15,-3-6-94-15,-1-2-19 0,4 5-4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quinze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62D2979-D68F-4F40-8141-869690BCBF3D}"/>
                  </a:ext>
                </a:extLst>
              </p14:cNvPr>
              <p14:cNvContentPartPr/>
              <p14:nvPr/>
            </p14:nvContentPartPr>
            <p14:xfrm>
              <a:off x="3196440" y="1092960"/>
              <a:ext cx="2264760" cy="814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62D2979-D68F-4F40-8141-869690BCBF3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87080" y="1083600"/>
                <a:ext cx="2283480" cy="83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481" y="170205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French. We wash our hair and they wash their horses.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FD2AAD8-1648-4CCC-909C-FDA181F2B49C}"/>
                  </a:ext>
                </a:extLst>
              </p14:cNvPr>
              <p14:cNvContentPartPr/>
              <p14:nvPr/>
            </p14:nvContentPartPr>
            <p14:xfrm>
              <a:off x="1540440" y="2395800"/>
              <a:ext cx="9229680" cy="8902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FD2AAD8-1648-4CCC-909C-FDA181F2B49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31080" y="2386440"/>
                <a:ext cx="9248400" cy="90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Se laver (to </a:t>
            </a:r>
            <a:r>
              <a:rPr lang="fr-FR" dirty="0" err="1"/>
              <a:t>wash</a:t>
            </a:r>
            <a:r>
              <a:rPr lang="fr-FR" dirty="0"/>
              <a:t> </a:t>
            </a:r>
            <a:r>
              <a:rPr lang="fr-FR" dirty="0" err="1"/>
              <a:t>oneself</a:t>
            </a:r>
            <a:r>
              <a:rPr lang="fr-FR" dirty="0"/>
              <a:t>)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dirty="0" err="1"/>
              <a:t>reflexive</a:t>
            </a:r>
            <a:r>
              <a:rPr lang="fr-FR" dirty="0"/>
              <a:t> </a:t>
            </a:r>
            <a:r>
              <a:rPr lang="fr-FR" dirty="0" err="1"/>
              <a:t>verb</a:t>
            </a:r>
            <a:r>
              <a:rPr lang="fr-FR" dirty="0"/>
              <a:t>. Translate </a:t>
            </a:r>
            <a:r>
              <a:rPr lang="fr-FR" dirty="0" err="1"/>
              <a:t>into</a:t>
            </a:r>
            <a:r>
              <a:rPr lang="fr-FR" dirty="0"/>
              <a:t> French: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wash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face.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0214075-AD14-4BD9-B43A-842540B03512}"/>
                  </a:ext>
                </a:extLst>
              </p14:cNvPr>
              <p14:cNvContentPartPr/>
              <p14:nvPr/>
            </p14:nvContentPartPr>
            <p14:xfrm>
              <a:off x="1545480" y="2011680"/>
              <a:ext cx="4663800" cy="1047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0214075-AD14-4BD9-B43A-842540B035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36120" y="2002320"/>
                <a:ext cx="4682520" cy="106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5651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quinze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89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Despite two centuries of jokes about him being short, </a:t>
            </a:r>
            <a:br>
              <a:rPr lang="en-US" sz="2800" b="1" dirty="0"/>
            </a:br>
            <a:r>
              <a:rPr lang="en-US" sz="2800" b="1" dirty="0"/>
              <a:t>Napoléon Bonaparte was 5’7” tall, which made him taller than the average French man of his era.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0281" y="2049535"/>
            <a:ext cx="2572376" cy="412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62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corps</a:t>
            </a:r>
          </a:p>
        </p:txBody>
      </p:sp>
    </p:spTree>
    <p:extLst>
      <p:ext uri="{BB962C8B-B14F-4D97-AF65-F5344CB8AC3E}">
        <p14:creationId xmlns:p14="http://schemas.microsoft.com/office/powerpoint/2010/main" val="19974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alouette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989438"/>
            <a:ext cx="4574059" cy="4187525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47936" y="2137719"/>
            <a:ext cx="4090086" cy="371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39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3697"/>
            <a:ext cx="10515600" cy="563326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Alouette</a:t>
            </a:r>
            <a:r>
              <a:rPr lang="en-US" dirty="0"/>
              <a:t>, </a:t>
            </a:r>
            <a:r>
              <a:rPr lang="en-US" dirty="0" err="1"/>
              <a:t>gentille</a:t>
            </a:r>
            <a:r>
              <a:rPr lang="en-US" dirty="0"/>
              <a:t> </a:t>
            </a:r>
            <a:r>
              <a:rPr lang="en-US" dirty="0" err="1"/>
              <a:t>alouette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Alouette</a:t>
            </a:r>
            <a:r>
              <a:rPr lang="en-US" dirty="0"/>
              <a:t>, je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plumerai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plumerai</a:t>
            </a:r>
            <a:r>
              <a:rPr lang="en-US" dirty="0"/>
              <a:t> la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tête</a:t>
            </a:r>
          </a:p>
          <a:p>
            <a:pPr marL="0" indent="0">
              <a:buNone/>
            </a:pPr>
            <a:r>
              <a:rPr lang="en-US" i="1" dirty="0"/>
              <a:t>Je </a:t>
            </a:r>
            <a:r>
              <a:rPr lang="en-US" i="1" dirty="0" err="1"/>
              <a:t>te</a:t>
            </a:r>
            <a:r>
              <a:rPr lang="en-US" i="1" dirty="0"/>
              <a:t> </a:t>
            </a:r>
            <a:r>
              <a:rPr lang="en-US" i="1" dirty="0" err="1"/>
              <a:t>plumerai</a:t>
            </a:r>
            <a:r>
              <a:rPr lang="en-US" i="1" dirty="0"/>
              <a:t> la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tête</a:t>
            </a:r>
          </a:p>
          <a:p>
            <a:pPr marL="0" indent="0">
              <a:buNone/>
            </a:pPr>
            <a:r>
              <a:rPr lang="en-US" dirty="0"/>
              <a:t>Et la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tête</a:t>
            </a:r>
          </a:p>
          <a:p>
            <a:pPr marL="0" indent="0">
              <a:buNone/>
            </a:pPr>
            <a:r>
              <a:rPr lang="en-US" i="1" dirty="0"/>
              <a:t>Et la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tête</a:t>
            </a:r>
          </a:p>
          <a:p>
            <a:pPr marL="0" indent="0">
              <a:buNone/>
            </a:pPr>
            <a:r>
              <a:rPr lang="en-US" dirty="0" err="1"/>
              <a:t>Alouette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Alouette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Oh, oh, oh, oh</a:t>
            </a:r>
          </a:p>
          <a:p>
            <a:pPr marL="0" indent="0">
              <a:buNone/>
            </a:pPr>
            <a:r>
              <a:rPr lang="fr-FR" dirty="0"/>
              <a:t>Alouette, gentille alouette</a:t>
            </a:r>
          </a:p>
          <a:p>
            <a:pPr marL="0" indent="0">
              <a:buNone/>
            </a:pPr>
            <a:r>
              <a:rPr lang="fr-FR" dirty="0"/>
              <a:t>Alouette, je te plumerai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2919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46E5D-F926-4979-B8A2-4CA761E35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F19AC-F2C6-4668-8820-4B9629B16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Jacques a </a:t>
            </a:r>
            <a:r>
              <a:rPr lang="en-US" dirty="0" err="1"/>
              <a:t>dit</a:t>
            </a:r>
            <a:r>
              <a:rPr lang="en-US" dirty="0"/>
              <a:t>…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    </a:t>
            </a:r>
            <a:r>
              <a:rPr lang="en-US" dirty="0" err="1"/>
              <a:t>tapez</a:t>
            </a:r>
            <a:r>
              <a:rPr lang="en-US" dirty="0"/>
              <a:t>      </a:t>
            </a:r>
            <a:r>
              <a:rPr lang="en-US" dirty="0" err="1"/>
              <a:t>levez</a:t>
            </a:r>
            <a:r>
              <a:rPr lang="en-US" dirty="0"/>
              <a:t>	  </a:t>
            </a:r>
            <a:r>
              <a:rPr lang="en-US" dirty="0" err="1"/>
              <a:t>mettez</a:t>
            </a:r>
            <a:r>
              <a:rPr lang="en-US" dirty="0"/>
              <a:t>	</a:t>
            </a:r>
            <a:r>
              <a:rPr lang="en-US" dirty="0" err="1"/>
              <a:t>secouez</a:t>
            </a:r>
            <a:r>
              <a:rPr lang="en-US" dirty="0"/>
              <a:t>	</a:t>
            </a:r>
            <a:r>
              <a:rPr lang="en-US" dirty="0" err="1"/>
              <a:t>tapotez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                   sur	    dessus	   dessous	    </a:t>
            </a:r>
            <a:r>
              <a:rPr lang="en-US" dirty="0" err="1"/>
              <a:t>autour</a:t>
            </a:r>
            <a:r>
              <a:rPr lang="en-US" dirty="0"/>
              <a:t>	 	</a:t>
            </a:r>
          </a:p>
        </p:txBody>
      </p:sp>
    </p:spTree>
    <p:extLst>
      <p:ext uri="{BB962C8B-B14F-4D97-AF65-F5344CB8AC3E}">
        <p14:creationId xmlns:p14="http://schemas.microsoft.com/office/powerpoint/2010/main" val="103771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594101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43782</TotalTime>
  <Words>161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Despite two centuries of jokes about him being short,  Napoléon Bonaparte was 5’7” tall, which made him taller than the average French man of his era. </vt:lpstr>
      <vt:lpstr>PowerPoint Presentation</vt:lpstr>
      <vt:lpstr>alouette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642</cp:revision>
  <cp:lastPrinted>2017-09-11T13:53:50Z</cp:lastPrinted>
  <dcterms:created xsi:type="dcterms:W3CDTF">2016-10-03T16:25:09Z</dcterms:created>
  <dcterms:modified xsi:type="dcterms:W3CDTF">2024-10-15T19:17:15Z</dcterms:modified>
</cp:coreProperties>
</file>