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37" r:id="rId3"/>
    <p:sldId id="489" r:id="rId4"/>
    <p:sldId id="369" r:id="rId5"/>
    <p:sldId id="486" r:id="rId6"/>
    <p:sldId id="436" r:id="rId7"/>
    <p:sldId id="383" r:id="rId8"/>
    <p:sldId id="438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7"/>
            <p14:sldId id="489"/>
            <p14:sldId id="369"/>
            <p14:sldId id="486"/>
            <p14:sldId id="436"/>
            <p14:sldId id="383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5T14:46:26.7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5045 2536 1087 0,'0'0'24'0,"0"0"4"0,0 0 2 0,0 0 1 0,0 0-31 0,0 0 0 0,-4-5 0 0,4 5 0 16,0 0 8-16,-7 5-8 0,7-5 0 0,0 0 0 15,-7 3 9-15,0 3-9 16,-4 0 8-16,8 0-8 0,-1 0 30 0,-3 0 1 0,7-6 0 0,-3 6 0 16,-1-1 1-16,4 7 0 0,-3 0 0 0,3 3 0 15,-4-4-4-15,4 1-1 0,0 6 0 0,-3-6 0 16,-1 8-3-16,1-8-1 0,-1 6 0 0,1 2 0 15,3-8-2-15,-4 0 0 0,1 5 0 0,-1 4 0 16,0-3 7-16,1 5 0 0,-1-2 1 0,1 2 0 16,-4-5-1-16,3 8 0 15,1-2 0-15,-4-1 0 0,7-2-17 0,0 8-11 16,-7-8 12-16,3 8-12 0,1-2 20 0,-1-4-4 16,1 7 0-16,-1-10 0 0,-3-2-3 0,7 5-1 0,-4-2 0 0,4-3 0 15,0 5 14-15,0-2 2 0,4-4 1 0,-4-5 0 16,7 6-29-16,-3-4 8 0,-1-2-8 0,1 6 0 0,-1-6 0 15,4-7-15-15,0 4 3 0,0 3 1 0,4-6 11 0,-11-6-8 16,14 6 8-16,4-6-8 0,-1 0-2 0,1 0 0 16,3-6 0-16,-7 0 0 0,7 0-9 0,-3-6-1 15,0 4-1-15,-4-4 0 0,0 0 6 0,4 0 2 16,-8-2 0-16,1 2 0 16,-8-6-11-16,4 1-3 0,0 5 0 15,-3-3 0-15,-4 9 4 0,3-6 1 0,-3 7 0 0,0-7 0 0,0 6 9 0,-3-3 1 16,-1 6 1-16,1 0 0 0,-4 0 11 15,3 3 0-15,1 3 0 0,-1-3 0 0,1 3 0 0,-4 0 0 16,-8 0 0-16,8 9 0 0,0-12 0 0,-3 6 0 16,3 0-10-16,-4 5 10 0,4-5-19 0,0 9 3 15,-4-3 1-15,4-1 0 16,0 1-9-16,0 0-3 0,4 0 0 0,-1-3 0 16,4 8-3-16,0-5-1 0,0 0 0 0,0-6 0 15,0 5-4-15,0-2-1 0,7 3 0 0,-3 0 0 16,3-6-32-16,-7-6-8 0,10 5 0 0</inkml:trace>
  <inkml:trace contextRef="#ctx0" brushRef="#br0" timeOffset="1666.382">8079 2401 664 0,'0'0'13'0,"-4"6"5"0,1 3-18 0,-1 3 0 0,4-6 0 0,-4-1 0 15,1 7 32-15,3-6 4 0,-4 0 0 0,1 6 0 16,3-9 2-16,-4 2 1 0,1 7 0 0,3-12 0 0,0 6-16 0,0-6-3 15,-4 6-1-15,4-6 0 16,0 6-19-16,0-6 10 0,-3 6-10 0,3-6 8 16,0 0 4-16,-4 6 1 0,4-6 0 0,0 0 0 0,0 0 7 0,0 11 2 0,-3-5 0 15,3-6 0-15,0 0-1 0,0 0 0 0,0 0 0 0,0 6 0 16,0-6-2-16,0 0-1 0,0 9 0 0,0-9 0 16,0 6 2-1,0 0 0-15,0-6 0 0,3 11 0 16,-3 1 8-16,4-6 3 0,-4 6 0 0,3 3 0 0,1 2-14 0,-4-5-2 15,3 3-1-15,-3 2 0 0,0 1-2 0,0 5-1 16,4-2 0-16,-1 8 0 0,-3-11-3 0,4 14 0 0,-1-8 0 0,1 8 0 16,0-2-8-16,-4-4 0 0,3 4 0 0,-3-4 0 15,0 3 0-15,4-2 0 0,-4-4 0 0,0 1 0 16,0-4 0-16,0-2 16 0,0 6-2 0,0-10-1 16,0 4-13-16,0-6 11 0,0-1-11 0,0-2 10 15,0-3 4-15,0-6 1 0,0 0 0 0,0 0 0 16,0 0 15-16,0 0 3 0,0 0 1 0,0 0 0 15,0 0-34-15,0 0-22 0,-4-6 3 0,1 3 1 16,-1-3-43-16,0 1-9 0,1-1-2 16</inkml:trace>
  <inkml:trace contextRef="#ctx0" brushRef="#br0" timeOffset="2478.821">8287 2551 266 0,'0'0'0'0,"0"0"11"0,0 0-3 0,0 0 0 0,0 0-8 0,0 0 0 0,0 0 0 0,0 0 0 16,0 0 38-16,-7-6 6 0,7 6 0 0,0 0 1 16,0-3 9-16,0 3 2 0,-11-3 0 0,11 3 0 15,0 0-16-15,0 0-4 0,0 0 0 0,-7 6 0 16,4 0 16-16,-5 0 4 0,5 0 0 0,-1 6 0 0,1-7 6 0,-1 1 2 16,4 0 0-16,-3 0 0 0,3 3-1 0,0-9 0 15,0 0 0-15,-4 6 0 0,4-6-3 0,0 0-1 16,0 0 0-16,0 0 0 15,0 6-17-15,0-6-3 0,0 0-1 0,0 6 0 0,0-6-2 0,-3 11-1 16,-1-5 0-16,1 0 0 16,3 0-18-16,0 0-3 0,-4-6-1 0,4 9 0 15,0-3-13-15,0 5 0 0,-3 1 8 0,3-6-8 16,-4 6 0-16,4-1 0 0,0-2 0 0,0-3 0 0,0 0 0 0,0 6 0 16,0 0 0-16,-3-1 0 0,3-5 19 0,-4 0 1 15,4 3 0-15,0-3 0 0,0 0-20 0,0-6-12 16,0 0 1-16,0 11 1 0,0-11 10 15,0 0 11-15,0 0-3 0,0 6 0 0,0-6 3 0,0 0 0 0,0 6 0 0,0-6 0 16,0 0-11-16,0 0 0 0,0 6 0 0,0-6 0 16,4 6 8-16,-4-6-8 0,0 0 8 0,3 3-8 15,-3-3 0-15,7 6 0 16,-7-6 0-16,4 12 0 0,3-12 0 0,0 5 0 16,0 1 0-16,0-6 0 0,0 6 0 0,-3 0 0 15,-4-6 0-15,7 0 0 0,7 6 0 0,-11-6 0 0,4 6 0 0,-3 0 0 16,3-3 0-16,0 3 0 15,0-1 0-15,0 1 0 0,0 0 0 0,0 0 0 0,-3 0 0 0,3 0 0 16,-4 6 0-16,1-7-17 0,-1-2 4 16,1 3 1-16,-1 0-9 0,1 0-2 0,-4-6 0 0,0 0 0 31,0 0-8-31,3 6-1 0,4-6-1 0,-7 0 0 16,0 0-23-16,0 0-4 0,0 0 0 0,0 0-1 0,0 0-36 0,4 0-7 15,0-6-2-15</inkml:trace>
  <inkml:trace contextRef="#ctx0" brushRef="#br0" timeOffset="3050.523">8435 2507 774 0,'0'0'16'0,"0"0"4"0,0 0 1 0,0 0 2 0,0 0-23 0,0 0 0 0,0 0 0 0,0 0 0 16,0 0 61-16,0 0 8 0,0 0 2 0,0 0 0 16,0 0-16-16,0 0-3 0,0 0-1 0,0 0 0 15,0 0-6-15,0 12-1 0,-4-6 0 0,4 5 0 16,0 1 0-16,0 3 0 0,4-3 0 0,-4 5 0 0,0-5-5 16,3 3-2-16,-3 8 0 0,0-5 0 15,4 2-3-15,-4-2-1 0,0 6 0 0,4-4 0 16,-4-2-9-16,3 5-1 0,-3-2-1 0,4 2 0 15,-4 1-7-15,0 2-2 0,0-8 0 0,0 9 0 16,0-4-1-16,0 6 0 0,0-8 0 0,0 8 0 16,0-11 7-16,0 9 1 0,0-4 0 0,0 3 0 15,0-8-4-15,-4 6-1 0,4-4 0 0,0-2 0 16,0-1-15-16,0-8 0 0,0 0 0 0,0 6 0 16,0-15 0-16,0 0 0 0,0 0 0 0,0 0 0 15,0 0 0-15,0 0 0 0,0 0 0 0,0 0 0 16,0 0 0-16,0 0-15 0,0 0 2 0,0 0 0 15,0 0-23-15,0 0-5 0,0 0-1 0,0 0 0 16,0 0-53-16,0 0-10 0,0 0-3 0,0 0 0 16,7 0-108-16,-3 6-23 0</inkml:trace>
  <inkml:trace contextRef="#ctx0" brushRef="#br0" timeOffset="12476.628">8851 2519 307 0,'0'0'0'0,"0"0"13"16,0 0-13-16,-3 6 0 0,3-6 0 0,0 0 0 0,0 0 46 0,0 0 6 15,-4 6 2-15,4-6 0 0,0 0-8 0,0 0-2 0,-3 8 0 16,3-8 0 0,0 0-12-16,0 0-4 0,0 0 0 0,0 0 0 15,0 0-4-15,0 0 0 0,0 6-1 0,0-6 0 16,3 12-11-16,1-6-3 0,-4-6 0 0,3 0 0 0,4 6-9 0,0-6 0 0,0 6 0 0,-7-6 0 15,7 0 0-15,-7 0 0 0,0 0 0 0,4 0 0 16,-4 0 0-16,7 0 0 0,-7 0 0 0,0 0 0 16,0 0 8-16,0 0 5 0,0 0 2 0,0 0 0 15,0 0 45-15,0 0 8 0,0 0 3 0,0 0 0 16,0 0 1-16,0 0 1 0,0 0 0 0,-4-6 0 16,-3 0-21-16,4 6-5 0,-1-6-1 0,-3-3 0 15,7 9-17-15,-3-3-3 0,3 3-1 0,0 0 0 16,0 0-25-16,0 0 0 0,0 0-14 0,0 0 5 15,0 0 9-15,0 0 0 0,0 0 0 0,0 0 0 16,0 0 0-16,0 0 0 0,0 0 0 0,0 0 0 16,0 0 0-16,0 0 0 0,0 0 0 0,0 0-8 15,0 0 8-15,0 0 0 0,0 0 0 0,0 0 0 16,0 0 0-16,0 0 0 0,0 0 0 0,0 0 8 16,-7-3 0-16,7 3 1 0,-7-3 0 0,7 3 0 15,-7 0 7-15,7 0 0 0,0 0 1 0,-7 3 0 0,7-3 9 0,-8 0 2 16,1 0 0-16,7 0 0 0,0 0-6 0,0 0-1 15,0 0 0-15,0 0 0 0,0 0-21 0,0 0 0 16,0 0 0-16,0 0-8 0,0 0 8 0,0 0 0 16,0 0 8-16,0 0-8 0,0 0 0 0,0 0 0 15,0 0 0-15,0 0 0 16,4-6 12-16,-4 6-1 0,3-5-1 0,1-1 0 16,0 0-10-16,3 6 10 0,0-6-10 0,-4 0 10 0,4 6 2 15,0 0 0-15,0 0 0 0,-3 0 0 0,3 0-12 0,0 6-17 0,0-6 4 16,0 0 1-16,0 6 12 0,0-6 0 0,0 6 0 15,0 5-9 1,0-5 9-16,4 3 0 0,-4-3 0 0,4 6 0 0,-4-6 0 0,3 5 8 0,-3 1-8 0,0-3 0 16,0 3 12-16,0-6-3 0,1 11 0 0,-1-5 0 15,0-6-1-15,-4 6-8 16,1 2 12-16,-1-8-4 0,1 6-8 0,-4-6 0 0,0 6 9 0,-4-4-9 16,4-8 8-16,-3 12-8 0,-4-6 8 0,0-970-8 15,0 1940 0-15,-4-970 0 0,0-6 0 0,4 11 0 16,-7-5 0-16,4 0 0 0,-4 0 0 0,-1 3 0 15,1 3 0-15,0-1 0 0,0-5 0 0,0 0 0 16,3 6 0-16,-3-6 0 0,4 9 0 0,-1-4 0 16,0 1 0-16,4-6 0 0,0 6 0 15,0-3 0-15,4 2 0 0,-1-5 0 0,4 6 0 0,-3-6 0 0,3 11 0 16,-4-11-8-16,4 3 8 0,-3-3 0 16,3 6 0-16,0 0-8 0,3-7 8 0,-3 7 0 0,0-6 0 15,0 3 0-15,4 3 0 0,-4-1 0 0,0-5 0 16,3 6 0-16,1-6 0 0,-1 9-8 15,1-10 8-15,-1 1 0 0,1 6 0 0,-1-6 0 16,1 6 0-16,-1-6 8 0,1 0-8 0,0 2 11 0,3-2-2 0,0 0 0 16,0-6 0-16,0 6 0 15,0 0-9-15,3 0 0 0,1 0 0 0,0-6 0 16,-1 5 0-16,1-5 8 0,-1 0-8 0,1 0 0 16,3-5 0-16,-3 5 0 0,-1-6 8 0,1-6-8 0,-4 6 11 0,3 0 0 15,-3-6 0-15,1 4 0 0,-1-4-3 16,-4 0-8-16,4 0 12 0,-3 6-4 0,-4-5 2 0,0-4 0 15,0 9 0-15,0-6 0 0,-4 1-10 0,1-1 12 16,-4 0-12-16,3 3 12 0,-3-2-12 0,0-1 10 0,0 0-10 0,0 0 10 16,-4 3-10-16,1-2 0 0,-1-1 0 15,-3 6 0-15,0-6 0 0,3 6 0 0,1-2 0 16,-4-4 0-16,3 6-17 0,0 0-6 0,1-6-1 16,-1 1 0-16,1 5 13 0,-1-6 3 0,4 9 0 0,-4-9 0 15,4 6-4-15,-3-5-1 0,3-1 0 0,-4 6 0 16,4-6 4-16,0 3 1 15,0 3 0-15,3-5 0 0,-3 5 8 0,4 0-13 0,3-6 5 16,-4 6 8-16,1-3-20 0,3-2 4 0,-4 5 1 0,1-6 0 31,3 6-15-31,-4-11-3 0,4 8-1 0,-3-3 0 0,3 0-2 0,-4 6-1 0,4-11 0 16,-3 8 0-16,3-3-7 0,0 6-2 16,3-6 0-16,-3 1 0 0,4 5-48 0,-1 0-10 0,1-6-1 15</inkml:trace>
  <inkml:trace contextRef="#ctx0" brushRef="#br0" timeOffset="13300.969">9222 2507 1257 0,'-11'6'26'0,"4"0"6"0,0-6-32 0,3 6 0 0,1 0 0 0,-1 2 0 16,4-8 63-16,0 0 5 0,-7 6 2 0,7-6 0 15,0 0 0-15,0 0 0 0,0 0 0 0,0 0 0 16,0 0-8-16,0 0-2 0,0 0 0 0,0 0 0 15,0 0-28-15,0 0-7 0,0 0-1 0,0-6 0 16,0-2-3-16,0 2-1 0,0 0 0 0,0 0 0 16,4 0-9-16,-4 0-3 0,3 0 0 0,-3-3 0 0,4 4-8 0,-1 2 0 15,1 0 0-15,-1-3 0 16,5 6 0-16,2 0 0 0,1 0 0 0,-1 6-11 16,1-6 11-16,3 3-12 0,0 2 12 0,0 7-12 15,0-6 12-15,0 6 0 0,4-6-9 0,0 6 9 0,-4 2 0 0,0-2 0 16,0 0 0-16,-3-1 0 15,3 7 0-15,-4-3 0 0,1 8 0 0,-4 1 0 0,4 2 0 0,-4-8 0 0,0 5 0 16,-4-2 0-16,1 8 0 0,-4-2 0 16,0-4 0-16,-4 4 0 0,1 2-14 0,-1 1 2 15,1-4 0-15,-4 4 0 0,-4-4 12 0,0 3-11 0,1-2 11 16,-4 2-10-16,0-2 10 0,-1-4 0 16,-2 1 8-16,3-4-8 0,-4-2 0 0,0-6 9 15,1 5-9-15,3-11 0 0,3 3 9 0,0 3-9 16,1-12 0-16,10 0 9 0,0 0-1 0,0 0 0 15,0 0 0-15,0 0 0 0,0 0-8 0,0 0-11 0,0 0 3 0,0 0 0 16,0 0-11-16,3-12-1 0,1 3-1 0,3 3 0 16,0 0 12-16,4 6 9 0,3-5-12 0,0-1 12 15,0 0-9-15,0 0 9 0,0 6 0 0,4-6-9 16,-1 6 9-16,-2-6 0 0,2 6 0 0,1 6 0 16,0-6 0-16,-4 0 0 0,3 0 0 0,-3 6-8 15,-3-6 8-15,3 6 0 0,-3 0 0 0,-1 0 0 16,1-1 0-16,-1 1 8 0,1 3-8 0,0-3 0 15,-1 6 0-15,1-6 0 0,-1-6 0 0,1 6 0 16,-4-1-24-16,4 1-4 0,-1 0 0 0,1 3 0 16,-1-3-51-16,1 6-10 0,-1-6-3 0</inkml:trace>
  <inkml:trace contextRef="#ctx0" brushRef="#br0" timeOffset="29141.038">3933 3877 1325 0,'0'0'37'0,"0"0"9"0,0 0-37 0,0 0-9 0,0 0 0 0,0 0 0 16,-7 6 35-16,4 0 5 0,-1 5 0 0,4-5 1 16,-3 0-8-16,3 3-1 0,-4 3-1 0,4 0 0 15,0-1-15-15,0 1-2 0,0 0-1 0,0 8 0 16,0-2-3-16,0 0-1 0,0 8 0 0,0-2 0 16,0-4-9-16,4 4 0 0,-4 2 0 0,0-2 8 15,3 5-8-15,-3-2 0 0,0-4 0 0,0 7 8 16,0-10 5-16,4 4 1 0,-4-4 0 0,3-2 0 15,-3-1 23-15,0-5 5 0,0-3 1 0,0 3 0 16,0-6-11-16,0-6-1 0,0 0-1 0,0 0 0 16,0 0-2-16,0 0 0 0,0 0 0 0,-7 6 0 15,4-6-8-15,-8 0-3 0,4 0 0 0,0-6 0 16,-7 6-17-16,3-6 8 0,1 0-8 0,-1 0 0 0,1 3 0 0,-4-3 0 16,3 0 0-16,0-5 0 15,4 5-14-15,-7-12-10 0,4 6-1 0,-8-2-1 16,4-4-56-16,0 0-11 0,0 1-3 0,0-4 0 15,-1-2-94-15,5-4-19 0,-4-2-4 0</inkml:trace>
  <inkml:trace contextRef="#ctx0" brushRef="#br0" timeOffset="29234.587">3496 3659 477 0</inkml:trace>
  <inkml:trace contextRef="#ctx0" brushRef="#br0" timeOffset="29394.844">3591 3501 1362 0,'-3'6'38'15,"3"-6"10"-15,-4 5-39 0,1 1-9 0,3-6 0 0,0 0 0 16,0 0 30-16,0 0 4 0,0 0 1 0,0 0 0 15,0 0-79-15,0 0-15 0</inkml:trace>
  <inkml:trace contextRef="#ctx0" brushRef="#br0" timeOffset="30191.166">4343 3821 1250 0,'-14'12'35'0,"-1"-6"9"0,1 0-36 0,7-1-8 0,-7 4 0 0,0-3 0 16,-4 0 56-16,4-6 8 0,0 6 3 0,0-6 0 16,0 0-22-16,3 6-4 0,1-6-1 0,3 0 0 15,7 0-16-15,0 0-3 0,0 0-1 0,-7 6 0 16,7-6-20-16,-7 6 0 0,0-1 0 0,-4 4 0 0,8 0 0 0,-1 0 0 16,4 9-12-16,-4-7 4 0,1 4 8 0,3 3 0 15,-4-1 0-15,1 1-8 0,3-3 8 0,0 2 0 0,0 1 0 0,0 0 0 16,0 2 0-16,0-8 0 0,0 6 10 15,0-7-10-15,3-2 11 0,-3 3-11 16,4-6 12-16,3 0-12 0,0 0 32 0,4-6 0 16,-4 0 0-16,0 0 0 0,3 0-24 15,-3 0-8-15,7-12 0 0,4 6 0 0,-4-6 14 0,4 3-4 0,-1-14-1 16,5 11 0-16,-5-6-9 0,-6-2 0 0,3 2 0 0,4-5 8 16,-4 2-8-16,0 3 0 0,-4-5 0 0,1 8 0 15,0-8 0-15,-4 5 0 0,-4 3 0 0,-3 4 0 16,4-1 0-16,-4 0 0 0,0 12 0 0,-4-6 0 15,1 0 0-15,-4 6 0 0,3-9 0 0,-6 9 0 16,2 9 0-16,1-3 0 0,0 0 0 0,0 0 0 16,-3 0 16-16,3 6-3 0,0-1 0 0,-4-2 0 15,4 3-1-15,0 0 0 0,0-1 0 0,3 1 0 16,4-6-12-16,-3 3 0 0,3 3 0 0,0-6 0 16,0-1 0-16,3 7 0 0,-3-6 0 0,0 0 0 15,4 3 0-15,-1 3 0 0,4-7 0 0,0 7 0 16,1-6 0-16,-1 0 0 0,3 6 0 0,-3-6 0 15,0 2 0-15,4 4 0 0,-4-6-8 0,4 6 8 16,3 0 0-16,0-7-8 0,-4 4 8 0,1 3 0 16,3 0-24-16,0 0 1 0,-3-1 1 0,3-5 0 15,-4 0-40-15,1 0-8 0,3-3-2 0</inkml:trace>
  <inkml:trace contextRef="#ctx0" brushRef="#br0" timeOffset="30808.278">4657 4024 1212 0,'0'0'51'0,"0"6"-41"16,0-6 40-16,0 3 8 0,0 9 2 0,0-12 0 16,0 5-29-16,0-5-6 0,0 6-1 0,0-6 0 15,0 12 13-15,0-12 3 0,3 6 0 0,-3 0 0 16,4 0-40-16,-1 2 0 0,-3-2 0 0,4 0-8 16,-1 0 8-16,-3-6 0 0,0 12 0 0,4-6 0 15,-4-6 0-15,0 0 11 0,0 6-3 0,0-6 0 16,0 0 6-16,0 0 1 0,0 0 0 0,0 0 0 15,0 0 15-15,0 0 3 0,0 0 1 0,0 0 0 16,0 0 0-16,0 0 0 0,-4-6 0 0,4-6 0 16,-3 6-24-16,-1-6-10 0,4-2 8 0,0 8-8 15,0-6 0-15,-3 0 0 0,3 1 0 0,0-1 0 16,0 3 0-16,0 3 0 0,0 0 0 0,0 0 0 16,0 0 0-16,0-5 0 0,0 11 0 0,0-6 0 15,0 6 0-15,3-6 0 0,-3 0 0 0,0 6 0 0,0-3-12 16,0 3 12-16,4-6-12 0,-4 6 12 0,3 0-9 0,1-6 9 0,3 6 0 15,-4-6 0-15,4 1 0 0,1 5 0 16,-1 0 0-16,0 0 0 0,3 0-8 0,-3 0 8 16,4 0 0-16,-4 0 0 15,3 0 0-15,1 5 0 0,0 1 0 0,-4-6 0 16,0 6 0-16,0 0 0 0,3-3 0 0,-3 6 0 0,1 0-9 0,-5 8 9 0,4 1 0 16,-3-6-9-16,-1 8 9 0,1-2 0 0,-1 2 0 0,1 4 0 15,-1-6 0-15,-3-1 0 0,4 4 0 0,-4-3 8 16,0-7-8-16,3-5 0 0,1 0 0 0,-1 0 0 15,-3-6 0-15,0 0 0 0,0 0 0 0,7 3 0 16,-7-3-40-16,11 0-10 16,-7 0-2-16,3-3 0 0,3-3-112 0,-6-6-22 0</inkml:trace>
  <inkml:trace contextRef="#ctx0" brushRef="#br0" timeOffset="31482.437">5108 4024 922 0,'-3'-6'19'0,"-1"0"5"0,-3 0-24 0,4 0 0 0,3 6 0 0,-4 0 0 16,4 0 56-16,-3-11 7 0,3 5 1 0,0 6 0 15,0 0-36-15,0 0-6 0,0 0-2 0,0 0 0 16,0 0 16-16,0 0 4 0,0 0 0 0,0 0 0 16,0 0 6-16,-8 6 2 0,8-6 0 0,-7 11 0 15,4-5-4-15,3 0 0 0,-4 0 0 0,4 6 0 16,-3-9 7-16,3 9 1 0,0-1 0 0,3-5 0 15,-3 6-16-15,4-6-4 0,-4 0 0 0,3 5 0 16,1-5-3-16,3 3-1 0,-3-3 0 0,-1 6 0 16,1 0-19-16,3-7-9 0,0 4 8 0,0 0-8 15,0 0 0-15,0-3 0 0,0 6 0 0,-4-7 0 16,8 1 0-16,-4 0 0 0,0 0 0 0,-3 0 0 16,-1 0 0-16,1 3 0 0,-4-9 0 0,3 0 0 15,-3 0 0-15,0 0 0 0,7 0 0 0,-7 0 0 16,0 0 12-16,0 0-4 0,0 0 0 0,0 0 0 15,0 0 5-15,0 0 1 0,0 0 0 0,0 0 0 16,0 0 13-16,0 0 2 0,0 0 1 0,0 0 0 16,0 0-14-16,4-9-4 0,-4 3 0 0,0 0 0 15,0 0-12-15,0-6 0 0,0 7 0 0,0-7 0 16,0 0 0-16,0 0 0 0,3 3 0 0,-3-2 0 16,0-1 0-16,4 0 0 0,-4-6 0 0,3 4 0 15,-3 2 0-15,4-6 0 0,-1-2 0 0,1 2 0 16,3 1 0-16,-3-7 0 0,3 9 0 0,-4-8 0 15,4 2 0-15,0-2 0 0,-3 5 0 0,3 6-10 0,-4-8 2 16,4 8 0-16,0-6 0 0,-3 7 0 16,3-4 8-16,-3 9 0 0,-1 0 0 0,-3 6 0 0,0 0-18 15,0 0-2-15,0 0 0 0,0 0 0 16,0 0-9-16,0 0-3 0,0 0 0 0,0 0 0 16,0 0-44-16,0 0-10 0,0 0-2 0,-3 6 0 15,3 3-102-15,0-3-21 0,3 5-4 0</inkml:trace>
  <inkml:trace contextRef="#ctx0" brushRef="#br0" timeOffset="31817.714">5493 3977 1086 0,'-4'12'46'15,"4"-1"-37"1,0-5 51-16,0 6 11 0,0 0 1 0,-3 3 1 16,3-4-16-16,0 1-3 0,-4 0-1 0,4 2 0 15,0-2-30-15,0 0-7 0,0 0 0 0,0 5-1 16,0-5-15-16,0 3 8 0,0-9-8 0,0 6 0 15,0-1 0-15,0-11 0 0,4 6 0 0,-4 0 0 16,3-3 0-16,1 3 0 0,-1 6 0 0,-3-7 0 16,4 7-35-16,-1-6-3 0,1 0-1 0,-1 0 0 15,1-6-112-15,-4 0-22 0</inkml:trace>
  <inkml:trace contextRef="#ctx0" brushRef="#br0" timeOffset="32045.331">5500 3680 1845 0,'-18'6'38'0,"18"-6"10"0,-7 0-38 0,7 0-10 0,0 0 0 0,0 0 0 15,0 0 0-15,0 0 0 0,-7 6-12 0,7-6 12 16,0 0-41-16,0 0-1 0,0 0 0 0</inkml:trace>
  <inkml:trace contextRef="#ctx0" brushRef="#br0" timeOffset="32697.482">5722 3889 1644 0,'0'0'34'0,"0"0"9"0,0 0-35 16,0 0-8-16,0 0 0 0,0 0 0 0,0 0 21 0,0 0 3 0,0 0 0 0,0 0 0 16,0 0-8-16,0 6-2 0,0-6 0 0,0 11 0 15,4-8-14-15,-1 0 0 0,4 3 8 0,-3-3-8 16,3 3 0-16,-4 0 0 0,4-6 0 0,-3 0 0 16,6 6 0-16,-3-6 0 0,1 6 0 0,-5-6 0 15,4 0 8-15,-3 5-8 0,3 1 11 0,-7-6-11 16,0 0 0-16,0 0 0 0,0 0 0 0,0 0 0 15,0 0 20-15,0 0-4 0,3 0 0 0,-3 0 0 16,0 0 13-16,4-11 3 0,-1 11 0 0,-3-6 0 16,0 0 3-16,0 0 1 0,0 6 0 0,-3-9 0 15,3 9-36-15,-4-6 0 0,4 6-12 0,-3-6 3 16,3 0 9-16,-4-5 11 0,1 5-3 0,3 0 0 16,0 6-8-16,-4-6-11 0,1 0 3 0,3 0 0 15,-4 6-4-15,4-11-1 0,-3 8 0 0,3 3 0 16,0 0-14-16,-8-6-2 0,8 6-1 0,-3-6 0 15,-8 6-14-15,4-6-4 0,-3 6 0 0,3-6 0 16,0 6 15-16,0 6 2 0,7-6 1 0,-7 0 0 0,-1 6 30 16,-2 0 0-16,3 0-8 0,-4-3 8 0,4 8 0 15,0-11 8-15,4 12 0 0,-1-6-8 0,1 0 17 16,-4 6-3-16,7 2-1 0,-4-2 0 0,4 6-1 0,0-1-1 0,0-2 0 16,0 3 0-16,0 5 2 0,4-5 1 15,-4-3 0-15,3 8 0 0,1-5 3 0,-4-1 1 16,3 4 0-16,1 2 0 0,-1-11 0 15,1 3 0-15,3-3 0 0,0-1 0 16,-4 1-7-16,4 0-2 0,0 3 0 0,0-4 0 0,4-5-1 0,-4 0-8 0,0 0 12 0,4 0-4 16,-1 0-8-16,8-3 0 0,-4-3 0 15,-7 3 0-15,7-3-14 0,-3 0-8 0,-1-3-2 0</inkml:trace>
  <inkml:trace contextRef="#ctx0" brushRef="#br0" timeOffset="33211.207">6032 4068 1527 0,'0'0'64'16,"0"0"-51"-1,0 0 5-15,0 0 1 0,0 0 0 0,-3 12 0 16,3-12 7-16,0 6 2 0,0 2 0 0,0-2 0 16,3 0-18-16,-3 0-10 0,0 6 12 0,4-6-12 15,-4 0 0-15,0 5 0 0,4-5 0 0,-1 0 0 16,1 0 0-16,-1 3 0 0,1-3 0 0,-1 6 0 0,1-7 0 0,-1 1 0 0,1-6 0 0,-4 0 0 16,3 6 0-16,-3-6 0 0,0 0 0 15,4 6 0-15,-4-6 8 0,0 0-8 0,0 0 0 0,0 0 0 16,0 0 14-16,0 0-4 0,0 0-1 0,0 0 0 15,0 0 23-15,0 0 4 0,0 0 0 0,0 0 1 16,0 0-3-16,0 0-1 0,0 0 0 0,0 0 0 16,0 0-13-16,-7-6-4 0,3 0 0 0,-3 0 0 15,4 1 0-15,-1-7-1 0,1 0 0 0,-1 3 0 16,1-3-15-16,-1 1 8 0,4-1-8 0,-4 0 0 16,1-3 8-16,3-2-8 0,0 5 0 15,0 0 9-15,0-11 1 0,0 8 0 0,0-3 0 0,0-8 0 16,0 8-10-16,3 1 0 0,-3-4 9 0,4 3-9 15,-4 1 0-15,0 5 0 0,4-9 0 0,-1 10 0 16,1-1 0-16,3 0 0 0,0 0 0 0,-4 1 0 16,4 5-15-16,4-3 3 0,-4 3 0 0,4 6 0 15,-1-6-35-15,1 6-6 0,3-6-2 0,3 6 0 16,-6-6-20-16,10 6-4 0,-3 0-1 0</inkml:trace>
  <inkml:trace contextRef="#ctx0" brushRef="#br0" timeOffset="37886.303">8784 4165 608 0,'-3'0'25'0,"3"0"-25"31,-4-3 108-31,4 3 16 0,0 0 3 0,-10 0 1 0,-1 0-46 0,0 0-9 0,1 3-1 0,-1-3-1 16,1 3-24-16,-1 3-5 0,0 0-1 0,1 6 0 16,-1-1-20-16,1-5-4 0,-1 0-1 0,1 3 0 15,2 3 39-15,-2 5 7 0,6-5 2 0,-3 3 0 16,0 2-44-16,4 1-9 0,-1 0-2 0,1-4 0 16,3 4-9-16,0 0-12 0,0-7 2 0,3 1 1 15,1-3 9-15,-1 3 8 0,1-1-8 0,3-5 11 16,0 6-11-16,0 3 0 0,4 2-12 15,-1-5 12-15,-3-6-16 0,4 12 4 0,3-15 0 0,-4 3 1 16,-2-4-33-16,-8-2-8 16,10 0 0-16,1-2-1 0,-1-4 42 0,1-3 11 0,3-3 0 0,-3-6 0 15,-1 4 0-15,1-4 0 0,-4 6 0 0,0-11 0 16,-4 2 0-16,-3 4 0 0,4-7-9 0,-4 4 9 16,-4 2 0-16,4-6 0 0,0 7 0 0,-3 2 0 15,-1 3 0-15,4 12 8 0,0 0-8 0,-10-6 8 16,3 6-8-16,0-6 0 0,7 6 0 0,-7 0 0 15,7 0 0-15,0 0 0 0,0 0-12 0,0 0 12 16,-8 6-12-16,1 6 12 0,0 9-12 0,4-4 12 16,-1 7-15-16,1-4 5 0,-4 4 1 0,7 5 0 15,-4-2 9-15,1 8-13 0,-4-3 5 0,0 10 8 0,3 2 0 16,4-6 0-16,-3 6 9 0,-1-3-1 0,0 3 0 16,4-8 1-16,-3 2 0 0,6-3 0 0,-3-3-1 0,0 7 0 15,4-4 0-15,-8 3 0 0,4-6-8 0,0 4 0 16,0-1 0-16,-3-3 0 0,3-8 0 0,-4 8 0 0,4-5 0 15,-3 8 0-15,-4-9 0 0,3 4 0 0,1-1 0 16,-1 9 0-16,4-11 0 0,-3 2 0 16,-1-5 0-16,4-4 0 0,0 4 0 0,0-7 0 0,0-8 0 0,0 3 0 15,0 0 35-15,4-6 1 0,-4-6 1 0,0 0 0 16,0 0-21-16,0 0-5 0,0 0-1 0,0 0 0 16,0 0 6-16,0 0 0 0,0 0 1 0,0 0 0 15,7-6-17-15,0-3 0 0,-4 0 0 0,1 0 0 16,-1 3 0-16,-3-11-11 0,4 11 2 0,-4-9 0 15,0 4 9-15,0-7 12 0,-4 6-2 0,4-6-1 16,0 4-9-16,0 8-14 0,0-6 3 0,0 6 1 16,0-6 10-16,-3 1 14 0,3 2-3 0,0-3-1 15,0 0-10-15,3-11-12 0,-3 2 2 0,4 4 1 16,-4-1 9-16,3-3 0 0,1 10 0 0,-4-1 0 16,4-6 0-16,-1-2 0 0,-3 8 0 0,7-6 0 15,-3 1-15-15,3 2-1 0,3 3 0 0,-3 0 0 16,0-5-69-16,4 5-15 0,0-6-2 0</inkml:trace>
  <inkml:trace contextRef="#ctx0" brushRef="#br0" timeOffset="38470.143">9021 4180 1044 0,'0'0'21'0,"0"0"7"16,0 0-28-16,0 0 0 0,0 0 0 0,0 0 0 15,0 0 58-15,0 0 6 0,0 0 2 0,0 0 0 16,0 0-12-16,0 0-2 0,0 0-1 0,0 12 0 15,-4-7-16-15,4 7-3 0,0-6-1 0,0 15 0 16,0-4-3-16,0 1 0 0,0 2 0 0,0 4 0 16,0 2-9-16,0-2-3 0,0 5 0 0,4-8 0 0,-1 2-16 0,1-5 0 0,3-3 8 15,-4 2-8 1,4-5 20-16,0 0 0 0,4 3 0 0,-4-7 0 16,3 1 5-16,1-3 2 0,0-6 0 0,3-6 0 15,0 6-10-15,-4-6-1 0,5 1-1 0,-1 2 0 0,0-3-3 16,-4 6-1-16,1-6 0 0,3-6 0 0,-3 6-11 15,3 0 0-15,0 0 0 0,-4 1 8 0,1-7 3 0,0 3 0 16,-1-3 0-16,-3 0 0 0,-3-5-11 16,3-1 0-16,-4 3 0 0,1-8 8 0,-4 2-20 15,0 4-4-15,0-7 0 0,0 7-1 0,-4 2-20 16,4 3-4-16,-3 0-1 0,-1 1 0 16,-3-1-18-16,0-3-3 0,0 3-1 0,-3-5-428 0,-1 2-87 0</inkml:trace>
  <inkml:trace contextRef="#ctx0" brushRef="#br0" timeOffset="38786.051">9500 4221 1094 0,'0'0'46'16,"0"0"-37"-16,0 0 42 0,0 0 8 15,0 0 1-15,-3 20 1 16,-1-8-3-16,1 0-1 0,-1 9 0 0,1-10 0 0,-1 7-32 0,1 0-6 0,3-12-2 16,0 8 0-16,0 10-17 0,-4-13 10 15,4 7-10-15,0 3 8 16,0-4-8-16,4-5 0 0,-4 0 0 0,0 3 8 15,3-10-8-15,-3-5 0 0,4 12 0 0,-4-12 0 16,0 0-121-16,0 0-27 0,3-6-4 0</inkml:trace>
  <inkml:trace contextRef="#ctx0" brushRef="#br0" timeOffset="38961.845">9430 4033 718 0,'0'0'30'15,"0"0"-30"1,0 0 0-16,0 0-8 0,0 0-1 0</inkml:trace>
  <inkml:trace contextRef="#ctx0" brushRef="#br0" timeOffset="39441.258">9744 4271 1337 0,'-4'15'28'0,"1"-4"6"0,-1 7-34 16,4 0 0-16,-3 2 0 0,-1 4 0 0,4-7 58 0,0 4 5 0,-3 2 1 0,3-5 0 15,0 0 0-15,0-4 0 0,0-2 0 0,3 6 0 16,-3-12-52-16,0-6-12 0,0 9 0 16,0-9 0-16,0 0 47 0,0 0 6 0,0 0 2 0,-3-3 0 15,3-3-7-15,0-12 0 0,0 12-1 0,0-11 0 16,0-4-29-16,0 3-6 0,-4 1 0 0,4-10-1 15,0 10-11-15,0-7 0 0,0 4-10 0,0-4 10 16,4 6-12-16,-4 4 3 0,3 2 1 0,-3 0 0 16,4 0-2-16,-4 12 0 0,0 0 0 0,0 0 0 15,7 0-2-15,-4 0-1 0,4 0 0 0,-7 0 0 16,7 0-3-16,-3-6-1 0,-1 1 0 0,4 5 0 16,-3 0 8-16,3 0 9 0,0 0-13 0,0 5 5 15,4 1 8-15,-4 0 0 0,3 6-9 0,1 0 9 16,-4 0-9-16,4-4 9 0,-1 4-12 0,1 0 12 15,-4 0-9-15,0 2 9 0,0 4 0 0,0-6-9 16,0 5 9-16,0-5-13 0,0 3 5 0,-3-3 8 16,-1-1-17-16,1-5 4 0,-4-6 1 0,0 12 0 15,3-3-104-15,-3 3-20 0,0-12-4 0</inkml:trace>
  <inkml:trace contextRef="#ctx0" brushRef="#br0" timeOffset="40075.618">10029 4130 1094 0,'-3'12'46'0,"-1"-7"-37"16,1 4 63-16,3-9 12 0,0 6 2 0,0-6 1 16,0 0-37-16,0 0-7 0,0 0-2 0,0 0 0 15,0 0 18-15,0 0 3 0,0 6 1 0,0-6 0 16,0 0-22-16,0 0-4 0,3 6-1 0,-3-6 0 16,4 6-6-16,3-6-2 0,0 0 0 0,-3 6 0 15,3-6-28-15,0 6 8 0,0-6-8 0,0 0 0 16,3 5 0-16,-3-5 0 0,4 0 0 0,-4 0 0 15,4 0 0-15,-4 6 0 0,0-6 0 0,0 6 0 16,0-6 0-16,0 6 0 0,0-6 0 0,-3 3 0 16,3-3 0-16,-4 0 0 0,4-3 0 0,-3 3 0 15,-1 0 0-15,4 0 0 0,-3 3 0 0,-1 3 0 16,4 6 0-16,-3-7 0 0,-4 1 0 0,3 0 0 16,-3 6 0-16,4-6 0 0,0 3 0 0,-4 2 0 15,0 1 0-15,0 6 0 0,0-6 0 0,-4 2 0 0,0-2 0 16,1 6-13-16,-4-12 4 0,3 5 1 0,4 1 8 0,-7 9 0 15,0-10 0-15,0 1 0 16,0 0 0-16,-3 0 12 0,2-3-2 0,1-4-1 16,0 7-17-16,-3-6-4 0,3 6-1 0,0-6 0 0,0-6 13 0,3 6 10 15,4-6-2-15,0 0 0 0,0 0-8 0,0 0 10 0,0 0-10 0,-3 3 10 16,3-3-10-16,-4 5 0 0,0 1 0 0,4-6 0 16,0 0 0-16,0 0 0 0,4 6 0 0,-4-6 0 15,0 0 0-15,0 0 0 0,4 6 0 0,-4-6 0 16,7 6 0-16,0 0 0 0,0 0 0 0,3-6 0 15,1 11 0-15,-1-8 0 0,1 3 0 0,0 0 0 16,-4 6 0-16,3-12 0 0,4 6 0 0,1 0 0 16,-1-6-49-16,0 6-12 0,3-6-3 15,-3 0 0-15,4 0-96 0,0 0-19 0</inkml:trace>
  <inkml:trace contextRef="#ctx0" brushRef="#br0" timeOffset="40383.69">10587 4265 1264 0,'-4'6'26'0,"1"3"7"0,-1-3-33 0,1 5 0 0,-1-5 0 0,1 6 0 16,-1-6 73-16,1 6 8 0,3-12 2 0,-4 6 0 16,4 2-23-16,-3 4-4 0,-1 6 0 0,4-12-1 15,-3 5-33-15,-1-5-6 0,4 6-2 0,-4 3 0 16,4-9-14-16,-3 5 0 0,3 1 0 0,0 3 0 16,-4-3 0-16,4-7 0 0,0 7 0 0,4 0 0 15,-4 0-40-15,3-6-12 16,1-3-1-16</inkml:trace>
  <inkml:trace contextRef="#ctx0" brushRef="#br0" timeOffset="40556.164">10523 3977 1074 0,'0'0'30'0,"0"0"8"16,0 0-30-16,0 0-8 0,0 0 0 0,0 0 0 16,0 0 0-16,-3 3 0 0,3-3 0 0</inkml:trace>
  <inkml:trace contextRef="#ctx0" brushRef="#br0" timeOffset="41106.489">10901 4297 1337 0,'-7'12'28'0,"3"-6"6"0,4 0-34 15,-3 6 0-15,3-6 0 0,-4 2 0 0,4-2 68 0,0 6 8 0,0-12 0 0,0 12 1 16,0-12-16-16,0 0-3 0,4 6-1 0,-4-1 0 16,3 1-57-16,4 0 0 0,-3 3 0 0,3 3 0 15,-4-6 32-15,4-6 13 0,1 6 3 0,-1-6 1 16,0-6-28-16,0 6-5 0,3-6-2 0,-3 0 0 16,4 0-14-16,-4 0 9 0,4-3-9 0,-4 3 8 15,0 1-8-15,0-7-17 0,0 0 4 0,-4 6 1 16,1 0-35-16,-1 0-6 0,-3 6-2 0,4-2 0 15,-4 2 37-15,0 0 7 0,3-6 2 0,-3 6 0 16,0 0-6-16,4 0-1 0,-4 0 0 0,-4-12 0 16,4 6 16-16,-3-6 0 0,3 6 0 0,-7-2-9 15,3-1 9-15,-3 6 11 0,0-3-3 0,0 0 0 16,0 0 8-16,-3 0 2 0,2 0 0 0,1 0 0 16,-3 1-18-16,3 5 0 0,0-9 0 0,0 6 0 15,0 3 58-15,-4 3 5 0,4 6 1 0,0-4 0 16,0 1-52-16,0 0-12 0,0 6 0 0,3 3 0 15,-3-4-17-15,4 7-7 0,3 0 0 0,-4-4-1 16,4 4 40-16,0 0 8 0,0-1 1 0,0-2 1 0,0 3-40 16,4-1-8-16,-4-5-1 0,3 3-1 0,1-3 40 15,-1-1 8-15,1 1 1 0,3 0 1 0,0-6-25 0,0 0 0 0,3-1 0 0,-2 4 0 16,2-9 0-16,1 6 0 0,-1-6 0 0,1 0 0 16,7-6-46-1,-4 0-14-15,3 1-4 0</inkml:trace>
  <inkml:trace contextRef="#ctx0" brushRef="#br0" timeOffset="41430.074">10887 3989 1337 0,'0'0'56'16,"0"0"-44"-1,0 0 34-15,0 0 7 0,0 0 2 0,0 0 0 16,0 0 14-16,-4 11 3 0,4-5 1 0,0 0 0 0,4 0-65 0,3 0-8 15,-4 3-13-15,4 3 3 0,4-1 10 0,0-5 12 16,-1 0-2-16,1 6-1 16,3-6-58-16,0 5-12 0,0-2-3 0</inkml:trace>
  <inkml:trace contextRef="#ctx0" brushRef="#br0" timeOffset="42157.093">11225 4344 1094 0,'0'0'46'15,"4"9"-37"1,-1 3 44-16,1-6 9 0,-4 6 2 0,0-7 0 16,4 7 51-16,-4-6 10 0,3 3 3 0,-3 3 0 15,4-1-103-15,-4 1-25 0,3-6 0 0,-3 9 0 16,0-3 0-16,0-1 0 0,0 1 0 0,0 0 0 16,0-6 0-16,0 0 0 0,0-6 0 0,0 0 0 15,0 0 0-15,0 0 0 0,0 0 0 0,0 0 0 16,0 0 35-16,0 0 1 0,0 0 1 0,0-6 0 15,4 0-59-15,-4-6-12 0,3 0-2 0,-3 1-1 16,4-1 37-16,-4-3 0 0,3 3 0 0,1 1 0 16,-1-7 0-16,-3 6 0 0,4 3 0 0,-1-2 0 0,1 5 0 15,-1 0 0-15,1 0 0 0,-1 0 0 0,1 0 0 16,-4 0 0-16,3 0 0 0,-3 6 0 0,0 0 0 0,0 0 0 0,0 0 0 16,0 0 0-16,0 0 0 0,4 6 0 15,3 0 0-15,-3 0 0 0,-1 0 0 0,-3 6 0 16,4-1 0-16,-4 1 0 0,3-3 0 15,1 9 0-15,-4-7 0 0,3 1 0 16,-3 0 0-16,0-12 0 0,0 0 0 0,0 0 0 0,0 0 44 0,0 0 16 0,0 0 3 0,0 0 1 16,4 6-52-16,-4-6-12 0,0 0 0 0,0 0 0 15,0 0 0-15,0 0 0 0,0 0 0 0,0 0 0 16,7 0 0-16,3 0 0 0,-3 0 0 0,0 0 0 16,1-6 0-16,-1 0 0 0,-4 0 0 0,1 6 0 15,-4 0 0-15,0 0 0 0,0 0 0 0,7-6 0 16,-7 6 0-16,7 0 0 0,-4-6 0 0,-3 6 0 15,0 0 0-15,0 0 0 0,0 0 0 0,0 0 0 16,0 0 0-16,0 0 0 0,0 0 0 0,0 0 0 16,0 0 0-16,0 0 0 0,4 6 0 0,-1 0 0 15,1 6 0-15,-4-3 0 0,0 3 0 0,0-1 0 16,0 1 0-16,0 0 0 0,3-3 0 0,-3 2 0 16,0 1 0-16,4-6 0 0,-1 6 0 0,-3 0 0 15,4-7 34-15,0 1 4 0,-4-6 1 0,7 6 0 16,0-3-11-16,-7-3-3 0,7 3 0 0,-4 6 0 15,-3-9-40-15,7 0-8 0,-3 0-1 0,3 0-1 16,0 0-11-16,0 0-3 0,0 0 0 0</inkml:trace>
  <inkml:trace contextRef="#ctx0" brushRef="#br0" timeOffset="42656.987">11666 4450 1512 0,'-10'18'32'0,"10"-9"6"0,-4-3-30 0,4-1-8 0,0 1 0 0,0 6 0 15,4-6 53-15,-4 6 10 0,0-9 1 0,0 3 1 16,0-6-7-16,7 5-2 0,0 1 0 0,0-6 0 15,0 6-25-15,0-6-6 0,0 0-1 0,0 0 0 16,4 0-24-16,-4 0 0 0,3-6 8 0,-3 6-8 16,1-6 0-16,2 6 0 0,-3-5 0 0,0 2 0 15,0 0-8-15,0 0-4 0,0-3-1 0,-3-6 0 16,-1 6 21-16,1-6 4 0,-1 7 0 0,1-4 1 16,-4-3-32-16,4 6-6 0,-4-6-2 0,0 6 0 15,0 1-8-15,0-1-1 0,0 6-1 0,-8-6 0 16,5 0 37-16,-1 0 0 0,-3 3 0 0,4 3 0 15,-4-3 0-15,0 3 0 0,0 3 0 0,0-3 0 16,-4 3 0-16,4 3 0 0,-4 6 0 0,4-6 0 16,-3 5 24-16,-1 1 12 0,1 3 2 0,3 2 1 15,-4 1-23-15,4 0-5 0,0-4-1 0,0 4 0 0,0 6 4 16,3-13 1-16,4 10 0 0,-3-3 0 16,-1-7-15-16,4 4 0 0,-3-6 0 0,3 0 0 0,0 2 0 0,3-5 0 15,4-6 0-15,0 6 0 0,4-6 40 16,-4 0 6-16,3 6 1 0,5 0 0 0,-5-6-47 15,8 0 0-15,-4 0-15 0,4 0 4 0,-1 0-36 16,1 0-7-16,-1 0-2 0</inkml:trace>
  <inkml:trace contextRef="#ctx0" brushRef="#br0" timeOffset="43411.329">12636 4333 1549 0,'-7'6'44'0,"0"-6"9"0,7 0-42 0,-7 2-11 0,0 1 0 0,-3 0 0 15,3 0 54-15,0 6 9 0,-4-3 1 0,4-6 1 16,-4 12-1-16,1-6 0 0,-1-6 0 0,1 5 0 16,3 1-51-16,-4 0-13 0,4-3 0 0,0 3 0 15,0 0 0-15,0 0 0 0,7-6 0 0,-4 6 0 16,1 0 0-16,-1-1 0 0,4 7 0 0,0-12 0 15,0 0 0-15,0 0 0 0,0 0 0 0,0 0 0 16,7 6 0-16,-3 0 0 0,-4-6 0 0,7 12 0 16,0-3 0-16,3-4 0 0,-2 1 0 0,-1 0 0 15,3 0 0-15,1-6 0 0,-4 6 0 0,3 0 0 16,1-6 0-16,0 0 0 0,3 0 0 0,-4 0 0 16,1 6 0-16,-1-6 0 0,1 0 0 0,0 3 0 15,-4 0 0-15,3 0 0 0,1-3 0 0,-1 2 0 16,1 1 0-16,-4 3 0 0,4 0 0 0,-1 0 0 15,-3 6 0-15,4-6 0 0,-4 5 0 0,0-2 0 16,4 9 0-16,-4-12 0 0,0 6 0 0,0 5 0 16,-4-8 0-16,1 3-15 0,-4 0 3 0,0-7 1 15,0 7 11-15,0 0 16 0,0-6-4 0,-4 3-1 16,4 2-11-16,-3-5 0 0,-1 6 0 0,1-6 0 16,3-6 0-16,-7 6 0 0,7-6 0 0,-11 0 0 0,4 0 0 0,-4 0 0 15,1 0 0-15,-4 0 0 0,0-6 0 0,-1-6 0 16,1 0 0-16,0 4 0 15,0-1-52-15,0 0-8 0,0-3-3 0,3 6 0 16,1 0 11-16,-1-5 3 0,1 11 0 0</inkml:trace>
  <inkml:trace contextRef="#ctx0" brushRef="#br0" timeOffset="43756.674">12915 4483 1340 0,'-3'17'38'0,"-1"1"8"0,-3-1-37 15,4 4-9-15,-1 3 0 0,0-7 0 0,4 4 43 0,-3-4 6 0,3-2 2 16,0 9 0-16,0-13-5 0,0 1-1 0,3 0 0 0,-3-9 0 16,4 3-33-1,-4-6-12-15,0 0 0 0,0 0 9 16,0 0-35-16,4 3-7 0,3-6-2 0</inkml:trace>
  <inkml:trace contextRef="#ctx0" brushRef="#br0" timeOffset="43931.336">12827 4192 1409 0,'0'0'60'0,"0"0"-48"16,0 0-12-16,0 0-11 0,0 0 3 0,0 0 0 16,7 0 8-16,0-6 0 0,0 0 8 0</inkml:trace>
  <inkml:trace contextRef="#ctx0" brushRef="#br0" timeOffset="44489.281">13162 4550 1523 0,'-14'12'32'0,"14"-12"7"0,0 0-31 0,0 0-8 0,0 0 0 0,0 0 0 16,0 0 35-16,0 0 5 0,0 0 2 0,-4 6 0 15,4-6 11-15,0 0 3 0,-3 6 0 0,3-6 0 16,0 6-36-16,0-6-6 0,3 5-2 16,5-2 0-16,-5 0-3 0,4 0-1 0,4 0 0 0,-1-3 0 15,-3 0-8-15,7 0 10 0,-3 0-10 0,3-3 10 16,0 0-10-16,0-3 12 0,-3 6-12 0,0-5 12 15,3-1-12-15,-7-6 0 0,3 0-12 0,1 6 12 16,-4-5-14-16,0 2 5 0,0-9 1 0,-3 6 0 16,-1 1-14-16,-3-1-2 0,4-3-1 0,-4 3 0 15,-4 1-16-15,1-7-3 0,-1 3-1 0,-3 3 0 16,3 1 16-16,-3-1 3 0,0 0 1 0,-3 0 0 16,3 4 25-16,-4-4 17 0,1 6-2 0,-5 0-1 15,5 0 5-15,-4 6 1 0,-4 0 0 0,4 6 0 16,0-6 18-16,0 6 4 0,0 0 1 0,0 6 0 15,3-4-35-15,0 4-8 0,1 0 0 0,-1 6 0 16,1-1 0-16,3 4 0 0,0 2 0 0,3-5 0 16,0 3 0-16,4-4 0 0,-3 1 0 0,6-1 0 15,-3 4-20-15,4-3 4 0,3-4 1 0,-3 10 0 16,3-12 15-16,3-1 0 0,-3-5 0 0,4 3 0 16,-1 3 27-16,1-9 8 0,3 0 1 0,0 3 1 15,4-6-37-15,0 0-21 0,-1 0 2 0</inkml:trace>
  <inkml:trace contextRef="#ctx0" brushRef="#br0" timeOffset="44984.418">13670 4400 1485 0,'-7'15'31'0,"4"3"7"16,-5-7-30-16,5-5-8 0,-1 6 0 0,1 0 0 15,-1-3 56-15,4-4 11 0,0-5 1 0,0 0 1 16,0 0-14-16,0 0-3 0,0 0-1 0,0 0 0 15,0 0-15-15,0 0-4 0,4-5 0 0,-1-1 0 16,1-3-12-16,-1 3-2 0,-3 0-1 0,4-6 0 16,-4 6-17-16,0 1 8 0,0-1-8 0,0-6 0 15,-7 6 0-15,3 0 0 0,-3 3 0 0,0-3 0 16,0 0 0-16,0-5 0 0,4 5 0 0,-8 0 0 16,4 6 0-16,-4 0 0 0,4 0 0 0,0 0 0 15,0 12 0-15,0-12 0 0,0 11 0 0,0-5 0 16,0 6 0-16,0-3 0 0,-4 9 0 0,4-7 0 0,-3 7 8 0,3 3 0 15,0-10 1-15,0 7 0 16,3 0-9-16,1-4 0 0,3-2 0 0,0 12 0 16,0-13 0-16,3 10 0 0,-3-3 0 0,7 2 0 15,0 4 0-15,4-13 10 0,-4 13-10 0,3-12 10 16,1 2-33-16,0 4-6 0,-1 0-2 0,1-4 0 0,-1 4 31 0,1 0 0 16,3-7 0-16,0-5 0 15,0 6-160-15,-3-3-25 0,-1-3-6 0</inkml:trace>
  <inkml:trace contextRef="#ctx0" brushRef="#br0" timeOffset="45331.534">13162 3759 1504 0,'0'18'43'0,"0"8"9"0,4-2-42 0,-1-1-10 0,1 10 0 16,3-4 0-1,0-2 60-15,0 5 9 0,0-3 3 0,0 1 0 0,4-4-28 0,-4-2-6 0,3 2-1 16,-3-2 0-16,4-1-22 0,-1-2-5 0,-2-3-1 0,2-7 0 16,1 1-9-16,-1-12 10 0,1 6-10 0,-1-6 10 31,5 3-101-31,2-3-20 0,1 0-4 0</inkml:trace>
  <inkml:trace contextRef="#ctx0" brushRef="#br0" timeOffset="45853.427">13822 3971 1288 0,'3'9'36'0,"-3"0"8"0,4 2-35 0,-1 1-9 0,4 0 0 0,-3-3 0 15,0 8 79-15,3 1 13 0,-4 0 4 0,4-1 0 16,0 4-36-16,0 2-6 0,0-8-2 0,4 15 0 15,-4-7-28-15,0 9-5 0,4 1-2 0,-4 2 0 16,0-6-17-16,-4 4 10 0,4-4-10 0,-3 9 8 16,-1-8-8-16,1-4 0 0,-1 4 9 0,1 2-9 15,-4-9 8-15,3 10-8 0,-3-10 8 0,0 4-8 16,0-4 0-16,0 4 0 16,0-4-12-16,0 7 4 0,0-16-41 0,0 10-8 15,0-12-2-15</inkml:trace>
  <inkml:trace contextRef="#ctx0" brushRef="#br0" timeOffset="46347.199">14104 4580 1437 0,'0'0'40'0,"11"5"10"0,-4-5-40 16,0 0-10-16,0 3 0 0,0 0 0 0,3-3 52 0,1 0 8 0,0 3 1 0,-1-3 1 15,1 3-34-15,-1-3-6 0,1 3-2 0,0-3 0 16,-1 3 10-16,1-3 2 0,-1 0 0 0,1 0 0 16,-4 0-32-16,4 0-10 0,-4-3 0 0,0 3 0 15,0-3 10-15,-4-3 9 0,4 3-1 0,-3 0-8 16,-1-2 10-16,-3-7-10 0,4 6 8 0,-4-6-8 15,3 0-11-15,-3 4-7 0,0-4-2 0,4 0 0 16,-4 0 2-16,0 1 0 0,-4-1 0 0,4-3 0 16,-3 9 1-16,-1-6 0 0,-3 1 0 0,4-1 0 31,-4 6-11-31,0 3-1 0,3-3-1 0,-3 6 0 0,7 0 4 0,-7 0 1 0,0 3 0 0,0 0 0 16,0 6 11-16,0 3 2 0,0-1 1 0,0 1 0 15,0 6 11-15,-4 2 0 0,4-2 0 0,0 9 0 16,0-4 17-16,0 6 6 0,0-2 1 0,3 2 0 15,-3-2-9-15,4-4-2 0,-1 4 0 0,4-4 0 16,0 1-13-16,0-4 0 0,4 4 0 0,-4-6 0 16,7-1 36-16,0-2 5 0,0-3 1 0,3-1 0 15,-3 1-18-15,4-3-4 0,3-3-1 0,0 6 0 16,0-7-8-16,0 1-2 0,1 6 0 0,-1-6 0 16,3 6-48-16,-3-12-9 0,1 6-3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19T15:54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22571 15675 2026 0,'0'0'44'0,"0"0"10"0,0 0 2 0,-7 4 1 15,7-4-45-15,0 0-12 0,0 0 0 0,0 0 0 16,0 0 27-16,0 0 3 0,0 0 1 0,0 0 0 16,0 0 14-16,0-7 3 0,3 4 1 0,1-3 0 15,-1 3-26-15,4 0-6 0,4-1-1 0,-4 4 0 16,4 0-16-16,3 0 0 0,-4 4 0 0,8-1 0 15,-4 0-12-15,0 0-7 0,0 0-1 0,0 3 0 16,4-2-172-16,-4-4-36 0,18 3-6 0,-11-6-2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ED9F96-69DB-41CD-A1C1-92CDE89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0E3DB9-F5CA-463F-BD9A-2F3DB924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Pierre </a:t>
            </a:r>
            <a:r>
              <a:rPr lang="en-US" dirty="0" err="1"/>
              <a:t>Gringoire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riche? </a:t>
            </a:r>
            <a:r>
              <a:rPr lang="en-US" dirty="0" err="1"/>
              <a:t>Pourqoui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1B29B3-4C47-4548-9332-2750C2873D89}"/>
                  </a:ext>
                </a:extLst>
              </p14:cNvPr>
              <p14:cNvContentPartPr/>
              <p14:nvPr/>
            </p14:nvContentPartPr>
            <p14:xfrm>
              <a:off x="1258560" y="642240"/>
              <a:ext cx="3909600" cy="1356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1B29B3-4C47-4548-9332-2750C2873D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9200" y="632880"/>
                <a:ext cx="3928320" cy="137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144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14:cNvPr>
              <p14:cNvContentPartPr/>
              <p14:nvPr/>
            </p14:nvContentPartPr>
            <p14:xfrm>
              <a:off x="8123040" y="5635080"/>
              <a:ext cx="82800" cy="1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39EC90-4CC7-429A-8361-9AF16D2E2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3680" y="5625720"/>
                <a:ext cx="10152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28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Autrefois les Nationals de Washington, étaient les Expos de Montréal.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692DCB2-7086-4FB4-BFBE-F3FADC80226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25039" y="2670464"/>
            <a:ext cx="4646543" cy="34804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977D25-7AD5-448C-86A8-2E0AF20D7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2" y="2875130"/>
            <a:ext cx="4935772" cy="33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CC00-03A4-4C57-8013-A39BB994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0CA69-7C14-486D-9620-3CCC08B2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5A444-14F4-45F0-812A-2AAB3EFE8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584" y="1860894"/>
            <a:ext cx="6000790" cy="399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9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théâtre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de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Pierre </a:t>
            </a:r>
            <a:r>
              <a:rPr lang="en-US" dirty="0" err="1"/>
              <a:t>Gringoire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mystère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au point de commencer.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découvert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n-US" dirty="0"/>
              <a:t>’ à </a:t>
            </a:r>
            <a:r>
              <a:rPr lang="en-US" dirty="0" err="1"/>
              <a:t>côté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théâtre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y a un café qui vend du café à </a:t>
            </a:r>
            <a:r>
              <a:rPr lang="en-US" dirty="0" err="1"/>
              <a:t>moitié</a:t>
            </a:r>
            <a:r>
              <a:rPr lang="en-US" dirty="0"/>
              <a:t> prix.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convaincre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, qui </a:t>
            </a:r>
            <a:r>
              <a:rPr lang="en-US" dirty="0" err="1"/>
              <a:t>sont</a:t>
            </a:r>
            <a:r>
              <a:rPr lang="en-US" dirty="0"/>
              <a:t> des </a:t>
            </a:r>
            <a:r>
              <a:rPr lang="en-US" dirty="0" err="1"/>
              <a:t>moyens</a:t>
            </a:r>
            <a:r>
              <a:rPr lang="en-US" dirty="0"/>
              <a:t> </a:t>
            </a:r>
            <a:r>
              <a:rPr lang="en-US" dirty="0" err="1"/>
              <a:t>Parisiens</a:t>
            </a:r>
            <a:r>
              <a:rPr lang="en-US" dirty="0"/>
              <a:t>,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vaut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dirty="0" err="1"/>
              <a:t>s’ils</a:t>
            </a:r>
            <a:r>
              <a:rPr lang="en-US" dirty="0"/>
              <a:t> </a:t>
            </a:r>
            <a:r>
              <a:rPr lang="en-US" dirty="0" err="1"/>
              <a:t>assistent</a:t>
            </a:r>
            <a:r>
              <a:rPr lang="en-US" dirty="0"/>
              <a:t>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mystère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0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2F7D-BE59-4977-B314-7E1BBDF0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E473-F85D-42C0-93B2-545EB87E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97744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raison pour assister à un </a:t>
            </a:r>
            <a:r>
              <a:rPr lang="en-US" dirty="0" err="1"/>
              <a:t>mystère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44452</TotalTime>
  <Words>114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Autrefois les Nationals de Washington, étaient les Expos de Montréal. </vt:lpstr>
      <vt:lpstr>PowerPoint Presentation</vt:lpstr>
      <vt:lpstr>Le théâtre!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663</cp:revision>
  <cp:lastPrinted>2017-09-11T13:53:50Z</cp:lastPrinted>
  <dcterms:created xsi:type="dcterms:W3CDTF">2016-10-03T16:25:09Z</dcterms:created>
  <dcterms:modified xsi:type="dcterms:W3CDTF">2024-10-15T15:38:20Z</dcterms:modified>
</cp:coreProperties>
</file>