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452" r:id="rId3"/>
    <p:sldId id="467" r:id="rId4"/>
    <p:sldId id="457" r:id="rId5"/>
    <p:sldId id="460" r:id="rId6"/>
    <p:sldId id="461" r:id="rId7"/>
    <p:sldId id="497" r:id="rId8"/>
    <p:sldId id="498" r:id="rId9"/>
    <p:sldId id="499" r:id="rId10"/>
    <p:sldId id="463" r:id="rId11"/>
    <p:sldId id="464" r:id="rId12"/>
    <p:sldId id="462" r:id="rId13"/>
    <p:sldId id="500" r:id="rId14"/>
    <p:sldId id="466" r:id="rId15"/>
    <p:sldId id="451" r:id="rId16"/>
    <p:sldId id="352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67"/>
            <p14:sldId id="457"/>
            <p14:sldId id="460"/>
            <p14:sldId id="461"/>
            <p14:sldId id="497"/>
            <p14:sldId id="498"/>
            <p14:sldId id="499"/>
            <p14:sldId id="463"/>
            <p14:sldId id="464"/>
            <p14:sldId id="462"/>
            <p14:sldId id="500"/>
            <p14:sldId id="466"/>
          </p14:sldIdLst>
        </p14:section>
        <p14:section name="Untitled Section" id="{A9CF2E0D-F7E7-4224-A135-7FD258DD36EC}">
          <p14:sldIdLst>
            <p14:sldId id="45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7T17:30:57.8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5232 3427 787 0,'0'0'22'0,"0"0"6"0,0 0-28 0,0 0 0 0,0 0 0 0,0 0 0 15,0 0 81-15,0 0 11 0,0 0 3 0,0 0 0 16,0 0-51-16,0 0-11 0,0 0-1 0,0 0-1 16,0 12 16-16,0-12 3 0,0 6 1 0,0 6 0 15,0-7-5-15,0 1-1 0,3 6 0 0,-3-3 0 16,4-3-21-16,-4 0-5 0,0 5-1 0,3 1 0 0,1 0 8 15,-1-3 2-15,1 8 0 0,-1-5 0 0,1 0-1 0,-1 3 0 16,-3 2 0-16,7 1 0 16,1 0-13-16,-5 2-2 0,1-2-1 0,3-1 0 15,-7-2 4-15,3 3 1 0,1 5 0 0,-1-2 0 0,1 2 11 16,-1 1 2-16,4-7 1 0,-3 10 0 0,-1-9-30 0,4 5 0 16,1-2 0-16,-5 2 0 0,4-5 0 0,0 2 9 15,-3-2-9-15,-1 0 12 0,1 8 0 0,-1-14 1 16,1 8 0-16,-1-2 0 0,-3-6-2 0,0 6-1 15,0-7 0-15,0-2 0 0,0 3 3 0,0-6 1 16,-3 6 0-16,3-12 0 0,-4 5 14 0,4-5 2 16,-7 6 1-16,7-6 0 0,0 0-11 0,-7 6-3 0,-3-6 0 15,-1 0 0-15,-3-6-8 0,3 0-1 0,1 1-8 16,-1-7 12-16,-3 6-12 0,-4-9 0 16,4 3 0-16,0-5 0 0,0-1 0 0,-4 0 9 0,4 4-9 0,-3-4 12 15,6 1-25-15,-10 2-5 0,3-3-1 0,4 6 0 31,0-5-15-31,-4 2-3 0,4 3-1 0,0 1 0 16,4-1-9-16,-1-3-1 0,-7 6-1 0,4 0 0 16,4-2-18-16,-4 5-3 0,3 0-1 0,0 0 0 15,4 0-17-15,7 6-4 0,-7-6-1 0,7 6 0 16,-7 0 4-16,7 0 1 0,0 0 0 0</inkml:trace>
  <inkml:trace contextRef="#ctx0" brushRef="#br0" timeOffset="555.078">4858 3142 918 0,'0'0'20'0,"0"12"4"0,0-3 0 0,0 2 3 0,0-5-27 0,0 6 0 0,3 0 0 0,-3-6 0 16,0-6 56-16,0 11 7 0,4-8 1 0,-4 6 0 16,0-9-36-16,0 0-6 0,3 9-2 0,-3-9 0 15,4 6 16-15,-4-6 4 0,3 0 0 0,-3 0 0 16,7 0-21-16,-7 0-4 0,4 0-1 0,7 0 0 16,-8-6 18-16,4 6 3 0,-3 0 1 0,3 0 0 15,3 0-19-15,1 0-3 0,3 0-1 0,4 6 0 0,-4-6-5 0,3 0 0 16,5 6-8-16,-5-6 12 15,4 6-12-15,-3-1 0 0,3 1 0 0,0 0 0 0,4 0 12 0,-7 3 0 16,3 3 0-16,4-1 0 16,-4-5-1-16,3 6-1 0,5 0 0 0,-12-3 0 0,8 2-10 15,0-5 12-15,-4 6-12 0,11 0 12 16,-11-6-12-16,3 3 0 0,1-4 0 0,0 1 0 0,3 0 8 0,-7-6-8 16,0 12 8-16,4-12-8 15,0 0-20-15,-1 0-8 0,-2-12-3 0,-5 12 0 16,4 0-122-16,4-9-25 0,24 1-5 0,-24 5-1 0</inkml:trace>
  <inkml:trace contextRef="#ctx0" brushRef="#br0" timeOffset="2249.694">5694 3871 529 0,'0'0'11'0,"0"0"2"16,0 0 1-16,0 0 2 0,0 0-16 0,0 0 0 0,0 0 0 0,0 0 0 0,0 0 39 0,0 0 4 15,0 0 1-15,0 0 0 0,-4-6 6 0,1-9 2 16,-1 10 0-16,4-1 0 0,-3-6-16 0,3 6-4 15,-4 0 0-15,1 0 0 0,3 0 4 0,0 6 0 16,-4-5 0-16,4 5 0 0,0 0-23 0,0 0-4 16,0 0-1-16,0 0 0 0,0 0 18 0,0 0 3 15,0 0 1-15,0 0 0 0,0 0-10 0,0 0-1 0,0 0-1 0,0 0 0 16,0 0 10-16,0 0 3 0,-3 5 0 0,3 7 0 16,0-6 9-16,0 0 3 0,0-6 0 15,0 6 0-15,-4 0-11 0,4 3-1 0,0 2-1 0,0-5 0 16,0-6-2-16,0 12 0 15,0-6 0-15,0 6 0 0,0-7-12 0,0 4-4 16,0-3 0-16,0 6 0 0,0-6-12 0,0-6 0 0,0 0 0 0,0 6 0 16,0-6 0-16,4 6 0 0,-4-6 0 0,0 0 0 15,0 0 9-15,0 0-1 0,0 0 0 0,0 0 0 16,0 5-8-16,0-5 0 0,0 0 0 0,0 0 0 16,0 0 0-16,0 0 0 0,0 0 0 0,0 0 0 15,0 0 0-15,0 0 8 0,0 0-8 0,0 0 8 16,0 0-8-16,0 0 0 0,0 0 0 0,0 0 0 15,0 0 8-15,0 0 0 0,0 0 0 0,0 0 0 16,0 0 20-16,0 0 3 0,0 6 1 0,0-6 0 16,0 0-32-16,0 0 0 0,0 0 0 0,0 0 0 15,0 0 0-15,0 0 0 0,0 0 0 0,0 0 0 0,0 0 12 16,0 0-4-16,0 0-8 0,0 0 12 0,0 0-12 16,0 0 0-16,0 0 0 0,0 0 0 0,0 0 0 0,0 0-10 15,0 0 2-15,0 0 0 0,0 0 8 0,0 0 0 16,0 0 0-16,0-6 0 0,0 6 0 0,0-5 0 15,-4-1 0-15,4 6 0 16,0 0 0-16,0 0 0 0,-3-6 0 0,3 6 0 0,0 0 0 0,0-6 0 16,-4 0 0-16,4 6 0 0,0-6 8 0,0 6 0 15,0 0 0-15,0 0 0 0,0 0-8 0,0 0 0 16,0 0 0-16,0 0 0 0,0 0 0 0,0 0 0 16,0 0 0-16,0 0 0 0,0 0 0 0,0 0 0 15,0 0 0-15,0 0 0 0,0 0 0 0,0 0 0 0,0 0 0 0,0 0 0 16,0 0 0-16,0 0 0 0,-3-6 0 0,3 6 0 15,0 0 0-15,0 0 8 0,0 0-8 0,0 0 8 16,0 0-8-16,0 0 0 0,-8-3 0 0,8 3 0 16,0 0 0-16,0 0 0 0,0 0-8 0,0 0 8 15,8 0-12-15,-5-6 2 0,4 1 1 0,-3 5 0 16,3 5 9-16,0-5 0 0,3 0 0 0,-3 6 0 16,7-6 0-16,-6 3 0 0,2-3 0 0,1 3 0 15,-4-3 0-15,3 3 0 0,-3-6 0 0,4 6 0 16,0-3 0-16,-8 0 0 0,-3 0 0 0,0 0 0 15,4-3 0-15,-1 0 0 0,4 0 0 0,0 3 0 16,-7 0 0-16,4-11 12 0,-1 5-4 0,1-6 0 16,-1 6-8-16,4-6 0 0,0-2 0 0,-3 2 0 15,3 0 0-15,-3-6 0 0,-1 7 0 0,1 2 0 16,-4-3 0-16,0 6 0 0,0 6 0 0,0-6 0 16,0 6 0-16,0 0 0 0,0 0 0 0,0 0 0 0,0-11 0 15,0 11 0-15,0-6 0 0,0 6 0 0,0-6 0 0,0 6 0 16,-4-9 0-16,1 6 0 0,-1 0-12 0,-3-9 0 15,0 7 0-15,-4-1 0 0,1 0 12 0,-1 6 0 16,1-6 8-16,3 0-8 0,-4 0-10 0,-3 6-6 16,3 0-2-16,-3 0 0 0,7-6 18 0,-3 6 0 15,2 0-8-15,8 0 8 0,-7 6-14 0,7-6 1 16,-7 6 0-16,7 6 0 16,0 0-15-16,4-1-4 0,-1 4 0 0,4 3 0 15,1 5 32-15,2 4 0 0,1 2 0 0,-4 3 0 16,3-2-22-16,4 2-8 0,-3 3-2 0,-4-2 0 0,4 2 32 0,-1-3 0 15,1-2 0-15,-1 2 0 0,1-3 0 0,-4-11 0 16,-3 9 0-16,3-10 0 0,0-5 12 0,-4 3-12 0,1-4 12 16,3 1-12-16,0-6 0 0,-4-6 0 0,8 0 0 0,-4 0 0 31,-3-6-26-31,3 0-12 0,7 0-2 0,-4 0-683 0</inkml:trace>
  <inkml:trace contextRef="#ctx0" brushRef="#br0" timeOffset="3458.175">7052 3636 1148 0,'0'0'25'0,"0"0"6"0,0 0 1 0,0 0 0 0,0 0-32 0,-7 6 0 0,7-6 0 0,-4 6 0 0,4-6 69 0,-3 6 8 16,-1-1 2-16,4 4 0 0,0-9-45 0,0 12-9 15,0-6-1-15,4 0-1 0,-4 6-23 0,0-7 8 16,3 7-8-16,-3-6 0 0,4 3 8 0,-1-3-8 16,5 5 8-16,-5 1-8 0,1 0 15 0,-1 3-2 15,1-4 0-15,-1 7 0 0,1-6-13 0,-1 3 11 16,1 2-11-16,-4-5 10 0,3 0 34 0,-3 5 8 16,0-8 0-16,4 3 1 15,-4 0-27-15,-4-6-6 0,4-6 0 0,0 0-1 0,0 0 19 0,-3 5 4 16,3-5 1-16,0 0 0 0,-7 6-14 0,7-6-2 15,0 0-1-15,-7 0 0 0,0-6-9 0,0 1-1 16,3-1-1-16,0 6 0 0,-3-6-15 0,4 0 0 16,-1-6 0-16,4 6 0 0,-3-3 0 0,-1-2 0 0,4 5 0 0,-7 0 0 15,7-6 0-15,0-3-12 0,0 10 12 0,7-1-10 16,-7-6 10-16,4 6-12 0,-1 0 12 0,-3-6-12 16,0 1 12-16,4 5-10 0,-1 3 10 0,1-9-10 15,3 6 10-15,0 0-8 0,0 0 8 0,0 6-8 16,0 0-3-16,4-5 0 0,-4 5 0 0,0 0 0 15,0 0 11-15,4 0-12 0,-4-6 12 0,0 6-12 16,0 0 12-16,3 0 0 0,-6 6 0 0,3-6 0 16,-7 0 0-16,7 5 0 0,-3 1 0 0,3 0 0 15,0 0 0-15,-4 0 0 0,1 3 0 0,-1-3 0 16,1 5 0-16,-1 1 0 0,1-6 0 0,-1 6 0 0,1 0 0 16,-1 2 0-16,-3-8 0 0,4 6 0 0,-4-6 0 15,3 0 11-15,-3 0-3 0,0-6 0 0,0 0-8 16,0 0 0-16,0 0 0 0,0 0 0 0,0 0 0 15,0 0 10-15,0 0-10 0,0 0 10 16,0 0-10-16,-3-6 0 0,-1-6 9 0,1 6-9 0,-4 0 0 0,3-11 0 16,4 8 0-16,0-3 0 0,0-6-9 0,-3 7 9 15,6-4-10-15,-3 9 10 0,0 0 0 0,0 0 0 16,4 0 0-16,-1 0 0 0,-3 1 0 0,4-1 0 16,-1 0 0-16,1-3 0 0,3 3-10 0,-4 6 1 15,1-12 0-15,3 12 0 0,0 0-1 0,0 0 0 16,0 0 0-16,4 12 0 0,-8-12 10 0,4 6-10 0,4 3 10 15,-4-9-10-15,4 0 10 0,-1 6-8 0,1 0 8 16,3 5-8-16,-4 1 8 0,1-6 0 0,0 0 0 16,-1 3 0-16,4 2 0 0,-10-5 0 0,3 6 0 0,0-6 0 15,0 0 8-15,-3 6-8 0,-1-7 10 16,1 4-10-16,3 3 8 0,-4-6-8 0,1 0 0 0,3 6 9 16,-4-1-9-16,-3-8 8 0,4 6-8 0,-1 0 8 15,-3 3-8-15,0-6 0 0,0-6 0 0,4 11 0 16,-4-5-20-16,3 0 1 0,-3-6 0 0,0 0 0 15,4 3-40 1,-4-3-8-16,0 0-1 0,0 0-1 0,0 0-39 0,0 0-8 16,0 0-2-16</inkml:trace>
  <inkml:trace contextRef="#ctx0" brushRef="#br0" timeOffset="4368.899">7641 3648 794 0,'0'0'22'0,"0"0"6"0,0 6-28 0,-3 2 0 0,3-8 0 0,0 12 0 15,0-12 69-15,0 6 8 0,0-6 2 0,0 0 0 0,0 0 9 0,0 0 3 16,0 0 0-16,0 0 0 0,0 0-17 0,0 0-3 16,0 0-1-16,0 0 0 0,0 0-50 0,0 0-11 15,3 0-1-15,8 6-8 0,-8-6 0 0,8 6 0 16,-1-6 0-16,1 0 0 0,0 0 0 0,3 6 0 15,0-6 0-15,0 0 0 0,0 0 0 0,-3 0 0 0,6 0 0 0,-6 0 0 16,3 0 0-16,-3 0 0 0,3 0 0 0,0-6 0 16,-4 6 0-16,-3 0 0 0,4 0 10 0,-4 0-10 15,-3-6 9-15,-1 6-9 0,1-6 10 0,-1 0-10 16,4 6 15-16,-7-6-3 0,4-3-1 0,-4 9 0 16,0 0-2-16,-4-5 0 0,4-1 0 0,-7 6 0 15,4-6 2-15,-4 0 0 0,0-6 0 0,-1 12 0 16,-2-12 12-16,-4 6 2 0,0 1 1 15,0 2 0-15,-1-3-6 0,1 0-2 0,-3 6 0 0,3-6 0 16,-4 6-18-16,4 0 0 0,0-6 0 0,0 6 0 16,3 0 0-16,4 6 0 0,-4-6-10 0,4 6 10 15,4 0-21-15,3-3 3 0,-4 6 1 0,4-1 0 16,0 10-2-16,0 0 0 0,4-7 0 0,-1 10 0 16,1-3 19-16,3 5-12 0,0-8 12 0,-3 2-10 15,6 1 10-15,-3 3 0 0,0 2 8 0,0 1-8 16,0-4 0-16,-3 4-12 0,3-1 2 0,-4-8 0 0,4 3 10 15,-3-1 0-15,0-2 0 0,-1-6 0 0,-3 6 12 0,4-4-3 16,-1-5 0-16,-3-6 0 0,0 0 8 0,0 0 2 16,0 0 0-16,0 0 0 0,4-6-19 0,3 6-19 15,3-6 4-15,1 1-530 16,6-7-107-16</inkml:trace>
  <inkml:trace contextRef="#ctx0" brushRef="#br0" timeOffset="5190.862">8682 3709 1148 0,'0'0'25'0,"0"0"6"0,0 0 1 0,0 0 0 0,0 0-32 0,0 0 0 16,0 0 0-16,-7-5 0 0,3 5 66 0,-3-6 7 15,7 6 2-15,0 0 0 0,0 0-20 0,0 0-4 0,0 0-1 0,-7 0 0 16,7 0-8-16,0 0-2 0,-7 0 0 0,7 0 0 16,0 0-12-16,-3 6-2 0,-1-1-1 0,4 7 0 15,0-6-14-15,0 9-3 0,4-4-8 0,-4 7 12 16,0-3-12-16,3 2 0 16,-3 1 0-16,4 0 0 0,-1 2 0 0,1-2 0 15,-1-6 0-15,1 8 0 0,-4-8 15 0,3 0-3 16,1 0-1-16,-4-1 0 0,3 1-3 0,-3-9 0 15,0-3 0-15,0 0 0 0,0 0 16 0,0 0 2 0,0 0 1 0,0 0 0 16,0 0 1-16,0 0 0 0,0 0 0 0,0 0 0 16,-7-3 4-16,0-3 2 0,0 0 0 0,0-11 0 15,0 5-34-15,4-3-22 0,-1 9 3 0,-3-11 1 16,3 5 18-16,1-6 0 0,-1 4-8 0,-3 2 8 16,4 0 0-16,-1 0 0 0,1 1 0 0,3-4 0 15,-4 3 0-15,1 6 0 0,3-6 0 0,-4 7 0 16,1-1 0-16,-1-6 0 0,1 6 0 0,-1 3 0 15,4-9 0-15,0 7 0 0,0-1 0 0,0 0 0 0,0 6 0 0,0 0 0 16,0 0 0-16,0-6 0 0,0 0-8 0,0 0 8 16,0 0-12-16,0 6 12 0,4-6-10 0,-1 0 10 15,1 4-8-15,-1-4 8 0,4 6-10 0,-3-6 10 16,3 6-12-16,0-6 12 0,3 6-18 0,1-6 3 16,0 6 1-16,-1 0 0 15,4-6-17-15,0 6-3 0,1 0-1 0,-1 0 0 16,0 0-36-16,-4 0-7 0,8 0-2 0,-4 0 0 15,7 6-34-15,-3-6-7 0,3 0-2 0</inkml:trace>
  <inkml:trace contextRef="#ctx0" brushRef="#br0" timeOffset="5858.821">8985 3748 1350 0,'0'0'29'0,"0"0"7"0,0 0 0 0,0 0 3 0,0 0-31 0,0 0-8 0,-7 0 0 0,7 0 0 0,0 0 56 0,0 0 11 16,0 0 1-16,0 0 1 0,0 0-25 0,0 0-4 16,0 0-2-16,0 0 0 0,0 0-30 0,4 5-8 15,3-5 0-15,0 12 0 0,0-12 0 0,3 0 0 16,1 6 0-16,3-6-8 0,-3 6 0 0,3-6 0 16,0 6 0-16,0-6 0 0,0 3 8 0,0 0 0 15,0-3 0-15,1 3 0 0,2 3 0 0,-3-1-8 16,-3-5 8-16,-1 0-8 0,-2 6 8 15,-5 0 0-15,-3-6 0 0,0 0 0 0,7-6 24 0,-7 6 6 16,0 0 2-16,0 0 0 0,0-6-7 0,0 1-1 16,-3-7 0-16,-1 9 0 0,-3-3-3 0,0-6-1 15,-4 0 0-15,1 7 0 0,-1-7 0 0,-3-3 0 0,0 3 0 16,0 1 0-16,3-1-20 0,-3 6-8 0,-4-12 0 16,4 10 0-16,-3 2 8 0,3 0 0 0,-4 0 0 15,4 0-8-15,0 0-2 0,3 6 0 0,1 0 0 16,3 0 0-16,-4 0-6 0,7 0 0 15,4 0-1-15,-7 6 0 0,4 6 1 0,-1-6 0 0,1 0 0 16,-1 8 0-16,4-2 6 0,4 0 2 0,-4 0 0 0,0 5 0 16,3-8 8-16,-3 3-12 0,4 5 12 0,-1 1-12 15,-3-6 12-15,0 2 0 0,4 10 0 0,-4-6 0 16,3-4 0-16,1 4 0 0,-4-6 0 0,4 5 0 16,-1-2 0-16,-3-3 8 0,4 0-8 0,-1 5 0 15,1-11 8-15,-1 3-8 0,1 3 10 0,3-1-10 16,-4 1 0-16,4-6 0 0,4 0 0 0,-4 3 0 15,4-3 0-15,-1 0-12 0,4-1 12 0,-3 1-13 16,3 0-31-16,4 0-5 0,-4-6-2 0,3 0 0 16,1-6-44-16,0 6-9 0,-1-6-1 0,-3 0-306 15,8-5-61-15</inkml:trace>
  <inkml:trace contextRef="#ctx0" brushRef="#br0" timeOffset="6636.14">9412 3592 1044 0,'0'0'23'0,"0"0"5"0,0 0 0 0,0 0 1 0,0 0-29 0,0 0 0 0,0 0 0 0,0 0 0 0,0 0 40 0,-3 6 3 16,3-6 0-16,0 0 0 0,-4 6-17 0,4-6-3 15,0 8-1-15,0-8 0 0,0 12-2 0,0-12 0 16,0 6 0-16,0 0 0 0,4 0-9 0,-4 0-3 15,3 0 0-15,1-1 0 0,-1 4 4 0,1 3 1 16,-1-6 0-16,1 6 0 0,-1-6 8 0,1 11 2 16,3-11 0-16,-4 9 0 0,8-4-2 0,-4 7 0 15,4-6 0-15,-4 8 0 0,3-2 3 16,-3 6 0-16,4-4 0 0,-1 4 0 0,1-4 8 0,0-2 1 0,-1 0 1 16,1 5 0-16,-1-2-22 0,-3-4-4 0,0-5 0 15,-3 0-8-15,3-9 52 0,-3 9 3 0,-1-7 1 16,-3-5 0-16,0 0-28 0,0 0-4 15,0 0-2-15,0 0 0 0,0 0 12 0,0 0 2 0,0 0 1 0,0 0 0 16,0 0-12-16,0 0-2 0,0 0-1 0,0 0 0 16,-3-5-14-16,-1-7-8 0,1 9 8 0,-1-3-8 15,4-6 0-15,-4 6 0 0,4 0 0 0,0-5-8 16,0 2 8-16,4 0-8 0,0 0 8 0,-1 3-8 16,-3-11 8-16,4 5-12 0,-1 0 12 0,1 3-12 15,-1-14 12-15,4 11 0 0,-3 0-9 0,-4-8 9 16,3 8 0-16,1-6 0 0,-4-2 0 0,0 8 8 15,3 0-8-15,-3 0 0 0,0 1 0 0,0-4 0 16,0-3 0-16,0 7-14 0,0-1 2 0,0 0 0 16,-3-6-3-16,3 10 0 0,0 2 0 0,0-6 0 15,0 6-32-15,3-6-6 0,1 6-2 16,-4 1 0-16,3-4-41 16,1 3-8-16,-1 0-1 0,1 6-420 0,0-12-84 0</inkml:trace>
  <inkml:trace contextRef="#ctx0" brushRef="#br0" timeOffset="7402.674">9842 3654 1134 0,'0'0'24'0,"0"0"6"0,0 0 1 0,0 0 1 0,0 0-32 0,-3 5 0 0,3-5 0 0,0 9 0 15,0-9 53-15,-4 12 4 0,4-12 1 0,0 6 0 16,0-6-28-16,0 0-6 0,0 6 0 0,0-968-1 15,4 1936-14-15,3-969-9 0,-7 1 12 0,4 0-12 16,-4-6 13-16,3 6-4 0,1 3-1 0,-4-9 0 16,7 0 10-16,-7 0 2 0,7 6 0 0,-4-6 0 15,4 6 23-15,0-6 5 0,-7 0 0 0,7 5 1 0,-3-5-9 16,3 0-1-16,-3 0-1 0,3 0 0 16,0 0-16-16,0 0-3 0,0 0-1 0,0 0 0 0,3 0-6 0,-3 0-2 15,4 0 0-15,-4-5 0 0,0 5-10 16,0 0 10-16,0-6-10 0,4 0 10 0,-4 6 2 0,-4-12 1 15,4 9 0-15,-3-9 0 0,3 12-13 0,-3-5 0 16,-1-1 0-16,1 0 0 0,-4 0 0 0,3-6 12 16,-3 6-3-16,0-3-1 0,0 4 1 0,0-7 0 15,-3 6 0-15,3 0 0 0,-4 0-9 0,-3 0 0 16,4 0 0-16,-5 0-11 0,1 1 3 0,-3 2 0 16,-1 0 0-16,-3 0 0 0,4 3 8 0,-5 0 0 0,1 0 0 15,-3 0 8-15,-1 3-8 0,0-3 9 16,1 6-9-16,-1-3 10 0,4-1-10 0,0 4 0 15,3 0 0-15,1 0 0 0,3 0 0 0,-4 0 0 0,4 0 0 0,4 0 0 16,-1 0-8-16,-3-1 8 0,3 4-10 0,1-3 10 16,3 0-8-16,0 6 8 0,0-12 0 0,0 6-9 15,0 0 9-15,0 5-10 0,0-2 10 0,0-3-10 16,3 0 10-16,-3 0 0 0,4 5-9 0,-4 1 9 16,7 0-8-16,0-3 8 0,-3 8-10 0,3-5 10 15,0 6-9-15,-4-6 9 0,8 2-8 0,-4 4 8 16,0-6 0-16,3 5 0 0,-2-8 0 0,2 3-8 15,1 0 8-15,-1 5-8 0,4-5 8 0,-3-3-8 16,3 3 8-16,-3-1 0 0,-1-5-9 0,4 6 9 16,-3-6-12-16,3 0 1 0,-3-3 1 0,-1 3 0 0,1 0-10 15,-4-6-3-15,0 5 0 0,0-5 0 32,0-5-16-32,4-1-3 0,-4 0-1 0,0 3 0 0,0-3-33 0,3 0-8 0,1-6 0 15,0 6-574-15</inkml:trace>
  <inkml:trace contextRef="#ctx0" brushRef="#br0" timeOffset="7745.815">10273 3777 1191 0,'0'0'26'0,"0"0"6"0,0 0 0 0,0 0 2 0,0 0-34 0,0 0 0 0,0 0 0 0,0 0 0 16,0 0 45-16,0 0 3 0,0 0 0 0,0 0 0 15,0 0-12-15,0 0-3 0,0 0 0 0,0 6 0 16,3 0-33-16,1 3 0 0,-1-4 0 0,1 7 0 15,0-6 0-15,-1 6-9 0,4-6 9 0,-3 5 0 16,3 4 0-16,-4-3-8 0,4 6 8 0,0-4 0 16,0 4-24-16,-3 0 1 0,6-1 0 0,-6-2 0 15,3 3-45-15,0-1-8 0,-3 1-3 16,3-3-280-16,0 2-56 0</inkml:trace>
  <inkml:trace contextRef="#ctx0" brushRef="#br0" timeOffset="8093.458">10273 3254 1616 0,'0'0'36'0,"0"0"7"0,0 0 1 0,0 0 1 0,0 0-36 0,0 0-9 0,0 0 0 0,0 0 0 15,-7 6 8-15,7-6 0 0,0 0 0 0,0 0 0 16,0 0-8-16,0 0 0 0,-7 0 0 0,7 0 0 16,0 0 20-16,0 0 3 0,0 0 0 0,-7 0 0 15,7 0-23-15,0 0-10 0,0 0 1 0,-7 0 0 31,7 0-130-31,0 0-25 0,0 0-6 0,-7 0-1 0</inkml:trace>
  <inkml:trace contextRef="#ctx0" brushRef="#br0" timeOffset="8534.816">10590 3271 975 0,'0'0'21'0,"0"0"5"0,0 0 1 0,0 6 1 0,4 0-28 0,-4 6 0 0,0 3 0 0,0-10 0 15,3 7 63-15,-3 6 7 0,0-6 2 0,4 2 0 16,-4 4-26-16,0 0-5 0,3 2-1 0,-3-2 0 16,4 5-14-16,-4-2-3 0,4 2-1 0,-1 1 0 15,1 2 2-15,-1 7 0 0,-3-4 0 0,0 1 0 16,0 2 11-16,0-9 2 0,4 16 1 0,-4-10 0 15,0 9 2-15,3-8 0 0,-3 2 0 0,4-3 0 16,-1 4-21-16,1-10-4 0,-1 4-1 0,1-4 0 16,-1-5-14-16,1 2 8 0,-4-8-8 0,3 0 0 15,1-6 11-15,-1 6-11 0,-3-4 12 0,0-8-12 16,0 0-13-16,0 0-10 0,0 0-1 0,0 0-1 16,0 0-35-16,8-3-8 0,-5-2 0 15,4-1-1-15,0-6-110 0,-3 6-21 0</inkml:trace>
  <inkml:trace contextRef="#ctx0" brushRef="#br0" timeOffset="9018.653">10929 3348 1087 0,'0'0'24'0,"0"6"4"0,0 0 2 0,-3 5 1 0,3-5-31 0,0 6 0 0,0 0 0 0,0-6 0 16,0 2 66-16,0 4 7 0,0 0 2 0,0-6 0 16,0 0-34-16,0 0-6 0,0-1-2 0,0 4 0 15,0-9-11-15,0 12-2 0,0-6-1 0,-4 6 0 0,4-1-8 0,0-5-2 16,-4 9 0-16,4-3 0 0,-3 0-1 0,3-1-8 16,-4 13 12-16,4-12-4 0,-3 8-8 0,3 4 12 15,-4-4-12-15,4 4 12 0,-3-7-12 0,-1 10 12 16,1-4-12-16,-1 4 12 0,1 2-3 0,3-5 0 15,0-4 0-15,0 4 0 0,0-1 2 0,0-8 0 16,0 9 0-16,0-7 0 16,0-8-11-16,0 3 0 0,3 0 0 0,-3-7 0 0,0-5 8 0,0 6-8 15,0-6 8-15,0 0-8 0,0 0-12 0,0 0-8 16,0 0-2-16,0 0 0 16,0 0-42-16,0 0-9 0,0 0-2 0,0 0-586 0</inkml:trace>
  <inkml:trace contextRef="#ctx0" brushRef="#br0" timeOffset="9801.686">11112 3777 1022 0,'0'0'22'0,"0"0"5"0,0 9 1 0,-3-3 1 0,-1 0-29 0,4-1 0 0,-3 7 0 0,3-6 0 0,0-6 50 0,0 0 4 16,0 0 1-16,0 0 0 0,0 0 33 0,0 0 6 16,0 0 2-16,0 0 0 0,0 0-50 0,0 0-10 15,0 0-1-15,0 0-1 0,0 0-3 0,3 6-1 16,4 0 0-16,-3-6 0 0,3 0-20 0,0 6-10 16,-7-6 10-16,7 0-10 0,0 0 8 0,0 0-8 15,4 0 0-15,-1 0 9 0,-2-6-9 0,2 6 0 0,-3 0 0 0,0 0 0 16,0 0 0-16,4-6 0 15,-4 6 0-15,4 0 8 0,-4-6-8 0,3 6 0 0,-3-6 0 16,0 6 0-16,4 0 0 0,-4-6 0 16,0 0 0-16,0 6 0 0,0 0 0 0,0-5 0 15,-3 5 0-15,-1 0 0 0,4-6 0 0,-3 3 8 0,-1-3-8 0,-3 6 0 16,4-12 0-16,-4 12 0 0,0 0 0 0,0-6 0 16,0-6 0-16,-4 1-9 0,1 5 9 0,3-9 0 31,-7 3-29-31,3 1 1 0,-3 5 0 0,0-6 0 0,0 0 15 0,-4 0 3 0,4 10 1 15,-3-4 0-15,3 0-3 0,0 0 0 0,-4 0 0 0,4 6 0 16,-4 0 12-16,4 0-12 0,-3 0 12 0,3 0-12 16,7 0 12-16,-7 6 0 0,0 0 8 0,0 0-8 15,3 0 0-15,1-1 0 0,-1 4 0 16,0 3 0-16,1 0 0 0,3-6 0 0,0 5 0 0,-4 1 0 16,4-3 0-16,-3 3 0 0,-1-6 0 0,4 11 0 15,0-5 0-15,0-3 0 0,0 8 0 0,-3-5 0 16,3 6 0-16,0-6 0 0,0 2 0 0,0 4 0 15,-4 0 0-15,4-4 0 0,0 4 0 0,-3 0 0 0,3 5 0 16,0-11 0-16,0 8 0 0,3-2 0 0,1 0 8 0,-1 2-8 16,-3-8 10-16,4 6-10 0,-1-4 37 0,4 4 2 15,-3-6 0-15,3 0 0 0,4-1-15 0,-4-2-4 16,3 3 0-16,1-6 0 16,3 6-12-16,0-12-8 0,0 5 10 0,4-5-10 0,-1 0 0 0,1 0-18 15,3 0 2-15,0 0 1 16,1-5-98-16,-1-7-20 0,0 6-4 0</inkml:trace>
  <inkml:trace contextRef="#ctx0" brushRef="#br0" timeOffset="13503.79">5373 4944 560 0,'0'0'16'0,"0"0"3"16,0 0-19-16,0 0 0 0,0 0 0 0,0 0 0 15,3-18 24-15,-3 18 0 0,4 12 1 0,-4-12 0 0,0-6 19 0,0 6 4 16,3 12 1-16,1 0 0 0,3-3-22 0,-3 0-5 16,-1 5-1-16,-3-14 0 0,0 0 18 0,4 6 3 15,-4 6 1-15,3 5 0 0,-3-2-16 0,4-3-3 16,-4 6-1-16,0-1 0 0,3-2-37 0,-3 3-7 16,0 5-2-16,0-2 0 0,0 8 70 0,0-11 13 15,4 8 4-15,-4-2 0 0,3-1-52 0,-3-2-12 16,4 2 0-16,-1-5 0 0,1 2 54 0,3-2 8 15,-4 3 2-15,1 2 0 0,-1-11-52 0,1 6-12 16,-1-4 0-16,1 4 0 0,0 0 0 0,-4-4 0 0,3 1 0 16,-3 6 0-16,-3-4 0 0,3 1 0 15,-4 2 0-15,0-2 0 0,-3 6 0 0,4-4 0 16,-4 4 0-16,0-10 0 0,3 4 0 0,-3 0 0 0,4-7 0 0,-1 1 0 16,1-3 0-16,-1 9 0 0,1-12 0 0,-4-1 0 15,3 7 38-15,-7-6 5 0,8-6 1 0,-4 0 0 16,7 0-20-16,-7 0-3 0,3 0-1 0,-3 0 0 15,4-6 36-15,-4-6 6 0,0 1 2 0,-4-10 0 16,4 9-56-16,0-5-8 0,-4-7-8 16,1-2 8-16,6 2-53 0,-6 4-4 0,2 2-1 15,-6 6 0-15,7-5-5 0,4-1-1 0,-4 3 0 16,0 3-409-16,0 7-83 0</inkml:trace>
  <inkml:trace contextRef="#ctx0" brushRef="#br0" timeOffset="13953.754">5186 4568 1036 0,'0'0'23'0,"0"0"5"0,0 0 0 0,0 0 1 0,0 0-29 0,0 0 0 0,0 0 0 0,0 0 0 15,0 0 57-15,0 0 6 0,0 0 1 0,0 0 0 16,0 0-52-16,0 0-12 0,0 0 0 0,0 0 0 16,0 0 53-16,0 0 8 0,0 0 2 0,0 0 0 15,0 0-52-15,0 0-11 0,0 0 0 0,7 6 0 16,0 0 0-16,0-6 0 0,0 5 0 0,4-5 0 15,-1 9 0-15,-3-3 0 0,4 6 0 0,-1-6 0 16,5 6 0-16,-5-7 0 16,-3 7 0-16,0-3 0 0,0 0 0 0,4 0 0 0,-1-3 0 0,-10-6 0 15,8 0 0-15,2 5 0 16,1-5 0-16,3 6 0 0,-4-6 0 0,8 0 0 0,-7 0 0 0,-1 0 0 16,4 0 0-16,0 0 0 0,4 0 0 0,0 0 0 15,-1 0 14-15,8 0-4 0,-7-6-1 0,3 6 0 16,0 6-9-16,-3-6 0 0,-1-6 0 0,4 1 8 0,-3 5-18 15,-4-6-4-15,0 6-1 0,0 0 0 16,1 0-138-16,-15 0-28 0</inkml:trace>
  <inkml:trace contextRef="#ctx0" brushRef="#br0" timeOffset="14637.373">5669 5462 669 0,'0'0'14'0,"0"0"3"0,0 0 1 16,0 5 2-16,0-5-20 0,7 6 0 0,-3 3 0 0,3-3 0 15,-7-6 86-15,3 6 13 0,1-6 2 0,-1 12 1 0,-3-12-30 0,0 0-7 16,4 5-1-16,3 1 0 0,-4-3-48 0,-3-3-16 15,0 0 8-15,0 0-8 0,8 6 8 16,-5-3-8-16,-3-3 12 0,7 0-12 0,0 0 12 0,0 0-12 16,0 3 12-16,0 0-12 0,0-3 10 15,4 0-10-15,0 0 8 0,-4 0-8 16,3 0-10-16,1-3-7 0,3 0-2 0,0 0 0 0,0 3 19 0,-3-3 0 16,3 0 0-16,3 0 0 0,-6-8 30 0,0-1 10 15,-1 6 1-15,4-6 1 0,-3 3-19 0,-4 4-4 16,-4-7-1-16,1 6 0 0,0 0-18 0,-4-6 0 15,0 0 0-15,-4 1 0 16,-3 2-28-16,0 3-8 0,-4-6-3 0,4 6 0 16,-3 0 9-16,-1 1 2 0,1-4 0 0,-5 3 0 15,-2 3 28-15,3 0 0 0,-4 0 11 0,0 6-3 0,-3-3-8 0,7 3 0 0,0 3 0 0,-4 0 0 16,8 5 8-16,-1 1-8 0,1 0 8 0,3 0-8 16,-1 2 0-16,5-2 0 0,-1 0 0 15,1 0 0-15,3 2 14 0,0 4 5 0,7-6 1 0,-4 5 0 16,5-5-4-16,-1 0 0 0,0 9 0 0,3-10 0 15,1 1 8-15,-1-3 0 0,8 9 1 0,-7-7 0 16,6 7-33-16,-3-3-8 0,0 2 0 0,1-5-1 16,2 6 17-16,-3-4 0 0,4 4 0 0,-7 0 0 15,6-7-8-15,-3 7 8 0,0 3 0 0,-3-4 0 16,0-5-131-16,-1 6-19 0</inkml:trace>
  <inkml:trace contextRef="#ctx0" brushRef="#br0" timeOffset="15807.022">6932 5347 990 0,'0'0'21'0,"0"0"5"0,0 0 1 0,0 0 1 0,0 0-28 0,0 0 0 15,0 0 0-15,0 0 0 0,0 0 36 0,0 0 2 16,0 0 0-16,0 0 0 0,0 0-19 0,0 0-4 15,0 6-1-15,0 5 0 0,0-5 11 0,0 0 3 16,0 0 0-16,0 6 0 0,4-6-2 0,-4 6 0 0,0-4 0 0,3 4 0 16,1 0-10-16,-4 6-3 0,3-7 0 0,1 4 0 15,-4 3 7-15,3-7 2 0,1 7 0 0,-1 3 0 16,1-10-22-16,-1 1 0 0,-3 6 0 16,4 2 0-16,-4-8 0 0,3 0 0 0,-3 0 0 15,0-7 0-15,0-5 16 0,0 0-2 0,0 9 0 0,4-3 0 16,-4-6-14-16,0 0 0 0,0 0 8 0,0 0-8 15,7 6 8-15,-7-6-8 0,0 0 11 16,0 0-11-16,0 0 39 0,4-6 1 0,-1 0 0 0,4-3 0 16,-3 1-4-16,-1-7 0 0,-3 3 0 0,4 0 0 15,-1-8-21-15,-3 8-5 0,0-6-1 0,4 1 0 16,-4 2-9-16,0 3 0 0,0-11 9 0,0 11-9 16,0-6 0-16,0 4 8 0,3-4-8 0,-3 6 0 15,0-8 0-15,7 8 0 0,-7 0 0 0,0 0 0 16,0 1 0-16,4 5 0 0,-4 0 0 0,0 6-8 15,3-6 0-15,-3 6 0 0,0 0 0 0,0-3 0 16,7 3-16-16,-7 0-2 0,4 3-1 0,3 6 0 16,0 0 4-16,4 2 1 0,-4 1 0 0,0-6 0 0,0 9 22 0,0 0-9 15,0-1 9-15,0 4 0 0,-3-3 0 0,-1-4 0 16,4 7 0-16,-3 0 0 0,-1-4 0 0,4 1 0 16,-3 0 0-16,3 2 0 0,0-11 0 0,-7 6 0 15,3 3 8-15,-3-9-8 0,0-6 14 0,0 0-3 16,0 0-1-16,0 0 0 0,0 0-10 0,0 0 0 15,0 0 0-15,4-6 0 0,-1-3 33 0,1 0 5 0,-4 0 1 16,4-3 0-16,-1-5-27 0,1 8-12 0,-1 0 10 16,1 0-10-16,-1-2 0 0,1 5 0 0,-1-6 0 0,1 6 0 15,3-3 15-15,-4 3 6 0,1-2 2 0,-1-1 0 32,4 9-43-32,-3-6-8 0,-1 0-1 0,-3 6-1 15,8 0-3-15,-8 0-1 0,0 0 0 0,0 0 0 0,7-6 34 0,-4 12 0 16,1-6 0-16,3 6 0 0,-4 0 0 0,1 6 0 0,3-4 0 0,-4 4 0 15,-3 0 0-15,4 0 0 0,-1-1 0 0,1 1 0 16,-1 3 0-16,4 2 0 0,-3 1 0 0,3-6 0 16,0 8-25-16,-3-2 1 0,3-3 1 0,0-1 0 15,0 1 23-15,0 3 0 0,0-6-9 0,0-1 9 16,-3 4 0-16,3-3 0 0,-4-6 0 0,1 5 0 16,3-5 8-16,-7 3-8 0,3-3 0 0,-3-6 0 15,0 0-25-15,0 0-11 0,0 0-3 16,0 0 0-16,0 0-34 0,0 0-7 0,0 0-2 0</inkml:trace>
  <inkml:trace contextRef="#ctx0" brushRef="#br0" timeOffset="16426.302">7542 5535 806 0,'0'0'17'0,"0"0"4"0,0 0 1 0,0 0 2 0,0 0-24 16,0 0 0-16,0 0 0 0,4 9 0 0,3-3 56 0,0 0 6 0,-7-6 2 0,4 5 0 15,3-5 0-15,-4 6 0 0,4 0 0 0,-7-6 0 16,0 0-16-16,7 0-4 0,0 9 0 0,-3-6 0 16,-4-3-19-16,0 0-4 0,3 6-1 0,-3-6 0 15,0 0-20-15,0 0 0 0,4 0 0 0,-4 0 0 16,7-3 44-16,-4-3 5 0,1-3 1 0,0 3 0 16,-1 0-29-16,1-5-5 0,-1-1-2 0,-3 3 0 15,4-3-14-15,-4 1 0 0,0-1 0 0,0 6 0 16,0 0 0-16,0 0 0 0,-4 0 0 0,4 6 0 15,0 0-22-15,0 0-7 0,0-6-2 0,0 6 0 16,0 0-1-16,0 0-1 0,-7-2 0 0,7 2 0 16,0 0-25-16,-7 0-5 0,7 0-1 15,-4 2 0-15,4-2 36 0,-7 0 8 0,0 3 0 0,4-3 1 0,3 0 19 16,-7 3-10-16,0 3 10 0,0 0-8 0,0 0 24 0,0 0 6 16,-1-6 1-16,1 12 0 15,4-7-40-15,-4 1-8 0,0 3-2 0,-4 0 0 16,4 6 19-16,0-4 8 0,0 7-8 0,4-6 8 0,-1 8-8 0,0-8 8 15,-3 0-8-15,4 3 8 0,3-4 0 0,0 1 0 16,0 0 0-16,0 0 8 0,0 2 6 16,3-2 2-16,1 6 0 0,-1-12 0 0,5 5 8 0,-5-5 1 15,4 0 1-15,0 3 0 0,7-3 1 0,-10 0 0 16,6 0 0-16,1 0 0 0,0-1-12 0,3 1-3 16,0-6 0-16,3 6 0 0,-2 0 2 0,-1-6 0 15,3 0 0-15,1 0 0 16,0 0-62-16,-1-6-13 0,1 0-3 0,-1 0 0 0</inkml:trace>
  <inkml:trace contextRef="#ctx0" brushRef="#br0" timeOffset="17340.415">8784 4630 668 0,'-3'17'19'0,"-1"-2"4"0,1-3-23 0,3-1 0 0,0 1 0 0,-4 6 0 16,4 2 92-16,0-2 13 0,-3 0 3 0,3-1 1 15,0 10-36-15,0-10-7 0,3 4-2 0,-3 2 0 16,4 1 0-16,-4-3 0 0,3 2 0 0,4-5 0 16,0 8-36-16,0-2-7 0,4-1-1 0,-1 4-1 15,1 2 1-15,3-2 0 0,-3 2 0 0,-1-3 0 16,1 4-4-16,-1-4 0 16,1 4 0-16,-4 2 0 0,4 3-6 0,-4-8-2 0,-4 8 0 0,4-3 0 15,-3-8-8-15,-1 2 0 16,-3-2 0-16,0 5 0 0,0-2 0 0,0-4 0 0,-3-8 0 0,-1 8 0 15,4-5 0-15,-3-3 0 0,3-6 0 0,0-1 0 16,0-8 0-16,0 0 0 0,0 0 0 0,0 0 0 16,-4 6 54-16,4-6 6 0,0 0 0 0,0 0 1 0,0 0-46 15,0 0-15-15,0 0 8 0,-3 0-8 0,-1-11 55 0,1 5 7 16,-1-3 2-16,1-3 0 0,3 6-52 0,0 0-12 16,0-5 0-16,0-4 0 0,3 9 0 0,-3 0 0 15,0-6 0-15,4 6 0 16,-4 1-48-16,3-7-13 0,-3 6-3 15,0 0 0-15,4 0 52 0,-1 3 12 0,1-3 0 0,-1 0 0 0,1 1 0 0,-1 5 0 16,4-12 0-16,1 6 0 0,-5 6 0 16,4-6 0-16,0-3 0 0,0 3 0 0,0 3 0 0,0 1 0 15,0-1 0-15,0 3 0 16,0 0-54-16,1 0-8 0,2 3-2 0,-3-1 0 0,4 1 52 0,-4 3 12 16,0 3 0-16,3-3 0 0,-3 0 0 0,8 11 0 0,-5-11 0 0,1 6 0 15,-4 3 0-15,3-3 0 16,-3-1 0-16,-3 1 0 0,3 6 0 0,0-4 0 0,-3-2 0 15,-1-6 0-15,4 9 0 0,-3-6 0 0,-1-1 0 0,1-2 0 16,-4-6 0-16,0 0 0 0,0 0 0 0,0 12 0 16,0-6 25-16,0 0 8 0,0-6 2 0,0 6 0 15,0 3-22-15,-4-1-4 0,1 1-1 0,-1 3 0 16,1 0 11-16,-4-1 1 0,0-5 1 0,0 3 0 16,3 3-21-16,-3 0-10 0,0-6 1 0,0-1 0 15,-4 1 9-15,4 0 11 0,-3-6-3 0,-1 6 0 16,0-6-8-16,4 0 0 0,-3-6 0 0,-1 0 0 15,1 0 10-15,-1 1-10 0,-3-1 12 0,0-12-12 32,0 3-110-32,3 4-29 0,-3-7-5 0</inkml:trace>
  <inkml:trace contextRef="#ctx0" brushRef="#br0" timeOffset="17958.897">9433 5420 1267 0,'0'0'28'0,"0"0"5"0,-3-6 2 0,3 6 1 0,0 0-36 15,0 0 0-15,0 0 0 0,0 0 0 0,-7-2 33 0,7 2 0 0,0 0 0 0,0 0 0 16,0 0-13-16,-4 8-2 0,4-2-1 0,0-6 0 16,-3 6-1-16,3-6-1 0,0 6 0 0,0 0 0 15,3 0-2-15,1 3 0 0,-1-1 0 0,1-2 0 16,-1 3-13-16,1 3 9 0,-1 0-9 0,-3-1 8 15,4 1-8-15,-1-3 0 0,1 3 0 0,-4-1 0 16,7-5 0-16,-7 0 8 0,0-6-8 0,0 0 8 16,0 0 1-16,0 0 0 0,0 0 0 0,0 9 0 15,0-9 19-15,0 0 4 0,0 0 1 0,0 0 0 0,0 0 24 16,-7-3 5-16,0-3 1 0,0 0 0 0,3 0-35 0,-3 1-6 16,4-7-2-16,-4 3 0 0,3 0-12 0,1 0-8 15,-1 3 8-15,1 1-8 0,-1-1-14 0,4 0-7 16,-4-6-2-16,1 6 0 0,-1 0 38 0,1-2 7 15,3 5 2-15,0 3 0 0,-4-9-24 0,1 3 0 16,3 0 0-16,0 0 0 0,0 0 0 0,3 0-10 16,-3-5 10-16,4 2 0 0,-4 3 0 0,3-6-8 15,1 6 8-15,-1 0 0 0,5 0-12 0,-1-5 0 16,0 2 1-16,3 3 0 0,-3 3 3 0,4 0 0 16,-1-3 0-16,1 0 0 0,3 6-1 0,-3-5 0 15,3 5 0-15,3 5 0 0,-2-5-7 0,-1 0-2 0,3 6 0 16,-3 0 0-1,4-6-35-15,-4 3-7 0,4 0-2 0,-4 0 0 16,0 0-10-16,0 0-1 0,0 0-1 0,-3 0-365 0,3-3-73 0</inkml:trace>
  <inkml:trace contextRef="#ctx0" brushRef="#br0" timeOffset="18480.238">9902 5450 1321 0,'0'0'28'0,"0"0"7"0,0 0 1 0,-7 0 2 0,0 0-30 16,0 0-8-16,0 0 0 0,0 0 0 0,0-6 20 16,0 6 2-16,-4 0 1 0,4 0 0 15,-3-6 16-15,3 6 3 0,0 0 1 0,-4 0 0 0,4 0-28 0,0 6-6 16,0-6-1-16,0 6 0 0,0-6-8 0,0 9-11 15,3-1 3-15,1 1 0 16,-1 3-18-16,1 0-3 0,3-1-1 0,-4 7 0 0,4-3 30 0,-3 8 0 16,3-8 0-16,0 9 0 0,0-7 0 0,0-5-9 15,0-3 9-15,3 3 0 0,1-1 0 0,-1 1 19 16,1-6-3-16,-4 6-1 0,3-3-15 0,1-4 0 0,-1 4 0 16,4 0 0-16,-3-9 52 0,3 12 8 0,4-12 2 15,-4 0 0-15,0 0-30 0,0 0-5 0,0 0-2 0,3 0 0 16,-3-12-7-16,0 12-2 0,4-12 0 15,-4 3 0-15,4 4-5 0,-4-1-2 0,0-6 0 0,0 6 0 16,-4-6-9-16,4 1 0 0,1 2 9 0,-5-3-9 16,4 0 0-16,-3 6 0 0,-4-5-12 15,3-4 4-15,-3 9 0 0,0 0 0 16,-3-6 0-16,3 6 0 0,-4 1 8 0,1-7 0 0,-1 0 0 0,-3 6 0 16,0-3 8-16,0 3 3 0,-4 1 1 0,1-7 0 15,-1 6 1-15,-3 0 1 0,0-3 0 0,-4 3 0 16,4 1-14-16,0 2 0 0,3 3-12 0,-3 0 12 15,7 0-30-15,-3 3 1 0,3-1 0 16,3 4 0-16,1 0-17 0,-1 6-3 0,4-6-1 0,-3 6 0 16,-1-1-115-16,4-5-23 0,4 15-5 15,3-9-1-15</inkml:trace>
  <inkml:trace contextRef="#ctx0" brushRef="#br0" timeOffset="19096.68">10248 5388 1146 0,'0'0'32'0,"0"0"8"0,4-6-32 0,-4 6-8 0,0-6 0 0,3 0 0 16,-3 0 59-16,0 1 10 15,4-4 3-15,-4 9 0 0,0 0 5 0,0 0 2 0,-4-6 0 0,4 6 0 16,0 0-24-16,0 0-5 0,-7-3-1 0,7 3 0 16,-7 3-23-16,0-3-5 0,4 6-1 0,-8-3 0 15,4 8-20-15,-4-5-8 0,4 0 0 0,0 0 0 16,4 6 8-16,-1-6 0 0,-3 8-9 0,0-2 9 16,4-6 0-16,3 0 0 0,0 0-9 0,0-6 9 15,0 0 0-15,-4 6 0 0,0 3 0 0,4-9 0 16,0 0 0-16,0 0 0 0,0 0 0 0,0 0 0 15,0 0 0-15,0 0 0 0,0 0 0 0,0 0 0 16,0 0 0-16,0 0 8 0,0 0-8 0,4 3 0 16,-4-3 0-16,0 0 0 0,0 0 0 0,0 0 0 15,7 5 0-15,0-2 0 0,-7-3 0 0,7 6 0 16,-3 0 0-16,3-6 0 0,0 6 0 0,-4-6 0 16,4 6-10-16,-3-6 10 0,3 6-8 0,0 0 8 15,0-6-8-15,0 5 8 0,0 1-8 0,-3-3 8 0,3 6 0 0,-4-3 0 16,4 3 0-16,-3 3 0 0,-1-7 0 0,1 1 0 15,-1 6 0-15,1-3 0 0,-4 0 0 0,4 0 0 16,-4 2 0-16,3-5 8 0,1 6-8 0,-4-3 9 16,0-3-9-16,0-6 10 0,0 0-10 0,3 8 0 15,-3 1 0-15,0-3 0 0,0 6 8 0,-3 0-8 16,3-6 8-16,-4-1-8 0,1 1 9 0,-1 0-9 16,0 3 10-16,1 3-10 0,-4-12 12 0,3 6-4 0,-3 0-8 15,0-1 12-15,4 1-12 0,-4 0 8 0,7-6-8 16,-7 6 0-16,0 3 8 0,0-3-8 0,7-6 0 0,-8 0 9 15,8 0-23-15,-10 6-5 0,3-6-1 0,-4 0 0 32,4 0-15-32,0 0-3 0,0-6-1 0,-4 0-491 0,1 0-98 0</inkml:trace>
  <inkml:trace contextRef="#ctx0" brushRef="#br0" timeOffset="19782.104">10615 5414 1170 0,'0'0'25'0,"0"0"6"0,0 0 1 0,0 0 1 0,0-2-33 0,0 2 0 15,0-9 0-15,0 3 0 16,0 3 98-16,0 3 13 0,0 0 2 0,0 0 1 0,-3-6-43 0,3 6-9 16,0 0-2-16,0 0 0 0,0 0-37 0,0 0-8 15,0 0-2-15,-4 0 0 0,-3 0 7 0,7 0 0 16,0 0 1-16,0 0 0 0,-7-6-21 0,0 6 9 15,0 0-9-15,0 0 0 0,7 0 0 0,-7 6 0 16,7-6 0-16,-11 6 0 0,4-3 0 0,0 0 0 0,3 6-8 0,-3-4 8 16,4 1-11-16,-4 0 11 0,3 0-12 0,4 6 12 15,-3-6-11-15,-1 8 11 0,1-2-10 0,-1 0 10 16,1-6-8-16,3-6 8 0,0 12 0 16,0-7-9-16,-4 4 9 0,4 0 0 0,0-3 0 0,4 3-8 15,-4 3 8-15,0-12 0 0,0 0 0 0,0 0 0 16,0 0 0-16,0 0 0 0,0 0 0 0,7 0 0 15,-4 5 0-15,-3-5 0 0,4 0 0 0,-4 0 0 16,0 0 0-16,7 6 0 0,-4-6 0 0,4 6 0 16,0-6 0-16,-3 6-8 0,3-6 8 0,0 3-8 15,-3 3 8-15,3-3 0 0,0 6 0 0,0-3 0 16,0-6 0-16,-4 5-8 0,4 1 8 0,0 0 0 16,1 0 0-16,-1-6 0 0,0 6 0 0,-4 3 0 15,4-3 0-15,-3 2 0 0,-1-5 0 0,-3-3 0 16,0 0 0-16,0 0 0 0,7 6 0 0,-7-6 0 0,0 0 9 0,0 6-9 15,0 6 12-15,0 0-12 0,-3-6 12 16,-1-1-4-16,1 1 0 0,-1 3-8 0,-3-3 13 0,0 6-4 16,0 0-1-16,0-7 0 0,0 1-8 0,-4-3 10 15,4 3-10-15,-3 6 10 0,-1-6-10 0,4-6-17 16,0 6 4-16,-4-6 1 16,4 6-13-16,0-6-3 0,-3 0 0 0,3 0 0 15,-4 0-129-15,4-6-27 0,-3 0-4 0</inkml:trace>
  <inkml:trace contextRef="#ctx0" brushRef="#br0" timeOffset="20404.454">10813 5561 1162 0,'0'0'25'0,"0"0"6"0,0 0 1 0,0 0 1 0,0 0-33 0,0 0 0 0,0 0 0 0,0 0 0 16,0 6 76-16,0-6 9 0,3 6 2 0,1 0 0 0,-4-6-25 15,0 0-5-15,0 0-1 0,3 6 0 0,4 0-20 0,0 3-5 16,0-9-1-16,4 0 0 0,-4 6-10 0,4-6-1 15,-4-6-1-15,0 3 0 0,0-3-10 0,0 0-8 16,0 3 9-16,0 0-9 0,4-3 9 0,-4 0-9 16,0 0 8-16,0 1-8 0,0-1-9 15,-4 0-7-15,4-3-2 0,-3 3 0 16,-4 3-13-16,0 3-2 0,3-6-1 0,1 3 0 0,-1-3 14 0,-3 1 4 16,0 5 0-16,4-12 0 0,-4 12 4 0,0 0 2 15,0 0 0-15,0 0 0 0,0-6-2 0,0 6 0 16,0 0 0-16,0 0 0 15,-4-6-30-15,1 0-6 0,-4 3-2 0,0 0 0 0,-4 0 30 0,4 3 7 16,-3 0 1-16,-1 0 0 0,0 0 12 0,-3 3 0 0,0 0 12 16,4 0-12-16,-1 3 13 0,4 0-4 0,-4 6-1 15,1-1 0-15,3-2 3 0,-4 0 0 0,1 6 0 16,3 2 0-16,-1-5 1 0,1 0 0 0,0 3 0 0,0 2 0 16,4-5-4-16,-1 0-8 0,4-3 12 0,-3-1-4 15,3 1 6-15,0 3 1 0,0-6 0 0,0 6 0 16,3-6 3-16,1-3 1 0,3 5 0 15,-4-2 0-15,4 3 1 0,0 3 0 0,1-6 0 0,2 0 0 16,1-1-6-16,3 1-1 0,0 0 0 0,0 0 0 16,0-3 3-16,0 9 0 0,0-12 0 0,-3 6 0 15,3 0-16-15,0-6 0 0,-3 0 0 0,3 0 0 32,0 0-44-32,-3 0-11 0,3 0-2 0,0 0-1 0,-4-6-130 0,4 0-27 0,18-9-5 15,-7 3-263-15</inkml:trace>
  <inkml:trace contextRef="#ctx0" brushRef="#br0" timeOffset="20991.924">11779 4847 1461 0,'0'0'32'0,"0"0"6"0,0 0 2 0,0 0 2 0,-7-3-34 0,7 3-8 0,0 0 0 0,0 0 0 16,0 0 31-16,0 0 4 0,0 0 1 0,0 0 0 0,-7 9-28 15,4-3-8-15,-1 0 0 0,4 5 0 0,0-5 0 0,4 12 0 16,-1-9 0-16,4 8 0 15,0 1 12-15,0 0-2 0,0 2 0 0,0 4 0 16,0-4 0-16,1 10 0 0,-1-1 0 0,0-2 0 16,0 2-10-16,0-2 0 0,-4 8 0 0,1-3 0 0,-1 3 0 15,-3-8 12-15,4 8-2 0,-4 3 0 0,-4-8 14 0,4 2 4 16,-3 3 0-16,-4 4 0 0,0-13-7 0,0 9-1 16,0-11 0-16,0 8 0 0,-1-5 4 0,5-4 0 15,-4 7 0-15,0-4 0 0,3-2-24 0,1-10 0 16,-1 4 0-16,1 0 8 0,6-7-8 0,-3-5 8 15,0 9-8-15,0-6 8 0,0 0-8 0,0-9 0 16,0 0-8-16,0 0 8 0,7 0 0 0,-3 5 0 16,3-5 0-16,0 0 0 15,0 0-60-15,0-5-16 0,-3-4-3 0,3 0-456 16,0 0-91-16</inkml:trace>
  <inkml:trace contextRef="#ctx0" brushRef="#br0" timeOffset="21514.583">12023 5556 750 0,'0'0'21'0,"0"0"5"0,0 0-26 0,0 0 0 16,0 0 0-16,-7 5 0 0,3 1 96 0,1 0 15 15,3-6 2-15,-4-961 1 0,4 1934-34 0,-3-967-6 16,3-6-2-16,0 15 0 0,0-15-19 0,3 5-4 16,-3 1-1-16,4 0 0 0,-4-6-9 0,3 6-3 15,4 0 0-15,0 0 0 0,4 0-6 0,-4-3-2 16,3-3 0-16,-3 3 0 0,4-3-16 0,-4 0-4 16,0 0-8-16,0-3 12 15,0 0-12-15,0 0 11 0,0-6-11 0,0 3 10 0,0 0-2 0,-3 0 0 16,-4-5 0-16,4 2 0 0,-4-6-8 0,-4 6-17 15,0 3 4-15,1-5 1 16,-4-7-23-16,3 6-4 0,-3-3-1 0,0 4 0 0,-3-1 25 0,3-3 5 16,0 4 1-16,-4-1 0 0,4 6 9 0,-4 0 0 0,4-6 0 15,0 12 0-15,0-6 0 0,0 6 16 0,0-6-4 16,4 12-1-16,-4-6-11 0,3 6 0 0,0 0 0 0,1 6 0 16,-4 0-9-16,3-1 9 0,1 4-12 0,-1 3 12 15,4-1-13-15,-3 4 4 0,3 2 1 0,0-5 0 16,0 0 8-16,0 2 0 0,0-8 0 15,3 9 0-15,1-4 20 0,-1 1 5 0,1 0 2 0,-1-4 0 16,4-2-27-16,-3 6 0 0,0-7 0 16,3 1 0-16,0-3 0 0,0 9 0 0,0-12 0 15,3-1 0 1,1 1-46-16,-4 0-14 0,4 0-4 0,-1 3 0 0,-3-6 52 0,4 0 12 0,-1 0 0 0,1 0-447 16,-4-3-86-16</inkml:trace>
  <inkml:trace contextRef="#ctx0" brushRef="#br0" timeOffset="22156.888">12393 5388 1198 0,'0'0'34'0,"-7"6"7"0,0-6-33 0,0 3-8 0,0 0 0 0,0 0 0 15,0-3 72-15,7 0 12 0,-7 6 2 0,0-6 1 16,0 3-27-16,0-1-4 0,7-2-2 0,-8 0 0 16,8 0-6-16,0 0 0 0,0 0-1 15,-3 6 0-15,3-6-31 0,0 0-7 16,-7 6-1-16,3 0 0 0,1 0-8 0,-1 0 0 0,1 0 0 0,-1 3 0 15,4-4-9-15,-3 1 9 0,3 0 0 0,-4 6 0 16,4-6-8-16,0 6 8 0,0-1 0 0,4-8 0 16,-4 6 0-16,0-3-8 0,0-6 8 0,0 3 0 15,0-3 0-15,0 0 0 0,0 0 0 0,7 6 0 16,-4 6 0-16,1-7 0 0,3-5 9 0,-4 6-9 16,4 0 0-16,-3-6 0 0,3 0 0 0,0 0 0 15,0 0 0-15,-3 0 0 0,6 6 0 0,-6-6 0 16,3 0 0-16,0 3 0 0,-4-3 0 0,4 3 0 15,-3 0 0-15,-4-3 0 0,7 3 0 0,-7-3 0 0,0 0 8 16,7 0-8-16,-7 0 0 0,4 6 8 0,-4-6-8 0,7 3 12 16,-7-3-12-16,3 6 12 0,-3-6-12 15,4 5 0-15,-1 1 0 0,1 0 0 0,-1 0 0 16,-3-6 0-16,4 6 0 0,-1 0 0 0,1 3 0 16,-1-1 0-16,-3-8 0 0,4 9 0 15,0-3 0-15,-1 6 0 0,1 0 0 0,-1-6 0 0,-3 2 0 0,0 1 0 16,-3 0 0-16,3 9 0 0,-4-7 0 0,4-2 8 15,-3 3 2-15,-5 6 0 0,1-7-10 0,0 7 0 16,-3-6 9-16,-1 3-9 0,1-4 12 0,-1-5-3 16,0 6 0-16,1 0 0 0,-4-9-1 0,0 5 0 0,3 1 0 15,-3-3 0-15,0 0-8 0,0-6 0 0,-4 0 9 16,0 0-9 0,4-6-21-16,-3 6-9 0,3 0-2 0,-1 0 0 15,5-6-36-15,-1 6-8 0,1 0-2 0,10 0 0 0</inkml:trace>
  <inkml:trace contextRef="#ctx0" brushRef="#br0" timeOffset="23074.497">13455 5667 1162 0,'0'0'25'0,"0"0"6"0,0 0 1 0,0 0 1 0,0 0-33 0,-7 6 0 0,-4 0 0 0,4-6 0 16,-3 0 55-16,-1-6 4 15,0 12 1-15,1-6 0 0,-4 6-40 0,3 6-7 0,-3-6-1 0,0-3-1 16,0 5 11-16,0 1 2 0,3 3 1 0,-3 0 0 16,4-6-5-16,-5 5 0 0,5-5-1 0,-1 9 0 15,-3-3-19-15,7-6 0 0,0 5 8 0,-4-5-8 16,11-6 0-16,-7 6 0 0,7-6 0 0,0 0 0 16,0 0 8-16,0 0 4 0,0 0 0 0,0 0 1 15,0 0 6-15,4 6 1 0,-1-3 0 0,4 0 0 16,4 0-20-16,3-3 0 0,0 0-13 0,0-3 5 15,4 0-6-15,0-6-1 0,-1-3 0 0,4 1 0 16,1-7-14 0,-5-3-3-16,4 4-1 0,1-1 0 0,-5-5 33 0,4 2 17 0,1-3-1 0,-5-2-1 15,-3 2-3-15,-3-5 0 0,0 3 0 0,3-4 0 16,-7-2-12-16,3 5 0 0,-3-2 8 0,0-6-8 0,0 2 9 0,0 1-1 16,-3 3 0-16,3-4 0 15,0 4-8-15,0-9 0 0,-3 2 0 0,-4 4 8 0,3 3-8 0,-3-4 0 16,-3 4 9-16,-1-3-9 0,1 8 11 0,-4-8-3 15,3 2 0-15,-3 4 0 0,0 2 0 0,3 1-8 16,-3-4 12-16,4 4-4 0,-4-1-8 0,3 10-11 16,1 2 3-16,3-6 0 0,0 6 8 0,0 4-12 15,0-1 12-15,0 6-12 0,0 3-3 0,0 0-1 16,0 0 0-16,0 0 0 16,0 0-20-16,-4 3-4 0,1 9 0 0,-1 5-1 0,1 1 25 0,-1 5 6 0,-3 10 1 15,-4-4 0-15,8 3 9 0,-4 4 14 0,3 8-3 16,-3 0-1-16,7 0-10 0,-3 3 0 0,3-3 0 15,0 12 0-15,3-6 23 0,-3 0 9 0,4 0 1 0,-1 3 1 16,1-9-19-16,-1 0-4 0,1 0-1 16,-1 3 0-16,-3-9 20 0,0-5 4 0,0 2 1 15,0-3 0-15,0 4-35 0,0-10 0 0,0 4 0 0,0-7 0 16,-3-5 0-16,3 2 0 0,0-2 0 0,0-3 0 16,0-10 0-16,0-5 0 0,0 0 0 0,0 0 0 15,3 12 0-15,-3-12 0 0,0 0 0 0,0 0 0 16,0 0 0-16,0 0 0 0,0 0 0 0,4 0 0 15,3 0 0-15,0 0 0 0,-3 0 0 0,3 0-510 16,0 0-102-16</inkml:trace>
  <inkml:trace contextRef="#ctx0" brushRef="#br0" timeOffset="23662.316">13723 5635 1306 0,'0'0'28'0,"0"0"7"0,0 0 1 0,0 0 1 0,0 0-29 0,0 0-8 0,0 0 0 0,0 0 0 15,0 0 55-15,0 0 9 16,0 0 3-16,0 0 0 0,0 0-25 0,0 0-5 0,0 0-1 0,0 0 0 15,0 0 10-15,0 0 2 16,0 9 0-16,4-3 0 0,-4-6-8 0,0 0-2 0,7 3 0 0,-4 2 0 16,1-5-22-16,-4 0-4 0,7 3 0 0,0-3-1 15,0 0-3-15,0 0-8 0,0-3 12 0,0 1-4 16,0-4-8-16,0 0 10 0,0-9-10 0,0 9 10 16,0-6-10-16,-3-2 0 0,3-1 0 0,0 0 0 15,-4 4 0-15,5-10 0 0,-5 12 0 0,1 0 0 16,-1-2 0-16,1-1 0 0,-4 6-11 0,0 0 11 15,0-3-23-15,0 3 1 0,0 6 0 0,-4-5 0 16,4 5-4-16,-3-3-1 0,-4-6 0 16,-4 9 0-16,4 0-1 15,-4 0 0-15,1 0 0 0,-1 6 0 0,1 0 12 0,-5-1 3 0,5 4 0 0,-4 3 0 16,0 0 5-16,0-1 8 0,-1 7-13 0,5-3 5 16,-1 2 8-16,1 1 0 0,-1 9 8 0,0-10-8 15,1-5 0-15,-1 3 0 0,4 2 0 0,0 1 0 0,4-6 16 16,-1 2 6-16,-3 4 1 0,7 0 0 0,0-7-12 0,0 1-3 15,4 3 0-15,-1-3 0 0,1-6-8 0,-1-1 12 16,4 7-12-16,-3-6 12 0,6 0-3 0,-3 0 0 16,8 0 0-16,-5-3 0 0,1 3-9 0,3-1 10 15,0-5-10-15,0 0 10 0,0 0-10 0,4 0 0 16,-4 0-10-16,0 0 10 16,0 0-50-16,-3-5-4 0,3-1-1 0,-4 0 0 15,5 0-57-15,-1-3-12 0,-4-3-3 0,1 1 0 0</inkml:trace>
  <inkml:trace contextRef="#ctx0" brushRef="#br0" timeOffset="24138.372">13959 5588 860 0,'0'0'19'0,"0"0"4"0,0 0 1 0,0 0 0 0,0 9-24 0,0 0 0 0,0-4 0 0,4 1 0 16,-4 6 68-16,0-6 10 0,0 9 2 0,3-7 0 16,-3 7-10-16,0-9-2 0,0 12 0 0,0-9 0 15,0-1-8-15,0 1-1 0,0 9-1 0,-3-12 0 16,3 5 2-16,0-5 1 0,-4-3 0 0,4-3 0 0,0 0-19 0,0 0-4 16,0 0-1-16,0 0 0 0,0 0 7 0,0 0 2 15,0-3 0-15,0-8 0 0,-3-7-7 0,6 0-2 16,1 7 0-16,-1 2 0 0,1-9-29 0,0 0-8 15,-1 4 0-15,4-4 0 0,-3 6 0 16,-1 1 0-16,4-4 0 0,-3 6 0 0,-1 0 0 16,1 3 0-16,3 0 0 0,-4 1 0 15,4 5 0-15,-3 0 0 0,3-6 0 0,-3 6 0 0,3 0-21 0,0 0-3 16,0 6 0-16,0-1 0 0,0 1 24 16,0 0-9-16,0-6 9 0,4 9 0 0,-1-3-10 0,-3 3 10 15,4 0-8-15,-4-4 8 0,3 1 0 0,1 0 0 16,0 6 0-16,-1 0-8 0,-3-6 8 0,4 2 0 0,-4 4 0 15,0 0 0-15,0 0 0 0,0-3 0 0,-3 5 8 16,-1-5-8-16,1 9 0 0,-4-7 0 0,3-5-10 0,-3 6 10 16,-3 3-13-16,3-3 4 0,-4-7 1 0,4 1 0 31,0-6-32-31,0 0-7 0,0 0-1 0,0 0 0 16,0 0-118-16,0 0-24 0,0 0-5 0,0 0-1 0</inkml:trace>
  <inkml:trace contextRef="#ctx0" brushRef="#br0" timeOffset="24591.202">14337 4876 943 0,'0'0'20'0,"0"0"5"0,0 0 1 0,0 0 1 0,0 0-27 0,-4-5 0 16,1-1 0-16,3 0 0 0,-4-3 96 0,4 9 13 16,0 0 3-16,-3-3 1 0,-1-6-21 0,4 9-5 15,0 0-1-15,0 0 0 0,0 0-42 0,0 0-8 16,0 0-1-16,0 0-1 0,0 0-18 0,0 0-3 16,0 0-1-16,0 15 0 0,0-3-12 0,0-1 0 15,7 13 8-15,-3-9-8 0,-1 2 11 0,1 7-1 0,3 8 0 0,0-8 0 16,4 8 5-16,-4-3 1 0,3 4 0 0,-3 8 0 15,0-9-5-15,0-2-1 0,0 2 0 0,-3 6 0 16,-1-2-2-16,1-4-8 0,0 3 12 0,-1 3-4 16,1-8 3-16,-4 2 0 0,0-3 0 15,-4 4 0-15,4 2-11 0,-3-8 0 0,-1-4 0 16,0 6 0-16,-3-2 8 0,4-6-8 16,-4 2 12-16,3 1-4 0,1-7-8 0,-1 4 8 0,1-4-8 0,-1-5 8 15,4-6-8-15,0 6-17 0,0-3 4 0,0-9 1 16,0 0-6-16,0 0-1 0,0 0 0 0,0 0 0 15,0 0-21-15,7 0-5 16,-3 0-1-16,-4 0 0 0,7-3-64 0,0 0-13 0,-4-3-2 16,1-3-1-16</inkml:trace>
  <inkml:trace contextRef="#ctx0" brushRef="#br0" timeOffset="24913.782">14288 5432 1177 0,'0'0'25'0,"0"0"6"0,0 0 1 0,0 0 2 0,0 0-34 0,0 0 0 16,0 0 0-16,0 0 0 0,0 0 82 0,0 0 10 0,0 0 1 15,0 0 1-15,0 0-26 0,0 0-6 0,0 0-1 16,0 0 0-16,0 0-27 0,0 0-6 15,0 0 0-15,3 6-1 0,4-6-3 0,0 0 0 0,0 0 0 0,4 0 0 16,-4 0-12-16,3-6-2 0,1 6-1 16,3-6 0-16,0 6-9 0,0 0 0 0,-3 0 0 0,3 0 0 15,-3-6 0-15,3 6 0 0,0 0 0 0,-4 0 0 32,1 0-23-32,3-6-6 0,-3 6-2 0,-1-2 0 15,1-1-36-15,-1 3-7 0,1 0-2 0,0-6-423 0,-1 6-85 0</inkml:trace>
  <inkml:trace contextRef="#ctx0" brushRef="#br0" timeOffset="25513.942">14803 5382 813 0,'0'0'17'0,"0"0"4"0,0 0 1 0,0 0 2 0,0 0-24 0,0 0 0 16,0 0 0-16,0 0 0 0,0 0 75 0,0 0 9 16,0 0 3-16,0 0 0 0,0 0-12 0,0 0-3 15,0 0 0-15,-7 6 0 0,-1 0-35 0,5-6-7 16,-1 9-2-16,-3 0 0 0,0-1-17 0,4-2-11 16,-4 6 12-16,0-6-12 0,3 6 24 0,-3-4-3 15,4 1 0-15,-5 6 0 0,5-9-6 0,-1 6-2 16,1-1 0-16,-1-2 0 0,1 3 4 0,3 6 1 15,-4-7 0-15,1-5 0 0,-1 6-6 16,1 0 0-16,3-3-1 0,0 2 0 0,0-5 2 0,0-6 1 0,0 0 0 16,0 0 0-16,0 0-2 0,0 6-1 15,0-6 0-15,0 6 0 0,0-6-1 0,0 0 0 0,3 6 0 0,-3 0 0 16,4 0-10-16,-1-1 8 0,1-2-8 0,-4-3 8 16,3 6-8-16,-3-6 0 0,0 0 0 0,4 6 8 15,3-6-8-15,0 6 0 0,0-6 0 0,0 6 0 16,-3-6 0-16,3 6 0 0,0 0 0 0,-4-6 0 15,4 6 0-15,0-3 0 0,0-1 0 0,-3 4 0 16,3 0 0-16,-3 3 0 0,-1 3 0 0,1-6 0 16,3 0 0-16,-4-1 0 0,4-5 0 0,-3 6 0 15,-1 3 0-15,4-3 0 0,-3 6 0 0,-4-6 0 16,0-6 0-16,3 6 0 0,1-1 0 0,-4 1 0 16,3 0 0-16,-3 0 8 0,0-6-8 0,0 0 0 15,0 12 8-15,0-12-8 0,0 6 8 0,-3 3-8 0,-1-4 10 16,1 1-10-16,3-6 12 0,-4 6-12 0,-3-6 28 15,0 12 0-15,4-12-1 0,-4 6 0 0,0 0-27 16,0-6-16-16,0 3 3 0,-4-3 0 0,4 5 13 0,-4-5 0 16,4 0-10-16,0 3 10 15,0-3-21-15,-3 0 0 0,2 0 0 0,1-3 0 16,0 1-19-16,7 2-3 0,0 0-1 0,-7 0 0 16,7 0-108-16,0 0-23 0,0 0-4 0</inkml:trace>
  <inkml:trace contextRef="#ctx0" brushRef="#br0" timeOffset="27146.28">15145 5853 766 0,'0'0'16'0,"0"0"4"0,3-6 1 0,1-3 2 15,-1 3-23-15,4 0 0 0,-3 0 0 0,-4 6 0 0,3-6 52 0,-3 6 5 16,0 0 2-16,0 0 0 0,0 0-45 0,0 0-14 16,0 0 8-16,0 0-8 0,0 0 0 0,0 12-17 15,0-3 3-15,0 3 1 0,-3-1 13 0,-1 1 0 16,4 0 0-16,-3 0 0 0,-1-4 20 0,4 4-4 15,-3-6 0-15,3-6 0 0,0 0 28 0,0 0 4 16,0 0 2-16,-4 12 0 0,4-12 15 0,0 0 3 0,0 0 1 0,0 0 0 16,0 0-26-16,0 6-6 15,0-6-1-15,0 0 0 0,0 0-36 0,0 0 0 0,0 0 0 16,-3 6 0 0,3-6-44-16,0 0-11 0,0 0-1 0,0 0-1 0</inkml:trace>
  <inkml:trace contextRef="#ctx0" brushRef="#br0" timeOffset="28089.511">11680 4124 806 0,'0'0'17'0,"0"0"4"0,0 0 1 0,0 0 2 0,0 0-24 0,0 0 0 0,0 0 0 0,0 0 0 16,0 0 56-16,0 0 6 0,0 0 2 0,0 0 0 15,0 0-52-15,0 0-12 0,0 0 0 0,0 0 0 16,0 0 0-16,0 0 0 0,0 0 0 0,0 6 0 15,0 6-48-15,0-12-13 0,0 0-3 0,-3 5 0 16,3 1 0-16,-4 0 0 0,4-6 0 16,0 0 0-16</inkml:trace>
  <inkml:trace contextRef="#ctx0" brushRef="#br0" timeOffset="34941.765">5514 6876 543 0,'0'0'12'0,"-7"0"2"16,7 0 1-16,0 0 1 0,0 0-16 0,0 0 0 0,0 0 0 0,-7 5 0 0,7-5 40 0,0 0 6 15,-7 6 1-15,3 0 0 0,1 3-19 0,-1 3-3 16,1-6-1-16,3 5 0 0,0 1-5 0,0-3-2 15,0 3 0-15,0 0 0 0,0-1-6 0,0 1-2 16,3 0 0-16,1-6 0 0,-1 0-9 0,1 8 8 16,-1-2-8-16,1 6 8 0,-1-10-8 0,1 4 12 15,-1 0-12-15,1 0 12 0,-4-6 12 0,7 0 4 16,-7 5 0-16,3-8 0 0,1 9 30 16,-4 0 6-16,4-1 2 0,-1 7 0 0,-3 3-42 0,4-4-9 15,-4 7-2-15,0-9 0 0,0 2-13 0,0 7-18 16,0-10 4-16,0 16 1 0,0-13 61 0,0 7 13 0,0 2 3 15,0-8 0-15,3 3-52 0,1 8-12 0,-1-8 0 16,1 8 0-16,-1-17 0 0,1 0 0 0,-1 2 0 0,1-2 0 16,3 6 8-16,-4-7 0 0,4-5-8 0,1 3 12 15,-5-3 4-15,4-3 0 0,0-3 0 0,0 0 0 16,0-3 20-16,0 0 4 0,7 0 0 0,-6 0 1 16,2-3-41-16,-3-5 0 0,7 11 0 0,-3-6 0 15,3 0-44-15,-3-6-10 16,-1 3-2-16,4-3-1 0,-3 1-112 0,-1-1-23 15,15-12-4-15,-14 10 0 0</inkml:trace>
  <inkml:trace contextRef="#ctx0" brushRef="#br0" timeOffset="35259.008">5581 7240 820 0,'3'12'18'0,"1"0"4"0,3-4 1 0,-3 4 0 0,3 0-23 0,0 0 0 0,0-1 0 15,0-8 0-15,0 3 60 0,3 6 8 0,1 0 2 0,-4-6 0 16,-3 0-12-16,3-1-2 0,0-5-1 0,3 6 0 15,-3 0-13-15,4-3-2 0,0-3-1 0,-1 3 0 16,-3-3-17-16,4 0-3 0,-4-3-1 0,3 3 0 16,4-3-10-16,-6-3-8 0,-1 0 12 0,0 1-12 31,3-7-96-31,-3 6-25 0,7-21-6 0,-7 10-1 0</inkml:trace>
  <inkml:trace contextRef="#ctx0" brushRef="#br0" timeOffset="35522.21">5507 6931 774 0,'0'0'16'0,"0"0"4"0,0 0 1 0,0 0 2 0,0 0-23 0,0 0 0 15,0 0 0-15,0 0 0 0,0 0 52 0,7 12 7 16,0 9 1-16,0-9 0 0,4-18 3 0,-8 3 1 15,8 0 0-15,-1 3 0 0,1 0-18 0,3 0-3 16,-3-3-1-16,-1-3 0 0,4 6-10 0,0 0-3 16,4 0 0-16,-7 0 0 0,3 0-18 0,0-3-11 15,3 3 12-15,-2 0-12 0,-1 0 0 0,3 0 0 16,1-3 0-16,-4 3 0 0,-3-6 0 0,3 6 0 16,3-6 0-16,-2 6-660 15</inkml:trace>
  <inkml:trace contextRef="#ctx0" brushRef="#br0" timeOffset="35835.33">6114 6967 752 0,'0'0'16'0,"0"0"4"0,0 0 1 0,0 0 0 0,3 9-21 0,4-4 0 0,-3 1 0 0,-1 0 0 16,-3-6 72-16,4 6 11 0,3 9 1 0,0-4 1 15,-4 1-14-15,-3 0-3 0,4 6-1 0,0-7 0 16,-4 16-32-16,3-9-7 0,-3-1 0 0,4 10-1 16,-1-4 1-16,1 4 0 0,-1 2 0 0,-3-3 0 15,4 4-28-15,-1-4 0 0,1 4 0 0,-1 2 0 0,-3-3 0 0,4 4 0 16,-4-4 0-16,0 1 0 0,3-4 32 16,-3-2 0-16,4-4 1 0,-8 4 0 0,4-7-7 15,0-2-2-15,-3 0 0 0,3 5 0 0,0-8-13 16,0 0-3-16,-4-3-8 0,4 2 12 0,0 1-12 15,-3-12 0-15,3 0 0 0,0 0 0 16,0 0-104-16,0 0-18 0,0 6-3 0,-4-6-514 16</inkml:trace>
  <inkml:trace contextRef="#ctx0" brushRef="#br0" timeOffset="36098.688">5909 7328 1136 0,'0'0'48'0,"0"0"-39"15,0 0-9-15,0 0 0 0,0 0 56 0,0 0 10 0,0 0 2 0,0 0 0 16,0 0-5-16,0 0-1 0,4 3 0 0,-4 3 0 16,7-3-18-16,3 3-3 0,4-6-1 0,0 6 0 15,-3-6-24-15,3 6-6 0,4 0-1 0,3-1 0 16,-3 1-9-16,-1 3 0 0,1-9 0 0,7 3 0 31,-8-3-21-31,4 3-7 0,4 0 0 0,-7-3-1 0,-1 3-55 0,4 0-10 0,1-6-2 16,-5 0-325-16,4 3-65 0</inkml:trace>
  <inkml:trace contextRef="#ctx0" brushRef="#br0" timeOffset="36923.205">7094 7537 1142 0,'0'0'32'0,"0"0"8"0,-7 0-32 0,0 0-8 0,0 0 0 0,4 0 0 16,3 0 70-16,-7 0 13 0,0 0 2 0,7 0 1 16,0 0-32-16,-4 0-6 0,4 0-2 0,0 0 0 15,-7-6-32-15,7 6-6 0,-4 6-8 0,1 0 11 16,3 0-11-16,0 6 0 0,0-7 0 0,0 7 0 15,0 0 17-15,3 3-1 0,1 2-1 0,-4 1 0 16,3 2-2-16,1 10 0 0,3-7 0 0,-7 4 0 16,4 2-5-16,-1-2 0 0,1-1-8 0,-4-2 12 15,3 5-12-15,-3 3 9 0,0-2-9 0,0-4 8 16,0 10 1-16,0-16 0 0,-3 10 0 0,3-7 0 16,-7 4 7-16,3-10 0 0,1-2 1 0,-5 3 0 15,5-7 17-15,-4 1 3 0,3-6 1 0,-3 6 0 16,-3-9 3-16,3 0 1 0,0-3 0 0,0 2 0 15,0-2-23-15,-1 0-5 0,5 0-1 0,-8 0 0 16,4-5-1-16,0 2 0 0,0-9 0 0,4 6 0 0,-4 0-3 0,0-9-1 16,3 1 0-16,-3-7 0 0,3 9-8 0,1-8 0 15,3 2 0-15,-4 1 0 0,1-1-10 0,-1-6 10 16,-3 4-13-16,4-7 5 0,-1 4 8 0,4-1-10 16,-3-8 10-16,-1 3-10 0,1-1 10 0,3-2 0 15,0-6-9-15,0 8 9 0,-4-2 0 0,4 2-9 16,4 1 9-16,-1-3 0 0,1 5-10 0,3 4 10 0,3-10-8 15,-3 16 8-15,-3-7-9 0,7 1 9 16,-4 2-10-16,3 4 10 0,-3 2-8 0,4 3 8 16,-1-6 0-16,1 7-9 0,0-1 9 0,-4 3 0 0,3 0-9 0,1 3 9 15,-1 3-11-15,1 3 3 0,-1 0 0 0,5 0 0 16,-1 9 0-16,3 3 0 0,-3 0 0 16,1 0 0-1,-5-1-16-15,8 7-4 0,-8 3 0 0,5 2 0 0,-5-5 28 0,-3 8 0 0,4-2 0 16,-4-4 0-16,-4-2 0 0,-3-6 0 0,4-1 0 0,-4 1 0 15,-4-3 0-15,1-3 0 0,3-6 0 0,-7 12 0 16,3 5 29-16,-3-11 11 0,0 3 3 0,-3-3 0 16,2 3-21-16,1-6-4 0,0 2-1 0,-7 1 0 15,7-6-17-15,0 6 10 0,-3-6-10 0,2-6 8 16,-2 0-8-16,-1 6 0 0,-3-8 0 0,7 5 0 16,0 0-23-16,0 0-6 15,0 0-2-15,0 0 0 0,3 0-106 0,1-3-22 0,3 0-4 0,-4-5-596 16</inkml:trace>
  <inkml:trace contextRef="#ctx0" brushRef="#br0" timeOffset="37360.515">7401 7511 1267 0,'0'0'28'0,"0"0"5"0,0 0 2 0,0 0 1 0,0 0-36 0,0 0 0 0,0 0 0 0,0 0 0 15,0 0 104-15,0 0 13 0,0 0 3 0,0 0 1 16,0-971-53-16,0 1942-10 0,0-971-2 0,0 0-1 16,0 0-38-16,0 5-7 0,-7 7-2 0,7-3 0 15,0-3-8-15,7 0 0 0,-3 11 0 0,-1-5 8 16,-3-3-8-16,7 3 0 0,0 11 0 0,1-14 0 15,-1 0 0-15,0 3 0 0,-4 8 0 0,4-14 0 16,0 0 0-16,0 0 0 0,0-6 0 0,0 0 0 16,0 0 21-16,1 0 3 0,-1 0 0 0,0 0 0 15,3-6 6-15,1 0 2 0,-4-6 0 0,0 1 0 16,3-1-10-16,-2 0-2 0,-1 3 0 0,0-2 0 16,3-1-20-16,-6-3 0 0,-1-3-10 0,1 7 10 15,-1-1 12-15,1 0 10 0,-4-5 2 0,0 8 0 16,0-3-39-16,0 0-7 0,0-5-2 0,-4 8 0 15,4 3 24-15,0 0 0 0,-3 0 0 0,-1-6 0 16,4 6-56-16,-3 1-6 0,-1 5-2 0,4 0 0 16,0 0-24-16,0 0-6 0,-3-6-1 0,3 6-428 15,0 0-85-15</inkml:trace>
  <inkml:trace contextRef="#ctx0" brushRef="#br0" timeOffset="37624.406">7782 7481 1267 0,'0'0'28'0,"0"0"5"0,0 0 2 0,0 12 1 0,0-6-36 0,0 9 0 0,0-1 0 0,0 1 0 15,0 3 58-15,0-7 5 0,4 4 1 16,-1 3 0-16,4-1-16 0,-3-2-2 0,-1 0-1 0,1 5 0 15,3-8-21-15,-3 3-4 0,-4-6 0 0,3 5-1 16,-3-2-19-16,0-6 0 0,0-6 0 0,0 0 0 16,0 0 0-16,0 0 0 0,0 0 0 0,0 0 0 15,0 0-48-15,0 0-12 0,4 0-4 16</inkml:trace>
  <inkml:trace contextRef="#ctx0" brushRef="#br0" timeOffset="37787.489">7758 7246 1036 0,'0'0'23'0,"0"0"5"0,0 0 0 0,0 0 1 0,0 0-29 16,0 0 0-16,0 0 0 0,0 0 0 0,3 6 0 0,1 0 0 15,-4-6 0-15,3 3-301 16,1 0-67-16</inkml:trace>
  <inkml:trace contextRef="#ctx0" brushRef="#br0" timeOffset="38335.634">8170 7322 1494 0,'0'0'32'0,"0"0"8"0,0 0 0 0,0 0 3 0,0 0-35 0,0 0-8 15,0 0 0-15,0 0 0 0,-7-3 93 0,7 3 17 16,-7 0 3-16,0-5 1 0,7 5-79 0,-10 0-16 0,3 0-3 0,-4 5-1 16,4-2-15-16,0 3 0 0,0 3 0 0,0 0 0 15,-4-3 0-15,4 0 0 0,0 5 0 0,0-5 0 16,0 9 0-16,0-3 0 0,3 0 0 0,1-7 0 15,-1 7 0-15,4-6 0 16,-3 3 0-16,3-3 0 0,0-6 0 0,0 6 0 0,0-6 0 0,0 0 0 16,0 0 0-16,0 6 0 0,0-6 0 0,0 0 0 0,0 0 0 0,0 0 0 15,0 0 0-15,0 0 0 16,0 0 0-16,3 5 0 0,1 7 0 0,-4-12 0 0,7 0 0 0,0 6 0 16,-4 0 0-16,4 0 0 0,-3-6 0 0,0 6 0 15,3-6 0-15,0 3 0 0,0 3 0 0,0-1 0 16,0 4 0-16,0 0 0 0,0-3 0 0,0 0 0 15,0 0 0-15,0 0 0 0,0-1 0 0,0 1 0 16,0 3 0-16,0-3 0 0,0 0 0 16,-3 0 0-16,3 0 0 0,-4 0 0 0,1-1 0 0,-4 1 0 15,0-6 0-15,0 9 0 0,0 0 54 0,0 0 8 16,-4 2 2-16,1 1 0 0,-1-6-52 0,1 6-12 0,-1-6 0 16,-3 3 0-16,0 2 0 0,0 1 0 15,-3-6 0-15,3 0 0 0,-4 0 0 0,4 0 0 0,-4-6 0 0,4 0 0 16,-3 0 0-16,-1 0 0 0,1 0 0 0,2-6 0 31,1 6-100-31,0 0-22 0,7 0-5 0,-7 0-445 0,7 0-88 0</inkml:trace>
  <inkml:trace contextRef="#ctx0" brushRef="#br0" timeOffset="38571.4">8438 7790 738 0,'0'0'20'0,"0"0"7"0,0 0-27 0,0 6 0 15,4-6 0-15,0 6 0 0,-1 5 100 0,-3-5 16 16,0-6 2-16,0 6 1 0,0-6-16 0,4 6-3 16,-4 0-1-16,0 3 0 0,3 2-79 0,-3 1-20 15,0-3 0-15,4 3 0 0,-4 0 0 0,0-1 0 16,0 1 0-16,-4 0 0 0,1 3 0 15,-1-4 0-15,1 7 0 0,-1 0-662 0</inkml:trace>
  <inkml:trace contextRef="#ctx0" brushRef="#br0" timeOffset="39372.674">9243 7396 836 0,'0'0'24'0,"0"0"4"0,-4 12-28 0,4-6 0 0,0-1 0 0,0 1 0 16,0 6 76-16,0-12 8 0,-3 6 3 0,-1-3 0 31,4 3-12-31,0 3-3 0,0-4 0 0,0 4 0 0,0-9-31 0,0 0-6 0,0 6-2 0,0 6 0 16,0-12 24-16,0 6 5 0,0 0 1 0,0-6 0 15,0 3-50-15,4 5-13 0,-1 4 0 0,1 3 0 16,3-3 0-16,-4-1 0 0,4 1 0 0,-3 0 0 16,3 9 0-16,-3-4 0 0,-1 1 0 0,1 2 0 15,3 4 0-15,0-6 0 0,-4 8 0 16,1-8 0-16,3 8 0 0,-4-2 0 0,-3-1 0 0,0 4 0 15,0-4 56-15,0-5 7 0,0 2 1 0,0-2 0 16,-3 3-52-16,3-4-12 0,-4-5 0 0,1 6 0 16,-1-7 0-16,1 1 0 0,-4-3 0 0,3-3 0 15,1 6 0-15,3-7 0 0,0-5 0 0,0 0 0 16,0 0 0-16,0 0 0 0,-7 6 0 0,7-6 0 16,0 0 0-16,0 0 0 0,-8 6 0 0,8-6 0 15,-7-6 0-15,0 6 0 0,7 0 0 0,-7-6 0 0,0 1 0 0,0-7 0 16,-3 6 0-16,-4-3 0 0,3-3 0 0,-3 1 0 15,0-7 0-15,0 0 0 0,-1 4 0 0,-2-4 0 16,-1 0 0-16,-3-5 0 0,3 2 0 0,1-2 0 16,-1-4 0-16,0-2 0 15,1 5-151-15,3-2-33 0,3 8-6 0,-3-11-488 0</inkml:trace>
  <inkml:trace contextRef="#ctx0" brushRef="#br0" timeOffset="39606.522">9021 6987 1198 0,'0'0'26'0,"0"0"6"0,0 0 0 0,-8 6 3 0,8-6-35 0,-3 6 0 0,-4 6 0 0,3-9 0 16,4 6 53-16,-3-1 4 0,-1 4 1 0,4 0 0 15,0 0-34-15,4-4-6 0,-4 1-2 0,3-3 0 16,1 3-6-16,-1-3-2 0,1 0 0 0,3 0 0 16,4-6-32-16,-4 6-6 0,0-6-2 0,3 0-391 15,1-6-78-15</inkml:trace>
  <inkml:trace contextRef="#ctx0" brushRef="#br0" timeOffset="40121.265">9462 7446 1342 0,'0'0'29'0,"0"0"7"0,0 0 0 0,-4 9 3 0,4-3-31 0,-4-1-8 0,4-5 0 0,0 0 0 16,0 0 40-16,0 0 6 0,4 9 2 0,-4-9 0 16,11 0-8-16,-4 6 0 0,0-6-1 0,3 6 0 15,1-6-15-15,-1 0-4 0,1-6 0 0,0 6 0 16,3-12-20-16,-4 7 0 0,4-1 0 0,-3 0 0 16,3 0 0-16,-3-3-10 0,-4-3 1 0,0 6 0 15,0 1-38-15,-4-1-7 0,1-6-2 16,-1 3 0-16,-3 3 38 0,-3 0 7 0,-1 0 2 0,1 1 0 15,-4-1 9-15,0 0 14 0,0 6-3 0,-4 0-1 16,0-6 34-16,1 6 8 0,-4-6 0 0,3 6 1 16,-3 0-33-16,4 6-8 0,-5-6 0 0,1 6-1 15,4-6-11-15,-1 0 0 0,1 6 0 0,-1 0 0 16,4-1 0-16,0 1 8 0,3 3-8 0,1 0 8 16,3 6-8-16,-4-4-16 0,4 7 4 0,4-3 1 15,-4 2 11-15,3 7-12 0,1-9 12 0,3 8-12 16,0-5-31-16,4 5-6 0,-4-2-2 0,0-3 0 0,3 2 40 15,1-5 11-15,-1-1 0 0,5 10 0 0,-5-15-13 0,4 0 1 16,4-3 1-16,-1 8 0 16,5-8 11-16,-5 0-12 0,4 0 12 0,1 0-12 15,-1 0-10-15,4-12-2 0,3 6-1 0</inkml:trace>
  <inkml:trace contextRef="#ctx0" brushRef="#br0" timeOffset="41007.97">10537 7275 858 0,'0'0'24'0,"0"0"6"0,0 0-30 16,0 0 0-16,0 9 0 0,0 3 0 15,0-6 104-15,0 0 14 0,0 5 3 0,-3-2 1 0,3 3-46 0,0 0-10 0,0 0-2 0,0-1 0 16,0-2 0-16,0 3 0 0,3 6 0 0,-3-7 0 16,4 7-64-16,0-3 0 15,-1 8-13-15,4-5 1 0,-3 2 12 0,-1 4 16 16,4-6-4-16,-3 2-1 0,3-2-11 0,0 5 0 15,3-8 0-15,-6-3 0 0,-4-1 9 0,0 1 0 0,0-12 0 0,0 0 0 16,0 0 37-16,0 0 7 0,0 0 2 0,0 0 0 16,-11-12 23-16,4 7 5 0,4-7 1 0,-4 0 0 15,0-3-44-15,0-2-8 0,0 2-1 0,3-3-1 16,1 1-22-16,-1-1-8 16,0-2 0-16,4 2 0 0,0 0 0 0,0 1 0 0,0 5 0 15,0-3-10-15,8 3 10 0,-5 1-8 0,-3 2 8 0,4 0-8 16,-1 3 8-16,1-3-12 0,-1 9 12 15,-3 0-12-15,7 0 4 0,0 0 0 16,4 0 0-16,-1 0 0 0,-3 6-4 0,4 0 0 16,0 0 0-16,-4 3 0 0,3 3-9 0,-3-7-3 0,7 7 0 0,-6 0 0 15,2 3 7-15,-3 2 1 0,-3 1 0 0,3 0 0 16,0-1 2-16,0 4 1 0,-7-9 0 0,3 5 0 0,-3-5 13 16,0 3 0-1,4-9 0-15,-4 5 0 0,0-2 0 0,0-9 0 0,0 0 0 0,0 0 0 0,0 0 8 0,0 0-8 16,0 0 0-16,0 0 0 0,7-3 12 15,-3-3-12-15,-1-5 12 0,1-7-12 0,-1 3 0 0,1-8 0 16,3 5 0-16,-4-11 0 0,1 14 0 0,-1-12-11 16,1 7 0-16,3-1 0 0,-4 10 2 0,4-4 0 15,-3 0 0-15,-1 6 0 0,1-2 1 0,0 5 0 16,-1 0 0-16,-3 6 0 0,0 0-8 0,0 0 0 16,0 0-1-16,0 0 0 0,4 6-6 0,-1 0-1 15,4 5 0-15,-3 1 0 0,3 0 12 0,-4 3 3 0,1-4 0 0,-1 7 0 16,1 0 9-16,-1 2 0 0,1-2 0 15,-1-1 0-15,1 4 14 0,-4-3-2 0,3-12 0 16,1 8 0-16,0-2-4 0,-1 0 0 0,-3-6-8 0,4 0 12 16,-4 5-12-16,0-5 9 15,3-3-9-15,-3-3 8 0,0 0-8 0,0 0 0 0,0 0-12 16,0 0 12 0,4 0-59-16,3-3-4 0,0-3-1 0</inkml:trace>
  <inkml:trace contextRef="#ctx0" brushRef="#br0" timeOffset="41541.164">11053 7455 1036 0,'0'0'23'0,"-4"6"5"0,4-1 0 0,0 4 1 0,0-9-29 16,0 12 0-16,0-12 0 0,4 6 0 0,-4-6 101 0,0 0 15 15,0 6 2-15,0-6 1 0,0 0-37 0,0 0-7 16,3 0-2-16,4 6 0 0,-3-6-7 0,3 0-2 16,0 0 0-16,0 0 0 0,3-6-51 0,-3 6-13 15,4-6 0-15,-4 0 0 0,4 6 0 0,-4-6 0 16,0 0 0-16,0 0 0 0,0 3 0 0,0-2 0 15,-4-1 0-15,1-3 0 0,0 6 0 0,-1-3 0 0,1 0 0 0,-4 0 0 16,0 0 0-16,0 6 0 0,0 0 0 0,-4-5 0 16,4-1 0-16,-3 0 0 0,-1-3 0 0,-3 3 0 15,7 6 0-15,-4-3-18 0,-3-6 4 0,-3 9 1 16,3-6 21-16,0 6 4 0,0-5 0 0,0 5 1 16,-4 0-13-16,11 0 0 0,0 0 0 0,-7 0 0 15,-4 0 0-15,8 5 0 0,3-5 0 0,-7 6 0 16,3 3 0-16,1 0 0 0,-1 6 0 0,4-4 0 15,4 7 0-15,-4-3 0 0,3-1 0 0,-3 7 0 16,4-3 0-16,-4 2 0 0,3-2 0 0,1 0 0 16,-1-7 0-16,1 1 0 0,-1-3 0 0,1 9 0 15,3-7 0-15,0 4 0 0,0-6 0 0,4 0 0 16,-1 8 0-16,-3-11 0 0,4 6 0 0,-1-6 0 16,5 0 0-16,-5-3 0 0,4 0 0 0,4-3 0 15,-4 0-100-15,4 0-22 0,-4-3-5 16</inkml:trace>
  <inkml:trace contextRef="#ctx0" brushRef="#br0" timeOffset="42166.245">12114 7264 1267 0,'0'0'28'0,"0"0"5"0,0 0 2 0,-3 5 1 0,3 4-36 0,-4-3 0 0,4 6 0 16,-3-6 0-16,3 6 58 0,0-4 5 0,0-2 1 0,0 6 0 15,3-6-14-15,-3 0-2 0,0-968-1 0,0 1930 0 16,-3-962-25-16,3-6-5 0,0 0-1 0,0 0 0 16,0 0-16-16,0 0 0 0,0 0 0 0,0 0 0 15,0 0 58-15,0 0 5 0,0-6 1 0,0 0 0 0,-4-9-20 0,1 0-4 16,-1 7-1-16,1-4 0 0,-1 0-31 15,1 0-8-15,-4 1 0 0,0 2 0 16,-4 3-30-16,4 0-7 16,0-6-2-16,-4 12 0 0,1-6 39 0,-1 6 0 0,4 0 0 0,-4 6 0 15,4 0 0-15,-3 6 0 0,3-6 0 0,0 5 0 16,0 4-15-16,-4 3 5 0,4-1 1 0,0 1 0 0,-4 3 9 0,4-4 12 16,0 1-2-16,4 3-1 0,-4 2-9 0,0-5 0 15,3 2 0-15,-3 4 0 0,3-12 0 0,1 5 0 16,3-2 0-16,-4-3 0 0,1-1 41 0,-1-2 7 15,4 0 0-15,0-3 1 0,0-6-27 0,0 9-6 16,4-3 0-16,-1 0-1 0,4 5-15 16,1-5 0-16,2 0 0 0,1 0 0 0,3 0 0 0,0-6 0 15,4 3 0-15,-1-3 0 0,4-3 12 0,-3 0-1 0,3 0 0 0,4 0 0 32,-4-3-115-32,-3 3-22 0,3-3-5 0,0-5-1 15,-3 5-53-15,3 0-11 0,14-18-3 0,-10 4 0 0</inkml:trace>
  <inkml:trace contextRef="#ctx0" brushRef="#br0" timeOffset="42641.994">12298 7352 1267 0,'0'0'28'0,"0"0"5"0,-7 0 2 0,0 12 1 0,0-7-36 0,0 1 0 0,0 6 0 0,0 0 0 0,-1-3 57 0,1 2 5 16,0 7 1-16,0-9 0 0,0 3-13 0,4-1-2 15,-4 7-1-15,3-6 0 0,4-6-13 0,0 5-2 16,0 4-1-16,0-3 0 0,0 0-1 0,4-6 0 16,-1 5 0-16,1-2 0 0,3-3-18 0,3 6-3 15,-3-6-1-15,4 0 0 0,-4 5-8 0,4-5 10 16,-1-6-10-16,-3 3 10 0,4 0-10 0,-1 0 12 15,-3-3-12-15,4-3 12 16,-4 0-1-16,0 0 0 0,4 3 0 0,-4-6 0 16,3 0 2-16,-3 1 1 0,-3-7 0 0,3 3 0 0,0 3-2 0,0-6 0 15,-3 1 0-15,3-1 0 0,-4 6-12 0,1-6 8 16,-1-3-8-16,1 7 0 0,-1-1 0 0,-3 3 8 0,4-6-8 0,-4 0 0 16,0 4-9-16,0-1-5 0,0 3-1 0,0-3 0 15,-4 3 1-15,1 0 0 0,-1 0 0 0,1 1 0 16,-4-1 1-16,3 0 0 0,-6 3 0 0,-1 0 0 15,4 0-9-15,-4 3-2 0,1 0 0 0,-1 3 0 16,1 0 13-16,-1 0 3 0,-3 9 0 0,3-7 0 16,4 1-3-16,0 6 0 0,-3-3 0 0,3 3 0 15,3-1 2-15,1 7 0 0,-4-6 0 0,3-6 0 16,4 5-20-16,-4 4-4 16,4-3-1-16,0-6-467 0,0 6-94 0</inkml:trace>
  <inkml:trace contextRef="#ctx0" brushRef="#br0" timeOffset="43028.059">12636 7487 1267 0,'0'0'28'0,"0"0"5"0,0 0 2 0,0 0 1 0,0 0-36 0,0 0 0 16,4 0 0-16,0 6 0 0,-1 0 109 0,1 0 15 16,-1 0 4-16,-3-1 0 0,4 10-73 0,-1-3-15 0,-3 0-2 0,4-1-1 15,-1-2-17-15,1 0-3 0,-1 0-1 0,1 3 0 16,-4-6-4-16,3 11 0 0,4-11-1 0,-3 3 0 16,-1 0-11-16,5-1 0 0,-5-2 0 0,1 0 0 15,-4-6 52-15,7 0 9 0,0 0 2 0,0 0 0 16,3-6-50-16,-3 0-13 0,0 1 0 0,4 2 0 15,0-3 33-15,-4 3 2 0,3-3 0 0,-3 3 0 16,0 0-20 0,0 0-4-16,0 3-1 0,-3-6 0 0,3-5-10 0,-3 5 0 0,3-6 0 0,-4 3 8 15,1 0-8-15,-1 0-11 0,1-8 3 0,-4 5 0 32,0-6-34-32,0 4-6 0,0-10-2 0,0 1 0 0,-4 2-176 0,1-2-35 0,-1-1-7 15,1 3-2-15</inkml:trace>
  <inkml:trace contextRef="#ctx0" brushRef="#br0" timeOffset="43583.138">13208 7364 1555 0,'0'0'34'0,"0"0"7"0,0 0 2 0,0 0 1 0,0 0-36 0,0 0-8 0,0 0 0 0,0 0 0 16,0 0 56-16,0 0 10 0,0 0 2 0,0 0 0 15,0 5-24-15,0-5-5 0,0 0-1 0,0 0 0 16,0 0-2-16,0 0-1 0,0 6 0 0,0-6 0 15,0 0-15-15,0 0-2 0,0 0-1 0,0 0 0 16,0 0 0-16,0 0 0 0,0 0 0 0,0 0 0 16,0 0-3-16,0 0-1 0,-7 0 0 0,-4-6 0 15,1 1-13-15,-1 5 0 0,1-6-9 0,-5 6 9 16,5 0-14-16,-1 0 3 0,-3 0 1 0,0 0 0 16,0 6 0-16,0-6 0 0,-4 5 0 0,1 1 0 15,3 0 10-15,-4 3 14 0,7 0-3 0,-3 6-1 16,4-10-10-16,-1 13 0 0,4-9 0 0,-4 3 0 0,4-1 0 15,4 7 0-15,-1-6 0 0,1 0 0 16,3 2 20-16,-4-2 0 0,4 0-1 0,4 0 0 0,-1-1-19 16,1-2 0-16,-1 0 8 0,4 0-8 0,4 3-12 15,0-1-5-15,-1-5-2 0,4 0 0 16,0 3 19-16,4 0 0 16,-4-1 0-16,4-2 0 0,-4-6 0 0,3 6 0 0,1-12 0 0,0 6 0 15,-4-6 0-15,0 6 0 0,4-5 0 0,-4-1 0 16,3 0-36-16,-3 0-3 0,1-3-1 0,2 3 0 15,-6 0-56-15,3-5-11 0,-3 5-2 0,-4-9-1 16,3 3-26-16,-3-5-6 0,4 5-1 0,-4-6-447 0</inkml:trace>
  <inkml:trace contextRef="#ctx0" brushRef="#br0" timeOffset="44081.669">13314 6784 982 0,'0'0'21'0,"0"0"5"0,0 6 1 0,0 6 1 0,0 0-28 0,0 0 0 0,0 2 0 0,0 4 0 15,0 0 73-15,0-7 9 0,0 7 2 0,3 3 0 16,-3-4-24-16,4 7-4 0,3-4 0 0,-4 4-1 16,5-4 17-16,-1 10 4 0,-4-13 1 0,8 10 0 15,-4-4-28-15,0 4-5 0,0-4-2 0,3 7 0 16,1-4-15-16,-4 4-3 0,4-4-1 0,-4 3 0 15,3-2 5-15,-3-4 0 0,0 1 1 0,0 2 0 16,-3-2-10-16,3-9-3 0,-3 8 0 0,-1-11 0 16,-3 3 0-16,0-4-1 0,4 1 0 15,-4 0 0-15,0-12 4 0,0 6 1 0,0-6 0 0,0 0 0 0,0 0 3 0,0 0 1 16,0 0 0-16,0 0 0 0,-4-12 19 16,1 3 4-16,-1-5 1 0,4 5 0 0,0-3-28 0,0 0-4 15,0-3-2-15,4 4 0 0,-1-1-14 0,1 6 0 16,-1-12-9-16,1 13 9 0,-1-1-11 0,4-3 11 15,-3 6-12-15,-1-3 12 0,4 3-12 0,-3 0 12 16,3 3-12-16,0 0 12 0,0 0-10 16,0 3 10-16,-7-3-8 0,7 6 8 0,0-3-12 0,0 3 4 15,4 6 0-15,-4-1 0 0,4 1 8 0,-1 0 0 16,-3 3 0-16,4 8 0 0,-1-11-18 0,-3 5-2 16,0 4 0-16,0-3 0 0,1-7 20 0,-5 1 0 0,1 3 0 0,3-3 0 15,-4 5 0-15,1-11 0 0,-1 3 0 0,1 0 0 16,-1-6 0-16,-3 0-8 0,0-3 8 0,4 3-10 31,-1 2-88-31,4-5-18 0,-3 0-3 0,-1 0-520 0,5-5-104 0</inkml:trace>
  <inkml:trace contextRef="#ctx0" brushRef="#br0" timeOffset="44589.028">13836 7346 1026 0,'0'0'28'0,"0"0"8"0,0 0-28 0,3 6-8 16,5 0 0-16,-1 0 0 0,0-1 62 0,0 1 11 15,-4 0 3-15,4 0 0 0,0 3-12 0,0-3-1 16,0 0-1-16,4 5 0 0,-4-5-18 0,4 0-3 16,-1 0-1-16,1 0 0 0,-1-6 5 0,1 3 1 15,0 3 0-15,-4-6 0 0,3 3-24 0,-3-3-5 16,-3 0-1-16,3 0 0 0,-4-3 4 0,-3 3 0 15,4-3 0-15,-1 0 0 0,1 0 22 0,0-3 5 16,-1-6 1-16,-3 6 0 0,4 1-5 0,-4-7-1 16,0 3 0-16,0 0 0 0,0-6-33 0,0 4-9 15,0 5 0-15,-4-9 0 0,1 3-13 0,-1 6-7 16,0-5-2-16,1 5 0 0,-1 0 6 0,4 6 0 16,0 0 1-16,-7 0 0 0,7 0-2 0,-7 0-1 0,7 0 0 0,-7 6 0 15,0 0-2-15,0 0 0 0,-3 5 0 16,2 10 0-16,1-9 20 0,0 5 16 0,0 4-4 0,0-3 0 15,0 5-12-15,-3-5 0 0,3 8 0 16,-1-8 0-16,5-1 0 0,-4 4-18 0,0-3 4 0,3-7 1 16,1-2 26-16,3 0 6 0,-4 0 1 0,4-3 0 15,0-6-12-15,0 6-8 0,0 0 9 0,4 5-9 16,-1-5 22-16,4-3-2 0,-3 6 0 0,3 0 0 16,4 2-12-16,-4 1-8 15,7-6 8-15,-4 0-8 0,4 3 0 0,-3 0 0 16,7-3 0-16,-4 8 0 0,0-8 0 0,4 0 0 0,-4 0 0 0,0 0 0 15,0-6-24-15,-4 6-10 0,1-6-2 16,3 0 0-16,-3 0-124 0,-1 0-26 0,-3-6-5 0,4 0-517 16</inkml:trace>
  <inkml:trace contextRef="#ctx0" brushRef="#br0" timeOffset="45007.009">14496 7769 1204 0,'0'0'51'0,"0"0"-41"0,0 0-10 0,0 0 0 16,0 0 105-16,0 0 19 15,0 0 4-15,0 0 1 0,0 0-48 0,0 0-9 0,0 0-3 0,0 0 0 0,0 0-17 16,0 0-3-16,0 0-1 0,0 0 0 0,0 0-32 16,3-3-6-16,1 0-2 0,3-5 0 15,-4 5-48-15,-3-3-9 16,7 0-3-16,-3 0-809 0</inkml:trace>
  <inkml:trace contextRef="#ctx0" brushRef="#br0" timeOffset="48224.275">7101 11332 597 0,'-21'-14'12'0,"11"8"4"0,-1 0 0 0,0 0 2 0,1 0-18 0,3 0 0 0,-7-6 0 0,3 7 0 0,1-7 14 0,3 6-1 15,-4-3 0-15,4 3 0 0,0-6-13 0,-4 12-13 16,8-5 2-16,-4-1 1 0,7 6 10 0,0 0-13 15,0 0 5-15,0 0 8 0,0 0-9 16,0 0 9-16,0 0 0 0,0 0 0 0,0 0-12 0,0 0 4 16,0 0 8-16,7 0-13 0,-4 6 13 0,4-1 0 15,4-5 0-15,-4 6-9 0,4-6 17 0,-1 6 4 16,1-6 1-16,6 0 0 0,-10-6 27 0,7 6 6 16,1-6 1-16,2 6 0 0,1-5-23 0,3 5-4 15,-3-6 0-15,3 6-1 0,0 0 2 0,0-6 1 16,4 12 0-16,-4-6 0 0,0 0-6 0,0 6 0 0,4-1-1 15,0-5 0-15,-1 12-7 0,-2-6-8 0,2 3 11 16,-2 3-11-16,2-1 16 16,-3 1-4-16,1 0-1 0,-1-3 0 0,0 0-11 0,0 5 0 0,4-2 0 0,-1 0 8 15,1-3 0-15,3-1-8 0,-3 4 12 0,3-3-4 16,0-3-8-16,8-6 0 0,-8 6-10 0,4-6 10 16,-1 0 0-16,5 0-9 0,-8 0 9 0,4 0 0 15,-1 0 0-15,5 0 0 0,-5 0 0 0,5-6 0 16,-1 6 0-16,0 0 0 0,1 0 0 0,-1 0 0 15,4 0 0-15,-8 6 0 0,8-6 0 0,0 0 0 16,-7 0 0-16,3 0 0 0,0 0 0 0,1 0 0 16,-1 0 0-16,4 0 0 0,0-6 0 0,-1 6 0 15,1 0 0-15,3-6 0 0,-3 6 0 0,0 0 0 16,0-9 0-16,0 6 0 0,0 3 0 0,-1-3 0 16,1 3 0-16,0-6 0 0,3 6 0 0,1 6 0 0,-5-3 0 0,5-3 0 15,-4 3 0-15,-1 0 0 0,5 3 0 0,-5-6 0 16,1 6 0-16,0-6 0 0,0 6 0 0,3-6 0 15,-3 6 0-15,3-6 0 0,1 0 0 0,-1 0 0 16,0-6 0-16,1 6 0 0,3-6 0 0,-8 0 0 16,1 6 0-16,4-9 0 0,-1 3 0 0,0-2 0 15,4 2 0-15,-4 0 8 0,4-3 20 0,-3 9 4 16,2-6 0-16,1 6 1 0,-3 0-4 0,-1 0-1 0,-3 0 0 16,3 6 0-16,4-6-6 15,0 9-2-15,-4-3 0 0,0 0 0 0,1 5-20 0,-1 1-8 16,-3 0 0-16,0 0 0 0,-4 5 8 0,0-2 0 15,-3 3 0-15,3 2 0 0,-3-2 0 0,0 5 8 16,0-2-8-16,-1-1 0 0,1-5 14 0,0 3-2 16,0-1 0-16,3-2 0 0,0-3-12 0,0-6-13 0,1 6 2 0,2-10 1 15,1-2 10-15,4 3 0 0,3-6 0 0,-4 1 0 16,7-4 9-16,1 0 4 0,-5-6 1 0,8 6 0 16,0-3 13-16,-3-2 2 0,6-1 1 0,-3 6 0 15,7-6-2-15,-4 6 0 0,4-5 0 0,-3-1 0 16,-1 3-28-16,-3 3 8 0,4-6-8 0,-4 1 0 15,3-1 0-15,-3 3 0 0,0 3 0 0,-4-3 0 16,4 6 0-16,-3-8 0 0,-5 5 0 0,1 0-10 16,-3 0 10-16,-1 3 0 0,0-3 0 0,-3 3 0 15,3 0-28-15,-3 0-11 16,0 0-1-16,0 3-1 0,-4 0 5 16,-3 0 2-16,0 3 0 0,-1 0 0 0,-2 0 22 0,-1 0 12 0,0 0-12 0,0 0 12 0,0 6 0 15,1-3 0-15,-1-6 0 0,4 6 0 16,-4-1 9-16,0 1 9 0,4-3 2 0,3 3 0 15,-3 0-20-15,0 0 0 0,3 0 0 0,-3 0 0 16,3 0 0-16,-3-1 0 0,-1 1 8 0,1-6-8 0,0 6 0 0,0 0 0 16,-1-6 8-16,5 0-8 0,-4 3 0 0,-1 0 0 15,1 0 0-15,0 0 0 0,-4 0 0 0,4 0 8 16,-4-3-8-16,0 3 0 0,0-3 28 0,1 6 0 16,2-4-1-16,1-2 0 0,-4 0-4 0,4 0-1 15,0 3 0-15,0-3 0 0,-4 6-22 0,4-6 0 16,3 6 0-16,-3-6 0 0,-1 0 0 0,1 6-15 0,0-6 3 15,0 6 0-15,-4 0 12 0,0-3 0 0,0 6 0 0,0-4 0 16,1 4 0-16,-1 3 16 0,-3-6-3 16,3 0-1-16,0 6-12 0,-3-4 0 15,3-2 0-15,0 3 0 0,0-3-8 0,1 0 8 0,-1-3-12 0,0-3 12 16,0 0 0-16,4-3 0 0,-4 0 8 0,4 0-8 16,0-3 8-16,3 0-8 0,0 0 0 0,1 0 0 15,-1-5 10-15,4-1-10 0,-4 6 10 16,0-3-10-16,4-3 8 0,0 1-8 0,-4 5 0 0,7-6 0 15,-3 0 0-15,0 3 8 0,-4-2-8 0,1 5 0 16,-1 0 0-16,0 3 0 0,0 0 0 0,-6 3 0 16,-1-6 0-16,-3 6 0 0,-1 0 0 0,1 0 0 15,0 0 0-15,-4 6 0 0,-4-6 0 0,5 0 0 16,-1 3 0-16,0 0 0 0,0-3 0 0,0-3 0 16,0 0 0-16,4-3 0 0,0 0 0 0,0 0 9 0,3-5-9 15,-4-1 12-15,8 3-12 0,0-3 12 0,0 1-3 0,0-10 0 16,-1 3 0-16,5 1 0 0,-1-1 0 0,0-5 0 15,4 2 0-15,0 3 0 0,0-2 0 0,6 2 0 16,-2 0 0-16,-1 7 0 0,-3-4-9 0,0 3 0 16,-4 0 0-16,0 7 8 0,0-7-8 0,-3 6 0 15,-4 0 0-15,4 0 0 0,-4 0 16 0,-3 3 2 16,-4 3 0-16,0 3 0 0,-3 3-18 0,0-3 0 16,-1 3 0-16,-3 3 0 0,1-3 0 15,-1 5 0-15,-4-5 0 0,1 9 0 0,-4-6 0 0,3 0-16 16,-2 2 4-16,2 1 0 0,-3-6 12 0,4 3 0 15,-4 0 0-15,3-3-9 0,-3 2 0 0,8 4 0 0,-5 0 0 0,4-6 0 32,0 0-45-32,1 0-9 0,-1-1-1 0,3 7-404 0,4-9-80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7T18:29:26.9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8555 884 835 0,'0'0'18'0,"0"0"4"0,0 0 1 0,0 0 1 0,0 0-24 0,0 0 0 16,-4-6 0-16,1 0 0 0,3 6 82 0,0 0 12 0,0 0 2 16,-4-5 1-16,1 2-9 0,3-3-1 0,-4-6-1 0,1 6 0 15,3 6-24-15,-4-6-5 0,4 0-1 0,0 6 0 16,0 0 3-16,0 0 0 0,0 0 0 0,0 0 0 16,0 0-21-16,0 0-4 0,0 0-1 0,0 0 0 15,-7 6-15-15,7-6-3 0,-7 6-1 0,0 0 0 16,0 0 2-16,3 0 1 0,1 0 0 0,-4-3 0 15,3 2 12-15,1 1 3 0,-1 6 0 0,1-6 0 16,-4-6-10-16,-4 6-2 0,4 0 0 0,0 0 0 16,-4-1 6-16,4 1 1 0,-3-6 0 0,-1 9 0 15,1 3-7-15,-1-6-2 0,0 0 0 0,1-6 0 16,-1 6-8-16,1-1-2 0,-1 1 0 0,4 0 0 16,0 0-8-16,-4 3 0 0,4-3 0 0,0 0 0 15,0 0 0-15,4-1-11 0,-8 1 3 0,1 0 0 16,2 0 8-16,1 0 0 0,4 0 0 0,3-6 0 15,-4 3 0-15,-3 3 0 0,7-6 0 0,-3 6 0 0,3-6 0 16,-7 5-8-16,7-5 8 0,0 0-8 16,-4 6 8-16,4-6 0 0,-7 0 8 0,7 0-8 15,0 0 0-15,0 0 0 0,0 0 0 0,0 0-8 16,0 0 8-16,0 0 0 0,0 0 0 0,-3 12 0 16,3-12 0-16,0 0 0 0,0 0 0 0,0 0 0 0,-4 6 0 0,4-6 0 15,0 0 0-15,0 0 0 0,0 0 0 0,0 0 0 16,0 0 0-16,0 0 8 0,0 6-8 0,0-6 0 15,0 0 0-15,0 0 0 0,4 6 0 0,-4-6 0 16,3 6 0-16,4-6 0 0,0 3 0 0,0-1 0 16,4-2 0-16,-4 3-8 0,0 3 8 0,4 0 0 15,-4-6 0-15,3 0 0 0,1 0 0 0,-1 0 0 16,-3 6 0-16,4-6 0 0,3 0 0 0,-3 6 0 0,-1-6 0 16,1 6 0-16,-1-6 0 0,1 6 0 0,0-6 0 15,-1 0 0-15,1 6 0 0,-4-6 0 16,3 0 0-16,1 5 0 0,-4-5 0 0,4 6 0 0,-1-3 0 0,1 0 0 15,-1 6 0-15,1-3 0 16,0 0 0-16,-1 0 0 0,-3 0 0 0,4-1 0 0,-1 1 8 0,1 6-8 16,-4-6 0-16,4 3 0 0,-4 3 0 15,0-1 0-15,0-5 0 0,-4 0 0 0,4 6 0 0,-3-6 0 16,3 2 0-16,-4 10 0 0,1-12 0 0,0 6 0 16,-4 0 0-16,3-4 0 0,-3 4 0 0,4 0 0 15,-4-6 0-15,0 6 0 0,0-1 0 0,0-5 0 16,-4 3 11-16,1-3-3 0,3-6 0 0,-4 12 0 15,0-7-8-15,1 7 0 0,3-12 0 0,-7 0 0 16,0 6 0-16,-4-6 0 0,4 6 9 0,-3-3-9 0,-1-3 10 16,4 3-2-16,-7-3-8 0,3 0 12 15,1 0-12-15,-1 0 0 0,-3 0 8 0,3 0-8 0,1 0 0 0,-1 0 0 16,1 0 0-16,-1 0 0 0,1 0 0 0,2 0 0 16,-2 0 0-16,3 0 0 0,0 3-9 0,-4-3-2 15,4 6 0-15,0-6 0 0,7 0-7 0,-7 0-2 16,0 0 0-16,3 0 0 0,4 0-1 0,-7-6-1 15,7 6 0-15,0 0 0 0,0 0 1 0,0 0 0 16,-7 0 0-16,7 0 0 16,0 0-10-16,0 0-1 0,0 0-1 0,0 0 0 15,0 0-23-15,0 0-4 0,0 0 0 0,0 0-1 16,0 0-43-16,0 0-9 0,0 0-2 0,0 0-394 16,0 0-79-16</inkml:trace>
  <inkml:trace contextRef="#ctx0" brushRef="#br0" timeOffset="1007.377">8819 1181 1105 0,'0'0'24'0,"0"0"4"0,0 0 2 0,0 0 2 0,0 0-32 0,0 0 0 0,0 0 0 0,0 0 0 16,0 0 66-16,0 0 6 0,0 0 2 0,0 0 0 15,0 0-2-15,0 0 0 0,0 0 0 0,0 0 0 16,-7 6-7-16,7-6-1 0,0 0-1 0,0 0 0 15,0 0-11-15,0 0-3 0,0 0 0 0,0 0 0 16,0 0-18-16,0 0-4 0,-3 12-1 0,-1-12 0 16,4 0-14-16,0 0-4 0,0 0 0 15,0 0 0-15,4 12-8 0,-1-7 0 0,-3-5 0 0,4 6 0 16,3 0 0-16,-7-6 0 0,3 6 0 0,5-6 0 16,2 6 0-16,-3-3 0 0,0-3 0 0,4 6 8 15,-4-6-8-15,3 0 0 0,-2 0 9 0,-1 0-9 16,0 0 8-16,3-6-8 0,1 3 10 0,-4 0-10 15,3 0 10-15,1 3-10 0,0-6 10 0,-1-6-10 16,4 7 8-16,-3-1-8 0,-1-6 0 0,5 6 9 16,-5-3-9-16,1-3 0 0,-1 1 9 0,1 5-9 15,-1-6 0-15,1 6 0 0,0-9 0 0,-4 10 8 16,3-7-8-16,-3 6 0 0,0 0 0 0,-3-6 8 0,3 6-8 16,-3 1 0-16,-1-1 0 0,-3 6 0 0,0 0 0 0,0 0 0 15,0 0 0-15,0 0 8 0,0-9-8 0,-3 3 0 16,-1 0-11-16,-3 0 11 0,3 0-14 0,-3 0 3 15,-3 1 1-15,3-1 0 0,-4 6 10 0,-3-6-12 16,0 0 12-16,0 0-12 16,-4-3 12-16,4 3 0 0,-4 0 0 0,1 6 0 0,3 0 0 0,-4-5 0 15,0 5 0-15,4-6 0 0,4 6 0 0,-1 0 0 16,1 0 0-16,2 6 0 0,1-6 0 0,4 5 0 16,-4-5 0-16,3 6 0 0,1 6 0 0,3-3-12 15,-4-3 12-15,4 6-12 0,0-7 12 0,0 7-8 16,0 0 8-16,0 3-8 0,4-4 8 0,-4 1 0 0,0 0 0 0,0 6 0 15,0-4 0-15,0 4 0 0,-4-6 0 0,4 8 0 16,0-2 0-16,-3-6 0 0,3 5 0 0,0-5 0 16,-4 3 8-16,4 2-8 0,-3-5 10 0,3 0-10 15,0-3 8-15,0 2-8 0,3 1 0 0,-3 0 0 16,4 0 8-16,-1 0-8 0,-3 2 0 0,4-8 9 16,-1 6 0-16,4 0 0 0,-3-1 0 0,3-2 0 15,0 3 1-15,0-6 0 0,0 6 0 0,0-1 0 16,0-5-10-16,4 6 0 0,-1-9 9 0,-3 3-9 15,4 0 0-15,0 5 0 0,-1-5 0 0,1-6 8 16,-1 6-8-16,4-6 0 0,-3 0 0 0,3 6-8 0,0-6-10 16,-3 0-2-16,3 0 0 0,0 0 0 15,0 0-40-15,0 0-9 0,-3-6-2 16,3 6 0-16,0 0-39 16,0-6-8-16,0 6-2 0,0 0-378 0,4-6-76 0</inkml:trace>
  <inkml:trace contextRef="#ctx0" brushRef="#br0" timeOffset="2446.489">10227 1019 1033 0,'0'0'22'0,"0"0"5"0,0 0 1 0,0 0 2 0,0 0-30 0,0 0 0 0,0 0 0 0,-11 6 0 15,4 0 73-15,7-6 9 0,-7 6 2 0,7-6 0 16,-7 0-10-16,7 0-2 0,-7 6 0 0,7-6 0 16,0 0-30-16,0 0-6 0,0 0-2 0,0 0 0 15,0 0-2-15,-3 0 0 0,-1 6 0 0,4-6 0 16,0 0-17-16,-3 9-4 0,3-3-1 0,0 5 0 16,0 1-2-16,0 0-8 0,0 0 12 0,3-4-4 15,1 10 9-15,-1 0 2 0,1-1 0 0,-1 4 0 16,1-3 10-16,-1 5 3 0,4-8 0 0,-3 2 0 15,-4 1 0-15,3-3 1 0,1 2 0 0,0 1 0 16,-1-6-6-16,1 5-2 0,-1-2 0 0,1-3 0 16,-4 6-5-16,3-7 0 0,1-8-1 0,-1 9 0 15,-3-6 1-15,0 0 0 0,0-6 0 0,0 0 0 16,0 0-7-16,0 0-1 0,0 0 0 0,0 0 0 0,0 0 0 16,0 0-1-16,0 0 0 0,0 0 0 0,0 0 2 0,0 0 1 15,0 0 0-15,0 0 0 0,0 0-2 0,0 0-1 16,0-6 0-16,-3 0 0 0,-1-6-3 0,1 3-8 15,3 4 12-15,-4-7-4 0,1 0-8 0,3 0 0 16,-4 3 9-16,4-2-9 0,-3-1 0 0,-1 0 9 16,4-6-9-16,-4 4 0 0,4 2 8 0,0-6-8 15,0 1 0-15,0 2 0 0,-3-8 8 0,-1 11-8 16,1-6 0-16,-1-2 0 0,4 8 18 0,0-6-3 16,-3-2-1-16,-1 8 0 0,4-6-27 0,-3 1-6 15,-1 5-1-15,1 3 0 0,-1-3 20 0,4 0-8 16,-3 7 8-16,-1-1 0 0,1 0-10 0,3 6 10 15,0-6-8-15,0 6 8 0,0-9-8 0,0 9 8 0,0 0-8 16,0 0 8-16,0 0-17 0,0 0 1 0,3-6 1 0,4 6 0 16,0-6 0-16,4 6 0 0,-1-6 0 0,5 6 0 15,-1 0 5-15,0 0 1 0,3 0 0 0,-3 0 0 16,4 0-6-16,0-5-1 0,-4 5 0 0,3 0 0 16,-2 0-4-16,-1-6-2 0,0 0 0 0,0 6 0 31,0-6-19-31,4 6-4 0,-4-6-1 0,0 0 0 0,4 6-22 15,-1-9-4-15,-3 9 0 0,0-6-1 16,1 6-88-16,2-5-18 0,-3-1-3 0,4 0-1 0</inkml:trace>
  <inkml:trace contextRef="#ctx0" brushRef="#br0" timeOffset="3185.478">10488 1193 1213 0,'0'0'34'0,"0"0"8"0,0 6-34 0,-3 0-8 0,3 0 0 0,0-1 0 16,0-5 70-16,-4 12 12 0,4-6 2 0,0 3 1 15,0-9 11-15,0 0 3 0,0 0 0 0,0 0 0 16,0 0-30-16,0 6-5 0,0-6-2 0,0 0 0 16,0 0-32-16,0 0-6 0,4 0-2 0,3 0 0 15,3 0 9-15,-3-6 1 0,4 0 1 0,-1 3 0 16,5-3-33-16,-5-6 0 0,4 7 0 0,0-1 0 15,4 0 0-15,-4-6 0 0,4 6 0 0,-1 0 0 16,-3-3 0-16,-3 4 0 0,3-1 0 0,-3 0-9 16,-1 0 9-16,4 0-8 0,-6 6 8 0,-1-6-8 15,0 0 8-15,0 0-10 0,0 3 10 0,0 1-10 16,-4-1 10-16,-3 3-10 0,0 0 10 0,0 0-10 16,0 0 10-16,0 0-8 0,0 0 8 0,0 0-8 0,0 0 8 15,-7-6-10-15,0 0 10 0,-3 6-10 0,-1 0 10 0,0-6 0 16,-3 6 0-16,0 0 0 0,0 0 0 0,-4 0 11 15,1 0-3-15,3 6 0 0,0-6-8 0,-1 6 12 16,1-6-12-16,0 6 12 0,4-6-12 0,-1 5 0 16,4-2 0-16,4 9 0 0,-5-6-9 0,8-6 9 15,0 0-12-15,-3 6 12 0,-1 0-11 0,1 0 11 16,3 5-10-16,-4-2 10 0,8 3 0 0,-4 0-9 16,0-6 9-16,3 5 0 0,-3 1 0 0,4 0-8 15,-4-3 8-15,3 3 0 0,-3 5 0 0,4-11 0 16,0 6 0-16,-4-3 0 0,3 8 0 0,1-11 0 15,-4 6 0-15,0-6 8 0,3 6-8 0,1 2 9 16,-1-8-9-16,1 0 10 0,-4 0 0 0,3 0 0 0,1 0 0 0,3 5 0 16,0-5-10-16,3-3 12 0,1 0-12 0,0 6 12 15,-1-9-12-15,4 0 0 0,0 6 9 0,1-6-9 16,2 0 0-16,-3 0 0 0,0 0 0 0,8-6 0 16,-8 6-12-16,3-9 0 0,1 6 0 0,0-6 0 31,-1-2-29-31,1 5-7 0,-1 0 0 0,1-6-1 15,-4-3-47-15,0 4-8 0,4-1-3 0,-7 0 0 16,3 0-94-16,-4-2-19 0</inkml:trace>
  <inkml:trace contextRef="#ctx0" brushRef="#br0" timeOffset="4062.024">11053 1019 1234 0,'0'0'27'0,"0"0"5"0,0 0 2 0,0 0 2 0,-4 6-36 0,0 6 0 15,4-6 0-15,0 3 0 0,0 3 77 0,0-1 9 16,4 1 2-16,0 0 0 0,-4 0-16 0,3 8-4 16,1-8 0-16,-1 6 0 0,4 2-25 0,-3-2-6 15,-1 5-1-15,4-5 0 0,0 3 0 0,4 2-1 16,-1-5 0-16,-2 8 0 0,2-2-20 0,1 2-4 15,3 9-1-15,-4-8 0 0,5 2 1 0,-5-2 0 16,4 2 0-16,0 3 0 0,0-2-1 0,1 2 0 0,-5-2 0 16,1 2 0-16,-1 3-2 0,1-8 0 0,-1 2 0 15,-2 0 0-15,-1-2 3 0,3-4 0 16,-6-2 0-16,3 3 0 0,-4-7 2 0,4-2 1 0,-7-3 0 0,4-1 0 16,-1 1 5-16,-3-6 1 0,0-6 0 0,0 0 0 15,0 0 14-15,0 0 3 0,0 0 1 0,0 0 0 16,0 0-2-16,0 0 0 0,-10 0 0 0,-1 0 0 15,11 0-12-15,-10 0-4 0,-1-6 0 0,0 0 0 16,1 0-11-16,-1-5-9 0,1-1 12 0,-1-3-12 16,-3 3 0-16,3 1 0 0,-3-7 0 0,4 3 0 15,-1-2 8-15,1-1-8 0,-1-5 0 0,0 2 0 16,1 3 0-16,-1 1 0 0,1-4 0 0,3-2 0 16,-4 5 0-16,7-3 0 0,-3-2 0 0,4 5 0 15,-8-2 0-15,4-4 0 0,4 6 0 0,-1-8 0 16,1 8 0-16,-1-5 0 0,1 2 0 0,3-2 0 0,-4-1 0 15,1 4 0-15,6-4 0 0,-3 4 0 0,0 2 0 0,-3-6 0 16,6 4 0-16,-3 2 0 0,4 1-10 16,-1-4-2-16,-3 9-1 0,4-11 0 15,-4 11 13-15,3-3 0 0,1 3 0 0,-1 1 0 16,1-1 0-16,-1 0 16 0,4-3-3 0,-3 4-1 16,3 5-12-16,0-6 0 0,-3 6 0 0,3 0 0 0,0 0 0 0,0 1 0 15,0 5 8-15,0-6-8 16,0 6-23-16,0-9-7 0,0 9-2 0,4 0 0 0,-1-6 32 0,1 6 0 15,-1-6 0-15,1 6 0 0,3 0 0 0,-3-6 0 16,3 0-8-16,0 0 8 0,-4 6-13 0,5 6 0 16,-5-6 0-16,4 0 0 0,-3 6-3 0,-1 0-1 0,1-6 0 0,-4 6 0 15,4-6-4-15,-4 6-1 0,0 3 0 0,0-3 0 16,-4-1 6-16,4 13 0 0,-3-12 1 0,-4 6 0 16,3-1 15-16,-6 4-12 0,3-3 12 0,-4 0-12 15,4-1 12-15,-3 4 0 0,-4 3 0 0,3-6 0 16,-3-1 0-16,0 1 10 0,0-6-2 0,0 3 0 15,-4-3 2-15,1 0 0 0,-4-1 0 0,3 1 0 16,-3 0 0-16,-4-6 0 0,4 0 0 0,-3 0 0 16,-1 0-10-16,0-6 10 0,1 6-10 0,3 0 10 15,0 0-10-15,-1-6 0 0,5 6 0 0,-1 0 0 16,4 0 0-16,-3-5-9 0,-1 5 9 0,0 0-13 16,8 0-9-16,-4 0-2 0,0 0 0 0,7 0 0 31,0 0-24-31,0 0-4 0,-4 0-2 0,4 0 0 0,0 0-30 0,0 0-5 0,0 0-2 0,0 0 0 15,0 0-41-15,0 0-9 0,0 0-2 0,0 0 0 16</inkml:trace>
  <inkml:trace contextRef="#ctx0" brushRef="#br0" timeOffset="4774.371">11645 1137 1443 0,'0'0'32'0,"-3"0"6"0,-4 0 2 0,3 0 0 0,-3 0-32 0,3 6-8 0,-3-6 0 0,0 6 0 15,4-6 83-15,-8 6 14 0,1 0 3 0,3-6 1 16,0 5-33-16,0 1-6 0,-1-3-2 0,-2 3 0 16,-1 0-20-16,4 0-4 0,0 0 0 0,0 0-1 15,0 0-19-15,0-1-3 0,0 7-1 0,0-6 0 16,3-3-12-16,-3 3 8 0,0 6-8 0,0-6 0 16,4 5 0-16,-1 1 0 0,1-6 0 0,-1 6 0 15,4-4 12-15,-3 4 2 0,-1 0 1 0,4 0 0 16,0-6-24-16,0 5-5 0,0-2-1 0,4 3 0 0,-4-6 15 0,3 6 15 15,4-6-3-15,-3 5-1 0,-1-8 0 0,4 3 0 16,4 0 0-16,-4 0 0 0,4 0 0 0,-1-6 0 16,1 6 0-16,3-6 0 0,0 0 1 0,0 0 0 15,4 0 0-15,-1-6 0 0,1 0-3 0,-4 6 0 16,4-6 0-16,-1 6 0 0,1-9 1 16,0 3 0-16,-4 0 0 0,0 1 0 15,0-7-2-15,-3 6 0 0,3 6 0 0,-7-12 0 0,3 6 2 0,-3-3 0 16,-3-2 0-16,-1 5 0 0,1-6 6 0,-1 0 2 15,1 0 0-15,-4 4 0 0,-4-4-2 0,4 0 0 16,-3 0 0-16,-1 1 0 0,-3-4-4 0,0 3-2 16,-3 0 0-16,-1 1 0 0,1-1-10 0,-1-3 12 0,-3 3-12 15,0 1 12-15,3 5-12 0,-3-6 0 0,0 6 0 0,0-9 0 16,0 10 0-16,0-1 0 0,3 0 0 0,-3 6 0 16,3-6-21-16,1 6 3 0,-1 0 1 0,4 0 0 31,0 6-7-31,0-6-2 0,0 6 0 0,0 0 0 15,3-3-8-15,-3 8-2 0,0 1 0 0,0 0 0 16,4 0 7-16,-4 5 1 0,0 4 0 0,-1-9 0 0,5 11 16 0,-4-8 3 0,0 2 1 0,3-5 0 31,1 6-23-31,-1-12-4 0,1 8-1 0,-1-2 0 16,4-6 8-16,0-6 2 0,0 0 0 0,0 6 0 16,0 0-23-16,0-6-5 0,0 0-1 0,0 0 0 15,7 0-21-15,0 0-5 0,7 0-1 0,-3-6-410 0,3 6-81 0</inkml:trace>
  <inkml:trace contextRef="#ctx0" brushRef="#br0" timeOffset="5517.632">12132 1137 1177 0,'0'0'25'0,"0"0"6"0,0 0 1 0,0 0 2 0,0-6-34 0,0 6 0 16,4-12 0-16,-4 9 0 0,0 3 70 0,0-5 7 15,0-1 2-15,0 0 0 0,0 0-18 0,0 6-3 0,0-6-1 0,0 6 0 16,0-6-8-16,0 0-1 0,0 6-1 0,0 0 0 16,-4-6 11-16,4 6 2 15,0 0 1-15,-7-5 0 0,7 5-31 0,-7 0-6 16,0 0-2-16,0 0 0 0,-4 0-6 0,4 0-2 0,0 5 0 0,0 1 0 15,-4 0-5-15,1 0-1 0,3 6 0 0,-4-6 0 16,4 0 4-16,0 2 1 0,-3 10 0 0,3-12 0 16,-4 6-2-16,4-1-1 0,0 1 0 0,0-3 0 15,0-3-2-15,3 6 0 0,-3-1 0 0,4 1 0 16,-1-6 0-16,1 3 0 0,-1-3 0 0,0 6 0 16,1-7-8-16,3 1 8 0,0-6-8 0,0 0 8 15,0 0 0-15,0 0 0 0,0 0 0 0,0 0 0 16,0 0-8-16,0 0 8 0,0 0-8 0,0 6 8 0,0-6-8 15,0 0 0-15,0 6 9 0,0-6-9 0,0 0 0 0,0 0 0 16,3 6 0-16,5 0 0 0,-8-6 0 16,3 3 0-16,4 0 0 0,-3-3 0 0,3 3 0 15,0 2 0-15,0-5 0 0,0 0 0 0,0 6 0 0,-4 0 0 16,5-6 0-16,-1 0 0 16,3 0 12-16,-3 0 5 0,0 0 1 0,0 0 0 15,0 0-18-15,4 0 0 0,-4 0 0 0,0 0 0 0,0 6-9 0,0-6-6 16,-3 0-1-16,3 6 0 0,0-6 16 0,0 6 0 15,3-6 0-15,-6 6 0 0,3 0 0 0,-3 0 0 16,3-1 0-16,-4 4 0 0,4-3 0 0,-3 0 0 16,-4-6 0-16,3 6 0 0,4 0 0 0,-3 0 0 0,-1 5 0 15,-3-5 0-15,0-6 0 0,0 3 0 0,0-3 0 16,-3 12 0-16,3-6 12 0,-4 0-12 0,-3 5 12 0,4 1-12 16,-4-6 12-16,0 0-4 0,0 0 0 0,-4 3-8 15,4-3 12-15,-4-1-12 0,1 1 12 0,-1 0-12 16,1 0 11-16,-1 0-11 0,-3-6 10 0,7 0-10 15,-4 6 0-15,1-6 0 0,-1 0 0 0,4 0 0 16,-4 0 0-16,1 0-10 0,-1 0 0 0,1-6 0 31,3 6-22-31,0 0-5 0,0-6-1 0,-1 6 0 0,1-6-21 16,7 6-4-16,-7-6-1 0,4 6 0 16,3 0-28-16,0 0-5 0,-4-6-2 0,4 6 0 15,0 0-116-15,0-11-23 0,0 5-5 0</inkml:trace>
  <inkml:trace contextRef="#ctx0" brushRef="#br0" timeOffset="6350.402">12337 1243 961 0,'0'0'20'0,"-7"6"5"0,0-6 1 0,7 0 2 0,-8 6-28 0,8-6 0 0,-7 6 0 0,7-6 0 16,0 0 67-16,0 0 7 0,0 0 2 0,0 0 0 15,0 0-4-15,0 0 0 0,0 0 0 0,0 0 0 16,0 0-12-16,0 0-4 0,0 0 0 0,0 0 0 16,0 0-16-16,0 0-3 0,0 0-1 0,0 0 0 15,0 0-8-15,0 0-1 0,0 0-1 0,0 0 0 16,4 5 3-16,-1 1 1 0,1 0 0 0,3-6 0 0,-7 0-11 15,7 0-3-15,0 6 0 0,0-6 0 0,0 6 3 0,0-6 0 16,0 6 0-16,0-6 0 0,0-6 7 0,1 6 2 16,-1 0 0-16,3 0 0 0,-3 0-28 15,4 0 0-15,-1 0 8 0,1 0-8 0,0 0 8 16,-1 0 0-16,-3-6 0 0,4 6 0 16,-1 0-8-16,1-6 0 0,-4 6 0 0,4 0 0 15,-8-6 0-15,4 6 8 0,0-6-8 0,0 1 8 0,-3-1-8 0,3 0 10 16,-4 0-10-16,-3 0 10 0,4 3-10 0,-4-9 0 15,3 1 0-15,-3 5 0 0,-3-6 0 0,3 6 0 16,0-3 0-16,-4-3 0 0,1 7-8 0,-1-1 8 16,1-6-10-16,-4 6 10 0,3 0-15 0,-3-6 3 15,0 9 1-15,0 1 0 0,0-1-1 0,-4-3-1 0,1 6 0 0,-1 0 0 16,1 0 1-16,-4 0 0 0,-1 6 0 0,5-6 0 16,-4 5 12-16,3-2-11 0,1 9 11 0,-1-6-10 15,0 6 10-15,1 0 0 0,-1-7 0 0,1 10-8 16,-1-3 8-16,4 0 0 0,0-1 10 0,0 7-10 15,0-9 12-15,0 9-3 0,0-1-1 0,3-5 0 16,1-3 0-16,-1 8-8 0,1 1 12 0,3-6-4 16,-4 0-8-16,4 2 0 0,4-2 0 0,-4-6 0 15,3 6 0-15,-3-1 8 0,4 1-8 0,-1 3 0 16,4-3 0-16,0-7 0 0,0 7 0 0,0-6 0 16,1 3 0-16,-1 3 0 0,3-1 8 0,-3-5-8 15,4 6 0-15,-1-6 0 0,-3 0 0 0,4 0 0 16,0 8 0-16,-1-8 0 0,1 0 0 0,-1-6 0 15,1 6-16-15,3-6 4 0,0 0 0 0,4 0 1 16,-4 0-8-16,4 0-1 0,-4-6-1 0,3 6 0 16,1-6-35-16,0 0-6 0,3 1-2 15,0-4-519-15,0 3-104 0</inkml:trace>
  <inkml:trace contextRef="#ctx0" brushRef="#br0" timeOffset="7813.894">12658 1131 817 0,'0'0'23'0,"0"0"5"0,0 0-28 0,0 0 0 16,0 0 0-16,-4 6 0 0,4-6 74 0,0 0 9 16,-3 6 1-16,3 0 1 0,-4 0-16 0,4 5-3 15,0-11-1-15,0 6 0 0,0-6-17 0,-3 6-4 16,3-6-1-16,3 9 0 0,1-3 0 0,-4 0 0 15,3 0 0-15,1 5 0 0,3-5-10 0,-4 6-1 0,4-6-1 0,-3 3 0 16,3 3-4-16,0-1-1 0,0 1 0 0,0-6 0 16,0 6-2-16,0 2-1 0,0-2 0 0,0 0 0 15,0 0 5-15,-3-1 2 0,3 4 0 0,-4-3 0 16,1 0-3-16,0-1-1 0,-1-2 0 0,1 3 0 16,-1 0-11-16,-3-1-3 0,4 1 0 0,-4 0 0 15,0-6-12-15,0 3 9 0,0-9-9 0,0 6 8 16,3 5 0-16,-3-11-8 0,0 0 12 0,0 0-4 15,0 0 5-15,0 0 1 0,0 0 0 0,0 0 0 16,0 0 6-16,0 0 0 0,0 0 1 0,0 0 0 16,0 0 0-16,0 0 0 0,0 0 0 0,0 0 0 15,0 0-5-15,0 0-2 0,0 0 0 0,0 0 0 16,0 0-5-16,0 0-1 0,0 0 0 0,0 0 0 16,-7-6-8-16,7 6 10 0,0 0-10 0,-3-5 10 15,-4-7-10-15,3 6 0 0,4 6 9 0,-4-3-9 16,-3-9 8-16,4 6-8 0,-1 0 8 0,1 1-8 0,-1-7 0 15,-3 6 9-15,4-3-9 0,-1 3 0 0,-3 0 9 0,4-11-9 16,-1 5 0-16,1 0 9 0,-1 3-9 0,0-2 0 16,1-1 0-16,-1 0 0 0,1 0 0 0,-1-2 0 15,1 2 0-15,-1 0 0 0,1 0 0 0,3 1 0 16,-4-4 0-16,1 3 0 0,-1-5 0 0,4 5 0 16,0 6 0-16,-3-9 0 0,3 3 0 15,-4 1 0-15,4 5 0 0,-3-6 0 0,3 0 0 16,0 1 0-16,-4 8 0 0,4-9 0 0,0 6-8 0,0 0 8 0,0-6 0 15,4 6 0-15,-4 1 0 0,3-1-11 0,-3 6 11 0,4-9-8 16,-1 9 8-16,1-6-12 16,3 0 12-16,-4 6-12 0,4-6 2 0,0 0 0 15,0 6 0-15,1-6 0 0,2 6-5 0,1-5-1 0,-1 5 0 0,1 0 0 16,-1-6-2-16,1 6-1 0,3 0 0 0,-3-6 0 31,-1 6-7-31,4 0-2 0,-3 0 0 0,0 6 0 16,-1-6-16-16,1 0-3 0,-1 6-1 0,1-6 0 15,-1 0-32-15,1 0-8 0,0 0 0 0,-1 5-1 0,1-5-122 16,-1 6-24-16</inkml:trace>
  <inkml:trace contextRef="#ctx0" brushRef="#br0" timeOffset="46717.791">16528 728 417 0,'7'-5'8'0,"-7"5"3"0,0-6 0 0,0 0 2 0,3-6-13 0,-3 6 0 0,4 0 0 0,-4 0 0 15,0 6 36-15,0-3 4 0,-4-2 0 0,4 5 1 16,0-6 23-16,0 6 4 0,0 0 0 0,-7 0 1 16,7 0-4-16,-3-6-1 0,-4 0 0 0,7 6 0 15,0 0-4-15,-7 6 0 0,7-6-1 0,-8 0 0 0,8 0-2 16,-7 0 0-16,7 0 0 0,0 0 0 0,-7-6-9 16,0 6-3-16,7 0 0 0,-7 0 0 15,7 0-1-15,-3-6 0 0,-4 6 0 0,7 0 0 16,-7-6-12-16,3 0-4 0,1 6 0 0,3 0 0 0,-4-6-6 0,4 6-2 15,0 0 0-15,0 0 0 0,0 0 0 0,-7-5 0 16,7 5 0-16,0 0 0 0,0 0-4 0,0 0-2 16,0 0 0-16,0 0 0 0,0 0-5 0,0 0-1 15,0 11 0-15,-4-5 0 0,4 0 0 0,4 6 0 16,-1 0 0-16,1-4 0 0,0 4 4 0,-1 6 1 16,1-6 0-16,-1-1 0 0,4 10 1 0,-3-3 0 15,3-1 0-15,0 4 0 0,0-4-1 0,0 7 0 0,0-4 0 16,4 4 0-16,-4-1-13 0,0 4 0 0,3-4 0 0,-3 10 0 15,0-10 9-15,0 10-9 0,1-10 8 0,-5 7-8 16,4-4 8-16,-3-2-8 0,-1-4 8 0,1 4-8 16,-1 5 10-16,1-8-10 0,-1 2 12 0,1-5-12 15,-4 2 9-15,0-2-9 0,0-6 0 16,0 5 9-16,0-2 0 0,0-3 0 16,0-6 0-16,0 0 0 0,0 5-1 0,0-5-8 0,-4 0 12 0,4-6-4 15,-3 9 1-15,-1-3 0 0,1 0 0 0,3-6 0 16,-7 6-1-16,0-6-8 0,0 11 12 0,-1-11-4 15,1 6-8-15,-3-6 8 0,3 0-8 0,0 6 8 16,0-6-8-16,0 0 12 0,-4 6-12 0,4-6 12 16,-4-6 0-16,1 6 1 0,-1 0 0 0,1 0 0 15,3 0 11-15,-4-6 1 0,0 0 1 0,1-5 0 16,-1 5-4-16,1 0-1 0,-4 0 0 0,3 6 0 0,4-9-21 0,-4 3 8 16,1 0-8-16,-1 1 0 15,4-1-31-15,-4 0-10 0,4 0-3 0,-3 0 0 16,3 0-7-16,0 0-1 0,0 0-1 0,0 3 0 15,0-2-18-15,0-1-3 0,3 6-1 0,-3-6 0 16,0 0-25-16,3 6-4 16,-3-6-2-16,4 0 0 0,3 6-111 0,-4-6-23 0</inkml:trace>
  <inkml:trace contextRef="#ctx0" brushRef="#br0" timeOffset="47410.324">16023 496 757 0,'0'0'21'0,"-7"-3"6"0,-3 0-27 0,2 0 0 0,1-3 0 0,0 6 0 0,7 0 42 0,-3 0 3 16,3 0 1-16,-7-5 0 0,7 5 6 0,-7 0 2 15,7 0 0-15,0 0 0 0,-4-6-18 0,4 6-3 16,0 0-1-16,0 0 0 0,0 0 13 0,0 0 3 16,-3-6 0-16,3 6 0 0,0 0 3 0,0 0 1 15,0 0 0-15,0 0 0 0,0 0-7 0,0 0-1 16,0 0 0-16,-4-6 0 0,4 6 7 15,0 0 1-15,0 0 0 0,0 0 0 0,0 0-16 0,0 0-4 0,0 0 0 16,0 0 0-16,0 0-32 0,0 0 0 0,4-6 0 16,3 6 0-16,0 0 0 0,3 6 0 15,-3-6 0-15,0 0 0 0,4 6 13 0,-4-6-4 16,4 0-1-16,-1 6 0 0,1-6-8 0,-1 0 0 0,1 6 0 0,3-6 0 16,-3 0 0-16,3 5 8 0,0-5-8 0,4 0 8 15,-4 6 0-15,0-6 0 0,3 3 0 0,1 0 0 16,0 0-8-16,3 3 0 0,-3 0 0 0,3-6 0 15,0 12 0-15,0-12 0 0,0 6 0 0,0-1 0 16,1-5 0-16,-1 6 0 0,0 0 0 0,0 0 0 16,-3 0 0-16,3 3 8 0,0-3-8 0,-3 0 8 15,3-6-8-15,-7 5 0 0,4 1 0 0,-4-6 0 16,0 6 11-16,-4-6 0 0,1 0 0 0,0 0 0 16,-4 0-11-16,0 0-9 0,0-6 9 0,-4 6-13 15,4 0-156-15,-7 0-31 16,0 0-7-16,7-6-1 0</inkml:trace>
  <inkml:trace contextRef="#ctx0" brushRef="#br0" timeOffset="47907.999">16940 549 1414 0,'0'0'40'0,"0"0"9"0,0 0-39 0,0 0-10 0,-3 6 0 0,3 9 0 16,0-9 53-16,0-1 9 0,-4 7 2 0,4-6 0 15,0 0 11-15,4 6 2 0,-4-3 1 0,0-4 0 0,3 7-51 0,-3 6-11 16,4-6-1-16,-4-7-1 0,0 10-14 0,3-3 0 16,-3 0 0-16,4-1 0 0,-1-5 0 0,-3 9-8 15,4 3 8-15,0-7-13 16,-1-5-25-16,1 12-5 0,-1-9-1 0,1 2 0 16,3-5-48-16,-4 0-11 0,4 6-1 0,0 0-1 15,-3-3-117-15,3 2-23 16</inkml:trace>
  <inkml:trace contextRef="#ctx0" brushRef="#br0" timeOffset="49293.008">17766 1019 1191 0,'0'0'26'15,"0"0"6"-15,0 0 0 0,0 0 2 0,0 0-34 0,0 0 0 0,0 0 0 0,0 0 0 0,0 0 119 0,0 0 17 16,0 0 3-16,0 0 1 0,-7 0-32 0,3-5-7 16,-3 5-1-16,0-6 0 0,4 0-56 0,-4 0-11 15,3-3-2-15,1 3-1 0,-5 0-21 0,5 0-9 16,-4 1 8-16,0 5-8 0,0-6 0 0,0 6 0 15,0-6 0-15,7 6 0 0,-7 0-12 0,0 0 12 16,-4 0-12-16,4 0 12 0,0 6 0 0,7-6 0 16,-7 0 0-16,0 0 0 0,7 0 13 0,-11 6 1 15,4-1 0-15,0-5 0 0,0 6-1 0,0-6 0 16,0 6 0-16,0-6 0 0,-4 6-5 0,4-3-8 16,0 3 11-16,-3 0-11 0,3 0 0 0,-4 0 0 0,0-1 0 15,1 1 0-15,-1 6 0 0,1-6 0 0,-1 0 0 0,0 3 0 16,1-3 0-16,-1-1 0 0,4 1 0 0,0 6 0 15,0-6 0-15,4 0 0 0,3-6 0 0,-7 12 0 16,3-9 0-16,0 2-12 0,1 7 3 0,-1-6 1 16,1 0 8-16,3 0-12 0,-4 6 12 0,4-1-12 15,0-2 12-15,0 3 0 0,0 0 0 0,0-6-8 16,4 11 8-16,-1-8-12 0,-3 3 12 0,4 0-12 16,-1 5 12-16,1-11 0 0,0 0 0 0,-1 3 0 15,1-3 0-15,-1-1 9 0,-3-5-1 0,4 6-8 16,3 0 14-16,-4-6-4 0,4 0-1 0,0 0 0 0,4 6-9 15,-4-6 12-15,4 0-12 0,-1 0 12 16,-3 0-4-16,7 0 0 0,-3-6 0 0,-1 6 0 16,1-12-8-16,3 12 0 0,-3-8 9 0,-1 2-9 15,1 0 8-15,0 0-8 0,-4-6 10 0,3 1-10 16,-3 5 12-16,-3-6-4 0,3 3-8 0,0 3 12 0,-4-11-2 0,1 11-1 16,-1-6 0-16,1 0 0 0,-4-3-1 0,0 10-8 15,0-7 12-15,-4 6-4 0,4 0-8 0,-3 0 0 16,3 0 9-16,-4-3-9 0,1 7 0 0,3-1 9 15,-4-3-9-15,4 6 0 0,-3-6 0 0,3 6 0 16,0 0 0-16,0 0 0 0,0 0 0 0,0 0 0 16,0 0 0-16,0 0 0 0,0 0-9 0,0 0 1 0,0 0 0 15,0 0 0-15,0 0-4 0,0 0 0 16,0 0 0-16,0 0 0 0,0 0 12 0,0 0-12 0,0 0 12 16,0 0-12-16,0 0 12 0,3 12 0 0,1-9-9 0,-4 8 9 15,3 1 0-15,-3-6 0 0,4 0-9 0,-1 0 9 16,-3 0 0-16,4 5 0 0,-1-2 0 0,-3 3 0 15,4-6 0-15,0 0 0 16,-4 5 0-16,3 1 0 0,1-6 0 0,-4 3 0 0,3 3-8 16,4-6 8-16,-3 5 0 0,-1 1 0 0,4-6 0 0,0 0 0 15,0 0 0-15,0 2 0 0,0-2 0 0,1 0 0 16,-1 0-16-16,3 0 4 0,1 0 1 0,-1 0 0 16,1-6-41-1,0 6-9-15,-1-6-2 0,1 0 0 0,-1 6-129 0,1-6-25 0,-4 0-6 16,0 0-1-16</inkml:trace>
  <inkml:trace contextRef="#ctx0" brushRef="#br0" timeOffset="49726.26">17967 1099 968 0,'0'0'21'0,"0"0"5"0,0 0 1 0,0 0 0 0,0 0-27 0,0 0 0 0,0 0 0 0,0 0 0 16,0 0 88-16,0 0 13 0,0 0 3 0,0 0 0 15,0 0-23-15,0 0-4 0,0 0-1 0,0 0 0 16,0 0-7-16,0 0-1 0,3 6-1 0,-3 0 0 16,0-6-21-16,0 5-4 0,0 10-1 0,0-3 0 15,0-6-13-15,0 6-2 0,-3-1-1 0,3 4 0 16,-4-3-11-16,4 0-2 0,0-1-1 0,0 4 0 16,-3-3-11-16,3 5 8 15,0-5-8-15,0 6 8 0,0-9-8 0,0 8 0 0,0 1 0 0,0-6 0 16,0-6 0-16,3 8 0 0,-3-2 0 0,4-6 0 15,-4 0 0-15,3 0 0 0,1 5 0 0,-4-11-11 32,0 0-21-32,0 0-5 0,0 6-1 0,0-6 0 0,0 0-41 0,0 0-8 0,4-6-1 15,-1-5-451-15,1 5-89 0</inkml:trace>
  <inkml:trace contextRef="#ctx0" brushRef="#br0" timeOffset="50007.915">17882 755 961 0,'0'0'20'0,"0"0"5"0,0 0 1 0,0 0 2 0,0 0-28 0,-7 6 0 0,7-6 0 0,0 0 0 16,-7 6 60-16,7-6 7 0,0 0 1 0,-3 6 0 16,3-6-42-16,-7 0-8 0,7 0-2 0,-7 0 0 15,3-6-30-15,1 0-6 0,-1 6-2 0,0-6 0 32,4-6-106-32,0 12-20 0,0-9-5 0,0 9-1 0</inkml:trace>
  <inkml:trace contextRef="#ctx0" brushRef="#br0" timeOffset="51148.13">18172 1037 1130 0,'0'0'32'0,"0"0"8"0,0 0-32 0,0 0-8 0,0 0 0 0,0 0 0 16,0 0 65-16,0 0 12 0,0 0 3 0,0 0 0 15,-7 6 6-15,3 0 2 0,0 3 0 0,1-3 0 16,-1-1-38-16,4 1-7 0,-3 6-2 0,-1-6 0 16,4 0-9-16,-3 6-1 0,3-7-1 0,0 10 0 15,-4-9-10-15,4 6-3 0,0-6 0 0,0 5 0 16,0 4-7-16,0-3-2 0,0-6 0 0,0 6 0 16,0 5-8-16,0-11 0 0,0 9 9 0,0-9-9 15,0 5 11-15,0 1-3 0,0 0 0 0,0-6 0 16,4 0 4-16,-4 2 1 0,0-8 0 0,0 12 0 15,3-6 3-15,-3-6 0 0,0 0 0 0,0 0 0 16,0 0 2-16,0 0 1 0,0 0 0 0,0 6 0 16,0-6 5-16,0 0 2 0,0 0 0 0,0 0 0 15,0 0-4-15,0 0-1 0,0 0 0 0,0-6 0 16,0 0-6-16,0-6-2 0,-3 1 0 0,3 2 0 0,0-3-13 0,-4 6 9 16,4-11-9-16,-3 11 8 0,3-9-8 15,0 3 0-15,-4 1 0 0,4-1 8 0,0 0-8 0,0 0 0 16,0-2 0-16,0 2 0 0,0 6 0 0,0-6-9 15,4 0 9-15,-4 4 0 0,0 2 0 0,3-6-8 16,1 6 8-16,-1-6 0 0,1 6 0 0,-1-5 0 16,1 5-8-16,-1 3 8 0,1-9 0 0,0 6 0 15,3 0-8-15,-4 0 8 0,4 1 0 0,-3 5 11 16,3-6-2-16,-4 6 0 0,-3 0-21 0,4 0-4 0,-4 0 0 16,7 0-1-16,0 0 8 15,-4 6 9-15,1-1-13 0,-1 1 5 0,5 0 8 0,-5 0-8 0,1 6 8 16,-1-3-8-16,4-3 8 0,-3 5 0 0,-1 7 0 15,-3-12 0-15,4 6 0 0,3-4 0 0,-4 4 0 0,-3 0 0 16,4 0 0-16,-1-6 0 16,1-1 0-16,-1 7 8 0,1-3-8 0,0-3 0 0,-1 0 0 0,-3 0 0 15,4 5 0-15,-1-5 9 0,-3 6-9 0,0-9 0 16,4 3 8-16,-4 0-8 0,0-6 0 0,0 6 0 16,0 5 18-16,0 1 0 0,0-6 0 0,0 0 0 15,0-6-18-15,0 0-16 0,0 0 4 0,0 0 0 16,0 0 27-16,0 0 5 0,0 0 2 0,0 0 0 15,0 0-2-15,0 0-1 0,0 0 0 0,-7 0 0 16,3-12 2-16,-3 6 1 0,3-5 0 0,1-1 0 16,3 3-22-16,-4 3 8 0,4-6-8 0,-3 1 0 0,3-1 0 15,0 6 0-15,0-9 0 0,0 3 0 0,3 1 0 0,-3 5 0 16,0-6 0-16,0 6 0 0,4-9 0 0,-4 10 0 16,3-7-9-16,1 6 9 0,-4-6 0 0,4 0-11 15,-1 7 11-15,4-1-8 0,-3-3 0 0,3 3 0 16,-4 6 0-16,1-6 0 0,-1 0 8 0,1 0-12 15,3 0 12-15,0 6-12 0,-4 0 0 0,5 0 0 16,-1 0 0-16,0 6 0 0,3-6 2 0,-3 12 0 16,0-12 0-16,0 6 0 0,0 0 10 0,0 3-10 15,1-3 10-15,-1-1-10 0,-4 7 10 0,4 0-10 16,0 0 10-16,-3-1-10 0,-1 4 10 0,1-3 0 0,-1 6-9 16,1-4 9-16,-1 4 0 0,1-6 0 15,-1 5 0-15,1-5 0 0,-1 3 0 0,1 2 0 16,0 1 0-16,-1-6 0 0,1-6 0 0,-1 2 0 0,1 4 0 0,-1-12 0 15,-3 6 0-15,0-6 0 0,4 6 0 0,-4-6 0 16,3 6 0-16,-3-6 0 0,0 0 9 0,0 0-9 16,0 0 0-16,0 0 0 0,0 0 0 0,0 0 8 31,0 0-32-31,0 0-5 0,0 0-2 0,0 0 0 0,0 0-17 16,0 0-3-16,0 0-1 0,0 0 0 0,0 0-137 15,0 0-28-15,0-6-6 0,0 0-1 0</inkml:trace>
  <inkml:trace contextRef="#ctx0" brushRef="#br0" timeOffset="51902.727">18676 1058 1486 0,'0'0'32'0,"0"0"8"0,0 0 0 0,0 0 3 0,0 0-35 0,-7 0-8 16,3 6 0-16,-3-1 0 0,4 1 77 0,3-6 14 0,-4 12 2 0,4-12 1 16,0 0-45-16,-3 6-9 0,-1 0-1 0,4-6-1 15,-3 6-10-15,3-6-3 0,0 6 0 0,0-6 0 16,0 5-3-16,0-5-1 0,0 0 0 15,0 0 0-15,0 15-1 0,3-9 0 0,1 0 0 0,-4-6 0 16,3 6 0-16,1-6-1 16,3 6 0-16,-4 0 0 0,5-6-9 0,-1 5-2 15,-4-5 0-15,4 6 0 0,0-6 0 0,0 3-8 0,4-3 12 0,-4 3-4 16,0-3 0-16,0 0-8 0,0-3 12 0,0 0-4 16,0 3-8-16,4-6 10 0,-4 6-10 0,0-5 10 15,0-1-2-15,0 6-8 0,0-6 12 0,-3 0-4 16,-4 6-8-16,3 0 0 0,4-6 9 0,-7 6-9 15,0-6 8-15,0 6-8 0,0 0 8 0,0 0-8 16,4-6 0-16,-4 6 9 0,0 0-9 0,0 0 0 16,0-9 8-16,-4 4-8 0,4 5 0 0,-3-6 0 15,-1 0 0-15,-3 0 0 0,4 0 0 0,-5-6 0 0,1 6 0 16,-3 1-12-16,3-1 12 0,-4-3-12 0,4 3 12 16,-3 0-9-16,2-6 9 0,1 6-8 15,-3 1-6-15,3-1-1 0,-4 6 0 0,4-6 0 0,0 0 15 16,0 6-11-16,7 0 11 0,0 0-10 0,-3-6 2 0,3 6 0 15,0 0 0-15,-8 6 0 16,8-6 8-16,-7 6-12 0,4 0 12 0,-4 0-12 0,3-1-1 16,4 1-1-16,-3 6 0 0,3 0 0 0,0 3 14 0,-4-4 0 15,4 7 0-15,-3-6-9 0,3 2 9 0,0 4 0 16,0 0 0-16,0-7 0 0,0 10 0 0,0-3 0 16,0-1 0-16,0-5 0 0,0 3 12 0,3-3-1 15,-3 5-1-15,4-5 0 0,-4-6 0 0,3 3 0 16,1 2 0-16,-1-5 0 0,1 6 2 0,-1-6 0 15,4 0 0-15,1 6 0 0,-5-7-4 0,4 4 0 0,0-3 0 0,0 6 0 16,4-6-8-16,-4 0 0 0,0 5 0 0,3-5 0 16,-2-3 0-16,6 0 0 0,-4 0 0 0,1 3 0 15,-1 0-10-15,1 0 10 0,0-6 0 0,-1 6-9 32,4-6-18-32,0 5-3 0,-3 1-1 0,3-6 0 15,4 0-39-15,-4 0-8 0,3 0-2 0,1 0-531 0,0 0-106 16</inkml:trace>
  <inkml:trace contextRef="#ctx0" brushRef="#br0" timeOffset="53280.564">20920 1014 1094 0,'0'0'24'0,"0"0"4"0,0 0 2 0,0 0 2 0,0 0-32 0,0 0 0 0,0 0 0 0,0 0 0 0,0 0 86 0,0 0 11 16,0 0 3-16,0 0 0 0,0 0-20 0,0 0-4 15,0 0-1-15,0 0 0 0,0 0-24 0,0 5-5 16,0 1-1-16,3 6 0 0,-3-6-11 15,0 0-2-15,4 3-1 0,-4-3 0 0,3 5-9 16,1 1-2-16,-4-6 0 0,3 6 0 0,1-1-5 0,-4 4-2 16,3-3 0-16,1 0 0 0,-1 5-2 0,1-2-1 15,0-3 0-15,-1 0 0 0,4 5-2 0,-3-2 0 16,-1 3 0-16,1-1 0 0,-1 1-8 0,1-4 12 16,-1-2-12-16,1 0 12 0,-1 0 0 0,1 0 1 15,-4-4 0-15,3 4 0 0,-3-12 6 0,0 0 1 0,0 0 0 16,0 0 0-16,0 0 4 0,0 0 2 0,0 0 0 0,0 0 0 15,0 0 6-15,0 0 0 0,0 0 1 0,0 0 0 16,0 0-15-16,0 0-3 0,-3-6-1 0,-1-3 0 16,4 4-14-16,-3-1 0 0,-1 0 0 0,4 6 0 15,-3-6 0-15,-1 0 0 0,1 0-9 0,-1 0 9 16,1-6-8-16,-1 1 8 0,4 8 0 0,-3-9-9 16,-1 6 9-16,4-11 0 0,-3 5 0 0,-1-3 0 15,4 3 0-15,0 1-8 0,-4-7 8 0,4 6 0 16,0-3 0-16,4 4 0 0,-4-7 0 0,0 0 0 15,4 4 0-15,-4 2 0 0,3-6 0 0,-3 1 8 16,4 2-8-16,-4-3 0 0,3 1 0 0,-3-1 8 16,0 3-8-16,0 4 0 0,0-7 0 0,0 6 0 15,-3-3 0-15,3 10 0 0,0-7 0 0,-4 0 8 16,4 0-8-16,-3 6 0 0,3 1-8 0,0 5 8 16,0 0-12-16,0 0 2 0,0 0 1 0,0 0 0 0,0 0-7 15,3-3-2-15,4-3 0 0,-3 6 0 0,3 0 2 16,-4 0 0-16,4 0 0 0,0 0 0 15,4 0 6-15,-4 0 2 0,4 0 0 0,-4 0 0 0,0 6 8 16,3-6-12-16,1 0 12 0,-1 3-12 0,1 2 12 16,0 1-10-16,-4 0 10 0,0 0-10 15,3 0-1-15,-3 0 0 0,7 0 0 0,-6 0 0 16,2 5-17-16,-3-8-4 0,4 3-1 0,-4 6 0 16,-4-6-27-16,4 0-6 0,0 0-1 0,0-1 0 15,1 1-121-15,-1 0-25 0,0 3-5 0,0-3-1 0</inkml:trace>
  <inkml:trace contextRef="#ctx0" brushRef="#br0" timeOffset="54007.198">21325 1099 1044 0,'0'0'23'0,"0"0"5"0,0 0 0 0,0 0 1 0,0 0-29 0,0 0 0 0,0 0 0 0,0 0 0 0,0 0 100 15,0 0 15-15,0 0 2 0,0 0 1 16,0 0-25-16,0 0-5 0,0 0 0 0,0 0-1 0,0 0-20 0,0 0-4 15,0 0-1-15,0 0 0 16,0 0-33-16,0 0-6 0,0 0-2 0,0 0 0 0,0 0-10 0,0 0-3 16,0 0 0-16,0 0 0 0,0 0-8 0,0 0 8 15,7 6-8-15,1 0 8 0,-1-6-8 0,0 3 0 16,3-1 9-16,-3-2-9 0,4 3 0 0,-4 3 0 16,4-6 0-16,-4 6 8 0,3-6-8 0,-3 0 8 15,4 0-8-15,-4-6 8 0,0 0-8 0,0 6 9 16,0 0-9-16,0-3 10 0,-3 3 1 0,-1-5 0 15,4 5 0-15,-3-6 0 0,-4 6 5 16,0-6 0-16,0 0 1 0,0 0 0 0,0-6-6 0,0 6-2 16,0 1 0-16,-4-1 0 0,1-3-9 0,-1 3 0 15,1-6 9-15,-1 6-9 0,1 0 0 0,-5 1-10 16,5 5 1-16,-4-6 0 0,0 6-6 0,-4 0-1 16,4 0 0-16,0 0 0 0,0 0 7 0,-3 0 1 0,2 6 0 15,1-6 0-15,0 0 8 0,0 5-8 0,0 1 8 0,0-6-8 16,7 0 8-16,-7 12-10 0,4-6 10 0,-4 0-10 15,3-3 10-15,0 3 0 0,1 0-9 0,-1 5 9 16,1-5 0-16,-1 6 0 0,4-6-9 0,-3 0 9 16,3 0 0-16,-4 2 0 0,4 4 0 0,0 0 0 15,-3-6 0-15,3 6 0 0,0-7 0 0,0 7 0 16,0-3 12-16,0-3-3 0,3 0-1 0,-3 0 0 16,4 5 3-16,-1 1 0 0,1-6 0 0,-1-3 0 15,1 3-1-15,3 6 0 0,-3-6 0 0,3-1 0 16,0 7-10-16,0-6 12 0,0 0-12 0,0 0 12 0,3-3-12 0,-3 0 0 15,4 5 0-15,0-2 0 0,-1 0 0 0,1 0 0 16,3 0 0-16,0 0 0 0,0-6-8 0,0 6-4 16,4-6-1-16,-1 0 0 15,1 0-90-15,0 0-17 0,-1 0-4 0,1 0-1 16,0 0-53-16,-1-6-10 0,19 0-3 16,-8 0 0-16</inkml:trace>
  <inkml:trace contextRef="#ctx0" brushRef="#br0" timeOffset="55168.572">21826 1064 655 0,'0'0'14'0,"0"0"3"0,-3-6 1 0,3 6 1 0,0-6-19 0,0 3 0 0,0 3 0 0,0 0 0 16,0 0 54-16,0-6 7 0,0 6 2 0,0 0 0 15,0 0 17-15,0 0 3 0,0 0 1 0,0 0 0 16,0 0-12-16,0 0-3 0,0 0 0 0,0 0 0 16,0 0-25-16,-4 6-4 0,1 3-2 0,-1 2 0 15,1-5-2-15,-1 12-1 0,4-12 0 0,0 6 0 16,-3 8-3-16,3-8 0 0,0 6 0 0,0-1 0 16,3 4-9-16,-3-4-3 0,0 7 0 0,4-3 0 15,-4 2-4-15,3-2 0 0,-3 8-1 0,4-5 0 16,-1 8 1-16,1-9 1 0,-1 4 0 0,1 2 0 15,-1-2 0-15,1 2 0 0,-1-2 0 0,1-4 0 16,0 6 1-16,-1-2 0 0,-3 2 0 0,4-2 0 16,-1 2 2-16,-3-2 0 0,4-10 0 0,-4-5 0 15,0 6 5-15,3-7 2 0,-3 4 0 0,0-9 0 16,0-6-8-16,0 0-2 0,0 0 0 0,0 0 0 0,0 0 7 0,0 0 2 16,0 0 0-16,0 0 0 0,0 0-5 0,0 0-1 15,0 0 0-15,0 0 0 0,-3-12-8 0,-1 3-1 16,1-2-1-16,3-1 0 0,-4 0-10 0,4 0 8 15,-3-8-8-15,-1 8 8 0,0-6-8 0,1 1 0 16,3 2 9-16,-4-3-9 0,4-5 0 0,-3 5 9 16,-1-2-9-16,1 2 0 0,-1 0 0 0,1-8 0 15,-1 2 0-15,1-2 0 0,-4 2 0 0,3-5 0 16,-3 3 0-16,4 2 0 0,-1-8 12 0,-3 8-12 0,3-2 12 16,1-4-12-16,-4 4 20 0,0 2-4 0,0-5 0 15,3 8 0-15,1 4-8 0,-1-1-8 0,4 1 12 0,0 2-12 16,0 3 0-16,0 0 0 0,0 6 0 15,0-5 0-15,4 2 0 0,-4 3 8 16,3 0 1-16,1 0 0 0,-1 0-9 0,4 0 0 0,0 6 0 0,0-5 8 16,0 5-26-16,4 0-6 0,0 0 0 0,-1 0-1 15,1 0 15-15,-1 0 10 0,5 0-12 0,-5 0 12 16,4 5-12-16,0 1 12 0,-3-6-12 0,0 12 12 16,-1-6-16-16,-3 0 4 0,0 3 1 0,0-3 0 15,-3-1-10-15,3 1-3 0,-4 6 0 0,-3 0 0 16,0 0-5-16,0-7-2 15,0 10 0-15,-3-3 0 0,-1-6-5 0,1 6-2 0,-4 5 0 0,0-2 0 16,0-3 25-16,-4 5 5 0,4-5 8 0,-4 3-13 0,1-3 13 16,-1-1 0-16,1 1 0 0,-1-6 0 0,0 0 0 0,1-6 0 15,-1 3-11-15,1-3 11 0,-1-3-24 0,1 3 3 16,-5-6 0-16,5 0 0 16,-1 0-15-16,1 0-4 0,3-5 0 0,-4 5 0 15,4 0-24-15,3-3-6 0,-3 3-1 0,4-6 0 16,-1 1-118-16,4-1-24 0,0 0-5 0,4 3-1 0</inkml:trace>
  <inkml:trace contextRef="#ctx0" brushRef="#br0" timeOffset="55852.893">22204 1052 1302 0,'0'0'36'0,"0"0"10"0,0 0-37 0,-7 6-9 0,0-6 0 0,0 6 0 16,-4-1 66-16,4 1 11 0,0 6 3 0,0-6 0 15,0-6 2-15,0 6 1 0,0 0 0 0,0 0 0 16,0-3-20-16,0 2-4 0,0 1-1 0,-1 0 0 15,1 0-26-15,4 0-6 0,-1 0-1 0,1 0 0 16,-1 0-9-16,1-1-1 0,-1 4-1 0,4-3 0 16,-3 6 3-16,-1-6 1 0,1 0 0 0,3 0 0 15,0 5-18-15,0-11-9 0,-4 6 1 0,4 0 0 0,0 3 8 0,0-3 8 16,0-6-8-16,0 12 11 0,4-1-3 0,-4-5-8 16,3 6 12-16,1-6-4 0,-1-3-8 0,4 3 0 15,0 5 0-15,4 1 0 0,-4-6 0 0,4 6 8 16,-4-6-8-16,3 0 12 0,4-1-3 0,-3 4 0 15,-4-3 0-15,7-6 0 0,-3 6-9 0,-1-6 12 16,1 6-12-16,-1-6 12 0,1 0 0 0,0 0 0 16,-1 0 0-16,1-6 0 0,-1 0 2 0,-3 0 1 15,4-3 0-15,-4 4 0 0,0-1-1 0,0 6 0 16,-3-6 0-16,3 0 0 0,-4-6 2 0,1 6 0 16,3-6 0-16,-7 4 0 0,3 2-3 0,-3-6 0 15,0 6 0-15,0-11 0 0,0 5-2 0,0 0-1 16,-3 3 0-16,-1-8 0 0,4 5-10 0,-3-6 0 0,-4 3 9 0,3 4-9 15,-3-1 0-15,0 6 0 16,4-15 0-16,-5 16-12 0,-2-13 0 0,3 6-1 16,-4 0 0-16,1 1 0 0,-1 2-4 0,4 3-1 0,-4 0 0 0,4 0 0 31,0 0-6-31,-3 0-2 0,3 6 0 0,0-5 0 0,7 5 2 0,-7 5 0 0,-4-5 0 0,4 6 0 16,0 0 2-16,-4 0 1 0,4 6 0 0,0-3 0 15,-3-3 5-15,3 5 2 0,0 7 0 0,3-6 0 16,-3-3 6-16,0 8 8 0,0-5-13 0,3 0 5 15,1 5-13-15,-1-8-3 0,4 3 0 0,0-6 0 16,0 0-22-16,0-6-5 0,0 0-1 0,4 11 0 16,-1-5-30-16,4 0-6 0,0-6-2 15,0 6-422-15,4-6-85 0</inkml:trace>
  <inkml:trace contextRef="#ctx0" brushRef="#br0" timeOffset="56726.694">22677 934 1470 0,'0'0'41'0,"0"0"11"0,0 0-42 0,0 0-10 0,0 0 0 0,0 0 0 16,0 0 96-16,-7 0 16 0,-1 0 4 0,1 6 1 16,0 0-34-16,0-12-7 0,0 0-2 0,7 6 0 15,-7 0-32-15,0 0-6 0,0 0-2 0,0 0 0 16,0 6-21-16,0-6-4 0,-4 6-1 0,4-6 0 15,0 0-8-15,0 6 0 0,0 0-10 0,0-6 10 16,0 6 0-16,0-1 0 0,0 1 0 0,0 6 10 16,0-9-10-16,0 3 0 0,0 6 0 0,3-6 0 15,1-6 0-15,-1 5 0 0,4-5 0 0,-3 12 0 16,-1-6 0-16,4 0 0 0,-7 0 0 0,7-3 0 0,-4 3 0 0,4-6 0 16,0 0 0-16,0 6 0 0,0 5 0 15,0-11 0-15,0 6 0 0,0-6 0 0,0 0 0 0,0 6 0 16,0-6 0-16,0 6 0 0,0-6 8 0,0 0 0 15,0 6 0-15,0-6 0 0,7 6-8 0,-7-6 8 16,0 0-8-16,8 6 8 0,-8-6 0 0,3 0 0 16,4 5 0-16,-7-5 0 0,7 3-8 0,0 9 0 15,0-12 0-15,-7 0 0 0,0 0 8 0,4 6 0 16,3-6 0-16,0 0 0 0,0 0-8 0,0 6 0 16,-7-6 0-16,7 0 0 0,0 6 0 15,0-6 0-15,0 6 0 0,-7-6 0 0,7 0 0 0,0 6 0 0,0-6 0 16,0 5 0-16,1-5 0 0,-5 0 8 0,8 6 2 15,-4-3 0-15,3 0-2 0,-3-3 0 16,0 3 0-16,4 3 0 0,-4-6 8 0,-3 6 0 16,3-6 1-16,0 0 0 0,0 6-17 0,-4-6 10 0,1 0-10 0,-1 6 8 15,1-6 0-15,-1 6 0 0,4-6 0 0,-3 0 0 16,-1 5-8-16,-3-5 0 0,0 0 0 0,0 0 0 16,4 6 0-16,-4 6 0 0,4-12 0 0,-4 9 0 15,0-9 0-15,0 12 0 0,0-1 0 0,0 1 0 16,-4 0 0-16,4-6-11 0,-4 0 3 0,1 2 0 15,-1 4 8-15,-3-6 0 0,4 6 0 0,-1-6 0 16,-3 0 0-16,0 5 11 0,0-2-3 0,4-3 0 16,-8 0-8-16,4 0 8 0,0-6-8 0,0 6 8 0,-4-6-8 15,1 0 0-15,-1 6 0 0,4-6 0 0,-4 0 8 16,1 0 0-16,3 0 0 0,-4 0 0 0,1 0-8 16,3 6 0-16,0-6 0 0,3 0 0 0,4 0 0 0,-7 0-11 15,0 0 3-15,0 0 0 0,3-6-7 0,1 6-1 16,3 0 0-16,-7 0 0 15,0-6-9-15,3 0-3 0,-3 0 0 16,4 6 0-16,-4-6-32 0,3 0-6 0,0 0-2 0,1-2 0 16,-1 2-88-16,4 0-17 0,-3 6-4 0,3-6-347 15,3 0-68-15</inkml:trace>
  <inkml:trace contextRef="#ctx0" brushRef="#br0" timeOffset="57587.52">22871 1155 1108 0,'0'0'24'0,"0"0"6"0,0 0 1 0,0 0 0 0,0 0-31 0,-7 0 0 0,7 0 0 0,0 0 0 15,0 0 78-15,-8 0 10 0,1 0 1 0,7 0 1 0,0 0-26 0,-3 0-6 16,-4-6-1-16,0 6 0 0,7 0-13 0,0 0-2 16,0 0-1-16,0 0 0 15,0 0-11-15,0 0-2 0,0 0-1 0,0 0 0 0,0 0-6 0,0 0-1 16,0 0 0-16,0 0 0 0,0 0-8 0,0 0-3 15,0 0 0-15,0 0 0 0,0 0 7 0,0 0 2 16,0 0 0-16,0 0 0 0,0 0 6 0,7 0 2 16,0 6 0-16,0-6 0 0,-7 0-2 0,3 0 0 15,5 0 0-15,-8 0 0 0,7 6-1 0,0-6-1 16,0 0 0-16,0 0 0 0,0 0-2 0,0 0 0 16,0-6 0-16,0 6 0 0,-3 0-9 0,3 0-3 15,0 0 0-15,0-6 0 0,0 6-8 0,0-6 8 16,-4 6-8-16,4 0 8 0,0-6 5 0,0 6 1 0,4 0 0 15,-4-6 0-15,0 0-14 0,0 0-16 0,-3 3 3 16,3-2 1-16,0 5 12 0,-4-6 0 16,4 6 0-16,-3-6 0 0,-1 0 0 0,1 0 0 15,0-6 8-15,-1 12-8 0,1-6 0 0,-4 6 10 0,0-5-10 0,0-1 8 16,0-3-8-16,0 9 0 0,-4-6 0 0,1 0 8 16,-1-6-8-16,0 6 0 0,-3 1-12 0,4 5 12 15,-4 0-15-15,-4-6 5 0,4 6 1 0,-7 0 0 16,4 0 1-16,-1 0 0 0,-3 0 0 0,3 6 0 15,1-6 8-15,-1 5-10 0,1-5 10 0,2 6-10 16,-2-6 10-16,-1 6-8 0,4 0 8 0,0 0-8 16,0 0 8-16,0-3 0 0,4 3-9 0,-1 5 9 15,0-5 0-15,1 6 0 0,-1-6 0 0,1 0 0 0,-1 0 0 16,1 3 0-16,3 2-9 0,0 1 9 0,-4 0 0 0,4 0 0 16,-3-7 0-16,3 10 0 0,0 3 0 0,-4-6 0 15,4-1 0-15,0 1 0 0,0 3 0 0,-3-3 0 16,3-1 0-16,0 1 0 0,0-6 0 0,0 3 0 15,0-3 0-15,3-1 0 0,-3 7 0 0,4-6 0 16,-1 0 0-16,1 0 0 0,-1 6 0 0,1-6 0 16,-4-6 8-16,0 0-8 0,7 8 11 0,0-2-11 15,0 0 12-15,0 0-12 0,0 0 10 0,4 0-10 16,-4-6 8-16,0 6-8 0,3-6 0 0,1 6 8 16,-4-1-8-16,4-5 0 0,-1 0 0 0,1 0 0 15,-4 6 0-15,3-6 0 0,1 0 0 0,0 0 0 16,-1 0 0-16,1 0 0 0,-1 0-14 0,1-6 2 15,0 6 0-15,-4 0 0 16,3-5-32-16,-3-1-7 0,0 6-1 0,4-6 0 16,-4 0-108-16,0 0-21 0,0 0-5 0,0-6-586 0</inkml:trace>
  <inkml:trace contextRef="#ctx0" brushRef="#br0" timeOffset="58580.346">23234 1075 1126 0,'0'0'24'0,"0"0"6"16,0 0 1-16,0 0 1 0,0 0-32 0,0 0 0 0,0 0 0 0,0 0 0 0,0 0 76 0,0 0 8 16,0 0 1-16,0 0 1 0,0 0-46 0,0 0-10 15,0 0-2-15,0 12 0 0,0-6-12 0,0 0-2 16,3 6-1-16,-3-7 0 0,4 10 20 0,-4-9 4 16,0 6 1-16,4-6 0 0,-4 5 22 0,3 1 4 15,1 3 0-15,-1-3 1 0,1-1-10 0,-4 1-3 16,3-3 0-16,1 3 0 0,-1 0-19 0,1-1-4 15,-1-5-1-15,1 0 0 0,-1 6-8 0,1-6-3 16,3 2 0-16,-4 4 0 0,1-6-1 0,-1 6-1 16,1-6 0-16,0 0 0 0,3 0-3 0,-4 2-1 15,1 4 0-15,-1-6 0 0,1 0 0 0,-1 0 0 0,-3-6 0 0,0 6 0 16,0-6-1-16,4 0 0 0,-4 0 0 0,0 0 0 16,0 0-1-16,0 0 0 0,0 0 0 0,0 0 0 15,0 0-1-15,0 0-8 0,0 0 12 0,0 0-4 16,0 0 2-16,0 0 0 0,0 0 0 0,0 0 0 15,0 0 10-15,0 0 3 0,0 0 0 0,0 0 0 16,0 0-4-16,0 0-1 0,-4-6 0 0,4 0 0 16,-3 0-8-16,-1 0-2 0,1 0 0 0,-1-3 0 15,4 4-8-15,-3-1 0 0,-4 0 9 0,3 0-9 16,0-6 0-16,-3 6 0 0,4-11 0 0,-4 8 0 16,3-3 0-16,-3 6 8 0,0-11-8 0,4 5 0 0,-1 3 0 0,1 3 0 15,-4-12 0-15,3 7-12 0,1 5 12 0,-1-6 0 16,4 3 0-16,-4-3 0 0,1 7 0 15,3-1 0-15,0-6 0 0,-4 6 0 0,4 0 0 16,-3-6 8-16,3 7-8 0,-4-4 11 16,4 3-2-16,0 0 0 0,-3-6 0 0,3 0 0 0,-4 7-9 0,4-7 12 15,0 9-12-15,0-3 12 0,-3-6-12 0,3 6 10 16,0-5-10-16,0 5 10 0,0 0-10 0,0 0 10 16,-4-3-10-16,4 3 10 0,4 0-10 0,-4 0 0 15,0 1-12-15,3-1 12 0,-3 0 0 0,0 0 0 16,0 6 0-16,0 0 0 0,0-12 0 0,0 12 0 15,0-6 0-15,0 6 0 0,4-3 0 0,-4 3 0 0,3-6 0 16,-3 1 0-16,0 5 0 0,4-6 0 0,-1 6 0 0,-3 0 0 16,7-6 0-16,-3 0 0 15,3 6 0-15,-3-6 0 0,3 0-14 0,0 6 5 16,0-6 1-16,-4 0 0 0,4 6 8 0,0 0 0 0,0 0 0 0,-3-5 0 16,3 5 0-16,-3-3 0 0,3 3 0 0,-4 0 0 15,4 0 0-15,0 0 0 0,-3 0 0 0,3 0 0 16,0 0 0-16,-4-6 0 0,4 6 8 0,1 0-8 15,-5 0 0-15,4 0 0 0,-3 0-10 0,3 6 10 16,0-6-16-16,0 0 3 0,-4 0 1 0,4 0 0 16,-3-6 1-16,-4 6 1 0,3 0 0 0,5 0 0 31,-5 0-31-31,4 0-7 0,-3 0 0 0,-1 0-1 0,1 0 26 0,-1 0 6 0,1 0 1 0,3-6 0 16,-4 6-8-16,1 0-2 15,-4 0 0-15,3 0 0 0,-3 0 1 0,4-6 0 0,-4 6 0 0,0 0 0 16,0 0-31-16,3-6-7 0,-3 6-1 0,0 0 0 15,0 0-21-15,0 0-5 0,4-6-1 0,-4 6 0 16,0 0-17-16,0-6-4 0,0 0-1 0,0 1-335 16,0 5-68-16</inkml:trace>
  <inkml:trace contextRef="#ctx0" brushRef="#br0" timeOffset="76771.177">19671 1049 622 0,'0'0'13'0,"0"0"3"0,0 0 1 0,0 0 2 0,0 0-19 0,0 0 0 0,0 0 0 0,0 0 0 0,0 0 30 0,0 0 2 16,0 0 1-16,0 0 0 0,0 0 3 0,0 0 1 15,0 0 0-15,-7 0 0 0,7 0 11 0,0 0 1 16,0 0 1-16,0 0 0 0,0 0 0 0,0 0 0 16,0 0 0-16,0 0 0 0,0 0-2 0,0 0-1 15,0 0 0-15,0 0 0 0,0 0-13 0,0 0-2 16,0 0-1-16,0 0 0 0,0 0-3 0,0 0 0 15,0 0 0-15,0 0 0 0,0 0 2 0,3 3 0 16,1 3 0-16,-4 0 0 0,3-1-3 0,1 1-1 16,-4 6 0-16,3-6 0 0,1 0 7 0,0 6 2 0,-1-7 0 0,-3 10 0 15,4-9 0-15,-4 6 0 0,0 0 0 0,3-1 0 16,-3 4-12-16,0-3-3 0,4 5 0 0,-4 1 0 16,0-3 10-16,3-3 2 0,-3 5 0 0,0-5 0 15,0-3-16-15,4 2-4 0,-4 1 0 0,0 6 0 16,0-12 0-16,0 6 0 0,0-4 0 0,0 4 0 15,0-6-3-15,0-6-1 0,0 0 0 0,0 0 0 16,0 6 19-16,0-6 3 0,0 0 1 0,0 0 0 16,0 0-11-16,0 0-1 0,0 0-1 0,0 0 0 15,0 0-10-15,0 0-8 0,0 0 9 0,0 0-9 16,0 0 12-16,0 0-3 0,0 0-1 0,-7-6 0 16,7 6-8-16,-4-6 0 0,4 0 0 0,-3-3 0 0,3 9 0 15,-4-5 0-15,4-7 0 0,-3 12 0 16,3-6 8-16,-4 0-8 0,4 0 0 0,-4 0 8 15,4-6-8-15,0 7 0 0,0-1 0 0,0 3-11 16,-3-9 11-16,3 6 0 0,-4 0 0 0,1-5 0 0,3-1 0 0,-4 3 0 16,4 3 0-16,0-6 0 0,-3 1 0 0,3-1 0 15,0 6 0-15,-4-6 0 0,4 3 0 0,0-2 0 16,0 5 0-16,-3-6 8 0,3 0-8 0,0-3-8 16,0 10 8-16,0-7-12 0,0 0 12 0,0-6 0 15,0 7 0-15,0 2 0 0,3 3 0 0,-3 0 0 16,0-6 0-16,0 1 0 0,0 5 0 0,0 0-8 15,4 0 8-15,-4 0 0 0,3 3 0 0,-3 3-8 0,0-6 8 0,0 6 0 16,4-6 0-16,-4 6-8 0,3-6 8 16,-3 6 0-16,4-5-11 0,-4 5 11 0,3 0-13 0,-3 0 5 15,8-6 8-15,-5 6-8 0,-3 0 8 0,0 0-8 16,7 6 8-16,0-6 0 16,-7 0 0-16,4 5 0 0,3 1 0 0,0 0-10 15,-4-6 10-15,4 9 0 0,-3 3 0 0,-1-6 0 0,4 0 0 0,1 5 0 16,-5-5-10-16,1 6 2 0,-1-6 0 0,4 3 0 15,-3-3 8-15,-1 5 0 0,1-5 0 0,-1 0 0 16,4 6 0-16,-3-6 0 0,3 0 0 0,-4 2 0 16,5 10 0-16,-5-12 0 0,4 6 0 0,0-6-8 15,-3 11 8-15,3-2 0 0,0-3 0 0,-4-1 0 16,1 1 0-16,-1-3 0 0,1 3 0 0,-1 0 0 16,-3-1 0-16,4-5 9 0,-4 6-9 0,4-3 0 0,-4-9 10 15,0 6-10-15,0-6 8 0,-4 5-8 0,4 7 8 16,-4-6-8-16,4-6 8 0,0 6-8 0,-3 6 8 15,3-6-8-15,0-6 0 0,0 0 8 0,0 0-8 0,-4 6 0 16,1 2 0-16,3-8 0 0,0 0 0 0,0 0 8 16,0 0-8-16,0 0 0 0,0 0 8 0,0 0-8 15,0 0 8-15,0 0-8 0,0 0 9 0,0 0-9 16,0 0 10-16,0 0-10 0,-4-8 8 0,1 2-8 16,-1 0 0-16,4 0 9 0,0 6-9 0,0-6 0 15,0-6 0-15,-3 0 0 0,3 4 0 0,0 2 0 16,0-6 0-16,0 6 8 0,0 0-8 0,0-5 0 15,-4 5 0-15,4-6 0 0,0 3 0 0,0 3 0 16,0-6 0-16,0 7 0 0,0-7-10 0,0 6 10 16,0-6 0-16,0 3-9 0,4-2 9 0,-4-1 0 0,3 0-9 15,1 0 9-15,-4 1 0 0,3 2 0 0,1-3-9 0,-1 0 9 16,1 0 0-16,-1 1-8 0,5 2 8 0,-5-3 0 16,4 0-9-16,-3 1 9 0,-1 5 0 0,1-6-9 15,-1 3 9-15,1-3 0 0,3 6 0 0,-4 1 0 16,1-7 0-16,-1 6-8 0,1-6 8 0,-1 12 0 15,1-9 0-15,-4 9 0 0,3 0 0 0,1-6 0 16,0 1 0-16,-4 5 0 0,0 0 0 0,3 0 0 16,-3 0 0-16,0 0 0 0,0 0 0 0,0 0-8 15,0 0 8-15,0 0-8 0,0 0 8 0,0 0-8 16,0 0-4-16,0 0 0 0,4 0 0 0,-1 11 0 16,1-11 12-16,-4 9 0 0,3 3 10 0,1 0-10 15,-1-6 0-15,-3 5-18 0,4-5 2 0,-4 3 1 16,3 3 15-16,1 0 0 0,-1-7 0 0,1 7-9 15,-4-6 9-15,3 6 0 0,1-3 0 0,-1-3 0 0,1 5 0 0,3 1-8 16,-3 0 8-16,-1-6 0 0,1 5 0 16,-1 4 0-16,1-3 0 0,-4 0 0 0,3-1 0 0,1 10 0 15,-1-3 0-15,-3-1 0 0,4-2 0 0,-4 3 0 16,0-1 8-16,-4 1-8 0,4 2 0 0,-3-2 9 16,-1 0-9-16,4 2 0 0,-3-2 9 0,-1-6-9 15,1 5 0-15,-1-8 9 0,1 3-9 0,-1-6 0 16,-3 6 0-16,7-12 0 0,0 0 8 0,0 0-8 15,-4 5 0-15,4-5 8 0,0 0-8 0,0 0 0 0,0 0 0 16,0 0 0-16,0 0-26 0,0 0 2 0,0 0 1 0,0 0 0 31,0 0-26-31,0 0-6 0,0 0-1 0,7-5 0 16,-3-1-24-16,3 0-6 0,-3 0-1 0,3-3 0 16,0 3-23-16,0 0-5 0,0-11-1 0,-4 11-362 0,4 0-73 15</inkml:trace>
  <inkml:trace contextRef="#ctx0" brushRef="#br0" timeOffset="77901.678">20140 1064 907 0,'0'0'20'0,"0"0"4"0,0 0 0 0,0 0 2 0,0 0-26 0,0 0 0 16,0 0 0-16,0 0 0 0,-7 5 70 0,7-5 9 15,0 0 1-15,0 0 1 0,0 0-1 0,-3 6-1 16,3-6 0-16,-8 0 0 0,8 0-18 0,0 0-3 16,0 0-1-16,0 0 0 0,0 0-5 0,0 0-2 0,0 0 0 15,0 0 0-15,0 12-10 0,0-12-1 0,-3 6-1 0,3-6 0 16,0 0-6-16,0 0-2 0,3 6 0 0,-3-6 0 16,0 6-14-16,4 0-4 0,0-6 0 0,-1 5 0 15,1-2-12-15,-1 3 0 0,4 0 0 0,-7-6-10 16,4 0 34-16,-4 0 6 0,0 0 2 0,7-964 0 15,0 1934-32-15,0-970 0 0,0 0 0 0,0 0 0 16,0 0 0-16,0 0 0 0,0 0-8 16,0 0 8-16,0-6 0 0,0 6 0 0,-3-6 0 0,3 0 9 15,0 6-9-15,0-3 0 0,0-2 9 0,0-1-9 16,-3 0 0-16,3 0 0 0,-4 6 0 0,4-6 0 16,-3 0 0-16,3 0 0 0,-4 0-10 0,1 1 10 15,-1-1-14-15,-3 6 4 0,0 0 1 0,4-9 0 16,-4 9 1-16,3-6 0 0,-3-6 0 0,4 6 0 15,-4 0 8-15,0 1 0 0,0-7 0 0,0 6-8 16,0-9 8-16,0 9 0 0,0-5 0 0,-4 5 0 0,4 0 0 16,0 0 0-16,0-6 0 0,-3 3 0 0,3 3 0 15,0 1 0-15,0-1 0 0,0 6 0 0,0 0 0 0,0-6 0 16,-4 6 0-16,4 0 8 0,0-6-8 0,0 6 0 16,0 0 0-16,-3-12 8 0,3 12-8 0,-4-6 0 15,4 6 0-15,0 0 0 0,0 0 0 0,-7-6 8 16,0 1-8-16,7 5 0 0,-7-3 0 0,0 3 8 15,0 0-8-15,0-6 0 0,7 6 15 16,-11 0-2-16,1 0 0 0,-1 0 0 0,4 0-13 0,-3 0 0 16,-1 0 0-16,4 6 0 0,0-6 0 0,-4 3 0 15,4 2 0-15,0-5 0 0,4 6 0 0,-4-6-10 16,0 6 10-16,3 0-8 0,4-6 8 0,-7 6 0 16,0 0 10-16,3-6-10 0,4 0 0 0,-7 6 0 0,7-6 0 15,-3 6 0-15,-1-1 0 0,-3 1 0 0,7-6 0 0,-3 9-10 16,-1 3 10-16,1-6 0 0,-1 0 10 0,1 0-10 15,3-1 0-15,-4 1-16 0,1 6 1 0,3-3 1 16,-4-3 14-16,4 6 0 0,0-12-10 0,0 5 10 16,0 1 0-16,0 6 0 0,0-6-9 0,4 3 9 15,-4 3 0-15,3-7 0 0,1 1 0 0,-4 12 0 16,3-12 0-16,-3 0 0 0,4 3 0 0,-1 8 0 16,1-11 16-16,-1 6 0 0,1-6 0 0,-1 5 0 15,1 1-16-15,-1-3 0 0,1 3 8 0,-1 5-8 16,1-5 0-16,3 0 0 0,-3 3 0 0,-1-4 0 0,1 1-10 15,3-6-2-15,-4 6 0 0,1-6 0 0,3 8 12 0,-4-2 14 16,4-6-3-16,-3 6-1 0,3-6-2 0,0 5 0 16,0-2 0-16,-3 3 0 0,3-6-8 0,-4 0 12 15,4 0-12-15,0 5 12 0,0-5-2 0,0-3 0 16,0 9 0-16,0-6 0 0,1-6-10 0,-1 6 0 16,0 0 9-16,0-1-9 15,0 1 0-15,3 0 9 0,-3-6-9 0,0 6 0 0,4 0 10 0,-4-3-10 16,0 0 8-16,0-3-8 0,4 3 10 0,-4 3-10 15,0-6 12-15,4 0-12 0,-4 0 8 0,0 0-8 16,0 0 0-16,0 0 0 0,3 0 0 0,-3-6 0 16,0 6 0-16,0 0 0 0,1 0-19 0,-1 0-4 15,0-3-1-15,0 3 0 16,0 0-13-16,-4 3-3 0,-3-3-1 0,7-3 0 16,0 3-24-16,0 0-5 0,-3-3-1 0,-4 3 0 15,7 0-99-15,-3-3-20 0,-1 3-4 0</inkml:trace>
  <inkml:trace contextRef="#ctx0" brushRef="#br0" timeOffset="90905.372">20916 2104 948 0,'0'0'27'0,"0"0"5"0,0 0-32 0,-7 0 0 16,7 0 0-16,0 0 0 0,0 0 39 0,0 0 1 15,0 0 0-15,-7 0 0 0,7 0-17 0,-3-6-3 16,-4 0-1-16,3 1 0 0,0-7-19 0,1-6-11 16,-1 4 2-16,1-4 0 15,3 0-19-15,0-2-4 0,3-4-1 0,-3 6-421 0</inkml:trace>
  <inkml:trace contextRef="#ctx0" brushRef="#br0" timeOffset="91825.871">20888 1613 640 0,'0'0'14'0,"0"0"3"0,0 0 1 15,0 0 0-15,0 0-18 0,0 0 0 0,0 0 0 0,0 0 0 0,0 0 32 0,0 0 2 16,0 0 1-16,4 6 0 0,3 0-3 0,0 0 0 16,-4 0 0-16,4 6 0 0,0-7-12 0,0 1-2 15,0 0-1-15,0 3 0 0,4 3 14 0,-4-6 2 16,4 5 1-16,-1-5 0 0,1 0-1 0,-1 0 0 16,1 0 0-16,0-6 0 0,3 6 1 0,0 3 0 15,-4-9 0-15,4 6 0 0,4-6-5 0,-4 0-1 16,4 0 0-16,0 0 0 0,-1 5-16 0,-3-5-4 15,7 0-8-15,-3 0 12 0,3 0-12 0,-3 0 0 0,3 6-12 16,-3-6 12-16,3 0 0 0,-4 0 0 16,1 0 0-16,0 0 0 0,3 0-17 0,-3 0 3 0,3 6 1 0,-4-6 0 31,1 0-15-31,0 0-4 0,-1 0 0 0,1 0 0 16,0 0-7-16,-1 6-1 0,-3-6-1 0,4 6 0 0,-4 0 22 0,0 0 5 0,0-6 1 0,0 6 0 15,1-6 13-15,-1 5 0 0,0 4 0 0,0-9 0 16,3 0 0-16,-2 0 0 0,2 6 0 0,-3-6 0 15,4 6 9-15,0-6-1 0,-1 6-8 0,1 0 12 16,0 0-3-16,-1 0-1 0,4-1 0 0,-3 1 0 16,0-6 0-16,-1 0-8 0,1-6 12 0,3 6-4 15,-3 0-8-15,3 0 12 0,-4 0-12 0,1 0 12 16,0 0-12-16,3 0 8 0,-3 0-8 0,-4 0 8 16,3 0-8-16,1 0-11 0,-4 0 3 0,4 0 0 15,-1 0 8-15,-3 0-8 0,1 0 8 0,2-5-8 16,1 5-3-16,-4 0 0 0,0-6 0 0,0 6 0 0,0 0 11 15,0 0 0-15,1-6 0 0,-1 0 0 0,7 6 0 0,-4 0 11 16,1 0-3-16,0-6 0 0,-1 0-8 0,1 6 0 16,-4 0 0-16,4-6 0 0,-1 6 0 0,5 0 8 15,-5-6-8-15,1 3 0 0,-4 3 0 0,4-2 0 16,-1 2 0-16,4-3 0 0,1 3 8 0,-5 0-8 16,4 0 8-16,-3 0-8 0,3 0 12 0,0 0-4 15,-3 0 0-15,-4 0 0 0,4 0 0 0,-1 3 0 16,-3-3 0-16,1 2 0 0,2-4 4 15,-3 4 0-15,0-2 0 0,1 3 0 0,-1-3 14 0,0 6 3 16,0-6 1-16,0 0 0 0,0 0-19 0,0 0-11 16,0 6 12-16,0-6-12 0,1-6 0 0,-5 6 0 0,4 0 0 0,-3 0 0 15,-1 6 10-15,1-6-10 0,-4 0 8 0,4 6-8 16,-1-6 8-16,-3 0-8 0,-3 0 8 0,3 0-8 16,0 6 0-16,4-6 0 0,-4 6 0 0,0 0 0 15,0-6-11-15,-4 0-7 0,4 0-2 0,-3 0 0 31,-1 6-19-31,1-6-4 0,-1 0-1 0,1 0 0 0,3 0-32 16,-4 5-6-16,1-5-2 0,0 0-355 0</inkml:trace>
  <inkml:trace contextRef="#ctx0" brushRef="#br0" timeOffset="103482.559">20073 490 813 0,'0'0'17'0,"0"0"4"0,0 0 1 0,0 0 2 0,-7 3-24 0,7-3 0 0,-7 3 0 0,0 3 0 15,0-6 43-15,0 0 3 0,0 6 1 0,0-6 0 16,3 0-16-16,-3 6-3 0,0-6-1 0,7 0 0 16,-7 0 35-16,0 0 7 0,7 0 2 0,-7 6 0 15,0-6-6-15,0 0-1 0,0 0 0 0,0 6 0 16,7-6-17-16,-7 0-4 0,7 0-1 0,-11 0 0 16,4 0 0-16,0-6 0 0,0 6 0 0,0 0 0 15,-4 0-20-15,4 0-4 0,-3 0-1 0,-1 0 0 16,4 0-8-16,-4 0-1 0,4 0-8 0,-3 0 12 15,-1-6-12-15,4 6 0 0,-4 0 8 0,1 0-8 16,3 0 0-16,0 6 0 0,-4-6 0 0,1 0 0 16,-1 0 0-16,4 6 0 0,0-6 0 0,-4 5 0 15,4-5 0-15,0 6 0 0,-3 0 0 0,3 0 0 16,3-6-12-16,-3 6 12 0,0-6-12 0,0 9 12 0,0-3 0 16,3 0-8-16,1-1 8 0,-4 1 0 0,3 0 0 15,-3 0 0-15,0 0-8 0,4 6 8 0,-1-3 0 16,1-4 0-16,-5 7-8 0,5-6 8 0,-1 6 0 15,4-6 0-15,-3 5 0 0,-1-2 0 16,4-3-8-16,-3 6 8 0,-1 0 0 0,1-6 0 16,3 5-8-16,-4-5 8 0,1-3 0 0,3 9 0 0,-4 0 0 0,1-1 0 15,3-5 0-15,-4 6 0 0,1-3-8 0,-1 3 8 16,1-1 0-16,3-5 0 0,-4 12 0 0,0-12 0 16,1 8 0-16,-1-2 0 0,1 0 0 0,-1 0 0 15,1-1 0-15,-1 4 0 0,4-3 0 0,-3 0 0 16,-1-1 0-16,4 1 0 0,0-3 0 0,0 3-8 0,0 0 8 15,0-1 0-15,0 1 0 0,-3-6 0 0,3 3 0 0,0 3 0 16,0-7 0-16,0 7 0 0,0 0-8 0,0-6 8 16,-4 6 0-16,4 2 0 0,0-2 0 15,0 0 0-15,0-6 0 0,0 5 0 0,0 4 0 0,0-3 0 16,0 0 0-16,0-1 0 0,0 1 0 0,0 0 0 16,0-3 0-16,0 3 0 0,0-1 0 0,0-5 0 15,0 6 0-15,0-6 0 0,4 0 0 0,-4 2 0 16,0 4 0-16,0-6 0 0,3 0 0 0,-3 6 0 15,0-6 0-15,4 0 0 0,-4 2 0 0,0 4 0 16,3 0 0-16,-3-6 0 0,4 0 0 0,-4 5 0 16,0-2 0-16,3 3 0 0,-3 0 0 0,0 5 0 15,4-11 0-15,-1 6 0 0,-3-6-8 0,4 9 8 16,-1-4 0-16,-3-5 0 0,4 0 0 0,0 6 0 16,-1-6 0-16,1 3 0 0,-4-4 0 0,3 7 0 15,1-6 0-15,-1 0 0 0,1 6 0 0,-1-6 0 0,-3-6 0 0,0 5 0 16,4 1 0-16,-1 3 0 0,-3-9 0 0,4 6 0 15,-1 0 0-15,4-6 0 0,-7 0 0 0,4 6 8 16,-4-6-8-16,3 12 12 0,1-12-1 0,-4 0-1 16,4 5 0-16,-4-5 0 0,7 6-2 0,-7-6-8 15,7 0 12-15,-4 6-4 0,4-6 8 0,0 6 2 16,-3-3 0-16,3 3 0 0,0-6-18 0,-4 6 0 16,4-6 8-16,-3 6-8 0,3 0 0 0,-3-6 0 15,-4 0 0-15,7 5 0 0,0-5 0 0,0 0 0 16,0 0 0-16,0 6 0 0,0-6 0 0,-4 6 0 15,4-6 0-15,1 0 0 0,-1 0 0 0,3 6 0 16,-6-6 0-16,3 0 0 0,3 0-9 0,1 6-6 16,-4-6-1-16,4 0 0 0,-1 0 16 0,1 0 0 0,3 0 0 0,-4 0 0 15,5 0 0-15,-5 0 0 0,4 0 0 0,-3 0 0 16,-1 0 8-16,5 6-8 0,-5-6 0 0,1 9 0 16,-1-9 9-16,4 0-9 0,-3 0 0 0,0 0 9 15,-1 0-9-15,1 6 0 0,-1-6 0 0,-3 0 8 16,4 5-8-16,0-5 0 0,-1 0 0 0,-3 6 8 15,4-6-8-15,-1 0 0 0,-3 0 0 0,4 0 0 16,-4 0 0-16,4-6 0 0,-4 6 0 0,0 0 0 16,0-5 0-16,0 5 0 0,3 0 11 0,-3-6-11 15,1 6 8-15,-1 0-8 0,0-9 0 0,-4 9 0 0,4 0 12 16,0-6-4-16,0 6-8 0,0-6 12 0,0 0-12 0,0 6 11 16,1-6-11-16,-5 0 10 15,4 1-10-15,0 5 10 0,0-12-10 0,0 12 10 0,-3-6-10 16,3 0 0-16,0 3 0 0,0-3 0 0,0 6 0 15,-3-6 0-15,3 6 0 0,-4-6 0 16,1 1 0-16,3 5 8 0,-7 0-8 0,3-6 0 0,4 0 8 0,-3 6-8 16,-1-6 0-16,4 6 8 0,-3-6-8 0,0 6 0 15,-1-6 9-15,1 0-9 0,-1 3 11 0,-3-3-3 16,4 1 0-16,-1-1 0 0,1 0 0 0,-1 0-8 16,1 6 12-16,-4-6-4 0,3 0-8 0,1 0 12 15,-1 6-12-15,-3-6 12 0,4 1-12 0,-1-4 0 16,-3 3 9-16,4 0-9 0,-4 6 0 0,0 0 9 15,3-6-9-15,-3 0 0 0,4 0 11 0,-1 0-11 0,1-5 10 16,0 5-10-16,-1 0 10 0,-3 3-10 0,4-9 10 16,-1 6-10-16,1-5 9 0,-1 5-9 0,1 0 8 15,-1-6-8-15,1 3 8 0,-1 3-8 0,4-5 0 0,-3-1 8 16,-1 6-8-16,4 0 0 0,-3-6 0 0,-1 4 8 16,1 2-8-16,0 0 0 0,-1 0 0 0,1 0 0 15,-1 0 0-15,1-6 0 0,-1 6 0 0,1-5 0 16,-4 8 0-16,3-3 0 0,-3-6 0 0,4 6 0 15,-1 0 8-15,-3 1-8 0,4-7 8 0,-4 3-8 16,0 3 8-16,0 0-8 0,0-6 8 0,0 7-8 16,0-1 15-16,0 0-3 0,-4 0 0 0,4 0 0 15,0-3-1-15,0 3-1 0,-3-5 0 0,3 5 0 16,0 0-10-16,-4 0 10 0,1 0-10 0,3 0 10 16,-4-9-10-16,4 10 0 0,-3-1 0 0,-1-6 0 15,1 6 0-15,3-6 0 0,-4 6 0 0,1-5 0 0,-1 2 0 16,0 3 0-16,1-6 0 0,3 0 0 0,-4 7 0 0,1-7 8 15,-1 0-8-15,1-3 0 0,-1 9 8 0,4-5-8 16,-3 5 8-16,-1-6-8 0,4-3 11 0,-3 9-3 16,-1-11-8-16,4 11 12 0,-3-12-12 0,-1 12 8 15,1-2-8-15,3 2 0 0,-4-12 8 0,1 6-8 16,-1 1 0-16,1-1 9 0,-1-3-9 0,-3 3 0 16,3 1 0-16,1 5 8 0,-4-15-8 0,3 9 0 15,-3 1 0-15,-3-1 0 0,3 0-15 0,0-3 5 16,-4 10 1-16,4-1 0 0,-4-6-3 0,4 6 0 0,0-6 0 0,-3 6 0 15,3 1 12-15,-4-1-8 0,4 3 8 16,0-9-8-16,0 12 8 0,0-6-12 16,0 0 12-16,0 6-12 0,3 0 2 0,4 0 0 15,-7 0 0-15,0 0 0 0,-4 0 10 0,4 0-8 0,0 0 8 0,-3 6-8 16,3-6 8-16,-4 0-8 0,4 0 8 0,-4 0-8 16,1 0 8-16,-1 0 0 0,1 6 0 0,-1-6 0 15,-3 0 0-15,3 0 0 0,-3 0 0 0,4 0 8 16,-1 0-8-16,-3-6 0 0,3 6 8 0,-3 0-8 15,4-6 0-15,-1 6 8 0,1 0-8 0,-1-6 0 16,-3 6 0-16,3 0 0 0,4-6 0 0,-3 6 0 16,3 0 0-16,0 0 0 0,-4 0 0 0,4 0 0 15,0 0-10-15,0 0 10 0,-4 6-12 0,4-6 12 16,0 6-26-16,-3-6 2 0,3 0 0 0,-4 6 0 16,4 0-3-16,0-6 0 0,-4 12 0 0,4-12 0 0,0 9 6 15,-3-9 1-15,2 5 0 0,-2 1 0 0,3-6 48 16,0 0 11-16,0 6 1 0,-4-6 1 15,4 6-97-15,-4 0-20 16,4-6-4-16,4 0-1 0,3 0 49 0,-7 6 11 0,0-6 1 0,7 0 1 16,-7 0-13-16,7 0-2 0,0 0-1 0,0 0 0 15,0 0-41-15,0 0-9 0,0 0-2 0,0 0-589 16</inkml:trace>
  <inkml:trace contextRef="#ctx0" brushRef="#br0" timeOffset="130320.482">24550 1081 752 0,'0'0'16'0,"0"0"4"0,0 0 1 0,0 0 0 0,0 0-21 0,0 12 0 0,0-12 0 0,-4 6 0 15,4-6 52-15,0 6 7 0,4 0 1 0,-4-1 0 0,0-5-2 0,3 9 0 16,-3-3 0-16,4 0 0 0,-1 0 0 0,-3-6 0 16,0 0 0-16,0 0 0 0,0 6-8 0,0-6-2 15,0 0 0-15,0 0 0 0,0 0-20 0,0 0-5 16,4 6-1-16,-4-6 0 15,0 0 17-15,0 0 3 0,0 0 1 0,0 0 0 16,0 0-6-16,0 0-1 0,0 0 0 0,0 0 0 0,0 0 0 0,0 0 0 16,0 0 0-16,0-12 0 0,-4 6-18 0,1 0-4 15,-1-6-1-15,1 4 0 0,-1 2-13 0,-3-6 0 16,0 6 0-16,0 0-10 0,-3 0-3 0,2-5-1 16,-2 5 0-16,-1 6 0 0,4-9-7 0,0 9-2 0,-3-6 0 15,3 6 0-15,0 0 3 0,-1 6 1 0,-2-6 0 0,3 3 0 16,3 3 11-16,1-6 8 0,-4 6-12 0,0-1 12 15,3 1-11-15,-3 0 11 0,0 0-10 0,0 0 10 16,3 0 0-16,1 0-9 0,-1 3 9 0,1-4 0 16,-1 7 0-16,4-6 0 0,-3 0 0 0,3 0-8 15,-4 6 8-15,4-7 0 16,-3 7 0-16,3 3-8 0,0-9 8 0,-4 6 12 0,4-1-2 0,-3 1-1 16,3-3 5-16,-4 3 1 0,4-1 0 0,-3 1 0 15,3-6-3-15,-4 6 0 0,4-6 0 0,0-6 0 16,0 8 7-16,0-8 1 0,-3 0 0 0,3 12 0 15,0-6-11-15,0-6-1 0,0 0-8 0,0 6 12 16,0-6-1-16,0 0-1 0,0 0 0 0,3 6 0 16,4 0-10-16,-3 0 10 0,-1-6-10 0,4 6 10 15,4-6-10-15,-4 5 0 0,3-5 0 0,1 3 0 16,0-3 0-16,-1 6 0 0,1 0 0 0,3 0 0 16,0 0-28-16,0 0-2 15,0 0 0-15,0 0 0 0,0-1-22 0,4 1-4 16,0 0 0-16,-1 3-1 0,1-3 11 0,0 6 2 0,-4-7 1 15,3 7 0-15,1-6-21 0,-4-6-5 16,0 6-1-16,0-3-585 0</inkml:trace>
  <inkml:trace contextRef="#ctx0" brushRef="#br0" timeOffset="131336.859">24712 655 955 0,'0'0'27'0,"0"12"6"0,0-6-33 0,0 8 0 16,0-2 0-16,0 0 0 0,0 0 64 0,0 5 5 15,4 4 2-15,-4-4 0 0,0 1 12 0,3 3 2 0,-3-4 1 0,0 7 0 16,4-4-21-16,-4 4-4 0,3-1-1 0,1 4 0 15,-1-4-7-15,1 4-1 0,-4-10-1 0,7 13 0 16,-4-10-18-16,1 4-3 0,-1-3-1 0,1 8 0 16,-1-11-8-16,1 8-1 0,0-8-1 0,-1 5 0 15,1-2-11-15,-4-4-8 16,3 1 12-16,-3-3-12 0,4-4 16 0,-1 7-3 16,-3-6-1-16,0 0 0 0,0 2-4 0,0-2 0 0,0 0-8 0,0 0 12 15,0-1-12-15,0-5 0 0,0 0 8 0,0 3-8 16,0 3 0-16,0-6 0 0,0-6 8 0,0 5-8 15,0-5 0-15,0 0 11 0,0 0-11 0,0 0 10 16,0 0-2-16,0 0 0 0,0 0 0 0,0 0 0 16,0 0 15-16,0 0 2 0,0 0 1 0,-7-5 0 15,4-7-2-15,-1 6-1 0,-3-9 0 0,7 4 0 16,-4-7-15-16,1 6-8 0,3-3 8 0,-4 4-8 16,1-7 0-16,-1 6 0 0,1-11 0 0,-1 8 0 15,1-3 0-15,3 1 0 0,-4 2-11 0,1-3 11 16,3 1-9-16,0 5 9 0,-4-9-8 0,4 10 8 15,-3-1 0-15,3 0-10 0,0-5 10 0,3 8 0 0,-3-3-9 0,0 6 9 16,0-6 0-16,4 1-9 0,-4 5 9 0,3 0 0 16,1 3-9-16,-4 3 9 0,3-6-11 0,1 0 3 15,-1 6 0-15,4-6 0 0,0 6 0 0,1 6 0 16,-1-6 0-16,3 0 0 16,1 6-5-16,3 0-1 0,-4-6 0 0,1 9 0 0,0-3 2 15,3-1 1-15,-4 1 0 0,1 6 0 0,-1 0 3 0,5 0 0 16,-5 2 0-16,1-2 0 0,-1 6-8 0,-3-7-2 15,4 4 0-15,-4 3 0 0,0-6 6 0,0 5 2 16,0-5 0-16,-3 9 0 0,3 2 10 0,-4-11 0 0,1 2 0 16,-1-2 0-16,1 6 0 0,-1-6-12 0,1 2 12 0,-1 4-12 15,1-6 12-15,0 5 0 0,-4-2 0 0,0-3 0 16,3 0 0-16,-3 5 0 0,0-11 0 0,0 0 0 16,4 0 0-16,-4-6 9 0,-4 9-9 0,4-9 0 15,0 0 8-15,0 0-8 0,0 0 0 0,0 0 0 16,0 0 0-16,0 0 0 0,0 0 0 0,0 0-9 31,0 0-18-31,0 0-3 0,0 0-1 0,0 0 0 16,0 0-56-16,0 0-11 0,0 0-2 0,0 0-657 0</inkml:trace>
  <inkml:trace contextRef="#ctx0" brushRef="#br0" timeOffset="132172.757">25167 1187 961 0,'0'0'20'0,"0"0"5"0,0 0 1 0,0 0 2 0,-7 0-28 0,7 0 0 0,0 0 0 0,0 0 0 16,-7 6 60-16,0-6 7 0,7 0 1 0,0 0 0 16,0 0 2-16,-7 0 1 0,7 0 0 0,0 0 0 15,0 0-11-15,0 0-1 16,0 0-1-16,0 0 0 0,0 0-6 0,0 0-2 0,0 0 0 0,-7 6 0 15,7-6-18-15,0 0-3 0,0 0-1 0,0 0 0 16,0 0-6-16,0 0-2 0,0 0 0 0,0 0 0 16,0 0 1-16,3 6 0 0,-3-6 0 0,4 6 0 15,3-1-13-15,0-5-8 0,0 6 10 0,-3 0-10 16,3-6 10-16,0 6-10 0,3-6 10 0,-3 3-10 16,0-3 8-16,1 0-8 0,2 0 0 0,-3 0 9 15,4 0-9-15,-4 0 0 0,0-3 9 0,3 3-9 16,-3-6 10-16,1 6-2 0,2-6-8 0,-3 0 12 15,0 6-3-15,0-5-1 0,0-1 0 0,-3 0 0 0,3 0 3 16,0 0 0-16,-4-6 0 0,5 3 0 16,-5 4 1-16,1-1 1 0,-1-6 0 0,1 6 0 0,-4 0-3 15,0-6-1-15,0 4 0 0,0 2 0 16,0 0-9-16,-4 0 0 0,4 0 0 0,-3 0 0 0,-4 0-15 0,3 0 2 16,-3 1 0-16,3-1 0 0,-3 0-2 0,0 3 0 15,0-3 0-15,0 0 0 0,0 6-2 0,0-6-1 16,0 0 0-16,0 6 0 0,0 0-2 0,7 0-1 15,-7 0 0-15,0 0 0 0,0 6 10 0,0-967 3 16,7 1928 0-16,-7-961 0 0,0 0 8 0,3 3-13 16,-3-3 5-16,4 5 8 0,-1 1-10 0,-3 0 10 15,3-6 0-15,1 5-9 0,-1 4 9 0,1-9 0 0,-4 6 0 0,3 0 0 16,1 2 0-16,-4-2 0 0,3 0 10 0,1 0-10 16,-1-1 12-16,1 1-4 0,-1 3-8 0,0-3 12 15,4 5-3-15,-3-11-1 0,3 9 0 0,0-4 0 16,0-11 3-16,-4 6 0 0,8 6 0 0,-4-6 0 15,3 6-3-15,1-6 0 0,0 5 0 0,3-2 0 16,0-3-8-16,0 0 10 0,0 0-10 0,0-6 10 16,0 6-10-16,0 6 0 0,0-7 9 0,0 1-9 15,0-3 0-15,4 0 0 0,-4-3 0 0,0 3 0 16,0 3-9-16,0-6-7 0,0 6 0 0,4 0-1 16,-4-6-8-16,0 0-2 15,0 6 0-15,-4-6 0 16,4-6-33-16,4 6-6 0,-4 0-2 0,0 0 0 0,0-6-36 0,4 6-8 0,-4-6-2 0,3 0-564 15</inkml:trace>
  <inkml:trace contextRef="#ctx0" brushRef="#br0" timeOffset="133014.25">25545 1114 1386 0,'0'0'30'0,"0"0"6"0,0 0 2 0,0 0 2 0,0 0-32 0,0 0-8 0,0 0 0 0,-4 5 0 15,4-5 45-15,0 12 8 0,0-12 2 0,0 0 0 16,0 0 5-16,0 0 2 0,0 0 0 0,-3 6 0 16,3-6-5-16,0 0-1 0,0 0 0 0,0 0 0 15,0 0-23-15,0 0-5 0,0 0 0 0,0 0-1 16,0 0-13-16,0 0-2 0,0 0-1 0,0 0 0 16,0 0-3-16,0 0 0 0,0 0 0 0,0 0 0 15,3 6 3-15,4 0 0 0,0-6 0 0,0 0 0 16,0 6 2-16,0-6 1 0,0 0 0 0,0 0 0 15,1 0-5-15,-1 0-1 0,0 0 0 0,0 0 0 0,3 0-8 0,-3 0 0 16,0 0 0-16,0 0 0 0,1 6 0 16,-1-6 0-16,-7 0 0 0,7 0 0 15,0 5 0-15,0-5 0 0,-7 0 0 0,7 6 0 16,-4-3 0-16,-3-3 0 0,7 3 0 0,0 0 0 0,-7-3 0 0,0 0 0 16,4 6 0-16,-4-6 0 0,0 0 0 0,4 6 0 15,-4-6 0-15,3 6 0 0,1 0-15 0,-4 0 5 16,0-6 1-16,0 5 0 0,0-5-1 0,-4 12 0 15,-3-6 0-15,0 0 0 0,3 3 10 0,-3-3-10 16,0 5 10-16,0 1-10 0,-3 0 10 0,3-6 0 16,-4 8 0-16,-3-2 0 0,3-6 0 0,-3 0 0 15,0 0 0-15,0 6 0 0,0-6 0 0,0 8 0 0,3-8 0 16,1 6 0-16,-5-6 0 0,1 0 8 0,0 5-8 16,4 1 0-16,-4-3 0 0,3-3 0 0,0 0 0 15,4 0 8-15,-3-1-8 0,3 1 0 0,0-6 0 16,7 0 0-16,-4 6 0 0,4-6 0 0,0 0 0 0,0 0 0 15,0 0 0-15,0 0 0 0,0 0 0 0,0 0 0 16,0 0 0-16,0 0 0 0,0 0 0 0,0 0 0 16,0 0 0-16,0 0-8 0,0 0 8 0,-3 6-8 15,3-6 8-15,0 0 0 0,0 0 0 0,3 6 0 16,1 0 0-16,-1 3-8 0,-3-9 8 0,4 11 0 16,-1-5 0-16,1 0 0 0,-4-6 0 0,7 6 0 15,3-6 0-15,-3 6 0 0,1 0 0 0,2-6 0 16,-3 6 0-16,4-3 0 0,-1 8 0 0,4-11 0 15,-3 6 0-15,3 0 0 0,-3 0 0 0,3-6 0 16,-4 6 16-16,4-6 1 0,-3 0 1 0,0 0 0 0,3 0-18 16,-4 6-16-16,4-6 4 0,-3 0 0 0,0 0 12 15,-4 0-11-15,3 0 11 0,1 0-10 16,-1 0-24-16,-2 0-5 0,2 0-1 0,1 6 0 16,-4-6-35-16,3 0-7 0,1 0-2 0,-1 0-473 15,5 0-95-15</inkml:trace>
  <inkml:trace contextRef="#ctx0" brushRef="#br0" timeOffset="134395.702">26391 1205 928 0,'0'0'20'0,"0"0"5"0,0 0 1 0,4 6 0 0,-4-6-26 0,0 5 0 0,3 13 0 0,1-12 0 15,-1 3 54-15,1 3 6 0,-4-1 0 0,3 1 1 16,1 0-7-16,0 2-2 0,-1-2 0 0,1 0 0 15,-1 0 10-15,-3 5 2 0,4-2 0 0,-4 3 0 16,0-1-23-16,3 4-4 0,-3-9-1 0,-3 5 0 16,3-5 10-16,0 0 2 0,0-3 0 0,0 2 0 0,0-5-18 0,0-6-3 15,0 0-1-15,0 0 0 0,-4 6 2 0,4-6 0 16,0 0 0-16,0 0 0 0,0 0 8 0,0 0 3 16,-7 0 0-16,0-6 0 0,7 6-15 0,-4 0-4 15,1-6 0-15,-1-5 0 0,1 5-7 0,3 0-1 16,-4-3-1-16,4 3 0 0,0 0-11 0,0-11 10 15,0 5-10-15,0 3 10 0,0-3-2 0,0-5-8 16,4 5 12-16,-1-6-4 0,1 10-8 0,-4-4 0 16,7 0 9-16,-3-6-9 0,3 4 0 0,0 2 0 15,-4 0 0-15,4-5 0 0,0 5 0 0,0-3 0 16,0 3 0-16,0 1 0 0,1 5 0 0,-5 0-10 16,8 0 10-16,-4 0 0 0,0-3-10 0,0 6 10 0,0 0-8 0,0-3 8 15,0 6-12-15,0 0 4 16,0 0 0-16,0 6 0 0,0-3-5 0,0 3-1 15,0 0 0-15,0 6 0 0,0-6 0 0,-3 5 0 0,3 7 0 16,-4-9 0-16,1 9 4 0,0-1 1 0,-1-5 0 0,1 0 0 16,-1 2 9-16,1-2 0 0,-4 0 0 0,3 0-8 15,1 2 8-15,-4-2 0 0,0 0 0 0,3 0 0 16,-3-1 0-16,4-2 0 0,-4 3 0 0,0-6 0 16,0 0 0-16,3 0 9 0,-3-6-9 0,0 0 0 15,0 0 10-15,0 11-10 0,0-11 8 0,0 0-8 16,0 0 9-16,0 0-9 0,0 0 10 0,0 0-10 15,0 0 14-15,0 0-3 0,0 0-1 0,0 0 0 0,0 0 2 16,0 0 0-16,0 0 0 0,-3-6 0 0,-1 1-12 0,1-1 12 16,3 0-12-16,-4-6 12 0,1 3-12 0,3-2 10 15,0-1-10-15,0 0 10 0,0 0-10 0,0-2 0 16,0 8 0-16,3-6 0 0,-3 0 0 0,4 6 0 16,-1-14 0-16,1 14 0 15,-1-6 0-15,4 0 0 0,-3-5 0 0,-1 11 0 16,1-9 0-16,3 9 0 0,-3-6 0 0,-1 1 0 0,4 5-12 0,-3 6 12 15,3-6-10-15,-4 0 10 0,4 6-12 0,0 0 3 16,-3-6 1-16,3 6 0 0,0 6 8 0,0-6-12 16,0 6 12-16,0-6-12 0,0 0 12 0,4 6-10 15,-4-6 10-15,0 6-10 0,0 0 10 0,0-6 0 16,0 5 8-16,-3 1-8 0,3 0 0 0,-4 0 0 0,4-6 0 0,-3 6 0 16,-1-3 0-16,1 3 0 0,-1 6 0 0,1-7 0 15,3 7 0-15,-4-6 0 0,1 6 0 0,-4-6 8 16,3 8-18-16,1-2-3 0,-4-6-1 0,4 6 0 15,-4 8 14-15,0-2-11 0,0-6 11 0,0 11-10 16,0-8 10-16,0 3 0 0,0-1 0 0,0-5 0 16,0 3 0-16,0-4 0 0,0-5 0 0,3 0 0 15,-3-6 0-15,0 12 8 0,0-12-8 16,0 0 11-16,0 0-11 0,0 0-17 0,0 0 4 0,0 0 1 31,0 0-76-31,0 0-14 0,0 0-3 0,0 0-472 0,0 0-95 0</inkml:trace>
  <inkml:trace contextRef="#ctx0" brushRef="#br0" timeOffset="135147.663">27224 1205 1378 0,'0'0'30'0,"0"0"6"0,-11 6 2 0,4-1 2 0,0-5-32 0,-3 0-8 0,3 0 0 0,-1 6 0 16,1 0 78-16,-3-6 14 0,3 6 4 0,0-6 0 16,0 0-32-16,0 3-7 0,0 0-1 0,-1 0 0 15,5 3-22-15,-4-6-5 0,3 6-1 0,-3 0 0 16,4-6-28-16,-4 11 0 0,3-5 0 0,-3 6-10 16,4-3 10-16,-1 2 0 0,-3 1 0 0,7-6 0 15,-3 6 0-15,-1 0 0 0,0 8 0 0,1-2 0 16,-1 0 0-16,1-1 8 0,3 4-8 0,-4-4 8 15,1-5-8-15,-1 3 12 0,4 2-4 16,0-5 0-16,-3 6-8 0,3-9 9 0,0 2-9 0,0 1 10 16,0-6 3-16,0 0 1 0,0-6 0 0,3 6 0 15,1 0 2-15,-4-6 0 0,7 6 0 0,0-1 0 16,0 1 11-16,0-6 2 0,4 0 1 0,-1 0 0 16,4 0-14-16,0 0-2 0,1-6-1 0,-1 1 0 15,0-1-2-15,3-6-1 0,-2 6 0 0,-1-6 0 0,0 1-2 16,0-4 0-16,4-3 0 0,-4 1 0 0,-4-1-8 0,1 3 0 15,-1-2-12-15,1-1 12 0,-4 3-12 0,-3-2 12 16,-1-1-10-16,1 6 10 0,-4-2-14 0,0 8 3 16,0-6 1-16,-4 0 0 0,1 0 0 0,-1-2 0 15,0 2 0-15,-3 0 0 0,0 0 10 0,0 1-12 16,-3-1 12-16,-1 3-12 0,1 3 12 0,-1-6 0 0,-3 7 0 16,3-1 0-16,1 0 0 0,-4 0 0 0,3 0 0 0,0 6 0 15,1 0 0-15,-4 0-13 0,3 0 1 0,1 6 1 16,-1 0-4-16,0 0-1 0,1 5 0 0,-1 1 0 15,4-3 5-15,0 9 1 0,0-1 0 0,4-5 0 16,-5 3 1-16,5-4 0 0,-1 13 0 0,1-6 0 16,3 2 1-16,0-2 0 0,0-6 0 0,3 5 0 15,-3-2 8-15,4 3-12 0,-1-7 12 0,1 1-12 32,3 0-30-32,-3-3-6 0,6 2-2 0,-3 1 0 15,4-6-115-15,-1 0-23 0,1-6-5 0,3 6-1 0</inkml:trace>
  <inkml:trace contextRef="#ctx0" brushRef="#br0" timeOffset="135531.672">27421 1310 1265 0,'0'18'36'0,"0"-18"8"0,-3 6-36 0,3 6-8 0,0-6 0 0,0 5 0 15,0 4 52-15,-4-3 9 16,4 0 2-16,0-1 0 0,0 1 9 0,0 3 3 15,0-3 0-15,0-1 0 0,4 1-35 0,-4-3-6 0,0-3-2 0,0 6 0 16,0-1-17-16,0-5-4 0,3 6-1 0,1 0 0 16,-4-3-10-16,3 2 0 0,-3 1 0 0,0 0 8 15,0-6-8-15,0 5 0 0,0-2 0 0,-3-3 0 32,3-6-30-32,0 6-2 0,0-6 0 0,0 0 0 15,0 0-32-15,0 0-6 0,0 0-2 0,0 0-404 0,0 0-80 0</inkml:trace>
  <inkml:trace contextRef="#ctx0" brushRef="#br0" timeOffset="135797.691">27273 699 2004 0,'0'0'56'0,"0"0"14"0,-3 12-56 0,-1-6-14 16,1 0 0-16,-1 5 0 16,4-5-21-16,-3 9-7 0,-1-3-2 0,4-1 0 0,-3-5 30 0,-1 6 0 0,4-3 0 0,0-3 0 31,0-6-115-31,0 11-17 0,4-5-3 0</inkml:trace>
  <inkml:trace contextRef="#ctx0" brushRef="#br0" timeOffset="136398.285">27760 1649 1450 0,'0'0'32'0,"0"0"6"0,0 0 2 0,0 0 1 0,0 0-33 0,0 0-8 0,0 0 0 0,0 0 0 16,0 0 13-16,0 0 1 0,0 0 0 0,0 0 0 15,0 0 6-15,0 0 2 0,0 0 0 0,0 0 0 16,7-6-13-16,-3-6-9 0,-1 6 12 0,1 0-12 31,3-3-33-31,-7 3-14 0,3 1-2 0,1-7-1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7T18:43:42.0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11476 6141 702 0,'0'0'15'0,"0"5"3"0,-4 1 1 0,4 3 1 0,-3 3-20 0,3-6 0 0,0 6 0 0,0-7 0 0,0 1 79 15,-4 6 11-15,4-12 2 0,0 6 1 16,0-6-23-16,0 0-5 0,0 0-1 0,0 0 0 0,0 0-51 16,0 0-13-16,0 0 0 0,0 0 0 0,0 0 54 0,0 9 8 15,0-9 2-15,0 0 0 0,0 0-52 0,0 0-12 16,0 0 0-16,0 0 0 0,0 0 0 0,0 0 0 16,4 6 9-16,-4-6-9 0,10 6 0 0,-3-6 0 15,1 0 0-15,-1 0 0 0,3 0 0 0,1 0 0 16,-1 0 0-16,1-6 0 0,3 0 0 0,-3 0 0 15,3 0 0-15,3 0 0 0,-3-3 0 0,1-2 0 16,2-7 0-16,-3 0 0 0,0 4 0 0,4 2-12 16,-4-6 4-16,-3-5 8 0,3 2-12 0,-4-2 12 15,1 5-12-15,0-3 12 0,-8 4-14 0,4-7 5 16,-3 10 1-16,-1-4 0 16,-3 0-24-16,0 18-4 0,0 0 0 0,0 0-1 15,-3-20-4-15,-4-4-1 0,3 12 0 0,-6 12 0 16,3 18-6-16,-1-6-2 0,-2-6 0 0,-1-12 0 15,1-12 19-15,-1 18 4 0,-3 18 1 0,0-9 0 0,0-18 48 0,-4 15 10 0,4 14 1 0,-4-2 1 16,1 0 26-16,3-7 4 0,0 4 2 0,-4 3 0 16,4 5-18-16,3 4-3 0,1 2-1 0,-1 3 0 15,4-2-24-15,3-4-6 0,-3 4-1 0,4 2 0 16,3 3-13-16,-4-2 0 0,1-4 0 0,3-6 0 16,3 4 8-16,1-9-8 0,-4 8 11 0,3-14-11 15,1 0 13-15,3-1-4 0,-3-2-1 0,3 0 0 16,3-6-8-16,-3 3 8 0,4 0-8 0,3-6 8 15,0 0-8-15,0 0 0 0,4-6 0 0,3 6 0 0,0-6-16 16,0 3-4-16,4-6-2 0,-4 3-409 16,7-8-81-16</inkml:trace>
  <inkml:trace contextRef="#ctx0" brushRef="#br0" timeOffset="324.533">11705 5556 1011 0,'0'0'22'0,"0"0"5"0,0-6 1 0,0 0 0 0,0 6-28 0,4-9 0 0,-1 0 0 0,1 3 0 16,-1 3 57-16,4-3 6 0,0 1 1 0,-3-7 0 16,3 0-16-16,-3 3-2 0,3-2-1 0,3-7 0 15,-3 0-18-15,0-5-4 0,0 2-1 0,0-2 0 16,4-4-14-16,-4 4-8 0,4-13 10 0,-4 4-10 16,3 3 0-16,1 2-21 0,3-5 3 0,-7 8-633 15</inkml:trace>
  <inkml:trace contextRef="#ctx0" brushRef="#br0" timeOffset="650.553">12167 5297 1080 0,'0'0'24'0,"0"12"4"0,0 5 2 0,0-5 0 0,4 9-30 0,-4-4 0 16,3 1 0-16,1 8 0 0,-1 4 48 0,1-4 3 16,-4 4 1-16,0 2 0 0,3 3 7 0,-6 3 1 0,3 1 1 0,0 2 0 15,-4-3-46-15,4 3-15 16,0-3 8-16,0 7-8 0,0-1 0 0,0-3 0 16,-3-12 0-16,3 9 0 0,3 6 44 0,-3-2 4 15,4 8 2-15,-1-6 0 0,1-12-31 0,0-8-7 16,-1 5 0-16,-3-8-1 0,4 8-11 0,-4-8 0 0,3 2 9 15,1-5-9-15,-1 2 0 0,1 4 0 0,-4-7 0 0,3 1 0 16,1-3 0-16,-4 2 0 0,7-5 0 0,-7-6-12 16,0 0-37-1,0-6-8-15,0 0-2 0,0 0 0 16,0 0-106-16,0 0-22 0</inkml:trace>
  <inkml:trace contextRef="#ctx0" brushRef="#br0" timeOffset="944.641">12086 5820 1119 0,'0'0'24'0,"-3"6"6"0,-1 3 1 0,1 0 1 0,-1 0-32 0,1 2 0 15,-1-5 0-15,4 6 0 0,0-6 39 16,-4 0 1-16,4-6 1 0,0 0 0 0,0 8 15 0,0-8 2 15,0 3 1-15,0 6 0 0,4-3-14 0,-4-6-2 16,4 0-1-16,-1 6 0 0,4-6-28 0,0 6-6 16,4 0 0-16,3 0-8 0,0 0 23 0,4-6-3 15,-4-6 0-15,7 0 0 0,0 6-30 0,0-6-6 16,0 6-2-16,4-6 0 0,0 0 1 0,-1 0 0 0,1 6 0 16,0 0 0-1,-4-6-135-15,4 3-26 0,24 3-6 0,-17-3 0 0</inkml:trace>
  <inkml:trace contextRef="#ctx0" brushRef="#br0" timeOffset="1442.027">12633 6061 1314 0,'0'0'37'0,"-4"0"8"0,-3-6-36 0,7 6-9 0,-7 0 0 0,7 0 0 16,-7 0 0-16,0 0 0 0,-3 0 0 0,3-6 0 15,0 6 53-15,-1 0 9 0,5 6 2 0,-4-6 0 16,3 0-52-16,1 6-12 0,-4 0 0 0,7 0 0 16,-7 6 0-16,3 0 0 0,1 2 0 0,-1-2 0 15,4 0 0-15,-3 2 0 0,-4 16 0 0,3-7 0 0,1-5 0 0,-1 3 0 16,0 2 0-16,1 4 0 0,-1 2 0 0,-3-11 0 16,4 8 0-16,-4-8 0 0,3 2 0 0,-3-2 0 15,4 0 0-15,-1-7 0 0,4-2 54 0,-3 0 8 16,3-9 2-16,0 0 0 0,0 0-24 0,0 0-4 15,0 0 0-15,0 0-1 0,3-9-5 0,4 6-1 16,-7 3 0-16,11-3 0 0,3-11-29 0,0 2 0 16,0-9 0-16,0 4 0 0,0-7 0 0,4-2 0 0,0 8 0 15,-1-11 0-15,-3-4 0 0,4 4 0 16,-4 2 0-16,0 10 0 0,-3-7 0 0,-1 7 0 16,-3 2 0-16,0 3 0 0,1 0 0 0,-5 4 0 15,4 2 0-15,-7 3 0 16,0 3-29-16,0 0-12 0,0 0-3 0,0 0 0 0,0 6 25 0,-3 5 5 0,-1 13 1 0,1-7 0 15,-1 10 22-15,0-4 5 0,1-5 1 0,-4 3 0 16,7 2 6-16,0-5 2 0,0-3 0 0,0 8 0 16,3-8-12-16,1-1-3 0,-1 1 0 0,5-3 0 15,-1 14 2-15,0-8 0 0,3-12 0 0,-3 0 0 16,4 0-10-16,-1 0 0 0,-2-6 0 0,2 0 0 16,1 5-46-16,-1 1-14 0,1-3-4 15,-1-6-742-15</inkml:trace>
  <inkml:trace contextRef="#ctx0" brushRef="#br0" timeOffset="1753.726">12950 6267 1170 0,'0'0'25'0,"-3"6"6"0,-4 6 1 0,7-1 1 0,-4 7-33 0,4-6 0 0,0-3 0 0,0 8 0 15,4 1 32-15,-4-6 0 0,3 5 0 0,-3-2 0 16,4-3-32-16,-4 0 0 0,3-1 0 0,1-8-9 15,-4 3 9-15,0 0 0 0,4-3 0 0,-4-3 0 16,0 0 0-16,0 0 0 0,7-3 0 0,-7 3 0 16</inkml:trace>
  <inkml:trace contextRef="#ctx0" brushRef="#br0" timeOffset="1938.575">12947 5520 1170 0,'0'0'25'0,"-4"-3"6"0,4 3 1 0,0 0 1 0,0 0-33 0,0 0 0 0,0 0 0 0,0 0 0 0,0 0 13 0,0 0-4 16,0 0-1-16,0 0 0 16,0 0-27-16,0 0-5 0,0 0-2 0,0 0-481 15</inkml:trace>
  <inkml:trace contextRef="#ctx0" brushRef="#br0" timeOffset="2284.316">13427 4962 1425 0,'3'38'60'0,"4"-6"-48"16,-3 9 12-16,3-2 2 0,0-1 1 0,0 9 0 16,0-9 26-16,4 3 6 0,-1 3 1 0,1-5 0 15,-1 2-34-15,-3 3-6 16,4 0-2-16,-4 3 0 0,-3-3-18 0,3 6 0 0,0 0 0 0,-4-6 0 16,4-3 0-16,-3 3 0 0,-1-5 0 0,-3 2 0 15,4-3 0-15,-4-3 0 0,0 3 0 0,0-2 0 16,0-4 0-16,0 0 0 0,3 10 0 0,-3 2 0 15,0-12 55-15,0-3 7 0,0 4 2 0,0-4 0 16,0-2-73-16,0 2-15 16,0-5-2-16,0-7-1 15,0 4-8-15,4-9-1 0,-1-1-1 0,-3-2 0 0,4-3-24 16,-4-6-5-16,4-6-1 0,3 0-634 0</inkml:trace>
  <inkml:trace contextRef="#ctx0" brushRef="#br0" timeOffset="2539.054">13388 5826 1594 0,'-14'18'45'0,"7"-9"10"0,7-9-44 0,-7 0-11 16,0 5 0-16,3 1 0 0,1 0 8 0,3-6-8 15,0 0 12-15,0 0-4 0,0 12 44 0,0-12 8 0,0 0 1 0,0 0 1 16,7 0-2-16,3 0-1 0,-3 0 0 0,4 0 0 15,3-12-59-15,0 12 0 0,4 0-15 0,-1 0 3 16,5 0 38-16,2-6 7 0,1 6 2 0,0 0 0 31,-1-6-56-31,1 6-11 0,0-5-3 0,3 5 0 16,-3-9 7-16,-1 3 0 0,1 0 1 0,0 0-537 0,-4 0-107 0</inkml:trace>
  <inkml:trace contextRef="#ctx0" brushRef="#br0" timeOffset="2990.504">15042 5032 806 0,'0'0'17'0,"0"0"4"0,0 0 1 0,-3 6 2 0,-1 6-24 0,4-6 0 0,-3 6 0 0,-1 5 0 16,4-8 56-16,0 9 6 0,0-1 2 0,4-5 0 16,-1 6 0-16,1 2 0 0,3 4 0 0,0 8 0 15,0-8-52-15,0 8-12 0,4-3 0 16,3 1 0-16,-4 8 54 0,1 0 8 0,0-5 2 0,-1 8 0 16,-3-6-64-16,4 9 0 0,-4-6 0 0,0 3-13 15,0-2 13-15,-4-1 0 0,5-6 0 0,-8 4 10 16,3-13-10-16,-3 4 0 15,0-16 0-15,0 7 0 0,0-12 0 0,0 3-12 0,-3-4 0 16,3-5-422-16,0 0-85 0</inkml:trace>
  <inkml:trace contextRef="#ctx0" brushRef="#br0" timeOffset="3294.493">15307 4906 1191 0,'0'0'26'0,"0"0"6"0,0 0 0 0,4 6 2 0,-1 8-34 0,1-2 0 0,-1 0 0 0,4 6 0 16,-3 2 57-16,-1 4 5 0,4-1 1 0,0 4 0 15,-3 5-3-15,3 3-1 0,0-14 0 0,-3 8 0 16,-1 1-26-16,-3 2-5 0,4-3 0 0,-4-2-1 16,3 2-27-16,-3-8 0 0,0 2 0 0,0 1 0 31,4-6-46-31,-4-4-14 0,0 4-4 0,0-3 0 0</inkml:trace>
  <inkml:trace contextRef="#ctx0" brushRef="#br0" timeOffset="3886.127">15593 5767 1036 0,'0'0'23'0,"0"0"5"0,0 0 0 0,0 0 1 0,0 0-29 0,0 0 0 0,0 0 0 0,0 0 0 15,0 0 89-15,0 0 12 16,3 3 3-16,4 0 0 0,0 0-36 0,0 6-8 0,1-3 0 0,2 0-1 15,1-6-35-15,-1 6-6 16,1-1-2-16,3 1 0 0,-3 0-16 0,-1-6 10 16,4 6-10-16,-3-6 8 0,3 0-8 0,-3 0 0 0,-1 0 0 0,-3 0 8 15,4-6-8-15,-1 0 0 0,-3-5 0 0,0-1 0 16,1-6 0-16,-5 3-16 0,1-2 4 0,-1-1 1 31,1 1-28-31,-4-4-5 0,0 3-2 0,0 1 0 0,-7-4 66 0,3 3 14 0,-3-2 2 0,0 8 1 16,0-6-9-16,0 7-3 0,0-1 0 0,-4 3 0 15,4 0 6-15,0 6 1 0,-4-3 0 0,4 6 0 16,-3 0-10-16,3 0-2 0,0 6 0 16,-4 0 0-16,4 6-20 0,-4 3 9 0,1-4-9 0,-1 10 0 15,1 8 15-15,-1-5-4 0,1 2-1 0,3 10 0 16,-1-13-2-16,1 10-8 0,0-7 12 0,4 9-4 16,3-8-8-16,0 2 0 0,0-2 0 0,3 2 0 0,1-5 0 15,-1 2 0-15,4-8 0 0,1-1 0 16,-1 4 0-16,3-4 0 0,1-5-12 0,-1 0 12 0,4-6 0 15,1 3 0-15,-1-6 0 0,3 3 12 0,1-6-12 16,-4 0-14-16,4 0 3 0,3-6 1 16,-3 3-91-16,-1-6-19 0,1 3-3 0,3-12-1 0</inkml:trace>
  <inkml:trace contextRef="#ctx0" brushRef="#br0" timeOffset="4534.399">16051 5753 1267 0,'0'0'28'0,"0"0"5"0,0 0 2 0,0 0 1 0,0 0-36 0,0 0 0 0,0 0 0 0,0 0 0 16,0 0 58-16,0 0 5 0,0 5 1 0,0 4 0 15,0 0 0-15,0 6 0 0,4 2 0 0,-4 1 0 16,0-3-52-1,3 2-12-15,-3 1 0 0,0 0 0 0,4 2 47 0,-4-2 6 0,4 0 2 0,-4-1 0 16,0 4-37-16,0-10-7 0,3 1-2 0,-3-6 0 16,0 3 31-16,0-9 5 0,0 0 2 0,0 0 0 15,0 0-24-15,0 0-5 0,0 0-1 0,0 0 0 16,7-3 38-16,-3 0 7 0,3-6 2 0,-4 3 0 16,1 0-52-16,-1 1-12 15,4-7 0-15,-3 6 0 0,-1-6 0 0,4 3 0 0,-3 4 0 0,-1-1 0 0,1 0 0 16,0 0 0-16,-4 6 0 0,0 0 0 15,3 0-48-15,4-6-13 0,-3 0-3 0,-4 6 0 0,3 0 52 0,-3 0 12 16,0 0 0-16,4 0 0 0,3 0 0 0,-7 0 0 16,3 0 0-16,4 6 0 0,-3 0 0 0,-1 0 0 15,-3-6 12-15,4 6-12 0,-1 0 0 16,-3-6 0-16,4 0 0 0,-1 5 0 0,1 1 0 16,-4-6 0-16,0 6-9 0,0-6 9 0,0 0 0 0,0 0 0 15,0 0 12-15,0 0-4 0,0 0-8 0,0 0-10 16,0 0 10-16,0 0-13 0,0 0 13 0,0 0 0 15,0 0 0-15,0 0 0 0,0 0 0 0,0 0 0 0,0 0 0 16,0 0 0-16,7-3 0 0,-7 3 0 16,0 0 0-16,4 3 0 0,3-3 0 0,-7 0 0 0,0 0 0 0,0 0 0 15,3 9 0-15,4-9 16 0,-3 6-3 16,-1-6-1-16,-3 0-12 0,7 6 0 0,-7-6 0 0,4 0 0 16,3 6-12-16,-4-6 2 0,-3 0 0 0,0 0 0 15,0 0 10-15,8 0 0 0,-5 0 0 0,4-6 0 16,0 6 0-16,0-6 0 0,0 6 0 0,0-6 0 15,4-3 17-15,-4 6 6 16,0 0 1-16,4 0 0 0,-1 0-39 0,1-2-7 0,-1 5-2 16,1-6 0-16,0 6 24 0,-1-6 0 0,-3 6 0 0,4-6 0 31,-1 6-107-31,1 0-17 0,-1 0-3 0,-2-6-445 0,2 6-88 0</inkml:trace>
  <inkml:trace contextRef="#ctx0" brushRef="#br0" timeOffset="5098.254">16651 5717 1267 0,'0'0'28'0,"0"0"5"0,0 12 2 0,0 0 1 16,0 0-36-16,0-1 0 0,-3 1 0 0,3 9 0 0,0-10 100 0,0 7 14 15,0 0 2-15,0 2 1 0,0 4-44 0,0-7-9 0,3 10-1 0,-3-4-1 16,4 4-25-16,-4-4-5 15,3 4 0-15,1 2-1 0,-4-2 12 0,3 2 2 16,1-5 1-16,-4 2 0 0,3 3-46 0,1-2-13 0,-1-4-1 0,1 4 0 16,-1-9 14-16,1 5 13 15,-4-5-2-15,3 2-1 0,-3-8-2 0,4 0 0 16,-4 0 0-16,3-4 0 16,-3-8 5-16,0 0 1 0,0 0 0 0,0 0 0 0,0 0 22 0,0-8 4 0,0 2 0 0,0-6 1 15,0-6-17-15,0-2-3 0,0 2-1 0,-3-5 0 16,-1-4-20-16,4-2-20 15,-3 2 4-15,-1-2 1 0,4-4 23 0,-3 4 5 0,-1-3 1 0,1 2 0 16,-1 1-22-16,1 2-5 0,-1-5-1 0,1 15 0 16,3-13 14-16,-4 10 16 0,4 2-3 0,0-6-1 15,0 4-12-15,0 2 0 0,0 1 0 0,4 5-10 16,-1-6 2-16,4 9 0 0,-3-2 0 0,3 5 0 16,0 0 8-16,3-6-8 0,1 6 8 0,0 3-8 15,-1-3 8-15,1 6-13 0,-1-3 5 0,5 3 8 16,-5 0 0-16,1 3 10 0,3 0 1 0,-4 3 0 0,-3 0-11 15,4 6 0-15,-4 0 0 16,0-7 0-16,0 1 0 0,0 0 0 0,-3 3 0 0,-4 3 0 0,3-6 0 16,-6 5 0-16,3 1 0 0,-4-6 0 0,-3 6 0 15,4 3 0-15,-8-4 0 0,4-5 0 16,-4 12 0-16,1-12 0 0,-1 2 0 0,-3-2 0 0,0 0 0 0,3 0 0 16,1 0-10-16,-4 0 10 0,3-6 0 0,1 0 0 15,-1-6-8-15,0 0 8 16,1 0-51-16,3-3-7 0,-4 1-2 0,4-1 0 15,4 3-159-15,-1-6-32 0,4 6-6 0</inkml:trace>
  <inkml:trace contextRef="#ctx0" brushRef="#br0" timeOffset="5778.592">17032 5753 836 0,'0'0'24'0,"0"0"4"0,0 0-28 16,0 0 0-16,0 0 0 0,0 0 0 0,0 0 75 0,0 0 9 15,-3 5 1-15,3-5 1 0,-4 6-12 0,1 0-2 16,-1 3-1-16,4 3 0 0,0-6 15 0,0 0 3 0,0-1 1 0,0 7 0 15,0-6-21-15,4 6-4 16,-1-3-1-16,4-3 0 0,-3-1-16 0,3 1-4 0,3 0-1 0,-3 0 0 16,4 0-15-16,0 0-2 0,-1-6-1 0,4 6 0 15,0-6-10 1,-3 0-3-16,3 0 0 0,0-6 0 0,-3 0 5 0,3-6 1 0,-4 6 0 16,1 0 0-16,-4-5-18 0,0-1 0 15,0-3 0-15,0 3 0 0,-3-5 0 0,-1-1 0 16,-3 3 0-16,0 4 0 0,0-7 0 0,0 6-9 0,-3 1-1 0,-1 8 0 31,1-3-22-31,-4-6-4 0,3 6 0 0,-3 0-1 0,0 0 9 0,0 0 3 0,0 1 0 0,-4 2 0 16,4 0 5-16,-3 3 0 0,-1 3 1 0,-3 2 0 15,3-2 5-15,1 3 1 0,-4 6 0 0,0 6 0 16,3-4 5-16,-3 4 8 0,3 6-13 0,1-4 5 16,-1 4 8-16,4-1 0 0,0-2 0 0,0 2 0 15,3 1 10-15,-3-10 1 0,4 4 0 0,-1 0 0 16,1-6 5-16,3-4 2 0,3 1 0 0,1 6 0 15,-1-9 5-15,4 0 1 0,0-1 0 0,4 1 0 0,3-6-9 0,0 6-2 16,0-6 0-16,4 0 0 0,0-6-13 16,3 6 0-16,0-6 0 0,0 1 0 15,0 5-88-15,4-6-24 0,0-6-5 0,3 0-443 16,-7 3-88-16</inkml:trace>
  <inkml:trace contextRef="#ctx0" brushRef="#br0" timeOffset="6202.998">17537 5729 1026 0,'0'0'28'0,"0"0"8"0,-4 12-28 0,1-6-8 0,-1 5 0 0,0-2 0 16,4 3 78-16,-3 6 14 0,-1-7 4 0,1 1 0 16,3 6-3-16,0-3 0 0,-4-4 0 0,4 7 0 15,0-6-33-15,0-4-6 0,0 10-2 0,0 0 0 16,0-6-12-16,0-4-2 15,0 1-1-15,0 6 0 0,0-3-9 0,0-7-3 0,0 1 0 0,0-6 0 16,4 6-12-16,-4-6-2 0,0 0-1 16,0 0 0-16,0 0 20 0,0 0 4 15,0 0 1-15,0 0 0 0,0 0 10 0,0 0 3 16,0 0 0-16,-4-6 0 0,1 0-27 0,3 1-5 0,0-1 0 0,-4-6-1 16,1-6-4-16,-1 10-1 0,1-4 0 0,-1-6 0 15,4 3-2-15,-3 4-8 0,3-1 12 0,-4-6-4 16,1 1-8-16,-1 5 0 0,1-3 0 0,-1-2 0 15,4 5 0-15,-4-6 0 0,4 9 0 0,0-2 0 16,0 5 0-16,4 0 0 0,-4-6 0 0,4 6 0 16,-1 0-12-16,4 3-4 0,0 0 0 0,4 3-1 15,-1 3-19-15,4 0-4 0,-3 0-1 0,0 0 0 16,3 3-21-16,-4-6-4 0,4 6-1 16,-3 0 0-16,3-6-27 0,0 6-6 0,0-6 0 15,0 0-1-15,1 0 2 0,-1 0 1 0,0-6 0 0,-4 6-352 16,4-6-70-16</inkml:trace>
  <inkml:trace contextRef="#ctx0" brushRef="#br0" timeOffset="6754.205">17769 5776 1418 0,'0'0'31'0,"0"0"6"0,0 0 2 0,-3 3 1 0,3-3-32 0,0 0-8 0,-7 6 0 0,7-6 0 15,0 0 72-15,-7 6 13 0,7-6 3 0,0 0 0 16,-4 6-33-16,1 0-7 0,3-6 0 0,0 0-1 16,0 0 1-16,0 0 0 0,0 11 0 0,3-5 0 15,-3-6-1-15,4 6 0 0,3-6 0 0,0 6 0 16,0 0-39-16,0-3-8 15,0 0 0-15,4 0 0 0,-1-3 8 0,-3 6 3 0,4-6 0 0,-1 0 0 16,1 0-11-16,-4 0 0 0,0-6 0 0,4 3 0 16,-1-3 8-16,-3 3-8 0,4-6 8 0,-8 3-8 15,5 0 8-15,-1 0-8 0,-4 1 8 0,1-1-8 16,-1-6 8-16,1 3-8 0,-1 3 8 0,-3 0-8 16,0 0 0-16,0-5 0 0,0 5-14 0,-3-6 5 0,-1 6 9 0,4 6-8 15,-3-6 8-15,-1 0-8 16,1 1-16-16,-1 2-4 0,4 3 0 0,0 0 0 15,-11-6 10-15,4 6 2 0,-3 0 0 0,3 0 0 0,-4 0 6 0,4 6 2 16,-3 2 0-16,-1 1 0 0,4 0 0 0,-4 9 0 16,1-1 0-16,-1-2 0 0,1 9 8 0,3-7 0 15,-1 1 0-15,1 2 0 0,0-8 0 0,0 12 11 16,0-16-3-16,4 10 0 0,-1 0-8 0,4-6 12 0,0-4-12 16,0 1 12-16,4 6 3 0,-1-3 1 0,1-7 0 15,3 7 0-15,0-6-1 0,0 3 0 16,4-6 0-16,-1 6 0 0,1-3-15 0,3-1 8 15,0-5-8-15,0 6 0 0,0-6-13 0,0 0-9 0,0-6-2 16,4 1 0 0,-4-1-139-16,4-3-28 0,-1 0-5 0,1 0-564 0</inkml:trace>
  <inkml:trace contextRef="#ctx0" brushRef="#br0" timeOffset="7054.498">18112 5791 1220 0,'0'0'27'0,"0"0"5"0,0 0 2 0,0 0 0 0,0 0-34 0,0 0 0 0,0 0 0 0,0 0 0 16,0 0 50-16,-4 6 3 0,1 0 1 0,-1 5 0 16,4-5 5-16,-3 9 1 0,3-6 0 0,0 5 0 0,3-2-5 0,-3 6-1 15,4-9 0-15,-4 8 0 0,3 1-25 0,1-6-5 16,-4-1 0-16,3-2-1 0,1 3 4 0,3 0 1 16,-4-6 0-16,4 5 0 0,-3-5 2 0,3 3 1 15,0-3 0-15,-4 3 0 16,5-6-15-16,2 8-4 0,-3-5 0 0,0 0 0 0,0-6 16 0,0 6 4 15,0 0 0-15,4-6 0 16,-4-6-12-16,4 0-3 0,-1 0 0 0,-3 0 0 0,0 1 19 0,4-1 4 16,-1-3 1-16,-2 3 0 0,-1-6-33 0,0 0-8 15,0 7 0-15,0-7 0 16,-4-6-24-16,1 9-8 0,3-8 0 0,-4-1-1 16,1 3-104-16,-1 4-21 0,1-7-4 0,0 0-728 0</inkml:trace>
  <inkml:trace contextRef="#ctx0" brushRef="#br0" timeOffset="7562.492">18493 5814 1447 0,'0'0'32'0,"0"6"6"16,0 0 2-16,0 9 0 0,0-3-32 0,0 5-8 0,3 1 0 0,-3-1 0 0,4 4 105 0,-4-3 19 16,0 2 4-16,3 4 1 0,-3-1-47 0,0-2-10 15,0 2-1-15,0 1-1 0,0-9-29 0,0-4-5 16,4 1-2-16,-1-6 0 0,1 6-5 16,-4-12-1-16,0 0 0 0,0 0 0 15,3 6 2-15,-3-6 0 16,0 0 0-16,0 0 0 0,7 0-6 0,-7 0-2 0,4 5 0 0,-1-2 0 0,-3-3-10 0,4-3-3 15,-1-2 0-15,1-1 0 0,0 0-9 0,-1-6-12 16,1 0 2-16,-1 4 1 0,1-4-6 0,-4 0-1 16,0-6 0-16,0 1 0 0,0 2 16 0,-4-3-9 15,4 7 9-15,0-7-8 0,0 0 8 0,0 4 0 16,0 2 0-16,0-6-8 0,0 4 8 0,0 2 0 16,-3-6-9-16,3 6 9 0,0 1 0 0,0-1-9 0,3 3 9 15,-3-3 0-15,0 1-9 0,4 5 9 0,-4 0 0 16,3-6-9-16,-3 6 9 0,4-3 0 0,-1 3 0 15,1 6-8-15,3-5 8 0,-4-1-12 0,1 0 12 0,3 6-12 16,0-6 4-16,-3 0 0 0,3 6 0 16,-4 0 0-16,8-6-4 0,-4 6-1 0,3 0 0 15,-3 0 0-15,4 0-6 0,0 0-1 0,-1 0 0 0,4 6 0 32,0-6-25-32,0 0-6 0,1 6-1 0,2 0 0 15,1-6-160-15,-4 6-32 0,25 0-6 0,-7-1-2 0</inkml:trace>
  <inkml:trace contextRef="#ctx0" brushRef="#br0" timeOffset="8333.004">19593 5920 1328 0,'0'0'29'0,"0"0"7"0,0 0 0 0,-7 0 1 0,7 0-29 0,-7 12-8 0,4-12 0 0,-4 6 0 16,3 6 15-16,-3-7 1 0,3 1 1 0,-3 9 0 15,0-3-17-15,0-6 10 0,4 5-10 0,-4 1 8 16,0-3-8-16,0 0 0 0,3 0 0 0,-3 2 8 15,3-5 28-15,-3 6 6 0,4-6 1 0,-4 3 0 16,7-3-26-16,-4 5-5 0,4-11 0 0,0 6-1 16,0-6 1-16,0 0 0 0,4 6 0 0,-1 0 0 15,1-6-1-15,3 0 0 0,4 0 0 0,3-6 0 16,-4-6-3-16,4-2 0 0,4 2 0 0,0-12 0 16,3 1-8-16,0-4-17 0,0 4 4 0,4-9 1 15,-4-4 12-15,4 4 0 0,-4-12 0 0,0 9 0 0,-3-1 29 16,-1 4 3-16,1-6 0 0,-7-1 0 0,-1 10 0 15,-6-9 0-15,3 8 0 0,-7-5 0 0,0 3 3 16,-4 2 1-16,-3-2 0 0,0 0 0 0,0 2-16 0,0-2-4 16,0 3 0-16,-4 2 0 0,-3 4-16 0,4-1 0 15,-5-2 0-15,1 2 0 0,4 1 0 0,-4 8 0 16,3-3 0-16,1 7 0 0,-1 5 0 0,4 6 0 16,-4 0 0-16,8 0 0 0,-4 6 0 0,0 11-17 15,0 1 3-15,3 8 1 0,-3-2 1 0,0 8 1 16,0 3 0-16,7 4 0 0,0-1 11 0,0 9-8 15,0-3 8-15,0 6-8 0,3-3 8 0,1 0 0 0,0 0 0 16,3 3-8-16,-7 0 8 0,3-3 11 0,-3 3-3 16,0-6 0-16,4 0-8 0,-4-8-11 15,3 2 3-15,1 0 0 0,-4-9 8 0,0 1 14 0,0-10-3 0,0-2-1 16,3 0-23-16,1-7-5 0,-1 10-1 0,1-9 0 16,-1-6 19-16,1-1 0 0,-1-5 0 0,4 0 0 31,0-5-55-31,4-1-7 0,0 0-2 0,-1 0-477 0,1-15-96 0</inkml:trace>
  <inkml:trace contextRef="#ctx0" brushRef="#br0" timeOffset="8764.124">19858 5876 974 0,'0'0'28'0,"0"0"5"0,0 0-33 0,0 0 0 16,3 6 0-16,4 0 0 0,-3 0 104 0,3-3 15 16,-3 2 2-16,3 7 1 0,0-6-30 0,-4 0-7 15,4 0-1-15,0 6 0 0,0-6-22 0,0-6-5 16,0 0-1-16,1 5 0 0,-1-5-6 0,0 0-2 16,0 0 0-16,0 0 0 0,0-5-19 0,0 5-4 15,0-12-1-15,0 6 0 0,0-6 7 0,-3 0 1 16,-1 4 0-16,1-4 0 0,-4 0-42 0,0 0-8 0,0 1-2 15,-4-4 0-15,1 3 4 0,-1 0 0 16,0 1 0-16,-3-1 0 0,4 0 6 0,-4 6 2 0,0 0 0 16,0 3 0-16,0-3 0 0,0 6 0 0,-4 0 0 0,4 0 0 15,-4 12 8-15,1 3-8 0,-1 3 8 0,1-1-8 16,-4 4 8-16,-1 2 0 0,5 7 0 16,-1-4 0-16,1 4 0 0,3-4 0 0,0-3 8 0,0 10-8 15,-1-4 11-15,5-5-3 0,-1-4 0 0,4 4 0 16,-3-12-8-16,6 2 0 0,1 4 0 0,-1-6 0 15,5-6 0-15,2 5 0 0,1-2 0 0,-1 0 0 16,8-6-29 0,0 3-8-16,-1-6-2 0,4 0 0 15,1-9-71-15,2 3-14 0,4-6-4 0</inkml:trace>
  <inkml:trace contextRef="#ctx0" brushRef="#br0" timeOffset="9577.56">21022 5276 1566 0,'0'0'34'0,"0"0"7"0,0 0 2 0,0 0 1 0,0 0-35 0,0 0-9 0,0 0 0 0,-7 3 0 15,7-3 9-15,-7 3 0 0,0 6 0 0,0-3 0 16,3 0-9-16,-3 6 0 0,4-1 0 0,-4-2 0 16,3 6 20-16,1 5 0 0,-1-8-1 0,1 6 0 15,-1 8 6-15,4-8 2 0,-4 8 0 0,1 10 0 16,3-10-7-16,0 9-2 0,3-5 0 0,-3 2 0 16,0 0-18-16,4 10 8 0,-4-4-8 0,0 0 0 15,4-3 10-15,-4 4-10 0,0-4 8 0,0-3-8 0,0-2 23 16,0 2-1-16,0-9 0 0,0 4 0 0,0-4 6 15,0 1 0-15,0-12 1 0,0 2 0 0,0-2-15 16,0-6-3-16,0 0-1 0,0 0 0 0,3 0 1 0,-3-6 0 16,0 0 0-16,4 3 0 15,-1-1 8-15,-3-2 1 0,4-5 1 0,3-1 0 16,0-6-1-16,-4-6 0 0,4 1 0 0,0 2 0 0,4-9-3 0,-4-2-1 16,0 2 0-16,0-8 0 0,0 3-8 15,0-4-8-15,0-2 12 0,-3 6-12 0,-1-4 0 0,1 1 0 16,-1 9 0-16,1-13 0 0,-4 4 0 0,0 3 0 15,0-4-12-15,-4-2 3 0,1 8-2 0,-1-5 0 16,1 9 0-16,-4-13 0 0,3 10 11 0,-3-4-13 0,0 4 5 16,-3 2 8-16,6-8-11 0,-3 9 11 0,3-4-8 0,-3 10 8 15,4 5-8-15,-1 0 8 0,4 0-8 0,-3 3 8 16,3 1-12-16,0-1 4 0,0 3 0 16,0 0 0-16,3 0 8 0,-3 6-12 0,4-6 12 0,-1 6-12 15,4-11 12-15,0 11-13 0,1-6 5 0,-1 3 8 16,0-3-10-16,3 3 10 0,-3 0 0 0,4-3-9 15,-1-6 9-15,1 12 0 0,0-11 0 0,-1 11 0 16,4-6 0-16,-3 0 0 0,3 0 0 0,-3 6-8 16,-1 0 8-16,1 0 0 0,-1 6 0 0,1-6 0 15,3 0 0-15,-3 0 0 0,3 6 0 0,0-6 0 16,3 6-13-16,-2-6-1 0,2 0 0 0,-3 0 0 16,0 5-30-16,1-5-5 15,-5 6-2-15,4-6 0 0,-3 0-59 0,-1 0-12 0,1 0-2 0,-4 0-362 16,0 0-72-16</inkml:trace>
  <inkml:trace contextRef="#ctx0" brushRef="#br0" timeOffset="9912.072">20951 5679 853 0,'0'0'18'0,"0"0"4"0,0 0 1 0,0 0 2 0,0 6-25 0,0 6 0 0,4-6 0 0,0-1 0 15,-1 1 87-15,1 3 12 0,3 3 2 0,0 0 1 16,0-6-33-16,3-1-6 0,4 1-2 0,-3 0 0 15,3-3-18-15,4 3-4 0,-4-6-1 0,4 0 0 16,-4 0-12-16,3 0-2 0,1 0-1 0,-4-3 0 16,0 0-15-16,-3 0-8 0,3 0 10 0,0 0-10 15,0-3-105-15,0 1-27 0,-3-1-6 16,3-6-1-16</inkml:trace>
  <inkml:trace contextRef="#ctx0" brushRef="#br0" timeOffset="10432.545">21290 5864 867 0,'0'0'19'0,"0"0"4"0,0 0 1 0,0 0 0 0,0 6-24 0,-3 6 0 16,3-6 0-16,0 3 0 0,0-1 77 0,0 1 11 15,-4-3 1-15,4 6 1 0,0 0-11 0,0-1-3 16,0-5 0-16,0 9 0 0,4-3-20 0,-4-1-4 0,3 1 0 0,-3 3-1 16,4-3 4-16,-4 5 1 0,3-5 0 0,1 0 0 15,-4 0-14-15,0 2-2 0,3-2-1 0,-3-6 0 16,0 0-11-16,0 0-3 0,0-6 0 0,0 0 0 16,0 0-13-16,0 0-4 0,0 6 0 0,0-6 0 15,0 0 10-15,0 0 2 0,0 0 0 0,0 0 0 16,0 0 4-16,4-6 0 0,-4 6 1 0,0 0 0 15,0-6-25-15,3 0 0 0,1 0 0 0,-4-6 0 16,0 12 0-16,3-6 0 0,-3 1 0 0,4-1-11 16,-4 6 11-16,0-6 0 0,3 3-9 0,-3-3 9 15,0-6 0-15,4 0 0 0,-4 1 0 0,0 2 0 16,3 0 0-16,-3 0 8 0,0-3-8 0,0 1 8 16,0-1-8-16,0-3 0 0,4 9 0 0,-4-5 0 15,0-1 0-15,0-6 0 0,4 6 0 0,-4 4 0 16,3-10 0-16,1 0 0 0,-4 4 0 0,3-4 0 15,4 6 0-15,-3 1 0 0,3-7 0 0,-4 3 0 0,4 9 0 16,0-5 0-16,-3-1-8 0,3 6 8 0,-3 0-10 16,3 0 10-16,3 3-13 0,-3 3 5 15,4 0-20-15,-1 0-4 0,1 9-1 16,0-9 0-16,3 12-42 0,-4-6-8 16,4 0-1-16,0 5-1 0,1-5-171 0,-1 3-33 0,14 9-7 15,-10-7-2-15</inkml:trace>
  <inkml:trace contextRef="#ctx0" brushRef="#br0" timeOffset="10990.602">21735 5814 1105 0,'0'0'24'0,"0"0"4"0,0 0 2 0,0 0 2 0,-4 6-32 0,4-6 0 0,-7 6 0 0,4-6 0 15,3 0 116-15,-8 9 16 0,5-3 3 0,3-6 1 16,-7 6-13-16,0 0-3 0,0-6 0 0,0 0 0 16,0 5-73-16,0-5-15 0,7 0-4 0,-7 0 0 15,0 0-17-15,-4 6-11 0,4-6 12 0,-4 0-12 16,4 6 0-16,0-6 0 0,0 6 0 0,4 0 0 16,-4 0 0-16,-1 3 0 0,1-1 0 0,4 1-12 15,-1 9 12-15,1-6 0 0,-1-1 0 0,4 10 0 16,0-9 0-16,0-1 0 0,0 1 0 0,0 6 0 15,4-3 0-15,-1 2 0 0,-3-5 9 0,4-6-9 16,3 3 19-16,-4 0-3 0,5-1 0 0,-5-8 0 0,4 0 10 16,0 0 2-16,0 0 0 0,0 0 0 15,0 0-8-15,0-6 0 0,0 1-1 0,1-1 0 16,-1 0 10-16,0-3 3 0,-4-3 0 0,1 0 0 16,-1 1-20-16,1-1-3 0,-1-3-1 0,1 3 0 0,-4 7-8 0,3-7 0 15,-3-3 0-15,0 6 0 0,0 1 0 0,0 2-11 16,-3-6 3-16,3 0 0 0,0 6 8 0,0 6 0 15,0-6 0-15,0 6 0 16,0 0-28-16,0 0-3 0,0 0-1 0,0 0 0 0,-4 6 21 0,1 0 11 16,-1 0-12-16,1 6 12 0,-1 0-10 0,4 2 10 0,-3 4-8 15,-1-1 8-15,4-5 0 0,0 12 0 0,-3-4 0 16,3 4 0-16,0-9 0 0,0 2 0 0,0-5 0 0,3-6 0 16,-3 0 18-16,4 3 2 0,-1-1 1 0,-3-8 0 15,0 0-21-15,0 0 0 0,7 3 0 0,0 3 0 31,0-12-47-31,4 6-13 0,3-3-4 0,0 0 0 16,-3-2-138-16,3-4-28 0,3 3-6 0,-2-6 0 0</inkml:trace>
  <inkml:trace contextRef="#ctx0" brushRef="#br0" timeOffset="11541.252">21876 5853 1190 0,'0'0'33'0,"0"0"9"0,0 0-34 0,0 0-8 15,0 0 0-15,0 0 0 0,0 0 95 0,0 0 17 16,0 0 3-16,0 0 1 0,3 5-42 0,1 1-8 16,-1 0-2-16,-3 6 0 0,0 0 0 0,0-4 0 15,0 4 0-15,0 0 0 0,0 0-24 0,-3 0-6 16,-1 2-1-16,4 4 0 0,-3-6-1 0,3 5-1 15,0 1 0-15,0-3 0 16,0 2-19-16,0 1-3 0,0-6-1 0,-4 2 0 16,4-2-8-16,0-6 0 0,0 0 0 0,0 0 0 15,0 3-20-15,0-9-5 0,0 0-2 0,0 0 0 0,0 0 54 0,0 0 10 16,0 0 3-16,0 0 0 0,0 0-13 0,0 0-3 16,4 0 0-16,-1-3 0 0,4 3-4 0,-3-6 0 0,3-6-1 0,-4-6 0 15,5 4-19-15,-5-4 0 0,4 0 0 0,-3-2 0 16,3-4 0-16,0 7 0 0,0-1 0 0,0-3 0 15,0 4 0-15,0-1 0 0,0 0 0 0,0 4 0 16,0 2 0-16,-3 0 0 0,3 1 0 0,0 5 0 16,-4-3-27-1,4 6-2-15,-3-6-1 0,-1 3 0 0,1 0 30 0,-4 6 0 0,7 0 13 0,0 0-4 16,0 0-9-16,0 0-11 0,-3 6 3 0,3 0 0 16,0 3 8-16,0 0 0 0,0 0 0 0,0 2 0 15,0 7 0-15,0-6 0 0,-3 2-9 0,-1 4 9 16,-3 0 0-16,4-4 0 0,-8 4 0 0,4 0 0 15,4-1 0-15,-4 4 0 0,0-4 0 0,0 7 0 16,-4-12 0-16,4 2 0 0,0 4 0 0,-3-6 0 16,3-12 13-16,0 0 1 0,0 6 0 0,0-6 0 15,3 6-62-15,-3-6-13 0,0 0-3 0,0 0 0 16,0 0 0-16,0 0 0 0,0 0 0 0,4 0-546 16,3 0-110-16</inkml:trace>
  <inkml:trace contextRef="#ctx0" brushRef="#br0" timeOffset="11904.313">22373 5785 1220 0,'0'0'34'0,"0"0"9"0,0 0-35 0,0 0-8 0,0 0 0 0,0 0 0 16,0 0 88-16,0 0 16 0,0 0 4 0,0 0 0 15,0 0-36-15,0 0-6 0,-7 6-2 0,4 0 0 16,-4 0-30-16,3-1-6 0,-3 7-2 0,0-6 0 16,-4 6 10-16,8 3 1 0,-4-4 1 15,0 7 0-15,0-6-21 0,-4-1-4 0,0 4-1 0,4 3 0 16,0-6 0-16,-3-1-1 0,3 4 0 0,0 3 0 16,0-7-11-16,0 1 10 0,3 0-10 0,0-3 10 15,4 8-2-15,-3-11 0 0,3 6 0 0,0-3 0 16,0 0 16-16,3-3 2 0,1 2 1 0,0 4 0 15,-1-6-27-15,1 6 0 0,6-12 0 0,-3 6 0 16,7-3 0-16,-3-1 0 0,3-2 8 0,-3 3-8 0,-1-3 0 16,4-3 0-16,-3 3 0 0,3-5 0 15,0-1-103-15,0 0-19 0,4 0-4 0,0-6-466 16,-1-2-92-16</inkml:trace>
  <inkml:trace contextRef="#ctx0" brushRef="#br0" timeOffset="12493.89">22624 5888 1220 0,'0'0'27'0,"0"0"5"0,0 0 2 0,0 0 0 0,0 0-34 0,0 9 0 0,0-4 0 0,0 1 0 16,3 0 112-16,-3 0 15 15,4 0 3-15,-1 0 1 0,1-6-56 0,3 6-11 0,0-6-3 0,3 6 0 16,1-6-17-16,-4 6-3 0,4-6-1 0,-1 0 0 16,1 0-10-16,-1 0-2 0,5-6-1 0,-5 6 0 15,1-6 1-15,3 0 1 0,0 0 0 0,-4 0 0 16,1 0-29-16,0-6 0 0,-1 4 0 0,-3 2 0 15,4-6-8-15,-4 0-8 0,0 1-2 0,-3-1 0 16,3 3 2-16,-4-3 1 0,-3 6 0 0,0-5 0 31,4 5-9-31,-8-6-3 0,4 3 0 0,-3 0 0 0,-4 0-5 0,3 4-2 0,-3-1 0 16,0 0 0-16,-4 6 14 0,4-6 2 0,-3 6 1 0,-4 6 0 0,3-6 9 0,0 6 8 16,1 0-12-16,-8 5 12 0,4 1 0 0,0 9 14 15,0-10-1-15,0 7 0 0,3 3 6 0,4-4 1 16,0 7 0-16,4-7 0 15,-1-2 6-15,4 9 2 0,-4-13 0 0,1 1 0 0,3 9-13 0,-4-10-3 16,4 1 0-16,0 3 0 0,4-6 4 0,-4 0 0 16,3 2 0-16,5-5 0 0,-1 6 8 0,0-6 1 15,0 3 1-15,3-3 0 0,4 5-26 0,-3-11 8 16,3 12-8-16,-3-6 0 16,3-6-18-16,-4 6-9 0,1 0-1 0,-1 0-1 15,1-6-5-15,0 3-1 0,-1-1 0 0,1 1 0 16,-1 0-13-16,1-3-4 0,0-3 0 0,-4 0 0 15,0 6-9-15,0-3-3 0,0 0 0 0,0 3 0 16,0-3-137-16,-4 0-28 0,8 3-6 0,-11-3-1 0</inkml:trace>
  <inkml:trace contextRef="#ctx0" brushRef="#br0" timeOffset="15986.244">23287 6258 1036 0,'0'0'23'0,"0"0"5"0,0 0 0 0,0 0 1 0,0 0-29 0,0 0 0 0,0 0 0 0,0 0 0 15,0 0 0-15,0 0 0 0,-4-6-11 0,-3 0 11 16,4 6 0-16,3-5 0 0,-4-1 9 0,4 0-1 15,0-3 1-15,0 3 1 0,0 6 0 0,0 0 0 16,0-3-22-16</inkml:trace>
  <inkml:trace contextRef="#ctx0" brushRef="#br0" timeOffset="18193.025">19674 7652 1263 0,'0'0'28'0,"0"0"5"16,0 0 2-16,0 0 1 0,0 0-36 0,0 0 0 0,0 0 0 0,0 0 0 0,0 0 110 0,-7 0 15 15,0 0 3-15,0 3 1 0,7-3-52 0,-7 0-10 16,0 0-3-16,0 5 0 0,-3-5-13 0,-1 6-3 16,4-6-1-16,-4 6 0 0,1-6-35 0,-1 0-12 15,-3 6 0-15,0 0 9 0,0-6-9 0,3 6 0 16,-3-3 0-16,-4 3 0 0,8 3 0 0,-4-1-12 15,0 4 4-15,3-6 8 0,0 6-11 0,1-6 11 16,3 5-8-16,-4 1 8 0,8-3-9 0,-4 3 9 16,3-1-10-16,-3 1 10 0,7-3-12 0,-3 3 12 15,3 0-13-15,0-1 5 0,3-5 8 0,1 0-10 16,-1 3 10-16,1 0-10 0,3 0-2 0,0 2 0 0,0-5 0 0,0 0 0 16,3 0 12-16,-2 0-10 0,2 0 10 15,1-6-10-15,-1 0 10 0,1 6-8 16,-1-12 8-16,1 6-8 0,3 0 8 0,0-6 0 0,0-6 0 15,0 0 0-15,1-5 0 0,-1-1 0 0,0-3 0 0,3-8 0 16,1 3 0-16,0-10 0 0,-1-2 0 0,5-6 0 16,-5 0 0-16,4 3 0 0,-3-3 0 0,3-3 0 15,-3 5 9-15,-1 1 4 16,-2-3 1-16,2-6 0 0,-6 3-14 0,3 3 11 0,-4-6-11 0,1 3 10 16,-4 9-18-16,0 0-4 0,-3 2-1 0,-1 4 0 15,-3 9-5-15,0-1-1 0,-3 3 0 0,-1 4 0 16,1 2 19-16,-1 3-8 0,1 6 8 0,-4 1 0 15,-1 5 0-15,5 0 0 0,-8 5 10 0,4 1-2 16,0 0-8-16,0 6-13 0,-3 9 3 0,3-4 1 16,-4 7 9-16,0 2 0 0,1 4-9 0,3 8 9 15,0-6 12-15,0 3 8 0,0 4 0 0,3-16 1 0,4 4-21 16,0 2 0-16,4 0 0 0,-4 4 0 0,0 5 0 0,3-9-10 16,-3 10 1-16,4-7 0 0,-1 3 9 0,-3-5 0 15,0 8 8-15,0-6-8 0,0 3 0 0,4-5 0 16,-4 2 0-16,0 6 0 0,0-2 0 0,0-10 8 15,0 3-8-15,-4-5 8 0,4 2-8 0,-3-5 0 16,3 3 0-16,-4-1 8 0,4-5-8 0,0 8 0 0,-3-8 0 16,3-1 0-16,0-2 0 0,0 3 0 0,0-6 0 15,0-1 0-15,0-5 0 0,3 0 0 0,-3 3 0 16,0 3 0-16,4-12 0 0,-1 6 0 0,-3-6-8 0,0 0 8 31,0 0-62-31,0 0-7 0,0 0-2 0,7 0-462 16,0 0-93-16</inkml:trace>
  <inkml:trace contextRef="#ctx0" brushRef="#br0" timeOffset="18829.886">19925 7555 1267 0,'0'0'28'0,"-4"6"5"0,-3-1 2 0,4 4 1 0,3-3-36 0,0 3 0 15,-4 0 0-15,4 3 0 0,0-1 58 0,0-2 5 16,4 6 1-16,-1-1 0 0,1-2-52 0,3 0-12 16,0 0 0-16,0 0 0 0,0 2 41 0,4-2 6 0,-1-6 1 0,1 6 0 15,-4-4-28-15,3-5-6 0,5 3-1 0,-8-3 0 16,3 0 4-16,1-3 1 0,-1-3 0 15,1-3 0-15,0 0-2 0,-1-2-1 0,1-4 0 0,-4 0 0 16,3-11-15-16,-3 8 0 0,0-9-9 0,4-2 9 31,-7 2-35-31,3-2-1 0,-4 2 0 0,-3 1 0 16,0-4 0-16,0 10 0 0,0-1 0 0,-3 1 0 0,-1 5 21 0,1 3 4 0,-1-3 1 0,-3 0 0 16,0 12 26-16,3-5 6 0,-3-1 1 0,-3 6 0 15,3 0-23-15,-4 6 9 0,4-1-9 0,-7 1 0 16,3 6 12-16,-3-3-12 0,0 6 12 0,-4 5-12 15,1 4 14-15,3-4-4 0,3 4-1 0,-3 2 0 16,3 4 3-16,1-7 1 0,-1 1 0 0,4 2 0 16,0-5-13-16,0 2 8 0,4-5-8 0,-1-3 0 15,4 5 0-15,0-5 0 0,0 2 0 0,4-2 0 16,-1 0 44-16,4 0 4 0,0-4 0 0,4 1 0 0,-1 0-33 16,5 3-7-16,2-4 0 0,1 1-8 15,-1 0-17-15,5 3-11 0,-1-7-1 16,3 7-523-16,1-9-105 0</inkml:trace>
  <inkml:trace contextRef="#ctx0" brushRef="#br0" timeOffset="19399.094">21396 6955 1364 0,'0'0'30'0,"0"0"6"16,0 0 2-16,0 0 0 0,0 0-30 0,0 0-8 0,0 0 0 0,-4 9 0 0,-3-6 19 0,0 6 2 15,4-4 1-15,-1 1 0 0,-3 6 16 0,4 6 3 16,-4-4 1-16,3 4 0 0,-3 6-4 0,4-7-1 15,-1 10 0-15,0-10 0 0,1 4-37 0,-1-4 0 16,4 7 0-16,-3 2 0 0,3-2 0 0,0 5 0 16,0 4 0-16,0 5 8 0,3 0-8 0,-3-3 0 15,0 1 0-15,0-4 0 0,0 6 0 0,4-2 0 16,-1 2 0-16,-3-3 0 0,0 3 0 0,0-8 0 16,-3 8 0-16,-1 0 0 0,-3-3 30 0,0-11 5 15,0 8 1-15,0-11 0 0,-3 2-7 0,-1-5-1 16,4 3 0-16,0-4 0 0,0 1 6 0,0-6 1 15,0-4 0-15,0 1 0 0,3-3-19 0,-3-3-3 0,7-3-1 16,0 0 0-16,0 0-3 0,0 0-1 0,-3-9 0 0,-4 0 0 31,3 1-50-31,0-4-10 0,4 0-3 0,0 0-551 16,0 1-110-16</inkml:trace>
  <inkml:trace contextRef="#ctx0" brushRef="#br0" timeOffset="19771.589">21625 6931 1263 0,'0'0'28'0,"0"0"5"0,0 0 2 0,0 0 1 0,0 0-36 0,0 6 0 16,-3 6 0-16,3-9 0 0,0 9 74 0,0 0 8 0,0-7 2 0,-4 13 0 15,4-6-19-15,0 5-3 16,0-2-1-16,0 9 0 0,0-4-41 0,4 4-9 0,-1-1-2 15,-3 4 0-15,0-10 3 0,0 7 0 0,0-4 0 16,0 4 0-16,0-6-12 0,0-4 8 0,0 4-8 0,0-6 8 31,-3-1-129-31,3 1-27 0,-4 3-4 0,1-3-2 0</inkml:trace>
  <inkml:trace contextRef="#ctx0" brushRef="#br0" timeOffset="20563.122">22073 6993 788 0,'-10'21'17'0,"3"-12"4"0,3-1 1 0,1 4 0 0,-4 6-22 0,3-6 0 0,-3-7 0 0,3 4 0 16,4 3 49-16,-3 0 6 0,3-6 1 0,0 0 0 15,0-6 25-15,0 11 6 0,0-11 1 0,0 3 0 16,0-3-8-16,0 12 0 0,0-12-1 0,3 12 0 16,1-6-14-16,-4 5-2 0,3 1-1 0,-3-3 0 15,4 3-30-15,-4 5-7 0,0 1-1 0,4-3 0 0,-4 2-8 16,0 7-1-16,0-4-1 0,-4 4 0 15,8-1-6-15,-4 1-8 0,-4 2 11 0,4 4-11 0,-4-4 8 16,-3-2-8-16,4-4 0 0,-1 4 0 0,-3-1 16 0,0-5-3 16,4 3-1-16,-1-4 0 15,1 1-1-15,-4 2-1 0,3 4 0 0,1-12 0 16,-1 8-10-16,1 4 12 0,3-9-12 0,0 5 12 0,0-5-4 0,0-3-8 16,0 2 12-16,3-2-4 0,1 0 7 0,-1 0 1 15,4-1 0-15,0-5 0 0,4 0-8 0,-4 3-8 16,3-3 11-16,-3 0-11 0,8 0 8 0,-5-1-8 15,4-5 0-15,-3 6 0 0,3-6 0 0,0 0 0 16,4 6 0-16,-1-6 0 0,-2-6 0 0,-5 6 0 0,4 0 0 0,0 0 0 16,-3 0 9-16,-1 0-1 0,5-6-8 0,-5 6 12 31,1 0-35-31,3 0-7 0,-4 0-2 0,5 6 0 16,-5-6-24-16,-3 0-4 0,4 0-2 0,-1 0 0 15,-3 0-99-15,0 0-20 0,1 0-4 0,-1 0-1 0</inkml:trace>
  <inkml:trace contextRef="#ctx0" brushRef="#br0" timeOffset="20902.645">22147 7408 1130 0,'0'0'24'0,"0"0"6"0,0 0 1 0,0 0 1 0,0 0-32 0,0 0 0 16,0 0 0-16,0 0 0 0,7 0 78 0,4-6 9 16,-4 6 1-16,0 0 1 0,0 0-26 0,0 0-6 15,0 6-1-15,-3-6 0 0,3 6-38 0,0-6-8 16,-4 5-2-16,5-5 0 0,-1 6 20 0,-4 0 3 15,4 0 1-15,-3 0 0 0,3-3-32 0,-4 0 0 0,-3-3 0 16,4 3 0 0,3 3-20-16,-4-3-9 0,4-3-3 0,0 0 0 15,1 0 0-15,-1-3 0 0,0-3 0 0,0-3-447 16,3-9-89-16</inkml:trace>
  <inkml:trace contextRef="#ctx0" brushRef="#br0" timeOffset="21206.128">22080 6981 1213 0,'0'0'26'0,"-7"-5"6"0,0-1 0 0,0 0 4 0,0 3-36 0,4-6 0 0,-1 6 0 0,1-3 0 0,-1 0 64 0,4 0 7 15,0 6 1-15,0 0 0 0,0 0-23 0,0-5-4 16,4-1-1-16,-4 6 0 0,3 0 8 0,1-6 2 15,3 6 0-15,0-6 0 0,0 6-29 0,3-3-5 16,4 3-2-16,1 3 0 0,-1-3-6 0,0 6-2 16,3-6 0-16,1 0 0 0,0 0-2 0,-1 0 0 15,-3 0 0-15,8 0 0 0,-1 0-8 0,-4 0 8 16,5-6-8-16,-5 3 8 0,-3 0-24 0,4-3-6 16,0 3-1-16,3-3 0 15,-7 6-37-15,4-6-7 0,-1 1-1 0,1-1-450 16,3 0-90-16</inkml:trace>
  <inkml:trace contextRef="#ctx0" brushRef="#br0" timeOffset="22117.511">22560 7572 1213 0,'0'0'26'0,"0"0"6"0,0 0 0 0,0 0 4 0,0 0-36 0,0 0 0 15,0 0 0-15,0 0 0 0,0 0 40 0,0 6 2 16,4 0 0-16,-4 3 0 0,0 3 14 0,3-6 4 16,1 5 0-16,-1-2 0 0,-3 3-16 0,4 5-2 15,-1 1-1-15,1-6 0 0,-1 3-8 0,1 8-1 16,-1-11-1-16,1 3 0 0,-1 5-1 0,-3-5 0 15,4 2 0-15,0-5 0 0,-4 0-10 0,0-3-3 16,0-3 0-16,0-6 0 0,0 0-17 0,0 0-19 16,0 0 4-16,0 0 1 0,0 0 62 0,0 0 13 15,0 0 3-15,0 0 0 0,0 0-52 0,0-6-12 0,0 0 0 16,0 0 0-16,0-3 0 0,0-3 0 16,3 1 0-16,-3 5 0 0,4-6 0 0,-1-3 0 0,-3 4 0 0,4-7 0 15,-4 6 0-15,3-2 0 0,1 2 0 0,-1 0 0 16,-3 6 0-16,4-6 0 0,-1 1 0 0,-3 2 0 15,4 3 0-15,-4 6 0 0,0 0 0 0,0 0 0 16,0 0 0-16,0 0 0 0,3-3 0 0,-3 3 0 16,0 0 0-16,7 0 0 0,-7 0 0 0,4 0 0 15,-4 0 0-15,7 6 0 0,-3-3 0 0,-1 3 0 16,1 2 0-16,3-2 0 0,-4 6 0 0,1-6 0 16,3-6 0-16,0 6 0 0,-4 3 0 0,1-3 0 15,-1 5 0-15,1 1-12 0,-1-6 3 0,-3 12 0 16,4-4 9-16,-4-2 0 0,0 0 0 0,0 0 0 0,0-1 0 15,0-8 12-15,0-3-2 0,0 0-1 0,0 0-9 0,0 0 0 16,0 0 0-16,0 0 0 0,0 0 0 0,0 0 0 16,3-3 0-16,1-8 0 15,0 5 0-15,-1 0 0 0,-3-6 0 0,4 6 0 16,-1-3 0-16,1-2 0 0,-1 5 0 0,1 0-11 0,-1 0 11 0,1 0 0 16,-1 0-9-16,1 0 9 0,-4 6-11 0,0 0 3 15,0 0 0-15,0 0 0 16,0 0-33-16,0 0-7 0,0 0 0 0,0 0-1 0,0 0 39 0,0 0 10 15,0 0 0-15,0 0 0 0,0 0 0 0,0 0 0 16,0 0 0-16,7 6 0 0,0 0 0 0,-7-6 0 16,7 6 0-16,0-6 0 0,-7 0 0 0,7 6 19 15,0-6-3-15,-7 0-1 0,11 6-5 0,-4 0-1 0,-7-6 0 0,7 3 0 16,3 5-9-16,-3-2 10 0,-7-6-10 16,4 9 10-16,3 3-10 0,-7-12 0 0,4 6 9 0,3 0-9 15,-7 5 0-15,3-2 8 0,-3-9-8 16,4 6 0-16,3 0 0 0,-4 0-18 0,-3-6 3 0,7 12 1 31,-7-12-52-31,0 0-10 0,11 5-3 0,-4-5 0 0,4 6-121 0,-1-12-24 16</inkml:trace>
  <inkml:trace contextRef="#ctx0" brushRef="#br0" timeOffset="22772.709">23125 7505 1036 0,'0'9'23'0,"0"-4"5"0,0 7 0 0,-4 0 1 0,4 6-29 0,0-1 0 16,-3 4 0-16,3 2 0 0,-4 1 108 0,4 2 16 16,0-5 4-16,0 2 0 0,-4-5-52 0,4 3-9 15,0 2-3-15,0 1 0 0,4-7-20 0,-4 1-5 16,4 2-1-16,-4-2 0 0,0 0-10 0,3 8-3 15,-3-8 0-15,4 5 0 0,-4 4-10 0,3-7-3 0,4 4 0 16,-3-1 0-16,-1 1-12 0,1 2 9 0,-1-8-9 16,-3 3 8-16,4-4-18 0,-4 1-4 0,0 0-1 0,0-7 0 15,3 4 15-15,1-3 0 0,-4-6 0 16,-4 0 0-16,4-6 0 0,0 0 0 0,0 0 0 16,0 0 0-16,0 0 0 0,0 0 0 0,0 0 0 15,0 0 0-15,-7-6 12 0,0 0 6 16,0-6 1-16,0 3 0 0,7 0-19 0,-3-2 0 0,3-4 0 0,-4-3 0 15,1-2 13-15,-1-4-1 0,4 7 0 0,0-10 0 16,-4 4 17-16,4-4 3 0,-3 4 1 0,-1-1 0 16,1 3-33-16,-1-2-14 0,1 5 1 0,-1-11 0 15,4 8 13-15,-3-5 0 0,-1 5 0 0,1-5 10 16,-1 5-2-16,4-2 0 0,0-1 0 0,0-2 0 16,0 2-8-16,4 1 0 0,-4 2 0 0,3-2 0 15,1 2 0-15,-1 3-17 0,1 1 4 0,-1 5 1 16,4 0 12-16,-3-2 0 0,-1 2 0 0,1 6 0 15,3-6 0-15,0 6 0 0,0-3 0 0,0 7-9 16,4-1 9-16,-1 3 0 0,-3 3 0 0,4-1 0 16,0 1 0-16,3 9 0 0,0-6 0 0,0 0 0 15,-3 6 0-15,-1-6 0 0,4 8 0 0,-3-2-8 0,-1 0 8 16,-3 5 0-16,-3 1-9 0,-1 3 9 16,1-4-12-16,-4 1 1 0,0 2 1 0,-4-2 0 0,1 0 10 0,-1-6 0 15,-3 8-9-15,0-8 9 0,-3 0 0 0,-1-4 8 16,4 1 0-16,-3 0 0 0,-1-3 14 0,0 0 2 15,-3-6 1-15,4 6 0 0,-4-6-25 0,-1-6 0 16,5 0 0-16,-4 0 0 0,0-3-8 0,0 0-8 16,-1-5 0-16,-2 2-1 15,3-6-75-15,0 1-16 0,3 2-2 0,4 3-454 0,-4-8-90 16</inkml:trace>
  <inkml:trace contextRef="#ctx0" brushRef="#br0" timeOffset="23255.914">23506 7660 1242 0,'0'0'35'0,"0"0"9"0,0 0-36 0,0 0-8 15,0 0 0-15,0 0 0 0,-4 6 48 0,4 6 7 16,0-6 1-16,-3 3 1 0,3-3 7 0,-4 3 0 0,8 5 1 16,-4-2 0-16,-4-6-34 0,4 6-7 15,0-1-2-15,0 1 0 0,0-3-3 0,0 3-1 16,0-1 0-16,0 1 0 0,0-3-5 0,-4 0-1 0,4 6 0 0,-3-4 0 15,3-5-12-15,-4 0-12 0,4 0 3 0,-3 3 0 32,3-9-131-32,0 6-27 0,0 5-5 0,0-11 0 0</inkml:trace>
  <inkml:trace contextRef="#ctx0" brushRef="#br0" timeOffset="23461.358">23421 7352 961 0,'-7'6'20'0,"7"-6"5"0,-4 6 1 16,1 5 2-16,3-5-28 0,-4 0 0 0,4 0 0 0,-3 3 0 0,3-9 28 0,0 0 0 15,0 0 0-15,0 6 0 0,0-6-9 16,0 0-3-16,0 0 0 0,3 6-504 0</inkml:trace>
  <inkml:trace contextRef="#ctx0" brushRef="#br0" timeOffset="24033.034">23643 7575 1267 0,'0'0'28'0,"0"0"5"0,0 0 2 0,7 3 1 0,-3 3-36 0,3-3 0 0,0 3 0 0,0 0 0 16,-4 0 58-16,5-6 5 0,-1 6 1 0,-4 5 0 16,1-5 28-16,3 0 5 0,-4 0 2 0,1 6 0 15,-1-4-35-15,1 4-6 0,-1 0-2 0,1 0 0 16,-4 0-24-16,3 2-6 0,-3-2-1 0,0 6 0 15,0-7 4-15,0 4 1 0,0 3 0 0,0-7 0 16,0 1-30-16,0 3 8 0,0-3-8 0,-3-1 0 16,3 1 0-16,-4-6 0 0,4 3 0 0,0-3 0 0,0 6 9 15,0-7-1-15,0 1 0 0,0 0 0 16,0-6-8-16,0 0 0 0,0 0 0 0,0 0 0 0,4 6 0 0,-4-6 0 16,0 0 0-16,0 0 0 0,0 0 0 0,0 0 8 15,0 0-8-15,0 0 8 0,7 0 4 16,-7 0 0-16,0 0 0 0,3-6 0 0,1 0-12 0,-1-5 0 15,-3-1 0-15,4 3 0 0,-4-3 8 0,4 0 0 16,-4 1 0-16,0-1 0 0,3 0-8 16,-3-3 8-16,0-2-8 0,0 2 8 0,0-5-8 0,0 5 0 15,0-9 0-15,4-2 0 0,-4 8 0 0,0-8 0 16,0 8 0-16,3 1 0 0,-3-7-9 0,4 3 9 16,-4 4-12-16,3-4 12 0,1 1-12 0,-1 11 4 0,1-9 8 15,-1 6-13-15,1 4 13 0,-1 2 0 0,4 0 9 16,-3 0-9-16,-1 6 0 0,4-6-16 0,1 6 1 0,-1 0 1 15,0 6 2-15,0-3 0 0,3 3 0 0,1 0 0 32,-1 2-36-32,1 7-6 0,0-9-2 0,3 0 0 15,-4 0-16-15,1 3-3 0,3-1-1 0,-3 1 0 16,3-6-115-16,0 6-23 0,-4-9-5 0,-3 6-1 0</inkml:trace>
  <inkml:trace contextRef="#ctx0" brushRef="#br0" timeOffset="24587.623">24007 7646 1292 0,'0'0'28'0,"0"6"7"0,-4 2 1 0,0-2 0 0,4-6-36 0,0 12 0 16,0-12 0-16,0 6 0 0,4 0 52 0,-4-6 4 16,0 0 1-16,4 0 0 0,3 6 36 0,0-6 7 15,3 3 2-15,-3-6 0 0,7 0-39 0,-3 0-8 16,-4-3-2-16,4 6 0 0,-1-6-33 0,4-6-6 16,0 6-2-16,1-5 0 0,-1 2-3 0,-4 0-1 0,1 0 0 15,3-2 0-15,-3-1-19 0,-4 3-4 0,3 0-1 0,-3 6 0 31,-3-3-12-31,3 0-2 0,-4-5-1 0,1 5 0 0,-1 0 8 0,1 0 2 0,-4 0 0 0,3-6 0 16,-3 7 9-16,0 5 3 0,0-6 0 0,0 6 0 31,0 0-20-31,0 0-4 0,-7-3-1 0,7 3 0 0,-7 0 62 0,0 0 12 0,-3 0 2 0,3 3 1 16,-4 0-19-16,0 2-3 0,1 4-1 16,-1 3 0-16,1-6-20 0,-1 0 0 0,1 0 0 0,-1 0 8 15,0 5 24-15,4 1 6 0,0 3 1 0,4-3 0 16,-4 5-20-16,3-8-4 0,1 3-1 0,-1-1 0 15,1 1-3-15,-1-6-1 0,4-6 0 0,0 12 0 16,0-6-10-16,0 0 0 0,4 0 0 0,-1 2 0 16,1-2 0-16,-4 0 0 0,3 0 0 0,1 0 0 15,-1 6 35-15,1-9 1 0,3 5 1 0,0-2 0 16,0 0-59-16,3-3-12 0,-2 3-2 16,6 0-1-16,-4 0 37 0,1-6 0 0,-1 0 0 0,5 0 0 15,-1 6-59-15,-4-6-4 0,1-6-1 0,3 6 0 16,-4-6-102-16,8 0-21 0,17-26-4 15,-10 8-1-15</inkml:trace>
  <inkml:trace contextRef="#ctx0" brushRef="#br0" timeOffset="25653.83">25178 6964 1126 0,'0'0'24'0,"0"0"6"0,0 0 1 0,0 0 1 0,0 0-32 0,7-9 0 16,-4 6 0-16,1 0 0 0,-1-3 92 0,-3 0 11 0,4 0 2 15,-1 6 1-15,-3-5-33 0,0 5-6 0,0-6-2 0,0-6 0 16,0 3-7-16,0 3-2 0,0 0 0 0,0 6 0 15,-3-6-19-15,-1 1-4 0,1 5-1 0,-1-6 0 16,1 6-19-16,-4 0-4 16,-4 0-1-16,4 0 0 0,-3 0-8 0,-5 0 0 15,1 6 0-15,0 5 0 0,-3-8-12 0,-1 6 12 16,0 0-12-16,1 9 12 0,3-7 0 0,-4 1 0 16,4 3 0-16,-4 2 0 0,1-5-17 0,2 9 4 0,5-4 1 0,-4 1 0 15,0-6 12-15,3 0 0 0,-3-1 0 0,0 10 0 16,3-9 0-16,1 5 0 0,-1-2 0 0,0 3-9 15,1-1 9-15,3-2 0 0,3-3 0 0,-3-1 0 16,4 1 0-16,-1 0 8 0,1-12-8 0,3 6 8 16,0-6 6-16,0 6 2 0,0-3 0 0,0 0 0 15,3 0 3-15,-3-1 1 0,4 1 0 0,-4-3 0 16,0 0-4-16,7 3 0 0,0-3 0 0,0 3 0 16,3 3-16-16,-3-6 8 0,4 6-8 0,0 0 0 0,3-6 0 15,-4 6 0-15,1 0 0 0,3-6 0 0,0 6 0 0,0-1 0 16,0-2 0-16,1 3 0 0,-1 6 0 15,0-6 0-15,-4 0 0 0,1 0 0 0,-1 0 0 0,5-1 0 16,-5 1 0-16,-3-6 0 0,4 9 10 0,-4-3 2 16,0 0 0-16,0-3 0 15,0 6-12-15,0-9 0 0,0 6 0 0,0-6 0 0,-3 5 0 0,3 1 0 16,-4 0 0-16,1 0 0 0,-1 0 0 0,1-6 0 16,-4 6 0-16,3 0 0 0,1 0 0 0,-4-1 0 15,3 4 0-15,-3-3 0 0,-3 0 8 0,3 6-8 16,-4-6 12-16,4 3-4 0,-3 2-8 0,-1 1 0 15,1 6 0-15,-1-12 0 0,-3-1 0 0,0 4-12 0,4-3 4 16,-4 3 8-16,0 0-9 0,-1 3 9 0,1-1 0 0,0-2 0 16,0 0 0-16,4 3 0 0,-1-4 10 0,-3 4-2 15,0 0-8-15,-3-6 0 0,3 0 0 0,-4 0 0 16,4-3 8-16,0 0 1 0,0 2 0 16,0-2 0-16,0-3-1 0,0 0-8 0,0 0 12 0,0-3-4 15,-4-5-8-15,0 2 0 0,4 0 0 0,-3-3 0 16,3 3 0-16,-4-6-16 0,0 1 3 0,4 2 0 15,-3 0-22 1,3 0-4-16,3 3-1 0,1-5 0 0,-4-1-9 16,7 6-3-16,0 6 0 0,0 0 0 0,0 0-27 15,0 0-5-15,0 0-2 0,0 0 0 16,0 0-42-16,7-6-8 0,3 6-1 0,1-3-1 0</inkml:trace>
  <inkml:trace contextRef="#ctx0" brushRef="#br0" timeOffset="26253.777">25495 7487 1177 0,'0'0'25'0,"0"0"6"0,0 0 1 0,0 0 2 0,0 0-34 0,0 0 0 0,0 0 0 0,0 0 0 16,-7 0 76-16,4-6 8 0,3 6 1 0,-11 0 1 16,1 0 0-16,2 6 0 0,-2-6 0 0,-1 6 0 15,1-6-34-15,-1 6-8 0,1-6 0 0,-1 6-1 16,0-6-2-16,1 0 0 16,3 3 0-16,0 0 0 0,-4 0-25 0,4-1-6 0,-4 1-1 0,4 3 0 15,0-3 21-15,0 0 4 0,0 3 1 0,0-6 0 16,0 6-35-16,4 0 0 0,-1 0 0 0,-3 0 0 15,0-1 0-15,3 4 0 0,1-3 0 0,-1 0 0 16,4-6 0-16,-3 6 0 0,-1 6 0 0,4-12 0 16,0 0-10-16,0 6-6 0,4 11 0 0,-4-11-1 15,0-6 17-15,7 6 0 0,-4 3 0 0,-3-9 0 16,7 6 9-16,1 5 6 0,2-5 1 0,1-6 0 16,-1 0-28-16,1 0-4 0,-4-6-2 0,3 0 0 0,-2 1 18 15,2-4 0-15,-3 0 0 0,4 3 0 0,-8-3 0 16,4-2 0-16,0 11 0 0,-3-6 0 0,-1 0-13 15,1 0 1-15,0 0 0 0,-4 3 0 0,0-3 12 0,0 3 10 16,0-6-2-16,0 9 0 0,0 0-8 0,0-5-14 16,0-1 3-16,0 6 1 0,0 0 10 0,0 0 0 15,0 0 0-15,0 0 0 0,0 0 30 0,0 0 2 16,0 0 0-16,0 0 0 0,0 0-32 0,0 0 0 16,0 6 0-16,0-6 0 0,0 0 0 0,0 0 0 15,0 14 0-15,0-2 0 0,3 0 0 0,1 0 0 16,-1-1 0-16,4 1 0 0,-3 0 0 0,-1 2 0 15,4-2 0-15,-3-6 0 0,-1 0 0 0,4 3 0 0,0-6 0 16,-3 3 0 0,3 0-96-16,0 2-26 0,-3-2-5 0</inkml:trace>
  <inkml:trace contextRef="#ctx0" brushRef="#br0" timeOffset="26529.045">25661 7543 1378 0,'0'0'30'0,"-3"6"6"0,-1 0 2 0,0 5 2 15,1-2-32-15,-1 0-8 0,1 6 0 0,-1-3 0 16,1 5 43-16,-4-8 7 0,3 6 2 0,1-1 0 15,3-2-26-15,-4-6-5 0,4 6-1 0,-3-6 0 0,3-6 20 0,-4 6 3 16,4-6 1-16,0 0 0 0,0 0-36 0,0 0-8 16,0 0 0-16,0 0 0 15,0 0-40-15,0 0-11 0,0 0-1 0,0 0-694 0</inkml:trace>
  <inkml:trace contextRef="#ctx0" brushRef="#br0" timeOffset="26748.403">25668 7314 1638 0,'0'0'36'0,"0"0"7"0,-7 0 1 0,7 0 3 0,0 0-38 0,0 0-9 0,-7 0 0 0,7 0 0 15,-7-6 0-15,7 6-11 0,0 0 3 0,0 0 0 16,0 0-4-16,0 0 0 0,-4 0 0 0,1-6 0 31,-1 0-32-31,4 0-6 0,0 0-2 0,4-3 0 0,-4 9-96 0,0-3-19 16,7-5-4-16,-7 8-1 0</inkml:trace>
  <inkml:trace contextRef="#ctx0" brushRef="#br0" timeOffset="27202.969">25880 7414 1566 0,'0'0'34'0,"-4"5"7"0,4 7 2 0,-3 0 1 0,-1-3-35 0,4 5-9 16,-3 7 0-16,-1-3 0 0,4-4 72 0,-3 10 13 16,-4-6 3-16,3 5 0 0,0-2-41 0,1 2-8 15,-1-5-2-15,-3 2 0 0,4-2-13 0,-1-6-4 16,4 0 0-16,-3 2 0 0,-1-8 17 0,4-6 3 15,0 0 1-15,0 0 0 0,0 0 23 0,0 0 5 16,0 0 1-16,0 0 0 0,0 0-38 0,0 0-8 16,0 0-2-16,0-6 0 0,0-8-22 0,0 5 0 0,0 0 0 0,4 3 0 15,-4-12-19-15,3 4-1 0,1-1-1 0,-1 0 0 16,1-2 5-16,3-1 2 0,-4-3 0 16,1 10 0-16,3-7 5 0,0 0 1 15,-3 7 0-15,-1 2 0 0,4-3 8 0,-3 0 0 0,3 1 0 0,-4 2-8 16,-3 3 8-16,0 6 0 0,4-3 0 0,-4 3-8 15,0 0 8-15,0 0-12 0,0 0 12 0,0 0-12 16,0 0 2-16,0 0 0 0,7 0 0 0,0 3 0 16,-3 3 2-16,3 0 0 0,-4 2 0 0,1 10 0 15,-1-6 8-15,4 3 0 0,-3 8-9 0,3-5 9 16,-4-1 0-16,1 1-9 0,-1 3 9 0,4-4 0 16,-3-5-23-16,0 3 3 0,3 2 0 0,-4-11 0 15,1 6-103-15,-1-9-20 0,1 0-4 16,-4-3-419-16,3 3-84 0</inkml:trace>
  <inkml:trace contextRef="#ctx0" brushRef="#br0" timeOffset="27631.525">26215 6511 1036 0,'0'0'23'0,"0"0"5"0,-4 3 0 0,4 6 1 0,0 0-29 0,0 8 0 0,-3-5 0 0,3 0 0 15,-4 14 108-15,4-8 16 0,0 11 4 16,0-2 0-16,0 5-52 0,4 3-9 0,-4 4-3 0,3-4 0 15,-3 3 0-15,4 3 0 0,-1 3 0 0,1 0 0 16,0-2-13-16,-1 8-3 0,1-6-1 0,3 6 0 16,-4-3-24-16,1-3-5 0,-4 0-1 0,3 0 0 15,-3-9-17-15,4 3 0 0,-4-2 0 0,0-4 0 16,0-8 0-16,0 8 0 0,0-9 0 0,0 10 0 16,0-4 0-16,0-8 0 0,0 2 0 0,0 1 0 15,0-4 0-15,0-2 0 0,0-6 0 0,0 2 0 16,3-5 0-16,-3-3 0 0,0-6 0 0,0 0 0 15,0 0-48-15,0 0-9 0,0 0-3 16,0 0 0-16,0-6-108 16,0-3-21-16,4-11-5 0,-1 2-1 0</inkml:trace>
  <inkml:trace contextRef="#ctx0" brushRef="#br0" timeOffset="27907.894">26046 7128 1267 0,'0'0'28'0,"0"0"5"0,0 0 2 0,0 0 1 0,3 9-36 0,1-3 0 0,3 3 0 0,-4 0 0 16,4-3 109-16,0 5 15 0,0-5 4 0,0 0 0 15,0 3-52-15,1-3-9 0,2 0-3 0,-3 0 0 16,4-1-36-16,-1 1-7 0,1 0-1 0,-4-6-1 15,4 6-9-15,-4 0-2 0,3-6 0 0,-3-6 0 16,4 6-8-16,-1-6-11 0,1 6 3 0,0-6 0 31,3 0-39-31,-4 1-7 0,4-1-2 0,-3-3 0 16,3 3-130-16,-3 0-26 0,17-17-6 0,-14 8-1 0</inkml:trace>
  <inkml:trace contextRef="#ctx0" brushRef="#br0" timeOffset="29060.666">27005 6767 1465 0,'0'0'32'0,"0"0"6"0,0 0 2 0,0 0 2 0,0 0-34 0,0 0-8 0,0 0 0 0,0 0 0 15,0 0 40-15,0 0 7 0,0 0 1 0,0 0 0 16,4 12-20-16,-4-7-3 0,0 7-1 0,0-6 0 16,0 6 7-16,0 3 1 0,0-1 0 0,0 1 0 15,0 3 16-15,0-1 3 0,3 10 1 0,-3-10 0 16,0 13-32-16,4 2-7 0,-4 0-1 0,3 10 0 15,4 2 0-15,0 0-1 0,0 0 0 0,0 3 0 16,1-9-11-16,-5 0 0 0,4 3 0 0,-7-2 0 16,4-1 14-16,-4-3-2 0,0 0-1 0,-4 4 0 15,4-7 14-15,-3 3 3 0,-1-11 1 0,1 2 0 16,-1-2 6-16,0-4 1 0,1-8 0 0,-1 6 0 0,4-12 0 0,-3 2 0 16,3-8 0-16,0 0 0 0,0 0-20 0,0 0-3 15,0 0-1-15,0 0 0 0,0 0 0 0,0 0 0 16,-7-5 0-16,3 2 0 0,4-9 16 0,-3 6 4 15,-1-6 0-15,4-8 0 16,0 2-52-16,0 0-9 0,0-5-3 0,0 2 0 0,0-8 20 0,0 2 3 16,0-2 1-16,0-3 0 0,4 8-4 0,-4-8 0 0,0 2 0 15,3-5 0-15,1 3 12 0,-4-6-8 0,3-4 8 16,-3 4-8-16,4-6 0 0,-1 6 0 0,1 3 0 0,-1-7 0 16,1 10 8-16,0 0 0 0,-1 2 0 15,1-2 0 1,-1 3-28-16,4-1-3 0,-3 10-1 0,3-13 0 0,-4 10 32 0,4-1 8 0,4-5 1 0,-4 8 0 15,4-8-9-15,-1 14 0 0,1-8 0 0,-1 5-11 16,1 3 11-16,-1-2-13 0,1 5 5 16,3 0 8-16,-3 6 0 0,-1 0 0 0,1-2 0 0,-4 5 0 15,4 3 0-15,-1 0 0 0,1 3 0 0,-1 5 0 16,4-2-11-16,-3 6 3 0,0 0 0 0,3 5 0 16,-4-2 8-16,1 3 0 0,-1 5 0 0,-3-2 0 15,1 8 0-15,-5-8 0 0,4 8 0 0,-7-5 0 16,4-4 0-16,-8 4-10 0,4-6 10 0,-7-1-13 15,0 4 3-15,0-4 1 0,0 1 0 0,-4 9 0 16,4-10 9-16,-3 1 0 0,-4-4 8 0,3 4-8 0,-3 0 0 16,3-4 0-16,-3-2 0 0,4 0 0 15,-1 0 10-15,0-6 1 0,4 5 0 0,-3-5 0 0,3-3-3 16,0 3-8-16,-4 3 12 0,4 0-4 0,0-3-8 16,0-6 0-16,0 5 0 0,0-5 8 0,0 6-8 0,0 0 12 15,3-6-12-15,-3 0 12 0,7 0-23 0,-7 6-4 16,0-6-1-16,7 0 0 0,0 0 16 0,-4-6 0 15,4 6-10-15,-7 0 10 0,7 0 0 0,0 0 0 16,0 0 12-16,0 0-4 0,0 0-8 0,0 0 0 16,0 0-12-16,0 0 12 0,0 0-19 0,0 0 4 15,4 6 1-15,-4 6 0 0,7-3 14 0,-3 2 0 16,3 1 0-16,0 0 0 0,3 0 0 0,1-1 0 16,-4 4 0-16,3 3 0 0,1-1 0 0,0-5 10 0,-1 9-10 15,1-4 8-15,-1 1 0 0,1 3-8 0,0-4 12 0,-1 1-4 16,-3 3-8-16,4 2 12 0,-4-5-12 0,0 5 12 15,0 4-12-15,0-7 0 0,0 4 9 0,0-1-9 16,-3-8 8-16,-1 3-8 0,4 5 8 0,-3-11-8 16,-1 3 0-16,1 2 9 0,-4-5-9 0,3 0 0 15,1-3 8-15,-1 2-8 0,-3-5 0 0,4 0 0 16,-1 0-24 0,-3-6-9-16,4 6-2 0,-4-6 0 0,3 0-121 15,5 0-25-15,-5 0-5 0,4-6-1 0</inkml:trace>
  <inkml:trace contextRef="#ctx0" brushRef="#br0" timeOffset="29557.592">27591 7419 1450 0,'0'0'32'0,"0"0"6"0,0-5 2 0,0-1 1 0,-4 6-33 0,4 0-8 16,0 0 0-16,0 0 0 0,0 0 88 0,0 0 16 16,0 0 4-16,-7 0 0 0,0 6-75 0,-3-1-14 15,-1 7-3-15,0 0-1 0,1 3 17 0,-1-4 4 0,1 13 1 0,-4-9 0 16,6 5-1-16,-2 1 0 0,3-4 0 0,-4 4 0 16,4 3-6-16,4-7-2 0,-1 1 0 0,1 2 0 15,-1-2-12-15,4-6-4 0,0 0 0 0,4 2 0 16,-1-8 10-16,4 6 2 0,0-6 0 15,0 0 0-15,4 2 8 0,-1-5 1 0,1 0 1 0,3 0 0 16,4-3-22-16,-4 0-12 0,0-3 12 0,4 0-12 16,-1-5 0-16,-3-1 0 0,4 3 0 15,-4-6 0-15,4 0-10 0,-8-2-9 0,1 2-1 0,0 0-1 32,-8-6-10-32,4 4-1 0,-3-4-1 0,-1 1 0 15,-3-1-15-15,0 3-2 0,-3-2-1 0,-1-1 0 0,1 0 23 0,-1-2 4 0,-3 8 0 0,0-6 1 16,0 1 23-16,0 5 12 0,0-3-2 0,0 3 0 15,-4 7 9-15,4-7 1 0,0 9 1 0,-4-3 0 16,4 3-21-16,0 0 8 0,0 3-8 0,0 0 0 16,0 3 0-16,0 0 0 0,0 3 0 0,-4-3 0 0,4 9 0 15,0-7 0-15,0 1 0 0,-3 12-12 0,-1-9-8 0,1 0-3 16,3 5 0-16,-1 4 0 16,1-6-164-16,0-3-33 0,4 5-6 0,-1 1-2 0</inkml:trace>
  <inkml:trace contextRef="#ctx0" brushRef="#br0" timeOffset="30653.335">27845 7393 1036 0,'0'0'23'0,"0"0"5"0,0 0 0 0,0 0 1 0,0 0-29 0,0 0 0 15,0 0 0-15,3 6 0 0,-3-6 57 0,0 9 6 16,0-9 1-16,-3 6 0 0,3-6 51 0,0 5 10 16,0 1 3-16,0-6 0 0,0 12-52 0,0-6-9 15,0 0-3-15,-4 0 0 0,4 0-51 0,0 2-13 16,0 4 0-16,0-6 0 0,4 0 28 0,-4 6 2 16,0-3 1-16,0 5 0 0,0 1-19 0,0 3-3 0,0-4-1 15,0 1 0-15,0 0-8 0,3 2 0 0,-3-2 0 16,0 0 8-16,0-1 12 0,0-2 3 15,0 0 0-15,0-6 0 0,0-6-23 0,0 0-20 0,0 0 4 16,0 0 1-16,0 0 32 0,0 0 7 0,0 0 0 0,0 0 1 16,0 0 30-16,-3-6 5 0,-1-6 2 0,1 0 0 15,-1-5-39-15,4-1-8 0,-3 3-2 0,3-2 0 16,0-1-13-16,0-2 0 16,0 2 0-16,0 3 0 0,3-2 0 0,-3 5 0 15,0-6 0-15,4 3 0 0,-1 4 0 0,-3 2 0 0,4 0-12 0,-1-3 12 16,1 6 0-16,-1 1 0 0,1-1 0 0,-1-3 0 15,1 3 0-15,-1 3 0 0,1 0 0 0,3 0 0 16,-3 0-27-16,3-3-1 16,0 6-1-16,0 0 0 0,0 0 29 0,0 0 0 0,0 0 0 0,0 6 0 15,4-3 0-15,-4 0-9 0,3 0 9 0,-3 3 0 16,4 0 0-16,-4 0 19 0,3 5-3 0,-6-5-1 16,3 12-15-16,-3-9 0 0,-1 3 0 0,1 5 0 15,-4 1-48-15,0-3-13 0,0 2-3 16,0 1 0-16,0-6 80 0,-4 5 15 0,4-2 3 0,-3-3 1 0,-1 5-5 0,1-11-1 15,-1 3 0-15,0 0 0 0,1-3-29 0,3-6-21 16,0 0 3-16,0 0 1 0,0 0 17 0,0 0 0 16,0 0 0-16,0 0 0 0,3-9-10 0,1-3 2 15,0-3 0-15,3-2 0 0,0-4 0 0,0 4 0 0,0-7 0 16,3 3 0 0,1 4-19-16,-4-1-3 0,0 1-1 0,4 2 0 0,-4 3 43 0,0-6 9 0,0 13 2 0,0-10 0 15,-4 6-23-15,4 3 0 0,-3-3 0 16,-4 9-12-16,0 0-1 0,0 0-1 0,0 0 0 0,0 0 0 15,3 9 5-15,-3 0 1 0,4 0 0 0,-4 3 0 16,0-1 8-16,-4 7 0 16,4-6 0-16,0 2 0 0,-3 10 9 0,3-12-9 0,-4 2 12 15,4 10-12-15,0-12 9 0,0 8-9 0,4-5 0 0,-4 0 9 16,3 2-9-16,1-8 0 0,-1 3 9 0,1 0-9 16,3-1 24-16,-3 1 1 0,3-6 0 0,0 0 0 15,-4 0-11-15,4-3-2 0,-3-3-1 0,3 3 0 16,-4 0-11-16,-3-3 0 0,7-3 0 0,-7 3 0 15,4-3-35-15,3 0-9 0,-3 0-1 16,-1 0-1-16,-3 3 22 0,4-6 5 0,-1 6 1 0,1-6 0 16,-4 6-22-16,0-6-5 0,0 6-1 0,3-6 0 15,-3 0-67-15,4 1-14 0,-4 5-2 0,3-6-373 16,-3 6-74-16</inkml:trace>
  <inkml:trace contextRef="#ctx0" brushRef="#br0" timeOffset="31357.36">28533 7437 1497 0,'0'0'32'0,"0"0"8"0,-7-6 0 0,3 0 4 0,4 6-36 0,-3-6-8 0,3 6 0 0,-7 0 0 16,3-5 104-16,4 5 20 0,-4-6 3 0,4 6 1 15,-7-6-52-15,4 3-9 0,3 3-3 0,-7 0 0 16,0-3-51-16,7 3-13 0,0 0 0 0,-7 3 0 15,0-3 0-15,0 3 0 0,0 3 0 0,-1 0 0 16,1-6 0-16,0 5 0 0,0 7 0 0,0 0 0 0,0-6 34 16,0 6 4-16,4 2 1 0,-1 4 0 15,-3-6-27-15,3-3-4 0,1 8-8 0,-4-5 11 16,3 6 6-16,4-7 2 0,-3 1 0 0,-1-3 0 16,1 3-19-16,3-1 0 0,-4 1 0 0,4-9 0 0,4 6 0 0,-1-3-11 15,-3-6 2-15,0 6 0 0,4-3 9 0,3 2 12 16,-4 1-2-16,4 0-1 0,-7-6-9 0,4 0 0 15,3 0 0-15,0 0 0 0,0 0 53 0,0 0 9 16,0 0 2-16,4-6 0 16,-4 0-103-16,0 1-20 0,-3-1-4 0,3-3-1 0,-4 3 103 0,1 0 20 15,3-11 4-15,-4 5 1 16,1 0-103-16,-1 3-20 0,1-3-4 0,-1 1-1 0,1-1 52 0,-1 6 12 0,-3-12 0 16,4 13 0-16,-4-4 0 0,0 3 0 0,0 0 0 15,0 6 0-15,0 0 0 0,0 0 0 0,0 0 0 0,0 0 0 16,0 0 0-16,0 0 0 0,0 0 0 15,0 0 0-15,0 0 0 0,0 0 0 0,0 6 0 0,-4 3 0 16,1-1 0-16,3 7 0 16,-4-3 0-16,4-6 0 0,0 6 0 0,0-1 0 15,0-2 0-15,0 0 0 0,0 0 0 0,4 3 0 0,-4-7 0 0,3 7 0 16,-3-9 0-16,4 3 0 0,3 3 0 0,-3-3 0 16,-1-3 0-16,4 2 0 0,-3 1 0 0,6 0 0 15,-3 0 0-15,0-6 0 0,4 0 0 0,-4 6 0 16,0-6-54-16,4 0-8 15,-1-6-2-15,1 6 0 0,-4-6-153 0,3 6-31 0,4-6-7 0,-3 0-1 16</inkml:trace>
  <inkml:trace contextRef="#ctx0" brushRef="#br0" timeOffset="31689.273">28776 7449 1004 0,'0'0'22'0,"-3"-6"5"0,-1 0 1 0,1 0 0 0,-1 0-28 0,4 6 0 16,0-6 0-16,0 6 0 0,0 0 115 0,0 0 17 16,0 0 4-16,0 0 1 0,0 0-58 0,0 0-12 15,0 0-3-15,0 0 0 0,0 0 0 0,0 0 0 0,0 6 0 16,0 6 0-16,0-3-20 0,0 3-4 0,-4-1 0 0,4 7-1 15,4-6-11-15,-4 3-3 0,0 2 0 0,4 1 0 16,-4-1-25-16,0-2 0 0,3 3 0 0,-3-6 0 16,4 5 0-16,-4-5 0 0,3 0 0 0,-3-4 0 15,4 4 0-15,-4 0 0 0,0-6 0 0,0-6 0 16,0 0 0-16,0 0 0 0,0 0 0 0,0 0 0 31,0 0-148-31,0 0-36 0,0 0-6 0,3-6-343 0,1-6-69 0</inkml:trace>
  <inkml:trace contextRef="#ctx0" brushRef="#br0" timeOffset="31935.717">28674 6976 1036 0,'0'0'23'0,"0"0"5"0,0 0 0 0,-4-9 1 0,1 3-29 0,3 6 0 15,-4-9 0-15,4 9 0 0,0 0 108 0,0 0 16 16,0 0 4-16,0 0 0 0,0 0-103 0,0 0-25 16,0 0 0-16,0 0 0 0,0 0 0 0,0 0 0 15,0 0 0-15,0 0 0 0,0 0 0 0,0 0 0 16,0 0 0-16,0 0 0 0,0 0 0 0,0 0 0 16,0 0 0-16,0 12-439 15,0-6-93-15</inkml:trace>
  <inkml:trace contextRef="#ctx0" brushRef="#br0" timeOffset="32661.109">29037 7375 1074 0,'0'0'30'0,"0"0"8"0,0 0-30 0,0 0-8 0,0 9 0 0,0-9 0 15,0 9 104-15,0-3 19 0,0 3 4 0,0-3 1 16,0-6 0-16,0 5 0 0,0 7 0 0,0-6 0 0,0 3-52 0,0-3-9 16,0 3-3-16,-3-1 0 0,-1 4-51 0,4 0-13 15,0 0 0-15,0 2 0 0,0 4 0 0,0 0 0 16,0-1 0-16,0 1 0 0,0 3 0 0,0-4 0 15,0 1 0-15,0-4 0 0,0 4 0 16,4 0 0-16,-4-6 0 0,0 8 0 0,3-8 0 0,-3 0 0 16,0-4 0-16,0 1 0 0,4 0 54 0,-4-9 8 15,0 0 2-15,0 0 0 0,0 0-52 0,0 0-12 16,0 0 0-16,0 0 0 0,0 0 0 0,0 0 0 16,3-3 0-16,-3-3 0 0,4-3 0 0,-4 1 0 15,0-4 0-15,0 0 0 0,3-8 0 0,-3 5 0 16,-3 0 0-16,3-8 0 0,0 5 0 0,0 3 0 15,-4-8 0-15,1 2 0 0,3 4 0 0,-4-1 0 0,4 0 0 0,-3-2 0 16,3 8 0-16,-4 0 0 0,4-3 0 0,0 7 0 31,-3-1-48-31,3 3-13 0,0 0-3 0,0-6 0 0,0 6 52 0,0 6 12 0,0-5 0 0,0 5 0 16,3-6 48-16,-3 6 13 0,0-9 3 0,4 3 0 16,-1 0-52-16,1 0-12 0,-1 0 0 0,1 0 0 15,-4 1 0-15,3-1 0 0,1 0 0 0,-1 6 0 16,1-6 0-16,-4 6 0 0,3-6 0 0,4-3 0 15,-3 6 0-15,-1 3 0 0,5-3 0 0,-8 3 0 16,7 0 0-16,0-3 0 0,-4 6 0 0,4 0 0 16,4 0 0-16,-4 3 0 0,0 3 0 0,3-3 0 15,-2-6 0-15,2 6 0 0,1 5 0 0,-1-5 0 16,-3 3 0-16,0 0-15 0,4-3 3 0,-4 9 1 16,0-10 2-16,-3 7 0 0,-1 0 0 0,1 0 0 15,-1-3 9-15,1 8-13 0,-1-5 5 0,1 0 8 0,-1-3 0 0,-3 8 0 16,4-5 0-16,-4 0 0 15,0-1-32-15,3 4-6 0,1-3-1 0,-4 6 0 0,3-7 39 0,1 1 0 16,-4 0 0-16,4 2 0 0,3-2 0 0,-4 0 0 16,1-6 0-16,-1 0 0 15,1 0-59-15,-1 0-4 0,1 2-1 0,-4-8 0 16,3 6-153-16,-3-6-31 0,0 0-7 0,0 0-1 16</inkml:trace>
  <inkml:trace contextRef="#ctx0" brushRef="#br0" timeOffset="33236.494">29612 7660 1074 0,'0'0'30'0,"0"0"8"0,0 0-30 0,0 6-8 0,-3 6 0 0,3-12 0 16,-4 6 52-16,4-6 10 0,0 6 2 0,0-6 0 16,0 0 0-16,-3 3 0 0,3-3 0 15,0 0 0-15,0 0-52 0,0 0-12 16,0 0 0-16,0 0 0 15,0 0-48-15,0 0-13 0,0 0-3 0,0 0 0 16,0 0 0-16,0 0 0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DC9F-01B9-481F-A2E8-77C56645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128 - 129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69878C-4068-4016-8A86-3FC818729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413" y="2286000"/>
            <a:ext cx="6867940" cy="34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73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230D-BA3C-4D0B-9DCA-89A8B475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09A579E-2110-477A-9C8A-90C1986A7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7478" y="1582772"/>
            <a:ext cx="4589427" cy="458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4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FBD9-B332-413D-8DFC-B9CFF923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09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pp. 128 - 129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0867-295C-45AE-BD94-05AAF3BCB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109"/>
            <a:ext cx="10515600" cy="45618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</a:t>
            </a:r>
          </a:p>
          <a:p>
            <a:pPr marL="0" indent="0">
              <a:buNone/>
            </a:pPr>
            <a:r>
              <a:rPr lang="en-US" dirty="0"/>
              <a:t>Tu</a:t>
            </a:r>
          </a:p>
          <a:p>
            <a:pPr marL="0" indent="0">
              <a:buNone/>
            </a:pPr>
            <a:r>
              <a:rPr lang="en-US" dirty="0"/>
              <a:t>Elle</a:t>
            </a:r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5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B25C-7D9B-435A-88CB-79DA160B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95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A668D-D843-4CC1-B2EA-0D3EEB90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9580"/>
            <a:ext cx="10515600" cy="5537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the reflexive verb which you have chosen. Your sentence must give information beyond simply using the verb.</a:t>
            </a:r>
          </a:p>
          <a:p>
            <a:pPr marL="0" indent="0">
              <a:buNone/>
            </a:pPr>
            <a:r>
              <a:rPr lang="en-US" dirty="0"/>
              <a:t>e.g.  Unacceptable: Justin se met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colère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   Acceptable:  Justin se met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colère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ne </a:t>
            </a:r>
            <a:r>
              <a:rPr lang="en-US" dirty="0" err="1"/>
              <a:t>peut</a:t>
            </a:r>
            <a:r>
              <a:rPr lang="en-US" dirty="0"/>
              <a:t> pas </a:t>
            </a:r>
            <a:r>
              <a:rPr lang="en-US" dirty="0" err="1"/>
              <a:t>trouver</a:t>
            </a:r>
            <a:r>
              <a:rPr lang="en-US" dirty="0"/>
              <a:t> 		         du </a:t>
            </a:r>
            <a:r>
              <a:rPr lang="en-US" dirty="0" err="1"/>
              <a:t>bois</a:t>
            </a:r>
            <a:r>
              <a:rPr lang="en-US" dirty="0"/>
              <a:t> pour son barrage.</a:t>
            </a:r>
          </a:p>
          <a:p>
            <a:pPr marL="0" indent="0">
              <a:buNone/>
            </a:pPr>
            <a:r>
              <a:rPr lang="en-US" dirty="0"/>
              <a:t>Write your name after your sentence</a:t>
            </a:r>
          </a:p>
          <a:p>
            <a:pPr marL="0" indent="0">
              <a:buNone/>
            </a:pPr>
            <a:r>
              <a:rPr lang="en-US" dirty="0"/>
              <a:t>Place </a:t>
            </a:r>
            <a:r>
              <a:rPr lang="en-US" dirty="0" err="1"/>
              <a:t>yourwork</a:t>
            </a:r>
            <a:r>
              <a:rPr lang="en-US" dirty="0"/>
              <a:t> on a desk along the exterior of the room</a:t>
            </a:r>
          </a:p>
          <a:p>
            <a:pPr marL="0" indent="0">
              <a:buNone/>
            </a:pPr>
            <a:r>
              <a:rPr lang="en-US" dirty="0"/>
              <a:t>View all of the other sentences which have been written. Choose the sentence which you find most compelling, and be ready to explain why you have chosen it.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A67EE7-C79C-4117-92B8-9BC26D007413}"/>
                  </a:ext>
                </a:extLst>
              </p14:cNvPr>
              <p14:cNvContentPartPr/>
              <p14:nvPr/>
            </p14:nvContentPartPr>
            <p14:xfrm>
              <a:off x="2952720" y="25200"/>
              <a:ext cx="7052760" cy="73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A67EE7-C79C-4117-92B8-9BC26D0074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3360" y="15840"/>
                <a:ext cx="7071480" cy="75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7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1197-6AED-4137-ACF8-D669CA2F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BB00-0CA2-4820-A061-2012A4FD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404"/>
            <a:ext cx="10515600" cy="5426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Je me réveille à sept heures.</a:t>
            </a:r>
          </a:p>
          <a:p>
            <a:pPr marL="0" indent="0">
              <a:buNone/>
            </a:pPr>
            <a:r>
              <a:rPr lang="fr-FR" dirty="0"/>
              <a:t>Je me douche à dix-sept heures.</a:t>
            </a:r>
          </a:p>
          <a:p>
            <a:pPr marL="0" indent="0">
              <a:buNone/>
            </a:pPr>
            <a:r>
              <a:rPr lang="fr-FR" dirty="0"/>
              <a:t>Je me couche à vingt-trois heures.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Write </a:t>
            </a:r>
            <a:r>
              <a:rPr lang="fr-FR" dirty="0" err="1"/>
              <a:t>three</a:t>
            </a:r>
            <a:r>
              <a:rPr lang="fr-FR" dirty="0"/>
              <a:t> sentences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above</a:t>
            </a:r>
            <a:r>
              <a:rPr lang="fr-FR" dirty="0"/>
              <a:t>: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a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reflexive</a:t>
            </a:r>
            <a:r>
              <a:rPr lang="fr-FR" dirty="0"/>
              <a:t> </a:t>
            </a:r>
            <a:r>
              <a:rPr lang="fr-FR" dirty="0" err="1"/>
              <a:t>verb</a:t>
            </a:r>
            <a:r>
              <a:rPr lang="fr-FR" dirty="0"/>
              <a:t>,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telling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do </a:t>
            </a:r>
            <a:r>
              <a:rPr lang="fr-FR" dirty="0" err="1"/>
              <a:t>something</a:t>
            </a:r>
            <a:r>
              <a:rPr lang="fr-FR" dirty="0"/>
              <a:t>. Use </a:t>
            </a:r>
            <a:r>
              <a:rPr lang="fr-FR" dirty="0" err="1"/>
              <a:t>twenty</a:t>
            </a:r>
            <a:r>
              <a:rPr lang="fr-FR" dirty="0"/>
              <a:t>-four </a:t>
            </a:r>
            <a:r>
              <a:rPr lang="fr-FR" dirty="0" err="1"/>
              <a:t>hour</a:t>
            </a:r>
            <a:r>
              <a:rPr lang="fr-FR" dirty="0"/>
              <a:t> time to tell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do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thing</a:t>
            </a:r>
            <a:r>
              <a:rPr lang="fr-FR" dirty="0"/>
              <a:t>. Have one </a:t>
            </a:r>
            <a:r>
              <a:rPr lang="fr-FR" dirty="0" err="1"/>
              <a:t>done</a:t>
            </a:r>
            <a:r>
              <a:rPr lang="fr-FR" dirty="0"/>
              <a:t> in the </a:t>
            </a:r>
            <a:r>
              <a:rPr lang="fr-FR" dirty="0" err="1"/>
              <a:t>morning</a:t>
            </a:r>
            <a:r>
              <a:rPr lang="fr-FR" dirty="0"/>
              <a:t>, one in the </a:t>
            </a:r>
            <a:r>
              <a:rPr lang="fr-FR" dirty="0" err="1"/>
              <a:t>afternoon</a:t>
            </a:r>
            <a:r>
              <a:rPr lang="fr-FR" dirty="0"/>
              <a:t>, one in the </a:t>
            </a:r>
            <a:r>
              <a:rPr lang="fr-FR" dirty="0" err="1"/>
              <a:t>evening</a:t>
            </a:r>
            <a:r>
              <a:rPr lang="fr-FR" dirty="0"/>
              <a:t>.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Look at the </a:t>
            </a:r>
            <a:r>
              <a:rPr lang="fr-FR" dirty="0" err="1"/>
              <a:t>work</a:t>
            </a:r>
            <a:r>
              <a:rPr lang="fr-FR" dirty="0"/>
              <a:t> of the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and </a:t>
            </a:r>
            <a:r>
              <a:rPr lang="fr-FR" dirty="0" err="1"/>
              <a:t>write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people do </a:t>
            </a:r>
            <a:r>
              <a:rPr lang="fr-FR" dirty="0" err="1"/>
              <a:t>something</a:t>
            </a:r>
            <a:r>
              <a:rPr lang="fr-FR" dirty="0"/>
              <a:t>. Write in the </a:t>
            </a:r>
            <a:r>
              <a:rPr lang="fr-FR" dirty="0" err="1"/>
              <a:t>form</a:t>
            </a:r>
            <a:r>
              <a:rPr lang="fr-FR" dirty="0"/>
              <a:t> « X se réveille à sept heures. » Have one </a:t>
            </a:r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morning</a:t>
            </a:r>
            <a:r>
              <a:rPr lang="fr-FR" dirty="0"/>
              <a:t>, one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afternoon</a:t>
            </a:r>
            <a:r>
              <a:rPr lang="fr-FR" dirty="0"/>
              <a:t>, and one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evening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775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Charlemagne bien </a:t>
            </a:r>
            <a:r>
              <a:rPr lang="en-US" dirty="0" err="1"/>
              <a:t>connu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CEC92A7-AC5E-4346-A23E-00D10D6BB376}"/>
                  </a:ext>
                </a:extLst>
              </p14:cNvPr>
              <p14:cNvContentPartPr/>
              <p14:nvPr/>
            </p14:nvContentPartPr>
            <p14:xfrm>
              <a:off x="4127400" y="1766160"/>
              <a:ext cx="6533280" cy="1202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CEC92A7-AC5E-4346-A23E-00D10D6BB3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8040" y="1756800"/>
                <a:ext cx="6552000" cy="122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</a:t>
            </a:r>
            <a:r>
              <a:rPr lang="fr-FR" dirty="0" err="1"/>
              <a:t>three</a:t>
            </a:r>
            <a:r>
              <a:rPr lang="fr-FR" dirty="0"/>
              <a:t> sentences, </a:t>
            </a:r>
            <a:r>
              <a:rPr lang="fr-FR" dirty="0" err="1"/>
              <a:t>each</a:t>
            </a:r>
            <a:r>
              <a:rPr lang="fr-FR" dirty="0"/>
              <a:t> of </a:t>
            </a:r>
            <a:r>
              <a:rPr lang="fr-FR" dirty="0" err="1"/>
              <a:t>which</a:t>
            </a:r>
            <a:r>
              <a:rPr lang="fr-FR" dirty="0"/>
              <a:t> uses a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reflexive</a:t>
            </a:r>
            <a:r>
              <a:rPr lang="fr-FR" dirty="0"/>
              <a:t> </a:t>
            </a:r>
            <a:r>
              <a:rPr lang="fr-FR" dirty="0" err="1"/>
              <a:t>verb</a:t>
            </a:r>
            <a:r>
              <a:rPr lang="fr-FR" dirty="0"/>
              <a:t>, to tell about </a:t>
            </a:r>
            <a:r>
              <a:rPr lang="fr-FR" dirty="0" err="1"/>
              <a:t>things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do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morning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5E3D18-7F92-41A5-8873-666E8441F75D}"/>
                  </a:ext>
                </a:extLst>
              </p14:cNvPr>
              <p14:cNvContentPartPr/>
              <p14:nvPr/>
            </p14:nvContentPartPr>
            <p14:xfrm>
              <a:off x="1748880" y="982800"/>
              <a:ext cx="4602600" cy="3230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5E3D18-7F92-41A5-8873-666E8441F7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9520" y="973440"/>
                <a:ext cx="4621320" cy="324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/>
              <a:t>jeudi</a:t>
            </a:r>
            <a:r>
              <a:rPr lang="fr-FR" dirty="0"/>
              <a:t>, le dix-sept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1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</a:t>
            </a:r>
            <a:r>
              <a:rPr lang="en-US" sz="2800" b="1" dirty="0" err="1"/>
              <a:t>croquembouche</a:t>
            </a:r>
            <a:r>
              <a:rPr lang="en-US" sz="2800" b="1" dirty="0"/>
              <a:t> is the traditional French wedding cake.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1099751" y="1825625"/>
            <a:ext cx="10254049" cy="4351338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535" y="1927654"/>
            <a:ext cx="3697374" cy="412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6E7E5E-B183-47BC-83E9-4BDED355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b="1" dirty="0" err="1"/>
              <a:t>une</a:t>
            </a:r>
            <a:r>
              <a:rPr lang="en-US" b="1" dirty="0"/>
              <a:t> chanson!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4C8F6-55F1-4C71-9522-2FB29335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CE0FC5-01CB-48BD-9730-2369606C0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627" y="1825625"/>
            <a:ext cx="5051109" cy="378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75D-E60B-46B4-94BB-6E36687C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94AEF-731B-4B3E-A1DA-C9014A47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Charlemagne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6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93D7-A312-48C6-BBBB-9B4705E3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03F2E-1CCF-4FD7-875E-625E8D59C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64617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A069-E6DC-48DD-9999-D23A470B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5641-FE45-4A2E-84D9-328B95C10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0E858E-C321-44EF-A819-5200F8565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719" y="2221396"/>
            <a:ext cx="3474554" cy="3474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922759-560C-4000-A695-EBC936584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435" y="2348842"/>
            <a:ext cx="2406654" cy="34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3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D8A9-5B4E-4B5E-A490-7D387D21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0536E3-8B15-4ED1-9EF6-052614F9A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279" y="1958009"/>
            <a:ext cx="7099378" cy="39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7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49150</TotalTime>
  <Words>310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croquembouche is the traditional French wedding cake.</vt:lpstr>
      <vt:lpstr> une chanson! </vt:lpstr>
      <vt:lpstr>PowerPoint Presentation</vt:lpstr>
      <vt:lpstr>PowerPoint Presentation</vt:lpstr>
      <vt:lpstr>PowerPoint Presentation</vt:lpstr>
      <vt:lpstr>PowerPoint Presentation</vt:lpstr>
      <vt:lpstr>pp. 128 - 129</vt:lpstr>
      <vt:lpstr>PowerPoint Presentation</vt:lpstr>
      <vt:lpstr>pp. 128 - 129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704</cp:revision>
  <cp:lastPrinted>2017-09-11T13:53:50Z</cp:lastPrinted>
  <dcterms:created xsi:type="dcterms:W3CDTF">2016-10-03T16:25:09Z</dcterms:created>
  <dcterms:modified xsi:type="dcterms:W3CDTF">2024-10-17T18:57:05Z</dcterms:modified>
</cp:coreProperties>
</file>