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1" r:id="rId2"/>
    <p:sldId id="461" r:id="rId3"/>
    <p:sldId id="503" r:id="rId4"/>
    <p:sldId id="502" r:id="rId5"/>
    <p:sldId id="487" r:id="rId6"/>
    <p:sldId id="272" r:id="rId7"/>
    <p:sldId id="261" r:id="rId8"/>
    <p:sldId id="484" r:id="rId9"/>
    <p:sldId id="482" r:id="rId10"/>
    <p:sldId id="483" r:id="rId11"/>
    <p:sldId id="485" r:id="rId12"/>
    <p:sldId id="474" r:id="rId13"/>
    <p:sldId id="469" r:id="rId14"/>
    <p:sldId id="475" r:id="rId15"/>
    <p:sldId id="468" r:id="rId16"/>
    <p:sldId id="486" r:id="rId17"/>
    <p:sldId id="462" r:id="rId18"/>
    <p:sldId id="423"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88AA40-827E-4603-9E57-693A0D01EFF6}">
          <p14:sldIdLst>
            <p14:sldId id="331"/>
            <p14:sldId id="461"/>
            <p14:sldId id="503"/>
            <p14:sldId id="502"/>
            <p14:sldId id="487"/>
            <p14:sldId id="272"/>
            <p14:sldId id="261"/>
            <p14:sldId id="484"/>
            <p14:sldId id="482"/>
            <p14:sldId id="483"/>
            <p14:sldId id="485"/>
            <p14:sldId id="474"/>
            <p14:sldId id="469"/>
            <p14:sldId id="475"/>
            <p14:sldId id="468"/>
            <p14:sldId id="486"/>
            <p14:sldId id="462"/>
            <p14:sldId id="423"/>
          </p14:sldIdLst>
        </p14:section>
        <p14:section name="Untitled Section" id="{6B2FDA42-E83C-46BA-9F96-D3ED0EDCB642}">
          <p14:sldIdLst/>
        </p14:section>
        <p14:section name="Untitled Section" id="{3566B86B-9392-4958-8144-1A959BA37BD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varScale="1">
        <p:scale>
          <a:sx n="81" d="100"/>
          <a:sy n="81" d="100"/>
        </p:scale>
        <p:origin x="51" y="4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4-10-18T13:48:49.572"/>
    </inkml:context>
    <inkml:brush xml:id="br0">
      <inkml:brushProperty name="width" value="0.05292" units="cm"/>
      <inkml:brushProperty name="height" value="0.05292" units="cm"/>
      <inkml:brushProperty name="color" value="#FF0000"/>
    </inkml:brush>
  </inkml:definitions>
  <inkml:trace contextRef="#ctx0" brushRef="#br0">24839 1181 680 0,'0'0'14'0,"-7"6"3"0,3 0-17 0,4-6 0 0,0 0 0 0,-7 0 0 15,7 0 44-15,0 0 6 0,-7 0 1 0,7 0 0 16,-7-6 5-16,4 0 0 0,-1 3 1 0,1-3 0 15,-1 0 6-15,4 6 1 0,0-5 0 0,0 5 0 16,-3-6-17-16,3 6-3 0,0-6-1 0,0 6 0 16,0 0-8-16,0 0-2 0,0 0 0 0,0 0 0 15,0 0-13-15,0 0-2 0,0 0-1 0,0 0 0 16,0 0 13-16,0 0 2 0,0 0 1 0,0 0 0 0,0 0-8 0,0 6-1 16,-4 0-1-16,4 5 0 0,0-2-3 0,-3-3-1 15,3 6 0-15,-4-6 0 16,4 0 5-16,-3 5 2 0,3 1 0 0,-4-6 0 0,4 9-5 0,-3 8-1 15,-1-11 0-15,4 0 0 0,0 2-1 0,-4-2-1 16,4 6 0-16,-3-6 0 16,3 2-4-16,-4 4-1 0,4-6 0 0,-3 5 0 15,3-2-1-15,-4 3-1 0,4-1 0 0,0-2 0 16,-3 3-3-16,3-7 0 0,0 7 0 0,-4-6 0 16,4 2 0-16,0 4 0 0,0-6 0 0,0 5 0 15,0-2-8-15,0-3 0 0,0 6 0 0,4-1 8 16,-4-2-8-16,0-3 0 0,3-1 9 0,1 7-9 15,-4-6 0-15,3-3 0 0,1 2 0 0,-4 1 0 0,3-6 8 16,1 6-8-16,-4 0 10 0,4-9-10 0,-4-3 0 0,0 0 0 16,0 0 0-16,3 5 0 0,-3-5 0 0,0 6 0 0,0-6 0 15,0 0 0-15,0 0-20 0,0 0 2 0,0 0 1 0,0 6 0 32,0 0-19-32,0 0-3 0,0-6-1 0,0 6 0 15,0-6-32-15,0 0-8 0,0 0 0 0,0 0-1 16,-3 12-116-16,3-12-23 0,0 0-5 0</inkml:trace>
  <inkml:trace contextRef="#ctx0" brushRef="#br0" timeOffset="1169.553">24440 1058 615 0,'0'0'12'0,"0"0"4"0,0 0-16 0,0 0 0 0,0 0 0 0,0 0 0 15,0 0 49-15,0 0 7 0,0 0 0 0,0 0 1 16,0 0-7-16,0 0-2 0,0 0 0 0,0 0 0 16,0 0-16-16,0 0-4 0,0 0-1 0,0 0 0 15,0 0 3-15,0 0 1 0,0 0 0 0,0 0 0 16,0 0 21-16,0 0 5 0,0 0 1 0,0 0 0 16,0 0 1-16,0 0 0 0,0 0 0 0,0 0 0 0,0 0-17 0,0 0-3 15,0 0-1-15,0 0 0 0,0 0-12 0,0 0-2 16,0 0-1-16,0 0 0 0,0 0-3 0,0 0 0 15,0 0 0-15,0 0 0 16,4 0 0-16,0 0-1 0,3 6 0 0,-4-6 0 0,4 5-9 0,0-5-2 16,4 0 0-16,-4 6 0 0,0-6-8 0,0 0 0 15,0 6 9-15,4 0-9 16,-4-6 8-16,0 0-8 0,3 0 10 0,1 6-10 0,-1-6 12 0,1 0-4 16,0 0-8-16,-1 6 12 0,1-6-1 0,-1 0-1 15,1 6 0-15,3-6 0 0,0 0-10 0,-3 6 10 16,-1-6-10-16,1 0 10 15,0 3-10-15,-1-3 0 0,4 2 9 0,0-2-9 16,-3 0 8-16,3 0-8 0,0 0 10 0,-3 3-10 0,3-3 10 16,-4 0-10-16,4 0 10 0,-3 0-10 0,0 0 9 15,-1 0-9-15,1 0 8 0,-1 0-8 0,1 0 0 16,0 0 0-16,-1 0 8 0,1 0-8 0,-1 0 0 0,-3 0 0 0,4 0 0 0,0 0 0 16,-4 0 0-16,3-3 0 15,-3 3 0-15,0 0 0 0,4-2 0 0,-4-1 8 0,4 3-8 0,-1 0 0 16,-3 0 0-16,0 0 0 0,4 0 0 15,-4 0 0-15,0 3 0 0,-4-3 0 16,4 2 0-16,1-2 0 0,-1 3 0 0,-4 3 0 0,4 0 0 16,0-6 0-16,-3 0 0 0,3 6 8 0,-4-6-8 0,4 6 0 15,-3 0 11-15,-1 0-3 0,1-6-8 0,-4 0 12 16,0 0 0-16,4 6-1 0,-4-6 0 0,3 11 0 16,1-5-3-16,-4-6 0 0,0 9 0 0,3-3 0 15,-3-6 1-15,0 6 0 0,0-6 0 0,0 6 0 16,0-6-1-16,4 6 0 0,-4-1 0 0,0 7 0 15,3-6-8-15,-3-3 10 0,4 3-10 0,-4 0 10 16,3 0-10-16,-3 5 0 0,0 1 0 0,4-6 0 16,-4 6 0-16,0-6 8 0,0 8-8 0,0-2 0 15,0 0 0-15,0-6 0 0,0 6 8 0,0-4-8 16,3 4 0-16,-3 0 12 0,0 0-12 0,0-1 12 16,0 1-12-16,-3 3 12 0,3-3-12 0,0 5 12 15,-4-11-12-15,4 6 0 0,0 3 9 0,-3-4-9 0,3 1 0 0,0 0 0 16,0 3 0-16,0-4 8 15,0 1-8-15,0 0 0 0,0 0 0 0,0-1 0 16,0-2 0-16,0 3 0 0,3 6 0 0,-3-7 0 16,4 4 0-16,-4-3 0 0,3 5 0 0,-3 1 0 15,4-6 0-15,-1 3 0 0,1-4 0 0,-4 7 0 16,3-6 0-16,-3-1 0 0,4-2 0 0,-4 3 0 16,0 0 0-16,3 0 0 0,-3-1 0 0,0-5 0 0,4 3 0 15,-4 3 0-15,0 0 0 0,0-7 0 0,0-5 0 0,0 6 0 16,0-6-8-16,0 0 8 15,0 0-27-15,0 0 0 0,0 0 0 0,0 0 0 16,0 0-37-16,0 6-7 0,0-6-1 0,0 6-1 16,0-6-35-16,0 0-6 0,0 0-2 0</inkml:trace>
  <inkml:trace contextRef="#ctx0" brushRef="#br0" timeOffset="2658.025">23957 1043 725 0,'0'0'15'0,"0"0"4"0,0 0-19 0,0 0 0 0,0 0 0 0,0 0 0 15,0 0 34-15,0 0 3 0,0 0 1 0,0 0 0 16,0 0-3-16,0 0-1 0,0 0 0 0,4 6 0 0,-4-6-7 0,0 0-2 16,7 9 0-16,-7-9 0 15,3 0-1-15,-3 0-1 0,0 0 0 0,4 6 0 0,-4-6 2 16,0 0 1-16,0 0 0 0,3 5 0 16,-3-5 10-16,0 0 1 0,0 0 1 0,0 0 0 0,0 0 11 0,0 0 3 15,0 0 0-15,0 0 0 16,0 0-2-16,0 0 0 0,4 0 0 0,3 0 0 0,0 0-22 0,-7 0-4 15,0 0 0-15,0 0-1 16,0 0-15-16,3 0-8 0,-3 0 10 0,0 0-10 0,8 0 0 0,-8 0 0 16,7-5 0-16,-7 5 0 15,7 0 0-15,-7 0 0 0,7 0 0 0,-7 0 0 0,7 0 0 0,-7 0 0 0,0 0 0 16,0 0 0-16,0 0 0 16,3 0 0-16,4 0 0 0,-3 0 0 0,3-6 0 0,-7 6 0 0,7 0 0 0,-4 0 0 15,1-6 8-15,-4 6-8 0,7-3 0 16,0 3 0-16,0 0 8 0,-3 0-8 15,3-6 0-15,-7 6 0 16,7 0 8-16,-7 0-8 0,3 0 0 0,-3 0 9 0,7-6-9 0,-3 6 10 16,-4 0-10-16,0 0 10 15,0 0-10-15,0 0 8 0,0 0-8 0,0 0 8 0,7-6-8 0,-7 6 0 0,4 0 0 16,-4 0 0-16,0 0 0 0,0 0 0 0,0 0 0 0,0 0 8 16,3 6-8-16,-3-6 0 0,0 0 0 0,0 0 0 15,7 6 0-15,-7-6 0 0,4 6 0 0,-4-6 0 16,0 0 0-16,3 0 8 0,-3 0-8 0,4 9 0 15,-4-3 8-15,3-1-8 0,-3-5 8 0,0 6-8 16,4 6 12-16,-4-12-4 0,0 6 0 0,0 6 0 16,0-6-8-16,3-1 10 0,1 4-10 0,-4-3 10 15,0 0-10-15,3 6 10 0,-3-6-10 0,0 0 10 16,0-6-10-16,0 5 8 0,0-5-8 0,0 12 8 16,0-3-8-16,4-3 0 0,-4-6 0 0,0 6 0 15,0 0 0-15,0 5 0 0,0-5 0 0,0 0 0 0,3 3 0 16,-3-3 0-16,0 0 0 0,0-6 0 15,4 12 0-15,-4-1 8 0,0-5-8 0,0 0 0 16,0 6 0-16,0-6 0 0,0 2 0 0,0-8 0 16,0 12 0-16,0-12 8 0,0 0-8 0,-4 6 0 0,4 6 0 0,0-6 0 15,0 6 0-15,0-12 0 16,0 5 0-16,0-5 0 0,0 9 0 0,0-9 0 0,0 0 0 0,0 6 0 16,0-6 8-16,0 0-8 15,0 0 0-15,0 0 0 0,0 0 0 0,0 6 0 0,0-6 0 0,0 6-16 0,4 0 4 16,-4 0 1-1,0-6-56-15,0 0-11 0,0 0-2 0,0 0-1 16,0 0-103-16,3 0-21 0,5-6-4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4-10-18T13:58:45.166"/>
    </inkml:context>
    <inkml:brush xml:id="br0">
      <inkml:brushProperty name="width" value="0.05292" units="cm"/>
      <inkml:brushProperty name="height" value="0.05292" units="cm"/>
      <inkml:brushProperty name="color" value="#FF0000"/>
    </inkml:brush>
  </inkml:definitions>
  <inkml:trace contextRef="#ctx0" brushRef="#br0">2889 6149 364 0,'0'0'16'0,"0"0"-16"15,0 0 54 1,0 0 8-16,4 3 2 0,-4-3 0 0,0 0 51 0,0 0 10 0,7 0 3 0,-7 0 0 16,0 0-52-16,0 0-9 0,0 0-3 0,3 3 0 15,-3-3-51-15,0 0-13 0,0 0 0 0,4 12 0 16,-4-12 78-16,3 6 13 0,-3 0 2 0,0 6 1 15,0-7-42-15,0 7-9 0,-3-3-2 0,3 3 0 16,-4 0-9-16,1-7-3 16,3 13 0-16,-4-9 0 15,4 3-12-15,0-1-2 0,0 1-1 0,0 0 0 0,0 0-14 0,0-1 11 0,0 4-11 0,4-3 10 16,-4 0-10-16,3 2 0 0,1-5 0 0,-4 6 0 16,3-3 0-16,4-1 0 0,-3 1 0 0,0 0 0 15,-4 3 0-15,3-4 0 0,1 7-9 0,-1-6 9 16,1 8 0-16,-1-8 0 0,4 6 0 0,-7-4 0 15,4 4 12-15,-1 0-1 0,-3-1 0 0,4 4 0 16,-1-3-11-16,-3-1-12 0,4-5 2 0,-4 9 1 16,0-10 9-16,3 1 12 0,-3 0-2 0,0 3-1 15,0-4-9-15,0-5 0 0,4 6 0 0,-4-6 0 16,0 3 0-16,0-3 0 0,0-6 0 0,0 5 0 16,0-5 0-16,0 6 0 0,0-6 0 0,0 0 0 15,0 6 16-15,0-6 2 0,0 0 0 0,0 0 0 16,0 0-29-16,0 0-5 0,0 0-2 0,0 0 0 15,0 0 39-15,0 0 8 0,0 0 2 0,0 0 0 16,0 0-50-16,0 0-9 0,0 0-3 0,0 0 0 16,0 0 31-16,0 0 0 0,0 0 0 0,0 0 0 15,0 0 19-15,0 0 9 0,0 0 3 0,0 0 0 16,3 6-31-16,-3-6 0 0,7 0 0 0,1 6 0 16,-5-6 0-16,4 0 0 0,4 6 0 0,-1 0 0 0,-3-6 0 0,4 6 0 15,-4-6 0-15,4 5 0 16,3 1 0-16,-4-3 0 0,4 0 0 0,1 3 0 0,-1 0 0 0,3 3 0 0,1-3-8 15,-4 0 8-15,-3-1 0 0,3 7 0 0,0-6 0 16,3 0 0 0,-6 3-24-16,3 3-2 0,0-7 0 0,-3 1 0 0,-1 0 26 0,-3 0 0 0,1 0 0 15,-1 0 0-15,0 0 0 0,-4 0 0 0,1-4 0 16,3 1 0-16,-4 0-14 0,-3-3 2 0,4 0 1 0</inkml:trace>
  <inkml:trace contextRef="#ctx0" brushRef="#br0" timeOffset="881.185">3411 6649 1094 0,'0'0'23'0,"0"0"5"0,0 0-28 15,0 0 0-15,0 0 0 0,0 0 0 0,-7 3 56 0,7-3 7 0,0 0 1 0,0 0 0 16,0 0 0-16,0 0 0 0,0 0 0 0,0 0 0 16,0 0-20-16,0 0-4 0,0 0-1 15,0 0 0-15,0 0-26 0,0 0-5 0,0 0 0 0,0 0-8 16,0 9 14-16,0-9-4 0,4 6-1 0,-4 0 0 16,3 5 0-16,1-5 0 0,3 0 0 0,-7 0 0 15,3 0-9-15,5 3 0 0,-1 3 0 0,3-7 0 16,-3 1 0-16,4 0 0 0,-4 0 0 0,3 3 0 15,1-3 12-15,-4 3 1 0,7-4 0 0,-3 4 0 16,-1-3-13-16,-3 0-18 0,4 0 4 0,0 0 1 16,-1-6 25-16,1 6 4 0,-4-3 2 0,0 0 0 15,3-3-18-15,-2 0 10 0,-1-3-10 0,0 3 8 16,3-9 0-16,-3 9-8 0,0-12 12 0,0 6-4 16,0 0 0-16,-7-5-8 0,7-4 12 0,-3 9-4 15,3-6-8-15,-3 0 10 0,-1-5-10 0,1 5 10 16,-4 3-10-16,3-3 0 0,1 1 0 0,-4 5 8 15,0-6-8-15,0 6 0 0,0-3 0 0,-4 3 0 16,1 1-10-16,-1-1 10 0,-3 0-13 0,4 6 5 16,-5-6 8-16,1 0-13 0,0 0 5 0,0 6 8 15,-3-6-15-15,3 3 5 0,-7 3 1 0,7 0 0 16,-4 0-7-16,0 3-2 0,1 3 0 0,-1-6 0 16,-3 6 18-16,3 0 0 0,4-6 0 0,0 6 0 15,0 0 9-15,-3 5 6 0,3-8 1 0,-4 3 0 0,4 0-26 16,3-3-5-16,1 6-1 0,-4-9 0 0,7 0 16 0,0 0 0 15,0 0 0-15,-4 6 0 0,1 0 0 0,-1 5 0 16,1-5 0-16,3 3 0 0,-4 0 0 0,4 0 0 0,0 3 0 16,0-7 0-16,0 7 0 0,0-6 0 0,0 3 0 15,0 3 0-15,0-4 0 0,0 1 0 16,0 3 0-16,4 0 0 0,-4-3 0 0,3-1 0 0,-3 1 0 0,4 3 0 16,-1-6 0-16,1 6 0 0,-1-1 0 15,4-5 0-15,-3 0 0 0,0 0 0 0,3 0 0 0,0 3 0 16,0-3 38-16,0 0 10 0,0-6 3 0,0 5 0 15,-4-5-31-15,4 6-5 0,4 0-2 0,0 0 0 16,-1-3-13-16,-3 0 0 0,7 6 0 0,-7-6 0 16,4 6 0-16,0-9 0 0,-1 0 0 0,1 5 0 15,-4-5 0-15,0 6 0 0,0-6-10 0,0 0 10 16,4 0-35-16,-1 0-1 0,1 0-1 0,-4 0 0 16,3-6-23-16,1 1-5 0,0-1-1 0</inkml:trace>
  <inkml:trace contextRef="#ctx0" brushRef="#br0" timeOffset="1539.758">3941 6699 850 0,'0'0'17'0,"0"0"6"0,0 0-23 0,0 0 0 0,0 0 0 0,0 0 0 15,0 0 87-15,0 0 13 0,0 0 2 0,0 0 1 16,0 0-31-16,0 0-7 0,0 0-1 0,0 0 0 16,0 0-31-16,0 0-6 0,0 0-2 0,0 0 0 15,0 0 31-15,0 0 7 0,0 0 1 0,-4 6 0 16,4-6-52-16,-4 6-12 0,4 3 0 0,-3 0 0 16,3-9 0-16,0 11 0 0,0-5 0 0,0 6 0 15,3-6 45-15,-3 6 7 0,0 2 0 0,4-8 1 16,-4 6-33-16,4-6-8 0,-4 6 0 0,0-1-1 15,3-2 13-15,1 3 4 0,3-6 0 0,-4 0 0 16,1 5-18-16,3-5-10 0,-4-6 12 0,1 9-12 16,3-3 11-16,0 0-11 0,-4 0 10 0,4 0-10 15,1-6 15-15,2 6-3 0,-3-6-1 0,0 0 0 0,0 0-2 0,0 0 0 16,0 0 0-16,4 0 0 0,0 0-9 0,-1-6 10 16,1 6-10-16,-4 0 10 0,3 0-2 0,-3-6-8 15,1 0 12-15,-1 3-4 0,3 0-8 0,-3-3 12 0,-3-3-12 16,3 3 12-16,0 1-4 0,-7 5-8 0,0 0 12 0,0 0-4 15,7-6-8-15,-4-6 0 0,4-6 0 0,-3 9 0 16,-4 9 0-16,7-8 0 0,0-1 0 0,-3 3 0 16,-4 6 0-16,3-6 8 0,-3 6-8 0,4-12 0 15,-1 3 0-15,1 1 0 0,-4-4 8 0,3 3-8 16,-3-3-17-16,0 6-6 0,0 6-1 0,0-17 0 16,0 8 14-16,-3-3 10 0,-1 6-13 0,1-5 5 15,-1-1-56 1,-3-3-12-16,4 3-1 0,-4 6-1 0,-1-11-118 15,1 5-23-15,0 6-5 0</inkml:trace>
  <inkml:trace contextRef="#ctx0" brushRef="#br0" timeOffset="2370.503">4452 6790 1267 0,'0'0'28'0,"0"0"5"0,0 0 2 0,0 0 1 0,0 0-36 0,0 0 0 0,0 0 0 0,0 0 0 15,0 0 76-15,0 0 8 0,-7 6 1 0,7-6 1 16,0 0-35-16,-4 0-7 0,1 6-2 16,3 0 0-16,0-6 10 0,0 0 3 0,0 0 0 0,0 0 0 15,0 0-28-15,0 0-6 0,0 0-1 0,-4 6 0 16,4 6-20-16,0-7-13 0,0 4 1 0,0-3 1 15,0 6 11-15,4 0 0 0,-4-6 0 0,3 5 0 16,1-2 34-16,3-3 9 0,-3 6 1 0,-1 0 1 16,-3-7-28-16,4 7-5 0,-1-3-2 0,-3 3 0 15,4 0-1-15,-4-7 0 0,3 7 0 0,1-6 0 16,-4 6-9-16,3-3 0 16,-3-4 0-16,0 7 0 0,0-12 0 0,0 0 0 0,0 0 0 0,0 6 0 15,0-6 0-15,0 0 0 0,0 0 0 0,0 0 0 16,0 0 0-16,0 0 0 0,0 0 0 0,0 0 0 15,0 0 0-15,0 0 0 0,0 0 0 0,0 0 0 16,0 0 53-16,0 0 9 0,-3 0 2 0,-1 6 0 16,4-6-52-16,0 0-12 0,0-6 0 0,-3 0 0 15,-1 0 0-15,1-2 9 0,-1 2-9 0,-3 0 8 16,0-6-8-16,3 6 0 0,1 0 0 0,-1 0-11 16,1 1 11-16,-1-7 0 0,1-3 0 0,-1 3 0 15,4 6 0-15,-3 1 0 0,-1-1 0 0,1-6 0 16,3 6 0-16,-4-6 0 0,4 3 0 0,0-2 0 15,0-1 0-15,4-6 0 0,-4 7 0 0,3 2 0 0,-3-3 0 16,4 6 0-16,-4 0 0 0,3 0 0 0,-3-3 0 16,7 1 0-16,-3-1 0 0,3 3 0 0,-4-6 0 0,5 6 0 15,-1-5 0-15,0-7 0 0,-4 6 0 0,4-3 0 16,0-2 0-16,0 5 0 0,-3-3 0 0,3 9 0 0,0-5 0 16,-4-1 0-16,8 0 0 0,-7 3 0 0,-1-2 8 15,4 5-8-15,-3 6 0 0,-1-6 0 0,-3 6 0 16,4 0 0-16,3 0-9 15,0 6 9-15,0-3-10 0,0 0 10 0,0 5-22 16,0-5 2-16,0 6 0 0,-3-3 0 0,3 0-15 16,-4-6-2-16,4 6-1 0,0 0 0 15,0 5-12-15,1-2-2 0,2 3-1 0,-3 0 0 0,-3-6-19 0,3 0-4 16,-4-1-1-16,4-5 0 0,0 6-143 0,0-6-29 0,0 6-6 16</inkml:trace>
  <inkml:trace contextRef="#ctx0" brushRef="#br0" timeOffset="3226.442">5105 6623 1497 0,'0'0'32'0,"0"0"8"0,0 0 0 0,0 0 4 0,0 0-36 0,0 0-8 0,-7 11 0 0,0-8 0 15,3 3 53-15,4-6 9 0,-7 3 2 0,0-3 0 16,0 0 0-16,7 0 0 0,-7-3 0 0,7 3 0 16,-7 0-9-16,0 3-2 0,3 0 0 0,1 0 0 15,-4 6-33-15,0-9-8 0,-8 6 0 0,8 0-1 16,4-6-11-16,-4 0 0 0,3 0 0 0,4 0 0 16,-7 6 0-16,0-6 0 0,4 5 0 0,-4-5 0 15,3 6 0-15,-3-6 0 0,0 6 0 0,3 0 0 16,1-3 0-16,-1 3 0 0,1-3 0 0,-4 3 0 15,7 3 0-15,-4-4 0 0,4 7 0 0,-3-6 0 16,3 0 0-16,0 0 0 0,0 3 0 0,0-3 0 16,0-6 0-16,0 0 0 0,0 0 0 0,0 11 0 15,3-5 0-15,-3 0 0 0,4 0 0 0,-4 0 0 16,3 3 0-16,-3-1 0 0,4 1 0 0,-4-3 0 16,0-6 0-16,0 0 0 0,0 0 0 0,0 0 0 15,0 0 0-15,3 6 0 0,-3-6 0 0,0 0 0 16,0 0 0-16,0 0 0 0,0 0 0 0,0 0 0 15,0 0 0-15,11 6 0 0,0-6 0 0,-11 0 0 16,0 0 0-16,0 0 0 0,0 0 0 0,7 0 0 0,-7 0 0 16,10 0 0-16,-3 0 0 0,-7 0 0 0,11 0 0 0,-11 0 0 15,10 0 0-15,-3 0 0 0,-7 0 0 16,15 12 0-16,-5-12 0 0,-3 6 0 0,-3-1 0 0,3 1 0 16,-7-6 0-16,7 6 0 0,0 0 0 15,-4 3 0-15,4 3 0 0,1-6 0 0,-8-6 21 16,7 5 3-16,0 1 0 0,0 6 0 0,-4-6-24 15,1 3 0-15,-4 3 0 0,3-7-8 0,-3 1 8 0,0-6 0 16,0 0 0-16,4 6-8 0,-4 0 8 0,0-6 0 0,3 12 0 0,-3-6 0 16,0 2 0-16,-3 4-8 0,3-12 8 0,-4 6 0 15,4-6-9-15,0 0 9 0,0 0-10 0,0 0 10 16,0 0 0-16,-7 0 0 0,0 6 0 0,0-6 0 16,0 0 8-16,0 6-8 0,-4-6 9 0,4 6-9 15,-3-6 10-15,-1 6-10 0,4-6 10 0,-3 0-10 16,-1 0-12-16,0 6-9 0,4-6-2 0,-3 0 0 15,3 0 23-15,0 0 0 0,7 0 0 0,-7-6 0 16,7 6 0-16,0 0 0 0,0 0 0 0,-7 6 0 16,7-6-56-16,0 0-6 0,-4 2-2 15,-3 1 0-15,7-3-153 0,0 9-31 0</inkml:trace>
  <inkml:trace contextRef="#ctx0" brushRef="#br0" timeOffset="6841.324">6311 6696 980 0,'-3'12'20'0,"6"0"5"0,-3 2-25 0,0-8 0 0,-3 0 0 0,3 0 0 15,0 0 73-15,-4-3 10 0,4 9 1 0,0-6 1 16,0-1-17-16,-3 1-4 0,3-6-1 0,-4 6 0 16,4-6 9-16,-3 0 1 0,3-6 1 0,0 6 0 15,-4-9-25-15,4 1-5 16,0-1 0-16,-4 3-1 0,4 6-35 0,0 3-8 0,0 9 0 0,-3-6 0 31,3-6-32-31,0 0-9 0,0 0-2 0,-7 2 0 0,3-2 35 0,-6 3 8 0,6-3 0 0,-3 6 0 16,0-6-53-16,0 0-9 0,4-6-2 15,-4 3 0-15,-1 1 52 0,1-4 12 0,0-3 0 0,0 6 0 16,-3 0 16-16,3 3 7 0,0-6 1 0,-4 6 0 16,4-6-24-16,0-6 8 0,-4-2-8 0,1 8 0 15,3 0 0-15,-4 0 0 0,4 3 0 0,0 0 0 16,0 3 0-16,0-6 0 0,0 6 0 0,0-6 0 16,0 6 0-16,0 0-8 0,0 0 8 0,0 0-8 15,3 6 8-15,-3-6-8 0,3 6 8 0,1 0-8 16,-4 3 8-16,0-3 0 0,3 6-9 0,1-7 9 15,-1 7 0-15,4 0-11 0,-3 3 11 0,3 2-8 16,0-5 8-16,-4 0 0 0,4 5 0 0,0-5-8 0,4 3 8 0,-4-3 0 16,0-1 0-16,3 7 0 15,-3-3 9-15,4-3 4 0,-4-1 1 0,7 1 0 16,-4 3 5-16,1-3 1 0,6-1 0 0,-3 1 0 16,-3 0-2-16,3-6 0 0,0 0 0 0,0-4 0 15,4 4 6-15,-4 0 0 0,3 0 1 0,1 0 0 16,0 0-6-16,3 0-2 0,0-6 0 0,0 6 0 15,0-6-8-15,-7 6-1 0,7-6-8 0,-3 0 12 0,3 0-12 0,0 0 0 16,0 0 0-16,4 0 0 16,-1 0-36-16,-3 0-6 0,-3-6-2 0,3 6 0 15,0 0-117-15,4 0-24 0</inkml:trace>
  <inkml:trace contextRef="#ctx0" brushRef="#br0" timeOffset="7603.758">6618 6073 1168 0,'0'0'33'0,"-3"6"7"0,3-6-32 16,-4 3-8-16,4-3 0 0,-3 6 0 16,-1 3 16-16,0-1 2 0,1 4 0 0,-1 0 0 15,4 0 29-15,0-1 5 0,0 4 2 0,4-3 0 0,-1 5-21 0,-3 7-4 0,4 2-1 0,0 1 0 16,-1-4-9-16,4 7-3 0,-3 2 0 15,3-2 0-15,-4 2 4 0,4 3 0 16,4 3 0-16,-4-5 0 0,-4 8 0 16,1-3 0-16,0 3 0 0,-1-3 0 0,-3-5 11 0,4 2 2 15,-4-11 1-15,0 2 0 16,0-2-5-16,0-7-1 0,0 4 0 0,-4-4 0 0,4-5-9 0,-3 3-3 16,-1 3 0-16,0-7 0 0,4 1-8 0,-3 3-8 15,3-3 12-15,-4 5-12 0,1-11 8 0,-4 9-8 0,7-6 0 0,-4-4 0 16,1 4 0-16,3-3-11 0,-4 0 0 0,4 6 0 15,0-12 21-15,0 0 4 0,0 0 1 0,0 0 0 16,0 0-24-16,0 0-5 0,0 0-1 0,-3 6 0 16,3-6 29-16,0 0 6 0,0 0 0 0,0 0 1 15,0 0-33-15,0 0-8 0,0-6 0 0,0 0-1 16,-4 0 37-16,4 0 8 0,0-6 2 0,0 1 0 16,0 2-26-16,4-3 0 0,-4 0 0 0,3 1 0 15,-3 2 0-15,4-3 0 0,-4 0-9 0,0 6 9 16,3-5 0-16,1 5-8 0,3-9 8 0,-4 6 0 15,1 0 0-15,-1 3 0 0,-3-5 0 0,4-1 0 16,0 6 0-16,-1-3 0 0,1 0 0 0,-1 4 0 16,4-1-21-16,-3-3 2 0,-4 9 1 0,7 0 0 15,-7 0 26-15,7 0 6 0,0 0 1 0,0 0 0 16,0 0-24-16,0 9-5 0,0-1-1 0,0-2 0 16,0 3 15-16,0 3 0 0,0 0 0 0,4-1 0 15,-4-5 0-15,-7 6 0 0,7 3 0 0,-4-3 0 0,1-1 0 16,-4 1 0-16,4 3 0 0,3-3-9 15,-4-1 9-15,4 1 0 0,0 0 0 0,0 0 0 0,0 2 0 16,-3-8 0-16,3 6 0 0,-4 0 0 0,5-6 0 0,-5-1 0 16,1 1 0-16,-1 0 0 0,1 3 0 0,3-3 0 0,-4-6 0 0,1 6 0 31,-1-6-23-31,4-6-2 0,-7 6-1 0</inkml:trace>
  <inkml:trace contextRef="#ctx0" brushRef="#br0" timeOffset="8257.073">7214 6808 1333 0,'0'0'28'0,"0"0"6"15,0 0-34-15,0 0 0 0,0 0 0 0,0 0 0 0,0 0 94 0,0 0 12 16,0 0 2-16,0 0 1 16,0 0-36-16,0 0-7 0,0 0-2 0,-7 6 0 15,0 3-36-15,0-6-7 0,0 2-1 0,4 1-1 0,3-6-3 16,-7 6 0-16,-1-3 0 0,1 3 0 0,4 0 0 15,-4 6 0-15,-4-6 0 0,4 5 0 16,0-2-4-16,4 0-2 0,-4 6 0 0,3-4 0 0,-3 1-10 16,3-3 10-16,1 3-10 0,-4 0 10 15,7-1-10-15,-4-5 0 0,1 6 0 0,3-6 0 0,0 3 0 16,0-4 0-16,0 1 0 0,0 0 0 0,3 0 0 0,-3-6 0 16,4 6 0-16,-1 0 0 0,1 0 0 0,-1 0 0 15,1-6 0-15,-1 6 0 0,1-4 0 0,3-2 0 0,-3 3 0 0,3 0 0 16,-4-3 0-16,4 3 0 0,4-3 0 0,-4 0 0 15,-4 0 0-15,4-3 0 0,1 0 0 0,2 0 0 16,-3 1 0-16,0-4 0 0,0 0 0 0,0 0 0 16,0 0-14-16,4 0 5 0,-4-6 1 0,0 4 0 15,0-1-22-15,0-6-4 0,0 9-1 16,-3-6 0-16,6 1 35 0,-10 2 0 0,4-3 0 0,-1 6 0 16,-3 0-16-16,0 6 4 0,0 0 1 0,0 0 0 15,0 0 2-15,0 0 0 0,0 0 0 0,0 0 0 16,4 6-3-16,-1-6 0 0,1 0 0 0,-1 6 0 15,1 0-16-15,0 6-3 0,-1-3-1 16,1 2 0-16,-1 1 52 0,-3 6 9 0,7-7 3 0,-7 4 0 16,7-3-24-16,-3-6-8 0,-1 0 0 0,1 2 0 15,-1-5 0-15,1 3 0 0,-1 0 0 0,1 3 0 16,-1-3 0-16,1 0 0 0,0 0 0 0,-1 0 0 16,4-6 0-16,-3 0 0 0,3 0 0 0</inkml:trace>
  <inkml:trace contextRef="#ctx0" brushRef="#br0" timeOffset="8821.599">7433 6044 999 0,'0'0'42'15,"0"11"-34"1,0-5 39-16,4 6 7 0,-4-6 2 0,0 3 0 16,3 8-19-16,-3-5-3 0,4 6-1 0,-1-4 0 15,4 10 25-15,-3-1 5 0,6 4 1 0,-3 2 0 16,0-2-52-16,0 2-12 0,1-5 0 0,2 8 0 0,-3-8 60 0,0 2 8 16,4-2 3-16,-8 5 0 0,4-3-31 0,0-2-7 15,0 8-1-15,1-8 0 0,-1 2-12 0,0 4-4 16,-4-10 0-16,4 4 0 15,0 2-8-15,-3 4-8 0,3-7 12 0,-4 6-12 16,4-2 8-16,-3-4-8 0,0 4 0 0,-1-4 0 16,1-2 8-16,-1 8-8 0,1-8 0 0,-1 8 0 15,8-5 0-15,-8-4 0 0,-3-2 0 0,4 0 0 16,-1-4 0-16,1-2 0 0,-4-6 0 0,3 6 0 0,1-6 0 0,-4 6 0 16,0-7 0-16,3 1 0 15,-3-3 0-15,0 9 0 0,-3 0 0 0,3-12 0 0,0 0 0 0,0 0 0 0,0 0 0 16,0 0 0-16,0-9 0 0,0-3 0 0,0 6 0 0,0 0 0 31,0 6-25-31,0 0-6 0,0 0-1 0,0 0 0 0,-4-5-152 0,1-1-32 16</inkml:trace>
  <inkml:trace contextRef="#ctx0" brushRef="#br0" timeOffset="9186.778">7426 6649 1337 0,'0'0'28'0,"0"0"6"16,0 0-34-16,0 0 0 0,0 0 0 0,0 0 0 15,0 0 58-15,0 0 5 0,0 0 1 0,0 0 0 0,0 0 10 0,0 0 2 16,0 0 1-16,0 0 0 0,0 0-39 0,4 6-8 15,-1 12-2-15,1-7 0 0,-4-11-4 0,7-5-2 0,0-1 0 0,0 6 0 16,3-6-10-16,1 6-3 0,-1 6 0 0,-2-6 0 16,2-6-9-16,4 6 0 0,-3-6 0 0,-1 0 0 15,4 3 0-15,-3 0 0 0,3 0 0 0,0 3 0 16,0 0 0-16,1 0 0 0,-5-3 0 16,8 3 0-16,-8 6 0 0,4 0 8 0,1 0-8 0,-5-6 0 15,4 6 0-15,0 0-20 0,-3 0 3 0,0-1 1 16,-1-5-35-1,1 0-6-15,-1 6-2 0,4-6 0 0,-3 0-55 16,3 6-11-16,-7-6-3 0</inkml:trace>
  <inkml:trace contextRef="#ctx0" brushRef="#br0" timeOffset="9962.572">8149 6720 942 0,'0'0'20'0,"0"0"4"0,0 0-24 0,0 0 0 15,0 0 0-15,0 0 0 0,0 0 88 0,0 0 12 0,0 0 4 16,0 0 0-16,0 0 19 0,0 0 4 0,0 0 1 0,0 0 0 16,-7 0-81-16,0-3-16 0,0 3-3 0,0-3-1 15,7 3-12 1,-7 0-3-16,-4-3 0 0,4 3 0 16,0 0-12-16,-3 3 0 0,3-3 8 0,-4 3-8 0,4 0 0 0,3-3 0 0,4 0 0 0,-10 9-10 15,3-4 10-15,3 7 0 0,-3-6-9 0,0 3 9 16,0 6 0-16,4-1 0 0,-1-8 0 0,0 6 0 15,1-6 8-15,3 6 0 0,0-4 0 0,-4 4 0 16,4 0 4-16,-3 0 0 0,3-12 0 0,0 0 0 16,0 0-4-16,0 0-8 0,0 0 12 0,0 0-4 15,3 6-8-15,-3-1 10 0,0 1-10 0,0-6 10 16,4 3-10-16,-4-3 0 0,0 6 0 0,0-6 8 16,0 9-8-16,3 0 0 15,-3-9 0-15,0 6 0 0,0-6 0 0,0 0 0 0,8 6 0 0,-5-6 8 16,1 5-8-16,-1-5 0 0,4 0 0 0,0 6 0 15,-7-6 0-15,7 6 0 0,-3 0 0 0,3-6 0 16,-4 3 0-16,1-3 0 0,3 0 0 0,-4 0 0 16,-3 0 0-16,8 3 0 0,-5 6 0 0,4-6 0 15,0 0 0-15,-3 3 8 0,3-6-8 0,0 0 0 16,0 5 0-16,-4-5 0 0,4 0 0 0,-3 6 0 16,3 0 0-16,0-6 0 0,-3 6 0 0,6-6 0 15,-6 6 0-15,-1 0 0 0,4-6 0 0,-3 0 0 16,-4 0 0-16,0 0 0 0,3 3 0 0,-3-3 0 15,7 3 0-15,-3 0 0 0,3 0 0 0,-7-3 0 16,4 5 0-16,-1 4 0 0,-3-3 0 0,0 0 0 16,4 0 0-16,-4 0 0 0,0 6 0 0,0-10 0 0,0 7 0 0,0 0 0 15,-4 3 0-15,1 0 0 0,-1-6 0 0,0 5 0 16,1-5-14-16,-4 6 5 0,3-3 9 0,1-3 0 16,-1 5 0-16,-3 1-8 0,4 0 8 15,-1-3 0-15,-6-3 0 0,6-1 0 0,4-5 0 0,-7 0 0 16,7 0 0-16,-7 0 8 0,0 0-8 0,0 0 9 15,-4-5-9-15,4 5 10 16,0-6-10-16,-3 3 0 0,6-3 0 0,-3 3 0 0,3-6-21 16,4 9-7-16,0 0 0 0,0 0-1 15,0 0-178-15,0 0-35 0</inkml:trace>
  <inkml:trace contextRef="#ctx0" brushRef="#br0" timeOffset="37949.405">9599 6673 1094 0,'0'0'23'0,"0"0"5"0,0 0-28 0,0 0 0 0,0 0 0 0,-3 11 0 16,3-11 83-16,0 0 11 0,0 0 2 0,0 0 1 15,-11 0-12-15,11 0-2 0,-7 6-1 0,7-6 0 16,-7 0-15-16,7 0-3 0,-7 6-1 0,-4-6 0 16,4-6-12-16,0 0-3 0,0 6 0 0,0-5 0 15,0-1-10-15,3 0-2 0,4 6-1 0,-7 0 0 16,0 0-13-16,0 6-2 0,7-6-1 0,-10 0 0 0,3 6-35 15,-4-6-6-15,4 0-2 0,0 0 0 0,7 0 24 0,-7 0 0 16,0 5 0-16,0 1 0 16,7-6 0-16,-7 0 0 0,7 0 0 0,-11 6 0 15,11-6 0-15,-7 3 0 0,4 3 0 0,3-6 0 16,-8 6 16-16,8-6 8 0,0 0 2 0,0 0 0 0,0 0-26 0,-7 3 0 16,7-3 0-16,0 0 0 15,0 0-20-15,0 0-4 0,0 0 0 0,0 0 0 16,0 0 36-16,0 0 8 0,0 0 0 0,0 0 1 0,0 0-21 0,-3 6 0 15,3-6 0-15,0 0 0 16,0 0 0-16,0 0 0 0,0 0 0 0,-4 14 0 0,1-2 0 0,3-6 0 16,0 3 0-16,0-3 0 0,0-6 0 15,0 0 0-15,0 0 0 0,0 0 0 16,-4 12 0-16,4-7 0 0,0 7 0 0,-3-6 0 16,3-6-20-16,0 0 2 0,3-6 0 0,-3 0 0 0,0 6 28 0,0 0 6 0,0 0 0 0,0 0 1 15,0 0-27-15,0 0-6 0,7 0 0 16,-3 6-1-16,-4-6 25 0,7 0 6 0,-4-6 1 0,5 6 0 15,-5 6-24-15,1-6-5 0,3 6-1 0,-4-6 0 16,1 6 24-16,3-6 5 0,0 6 1 0,-4-6 0 16,4 9-15-16,0-3 0 0,-3-1 0 0,3 1 0 15,0 0-9-15,0 0-5 0,0-6-1 0,0 0 0 16,0 0 23-16,0 0 4 0,0 6 0 0,0-6 1 16,1 12-13-16,-1-6-18 0,0 5 4 0,0-5 1 15,0 0 13-15,-4 3 0 0,4-3 0 16,-3 0 0-16,3 5 0 0,0-5 0 0,-4 0 0 0,5 0 0 15,-1-3 0-15,-4 6 0 0,-3-9 0 0,0 0 0 16,4 6 9-16,-1 3 5 0,1-9 1 0,-4 5 0 16,0 1-24-16,3 0-5 0,-3 0-1 0,0-6 0 15,0 0 15-15,0 0 0 0,0 0 0 0,0 0 0 16,0 0 0-16,0 0 0 0,0 0 0 0,4 12 0 16,-4-12 0-16,0 0 0 0,0 3 0 0,0-3 0 15,0 0 28-15,-7 3 8 0,7-3 1 0,-7 0 1 16,3 3-30-16,-3-3-8 0,0 0 0 0,0 0 0 15,0 0 0-15,0 3 0 0,0-3 0 0,0 2 8 16,0 1-8-16,0 0 0 0,-4-3 8 0,4 6-8 0,0-6 0 0,-4 0 0 16,4 0 0-16,-3 0 0 0,3 0 21 15,0 0 0-15,-4 0 0 0,4 0 0 0,7 0-30 0,-7 0-7 0,7 0 0 0,0 0-1 16,-7-6 9-16,7 6 8 0,-7 0-12 0,7 0 12 16,-7-6 0-16,7 6 0 0,-4-2 0 15,4 2 0-15,0 0-9 0,-7-3 9 0,7 3 0 16,0 0-9-1,-7-3-19-15,0 0-3 0,4 0-1 0,-1-3 0 16,4 6-44-16,-4-6-10 0,4 0-2 0,0 6 0 0,0 0-120 0,-3-6-24 16,3 6-4-16</inkml:trace>
  <inkml:trace contextRef="#ctx0" brushRef="#br0" timeOffset="38833.885">9902 6764 1109 0,'0'0'47'0,"0"0"-38"16,0 0 64-16,0 0 13 0,0 0 2 0,0 0 1 15,0 0-6-15,0 0-2 0,0 0 0 0,0 0 0 16,0 0-32-16,0 0-6 0,-7-3-2 0,4 0 0 16,3 3-16-16,-7-6-3 0,3 0-1 0,4 6 0 15,0 0-5-15,0 0-2 0,0 0 0 0,-7 0 0 16,4 6-14-16,-1 0 9 0,1 0-9 0,-1 6 8 16,1-4-8-16,-1 4 10 0,1 0-10 0,-1-6 10 15,0 3 0-15,1-3 0 0,3-6 0 0,-4 5 0 16,1 1 4-16,-1-3 1 0,-3 6 0 0,4-3 0 0,3 6 7 0,0-12 2 15,0 0 0-15,0 0 0 16,0 0 0-16,0 0 1 0,-4 6 0 0,4-6 0 0,0 0-12 0,0 0-2 16,0 0-1-16,0 0 0 0,0 5-10 0,0-5 0 15,0 0 0-15,0 0 0 16,4 6 0-16,-1-6-9 0,1 12 9 0,-1-3 0 16,4 3 0-16,-3-6-8 0,7-1 8 0,-4 7 0 0,0-6 0 0,0 0 0 15,3 6-8-15,1-3 8 0,-1-4 0 0,1 7 0 16,0-6 0-16,3 6 0 15,-4-6 0-15,1 0 0 0,3-4 0 0,-3 4 0 16,-1 0-16-16,1-6 1 0,3 6 0 0,-4-6 0 0,1 0 15 16,0 0 0-16,-4 0 0 0,3 0 0 0,1-6 0 15,-4 6 0-15,3-6 0 0,1 3 0 0,-4-2 0 0,-3-1 0 0,3 0 0 16,-4 0 0-16,4 0 25 0,-3-6 8 0,-1 1 2 0,1-10 0 16,-4 9-5-16,3 0-1 0,-3 1 0 15,-3-1 0-15,3 3-29 0,-7 0 0 16,3 6 0-16,-3-8 0 15,0 5-45-15,-3-6-15 0,3 6-4 0,-4-3 0 0,0 0 52 0,1 4 12 16,3-4 0-16,-4 3 0 0,4 0 0 16,-3 0 0-16,2 0-10 0,-2 6 10 0,3-6-11 0,0 6 3 15,-4 0 0-15,4 0 0 0,0 0 8 0,0 6-12 0,-4-6 12 0,4 6-12 16,4-6 12-16,-4 0 0 0,0 6 0 0,3-6 0 16,4 0 0-16,-7 0 0 0,7 0 0 0,0 0 0 15,-3 6 0-15,3-6 0 0,-7-6 0 0,3 6 0 16,4 0 0-16,0 0 0 0,0 0 0 0,0 0 0 15,0 0 0-15,0 0 0 0,0 0 0 0,0 0 0 16,0 0 0-16,0 0 0 0,-3 6-9 0,3-6 9 16,0 0-27-16,0 0-1 0,0 0 0 0</inkml:trace>
  <inkml:trace contextRef="#ctx0" brushRef="#br0" timeOffset="39507.509">10414 6752 1191 0,'0'0'26'0,"0"0"6"0,0 0 0 0,-4 6 2 0,4-6-34 0,0 0 0 0,-7 6 0 0,0 3 0 16,7-9 51-16,-3 6 3 0,3-6 1 0,-4 5 0 16,1 7-10-16,3 0-1 0,-4 6-1 0,1-4 0 15,3-2-15-15,0 6-4 0,0-7 0 0,0 1 0 0,3 0-1 16,-3 9-1-16,0-10 0 0,0 1 0 15,4 0-14-15,-4-3-8 0,0 2 10 0,0-5-10 16,0-6 32-16,0 0 0 0,0 0 0 0,3 6 0 16,1 0-12-16,-4-6-1 0,0 0-1 0,0 0 0 15,0 0-3-15,0 0-1 0,0 0 0 0,0 0 0 16,0 0-14-16,0 0 0 0,0 0 0 0,0 0 0 0,0 0 54 0,7-6 8 16,0 0 2-16,-4 0 0 0,1-5-52 0,0-4-12 15,-1 9 0-15,1-6 0 16,-1 1 0-16,1-7 0 0,-4 9 0 0,3-3 0 15,1 6 0-15,-4-5 0 0,0-7 0 0,3 9 0 16,-3 0 0-16,0 4 0 0,4-1 0 0,-4 6 0 16,0-3 0-16,3-3 0 0,1 0 0 0,-4 6 0 0,0 0 0 0,0 0 0 15,0 0 0-15,0 0 0 0,0 0 0 0,0 0 0 0,0 0 0 16,0 0 0-16,10 6 0 0,1 0 0 0,-4 0 0 16,0 2 0-16,4-2 0 0,-4 6 0 15,0-6 0-15,0 6 0 0,-4-6 0 0,4 5 0 16,-3-2 0-16,3 0 0 0,-3 6 0 0,3-9 0 15,-4-1 0-15,4 1 0 16,-3 6 0-16,3 0 0 0,0-3 0 0,-4 2 0 16,1 1 0-16,-4-6 0 0,3 6 0 0,-3-3 0 15,0-1 0-15,0-8-12 0,4 9 3 0,-4-9 0 0,3 6 9 0,-3-6 12 0,4 6-2 0,-4-6-1 32,0 0-78-32,0 0-16 0,0 0-3 0,0 0-1 0,0 0-63 0,0 0-12 0,7-6-2 0</inkml:trace>
  <inkml:trace contextRef="#ctx0" brushRef="#br0" timeOffset="40107.926">10844 5955 1074 0,'0'0'30'0,"0"0"8"0,-3 6-30 15,-1 0-8-15,1 9 0 0,-1-9 0 0,1 0 84 0,-1 5 15 0,4-5 3 0,-3 6 1 16,3-3-63-16,-4 3-12 0,4-1-2 0,0-5-1 16,0 12 31-16,0-12 7 0,4 6 1 0,-1-4 0 15,1 10-52-15,-1-6-12 0,1-3 0 0,3 8 0 16,-4 1 54-16,4-1 8 0,0 4 2 0,1 3 0 16,-1-1-52-16,0-5-12 0,0 8 0 0,0-8 0 15,0 8 0-15,3-2 0 16,-3-4 0-16,1 4 0 0,-5 5 0 0,4-2 0 0,-3-4 0 0,-1 7 0 15,-3 2 0-15,4 0 0 0,-1 4 0 0,1-4 0 16,-4 3 54-16,3-11 8 0,1 8 2 0,-4-3 0 16,0-2-52-16,3-1-12 0,-3-2 0 0,4 5 0 15,-4-2 0-15,0-4 0 0,0 4 0 0,3-4 0 16,-3 1 0-16,0-4 0 0,0 4 0 0,0-1 0 16,0-2 39-16,4-3 5 0,-4-7 0 0,0 1 1 15,3 3-21-15,-3-3-4 0,0-1 0 0,0-5-1 16,4 0-19-16,-4-6 0 0,0 0 0 0,0 0 0 15,0 0-10-15,0 0-6 0,0 0 0 0,0 0-1 16,0 0 27-16,0 0 6 0,4 9 0 0,-1-3 1 16,-3-6-65-16,0 0-12 0,0 0-4 0,0 0 0 0,0 0 52 0,0 0 12 15,0 0 0-15,0 0 0 16,0 0-156-16,0 0-29 0,4-6-6 0</inkml:trace>
  <inkml:trace contextRef="#ctx0" brushRef="#br0" timeOffset="40531.009">10739 6555 851 0,'0'0'36'16,"0"0"-36"-1,0 0 58-15,0 0 5 0,3 6 1 0,1 0 0 16,-4-6 0-16,0 0 0 0,0 0 0 0,0 0 0 16,0 0 0-16,0 0 0 0,7 6 0 0,0-3 0 15,0 0-52-15,0-3-12 0,3 6 0 0,5-4 0 16,-5-4 54-16,4-4 8 0,-3 3 2 0,3 0 0 15,0 3-52-15,-3-6-12 0,3 0 0 0,0 0 0 16,0 6 0-16,0-6 0 0,-3 0 0 0,3 0 0 16,0 1 0-16,-4 2 0 0,5 0 0 0,-5 0 0 15,1 3 0-15,-1-3 0 0,4 0 0 0,-3 3 0 16,0-3 0-16,-1 3 0 0,4-3 0 0,-3 3 0 16,-1 0 0-16,-3 0 0 0,-7 0 0 0,8 0 0 15,-8 0 0-15,3 0 0 0,-3 0 0 0,7 0 0 16,0 0-151-16,4 3-33 0,-4 0-6 0</inkml:trace>
  <inkml:trace contextRef="#ctx0" brushRef="#br0" timeOffset="43532.939">11998 6852 657 0,'0'0'28'16,"0"0"-28"0,0 0 56-16,0 0 5 0,0 0 2 0,0 0 0 15,0 0-9-15,0 0-2 0,-4 6 0 0,4-6 0 16,0 12 10-16,0-12 2 0,0 6 0 0,0-1 0 0,0 7 0 0,0 3 0 15,4-3 0-15,0-1 0 16,-4 1 0-16,3-3 0 0,1 9 0 0,-4-1 0 0,3 7 0 0,4-4 0 16,-3 16 0-16,3-4 0 0,-4-14-47 0,1 5-9 0,-1 9-8 0,1-5 12 31,-1-4-12-31,1-5 0 0,-1 0-12 0,1-7 12 0,-1 4 27 0,-3 3 13 0,4-1 2 16,-4-5 1-16,4 9-25 0,-4-9-5 0,3 5-1 0,-3-5 0 15,0 3-2-15,0-4-1 0,4 1 0 0,-8 3 0 16,4-6-9-16,0-3 0 0,0-6 0 0,0 0 0 15,-3 3 0-15,3 2 0 0,0 1 0 0,-4 0 0 16,4 0 0-16,0 0 0 0,0 0 0 0,0-6 0 16,-4 0 0-16,4 0 0 0,0 0 0 0,0 0 0 15,0 0 0-15,0 0 0 0,0 0 0 0,0 0 0 16,8 6 0-16,-5 0 0 16,1 2 0-16,-4-8 0 0,0 0 0 0,0 0 0 0,0 0 0 0,0 0 0 15,0 0 0-15,0 0 0 0,0 0 0 0,0 0 0 16,0 0 30-16,0 0 4 0,0-8 1 0,3 2 0 15,1-6-19-15,-4 6-3 0,0-12-1 0,0 10 0 16,0-1 4-16,0 0 1 0,-4-9 0 0,4 7 0 0,0-1-17 16,0 0-14-16,-3-3 2 0,-1 4 1 15,-3-7 11-15,3 0-12 0,1-2 12 0,-4 2-12 16,0-5 3-16,3 2 0 0,1 3 0 0,-1-5 0 0,1-4 9 0,3 4 0 16,-4-9 0-16,4 8 0 15,0 6-32-15,0 4-5 0,0-10-1 0,0-2 0 0,-3 8 38 0,3-5 0 16,0-1 0-16,0 3 0 0,0-2 0 0,0 2 0 0,0 4 0 15,0-1 0 1,0-3 0-16,3 4 0 0,-3-1 0 0,0 3 0 0,0-2 0 0,4 5 0 16,-4 6 0-16,0-6 0 0,0-2 0 0,3 2 0 15,-3 3 0-15,4 0 0 0,-4 3 0 16,3-5 0-16,1 5 0 0,3 6 0 0,-4-6 0 0,4 6 0 16,-3-6 0-16,3 6 0 0,-3-3 0 15,-4 3 0-15,7-3 0 0,0 3 0 16,0 0-22-16,3 0 3 0,1 3 1 0,-1 0 0 0,1-3 18 0,3 0-12 0,-3 0 12 15,3 0-10-15,-4 0 10 0,5 6-13 0,-5-6 5 16,4 6 8-16,-3 0-14 0,-1 5 5 0,1-5 1 0,0 0 0 16,-4 3-4-16,0 3-1 0,3 5 0 0,-6-5 0 15,3-6 5-15,-4 6 8 0,4 3-13 0,-7-4 5 16,0-5 8-16,0 6 0 0,0-6 0 0,0 6 0 16,-3-7 0-16,-1 4 0 0,4 3 0 0,-3-6 0 15,-1 6 0-15,1-1-12 0,-1-5 12 0,-3 0-12 0,4 3 12 0,-1 3 16 16,-3-6-4-16,4 0-1 0,3-6-11 0,-11 5 10 15,4-5-10-15,0 6 10 0,-4 0-10 0,4 0 0 16,-3-6 9-16,3 0-9 0,0 0 0 0,0 0 8 16,-4 0-8-16,4-6 0 0,-4 0-12 0,4 6-8 15,-3-6 0-15,-1 6-1 0,0-5 21 0,1-1 0 16,3-9 0-16,0 6 0 16,0 0 0-16,0 3 0 0,0-5 0 0,0-1 0 15,0 6-56-15,-1 0-6 0,5 3-2 0,3 3 0 16,-4-6-58-16,4 6-12 0,0-3-2 0</inkml:trace>
  <inkml:trace contextRef="#ctx0" brushRef="#br0" timeOffset="44227.361">12400 6779 923 0,'0'0'39'0,"0"0"-31"16,0 0 54-16,0 0 11 0,0 0 3 0,0 0 0 15,0 0 16-15,0 0 4 0,0 0 1 0,0 0 0 16,0 0-57-16,0 0-11 0,0 0-2 0,0 0-1 16,0 0 10-16,0 0 1 0,7 2 1 0,-3 1 0 15,3 3-10-15,0-6-3 0,-4 6 0 0,4 0 0 16,0 0-16-16,1-6-9 0,-1 0 10 0,3 6-10 16,-3-6 8-16,4 0-8 0,-1 0 0 0,1 6 0 15,0-3-20-15,-4-3-9 0,0-3-3 0,0 3 0 16,0-6 56-16,0 6 10 0,0-6 2 0,-4 6 1 15,4-6-8-15,1-6-1 0,-1 3-1 0,-4 1 0 16,4-4-27-16,0 3 0 0,0-3 0 0,-3 1 0 16,-1-7-46-16,1 6-14 0,-1 3-4 0,1-8 0 0,-1 5 52 15,-3 0 12-15,4-3 0 0,-4 4 0 0,0-1 0 0,-4 6 0 0,4 0 0 0,-7-6 0 16,4 4 0-16,-1 5 0 16,-3 0 0-16,7 3 0 0,-10 0 0 0,10 0 0 15,-7 0 0-15,0 3 0 0,-4 6 0 16,4-1 0-16,0 4 0 0,-4 0 0 15,1 0-54-15,3-1-8 0,0 4-2 0,0 3 0 0,0-1 52 0,-1-8 12 0,5 3 0 16,-4 6 0-16,7-13 0 0,-4 7 0 0,4-6 0 16,-3 0 0-16,3-3 48 0,0 9 13 0,0-12 3 0,0 6 0 15,0-6-52-15,0 0-12 0,0 5 0 0,3 1 0 16,1 0 0-16,3 0 9 0,0 0-9 0,0 0 8 16,0 3 4-16,0-6 0 0,0 2 0 0,0-2 0 15,0 3-23-15,0 6-4 0,0-6-1 0,4 0 0 16,-4 0 16-16,0 0 0 0,4-1 0 0,-1 1 0 15,1 0 0-15,-4-3 0 0,3 3 0 0,-2-3 0 16,2 0 0-16,-3-3 0 0,4 0 0 0,-4 0 0 16,3-3 0-16,1 3 0 0,-4-3 0 0,4 0 0 15,3-3-54-15,-4 0-8 0,4 0-2 16</inkml:trace>
  <inkml:trace contextRef="#ctx0" brushRef="#br0" timeOffset="44838.885">12982 5955 964 0,'0'0'20'0,"0"0"5"0,0 0-25 0,0 0 0 0,-3-5 0 0,3 5 0 15,0 0 76-15,0 0 11 0,0 0 1 0,0 0 1 16,0 0-13-16,0 0-4 0,0 0 0 0,0 0 0 15,0 0-32-15,0 0-6 0,0 0-2 0,0 0 0 16,0 5-1-16,3 1-1 0,-3 9 0 0,4-9 0 16,-1 6 9-16,-3 5 1 0,4-2 1 0,-1 3 0 15,-3-1 3-15,4 4 0 0,-1 2 0 0,1 7 0 16,-1-10-44-16,1 10-20 0,3-1 1 0,-3-2 1 16,-1 5 42-16,4-3 9 0,-3 1 2 15,-1 2 0-15,1-8-19 0,-1 8-3 0,-3-3-1 0,4-2 0 0,-4 2 4 16,3-5 1-16,1 8 0 0,-4-3 0 0,3-2-17 0,1 2 0 15,-4-2 0-15,3-1 0 0,-3 4 0 0,0-13 0 16,0 10 0-16,0-4 0 0,0-5 0 16,4-1 0-16,-4 4 0 0,0-3 0 15,3-1 55-15,-3-11 7 0,0 3 2 0,4 3 0 16,-4-6-52-16,0 5-12 0,0-5 0 0,4 0 0 16,-4 0-16-16,3-3-5 0,1 9-2 0,-1-6 0 15,4 5 23-15,-7-5 0 0,4 0 0 0,-1 0 0 16,1 6 0-16,-1-6 0 0,1-3 0 0,-1 2 0 15,-3-5-19-15,4 3 4 0,-4-3 1 0,0 0 0 16,0 0-18-16,0 0-3 0,0 0-1 0,0 0 0 16,0-3-25-16,3 1-6 0,-3-4-1 0,4 0 0 15,-4-6-139-15,-4 0-28 0,4 1-5 0</inkml:trace>
  <inkml:trace contextRef="#ctx0" brushRef="#br0" timeOffset="45309.126">12890 6573 1213 0,'0'0'34'0,"0"0"8"16,0 0-34-16,0 0-8 0,0 0 0 0,0 0 0 16,0 0 72-16,0 0 12 0,0 0 2 0,0 0 1 15,0 0-14-15,0 0-2 0,0 0-1 0,0 3 0 16,0-3-28-16,0 0-6 0,0 0 0 0,0 9-1 0,0-9-15 16,0 0-4-16,0 0 0 0,4 5 0 0,0 4-4 15,-1-3-2-15,1 0 0 0,3 0 0 0,-4-6-10 0,4 6 0 16,0-6 0-16,4 6 0 0,-4-1 10 0,4-5-10 0,3 6 12 15,-4-3-12-15,4 0 10 0,-3-3-10 16,0 0 8-16,-1 3-8 16,4 0 0-16,-3 0-11 0,3 3 1 0,0-6 0 15,-3 6 10-15,3-6 0 0,0 6 0 0,-4-6 0 16,1 6 0-16,0-6 0 0,-1 5 0 0,1-5 0 0,-4 6 0 0,3-6 0 0,-3 6 0 0,4-6 0 16,-4 3 9-16,-3 0 4 0,3-3 1 15,0 3 0 1,-4 0-33-16,4-3-6 0,-3 3-2 0,-1-3 0 0,4 0-39 15,0 3-8-15,1-3-2 0,-5 0 0 0,4 0-21 0,0-3-5 0,-3 3-1 16</inkml:trace>
  <inkml:trace contextRef="#ctx0" brushRef="#br0" timeOffset="45701.516">13448 6808 1337 0,'0'0'28'0,"0"0"6"0,0 0-34 16,0 0 0-16,0 0 0 0,0 0 0 0,0 0 107 0,0 6 14 15,0 6 3-15,0-12 1 0,0 0-46 0,0 0-10 0,0 0-1 0,0 0-1 16,0 0-45-16,0 0-9 0,0 0-1 0,0 0-1 16,0 0-11-16,0 8-16 0,0-2 4 0,0 6 1 15,0-6 11-15,0 6 0 0,0-6 0 0,0 5 0 16,0-2 0-16,0 3 0 0,-4 0 0 0,4-1 0 16,0 1 16-16,0-6 6 0,0 0 1 0,0 6 0 15,0-12-23-15,0 9-8 0,0-9 0 0,0 0 0 16,0 0-109-16,0 0-22 0,4-9-4 0,-4-6-1 15</inkml:trace>
  <inkml:trace contextRef="#ctx0" brushRef="#br0" timeOffset="45893.566">13374 6364 1440 0,'0'0'60'16,"0"0"-48"-1,0 0 32-15,0 0 5 0,0 0 2 0,0 0 0 16,0 0-11-16,0 0-3 0,0 0 0 0,0 0 0 16,0 0-26-16,0 0-11 0,0 0 8 0,0 0-8 15,0 0-130-15,0 0-31 0</inkml:trace>
  <inkml:trace contextRef="#ctx0" brushRef="#br0" timeOffset="46404.73">13769 5964 919 0,'0'0'19'0,"0"0"5"0,0 0-24 0,0 0 0 0,0 0 0 0,0 0 0 16,0 0 31-16,0 0 1 0,-4 12 1 0,-3-6 0 15,4 0 51-15,3 0 9 0,-4-1 3 0,4 7 0 16,-3-3-52-16,3 0-9 0,-4 0-3 0,4 2 0 15,-3 1 15-15,3 9 2 0,0-4 1 0,0 7 0 16,0-6-18-16,0-7-4 0,3 4-1 0,-3 3 0 16,4 5-3-16,-1-2-1 0,-3 8 0 0,4-2 0 15,-1 2-7-15,1 0-2 0,3 4 0 0,-4-4 0 16,1 4-3-16,0-7-1 0,-4 3 0 0,3-5 0 16,-3 2 5-16,4 4 1 0,-4-10 0 0,0 10 0 15,0-7-16-15,0-2 0 0,0 8 0 0,0-11 0 16,0 8 0-16,-4-8 0 0,4 5 0 0,0-2 0 0,0 0 0 0,0-4 0 0,0 1 0 15,0 5 0-15,0-11 0 0,0 9 0 0,0-4 0 16,0 4 0-16,4-3 37 16,-4-1 2-16,3-5 0 0,-3 0 0 0,0 0-11 0,4 2-3 0,-4-8 0 15,3 6 0 1,-3-6-42-16,4 6-9 0,-4-10-2 0,0-2 0 0,0 0 28 0,0 0 0 0,0 0 0 0,0 0 0 16,0 0 0-16,0 0 0 0,0 0 0 0,0 0 0 15,0 0-47 1,0-2-7-16,0-10-2 0</inkml:trace>
  <inkml:trace contextRef="#ctx0" brushRef="#br0" timeOffset="46853.99">13617 6555 850 0,'0'0'17'0,"0"0"6"0,0 0-23 15,0 0 0-15,-3-6 0 0,3 6 0 0,0 0 107 0,0-6 17 16,0 6 3-16,0 0 1 0,0 0-52 0,0 0-9 0,-4-11-3 0,4 11 0 15,0 0-51-15,0 0-13 0,0 0 0 0,0 0 0 16,0 0 54-16,0 0 8 0,0 0 2 0,0 0 0 16,0 0 0-16,7 5 0 0,0-5 0 0,0 6 0 15,4-6-52-15,-4 6-12 16,4-6 0-16,-4 6 0 16,3-6 0-16,1 6 0 0,-1-6 0 0,1 0 0 0,0 0 0 0,3 0 14 0,-4 0-4 15,1-6-1-15,3 6-9 0,-3-6-11 0,-4 6 3 16,3-6 0-16,1 0 8 0,-1 1 0 0,-3 5 0 0,4-6 0 15,0 6 0-15,-4-3 0 0,3 3 0 0,-3 0 0 16,4 0 0-16,-4 3 0 0,0 3 0 0,3 5 0 16,-2-5-53-1,-1 0-9-15,0 0-2 0,-4 6 0 0,4-9-102 0,0 8-21 0,-3-5-4 0</inkml:trace>
  <inkml:trace contextRef="#ctx0" brushRef="#br0" timeOffset="72691.434">14213 6652 511 0,'0'0'14'0,"0"0"4"0,0 0-18 0,0 0 0 0,0 0 0 0,0 0 0 15,0 0 22-15,0 0 1 0,0 0 0 0,0 0 0 16,0 0 9-16,0 0 3 0,0 0 0 0,0 0 0 15,0 0-5-15,0 0-1 0,0 0 0 0,0 0 0 16,0 0-6-16,0 0-2 0,4 9 0 16,-4-9 0-16,0 0 18 0,0 0 3 0,0 0 1 0,0 0 0 15,0 0 17-15,0 0 3 0,0 0 1 0,0 0 0 16,0 0 0-16,0 0 0 0,0 0 0 0,0 0 0 16,0 0-24-16,0 0-4 0,0 0 0 0,0 0-1 15,0 0 7-15,0 0 2 0,0 0 0 0,0 0 0 16,0 0-7-16,-4-9-1 0,4 9 0 0,0 0 0 15,0 0-9-15,0 0-3 0,0 0 0 0,-7-3 0 16,7 3-11-16,0 0-2 0,0 0-1 0,-7-3 0 16,7 3-10-16,-7 0 0 0,7 0 0 0,-10-3 0 15,3 3 0-15,7 0 0 0,-7-6 0 0,7 6 0 16,-8 0-9-16,1 0 9 0,0 6 0 0,0-3 0 16,0 3 0-16,0 3 0 0,0-9 0 0,0 6 0 15,0 0 0-15,0-6 0 0,0 6 0 0,0-1 0 16,0 1 8-16,0 0 3 0,0-3 0 0,0 0 0 15,0 0 5-15,7-3 0 0,0 0 1 0,-7 6 0 16,7-6-7-16,0 0-2 0,0 0 0 0,-7 0 0 16,7 0 0-16,0 0-8 0,0 0 12 0,-8 0-4 15,8 0-8-15,0 0 0 0,0 0 9 0,0 0-9 16,-7 3 0-16,7-3 0 0,0 0 0 0,0 0-12 16,-3 3 12-16,3-3-8 0,-4 12 8 0,4-7-8 0,0 1 8 0,0 6-8 15,0-6 8-15,0 0-8 0,-3 6 16 0,3-7 4 0,0 4 1 16,0-3 0-16,0 0-13 0,0 6-12 0,-4-12 3 0,4 12 0 15,0-7 9-15,0-2 12 0,0 3-2 0,0-6-1 16,0 0-17-16,0 0-4 0,0 0-1 0,0 0 0 16,0 0 13-16,0 0 0 0,0 0 0 0,0 0 10 15,0 6-2-15,0-6 0 0,0 0 0 0,0 0 0 16,0 0-8-16,0 0 0 0,0 0 0 0,0 0 0 16,0 0 0-16,0 0 0 0,0 0 0 15,0 0 0-15,4 6 0 0,-4 0 0 0,0 6 0 0,0-12 0 16,0 0 0-16,0 0 0 0,0 0 0 0,0 0 0 15,0 0 0-15,0 0 0 0,0 0 0 0,0 0 0 0,0 0 0 16,0 0 0-16,0 0 0 0,0 0 0 16,7 0 0-16,-7 0 0 0,0 0 0 0,7 6 0 15,0-1 0-15,-7-5 0 0,0 0 0 0,0 0 0 0,11 0 22 16,-4 6-1-16,0-6 0 0,-7 0 0 0,7 0-21 0,-7 0 0 16,0 0 0-16,7 6 0 0,0-6 0 0,-7 0 0 15,7 3 0-15,0-3 0 0,-7 0 0 0,0 0 0 16,0 0 0-16,7 3 0 0,0 0 0 0,-7-3 0 15,11 3 0-15,-11-3 0 0,7 3 0 0,0-3 0 16,-7 0 0-16,7 0 0 0,-7 0 0 0,0 0 0 16,7 6 0-16,0 0 0 0,-7-6 0 0,7 0 0 15,-7 0 0-15,7 0 0 0,0 6-12 0,-7-6-8 16,0 0 0-16,0 0-1 0,7 5 21 0,-7-5 0 0,0 0 0 0,7 0 0 16,0 6 12-16,-7-6 8 0,0 0 0 15,7 6 1-15,0-6-21 0,-7 0 0 0,0 0 0 0,0 0 0 16,0 0 0-16,7 6 0 15,-7-6 0-15,4 6 0 0,3 3 0 0,-7-9 0 16,4 3 0-16,-4-3 0 0,3 9 0 0,-3-4 0 0,0-5 0 0,4 12 0 16,-1-6 0-16,-3 6 8 0,-3-9-8 0,-1 6 0 15,1-7 0-15,-1 10 0 0,0-6 0 0,1 0 8 16,-4 6-8-16,3-6 0 0,1 0 0 0,-4-1 8 16,3 1-8-16,-3 0 0 0,4 3 0 0,-4-3 0 15,3 0 0-15,-3 0 8 0,0-6-8 0,0 6 0 16,3-6 0-16,-3 5 0 0,4 1 0 0,3-6 0 15,0 0 0-15,0 0 9 0,0 0-9 0,-7 0 0 16,0 0 9-16,7 0-9 0,-7 0 0 0,0 0 9 16,7 0-9-16,-7 0 0 0,7 0 0 0,0 0 0 15,0 0 0-15,-11 0 0 0,11 0 0 0,-7-6 0 16,7 6-33-16,-11 0 1 0,4-5 0 16,7 5 0-16,-7 0 32 0,7 0 0 0,-7-6 0 0,7 6 0 15,-3-6-58-15,3 6-5 0,0 0-1 0,0 0 0 16,-7-6 32-16,7 6 5 0,-4 0 2 0,4 0 0 15,0 0-63-15,0 0-12 0,0 0-2 0,0 0-1 16,0 0 31-16,0 0 7 0,0 0 1 0</inkml:trace>
  <inkml:trace contextRef="#ctx0" brushRef="#br0" timeOffset="83174.145">14531 7017 642 0,'0'0'13'0,"0"0"3"0,0 0-16 0,0 0 0 0,0 0 0 0,0 0 0 16,0 0 51-16,0 0 6 0,0 0 2 0,0 0 0 15,-7 6 22-15,7-6 5 0,-4 5 1 0,1 4 0 16,-1-3-6-16,1-6-1 0,-1 6 0 0,-3 6 0 15,4-12-6-15,-1 0-2 0,1 6 0 0,-1-6 0 16,4 0-25-16,-3 0-6 0,3 0-1 0,0 0 0 16,0 0-12-16,0 0-4 0,0 0 0 0,0 0 0 15,0 0-16-15,0 0-8 0,0 0 8 0,0 0-8 16,0 0 0-16,0 0 0 0,0 0 0 0,0 0 0 16,0 0 0-16,0 0 0 0,0 0 0 0,0 0 0 15,0 0 0-15,0 0 0 0,0 0 0 0,0 0 0 0,0 0-23 0,0 0 3 0,0 0 1 0,0 0 0 31,0 0-29-31,0 0-5 0,0 0-2 0</inkml:trace>
  <inkml:trace contextRef="#ctx0" brushRef="#br0" timeOffset="84792.481">15226 6414 466 0,'0'0'9'0,"0"-9"4"15,0 3-13-15,0-3 0 0,0 9 0 0,0-2 0 16,0 2 53-16,0-6 8 0,0 6 2 0,0 0 0 16,3-6-5-16,-3 6-1 0,0-6 0 0,0 6 0 15,0 0 3-15,0 0 1 0,0 0 0 0,0 0 0 16,0 0 5-16,0 0 1 0,0 0 0 0,0 0 0 16,0 0-19-16,0 0-3 0,0 6-1 0,4 6 0 0,-4-4-2 0,0 1-1 15,0 0 0-15,0 9 0 0,0-7-1 0,0 4-1 0,0 3 0 16,0 5 0-1,3-5-14-15,-3 8-2 0,4 4-1 0,0-4 0 0,-1 4-12 0,1-4-2 16,-1 3-8-16,1 1 12 0,-1 2-12 0,4 1 9 16,-3 2-9-16,-1-6 8 0,1 4-8 0,-1-1 0 0,1-3 9 15,-1 4-9-15,-3-4 8 0,0-3-8 16,0-2 10-16,0 0-10 16,0-7 18-16,0 4-2 0,-3-9-1 0,-1 2 0 0,4-2-5 0,-3 0-1 0,-1-6 0 0,1-1 0 15,-1 7 3-15,4-6 0 0,-3 0 0 16,3-6 0-16,0 0 0 0,0 0 1 0,0 0 0 0,0 0 0 15,0 0 0-15,0 0 0 0,0 0 0 0,0 0 0 16,0 0-3-16,0 0-1 0,0 0 0 0,0 0 0 16,0 0-9-16,0 0 0 0,0 0 0 0,0 0 0 15,-4-6 0-15,1 0 0 0,-1 0 0 0,1 0 0 16,-1 1 0-16,4-7 0 0,-3 6 0 0,-1-9 0 16,0 4 8-16,4-7 0 0,-3-3 0 0,-1 4 0 15,1-7-8-15,-1-2 0 0,1 2 0 0,-1-5 0 16,1 2 0-16,-1 4 12 0,1-4-12 0,-1-2 12 15,1 2-12-15,-1-2 0 0,1 3-12 0,-1-4 12 16,1 4 0-16,3 5 0 0,-4 6 0 0,0-8 0 16,1 2-11-16,3 4 11 0,-4-1-8 0,4 0 8 15,0 4 0-15,0 2-8 0,0 0 8 0,0-5 0 16,0 11 0-16,0-3-8 0,4 3 8 0,-4 6 0 16,0 0-8-16,0 0 8 0,3-6-8 0,-3 6 8 0,0 0-8 15,0 0 8-15,8 0-8 0,-5 0 8 16,-3 0-12-16,7 0 4 0,0 0 0 0,-7 0 0 15,7 6 8-15,0-3 0 0,-3 3-9 0,-1 0 9 16,4 0 0-16,-3-1 0 0,3 1 0 0,-3 0 0 0,-1 0 0 0,1 0 0 16,-1 0 0-16,1 0-11 0,-4-6 11 15,0 0 0-15,3 3 8 0,-3-3-8 0,4 3 0 0,-4-3 0 0,3 8 0 0,1-5 0 16,-4-3 0-16,3 9 0 0,1-3 0 0,-4 0 0 16,3 0 0-16,1 0 0 0,-1 5 0 0,1-5 0 15,-1 3 0-15,1 9 0 0,3-1 0 0,-3-2-8 16,3 3 8-16,0 5 0 0,3-5 0 0,-3 3 0 15,4 2 0-15,-4 4 0 0,7 2 0 16,-3 0 0-16,-1-2 0 0,1 2 0 0,-1 4 0 16,1-10 0-16,0 6 0 0,-1-2 0 0,1-4 0 15,3 10 0-15,-4-10 0 0,1 4 8 0,3-4-8 0,-3 4 0 16,-1-4 0-16,1 1 0 0,-4-7 0 0,0 4 8 16,0-9-8-16,0 2 0 0,-3-5 8 0,-1 6-8 15,1-9 8-15,-1 0-8 0,-3-6 10 0,7 0-10 16,-7 0 16-16,4 6-2 0,-1-6-1 0,-3 0 0 15,0 0 8-15,0 0 2 0,4 0 0 0,-4-6 0 16,3 0-1-16,-3 0 0 0,0-9 0 0,0 6 0 16,0 1-14-16,0-4-8 0,0-6 8 0,0 3-8 15,0 4 0-15,0-13 0 0,0 7 0 0,0-1 0 16,0-3 0-16,0-2 0 0,0 2 0 0,0-2-8 16,4-10 8-16,-1 4 0 0,1-6-9 0,-1 2 9 0,1-5 0 15,0 3-9-15,3 3 9 0,-4-4 0 16,1 4-11-16,3 0 11 0,-4 2-10 0,1-8 10 0,-1 3 0 0,1 2 0 15,-1-8-8-15,-3 3 8 0,4 3-8 0,-1 8 8 0,1-8-13 16,-4 9 5-16,3-4-1 0,-3 4 0 16,0 2 0-16,0 1 0 0,-3 2-2 0,3 3 0 0,-4-2 0 0,4 8 0 15,-3-6-6-15,3 7-2 0,-4 5 0 0,4 0 0 16,0 6-12-16,0 0-2 16,0 0-1-16,0 0 0 0,0 0-19 0,0 0-4 0,0 0-1 15,0 0 0-15,0 0-22 16,4 6-5-16,-1 6-1 0,-3-1 0 0,7 1-65 0,-3-3-13 15</inkml:trace>
  <inkml:trace contextRef="#ctx0" brushRef="#br0" timeOffset="85420.485">15938 7061 1288 0,'0'0'27'0,"0"0"5"0,0 0-32 0,0 0 0 0,0 0 0 0,0 0 0 15,0 0 84-15,0 0 9 16,0 0 3-16,-7-6 0 0,7 6-24 0,-3-6-4 0,-4 0 0 0,0 6-1 15,3-6-23-15,-3 6-4 0,0-9 0 16,0 6-1-16,0 1-14 0,0 2-2 16,3 0-1-16,-6 0 0 0,6 2-11 0,4-2-3 0,-7 0 0 0,0 6 0 15,0 0-8-15,0 0-11 0,0 0 3 0,0 6 0 16,4 0 8-16,-5-7 0 0,5 4 0 0,-4 3 0 16,3-6 0-16,1 6 0 0,3-12 0 0,-7 6 0 15,7-6 0-15,0 5 0 0,-4 1-9 0,4-6 9 16,-3 6 0-16,3-6 0 0,0 0 0 0,0 0 0 15,3 9 0-15,-3-9 0 0,4 6 0 0,-1 0 0 16,4 0 0-16,-3-1 0 16,3 1 0-16,0 0 0 0,0 0 0 0,4-6 0 15,-4 6 0-15,3 0 0 0,-3-3 0 0,0 0 0 0,4 0 0 0,0 0 0 16,-4-3 0-16,0 0 0 0,0 0 0 0,-7 0 0 16,3-3 0-16,1-6 0 0,-1 3 0 0,-3-6 0 15,4 6 0-15,-1-5 0 0,1 5 0 0,-4-12 0 16,3 9-23-16,1-2-6 0,-1 5-2 0,1-6 0 15,-4-3 11-15,0 3 3 0,3 7 0 0,-3-7 0 16,0-6 17-16,0 6 0 0,0 4 0 0,-3-4 0 16,-1 0 0-16,4 6 0 0,-3 0 0 0,-4 0 0 15,3 1 0-15,4-1 0 0,-3 0 0 0,-4-3 0 16,3 6-9-16,-3 0 9 0,4 3-13 0,-4 0 5 16,0 3-12-16,-1 6-3 0,-2-3 0 0,3 8 0 15,0-8-17-15,0 6-3 0,0 6-1 0,0-4 0 16,0 4 12-16,0 0 1 0,-1-10 1 0,5 7 0 15,-1 0-22-15,1-3-5 0,3-6-1 0</inkml:trace>
  <inkml:trace contextRef="#ctx0" brushRef="#br0" timeOffset="85919.325">16129 6335 1044 0,'0'0'21'0,"0"0"7"16,0 0-28-16,0 0 0 0,0 0 0 0,0 0 0 16,0 0 76-16,0 0 9 0,0 0 3 0,0 0 0 15,0 0-11-15,0 0-1 0,0 0-1 0,0 0 0 16,-7 6-29-16,7-6-6 0,0 11 0 0,-4-5-1 16,8 6-17-16,-4 6-3 0,0-1-1 0,3 4 0 15,-3 2-10-15,4 4-8 0,0 8 9 0,-1-3-9 16,4-2 12-16,-3 2-4 0,3 3-8 0,-4 4 12 15,4-4-12-15,-3 3 0 0,-1 0 8 0,4 3-8 16,-3-2 0-16,-1-1 8 0,4-3-8 0,-3 3 0 0,0-2 9 16,-4-4-9-16,3-3 8 0,1 4-8 0,-4-4 0 0,0 3 0 15,3 1 8-15,-3-4-8 0,0-2 0 0,0-4 8 16,0 7-8-16,0-13 8 0,0 10-8 0,0-10 0 0,0 1 0 16,0-3 8-16,-3-4-8 0,3 1 0 0,0-6-12 0,0-6 12 15,0 0-36-15,0 0 1 16,0 0 0-16,0 0 0 0,0 0-41 0,-4-12-8 15,4 6-1-15</inkml:trace>
  <inkml:trace contextRef="#ctx0" brushRef="#br0" timeOffset="86252.823">15981 6870 1337 0,'0'0'28'0,"0"0"6"16,0 0-34-16,0 0 0 0,0 0 0 0,0 0 0 16,3 6 79-16,1-1 9 0,-1-5 1 0,1 6 1 15,3-6-21-15,0 3-4 0,4 3-1 0,-4-3 0 16,3 0-31-16,1 0-6 0,-1-3-2 0,1 3 0 0,3 3 6 15,-3-6 1-15,-1 6 0 0,4-6 0 0,-3 6-32 16,0-6 0-16,-1 0 0 0,1 5 0 0,-1-5 0 16,-3 0 0-16,4 0 0 0,0 0 0 0,3-5 0 0,-4 5 0 0,8 0 0 0,-4-6 0 31,0 6-36-31,0-6-12 0,4-3-4 0,-1 3 0 16,-2 0-121-16,-5 3-25 0,4 0-5 0</inkml:trace>
  <inkml:trace contextRef="#ctx0" brushRef="#br0" timeOffset="86801.051">16365 6981 767 0,'0'0'16'0,"0"0"4"0,0 0-20 0,0 0 0 0,0 0 0 0,0 0 0 16,0 0 94-16,0 0 15 0,0 0 3 0,0 0 1 16,4 6-36-16,-4-6-7 0,3 6-2 0,1 0 0 15,-1 6-13-15,-3-9-3 0,0 3-1 0,4-1 0 16,-4 7-18-16,4-6-3 0,-4 6-1 0,3 0 0 16,1-4-20-16,-4 4-9 0,0 0 8 0,3 0-8 15,1 0 16-15,-1-1-3 0,1 4 0 0,-1 3 0 16,4-7 5-16,-3 1 1 0,-1 3 0 0,4-3 0 15,-3 5-9-15,-1-5-2 0,1 0 0 0,-1-6 0 16,-3 2-8-16,0-2 8 0,4 0-8 0,-4-6 8 16,0 0 4-16,0 6 0 0,0-6 0 0,0 0 0 15,0 0 5-15,0 0 2 0,0 0 0 0,0 0 0 16,0 0 1-16,0 0 1 0,0 0 0 0,0 0 0 0,0 0-21 0,0 0 0 0,0 0 0 16,0 0 0-16,0 0-11 0,0 0-6 0,0 0-2 0,0 0 0 15,-4-12 19-15,1 3 0 0,-1 1 0 0,1-1 0 16,-1-3 0-16,4-6 0 0,-3 7 0 0,3-4 0 15,-4 3 28-15,4-5 8 0,-3 5 3 0,3-3 0 16,0 3-31-16,0-5-8 0,3-7 0 0,1 10 0 16,-4-10 0-16,3 12 0 0,1-5 0 0,-1 8 0 15,1-9 0-15,-1 6 0 0,1 7-11 16,0-4 11-16,-1 6-33 0,1-6-1 0,-4 9 0 16,0 0 0-16,3 0 34 0,4-3 0 0,-3 3 0 0,3 3 0 15,0-3 0-15,0 0 0 0,0 0 0 0,4 6 0 16,-4-3-58-16,3-3-5 0,1 3-1 15,-1 0 0-15,1 3 0 0,0-6 0 0,-1 5 0 16</inkml:trace>
  <inkml:trace contextRef="#ctx0" brushRef="#br0" timeOffset="87353.31">16715 7043 1147 0,'0'0'24'0,"0"0"5"0,0 6-29 0,0-6 0 0,3 12 0 0,1-6 0 16,-4-6 71-16,3 6 8 0,1-6 1 0,-1 5 1 16,4-2-22-16,0 3-5 0,-3 0-1 0,3 0 0 15,0 0-37-15,-3-6-8 0,3 0-8 0,0-6 11 16,3 6-11-16,-3 6 0 0,4-6 9 0,-4 0-9 16,4 0 12-16,-1-12-1 0,1 3-1 0,-1 0 0 15,1 1-10-15,-4-10 0 0,-4 6 9 0,4-5-9 16,-3 8 0-16,3-3 0 0,-3 0 0 0,-1 1 0 15,1 2-29-15,-4 3-11 0,0-6-1 16,0 6-1-16,-4 0 34 0,4 6 8 0,-3-6 0 0,3 6 0 16,-7 0 0-16,-4 0 0 0,4 0 0 0,-4 6 0 15,1 0-53-15,-1 6-9 0,-3 3-2 16,0 2 0-16,0-5 64 0,0 9 18 0,-4-4 1 0,4 1 0 16,0 2-19-16,0-2 0 0,0 6 0 0,3-7 0 15,0 4 0-15,1 2 10 0,3-5-10 0,0 0 8 16,0-4 17-16,3 4 3 0,1-3 1 0,-1-4 0 15,4 1 7-15,0 6 2 0,4-6 0 0,-4-4 0 16,3 1-13-16,4 6-2 0,-3-9-1 0,3 6 0 16,0-7-10-16,3 1-3 0,1 6 0 0,0-6 0 15,3 0-9-15,0-3-16 0,3 3 4 0</inkml:trace>
  <inkml:trace contextRef="#ctx0" brushRef="#br0" timeOffset="88247.27">17646 6999 1272 0,'-4'0'26'0,"1"12"7"0,3-12-33 0,-7 0 0 0,3 6 0 0,1 0 0 15,-4 2 56-15,3-2 4 0,4 0 0 0,-3 0 1 16,3 6-17-16,0-12-3 0,-4 6-1 0,4-6 0 16,0 6 5-16,0-6 1 0,0 0 0 0,4 5 0 15,-1 4-11-15,-3-3-3 0,4 0 0 0,-4-6 0 16,0 0-12-16,0 0-4 0,7 0 0 0,0 0 0 15,0 0-8-15,0 6-8 0,-4-6 9 0,5 6-9 16,2-6 10-16,-3 6-10 0,4-6 10 0,-4 0-10 16,3 0 8-16,1 0-8 0,-4 0 0 0,4 0 9 15,-4-6 7-15,3 6 0 0,-3 0 1 0,0 0 0 16,0-6-17-16,0 0 0 0,-3-3 0 0,3 3 0 16,-3-3 0-16,-1 7 0 0,1-10 8 0,-1 0-8 15,-3 0 0-15,4 3 0 0,-4 1 0 0,-4-1 0 16,4-3 0-16,-3 6 0 0,3 0 0 0,-4 0 0 15,1 1 0-15,-4 5 0 0,3-6 0 0,-3 3 0 16,-4 3-16-16,4 0-9 0,-7 0-3 0,4 3 0 16,-5 3 17-16,1-1 11 0,0 7-13 0,-3-6 5 0,6 12 8 15,-7-4-13-15,4 4 5 0,0 6 8 16,0-13-9-16,0 10 9 0,0-9 0 0,0-1 0 0,3 4-8 0,1 9 8 16,-1-13 0-16,4 10 0 0,-4-3 0 0,4-1 0 0,0-5 0 15,0 3 0-15,4-7 12 0,-1 7-4 16,4-3-8-16,0-6 12 0,0 0 11 0,0 0 1 0,4-1 1 15,-4-5 0-15,3 3 6 0,4-3 1 0,0 3 0 0,0 0 0 16,4 0-19-16,-4-3-3 0,4 6-1 16,3-3 0-16,-4 3-9 0,4-6 0 0,-3-6 0 15,3-3 8-15,0 6-33 16,0-3-7-16,0-2-2 0,1 2 0 0,-1 0-116 16,3-12-23-16,-3 6-5 0</inkml:trace>
  <inkml:trace contextRef="#ctx0" brushRef="#br0" timeOffset="88639.455">17692 6729 1333 0,'0'0'28'0,"0"0"6"0,0 0-34 15,0 0 0-15,0 0 0 0,0 0 0 0,0 0 88 0,0 0 12 0,0 0 1 0,0 0 1 16,0 0-16-16,0 0-3 0,0 0-1 0,0 0 0 15,0 0-27-15,7-9-6 0,0 6-1 0,0-3 0 32,4 0-32-32,-1 0-6 0,1-3-2 0,3 3 0 0,-4 1-8 0,5-1 0 0,2 0 0 0,-3 0 0 15,0-6 0-15,1 3 0 0,-1-2 0 0,0-1 0 16,0 0 0-16,3-6 0 0,-2 4 0 0,-5 2 0 16,4 0-51-16,0-5-5 15,-3 8-2-15</inkml:trace>
  <inkml:trace contextRef="#ctx0" brushRef="#br0" timeOffset="89234.332">18119 6967 1288 0,'0'0'27'0,"0"9"5"0,-4-4-32 0,4-5 0 0,0 12 0 15,-3-6 0-15,3 6 84 0,0-12 9 0,-4 6 3 0,4 0 0 16,0-6-52-16,0 5-9 0,0-5-3 0,0 0 0 16,0 0 7-16,0 0 1 0,0 0 0 0,0 0 0 15,0 0-20-15,0 0-3 0,4 0-1 0,3-3 0 16,-4 1 2-16,4-1 0 0,-3-3 0 0,-1 3 0 16,1-3-18-16,-1 0-12 0,-3-6 1 0,4 6 1 15,-4 1-11-15,0-4-3 0,0 3 0 0,0-3 0 16,0 9-3-16,-4-3-1 0,4 3 0 0,0 0 0 15,0 0 5-15,0 0 1 0,-3 0 0 0,-4 0 0 16,0 3 22-16,-4 0 0 0,4 6-9 0,0 3 9 16,-4-7 0-16,4 7 0 0,0 0 0 0,-3 0 9 15,-1 2 31-15,1 4 7 0,-1 0 1 0,0-4 0 16,4 4 6-16,-3 0 2 0,3-7 0 0,-4 1 0 16,4 9-29-16,0-10-6 0,3 7-1 0,-3-3 0 15,4 2-3-15,3-5-1 0,-4 6 0 0,1-1 0 16,3-2-5-16,0 3-2 0,0-6 0 0,0 2 0 15,3 4-9-15,1-12 0 0,-1 6 0 0,1-1 0 16,3-2 0-16,0 0 0 0,-3 0 0 0,3-3 0 16,3 5 0-16,-3-11 0 0,4 6 0 0,-1 6 0 15,1-12 0-15,3 6 0 0,-3-6 0 0,3 0 0 16,0-6-49-16,-3 6-12 0,3-12-3 0</inkml:trace>
  <inkml:trace contextRef="#ctx0" brushRef="#br0" timeOffset="89765.549">18284 7105 1120 0,'0'0'23'0,"0"0"6"0,0 0-29 0,0 0 0 0,0 0 0 0,0 0 0 16,0 0 52-16,-7 6 4 0,4 0 0 0,3-6 1 16,0 0 23-16,-7 0 4 0,7 0 0 0,-7 6 1 15,0-1-39-15,-4 1-8 0,8 3-2 0,-4 3 0 16,-1 0-4-16,5-7-2 0,-4 7 0 0,0-6 0 16,3 9-10-16,1-3-1 0,-1-1-1 0,1 7 0 15,3-6 3-15,0-3 1 0,0 2 0 0,0 7 0 16,0-6-6-16,3-6 0 0,-3-1-1 0,4 4 0 15,-1 0 1-15,4 0 1 0,-3-3 0 0,3 0 0 16,-4 0-1-16,5-1 0 0,-1 1 0 0,3 0 0 16,1-3-4-16,-1-3-2 0,1 0 0 0,0 0 0 15,-1 0-2-15,1-3-8 0,-4-3 12 0,0 0-4 16,3 6-8-16,-3-5 0 0,4-1 0 0,-4 0 0 16,-3 0 0-16,3 0 0 0,-4-6 0 0,4 6 0 0,-3 3 0 15,-4-2 0-15,3-1 0 0,1 0 0 0,-4 0-12 0,0 0 12 16,0 0-12-16,-4-3 12 0,4 1-14 0,-3 2 5 0,-1-3 1 15,1 3 0-15,-4-6-4 0,3 0 0 0,1 4 0 0,-4-4 0 16,0 0 12-16,-1 0 0 0,-2 1 0 0,-1 5 0 16,1 0 0-16,-1 0 0 0,1 0 0 15,-1 3 0-15,0 6-12 0,4-3 0 0,0 6 0 0,0 0 0 16,-3 0-8-16,3 5-3 0,3 1 0 16,0-6 0-16,1 6-15 0,-1-3-3 15,4-3-1-15</inkml:trace>
  <inkml:trace contextRef="#ctx0" brushRef="#br0" timeOffset="90239.716">18563 6455 1314 0,'-7'12'37'0,"4"3"8"0,-1-4-36 16,1 7-9-16,-1-9 0 0,0 8 0 0,1 1 53 0,-1-6 9 0,4 6 2 0,-3-4 0 31,3 4 0-31,0-1 0 0,0-2 0 0,0 3 0 0,0 5-52 0,0-2-12 0,0 8 0 0,0-5 0 16,0 8 0-16,0-2-8 0,0 2 8 0,3-3-13 15,-3 4 13-15,0-1 8 0,0 3 0 0,0-2-8 16,0-4 0-16,0 0 0 0,-3-2 0 0,3 2 0 16,0-2 0-16,3 2 0 0,-3 3 0 0,4-8 0 15,-4-1 0-15,3 4 0 0,1-9 0 0,0-1 0 16,-1 4 0-16,1-4 0 0,-4 4 0 0,3-3 0 15,1-7 40-15,-1 7 0 0,-3-12 1 0,4 6 0 16,-1-3-30-16,-3 2-11 0,4 1 0 0,-1 0 9 16,1-6-9-16,-4 3 8 0,3-4-8 0,-3 4 8 15,0-9-8-15,0 0-12 0,0 0 2 0,0 0 1 16,0 0-75-16,0 0-16 0,0 0-2 0</inkml:trace>
  <inkml:trace contextRef="#ctx0" brushRef="#br0" timeOffset="90812.354">18697 7202 1337 0,'0'6'56'0,"0"0"-44"15,0-3 36-15,4 2 8 0,-4 1 2 0,3 0 0 16,-3-6 10-16,7 0 1 0,0 6 1 0,0 0 0 16,0-6-56-16,1 0-14 15,-1 0 0-15,-7 0 0 0,7 6 32 0,0-6 3 16,-7 0 1-16,7 0 0 0,0 0-36 0,-7 0 0 0,7-6 0 0,-4 6 0 15,4 0 16-15,1-6-4 0,-1 0-1 0,-4 6 0 16,4-6-11-16,-3 0-11 0,-1 1 3 0,1-1 0 16,-1-3-25-16,1-3-5 0,-1 0-1 0,-3 1 0 15,4-1-20-15,-1 0-4 0,1 3-1 0,-1 3 0 16,-3-5 52-16,0-1 12 0,4-9 0 0,-4 10 0 16,0-1-54-16,0 0-8 0,-4 0-2 0,4 0 0 15,-3 7 103-15,3 5 20 0,-4-3 4 0,4 3 1 16,0 0-103-16,0 0-20 0,0 0-4 0,-10 6-1 15,3 2 52-15,-4 4 12 0,1 0 0 0,-1 0 0 16,0-1 32-16,1-2 10 0,-1 9 2 0,1-6 0 16,-1-1-20-16,0 1-3 0,1 9-1 0,3-4 0 15,0-5-20-15,0 3 0 0,0-3 0 0,3-1 0 16,1 7 40-16,-1-6 4 0,4-6 1 0,0 5 0 16,0-2-25-16,0 3-4 0,0 0-2 0,0-6 0 0,4 2-14 15,-1 1 11-15,1 6-11 0,-1-9 10 16,4 6-10-16,0-1 0 0,0-2 0 0,0 0 0 15,4 0 0-15,0 3 0 0,-1-7 0 0,4 1 0 16,-3 6-54-16,-1-12-6 0,5 6-2 0</inkml:trace>
  <inkml:trace contextRef="#ctx0" brushRef="#br0" timeOffset="93355.221">19607 7155 573 0,'0'0'12'0,"0"0"3"0,0 0-15 0,0 0 0 0,0 0 0 0,0 0 0 16,0 0 44-16,0 0 5 0,0 0 2 0,0 0 0 15,0 0 17-15,0 0 4 0,0 0 1 0,0 0 0 16,0 0-4-16,0 0-1 0,0 0 0 0,0 0 0 16,0 0-25-16,0 0-6 0,0 0-1 0,0 0 0 15,0 0-25-15,0 0-11 0,0 0 8 0,0 0-8 16,0 0 0-16,0 0 0 0,0 0 0 0,0 0 0 15,0 0 0-15,0 0 0 0,0 0 0 0,0 0 0 16,0 0 0-16,0 0 20 0,0 0-3 0,0 6 0 16,4 0 22-16,-1-6 4 0,1 5 1 0,0 1 0 15,3 0-21-15,0-6-4 0,0 6-1 0,0-6 0 16,0 0 18-16,0 0 3 0,0 0 1 0,0 0 0 16,0 0-26-16,0-6-5 0,0 0-1 0,-3 6 0 15,3-6-8-15,-7 6 12 0,7 0-12 0,-4 0 12 16,-3 0-4-16,7-5-8 0,-3-1 12 0,-4 6-4 15,0-9-8-15,3 0 0 0,-3 9 0 0,0 0 8 16,0 0-8-16,0 0-11 0,0 0 3 0,0 0 0 16,4-6-6-16,-4-3-1 0,0 4 0 0,0-7 0 15,0-6-22-15,0 9-5 0,3-2-1 0,-3-1 0 0,0 0 28 0,-3 0 6 16,-1 0 1-16,-3 4 0 0,0 2 8 0,-3-6 0 16,-1 6 0-16,1 0-8 0,-5 0 16 15,5 6 3-15,-4-5 1 0,0 10 0 0,0-5-12 16,-1 0 0-16,1 6 0 0,0 0 0 0,0 0 0 0,0 6 0 15,0-3 0-15,3-1 0 0,-3 1 0 0,0 3 0 16,0 0 0-16,3 0 0 0,1-1 12 16,-1 4-4-16,1-3 0 0,3 0 0 0,-1-1-8 15,5-2 0-15,-4 9 0 0,3-7 0 0,1 1 10 0,-1 0-10 0,4-3 12 0,-3 0-12 16,3-1 24-16,0-2-1 0,3 0-1 16,-3 6 0-16,0-12-2 0,4 0-1 0,-4 0 0 0,3 6 0 15,4 0-4-15,0 0-1 0,1 2 0 0,-1-2 0 16,0 0-14-16,3 6 8 0,-3-6-8 0,4 0 0 15,-1 0 0-15,5-1 0 0,-5 4 0 0,4 0 0 16,-3 0 0-16,-1-3-21 0,5-6 3 0,-5 6 1 16,4 0-37-16,-3-6-7 0,3 5-2 15,-3 1 0-15,-1-6-126 0,1 6-26 0</inkml:trace>
  <inkml:trace contextRef="#ctx0" brushRef="#br0" timeOffset="93992.524">20006 7043 843 0,'0'0'24'0,"-7"0"5"0,3 6-29 0,-3-6 0 0,7 0 0 0,-7 6 0 16,0 0 45-16,0 0 3 0,4-6 1 0,-4 6 0 16,3-4 3-16,-3 4 0 0,4-3 0 0,-5 3 0 15,1-3-32-15,4 3-7 0,-4 0-1 0,0 0 0 16,3-6 1-16,-3 6 0 0,4 0 0 0,-4 5 0 15,3-5-13-15,1 6 0 0,-4-3 0 0,3 2 0 16,0-5 53-16,1 0 8 0,3 0 2 0,0-6 0 16,0 0-50-16,0 0-13 0,0 0 0 0,0 0 0 15,0 0 0-15,0 0 0 0,0 0 0 0,0 9 0 16,0-9 46-16,0 3 4 0,0-3 1 0,3 6 0 16,-3-6-31-16,0 0-5 0,0 0-2 0,0 0 0 15,0 0-5-15,0 0 0 0,8 0-8 0,-1 3 12 16,-7-3-12-16,7 0 0 0,-4 3 8 0,4 0-8 15,0-3 0-15,-3 0 0 0,3 5 0 0,0-5 0 16,0 0 0-16,0 6 0 0,0-6 0 0,-3 6 0 16,3-6 0-16,-4 6 0 0,4 0 0 0,-3 0 0 15,-1 0-10-15,4-3 10 0,-3 3-8 0,-1 2 8 0,1 1 0 16,-1 3-8-16,-3-6 8 0,4 0 0 0,-4 5 0 0,3-5 0 16,-3 0 0-16,0 9 0 0,0-9 0 0,0 0 0 15,0 5 9-15,-3-5-9 0,-1 3 12 0,4-9-4 0,-3 6 0 16,3-6-8-16,-4 6 20 0,1 0-2 0,3-6-1 15,-4 6 0-15,-3 0-3 0,0-1-1 0,0 1 0 16,0 0 0-16,0 0-2 16,-4-6-1-16,1 0 0 0,-1-6 0 0,1 0-10 0,-1 6 0 15,-3-6 0-15,0 1 0 0,3-7-45 16,-3 3-5-16,0-9-1 0,4 7 0 0,-1-1-10 16,0 0-3-16,1 0 0 0</inkml:trace>
  <inkml:trace contextRef="#ctx0" brushRef="#br0" timeOffset="94549.295">20130 6432 995 0,'0'0'20'0,"0"0"6"0,0 0-26 0,0 0 0 0,0 6 0 0,-4 5 0 31,0-5 68-31,4 0 9 0,-3 3 2 0,-1 3 0 0,4-1-15 0,-3 1-2 0,3-3-1 0,0 6 0 16,0-1-21-16,0 4-5 0,0-6-1 0,0 2 0 15,3 4-7-15,-3 6-2 0,4-4 0 0,-1 4 0 16,1 2 11-16,3 4 1 0,-3-7 1 0,3 4 0 16,-4-4-18-16,1 4-3 0,3-4-1 0,0 6 0 15,-4-5 2-15,1 2 0 0,3 4 0 0,-4-4 0 16,1-2 8-16,-1 2 2 0,1-2 0 0,0-4 0 15,-1 10-28-15,-3-7 8 16,0 10-8-16,0-10 0 0,0 4 0 0,-3 2 0 16,-1-6 0-16,4 4 0 0,-4-4 11 0,4-2-3 0,-3-3-8 0,3-1 12 15,0 4-12-15,0-9 0 0,3-1 0 0,-3 7 0 16,0-12 9-16,4 3-9 0,-4-9 8 0,0 0-8 16,0 0-20-16,0 0-8 0,0 6-3 0,0-6 0 15,0 0 31-15,-4 6 0 0,4-6 0 0,0 0 0 16,0 0 0-16,0 0 0 0,0 0-8 0,0 0 8 15,0 0-125-15,0 0-23 0,0 0-4 0</inkml:trace>
  <inkml:trace contextRef="#ctx0" brushRef="#br0" timeOffset="94941.318">19872 7025 1044 0,'0'0'21'0,"0"0"7"0,0 0-28 0,4-5 0 0,-1-1 0 0,1 3 0 15,-1-9 100-15,1 12 14 0,-1-12 3 0,4 6 1 16,-3 6-35-16,3-5-7 0,0 5-2 0,0-6 0 15,0 3-27-15,4 0-6 0,-4 0-1 0,0-3 0 16,3 6-18-16,1 0-4 0,-1 0-1 0,1 0 0 16,0 0-17-16,-1 6 10 0,1-6-10 0,3 3 8 15,-4-3-8-15,1 0 0 0,3 0 0 0,-3 0 0 16,3 0 0-16,-4 0 0 0,8 0 0 0,-4 0 8 16,0-3-8-16,0 3 0 0,-3-6 0 0,3 3 0 15,0 3 8-15,4-3-8 0,-4-3 8 0,4 6-8 16,-4-6 12-16,0 6-2 0,0-6-1 0,0 6 0 15,-3-5-9-15,3 5 0 0,0 0 0 0,-4-6 0 16,1 6-49-16,0 0-12 0,-1 0-3 16</inkml:trace>
  <inkml:trace contextRef="#ctx0" brushRef="#br0" timeOffset="96007.165">21008 7037 850 0,'3'-6'17'0,"1"0"6"16,-4 1-23-16,0-1 0 0,0 3 0 0,0-9 0 15,0 6 107-15,0 0 17 0,-4 0 3 0,4 6 1 16,0 0-103-16,-7-5-25 0,7 5 0 0,-7 0 0 15,0 0 0-15,0-6 0 0,0 6 0 0,-3 0 0 16,3 0 56-16,-4 6 7 0,4-6 1 0,-4 5 0 16,1 1-52-16,3 6-12 0,-4 0 0 0,1-6 0 15,2 5 54-15,-6-2 8 0,4 3 2 0,-1 0 0 16,1 0 0-16,3-7 0 0,-4 4 0 0,0 3 0 16,4-6-24-16,0 6-4 0,0-6 0 0,0-1-1 0,0 1-5 15,4 0-1-15,3 3 0 0,-4-3 0 0,4 0-29 0,0 0 0 16,0-6 0-16,4 5 0 0,-1 1 0 0,1 0 0 0,3 0 0 0,-4 0 0 15,4 0 0-15,4 3 0 0,-4-3 0 16,3-1 0-16,1 1 0 0,0-6 0 0,-1-6 0 16,1 6 0-16,-1-5 20 0,1 2-3 0,0 0 0 0,-1 0 0 15,1-3-17-15,-1-6 0 0,1 6 0 0,-1-6-9 16,-2 1-2-16,-1-1 0 0,0-3 0 0,0 4 0 16,0 5-5-16,-4 0 0 15,4 0-1-15,-3 6 0 0,-1-6 3 0,1 0 1 0,-1 0 0 0,-3 6 0 16,0 0-19-16,0 0-3 15,0 0-1-15,0 0 0 0,0 0 36 0,0 0 0 0,0 0 0 0,0 0 0 16,0 0 0-16,0 0 0 0,0 0 0 0,0 0 0 16,0 0 0-16,0 0 0 0,4-3 0 0,-4 3 0 15,0 0 0-15,0 0 0 0,0 0 0 0,0 0 0 16,0 0 0-16,0 0 0 0,0 0 0 0,0 0 0 16,0 0 0-16,0 0 0 0,0 0 0 0,0 0 0 15,0 0 22-15,0 0 11 0,0 0 3 0,3 9 0 16,-3 3-27-16,0-6-9 0,4 6 0 0,-4-12 9 15,0 0-9-15,0 0 0 0,0 0-10 0,0 5 10 16,4 4 0-16,-4 3 0 0,3 6 0 0,1-7 0 16,-1 1-33-16,-3 9-1 0,0-4 0 0,4 7 0 15,-4-7 54-15,3 4 12 0,-3 3 1 0,4-7 1 0,-1 10-23 16,-3-1-11-16,4-2 10 0,-4 5-10 0,3-2 8 16,-3 2-8-16,0-3 0 0,0 4 9 0,4-4-1 0,-4-2-8 15,3-1 12-15,-3-8-4 0,0 8-8 0,4 1 0 16,-4-9 0-16,3 8 0 0,1-5 0 0,-4 2 8 15,0-5-8-15,3 0 0 0,-3-3 8 0,4 2-8 16,-4-5 0-16,4 3 8 0,-4-3-8 0,0 2 0 0,0 1 0 16,-4-6 8-16,4 3-8 0,-4-3 0 0,4 6 9 0,-3-7-9 15,3-5 8-15,-4 6-8 0,4-6 8 0,0 0-8 16,-7 6 0-16,7-6 0 0,-3 6 0 0,3-6 0 16,-7 6 25-16,0-6 1 0,0 6 0 0,7-6 0 15,-7 0-16-15,7 0-10 0,-11 6 12 0,4-12-12 16,-4 6 9-16,4-6-9 0,0-6 0 15,-3 6 9-15,3 0-9 0,-4-8-12 16,4 5 2-16,-4 0 1 0,4-3 0 0,-3 1 0 0,-1-1 0 0,4 0 0 16,-3-3 9-16,3 4-13 0,-4-1 5 0,4-3 8 15,0 3-30-15,0 1 2 16,3 5 0-16,-3-6 0 0,4 6-26 0,3 0-5 16,-4-8-1-16,4 5 0 0,0 0-94 0,0 3-19 0,0-6-4 0</inkml:trace>
  <inkml:trace contextRef="#ctx0" brushRef="#br0" timeOffset="96698.245">21280 6999 1094 0,'-8'15'23'0,"8"-15"5"0,0 0-28 0,0 0 0 0,0 0 0 0,0 0 0 15,0 0 56-15,-3 9 7 0,3-9 1 0,-4 5 0 16,4 4 0-16,0-9 0 0,-3 6 0 0,3-6 0 16,0 0 0-16,0 0 0 0,0 0 0 0,0 6 0 15,0 6-52-15,0 0-12 0,3-7 0 0,-3 7 0 16,0 3 0-16,0-3 0 0,0-6 0 0,0 5 0 16,0-5 54-16,0 15 8 0,0-10 2 0,0 7 0 15,0 0-52-15,0 2-12 0,0-2 0 0,4-6 0 16,-4 2 0-16,0 4 0 0,3 0-9 0,-3-7 9 15,0-2 0-15,0 3 0 0,0 0 0 0,0-6 0 16,0 5 8-16,0-5-8 0,0 0 0 0,0-6 0 16,0 0 0-16,0 0 0 0,0 0 0 0,0 0 0 15,0 0 33-15,0 0 3 0,0 0 1 0,0 0 0 16,0 0-15-16,0-6-3 0,0-5-1 0,0 5 0 0,0-6-7 0,0 3-2 16,0-3 0-16,-3 6 0 0,-1-5-21 15,4-7-4-15,-3 0 0 0,-1 4-1 16,1 2-24-16,-1-6-5 0,1 1-1 0,-1 5 0 15,4-3 38-15,0 3 9 0,0 1 0 0,0-1 0 16,0 0 16-16,0 3 6 0,4-2 1 0,-1-1 0 16,-3 6-37-16,4-6-7 0,-1 9-2 0,1-6 0 0,-4 7 23 0,3-10 0 15,1 0 0-15,-1 6 0 0,1-6 0 0,0 6 0 0,-1 1 0 16,1 2 0-16,3-3 0 0,-4 6 0 0,-3 0 0 0,7-6 0 16,-3 0 0-16,3 0 0 0,0 0 0 0,0 0 0 15,0 1 0-15,0 5 0 0,0 0 0 0,0 0 0 16,4 5 0-16,-4 1 0 0,7-6 0 0,-7 12 0 15,4-6-56-15,-1 3-6 16,1 0-2-16,-4 5 0 0,3-8-51 0,-3 12-10 0,0-6-3 16</inkml:trace>
  <inkml:trace contextRef="#ctx0" brushRef="#br0" timeOffset="97376.431">21675 7049 1337 0,'0'0'28'0,"0"0"6"0,0 0-34 0,0 0 0 0,0 0 0 15,-11 6 0-15,4-6 109 0,7 0 15 0,-11 6 4 0,4-6 0 16,7 0-74-16,-10 0-14 0,10 0-4 0,-11 6 0 16,4-6-1-16,0 6-1 0,7-6 0 0,-10 0 0 15,2 2-14-15,-2 1-2 0,3 3-1 0,0-3 0 32,0 0-4-32,0 0-1 0,0 3 0 0,0 0 0 0,-1 0-12 15,1 6 9-15,4-7-9 0,-4 7 8 0,3 0-8 0,-3-3 8 0,4 2-8 0,-1-5 8 16,1 6-8-16,-1-3 0 0,1 3 0 0,-1-1 0 15,4 1 12-15,-3 0-4 0,3-6 0 16,0 0 0-16,0 0 0 0,0-1 0 0,3 4 0 0,-3-3 0 16,0-6-8-16,7 6 10 0,-3-6-10 0,3 6 10 15,-4-6-10-15,4 6 0 0,-3-6 9 0,3 6-9 16,-7-6 8-16,7 0-8 0,-4 0 10 16,5 0-10-16,-5 0 9 0,4-6-9 0,0 0 8 15,-3-6-8-15,3 6 12 0,-4-3-4 0,4 1 0 0,-3-1 0 16,-1 3-23-16,1-12-5 0,-1 4 0 0,1-1-1 15,0 6 31-15,-1-9 6 0,-3 13 2 0,4-10 0 16,-4 3-18-16,0 6 0 0,3 0 0 0,-3 6 0 16,0-5 0-16,0-1 0 0,0 0 0 0,0 6 0 15,0-6-10-15,0 6 10 0,0-6-10 0,0 6 10 16,0 0-13-16,0 0 3 0,0 0 1 0,0 0 0 0,0 0-3 16,0 0 0-16,0 0 0 0,0 0 0 0,0 0 12 0,0 0-12 15,4 12 12-15,-4-6-12 0,0 5 12 0,0-2 0 16,0 9 0-16,0-1-8 15,0-5 8-15,0 6 0 0,0-3 0 0,3 2 0 0,-3 1 0 16,0-3 0-16,4 2 0 0,-1 1 0 16,1-6 0-16,-1-4 0 0,1 7 0 0,3 0 0 0,0-9 0 0,0 5-12 15,0 1 12-15,-3-3-12 16,3 0-23-16,0 0-5 0,-4-3 0 0,4-1-1 16,0-5-119-16,4 0-24 0,-4 6-5 0</inkml:trace>
  <inkml:trace contextRef="#ctx0" brushRef="#br0" timeOffset="98006.132">21855 7123 1337 0,'0'11'28'0,"0"-5"6"15,0 6-34-15,0-3 0 0,0 2 0 0,0 1 0 16,0-6 58-16,0 6 5 0,0-3 1 0,0 2 0 16,0-5 0-16,0 6 0 0,0-6 0 0,0 6 0 15,-4-6 0-15,4 2 0 0,0 4 0 0,4 0 0 16,-4-6-52-16,0 0-12 0,3 5 0 0,-3-8 0 0,0-3 0 15,0 0 0-15,0 0 0 0,0 0 0 0,0 0 54 16,0 0 8-16,0 0 2 0,0 0 0 0,0 0-52 16,0 0-12-16,0 0 0 0,0 0 0 0,0 0 0 15,4-3 0-15,-1-2 0 0,1-1 0 16,-4 0 0-16,3 0 0 0,1 0 0 0,-4-6 0 16,0 3 0-16,3 1 0 0,-3-1 0 0,0 3 0 15,0-6-48-15,4 0-13 0,-4 4-3 0,3-1 0 0,-3 0 76 0,0-3 16 0,4 6 2 16,-4-5 1-16,3 5-31 0,-3-6 0 0,4 0 0 0,-1 3 0 15,1 4 0-15,-4 5 0 0,0 0-8 0,7 0 8 16,0 0 0-16,0-6 0 0,4 0-8 0,-4 6 8 16,-4-6 0-16,4 6 0 0,0 0 0 0,0 0 9 15,4 0-9-15,-4 0 10 0,0 0-10 0,0 0 10 16,0 0-10-16,0 6 10 0,0-6-10 0,0 6 10 16,0 0-10-16,1-1 0 0,-1-5 0 0,0 9 0 15,0 3 0-15,0 0 0 0,-4-1 0 16,4 7 0-16,-3-6 8 0,-1 3-8 0,1 2 8 0,-1 1-8 15,-3-6 0-15,4 2 0 0,-4 10 0 0,-4-12 0 16,4 2 0-16,0 10 0 0,0-12 0 0,0-1 0 16,0 7-14-16,-3-3 5 0,3-4 1 0,0 7 0 15,0-9-10-15,0 0-2 0,0-3 0 0,0-6 0 16,0 0-44-16,0 0-8 0,0 0-3 0,3 3 0 16,-3-3-42-16,8 0-9 0,-1 0-2 0</inkml:trace>
  <inkml:trace contextRef="#ctx0" brushRef="#br0" timeOffset="98857.915">22518 7222 1337 0,'0'0'28'0,"0"0"6"0,0 0-34 0,0 0 0 0,-7-5 0 0,0-1 0 15,0 3 109-15,3 0 15 0,-3-3 4 0,0 3 0 16,0-3-58-16,0-6-11 0,0 6-3 0,0 1 0 16,-4-1-4-16,4-6-2 0,0 3 0 0,-3 3 0 15,2 0-23-15,1 1-5 0,-3 5-1 0,3-6 0 16,0 6-21-16,0 6 0 0,0-6 0 0,-4 5 8 15,4-5-8-15,0 0 0 0,-4 0 0 0,1 0 0 16,3 0 0-16,-4 6 0 0,4-3 0 0,-4 9 0 16,4 0 0-16,-3-6 0 0,-1 5 0 0,1 1 0 15,-1 0 0-15,4 0 0 0,0 2 0 0,-4 4 0 16,8-6 0-16,-4-1 0 0,3 4 0 0,4 3 0 16,0-6 0-16,0-4 0 0,0 1 0 0,4 6 0 15,-1-9 0-15,4 0 0 0,0 5 0 0,4-5 0 16,-4 3 0-16,0-3 0 0,4-3 0 0,-4 3 0 15,7-6 0-15,-4 3 0 0,5-3 0 0,-5 0 0 0,4-3 0 16,0 0 0-16,0 0 0 0,-3-3 0 16,3-6-8-16,4 1-4 0,-4-1 0 0,-3-9 0 15,3 4-32-15,0-1-6 0,0-3-2 0,-4 4 0 16,5-7 40-16,-5 7 12 0,-3-4 0 0,4-3 0 16,-4 1-16-16,0-3 4 0,0 2 1 0,0-2 0 0,-4-4 11 0,5 1 0 0,-5-4 8 15,1 1-8-15,-1 3 0 0,1-4 0 16,-1-2 0-16,-3-3 0 0,0 5 0 0,0-2 0 0,0-3 0 15,-3 3-8-15,3 2 16 0,-4 4 4 0,4-6 1 0,-3 8 0 16,-1-2-13-16,1 8 0 0,3-2 0 16,-4 8 0-16,4 3-48 15,-4 6-13-15,4 6-3 0,0 0 0 0,0 0 52 0,0 0 12 0,0 0 0 0,-3 9 0 16,-4 3 0-16,0 6 0 0,3-1 0 0,-3-2 0 16,-3 3 0-16,3 5-11 0,0-5 11 0,3 2-10 15,-3 4 10-15,3 2 0 0,1-2 0 16,3 8 8-16,-4-2-8 0,4-7 0 0,0 4 0 0,0 2 8 15,-3-3-8-15,3 10 0 0,0-10 0 0,0 9 0 16,0-2 0-16,0 2 0 0,0-3 0 0,0 4 0 16,0-13 52-16,3 4 10 0,-3-4 2 0,0 4 0 15,0-4-41-15,4-2-8 0,-4 2-2 0,0 1 0 16,3-7 0-16,1 4 0 0,0-3 0 0,-4 5 0 16,3-8-13-16,-3 2 8 0,4 1-8 0,-4 3 0 15,3-10-17-15,1 7-10 0,-4-6-1 0,3 3-1 16,1 2 48-16,-4-5 9 0,3-6 3 0,1 3 0 15,-4-1-31-15,3 1 0 0,-3-9 0 0,0 6 0 16,0-6 9-16,0 0-9 0,0 0 8 0,0 12-8 16,0-12 0-16,0 0 0 0,0 0-12 0,4 0 12 15,-4 0-25-15,3 0 2 0,4 0 1 0,-3 0 0 16,3-6-90-16,-4 6-17 0,5-9-4 0</inkml:trace>
  <inkml:trace contextRef="#ctx0" brushRef="#br0" timeOffset="99556.779">22691 7272 1579 0,'0'0'32'0,"0"0"10"0,0 0-34 0,0 0-8 0,0 0 0 0,0 0 0 16,0 0 53-16,0 0 9 0,0 0 2 0,0 0 0 15,0 0-1-15,0 0 0 0,0 0 0 0,0 0 0 16,0 0-50-16,0 0-13 0,0 0 0 0,7 0 0 16,-4 3 0-16,4-3 0 0,0 3 0 0,0-3 0 15,0 6 0-15,-3-6 0 0,-4 0 0 0,7 0 0 16,-3 6 0-16,3 0 0 0,-4 0 0 0,-3-6 0 15,7 0 36-15,0 0 3 0,4 0 0 0,-4 0 0 0,0 0-11 0,0 0-3 16,0 0 0-16,0 0 0 0,-3 0-37 0,3-6-8 0,0 0-2 16,-4 0 0-16,4 0 22 0,0-3 0 15,0 4 0-15,-3-1 8 0,3 0-8 0,0 0 0 16,-3-6 0-16,3 6 0 0,-4 0 0 0,1-2-11 16,-1-1 3-16,-3 0 0 15,0 3-24-15,0-6-5 0,-3 6-1 0,-1 1 0 16,1-7 27-16,-1-3 11 0,1 3-8 0,-1 7 8 0,1-1 0 0,3 6 0 0,0 0 0 15,0 0 8-15,-7 0-8 0,7 0 0 0,-8-6 0 0,1 6 0 16,0-6 0-16,0 6 0 0,0 0 0 0,-3 0 0 16,3 0 0-16,0 0 0 0,-1 0 0 0,1 6 0 15,0-6 0-15,0 6 0 0,4 0 0 0,-4 5 0 16,0-5 0-16,3 9 0 0,1-3 0 0,-4 5 0 16,3-5 0-16,1 0 0 0,-5 2 0 0,5-2 0 15,-1 6 0-15,1-6 0 0,3 2 0 0,-4 4 0 16,4-6 0-16,-3-1 0 0,3-2 0 0,0 3 0 15,-4 0 52-15,4 0 10 0,4-1 2 0,-4 1 0 16,0 0-52-16,3 3-12 0,1-10 0 0,-1 13 0 16,1-9 0-16,-1 0 0 0,5 2 0 0,-5 4 0 15,4-9 0-15,0 6 0 0,0-6 0 0,0-3 0 16,-3 3 0-16,3-1 0 0,0 4 0 0,0 0 0 16,0-9 0-16,0 6 0 0,0-6 0 0,0 0 0 15,0 0 0-15,4 0 0 0,-4 0 0 0,0-6 0 16,4 6-57-16,-4-6-15 0,3 0-2 0,1 0-1 15,-4 3-33-15,0 3-8 0,3-2 0 0</inkml:trace>
  <inkml:trace contextRef="#ctx0" brushRef="#br0" timeOffset="99839.77">23149 7499 1337 0,'-14'6'28'15,"14"-6"6"-15,0 0-34 0,0 0 0 0,-3 6 0 0,3-6 0 16,0 0 58-16,0 5 5 0,0-5 1 0,0 0 0 16,0 0-52-16,0 0-12 0,0 0 0 0</inkml:trace>
  <inkml:trace contextRef="#ctx0" brushRef="#br0" timeOffset="112327.734">24215 6655 843 0,'0'0'36'0,"0"0"-36"15,0 0 100-15,0 0 14 0,0 0 2 0,0 0 1 16,0 0-18-16,0 0-4 0,0 0-1 0,0 0 0 16,0 0-50-16,-7 0-11 0,0 0-1 0,7 0-1 15,-7 0-12-15,-1 0-3 0,8 0 0 0,-10 0 0 16,3 0 3-16,-4 0 0 0,4 0 0 0,-3 0 0 16,-1 6-6-16,4-6-1 0,-4 6 0 0,4 0 0 15,0 0-4-15,0 5-8 0,4-5 11 0,-4 0-11 16,3 0 10-16,-3 0-10 0,3-3 8 0,1 9-8 15,3-12 10-15,-7 5-10 0,3 1 12 0,-3-6-12 16,7 0 13-16,-7 6-4 0,7-6-1 0,-3 12 0 16,-4-9-8-16,3 3 8 0,-3 3-8 0,4-4 8 15,-4 4-8-15,7-9 8 0,-4 6-8 0,0 6 8 16,1-6-16-16,3-6-4 0,-4 9-1 0,1-3 0 16,3-6 13-16,0 0 0 0,-4 8 0 0,4-8 0 0,0 6 10 15,0-6 2-15,0 0 0 0,0 9 0 0,0-9-12 16,4 6 0-16,-4-6 0 0,3 12-11 0,-3-12 11 0,4 6 0 15,-1-1 0-15,1 1 0 16,-4-6 0-16,4 6 0 0,-1 0 0 0,1 0 0 0,-4-6 0 16,7 3 0-16,0 3 0 0,-7-6 0 15,3 6 0-15,-3-6 8 0,7 6-8 0,-3-6 0 0,-4 0 0 16,0 0 0-16,3 5 0 0,1 7 0 16,-1-6 0-16,1-3-15 0,-1 9 3 0,4-6 0 0,-3 0 12 0,3-1 16 0,0 1-3 15,0 0-1-15,0 0-12 0,0 6 0 0,0-3 0 0,0-1 0 16,-3 1 0-16,3 3 0 0,0 0 0 0,0 0 0 15,0-4 0-15,0-2 0 0,-3 0 0 0,-1 6 0 16,4 0 0-16,-3-6 0 0,3 5 0 0,-4 4 0 16,1-3 0-16,3-1 0 0,-3 1 0 0,3 3 0 15,-4 0 0-15,1-1 0 0,-4 4 0 0,3-6 0 16,-3-1 0-16,0 4 0 0,0 3 0 0,0-6 0 16,-3-1 0-16,3 10 0 0,-4-9 0 0,1-1 0 15,-1 4 15-15,1-3 3 0,-1 0 1 0,1-1 0 16,-1-5-19-16,-3 6-19 0,3-3 4 0,1 0 1 15,-4 0 24-15,3-4 5 0,1 7 1 0,-4-6 0 16,7-6-7-16,0 0-1 0,-4 6 0 0,4-6 0 16,0 0-8-16,0 0 8 0,0 0-8 0,0 0 8 15,0 0 6-15,0 0 1 0,0 0 0 0,-7 0 0 16,-3 0 1-16,2 0 0 0,1-6 0 0,-3 6 0 16,3-6 4-16,-4-6 0 0,4 7 1 0,-3-1 0 15,2 0-21-15,1-3 0 0,0 3 0 0,0-6 0 16,0 6 0-16,0 1 0 0,-3-1 0 0,-1-3 0 15,8 3-29-15,-5 0-4 0,5 0-1 0,-4 0 0 16,3 0 5-16,1 6 1 0,-1-5 0 0,4 5 0 16,-3-6-71-16,3 6-13 0,0-6-4 0</inkml:trace>
  <inkml:trace contextRef="#ctx0" brushRef="#br0" timeOffset="113073.833">24497 7178 1504 0,'0'0'43'0,"0"0"9"15,0 0-42-15,0-6-10 0,0 1 0 0,3 5 0 16,-3 0 52-16,0-6 9 0,0-3 2 0,0 9 0 16,-3-9-15-16,3 9-4 0,0 0 0 0,-4-6 0 0,4 6-19 0,0 0-4 0,-7-3-1 0,0 3 0 15,7 0-20-15,-7 0 0 0,7 0 0 0,-7 0 8 16,0 0-8-16,-3 0 0 0,2 3 0 0,1 0 0 15,-3 0 0-15,3 6-8 0,0-6 8 16,0 3-8-16,0 0 8 0,0 5 0 16,-1-5-9-16,5 0 9 0,-4 9 0 15,3-6 0-15,-3 5-9 0,4-8 9 16,-1 12 0-16,4-12 0 0,-3 0 0 0,-1 5 0 0,4-2 0 0,-3 3 0 16,3 0 8-16,0-6-8 15,-4-1 9-15,4-5-9 0,0 9 8 0,0 0-8 0,4 0 8 0,-1-3-8 0,1 6 0 0,-1-7 8 16,1 1-8-16,-1 6 0 0,4-6 0 0,-3 0 8 15,3 3-8-15,-4-3 0 0,5-6 0 0,-5 5 0 16,8-5 14-16,-4 0-2 0,0 0-1 0,0 0 0 16,3 0-11-16,-3 0 12 0,1-5-12 0,2 5 12 15,-3 0-12-15,4-6 8 0,-4 0-8 0,0 3 8 16,0-3-8-16,0 0 12 0,0 0-12 0,0 0 12 16,0-5-4-16,-3 5 0 0,-1 0 0 0,1-6 0 15,-1 3-8-15,4 0 0 0,-3 1 0 0,3 2 0 16,-4-6 0-16,1 0 0 0,-1 3 0 0,1 1 0 15,-1-1 0-15,-3-3-17 0,4 0 4 0,-4 6 1 16,0-5-13-16,-4 2-3 0,4 0 0 0,-7 0 0 16,4 3 16-16,-1 0 2 0,-3 0 1 0,-3 1 0 15,-1-1 9-15,1 0 0 0,-5 0 8 0,1-3-8 16,0 6 8-16,0 3-8 0,0-3 8 0,0 6-8 0,0-3 11 16,0 3-3-16,0 0 0 0,3 3 0 0,0 0-8 0,1 0 0 15,3 0 0-15,0-6 0 16,0 5 0-16,7-5-9 0,0 0 9 0,-4 6 0 0,4-6-18 0,0 0 3 15,4 6 1-15,-1 0 0 16,1 3-30-16,3-3-7 0,3-3-1 0,1 6 0 16,0-4-113-16,6 7-23 0</inkml:trace>
  <inkml:trace contextRef="#ctx0" brushRef="#br0" timeOffset="113696.987">24765 7105 1624 0,'0'0'46'0,"0"0"10"16,0 0-45-16,0 0-11 0,0 0 0 0,0 0 0 15,-4 12 28-15,1-1 3 0,3-2 1 0,-4 9 0 16,1-6 0-16,3 5 0 0,-4 1 0 0,4 2 0 16,-3-8-16-16,3 6-2 0,0-6-1 0,-4-1 0 15,4 4-3-15,0-3-1 0,0-6 0 0,0 5 0 0,0-2 1 0,-3 3 0 16,3 0 0-16,0-6 0 15,0-6-2-15,0 6-8 0,0-6 12 0,0 0-4 0,0 0 14 16,0 0 2-16,0 0 1 0,0 0 0 0,0 0-10 16,0 0-3-16,0 0 0 0,0 0 0 0,0 0 14 0,0 0 2 0,3 0 1 0,1-6 0 15,-1 6-18-15,1-6-11 0,-1-6 12 0,4 3-12 16,-3 0 0-16,3 1 0 0,-3 2 0 0,-1 0 0 31,4-6 0-31,-3 0 0 0,3 3 0 0,-4 4 0 0,1-1 0 0,3 0 0 0,-4 6 0 0,1-6 0 16,-1 6 0-16,1-6 0 0,-4 6 0 0,7 0 0 15,-3 0-10-15,3 0 10 0,0 0-10 0,-7 0 10 16,7 6-12-16,-4-6 3 0,4 6 1 0,-3-6 0 16,3 6 8-16,0 0-10 0,0-1 10 0,4 4-10 15,-4-3 10-15,3 6 0 0,1-6 0 0,-1 0-8 16,1 5 8-16,0-2 0 0,-1 9-9 0,1-6 9 16,-1-1 0-16,-3 4 0 0,4 0 0 0,-4 0 0 15,0-4 0-15,4 7 0 0,-4-6 0 16,0 2 0-16,3 4 0 0,-3-6 0 0,0-6 0 0,0 5 0 15,1 4-20-15,-1-3 0 0,0-6 0 0,-4 6 0 16,1-7-112-16,-1 7-23 0,4-6-4 0</inkml:trace>
  <inkml:trace contextRef="#ctx0" brushRef="#br0" timeOffset="114832.347">25573 7117 630 0,'0'0'27'16,"0"0"-27"-16,0 0 35 0,0 0 1 0,0 0 1 0,-7 6 0 16,7-6 19-16,-4 0 3 0,1 5 1 0,-1 4 0 15,1-3 3-15,-1 6 1 0,4 0 0 0,-3-1 0 16,3 1-7-16,0 6-1 0,0-4 0 0,3 10 0 15,-3-9-4-15,4 2-2 0,-1 7 0 0,1-1 0 16,-1 4-16-16,1-4-3 0,-1 10-1 0,4-4 0 16,-3-2 4-16,-1 2 1 0,1-3 0 0,-1 4 0 15,-3 2-22-15,4-2-4 0,0 2-1 0,-4 3 0 16,0-8-8-16,0 2 0 0,0 0 9 0,0-2-9 16,0-4 18-16,0-5-1 0,0 8 0 15,0-8 0-15,-4-6-2 0,4 8-1 0,-4-8 0 16,1 0 0-16,3-6 6 0,0 0 2 0,0-6 0 0,0 0 0 15,0 0-10-15,0 0-3 0,0 0 0 0,0 0 0 16,0 0 3-16,3-6 0 0,-3 0 0 0,4-6 0 16,0 6-4-16,-1-11 0 0,1 5 0 0,-1-3 0 15,1 3-8-15,-4-11 0 0,3 5 0 0,1-2 0 16,-4-7 0-16,0 4 0 0,3-7-10 0,-3 4 10 16,-3 2-15-16,3 1 3 0,-4 2 1 0,1-2 0 15,-1 2 11-15,-3-2-8 0,4-1 8 0,-5-2-8 16,5 8 8-16,-4-8 0 0,0 8 0 0,3-6 0 15,-3 1-8-15,4 2 0 0,-4-2 0 0,3-1 0 16,-3 4 8-16,4 2 0 0,3-5 0 0,-4 2 0 0,4 3 0 16,0-5 0-16,0 2 0 0,4 4 0 0,-1-7 0 0,1 9 0 0,3-2 0 15,0-1 0-15,0 6 0 0,3 4 0 16,-3-10 0-16,4 6 0 0,-4 0-18 0,4 4-2 0,-1 2 0 0,-3 0 0 16,4 6 20-16,-4-6-8 0,0 6 8 0,0 0 0 15,0 0-12-15,0 6 4 0,0-6 8 0,0 6-13 16,0 2 13-16,0-2-11 0,0 6 11 0,1 0-10 15,-1 0-1-15,-4-6 0 0,4 2 0 0,-3 4 0 16,3 0-3-16,-4 6-1 0,1-7 0 0,-4 7 0 16,3 2 15-16,-3-8-9 0,0 9 9 0,-3-4-8 15,-1 1 8-15,4 0 0 0,-3-7 0 16,-1 4 0-16,1 3 0 0,-1-6 0 0,1-1 0 16,-1 1 0-16,-3-3 0 0,0-3 9 0,0-6-9 0,0 6 0 15,0 0 17-15,-4-6-3 0,4 0-1 0,-3 0 0 16,3 0-2-16,-1 0-1 0,-2 0 0 0,3-6 0 15,3 6-10-15,-3 0-14 0,0 0 3 0,7 0 1 16,-7-6-31-16,4 6-7 0,3 0 0 0,-7-6-1 16,3 0-121-16,0-3-24 0</inkml:trace>
  <inkml:trace contextRef="#ctx0" brushRef="#br0" timeOffset="115495.379">25964 7202 1652 0,'0'0'34'0,"0"0"9"0,0 0-35 0,0 0-8 0,0 0 0 0,0 0 0 16,0 0 16-16,0 0 2 0,0 0 0 0,0 0 0 15,-3 6-10-15,3 0-8 0,0 2 9 0,0-8-9 16,0 6 38-16,0-6 2 0,3 6 0 0,-3-6 0 16,4 0-25-16,-4 12-5 0,0-12-1 0,4 6 0 15,3-6 3-15,-4 6 0 0,4-6 0 0,0 0 0 16,0 0 0-16,4 0 0 0,-4 0 0 0,3-6 0 15,-2 0 16-15,2 6 3 0,-3-12 1 0,4 6 0 16,-4-5-32-16,0 2 0 0,0 0 0 0,3 0 0 16,-2-3 0-16,-1 6 0 0,-4-5 0 0,4 5 0 15,-3-6-10-15,3 9-8 0,-4-3-2 0,1 0 0 16,-4 6 11-16,0 0 9 0,0 0-13 0,0 0 5 16,0 0-2-16,0 0 0 0,0 0 0 0,0 0 0 15,0 0-7-15,0 0-2 0,-7 0 0 0,7 0 0 16,-7-5 19-16,0 5 0 0,0 0 0 0,-4 0 0 15,4 0-10-15,-4 0 2 0,1 5 0 0,-1-5 0 16,4 0 8-16,-3 0 0 0,-1 0 0 0,4 6 0 16,7-6 0-16,-7 3 9 0,0 3-1 0,3 6-8 0,1 0 0 15,-4-7 0-15,3 1 0 0,1 6 0 0,-1 3 8 0,4-3-8 16,-3-1 0-16,-1 1 0 0,4 0 13 0,0-6-1 16,0 0 0-16,0 2 0 0,0-2 0 15,0 6 0-15,0 0 0 0,4-6 0 0,-4 5-12 0,0-5 9 0,3 6-9 16,1-3 8-16,-1 3-8 0,1-1 0 0,-1-5 0 15,4 9 8-15,0-6-8 0,4 0 0 16,0 2-12-16,-4-5 12 0,3 6 0 16,1-6 0-16,-1 3 0 0,1-6 0 0,-4 3-14 15,4-3 5-15,-1-1 1 0,1-2 0 16,-1 0-39-16,4 0-7 0,-3-2-2 0,3 2 0 16,-3-6-83-16,3 0-17 0</inkml:trace>
  <inkml:trace contextRef="#ctx0" brushRef="#br0" timeOffset="115948.857">25936 6752 915 0,'0'0'39'0,"0"0"-31"16,0 0 56-16,7 0 11 0,-3 0 2 0,-4 0 1 15,7 6-21-15,-4-3-4 0,4 0-1 0,-3 9 0 16,0-4-30-16,3 4-6 0,0-6-2 0,0 6 0 16,0 0-5-16,0-1-1 0,3 4 0 0,-3-3 0 15,0 0-8-15,4-1 0 0,-4 1 0 0,0-3 0 16,4 3 0-16,-4-1 0 0,3-5 0 0,-3 0 0 15,4-6 0-15,-4 6 0 0,4-6 0 0,-1 0 8 16,1 0-51-16,3 0-10 16,-3 0-3-16</inkml:trace>
  <inkml:trace contextRef="#ctx0" brushRef="#br0" timeOffset="116639.9">26356 7128 1181 0,'0'0'24'0,"0"0"7"0,0 0-31 0,0 0 0 0,0 6 0 0,-4-3 0 16,4 3 38-16,0 3 2 0,0 0 0 0,0-3 0 15,0-1 19-15,0 7 4 0,0-6 1 0,0 0 0 16,0 0-13-16,4 3-3 0,-4 2 0 0,0-5 0 15,0 6-4-15,0 0 0 0,0-6-1 0,0 3 0 16,0 2-16-16,0 1-3 0,0 0-1 0,0 0 0 16,4 2 9-16,-4 4 1 0,3-6 1 0,1-1 0 15,-1 4-34-15,-3 0 0 0,4 0 0 0,-1-4 0 16,1 1 0-16,-4 0 0 0,3-3 0 0,1-1 0 16,-4-8 0-16,3 15 0 0,-3-15 0 0,0 0 0 15,0 6 12-15,0-6-4 0,0 0 0 0,0 0-8 16,0 0 10-16,0 0-10 0,0 0 8 0,0 0-8 15,0 0 11-15,0 0-3 0,0 0-8 0,0-6 12 16,0 0-1-16,0-3-1 0,0 4 0 0,0-4 0 0,0 0-10 16,-3 3 0-16,3-6 0 0,0 1 0 0,0-1 0 15,-4 3 0-15,1-3 0 0,3 0 0 16,0 1 0-16,0-1 0 0,0-3 0 0,0 3 8 16,0 1-8-16,0 5 0 0,0-12 0 0,0 6 0 0,0 4 0 0,0-4 0 15,3 6 0-15,-3-6 8 0,0 0-8 0,4-2 0 16,-4 2 0-16,3 0 0 0,-3 0 0 0,4 7 0 15,3-10 0-15,-4 3 0 0,4 6 0 0,-3-5 0 0,0 5-9 0,-1 0 9 16,4 0 0-16,-3-6 0 0,3 6-8 0,-4 0 8 16,4 3-8-16,-3 0 8 0,3 1-12 0,-4 2 12 15,4 0-16-15,1 0 3 0,2 2 1 16,-3 1 0-16,0 3-39 0,0 0-7 16,4 3-2-16,-1-3 0 0,-3 6-39 0,1-12-8 15,2 6-1-15</inkml:trace>
  <inkml:trace contextRef="#ctx0" brushRef="#br0" timeOffset="117189.895">26585 7302 1220 0,'0'0'34'0,"0"0"9"0,0 0-35 15,0 0-8-15,0 0 0 0,0 0 0 0,0 0 53 0,0 0 9 0,0 0 2 0,0 0 0 16,0 0 9-16,4 0 3 0,3 6 0 0,0 0 0 15,-4-6-20-15,5 0-3 0,2 0-1 0,-3 0 0 16,0 0-28-16,4 0-5 0,-4 0-2 0,0-6 0 16,0 6-9-16,0 0-8 0,4 0 9 0,-4 0-9 15,0-6 0-15,0 6 0 16,0-6 0-16,-4 0 0 0,4 0 8 0,-3 0-8 0,0 0 0 0,3 1 0 16,-4-1 0-16,1 3 0 0,-1-3 0 0,1 0 0 15,-1-6-12-15,-3 6-1 0,4 0-1 0,-1-5 0 16,-3 2 2-16,0-964 0 0,4 1928 0 0,-4-961 0 15,0 6 3-15,-4-6 1 0,4 6 0 0,-7-5 0 16,4 5 8-16,-4-6 0 0,0 0 8 0,0 6-8 16,7 0 0-16,-8 0 9 0,1 6-9 0,0-6 0 15,0 6 0-15,0-1 0 0,0 1 0 0,0 6 0 16,0-3 0-16,0 3 0 0,0-1 0 0,0 1 0 16,0 6 0-16,3-9 10 0,1 5-2 0,-1 1 0 15,1-3-8-15,3 0 0 0,0 2 0 0,0 4 0 16,0-6 0-16,3-1 0 0,1 4 0 0,3 0 0 15,0 0 0-15,0-4 0 0,0 7 0 0,0-6 0 16,4 2-100-16,-1 4-23 0</inkml:trace>
  <inkml:trace contextRef="#ctx0" brushRef="#br0" timeOffset="119728.1">27319 7346 1026 0,'0'0'28'0,"0"0"8"0,0 0-28 0,0 0-8 0,0 0 0 0,0 0 0 15,0 0 51-15,0 0 9 0,0 0 1 0,0 0 1 16,0 0-29-16,7 0-5 0,-3 0-2 0,3 0 0 16,0 0-8-16,-4 0-2 0,4 0 0 0,0 6 0 15,-3-6-16-15,3 0 10 0,0 0-10 0,0 0 8 16,0 0 34-16,0 0 6 0,0-6 2 0,0 6 0 15,0-6-10-15,0-3-1 0,1 6-1 0,-1-3 0 16,0 3-2-16,0-2 0 0,-4-1 0 0,4 0 0 16,-3 0-24-16,-1 6-12 0,1-6 10 0,-1 0-10 15,-3 6 12-15,0-9-4 0,0 3-8 0,0 6 12 16,-3-5-2-16,3 5-1 0,-4-3 0 0,1 0 0 16,-4-3-9-16,0 0 0 0,-4 6 9 0,4-6-9 15,0 0 0-15,-4 6-8 0,4 0 0 0,0 0 0 16,-3 6 8-16,3 0 0 0,-4-6 0 0,4 6 0 0,-4-6 0 15,4 6-12-15,-3-6 12 0,3 3-12 0,-4 0 4 0,1 0 0 0,3-1 0 0,-4 1 0 16,4 0 8-16,-4 6-8 16,4-3 8-16,0 0-8 0,-3 0 8 0,3 0 0 0,0 0 0 15,-1-1 0-15,1-2 0 0,0 6 0 16,4 0 0-16,-1-3 0 0,1 6 0 0,3-6 0 16,0 5 0-16,0-2 0 0,3 0 0 15,1 0 0-15,-1 3 0 0,1-7 0 0,3 7 0 0,4 0 0 0,-4-9 0 16,3 6 0-16,-3 0 13 0,4-4-1 0,-1 7-1 0,1-6 0 15,0 0-11-15,3 0 0 0,-4 0 0 0,1 0 0 16,3-1 12-16,-4-2-4 0,1 3 0 16,0-3 0-16,-1 0-19 0,1-3-4 0,3 6-1 0,-3-6 0 15,-1-6-99 1,1 6-20-16,-1-6-4 0</inkml:trace>
  <inkml:trace contextRef="#ctx0" brushRef="#br0" timeOffset="120282.424">27732 7143 1212 0,'0'0'25'0,"0"0"6"0,-7-3-31 16,0 0 0-16,7 3 0 0,-7 0 0 0,7 0 48 16,-7 0 3-16,7 0 1 0,-7 3 0 0,0 0-34 0,-1 3-6 0,1 0-2 15,4 6 0-15,-4-7-1 0,3 1 0 0,-3 0 0 0,4 0 0 16,-4 6 9-16,3-6 2 0,1 3 0 0,-4-4 0 16,3 7 2-16,-3-6 1 0,3 0 0 0,-3 0 0 15,4 3-23-15,-1-3 0 0,4-6 0 0,-3 8 0 16,3-8 10-16,-4 9-2 0,4-9-8 0,0 0 12 15,0 0-12-15,0 0 11 0,0 0-11 0,0 0 10 16,0 0 2-16,0 6 1 0,0-6 0 0,0 0 0 16,4 6-3-16,-4-6-1 0,3 6 0 0,1 0 0 15,-4-6 18-15,3 6 3 0,4-1 1 0,-7-5 0 16,4 0-31-16,-1 3 0 0,5 3 0 0,-8-6 0 16,3 3-12-16,4 6-1 0,-3-3-1 0,-1 0 0 15,4 0 22-15,-3 0 5 0,-4-6 1 0,7 5 0 16,-4 1-26-16,1 3-4 0,-1 0-2 0,1 0 0 15,-4 3 18-15,3-1-8 0,-3 1 8 0,4 0 0 16,-4 0 0-16,-4 2 0 0,4 4 0 0,-3-6 0 16,-1-1 0-16,1 4 0 0,-1-3 0 0,1 0 0 15,-4-1 0-15,3-2 0 0,1-3 0 0,-4 0 0 16,0 0 0-16,0 0 0 0,-1 0 0 0,1 0 9 16,0-6 8-16,-3 5 2 0,3 1 0 0,0-6 0 15,-4 0-29-15,4 0-6 0,-4-6 0 0,1 1-1 16,-1-1-117-16,1-9-23 0,-1 0-5 0</inkml:trace>
  <inkml:trace contextRef="#ctx0" brushRef="#br0" timeOffset="120762.446">27993 6611 1440 0,'0'0'30'0,"0"0"6"0,0 0-28 0,-4 6-8 0,1 0 0 0,-1 0 0 16,1-1 20-16,-1 1 4 0,1 3 0 0,-1 3 0 16,-3 0 12-16,4 5 2 0,-1-5 1 0,1 6 0 15,-1 2-11-15,1-2-3 0,-1 3 0 0,0 2 0 16,1-2 6-16,-1 2 1 0,1 7 0 0,3-4 0 16,-4 3-20-16,4 4-4 0,0 2-8 0,4-6 12 15,-4 4 1-15,3-7 0 0,1 4 0 0,-1-4 0 16,1 3-13-16,0 1 9 0,-1 2-9 0,-3-5 8 15,0-4 0-15,0 7 0 0,0-7 0 0,0 4 0 16,0-7-8-16,0 4 0 0,0-7 0 0,-3 4 0 16,3-3 0-16,-4 5 0 0,0-11 0 0,1 3 0 0,-1 2 10 15,1 1 0-15,-1-6 0 0,1-1 0 0,-1-2-22 16,1-3-5-16,3-6-1 0,0 0 0 16,0 0-30-16,0 0-7 0,0 0-1 0,0 0 0 15,0 0-17-15,0 0-4 0,0 0-1 0</inkml:trace>
  <inkml:trace contextRef="#ctx0" brushRef="#br0" timeOffset="121107.1">27693 7214 1154 0,'0'0'24'15,"0"0"6"-15,0 0-30 0,0 0 0 0,0 0 0 0,0 0 0 16,4-3 60-16,-1 0 5 0,1-3 2 0,-4 6 0 16,3-3 5-16,-3 3 0 0,4-3 1 0,3-3 0 15,-4 6-19-15,1 0-4 0,3 0-1 0,0 0 0 16,4-6-29-16,-1 6-5 0,1 0-2 0,3 0 0 15,0 0-13-15,4 0 0 0,-4 0 0 0,3 0 0 0,-3-6 0 16,4 6 0-16,-4 0 0 0,0-6 0 0,4 6 0 16,-4 0 0-16,4-5 0 0,-1 5 0 0,-3 0 0 15,4-6 0-15,3 0-13 0,-3 6 4 16,3-6-44-16,-3 0-9 0,-1 3-2 0</inkml:trace>
  <inkml:trace contextRef="#ctx0" brushRef="#br0" timeOffset="121894.029">28660 7296 756 0,'0'0'16'0,"0"0"3"16,0 0-19-16,0 0 0 0,0 0 0 0,0 0 0 15,0 6 89-15,3 0 15 0,-3-6 2 0,0 6 1 16,4-1-19-16,-4-5-3 0,3 3-1 0,-3-3 0 16,4 3-32-16,-4-3-6 0,0 0-2 0,3 6 0 15,-3-6-27-15,4 6-5 0,-4 3-2 0,0-9 0 16,3 6-10-16,1 0 0 0,-4-6 9 0,0 6-9 15,0-1 13-15,0 1-1 0,-4 6-1 0,4-3 0 16,0-3-2-16,-3 6 0 0,3-12 0 0,-4 5 0 16,1 7-9-16,-1 0 0 0,1-3 0 0,-1 0 0 0,4-1 25 15,-3 4 7-15,-1 0 0 0,4-6 1 0,0-6-33 16,0 0 0-16,0 0 0 0,0 0 0 0,0 0 0 16,0 0 0-16,0 0 0 0,0 0 0 15,0 0-48-15,0 0-14 0,0 0-2 0</inkml:trace>
  <inkml:trace contextRef="#ctx0" brushRef="#br0" timeOffset="122174.114">28610 6999 1162 0,'0'0'49'16,"0"0"-39"-1,0 0 44-15,0 0 9 0,0 0 1 0,0 0 1 16,0 0-36-16,0 0-7 0,0 0-2 0,0 0 0 15,0 0-108-15,0 0-23 0,0 0-4 0</inkml:trace>
  <inkml:trace contextRef="#ctx0" brushRef="#br0" timeOffset="122728.481">28850 7314 1288 0,'0'0'27'0,"0"0"5"0,0 0-32 0,0 0 0 0,0 0 0 0,0 0 0 15,0 0 84-15,0 0 9 0,-3 5 3 0,3 4 0 16,-4 0-61-16,1 0-12 0,3-3-3 0,-4 0 0 15,1 5-8-15,3 1-1 0,-4-3-1 0,4 3 0 16,-4 0 22-16,1-1 4 0,3 1 0 0,-4 0 1 16,4 0-16-16,-3 2-3 0,3-2-1 0,0 0 0 15,0-6-4-15,0-6-1 0,0 0 0 0,0 0 0 16,0 0 16-16,0 0 4 0,0 0 0 0,0 0 0 16,0 0 25-16,0 0 6 0,0-6 1 0,0 0 0 15,3 0-45-15,-3-6-9 0,0 1-2 0,4 2 0 16,-4 0-8-16,0 0 0 0,3-3 0 0,-3 6 0 15,4-5 0-15,0 2-14 0,-4-3 3 0,3 0 1 16,1 6-18-16,-4 1-3 0,3-1-1 0,1 0 0 16,-4 6 32-16,0-6 0 0,0 6 0 0,0 0 0 0,0-6 0 15,0 6-12-15,0 0 3 0,3-9 1 0,4 6 8 16,-3 3-8-16,3 0 8 0,0 0-8 0,0 0 0 16,3 0 0-16,-2 3 0 0,2-3 0 0,1 6 8 0,-1-3 0 15,-3 3 0-15,4-6 0 0,-4 0 0 0,0 6-10 16,4-6 10-16,-4 6 0 15,0 0-13-15,-4-1 4 0,4 1 1 0,-3 0 0 16,3 0-29-16,-4 0-6 0,1 3-1 0,-4-3 0 0,4 5 20 0,-4 1 3 16,0 0 1-16,-4-6 0 15,4 3-17-15,0-1-3 0,0-8-1 0,0 0 0 0,0 0-13 16,0 9-2-16,0-9-1 0</inkml:trace>
  <inkml:trace contextRef="#ctx0" brushRef="#br0" timeOffset="123210.835">29217 6652 1045 0,'0'0'44'16,"0"0"-36"-1,0 0 77-15,0 0 15 0,0 0 4 0,0 0 0 16,0 0-32-16,0 0-7 0,0 0-1 0,0 0 0 16,0 0-28-16,0 0-7 0,0 0-1 0,0 0 0 15,0 0-28-15,0 0 0 0,0 0 0 0,0 0 0 0,0 0 0 0,-7 15 12 16,3 2 0-16,1-2 0 0,-1 6-12 0,4 5-16 0,0 4 3 0,4 2 1 15,-4 0 35-15,3 4 7 0,1 2 2 0,0-3 0 16,-1 3-32-16,1 0 0 0,-1-2 0 0,1 2 0 16,-1-3 12-16,1 3-3 0,-1-5-1 0,1 8 0 15,-1-15-8-15,-3 10 0 0,0-4 0 0,4-3 0 16,-4 1 0-16,0-4 8 0,0 4-8 0,0 2 8 16,-4-11 0-16,4 2 0 0,-3 1 0 0,-1-4 0 15,1-5 14-15,3 6 2 0,0-10 1 16,-4 4 0-16,4-3-25 0,0-1 0 0,0 1 0 0,-3 0 0 15,3-6 0-15,0 0 0 0,0 0 0 0,0-6 0 16,0 0-46-16,0 0-14 16,0 0-4-16,0 0 0 15,0 0 0-15,0 0 0 0,0 0 0 0</inkml:trace>
  <inkml:trace contextRef="#ctx0" brushRef="#br0" timeOffset="123501.779">29132 7178 1364 0,'0'0'30'0,"0"0"6"0,0 0 2 0,0 0 0 0,0 0-30 0,0 0-8 0,0 0 0 0,0 0 0 15,0 0 72-15,4-6 12 0,-1 6 4 0,1-5 0 16,-4-1-20-16,3 6-3 0,5-9-1 0,-5 6 0 15,4-6-24-15,0 9-4 0,4-3-2 0,-1 0 0 32,1 3-26-32,0 0-8 0,-4-6 0 0,7 6 0 0,-4 0 0 0,1 0 0 0,3 0 0 0,-3 0 0 31,3 0-22-31,-4 0-11 0,1 0-3 0,-1 6 0 16,5-6-124-16,-5 0-26 0,4 0-5 0</inkml:trace>
  <inkml:trace contextRef="#ctx0" brushRef="#br0" timeOffset="124107.984">29450 7443 1288 0,'0'0'27'0,"0"0"5"0,0 0-32 16,0 0 0-16,0 0 0 0,0 0 0 15,0 0 58-15,0 0 5 0,0 0 1 0,0 0 0 0,0 0-17 0,3 6-3 16,-3-6-1-16,4 6 0 0,3-3-25 0,-7-3-5 0,4 3-1 0,-4-3 0 15,7 3-2-15,0-3-1 0,-7 0 0 0,3 0 0 16,4 0 19-16,0 0 3 0,0-3 1 0,0 0 0 16,0 0-20-16,1 0-3 0,2-3-1 0,-3 3 0 15,4-3-8-15,-1 0 0 0,1 0 0 0,-4 0 0 16,4 1 0-16,-1-1 0 0,-3-3 0 0,4 3 0 16,-4-3 0-1,0 0-11-15,3 9 3 0,-3-6 0 0,-3 1-36 16,3-1-6-16,0 0-2 0,-3 0 0 0,-4-9 32 0,3 9 7 0,-3 0 1 0,0 1 0 15,0 5-16 1,-3-6-4-16,-1 0 0 0,-3 0 0 0,0 0 16 0,0 0 4 0,-4 0 0 0,1 3 0 16,-1 3 12-16,1-3 0 0,-4 3 0 0,-1 3 10 15,1 0-10-15,0 3 12 0,0-6-12 0,0 12 12 16,0-6 17-16,3 6 4 0,-3-7 1 0,4 7 0 16,-1 3-34-16,0-3 0 0,4 5 0 0,-3-5 0 15,3 3 23-15,0-3-3 0,3 5 0 0,1-5 0 16,-1 0-6-16,1 2-2 0,3 4 0 0,0-6 0 15,0-3-12-15,3-1 0 0,1 7 0 0,-1-3 0 16,1-6 26-16,3 6 6 0,0-7 0 0,0 4 1 16,3-6-33-16,-3 0 0 0,4 0 0 0,3 0 0 15,-3 0-80-15,3-3-22 0,0 3-5 16</inkml:trace>
  <inkml:trace contextRef="#ctx0" brushRef="#br0" timeOffset="131226.178">29916 6881 767 0,'0'0'32'16,"0"0"-32"0,0 0 64-16,0 0 5 0,-8 0 2 0,8 0 0 15,-7-5-27-15,7 5-4 0,-3 0-2 0,3 0 0 16,-4-6 2-16,4 6 0 0,-3-12 0 0,3 12 0 16,0 0-7-16,0 0-1 0,-4-6 0 0,4 6 0 0,0 0-10 15,0 0-2-15,0 0-1 0,0 0 0 0,0 0-7 0,0 0 0 0,0 0-1 0,0 0 0 16,0 0-11-16,0 0 0 0,0 0 0 0,0 6 0 15,-3 6 18-15,-1-6 2 0,4 5 0 0,-3-2 0 16,-1 9-7-16,4-1-1 0,-3-5 0 0,3 9 0 16,0-4 6-16,3 13 1 0,-3-13 0 0,0 10 0 15,4-4-7-15,-4 4 0 0,0-4-1 16,3 4 0-16,-3-4 4 0,4 7 1 0,-4 2 0 16,3-5 0-16,-3 2 4 0,0-6 0 15,4 4 1-15,-4-4 0 0,3 4-7 0,-3-4-2 0,0 1 0 16,-3-6 0-16,3 2-12 0,0-2 9 0,0-6-9 0,-4 5 8 15,4-2-8-15,0-3 0 0,0-1 0 0,-3 4 8 16,3-6-8-16,0 0 0 0,-4-3 0 0,4 0 0 16,0 5-10-16,0-5-4 0,0-6-1 0,0 6 0 15,0-6-46-15,0 0-10 0,4 3-1 0</inkml:trace>
  <inkml:trace contextRef="#ctx0" brushRef="#br0" timeOffset="131874.695">30085 6846 588 0,'0'0'12'0,"0"0"4"0,0 0-16 0,0 0 0 0,0 0 0 0,0 0 0 16,0 0 33-16,0 0 4 0,0 0 1 0,0 0 0 15,0 0-25-15,0 0-5 0,0 0 0 0,0 0-8 16,0 0 20-16,0 0-2 0,0 0-1 0,0 0 0 16,0 0 23-16,0 0 5 0,0 0 1 0,0 0 0 15,0 0 8-15,0 0 2 0,0 0 0 0,3 6 0 16,-3 0 6-16,0 6 2 0,0-6 0 0,0-1 0 15,0 4-10-15,0 3-2 0,0 0 0 0,0 0 0 0,0-1-27 0,0 1-5 16,-3 3-2-16,3 2 0 0,0 1 0 16,0 0 0-16,0 2 0 0,0-2 0 15,0 2 6-15,3-2 0 0,-3 0 1 0,0 5 0 16,4-5-25-16,-4 2 0 0,3 4 0 0,1-3 0 0,-4-4 0 0,4 7 0 16,-1-4 0-16,-3 4 0 0,0-4 0 0,0 10 8 15,0-13-8-15,0 7 0 0,0 2 10 0,-3-2-10 0,3-1 12 16,-4 4-12-16,4-6 0 15,-4 2 0-15,4 1 0 0,-3-1 0 0,-1-2 0 0,4 2 0 0,-3-5 10 16,3 2-10-16,0-2 0 0,0-9 0 0,-4 0 0 16,4 2 0-1,0-11 0-15,0 0-9 0,0 0 9 0,0 0 0 16,0 0-37-16,0 0-1 0,0 0 0 0,0 0 0 16,0 0-91-16,0 0-19 0,0 0-3 0</inkml:trace>
  <inkml:trace contextRef="#ctx0" brushRef="#br0" timeOffset="132429.519">30357 7399 1116 0,'0'0'23'0,"-4"3"6"0,4-3-29 0,0 0 0 0,0 0 0 0,0 0 0 16,-7 6 71-16,7-6 8 0,-4 0 1 0,4 0 1 15,0 0 3-15,0 0 1 0,0 0 0 0,0 0 0 16,-7 6-8-16,7-6-1 0,0 0-1 0,0 0 0 15,0 0-38-15,-3 5-7 0,3-5-2 0,0 0 0 16,-4 6-28-16,1 0 0 0,-1 0 0 0,4 0 0 16,0-6 0-16,0 6 0 0,0 0 0 0,0 3 0 15,0 2 0-15,0 1 0 0,-3-6-8 0,3 6 8 16,0-9 0-16,0 5 0 0,0 7 8 0,0-3-8 16,0-6 0-16,0 6 0 0,0-7 0 0,0 4 0 15,0-9 0-15,-4 9 0 0,4 0 0 0,0 3 0 16,0-6-13-16,0 5-9 0,0-5-2 0,-3 3 0 15,3-3-115-15,0 0-23 0,0-6-5 16</inkml:trace>
  <inkml:trace contextRef="#ctx0" brushRef="#br0" timeOffset="132811.238">30247 6899 1026 0,'0'0'28'0,"0"0"8"0,0 0-28 0,0 0-8 0,0 0 0 0,0 0 0 16,0 0 43-16,0 0 7 0,4-3 2 0,-4 3 0 0,0 0-7 0,0 0-1 15,0 0 0-15,0 0 0 0,0 0-35 0,0 0-9 16,0 0 0-16,0 0 0 15,0 0-49-15,0 0-12 0,0 0-3 0,0 0 0 0</inkml:trace>
  <inkml:trace contextRef="#ctx0" brushRef="#br0" timeOffset="133868.402">30822 7387 1288 0,'0'0'36'0,"0"0"8"0,0 0-35 0,0 0-9 0,-7-3 0 0,7 3 0 15,-3-9 68-15,3 9 11 0,-4 0 2 0,-3-6 1 0,0 6-3 0,0-5-1 16,7 5 0-16,0 0 0 16,0 0-32-16,0 0-6 0,0 0-2 0,0 0 0 0,-7 0-23 0,7 0-5 15,-7-6-1-15,7 6 0 16,-7 0-9-16,7 0 0 0,-7 0 0 0,0 0 0 0,7 0-8 0,-7 0 8 0,-4 6-10 0,4-1 10 15,0-5-11-15,0 6 11 16,3 3-12-16,1 0 12 0,-4-3-12 0,0 3 12 0,3 2-12 0,1-5 12 16,-4 12-8-16,3-9 8 0,0 0 0 0,1 5 0 15,-1-2 0 1,1 0 0-16,3-3 0 0,-4-1 0 16,4 7 0-16,0-3 0 0,0-6 0 0,0 6 0 0,0-12 0 0,4 5 0 15,-4 7 0-15,7-6 0 0,-7-6 0 16,3 3 0-16,5 0 0 0,-5 0 0 0,4 3 0 0,0 0 0 0,-3 0 0 0,3-6 0 15,-4 5 0-15,4 1 0 16,-3-6 0-16,-4 0 0 0,7 0 0 0,0 0 0 0,-3 0 0 0,3 0 0 16,-7 0 0-16,7 0 0 0,0 0 0 15,-4-11 0-15,4 11 0 0,0-12 0 0,0 0 0 0,-3 0 0 16,3-2-11-16,0 2 11 0,-3-6-10 0,3 1 10 16,-4 2 0-16,4 3 0 0,-3-9 0 0,-1 7 0 15,-3-1 0-15,4 3 0 16,-4 1 0-16,3-1 0 0,-3 3 11 0,4 0-11 0,-4 0 10 0,0 3-10 15,0 6 0-15,0 0-8 0,0 0-1 0,0 0 0 16,0 0 9-16,0 0-13 0,0 0 5 0,0 0 8 16,-4 12-15-16,-3-3 5 0,4 3 1 0,-1 0 0 15,1-1 9-15,-4 7 0 0,3 0 0 0,1 2 0 16,-1-2 0-16,1-3 0 0,3 8 0 0,-4-5 0 16,-3 2 0-16,7-2 0 0,-4 11 0 0,4-11 0 15,0 14 0-15,-3-8 0 0,3 8 0 0,-4-5 0 0,1 2 0 16,-1 3 0-16,1-2 0 0,-4 2 0 15,3 3 0-15,1-5 0 0,3-4 0 16,-4 4 0-16,4-10 0 0,-3 10 0 0,-1-7 0 0,-3 9 8 16,0-8-8-16,0-1 0 0,0 4 8 0,0-1-8 0,0 4 13 0,-4-10-1 0,1 10-1 15,2-13 0-15,-2 10 4 16,3-4 1-16,0 1 0 0,0-6 0 0,0 2-16 0,0-2 11 0,0-7-11 0,3-2 10 16,-3 3-2-16,3 0-8 15,4-12 12-15,-7 6-4 0,7-6 4 0,0 0 0 16,0 0 0-16,-7 0 0 0,7 0 11 15,-10 0 2-15,10 0 1 0,-7-6 0 0,0 0-10 0,-4-9-1 0,4 6-1 0,-4 1 0 16,4-4-14 0,-3-6-10-16,-1 1 2 0,1 2 0 15,-1 3-19-15,0-6-3 0,1-2-1 0,-1 2 0 0,1 1-30 16,3-10-7-16,0 10 0 0,0-7-1 0,3 3-22 0,0-2-4 16,4-1-1-16</inkml:trace>
  <inkml:trace contextRef="#ctx0" brushRef="#br0" timeOffset="134879.678">30977 7461 914 0,'0'0'20'0,"0"0"4"0,0 0 0 0,0 0 3 0,0 0-27 0,0 0 0 0,0 0 0 0,0 0 0 0,0 0 70 0,0 0 9 15,0 0 1-15,0 0 1 16,0 0-20-16,0 0-4 0,0 0-1 0,0 0 0 0,0 0-10 16,0 0-2-16,0 0-1 0,0 0 0 15,0 0-16-15,0 0-3 0,0 0-1 0,0 0 0 0,0 0-13 0,0 0-2 16,0 0-8-16,0 0 12 15,0 0 11-15,0 0 1 0,0 0 1 0,0 0 0 0,0 0 3 0,0 0 0 16,0 0 0-16,0 0 0 16,4 0-18-16,-4 0-10 0,7-6 12 0,0 6-12 0,-3 3 8 0,3-3-8 0,-4 3 0 15,1-3 0-15,3 0 0 16,0-3 0-16,0 3 0 0,0-3 0 0,0 0 0 16,0 0 0-16,0 0 0 0,0 0 0 0,4 3 0 0,-4-6 0 15,3 0 0-15,-3 0 0 0,0 6 0 0,1-6-9 16,-1 6 9-16,0-5 0 0,-4 5-16 15,4 0 1-15,-7 0 1 0,4-6 0 0,3 0 2 0,0 3 0 0,0-3 0 0,-4 3 0 16,1 0 12 0,-4 3 0-16,7-3 0 0,-7 3 0 15,0 0-21-15,4-9-11 0,-4 9-3 0,0 0 0 16,0 0-1-16,0 0 0 0,-4-6 0 0,0 1 0 0,1-1 12 0,-1 0 3 0,1 0 0 0,-4 0 0 16,0 3 21-16,-4-6 0 0,4 6-9 0,-3 0 9 15,-1 0 0-15,-3-2 17 0,3 5-3 0,1-6-1 16,-4 6-2-16,3-6-1 0,0 6 0 0,1 0 0 15,-1 0 1-15,1 6 0 0,3-6 0 0,0 6 0 16,0-6-11-16,-1 5 0 0,1 4 0 0,0 0-11 16,4 0 11-16,-1 3 0 0,-3-1 0 0,4 1-8 15,-1 0 8-15,1 3 0 0,3-4 8 0,0 7-8 16,-4-6 9-16,4 0-9 0,0 2 12 0,4 4-12 16,-1-6 21-16,1-3-2 0,-1 8-1 0,1-5 0 15,3 0 18-15,-4-1 4 0,4-2 1 0,-3 0 0 16,-1 0-19-16,5-3-4 0,-5 0-1 0,1 0 0 0,3-1-1 15,-4 1-1-15,1 0 0 0,3-3 0 16,-4 3-7-16,4-3 0 0,0 0-8 0,0 0 12 0,1-3-12 16,2 0 0-16,-3-3 8 0,7 0-8 15,-3 3-47-15,3-6-12 0,4 3-2 0,-4 0-1 16,3-3-26-16,1 6-6 0,0-6-1 0,-1 1 0 16,1-1-72-16,-4 6-14 0</inkml:trace>
  <inkml:trace contextRef="#ctx0" brushRef="#br0" timeOffset="135477.952">31330 7390 1272 0,'0'0'36'16,"0"0"8"-16,0 0-35 0,0 0-9 0,0 6 0 0,-3 0 0 0,3 6 86 0,0-7 15 15,0-5 3-15,-4 6 1 16,4 6-22-16,0-12-5 0,-3 6-1 0,-1 0 0 0,1 3-45 0,-1-1-10 16,1 7-2-16,-1-9 0 15,0 6-20-15,1-6 0 0,-1 0 0 0,1 2 0 0,-1 4 20 0,1 0 0 16,-1-6 0-16,4-6 0 15,-3 12-20-15,3-7 0 0,-4 4 0 0,4-9 0 0,0 0-8 0,0 0-7 16,-3 9-1-16,3-9 0 16,0 0 26-16,0 0 5 0,0 0 1 0,0 0 0 0,0 0-16 0,0 0 0 15,0 0 0-15,7-6-10 16,-4 3-2-16,4-6 0 0,0 4 0 0,-3-1 0 16,3-6-22-16,-3 6-5 0,-1-6-1 0,4 1 0 15,-3 2 8-15,-1 3 2 0,1-6 0 0,-1 0 0 0,1 1 10 16,-4 2 3-16,3 0 0 0,1 0 0 0,-4-3 8 15,3 6 9-15,1 1-13 0,-4-1 5 0,3 0 8 0,-3 6 0 0,4-3 0 16,-4 3-8 0,3-3 8-16,1 0 0 0,-1-3 8 0,-3 6-8 0,4-3 0 0,-4 3 8 15,0 0-8-15,4 0 0 0,-4 0 0 0,0 0 0 16,7 0 0-16,-4 3 8 0,4 3-8 0,-3 0 0 0,3 3 0 0,-4-3 0 16,4-1 0-16,-3 1 0 0,3 12 10 0,-4-12-10 15,1 3 9-15,-1 2-9 0,1 1 8 0,0 6-8 16,-4-9 0-16,0 2 0 0,3 1 8 0,-3 0-8 15,0 0 0-15,0-1 0 0,0-11 0 0,0 9 8 16,0 0-8-16,-3 0 0 0,3 3 0 0,-4-6 8 16,4 5-25-16,-4-2-6 0,4-3-1 0,0 0 0 15,0-6-185-15,0 0-38 0</inkml:trace>
  <inkml:trace contextRef="#ctx0" brushRef="#br0" timeOffset="136030.527">31630 6740 1220 0,'0'0'27'0,"0"0"5"0,0 0 2 0,0 0 0 0,0 0-34 0,0 0 0 0,0 0 0 0,0 0 0 16,0 0 34-16,0 0 0 0,0 0 0 0,0 0 0 15,0 6-10-15,0 0-3 0,0 0 0 0,-3 3 0 16,3 0 16-16,0-4 3 0,-4 10 1 0,4-3 0 16,-4 0-20-16,4-1-4 0,-3-2-1 0,3 9 0 0,-4 0 11 0,1-7 1 15,-1 10 1-15,4 2 0 16,-3 1-7-16,-1 2-2 0,1 4 0 0,-1-4 0 16,1-2 4-16,3-1 0 0,-4 10 0 0,4-1 0 15,-3-3-3-15,3 4 0 0,-4 2 0 0,4-9 0 0,4 10-2 16,-4-13-1-16,0 10 0 0,0-4 0 15,0-3-3-15,-4 1-1 0,8-4 0 0,-4 7 0 0,0-4-6 16,0-2-8-16,0-7 11 0,0 4-11 16,0-3 11-16,0 5-11 0,0-8 10 0,0 2-10 15,0 1 8-15,-4-6-8 0,4 0 0 0,-3 2 9 16,3-2-9-16,0-6 0 0,0 0 0 0,0 6 8 0,0-12-8 0,0 0 0 16,0 0-12-16,0 0 12 15,0 0-64-15,0 0-6 0,0 0-1 0,3-6 0 16,1 0-104-16,3 0-21 0,-4 0-4 0</inkml:trace>
  <inkml:trace contextRef="#ctx0" brushRef="#br0" timeOffset="136530.097">31447 7117 767 0,'0'0'32'15,"0"0"-32"1,0 0 48-16,0 0 2 0,0 0 1 0,0 0 0 0,0 0-23 0,0 0-5 16,0 0-1-16,0 0 0 15,0 0 18-15,0 0 3 0,0 0 1 0,0 0 0 0,0 0 8 0,0 0 1 16,0 0 1-16,0 0 0 0,0 0-3 16,0 0-1-16,0 0 0 0,0 0 0 0,0 0-34 0,0 0-8 0,0 0 0 0,0 0-8 31,0 0 25-31,0 0-1 0,0 0-1 0,0 0 0 0,0 0 18 0,0 0 4 0,0 0 1 0,0 0 0 15,7 6-21 1,-4-6-4-16,4 5-1 0,0-5 0 0,0 6 0 0,4-6 0 0,-4 0 0 0,4 3 0 16,3-3 2-16,-4 0 0 0,4-3 0 15,1 3 0-15,-1 0-22 0,0 0 0 0,0-6 0 0,0 6 0 16,0 0-12-16,-3 0-6 0,3-5-2 16,3 5 0-1,-3 0-20-15,-3 0-5 0,-4 0-1 0,4 0 0 16,-4 5-38-16,7 1-7 0,0-6-1 0</inkml:trace>
  <inkml:trace contextRef="#ctx0" brushRef="#br0" timeOffset="137105.074">31782 7752 1724 0,'0'0'38'0,"0"0"8"0,0 0 2 0,0 0 0 16,0 0-39-16,0 0-9 0,0 0 0 0,0 0 0 15,0 0 16-15,0 0 0 0,0 0 1 0,0 0 0 16,0 0-17-16,0 0-11 0,-7 0 2 0,7 0 0 0,0 0 9 0,-7 0 0 16,7 0 0-16,0 0 0 15,0 0-17-15,0 0 1 0,0 0 1 0,0 0-494 16,0 0-99-16</inkml:trace>
  <inkml:trace contextRef="#ctx0" brushRef="#br0" timeOffset="143227.579">3277 7963 665 0,'0'0'28'0,"0"0"-28"31,0 0 44-31,0 0 4 0,0 0 1 0,0 0 0 0,0 0 12 0,0 0 3 0,0 0 0 0,0 0 0 15,0 0 0-15,0 0 0 0,0 0 0 0,0 0 0 16,0 0 0-16,-7-3 1 0,7 3 0 0,0 0 0 16,0 0-23-16,0 0-5 0,0 0-1 0,-7 0 0 15,7 0-12-15,0 0-4 0,0 0 0 0,-10-3 0 16,3 0-3-16,7 3-1 0,-4-2 0 0,0-7 0 16,1 9-7-16,-1-6-1 0,1 0-8 0,3 6 12 15,-4-6-12 1,4 6 0-16,0 0 8 0,-7 0-8 0,7 0 10 0,-7 0-1 0,0 0 0 0,-3 0 0 15,3 6-9-15,0 0 10 0,-1 6-10 0,1-7 10 16,-3 4-10-16,-1 3 0 0,-3-6 0 0,4 6 0 16,-1-1 0-16,4-5 0 0,0 6 0 0,-4 3 0 15,4-3 0-15,-3-7 0 0,3 7 0 0,3-3 0 16,-3 0-31-16,7 6 2 0,-7-4 0 0,3 7 0 16,1-6 29-16,-1-1 0 0,-3-2 0 0,4 3 0 15,-4 0 20-15,0 0 9 0,3-1 3 0,1 4 0 16,-1-3-19-16,1-6-3 0,-1 5-1 0,0-5 0 15,4 0 11-15,0 0 3 0,-3 3 0 0,3-9 0 16,0 0-23-16,0 0-13 0,0 0 1 0,0 0 1 16,0 0 11-16,0 0 14 0,7 6-3 0,-7-6-1 15,4 6-10-15,-4-6 0 0,7 5 0 0,0-5 0 16,0 6 0-16,-7-6 0 0,7 6 0 0,0 0 0 16,-4-6 8-16,-3 0-8 0,7 3 0 0,0 3 8 15,-3 0-8-15,3 0 0 0,0 0 0 0,0-1 0 16,0 1 0-16,0 0 0 0,4-6 0 0,-4 6 0 15,0-6-8-15,4 6 8 0,-4-6-10 0,3 6 10 16,1-6-12-16,-4 0 12 0,3 0-13 0,-3 0 5 16,-3 3 8-16,7 0 0 0,-4 0-9 0,0-3 9 0,0 3 0 15,0-3 0-15,0 0-9 0,-7 0 9 0,7 3 0 0,-7-3 0 16,0 0 0-16,0 0 0 0,3 0 0 0,-3 0 0 0,0 0 0 0,7 3 0 16,-3 2 0-16,0 4 0 0,-1-9 0 15,-3 12 0-15,4-6 0 0,-4 0 0 0,3 0-8 0,-3 2 8 16,0-2 0-16,0 0 0 0,0-6 0 0,0 12 0 15,0 0 0-15,0-6 0 0,7-1 0 0,-14 4 0 16,7 3 0-16,0-3 0 0,-3 0 0 0,3-3 0 16,-4 5 0-16,1 1 0 0,-5-9 8 0,5 6-8 15,-4 0 16-15,0 2-2 0,0 7-1 16,-4-12 0-16,4 0-13 0,0 0 0 0,0-6 0 0,0 6 0 16,3-6 0-16,-3 0 0 0,0 0 0 0,-3-3 0 15,-1 3 39-15,1-3 5 0,-1 0 0 0,0 0 1 16,4 3-21-16,-3-6-4 0,3 6 0 0,0-6-1 15,-4 6-30-15,4-6-5 0,0 0-2 0,7 6 0 16,-4 0 18-16,-3 0 0 0,0 0 0 0,0-6 0 16,7 6-43-16,-7 0-1 0,-3 0-1 0,10 0 0 15,-4-8-15-15,1 2-4 0,-1 0 0 0</inkml:trace>
  <inkml:trace contextRef="#ctx0" brushRef="#br0" timeOffset="143944.832">3457 8437 1074 0,'0'0'30'0,"0"0"8"0,-3-6-30 0,-4 0-8 0,0 0 0 0,0-6 0 15,3 6 89-15,0 0 17 0,4 6 3 0,-3-2 1 16,-4-1-34-16,7 3-6 0,-7-3-2 0,0 0 0 15,3 0-16-15,4 3-3 0,-7-6-1 0,-3 6 0 16,6 0-20-16,-3-6-5 0,7 6-1 0,-11 6 0 16,11-6-14-16,-7 3-8 0,0 3 8 0,0 0-8 15,4-1 0-15,-4 7 0 0,3 0 0 0,-3-6-8 16,4 6 8-16,-1-7 0 0,1 7-9 0,3 3 9 16,-4-3 0-16,4 5 0 0,-4-11-9 0,4 12 9 15,0-3 0-15,0-4 0 0,0 1 0 0,4 3 0 16,-4-6 0-16,4 5 0 0,-1-2 0 0,-3-6 0 15,4 3 0-15,-1 0 0 0,1-1 0 0,-1 4 0 16,1-6 0-16,-1 0 0 0,4 0 8 0,-3 0-8 16,-4-6 9-16,3 6-9 0,-3-6 8 0,7 0-8 15,-3 0 8-15,3 0-8 0,0 0 8 0,0 0-8 0,4 0 0 16,-4-6 0-16,0 0 0 0,0 0 0 0,-4-6 0 0,4 0 0 16,-3 1 0-16,-1 2 0 0,5-3 0 0,-5 0 0 15,4 1 0-15,0 2 0 0,-3-3 0 0,3 0 0 0,-4 0 0 16,4-5 0-16,-3 5 0 0,-4-3 0 0,3-2 0 0,1 5 0 15,-4 0 0-15,0 0 0 0,0 4 0 16,0 8 0-16,3-6 0 16,-3 6 0-16,0 0 0 0,0 0 0 0,0 0 0 0,0 0 0 0,0 0 0 0,-3 6 0 15,-1-1 0-15,4 7 0 0,0 3 0 0,0-3-11 16,0 5 11-16,0-2 0 0,0-3 0 0,0 5-8 16,4-5 8-16,-4 0 0 0,0 0 0 15,3 2-8-15,-3-8 8 0,0 12 0 0,4-9 0 0,-1 3 0 16,1-4 0-16,0 7 0 0,-1-9 0 0,8 6 0 15,-4-6 0-15,0-4-8 0,0 1 8 0,0 6-8 16,0-6-28-16,4 3-4 0,-1 3-2 0</inkml:trace>
  <inkml:trace contextRef="#ctx0" brushRef="#br0" timeOffset="145296.515">4230 8440 914 0,'0'0'25'0,"0"0"7"0,0 0-32 0,0 0 0 0,0 0 0 0,0 0 0 15,0 0 59-15,0 0 5 0,0 0 0 0,0 0 1 16,0 0-18-16,0 0-4 0,0 0-1 0,0 0 0 16,-4 8-33-16,4-8-9 0,0 0 0 0,-3 6 0 15,3 9 0-15,0-3 8 0,0-6-8 0,0 8 0 16,3 1 0-16,-3 0 8 0,0-4-8 0,0 7 0 15,0 0 0-15,0-4 8 0,0 10-8 0,0-12 0 16,0 2 0-16,0 4 0 0,0-6-12 0,0 0 4 16,-3 2 43-16,3-8 9 0,0 6 1 0,0-6 1 15,0-6-15-15,0 6-3 0,0-6-1 0,0 0 0 16,0 0 25-16,0 0 6 0,0 0 1 0,0 0 0 16,0-12-27-16,-4 3-6 0,4-6-1 0,0 7 0 15,4-4-43-15,-4 0-9 0,3-3-1 0,1 1-1 16,-4 5 29-16,3-9 12 0,-3 6-1 0,0-2 0 15,0 5-11-15,4 0-16 0,-1 3 4 0,-3 0 1 16,4 0 11-16,-1 1 0 0,-3-1 0 0,4-3 0 16,-1 3 0-16,-3 3 0 0,4-6 0 0,3 3 0 15,-3 0 0-15,3-5 0 0,-4 5 0 0,4-12-8 16,0 9 8-16,-3-2 0 0,3-1 0 0,0 0 0 16,-4-3 0-16,5 7 0 0,2 2 0 0,-6 0 0 0,3 3 0 15,-7 3 0-15,0 0-9 0,7 3 9 0,0 0 0 0,-4 0-11 16,4 3 11-16,-3-1-8 0,-1 7 8 0,5 0 0 15,-5 6 0-15,4-7 0 0,-3 10-12 0,-4-3 4 0,3-1 0 16,-3 10 0-16,4-10 8 0,-4 7 0 0,0-4 0 0,0 4 0 16,0-6 0-16,0 8 8 0,0-8-8 0,-4-4 0 15,4 4 0-15,0-6 0 0,0-6 0 0,0-6 0 16,0 0 8-16,0 0-8 0,0 0 10 0,0 0-10 16,0 0 13-16,0 0-3 0,7-12-1 0,-3 3 0 15,-1 0-9-15,1-5 0 0,-1 2 0 16,1 0 0-16,-1-6 0 0,1 4 0 0,-1 2 0 0,1-6 0 15,-1 4 0-15,1 5 0 0,0-3 0 0,3 3 0 16,-4-3 0-16,1 1-9 0,-1 2 9 0,1 0-13 16,-4-3 13-16,3 3 0 0,1 4 0 0,-1-1 0 15,-3 0 0-15,0 6-9 0,0 0 9 0,4 0-8 16,-4-6 8-16,3 6 16 0,1-6-4 0,-1 0-1 16,1 3-20-16,-1 0-4 0,1 0-1 0,-1 3 0 15,8-3 5-15,-7 3 1 0,-1 3 0 0,4-3 0 16,0 3 24-16,-3-3 4 0,-1 0 2 0,4 0 0 15,0 3-41-15,-3-3-8 0,3 3-1 0,-3 3-1 16,3 0 29-16,-4 0-9 0,1 6 9 0,-1-1 0 16,1-5 0-16,-1 6-8 0,1 3 8 0,-1-4 0 0,-3 1 0 15,0 3 8-15,0 0 0 0,0-1 0 0,0 4 8 16,0-6 1-16,4 2 1 0,-4 4 0 0,0-12 6 0,0 6 0 16,3-6 1-16,-3-6 0 0,0 2-9 0,0-2-1 0,0 0-1 15,0 0 0-15,0 0-4 0,0 0-1 0,0 0 0 16,0 0 0-16,0 0-9 0,4-2-12 0,3-4 2 15</inkml:trace>
  <inkml:trace contextRef="#ctx0" brushRef="#br0" timeOffset="146014.819">4762 8537 1079 0,'0'0'45'16,"0"0"-36"-1,0 0 35-15,0 0 8 0,0 0 0 0,0 0 1 16,0 0 12-16,0 0 3 0,8 5 0 0,-8-5 0 16,3 6-46-16,1-6-9 0,3 0-1 0,0 0-1 15,-7 0 28-15,7 6 5 0,0 0 2 0,-4-6 0 16,4 0-22-16,0 6-5 0,1-6-1 0,2 3 0 16,-3 0-29-16,4-3-5 0,-4 0-2 0,0 0 0 0,0 0 18 15,0 0 0-15,4 3 0 0,-4-3 0 0,0 0 0 0,0 6 0 0,-4-6 0 0,4 0 9 16,0 0 4-16,4-3 1 0,0-3 0 0,-1 0 0 15,1 0-14-15,3 6 0 16,-4-12 0-16,1 12 0 0,3-6 0 0,-3 1-8 16,-4-1 8-16,3 0-13 0,-3 3 13 0,0-3 0 15,-3 3 0-15,3 3 0 0,-7-9 0 0,4 6 0 16,-4 0-11-16,0 3 11 0,0 0-14 16,0 0 4-16,0-6 1 0,0 6 0 0,-8 0 23 0,1-5 5 15,0-1 1-15,0 6 0 16,0 0-38-16,0 0-7 0,0-6-2 0,-3 6 0 0,-1 0 43 0,0 0 9 0,1 0 2 0,-1-6 0 15,4 6-38-15,-3 0-7 0,3 0-2 0,-4 6 0 16,4-6 20-16,7 0 14 0,-7 0-2 0,3 6-1 16,-3-6-11-16,4 6 0 0,3-1 0 0,-4 4 0 15,1 3 0-15,-1-3 0 0,4 6-10 0,-3-4 10 16,3 1 0-16,0 0 0 0,0-3 0 0,0 2 0 16,0 7 0-16,0-6 0 0,0 0 0 0,0-1 0 15,0 4 0-15,0-3 0 0,0 0 0 0,0-4 0 16,0 4 0-16,-4 0 0 0,4-6 0 0,0 0 0 15,0-6 0-15,0 0 16 0,0 0-1 0,-3 6-1 16,3-1-14-16,3 7 0 0,-3-6 0 0,4 0 0 16,-4-6 54-16,3 6 8 0,-3-6 2 0,4 9 0 15,3-9-64-15,-4 6-16 0,8-6-2 0,-1 11 0 0,1-5 18 16,0-6 0-16,3 6 0 0,-4-3 0 16,4 3-40-16,4-3-5 0,-4-3-1 0,-3 3 0 15,3-3-2-15,0 0-1 0,0-3 0 0</inkml:trace>
  <inkml:trace contextRef="#ctx0" brushRef="#br0" timeOffset="146406.58">4960 8178 1074 0,'0'0'30'0,"0"0"8"15,0 0-30-15,0 0-8 0,0 0 0 0,0 0 0 16,0 0 52-16,0 0 10 0,0 0 2 0,0 0 0 15,0 0 0-15,0 0 0 0,0 0 0 0,0 0 0 16,0 0-52-16,0 0-12 0,0 0 0 0,0 0 0 16,4 6 0-16,-1 3 0 0,1-1 0 0,3 1 0 15,-4 3 0-15,4 6 0 0,0-4 0 0,0 1 0 16,4 6 0-16,0-4 0 0,-4-2 0 0,3 0 0 16,-6-1 20-16,6-2 2 0,-3 3 0 0,4-3 0 15,-4-7-22-15,0 7 0 0,0-12 0 0,0 12 0 16,-3-6-69-16,3-6-12 0,-4 6-3 0</inkml:trace>
  <inkml:trace contextRef="#ctx0" brushRef="#br0" timeOffset="147080.573">5355 8592 1205 0,'0'0'34'0,"0"0"8"15,0 0-34-15,0 0-8 0,0 0 0 0,0 0 0 16,0 0 76-16,0 0 14 0,0 0 2 0,0 0 1 16,0 0-74-16,0 0-19 0,0 0 0 0,0 0 0 15,-3 6 0-15,-1 0 0 0,1 0 0 0,-1 6 0 16,4-9 35-16,-3 3 3 0,3 0 1 0,0 2 0 0,-4 7-11 0,4-9-3 0,0 6 0 16,0-1 0-16,0 4-25 15,0-3 0-15,0 0 0 0,0-1 0 0,0 1 40 0,0 0 2 16,0 3 1-16,0-9 0 0,0 11-19 0,0-8-4 0,4 3-1 0,-4-3 0 15,0 5-19-15,3-2 0 16,-3-6 8-16,0-6-8 16,0 0 0-16,0 0 0 0,0 0 0 0,0 0 0 0,0 0 41 15,4-6 5-15,-4 0 1 0,3 0 0 0,1-11-28 0,-1 5-6 0,1-3-1 16,-1-2 0-16,1 2-25 0,-1-3-6 0,1 1-1 16,-1-1 0-1,-3 0-15-15,4-2-3 0,-4 2-1 0,0-5 0 0,0 8-20 0,0-3-4 16,0 1-1-16,-4 5 0 0,4-3 51 0,-3 3 13 0,-4 6 0 0,3-5 0 15,1 2 0-15,-1 0 0 0,4 0 0 0,-3 3 0 16,3 6-9-16,0 0 0 0,0 0 0 0,0 0 0 16,0 0 9-16,-4-6 0 0,4 6 0 0,0 0 0 15,0 0 0-15,0 0 0 0,0 0 0 0,0 0 0 16,0 0 0-16,0 0-10 0,0 0 10 0,0 0-10 16,4-5 19-16,3 5 4 0,0 0 1 0,-4 0 0 15,4 0-14-15,0 0 0 0,8 5 0 0,-8-5 0 16,0 0 0-16,0 6 0 0,0-6 0 0,3 3 0 15,1 0 0-15,-1 6 0 0,1-3 0 0,0 0 0 16,3 0-20-16,-4 0-8 0,1-1 0 0,3 1-1 16,-3-6-30-16,-1 6-5 0,1 0-2 0</inkml:trace>
  <inkml:trace contextRef="#ctx0" brushRef="#br0" timeOffset="147629.375">5673 8560 1102 0,'0'0'46'0,"0"0"-37"15,-4 3 43-15,4-3 8 0,0 0 1 0,0 9 1 16,0-9 2-16,4 9 0 0,3-3 0 0,-4-1 0 16,4 1 4-16,-3 0 2 0,3 0 0 0,3-6 0 15,-2 6-35-15,-1-6-7 0,0 0-2 0,0 6 0 16,0-6-4-16,0-6-1 0,3 6 0 0,1-6 0 16,-4 6-8-16,0 0-1 0,0-6-1 0,0 6 0 15,0-6-11-15,0 0 0 0,0-2 0 0,0 2 0 16,-3 0 14-16,-1 0 1 0,1 0 0 0,0 0 0 15,-4-976-31-15,3 1947-7 0,1-977-1 0,-4 0 0 16,3-3-4-16,-6 4 0 0,6 5-1 0,-6-6 0 16,3-3 2-16,-4 3 1 15,4 7 0-15,-3-1 0 0,-5-6-30 0,5 6-7 0,-8 0-1 0,4-3 0 16,0 6 52-16,0 1 12 0,-3 2 0 0,6 0 0 16,-3 5 0-16,-4 4 0 0,1-3 0 0,-1 6 0 15,4 0 8-15,-3-1 5 0,-1 10 1 0,4-3 0 16,-4-1-14-16,4 4 0 0,0 2 0 0,4-2 0 15,-1 2-8-15,1 1-5 0,-1-3-1 0,4 8 0 16,0-6 39-16,0 4 8 0,0-4 2 0,4 4 0 16,-1-9-25-16,1 8-10 0,-1-8 8 0,8 5-8 0,-4-5 25 0,4-1 0 15,-1-2 0-15,1 3 0 0,-1-7-25 16,4 1 0-16,0 0 0 0,-3 3 0 16,7-9-97-16,-4 5-25 0</inkml:trace>
  <inkml:trace contextRef="#ctx0" brushRef="#br0" timeOffset="154333.136">7003 8548 851 0,'0'0'36'0,"0"0"-36"16,0 0 58-16,0 0 5 0,0 0 1 0,0 0 0 16,-7-6 51-16,0 1 10 0,3 5 3 0,-3-6 0 15,7 6-59-15,-7-9-11 0,3 6-2 0,-3-3-1 16,7 6-37-16,-7-3-7 0,7 3-2 0,0 0 0 15,-7-6 30-15,7 6 5 0,-7-3 2 0,0 3 0 16,0 0-29-16,0 3-5 0,0 3-2 0,0-3 0 16,-4 3-10-16,1 6 0 0,3-6 0 0,-4-1 0 15,4 7 0-15,-4-3 0 0,4 0 0 0,-3 0 0 16,-1 2 0-16,1 1 0 0,-1 0 0 0,0 3 0 16,4-1 0-16,-7 1 0 0,4-3 0 0,-1 0 0 15,4 2 0-15,0-5 0 0,0 0 0 0,0 3 0 16,3-6-9-16,-3 5 9 0,4-5 0 0,-1 3 0 15,1-3 0-15,3-6-8 0,0 3 8 0,0-3 0 16,-4 9 0-16,4-9 0 0,0 0-8 0,0 6 8 16,0 5 9-16,0-5 6 0,0-6 1 0,4 9 0 15,-4-3-29-15,0-6-6 0,7 6-1 0,-4 0 0 16,-3-6 20-16,7 5 0 0,-7-5 0 0,7 6 0 16,4-6 0-16,0 0 0 0,-1 0 0 0,1-6 0 15,6 6 10-15,-6-2 9 0,0-1 1 0,-1 0 1 16,1-3-39-16,3 0-8 0,-7 0-2 0,3 0 0 15,1 0 28-15,0-5-8 0,-1 5 8 0,4-6 0 16,-7 3 0-16,-3 0 0 0,3 0 0 0,-3-2 11 16,3-1-11-16,-4 0 8 0,1-3-8 0,-1 4 8 0,1-1 0 15,-4 0-8-15,0 0 12 0,0 1-4 16,0 2-8-16,-4-3 10 0,1 0-10 0,3 6 10 0,0-8-10 0,-4-1 0 0,4 0 0 16,0 4 0-16,0-7 0 0,0 3 0 0,0 3 0 15,0 1 0-15,0 5 0 0,0-6 0 0,0 0 0 16,0 9 0-16,0 3 0 0,0 0 0 0,0 0 0 15,0 0-11-15,0 0-16 16,0 0-3-16,0 0-1 0,0 6 0 0,-3 9 3 16,3-3 1-16,0 5 0 0,-4-2 0 0,1 3 27 0,3-1-8 0,-4 7 8 15,0-4 0-15,1 4 0 0,3-6 0 0,-4 8 0 16,4-2 0-16,-3-7 0 0,3 4 0 0,3-4 9 16,-3 1-9-16,4-3 11 0,-4 2-11 0,0-5 10 0,3 0-10 15,1 0 0-15,0-4 0 0,-1 10 0 0,4-12 0 16,-3 0 8-16,3 0 3 0,3 0 0 0,-3 0 0 15,4 2-11-15,-4-5-16 0,0 3 4 0,4-3 1 16,-4 3-5-16,3-6-2 0,4 0 0 0,-7 6 0 16,4-6-52-16,0 0-10 0,-1 0-3 0</inkml:trace>
  <inkml:trace contextRef="#ctx0" brushRef="#br0" timeOffset="158492.832">8110 8654 817 0,'0'0'23'0,"0"0"5"0,0 0-28 0,-3-12 0 0,3 7 0 0,0-1 0 16,0 0 32-16,0-3 1 0,0 3 0 0,3-6 0 15,-3 6 19-15,0 1 3 0,0-1 1 0,0 0 0 16,0 6-1-16,0 0 0 0,0 0 0 0,0 0 0 16,0 0-9-16,0 0-2 0,0 0 0 0,0 0 0 15,0 0-16-15,-7-3-4 0,0 6-1 0,-3-3 0 16,3 0 0-16,-4 0 0 0,4-3 0 0,-4 3 0 16,1 3-11-16,3 6-3 0,-4-1 0 0,1 4 0 15,-1 0-9-15,0-3 0 0,1 0 0 0,-1-1 0 16,1 4 0-16,-1-6 10 0,1 0-1 0,-1 6 0 15,4-6 11-15,-4-1 1 0,4 7 1 0,-7-3 0 16,7 3 1-16,-4 0 0 0,4-7 0 0,-3 10 0 16,3-6-9-16,-4 6-2 0,4-9 0 0,0 5 0 15,4 1-12-15,-1-6 0 0,4 0 0 0,-4 0 0 16,4-6 0-16,4 6 0 0,-4-6 0 0,0 0 0 16,0 0 0-16,0 0 0 0,0 0 0 0,0 0 0 15,4 2-8-15,3 4 8 0,0 0 0 0,0-6 0 0,3 6-10 16,-3 0 10-16,4-6-8 0,0 6 8 15,-1-6 0-15,4 6 0 0,-7-6 0 0,4 0 0 16,-1 0 0-16,1-6 0 0,0 6 0 0,-1-6 0 16,1 0 0-16,-1 0 0 0,1 0 0 0,0-5 0 0,-1 2 0 0,4 0 8 15,-7-6-8-15,4 4 8 0,-1-4 10 0,-3 3 2 16,1 0 1-16,-1 1 0 16,0-1-55-16,0-6-11 0,-4 0-3 0,1 10 0 0,-4-4 28 0,3 0 4 0,-3 0 2 0,0 4 0 15,0 2 14-15,-3 0-11 0,3 0 11 0,0 6-10 16,0 0 10-16,0 0 0 0,0 0 0 0,0 0 8 15,0 0-8-15,0 0 0 0,-4 6 0 0,1 3 0 16,-1-1 0-16,4 7-10 0,-3-3 10 0,-1 0-13 16,1-1 13-16,-1 7 8 0,1-3 0 15,-1 2-8-15,4-2 0 0,-4 0 0 0,1 0 0 0,-1 2 0 16,1 1 40-16,-1 2 0 0,1-2 1 0,-1 0 0 16,4 2-23-16,-3 4-5 0,3-7-1 15,-4 4 0-15,4 2 0 0,0-5-1 0,-3 0 0 0,3 8 0 16,-4-8-11-16,4 2 0 0,0-2 0 0,0 6 0 15,-7-4 0-15,7-2 0 0,-3 5 0 0,3-5 0 16,0 3 0-16,-4-10 0 0,4 4-8 0,0 0 8 16,0-1 0-16,0-8 0 0,0 6 0 0,0 3 0 15,0-6 0-15,-3 2 0 0,-1 4 0 0,4-9 0 16,-3 12 0-16,3-10 0 0,0 1 8 0,-4 6-8 16,0-3 0-16,4-1 0 0,-3-5 0 0,-1 3 0 15,4 3 11-15,-3-6 0 0,3-6 0 0,-4 6 0 16,4-6-11-16,0 0 0 0,0 5 0 0,0-5 8 15,0 0-16-15,0 0-4 0,0 0-1 0,0 0 0 0,0 0 13 16,0 0 0-16,0 0 0 0,0 0 0 0,0 0 48 16,0 0 13-16,0 0 3 0,0 0 0 0,0 0-52 0,0 0-12 0,0 0 0 15,0 0 0-15,0 0 8 16,0 0-8-16,0-5 11 0,0-1-11 0,0 0 0 0,0-3 0 0,4 0 0 16,-1 6 0-16,1-3-8 15,-1 1 8-15,1-1 0 0,3 6-9 0,-3-6 9 16,3 0 0-16,3-3-9 0,-3 3 9 0,0 0 0 0,0-3 0 0,0 7 0 15,4-10 0-15,-4 0 0 0,0 6 0 0,4 0 0 16,-4-3 0-16,0 1 0 0,0 2 0 0,0-3 0 16,0-3 0-16,0 6-8 0,0-8 8 0,0 2-10 0,0 6 10 15,0 0-52-15,0-6-4 16,0 6 0-16,0 1-1 0,-3-1-55 0,3 0-12 0,-3 0-1 16</inkml:trace>
  <inkml:trace contextRef="#ctx0" brushRef="#br0" timeOffset="159154.525">8368 8513 706 0,'-7'3'30'0,"7"-3"-30"15,-7-3 74-15,3 3 9 0,4 0 1 0,-7 0 1 16,7 0 3-16,-7 3 0 0,0 3 0 0,0-3 0 16,7-3-21-16,-4 6-4 0,4-6-1 0,0 0 0 15,0 0-26-15,0 0-4 0,0 0-2 0,-7 6 0 16,4-1-14-16,-1 1-2 0,1-6-1 0,-1 12 0 16,4-6 1-16,0 0 0 0,4 0 0 0,-4 0 0 15,3 2 1-15,-3 10 0 0,4-6 0 0,-1-3 0 16,1 2 1-16,-1 7 0 0,1-6 0 0,0 0 0 15,-1 2-4-15,4 4 0 0,-3-6 0 0,3 5 0 16,-4-2-2-16,1 3-1 0,3-1 0 0,0-2 0 16,-4-3-9-16,4-1 12 0,-3 7-12 0,3-12 12 15,0 6 3-15,-3-9 1 0,3 3 0 0,-7-6 0 16,7 3 3-16,-7-3 1 0,7 0 0 0,0-3 0 16,0 3 9-16,0-3 3 0,-3 0 0 0,3 0 0 15,0-3-13-15,3-6-3 0,-3 0 0 0,0 1 0 16,0 2-16-16,0 0 8 0,0 0-8 0,1 3 0 15,-1-5 8-15,-4-4-8 0,4 6 0 0,-3-3 0 0,-1 3 0 16,1-2-20-16,-1-1 2 0,1 0 1 0,3-3 17 0,-4 4 0 16,1-1 0-16,-1 0 0 0,-3-3 0 0,4 4 0 0,-1-1 0 15,1-6 0-15,-4 12 0 0,4-5 0 0,-1 5 0 16,1 0 0-16,-4 0-11 0,3 3 2 0,-3-9 0 0,0 6 0 31,0 1-46-31,0-1-9 0,0-3-1 0,-3 6-1 0,3 3-20 16,0-6-4-16,0 6-1 0</inkml:trace>
  <inkml:trace contextRef="#ctx0" brushRef="#br0" timeOffset="159844.136">8897 8692 1314 0,'0'0'37'0,"-3"-6"8"0,3 4-36 15,-4-4-9-15,0 0 0 0,1 0 0 0,3-6 53 0,-4-3 9 16,1 4 2-16,-1-1 0 15,1 6 0-15,-1-6 0 0,1 1 0 0,-1 5 0 0,1-3-36 16,-1 0-8-16,1 0 0 0,-1 3-1 16,-3 0 4-16,0 6 1 0,0-5 0 0,0 5 0 15,0 0-13-15,-4 5-3 0,4 1 0 0,0 6 0 0,-3-9-8 0,3 6-11 0,-1 3 3 16,-2 2 0-16,-1 4 8 16,1 0-8-16,-1 8 8 0,1-8-8 0,3 8 26 0,-1-2 6 15,1-4 0-15,0 1 1 0,0 5-25 0,0-14 0 0,4 0 0 16,-4 2 0-16,3-2 0 0,4 0 0 0,0-6 0 15,0 3 0-15,0-9 0 0,4 6 0 0,-1 2 0 0,1-5 0 16,-1 0 0-16,4 0 0 0,0 0-12 0,0-3 12 16,4 0 0-16,-4 0 0 0,7 0 0 15,-7-3 12-15,4 3-12 0,-4-3 0 0,3 0 0 0,-3 0 0 16,4-5 0-16,-4-1 0 16,4 3 0-16,-1-6 0 0,1 0 0 0,-4 1 0 0,0-4 0 15,0 3 0-15,0 0 0 0,0-5 0 0,0 2 0 0,-3 3 0 16,-1-5 0-16,1 5 0 0,-1 0 0 0,1-3 0 15,-4 10 0-15,0-7 0 0,0 6 0 0,0 0 0 16,0 6 0-16,0 0 0 0,0 0 0 0,0 0 0 16,0 0 0-16,0 0 0 0,0 0 0 0,0 0 0 15,0 0 0-15,0 0 0 0,0 0 0 0,0 0 0 16,0 0 0-16,0 0 0 0,0 0 0 0,0 6 0 16,0 6 0-16,0-6 0 0,0 2 0 0,0 4 0 15,3 0 0-15,1 0 0 0,-1-6 0 0,1 8 0 16,-1-2 0-16,1-3 0 0,-4 6 0 0,4 2 0 15,-1-8 0-15,-3 0 0 0,4 3 0 0,-1 2 0 16,1-2 0-16,-1 0 0 0,1-3 0 0,3 5 0 0,-4 1 0 16,1-9 0-16,3 6 0 0,0-4 0 15,-4-2-148-15,5-3-36 0</inkml:trace>
  <inkml:trace contextRef="#ctx0" brushRef="#br0" timeOffset="160374.278">9162 8654 957 0,'0'0'40'0,"0"0"-32"15,0 6 74-15,-4 0 14 0,4-6 4 0,-3 6 0 16,3-6-29-16,-4 6-6 0,4-6-1 0,0 6 0 15,-3 2 0-15,3 4 0 0,0-6 0 0,0 6 0 16,0-6-20-16,0 0-4 0,0-1 0 0,3 7-1 16,-3-3-12-16,0 0-3 0,4 0 0 0,-4 2 0 15,0 1-24-15,3-3 0 0,-3 3 8 0,0-1-8 16,4 1 0-16,-1-6 0 0,-3 0 0 0,4 6 0 16,-4-12 0-16,0 0 0 0,0 0 0 0,0 0 0 15,0 0 43-15,0 0 6 0,0 0 2 0,0 0 0 16,0 0-31-16,0 0-5 0,0 0-2 0,0 0 0 15,0 0 18-15,0-12 3 0,0 6 1 0,-4 0 0 16,4-8-5-16,0 2-1 0,-3 0 0 0,3 0 0 0,0 1-29 16,0-7 0-16,0 9 0 0,0-9 0 15,0 7-11-15,0-1-8 0,0 0-1 0,-4-6-1 16,4 10 33-16,0-4 8 0,0 0 0 0,0-5 1 0,0 5-21 16,-3-3 0-16,3 3 0 0,0 1 0 0,0 2-14 0,0 0-7 0,0 3-2 15,0 3 0-15,3-9 23 16,-3 6 0-16,4 1-9 0,-1-1 9 0,-3 6 0 0,4-9-10 0,-4 9 10 15,3-6-8-15,-3 6 0 0,4-3 0 0,3 3 0 0,-4-3 0 16,4 3-26-16,0 3-5 16,1-3-1-16,2 3 0 15,1 3 6-15,-1 3 1 0,1-9 0 0,3 6 0 0,-3-1-50 0,3 1-9 16,3-6-3-16,-3 12 0 0,4-12-9 0,-4 6-1 16,4 0-1-16</inkml:trace>
  <inkml:trace contextRef="#ctx0" brushRef="#br0" timeOffset="160959.387">9596 8637 858 0,'0'0'36'15,"0"0"-28"-15,-8 0 94 16,1 0 19-16,7 0 4 0,-7 0 1 16,-3-3-17-16,3 0-3 0,-4-3-1 0,4 3 0 0,-3 3-15 0,-1 0-3 0,0 0-1 15,1 0 0-15,-1 0-38 0,1 0-7 0,-1 3-1 0,0-3-1 16,4 3-29-16,0 0-10 16,-3 0 0-16,3 0 9 15,0-1-9-15,0 4 0 0,0 3 0 0,3-3 0 0,-3 0-8 0,3 6 8 0,1-6-10 16,-1 2 10-1,1 4-8-15,-1 0 8 0,4 0 0 0,-3-1-9 0,3 4 9 16,-4 0 0-16,4 0-9 0,0 2 9 0,0-8 0 0,4 3 0 0,-4-1 0 0,3 1 0 16,1 0 0-16,-1-6 0 0,1 0-9 0,-1-3 9 15,4 3 0-15,-3-3 8 0,3 5-8 0,0-5 12 16,0-3 4-16,-3 0 1 0,3-3 0 0,3 0 0 16,-3-5-4-16,0 5-1 0,4-3 0 0,-4 0 0 15,4 0-12-15,-4-6 9 0,0 0-9 0,0 1 8 16,0-1-8-16,0 3-16 0,0-8 4 0,0 5 1 15,0 3-4-15,-3-3-1 0,-1 0 0 0,1 7 0 16,-1-1-7-16,1 0-1 0,-1 0-1 0,-3 6 0 16,0 0 4-16,0 0 1 0,0 0 0 0,0 0 0 15,0 0-5-15,7 6-1 0,-3 0 0 0,-1 0 0 16,1-1 26-16,-1 4-8 0,1 0 8 0,-4 0 0 16,3 3 13-16,-3 5 8 0,0-11 2 0,4 6 0 15,-4 0-5-15,4-4-1 0,-4 4 0 0,3 0 0 16,1-6-4-16,-4 0-1 0,3 3 0 0,1-1 0 15,-1 1-12-15,4 3 0 0,-3-6 0 0,3 0 0 16,0 0 12-16,0 2-3 0,4-969-1 0,-4 1931 0 16,0-967-56-16,3-3-11 0,-3 3-2 0</inkml:trace>
  <inkml:trace contextRef="#ctx0" brushRef="#br0" timeOffset="162034.414">9948 8728 823 0,'0'0'16'0,"0"0"7"15,0 0-23-15,0 0 0 0,0 0 0 0,-7 0 0 16,7 0 79-16,0 0 11 0,0 0 2 0,0 0 1 0,0 0-14 0,-7 0-3 0,7 0-1 0,0 0 0 31,0 0-16-31,0 0-3 0,0 0-1 0,0 0 0 0,-3 6-2 0,3-6 0 16,0 0 0-16,0 0 0 0,0 0-18 16,-7 5-4-16,7-5-1 0,-4 6 0 0,1 0-20 0,-1 0-10 0,4 0 10 15,-3 0-10-15,3 3 8 0,-4 2-8 16,4 1 0-16,0-3 0 0,-4 0 0 0,4 0 8 0,0 2-8 15,-3-5 0-15,3 0 0 16,0-6 0-16,0 0 8 0,0 0-8 0,0 0 12 0,0 0 0 0,0 0 0 16,0 0 0-16,3-6 1 0,1-6 0 0,0 1 0 15,-1-1 0-15,1-3-22 0,3-2-5 0,-4-4-1 0,4 3 0 16,0-5-11 0,-3 5-2-16,3-2-1 0,-4 2 0 0,4-3 5 0,1 7 0 0,-1-1 1 0,0 3 0 15,0 1 7-15,-4 5 2 0,4 0 0 0,-3 0 0 16,-1 3 5-16,-3 3 1 0,0 0 0 0,7 0 0 15,-7 0-7-15,4 6-1 0,3 3 0 0,-4 2 0 16,1 7 16-16,-4-3 13 0,4 2-2 0,-1 7-1 16,-3-6 5-16,0 5 1 0,4-2 0 15,-4 2 0-15,0 4 9 0,3-4 3 0,-3-5 0 0,0 8 0 16,0-8-5-16,0 0-1 0,0-1 0 0,0-2 0 16,0-3-22-16,4-1 0 0,-4 1 0 0,0-6 0 15,0-6 11-15,0 0-3 0,0 0 0 0,0 0 0 16,7 0-36-16,0-3-8 0,0 3-2 0</inkml:trace>
  <inkml:trace contextRef="#ctx0" brushRef="#br0" timeOffset="162455.253">10414 7919 823 0,'0'0'16'0,"0"0"7"0,0 0-23 0,0 0 0 0,0 0 0 0,0 0 0 16,0 0 70-16,-4 6 10 0,4 0 1 0,-3 6 1 15,-1 5 12-15,1 4 2 0,-1 2 1 0,1 4 0 16,3-4-13-16,-4 4-2 0,1 2-1 0,3 4 0 16,-4 2-20-16,4-3-4 0,0 9-1 0,0-2 0 15,0-7-11-15,0 3-2 0,0 3-1 0,4 4 0 16,-1-10-21-16,1 0-4 0,-1 4-1 0,1-4 0 16,-1-3-16-16,1 4 10 0,-1 2-10 0,1-9 8 15,0 4 20-15,-4-4 3 0,3-5 1 0,1 5 0 16,-1-8-32-16,-3 2 0 0,4 4 0 0,-1-12 0 15,-3 0-26-15,4 2-11 0,-4-2-3 0,3-6 0 16,-3 0-22-16,0-6-5 0,4 6-1 0,-4-6 0 16,0 0-140-16,0 0-29 0</inkml:trace>
  <inkml:trace contextRef="#ctx0" brushRef="#br0" timeOffset="162758.428">10227 8469 1165 0,'-18'6'24'0,"15"-6"7"0,-4 0-31 0,3 0 0 0,-3 0 0 0,0 0 0 15,7 0 76-15,0 0 10 0,0 0 2 0,0 0 0 16,0 0-29-16,0 0-6 0,0 0-1 0,0 0 0 15,0 0-32-15,11 0-6 0,-1 6-2 0,1-6 0 16,3 6-3-16,4-1-1 0,-4 1 0 0,3-3 0 16,1 0-8-16,-4 9 12 0,4-6-12 0,-1 3 12 15,1-9-4-15,-4 0 0 0,0 0 0 0,4 0 0 16,-4 0-8-16,0 0 12 0,4 0-12 0,-1 0 12 16,1-9-49-16,0 6-10 0,-1 0-1 15</inkml:trace>
  <inkml:trace contextRef="#ctx0" brushRef="#br0" timeOffset="163315.186">10612 8678 1166 0,'0'0'49'16,"0"0"-39"-16,0 0 40 0,0 0 8 0,0 0 2 0,0 6 0 15,0-1 20-15,0 4 5 0,3-3 1 0,-3 6 0 16,4-6-26-16,-4 0-4 0,3 0-2 0,1-1 0 16,3 4-32-16,-4-6-6 0,4 3-2 0,-3 0 0 15,3 0-3-15,0-3-1 16,0 3 0-16,0-6 0 0,0 0-10 0,0 0 12 0,0-6-12 0,0 3 12 15,4 3 11-15,-1-3 2 0,-2-3 1 0,2 3 0 16,1-3-26-16,-4 0 0 0,3 0 0 0,-3-5 0 16,0 5 0-16,0-6 0 0,-3 3 0 0,3-3 0 15,-3 7-27-15,-1-1-10 0,4 0-3 0,-7-6 0 16,4 6 20-16,-4-6 3 0,0 4 1 0,0 2 0 16,0 0-20-16,-4 0-3 0,4 6-1 0,0 0 0 15,-7 0 16-15,7 0 4 0,-7-6 0 0,-4 6 0 16,4 6 20-16,-3-6 0 0,3 0 0 0,-4 6 0 15,4-3 0-15,0 6 0 0,0 2 10 0,-4 4-10 16,4 3 8-16,-3-7-8 0,-1 7 0 0,4 3 0 16,-3-4 42-16,3 1 2 0,-1 3 0 0,1 2 0 15,4-8-26-15,-1 8-5 0,1-11-1 0,3 6 0 16,0-1 5-16,0 4 1 0,0-9 0 0,0 11 0 16,3-8-3-16,1 8-1 0,-1-11 0 0,1 3 0 15,3 2 5-15,-3-11 1 0,6 6 0 0,-3-6 0 16,0 0-32-16,4-3-5 0,-1 3-2 0,1 0 0 15,0-4 36-15,3 1 7 0,0-3 2 0,3 0 0 16,-2 0-78-16,2 0-15 0,4 0-3 0</inkml:trace>
  <inkml:trace contextRef="#ctx0" brushRef="#br0" timeOffset="164077.093">11874 8622 1264 0,'-14'3'26'0,"14"-3"7"0,-10 3-33 16,3 0 0-16,-4 0 0 0,4 2 0 0,-3-2 79 0,-5 0 9 0,5 6 1 0,-4-9 1 16,0 6-3-16,-4-6-1 0,4 0 0 0,0 6 0 15,0-6-26-15,0 0-4 0,-1 0-2 0,1 0 0 16,0 6-44-16,0-6-10 0,3 6 0 0,-3 0 0 16,0 2 0-16,4 4 0 0,-1 0 0 15,4-6 0-15,-4 11-14 0,4-5-6 0,-3 3 0 0,3 3-1 16,3-1 21-16,-3-2-11 0,7 2 11 15,-3 1-8-15,-1 0 8 0,1-6 0 0,3 5 0 16,-4-2 0-16,4-3 18 0,4-1 6 0,-4-2 0 0,3-3 1 16,1 3-25-16,3 0 0 0,-4-3 0 0,4-6 0 15,0 5 12-15,0-5-4 0,0 0 0 0,1-5 0 16,-1-1 4-16,0-6 0 0,0 0 0 0,0 0 0 16,3-2-4-16,-3 2 0 0,4 0 0 0,-4-2 0 15,0 2-8-15,0 0 0 0,0 0 0 0,-3 0 0 16,-1 1 0-16,1 2 0 0,-4-3 0 0,3 6 8 15,-3-5-8-15,0 5 0 0,0-3 0 0,4 3 0 16,-4 6 0-16,0 0 0 0,0 0 0 0,0 0 0 16,0 0-8-16,0 0 8 0,0 0-10 0,0 0 10 15,0 0-15-15,0 0 3 0,0 0 1 0,3 6 0 16,1-3 11-16,-4 9-8 0,3-7 8 0,1 7-8 16,-1-6 8-16,-3 6 0 0,0-3 0 0,4 8 0 15,-4-5 0-15,0 3-12 0,0 2 12 0,0 1-12 16,0-6 12-16,0 5 0 0,4-5 0 0,-4 0 0 15,3 3 0-15,-3-4 0 0,4 1 0 0,-1-6 0 16,1 3 0-16,-1 0 0 0,4-1 0 0,0-2 0 16,0-6-96-16,4-6-18 0,-4-2-3 0</inkml:trace>
  <inkml:trace contextRef="#ctx0" brushRef="#br0" timeOffset="164586.711">11867 8751 1431 0,'0'0'29'0,"0"0"9"0,0 0-30 0,0 0-8 0,0 0 0 0,-3 6 0 15,3-6 56-15,0 0 11 0,-4 6 1 0,4-6 1 16,-3 9-13-16,-1 3-2 0,4-7-1 0,-3 7 0 15,3-6-17-15,0 3-3 0,0 3-1 0,0-1 0 16,0 1 0-16,0-6 0 0,0 0 0 0,0 0 0 16,-4 3-16-16,4-6-3 0,0 5-1 0,0-8 0 15,0 0-3-15,0 0-1 0,0 0 0 0,0 0 0 16,0 0-8-16,0 0 0 0,0 0 9 0,0 0-9 16,0 0 20-16,0 0 0 0,4-8 0 0,-1-1 0 15,4 0 1-15,-3-3 0 0,3-6 0 0,0 4 0 16,0 2-42-16,0-11-9 0,0 2-2 0,0 3 0 15,0 1 32-15,0-4 12 0,4 3-1 0,-4 1 0 16,0 5-11-16,-3-6 0 0,3 4 0 0,-4 8 0 16,1-6 0-16,-1 6 0 0,-3 6 0 0,0 0 0 0,0 0 0 0,7-6 0 15,-7 6 0-15,7 0 0 0,-3 6 0 0,3 0 0 16,0 6-14-16,0-6 5 16,0 8 9-16,0 4 0 0,0-6-9 0,0 5 9 15,0 1 0-15,-3 3 0 0,3-1 0 0,0-2 0 0,0 0 0 0,-3 5 0 0,3-2 0 16,-4 2 0-16,4-2 0 0,-3-1 0 0,-4 1 0 15,3-1 0-15,-3-5 0 0,4 0 0 0,-4-3 0 0,0-1 0 16,0-11 0-16,0 0 0 0,0 0-14 0,0 0 5 16,0 0-43-16,0 0-8 0,0 0-1 15</inkml:trace>
  <inkml:trace contextRef="#ctx0" brushRef="#br0" timeOffset="165219.683">12446 8560 1402 0,'-7'0'59'16,"0"3"-47"-16,0 0 41 0,0-3 9 0,-4 3 2 0,4 0 0 16,-3-3 21-16,-1 0 5 0,4 3 1 0,-4-3 0 15,1 0-31-15,-1 3-5 0,4-3-2 0,0 3 0 16,-4-3-33-16,4 0-8 0,0 0 0 0,0 3-1 16,7-3-11-16,-7 3 0 0,4 2 0 0,-4 1 0 15,0 6-13-15,3-6 5 0,1 6 8 0,-4-3-13 16,3 8 13-16,0-5 0 0,4 6-10 0,-3-4 10 15,3 4 0-15,-4-6 0 0,4-1 0 0,0 4 0 16,0-3 0-16,0 6 0 16,0-7-9-16,4 1 9 0,-4-9 0 15,3 3 8-15,-3-6-8 0,4 6 12 0,-4-6-3 0,0 0-1 0,4 6 0 0,-4-6 0 16,7 3-8-16,0-3 12 0,-4 2-12 0,4-2 12 16,0-2-12-16,-3-1 10 0,3 3-10 0,0-3 10 15,0 0-10-15,0 0 0 0,0 3 0 0,-3-3 8 16,3 0-8-16,0 3 0 0,-4 0 0 0,4 0 0 15,0 0 0-15,-3 3 0 0,3 0 0 0,-4 0 0 16,1 3-12-16,3-3 12 0,-3 5-10 0,-1-2 10 16,1 0 0-16,-1 0-9 0,-3-6 9 0,7 6 0 15,-3 0-9-15,-1 0 9 0,4 0-10 0,-3 2 10 16,-1-2-9-16,4 6 9 0,-3-6-8 0,-1 0 8 16,1 0 0-16,-4 5-10 0,4-5 10 0,-4 3 0 15,0 0 0-15,0 0-8 0,0 2 8 0,-4 1 0 16,0-3-14-16,-3 0 1 0,4-3 0 0,-4 0 0 15,0 2-7-15,-4-2-2 0,4 0 0 0,0-6 0 16,-4 0-13-16,1 0-2 0,-1 0-1 0,1 0 0 16,-1 6-7-16,1-6-2 0,-1 0 0 0,0-6 0 15,4 6-118-15,0-6-24 0</inkml:trace>
  <inkml:trace contextRef="#ctx0" brushRef="#br0" timeOffset="165539.363">12746 9036 1925 0,'-11'6'40'0,"4"-6"10"16,-3 6-40-16,3-6-10 0,0 6 0 0,-4 0 0 16,7-3 21-16,-3 3 3 0,4 0 0 0,3-6 0 15,0 0-24-15,0 0 0 0,0 0 0 0,0 0 0 16,0 0-21-16,0 0-9 0,0 0-2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4-10-18T14:28:58.191"/>
    </inkml:context>
    <inkml:brush xml:id="br0">
      <inkml:brushProperty name="width" value="0.05292" units="cm"/>
      <inkml:brushProperty name="height" value="0.05292" units="cm"/>
      <inkml:brushProperty name="color" value="#FF0000"/>
    </inkml:brush>
  </inkml:definitions>
  <inkml:trace contextRef="#ctx0" brushRef="#br0">5408 4903 712 0,'0'0'20'0,"-3"6"5"0,-4-3-25 0,7-3 0 0,-4 9 0 0,4-9 0 16,-7 0 32-16,7 0 0 0,0 0 1 0,0 0 0 16,-7 5 25-16,7-5 5 0,0 0 1 0,-4 0 0 15,-3 6 0-15,7-6 0 0,0 0 0 0,-7 12 0 16,7-12-52-16,-3 0-12 0,3 0 0 0,-7 6 0 16,0 0 9-16,3 0 3 0,-3-3 0 0,3 6 0 15,1-1-12-15,-1 4 0 0,1-6 0 0,-1 6 0 16,-3-1 0-16,4-2 0 0,-4 3 0 0,0 0 0 15,7 5 0-15,-7-2-16 0,3 3 4 0,1-1 1 16,-5 1 11-16,1-3 0 0,4 8 0 0,-1-5 0 16,1-3 0-16,-1 8 16 0,1-5-4 0,-1-1-1 15,4-2 1-15,-3-3 0 0,-1 0 0 0,4 5 0 0,0-8 23 16,0 3 5-16,0 5 0 0,4-5 1 0,-1 0-33 0,-3-6-8 16,4 3 0-16,-1 2 0 0,1 1-14 0,-1-6-5 15,4 6-1-15,0-6 0 0,1 6 32 0,-5-4 7 16,4 4 1-16,-3-6 0 0,3 6-20 0,0-1 0 0,-4-2 0 15,4 3 0-15,0 0 0 0,4 5 0 0,-4-5 0 16,4-3 0-16,-4 6 0 0,3-1 0 16,1-2 0-16,-4-6 0 0,4 0 0 15,-4 6 0-15,0-6 0 0,-4-1 0 0,4 4 0 0,0 3 0 0,4-6 0 0,3 6 0 16,0-6 0-16,0 2 0 0,0-5 0 0,0 3 0 16,4 3 16-16,-7-9 2 0,3 6 1 0,0 0 0 15,0-6 1-15,-3 0 1 0,3 0 0 0,-4 0 0 16,1 0-5-16,-1 0-2 0,5 0 0 0,-5 0 0 15,-6 0-1-15,6-6 0 0,-3 0 0 0,0 6 0 16,0-6-13-16,0 0 0 0,0 0 0 0,1 1 0 16,-5-4 0-16,1-3 0 0,3 6 0 0,-4-12 0 15,1 4 26-15,3-4 9 0,-4 0 1 0,4-5 1 16,-3 8-26-16,-1-2-11 0,4-4 8 0,-3 6-8 16,-1 1 0-16,1-10 8 0,0 6-8 0,-1-2 0 15,-3 2 0-15,0 1 8 0,4-4-8 0,-1 9 0 16,-3-5 0-16,4-1 0 0,-4 9 8 0,-4-8-8 15,4 5 0-15,-3 0 10 0,3-3-10 0,-4 4 10 16,1-1 2-16,-5 0 1 0,1 0 0 0,-7-2 0 16,4 2-23-16,-1 0-5 0,-3 0-1 0,0-8 0 15,0 8 26-15,3 0 5 0,-3-5 1 0,4-1 0 16,-5 3-26-16,-2 3-5 0,3-5-1 0,-4 5 0 16,4-9 26-16,0 10 5 0,0-1 1 0,7 6 0 15,0 0-29-15,-4-8-6 0,4 8-1 0,-7 0 0 0,7 0 20 16,-4 0 0-16,4 0 0 0,0-6 0 15,-3 6-41-15,-1 1-2 0,0-1 0 0,4 3 0 0,0 0 43 16,7 3 9-16,0 0 2 0,-7 0 0 0,4 0-26 0,-1-3-5 0,-3 3 0 0,7 0-1 16,-3-3 10-16,-4 3 3 0,7 0 0 0,-11 0 0 15,4-3 8-15,7 3 0 0,-7 0 0 0,7 0 0 16,0 0-36-16,0 0-9 16,0 0-2-16,-4 0 0 0,4 0 23 0,0 0 5 0,0 0 1 0,-7 3 0 15,4 3-58-15,3 0-11 0,0 0-2 16</inkml:trace>
  <inkml:trace contextRef="#ctx0" brushRef="#br0" timeOffset="1864.725">5870 5297 961 0,'0'0'20'0,"0"0"5"0,0 0 1 0,0 0 2 0,0 0-28 0,0 0 0 0,0 0 0 0,0 0 0 15,0 0 23-15,0 0-2 0,0 0 0 0,0 0 0 16,0 0 35-16,0 0 6 0,0 0 2 0,0 0 0 16,0 0-16-16,0 0-2 0,0 0-1 0,0 0 0 15,0 0-21-15,0 0-4 0,0 0 0 0,0 0-1 16,0 0-19-16,0 0 0 0,0 6 0 0,4 0 0 16,-4 0 0-16,0-6 0 0,3 5 0 0,-3 1 0 15,4 0 0-15,-4-3 0 0,3 6 0 0,-3 0 0 16,0 2 0-16,0-5 0 0,0 6 0 0,0-12 0 15,0 0 0-15,0 0 0 0,0 0 0 0,0 0 0 16,4 0 0-16,-4 0 0 0,0 0 0 0,0 0 0 16,3 6 0-16,-3-6 0 0,11 6 0 0,-11-6 0 15,0 0 55-15,0 0 7 0,0 0 2 0,0 0 0 16,11 0-64-16,-8 3-28 0,4-3 3 0,-7 0 0 16,11 3 25-16,-11-3 0 0,7 3 0 0,-7-3 0 15,0 0 0-15,7 6 0 0,-7-6 0 0,0 0 0 16,10 0 0-16,-10 0 0 0,7 3 0 0,-7-3 0 15,0 0 0-15,11 0 0 0,-11 0 0 0,0 0 0 0,0 0 11 16,7-3-3-16,0-3 0 0,-7 6 0 0,7-3 0 0,-7 3-8 16,7-6 12-16,-3 0-4 0,-4 6-8 0,7-6 0 0,-7 6 0 15,7-6 8-15,-7 6-8 0,3-6 0 0,-3 6 0 16,7-6 0-16,-3 6 0 0,-4-14 0 0,0 8 0 0,4 0 0 16,-4 6 0-16,0 0 0 0,0 0 0 0,0 0 0 15,3-6 0-15,4 0 0 0,-3 0 0 0,-1-5 0 16,1 5 0-16,-4 0 0 0,3 0 0 0,-3-3 0 15,0 9 0-15,0 0 0 0,0 0 0 0,4-6 0 16,-1 3 0-16,-3 0 0 0,4-8 0 0,-4 5 0 16,0 6 0-16,0 0 0 15,0 0 0-15,0-6 0 0,0 0 0 0,-4 0 0 0,4 0 9 0,-3-3-9 16,-1 1 0-16,1 5 8 0,-1 3-8 0,1-6 0 16,-1 6 0-16,1-6 8 0,-4 0-8 0,3 0 0 15,4 0 0-15,-7 0 8 0,3-5-8 0,1 2 0 16,-8 3 0-16,8-6 0 0,3 0 0 0,-4 1 0 15,1-1 0-15,3 3 0 0,-4-3 0 0,4 1-8 0,0-1 8 0,0 0-10 16,0 0 10-16,0 3-10 0,0-2-1 0,0 5 0 16,0 0 0-16,0 0 0 0,-3 0 0 0,3 0 0 15,0 0 0-15,0 6 0 0,0 0-8 0,0 0-1 16,-4-2-1-16,1 2 0 0,3 0 1 0,-4 0 1 16,1-3 0-16,-4 6 0 0,3-3 19 0,-3 2-12 0,3 10 12 15,-3-12-10-15,0 6 10 0,0 0 0 0,0 0 8 16,0 0-8-16,0 0 8 15,4-6-8-15,-1 5 8 0,1-2-8 0,3-3 0 0,-8 6 0 0,1 0 0 16,4 0 0-16,3-6 0 0,-4 6 0 0,4-6 0 16,-3 6 0-16,3-6 56 0,0 0 6 0,-4 6 2 15,4-6 0 1,0 6-103-16,-3-1-20 0,-1-5-4 0,1 12-1 0,3-6 52 0,0 0 12 0,0 3 0 0,0 3 0 16,0-1 0-16,0-5 0 15,0 0 0-15,0 3 0 0,0 3 0 0,0 5 0 0,0-5 0 0,0-6 0 16,-4 6 0-16,4-1 0 0,0 4 0 0,0-3 0 15,0 0 0-15,0-1 0 0,-3-2 0 0,3 3 0 16,0 0 27-16,0-6 8 0,0 5 1 0,0-5 1 16,0 0-17-16,0 0-4 0,0-6-1 0,0 9 0 15,0 3-5-15,0-7-1 0,0-5 0 0,-4 12 0 16,4-12-9-16,0 6 0 0,0-6 0 0,4 6 0 16,-4-6 0-16,0 0 8 0,-4 6-8 0,4-6 0 15,0 6 0-15,0 3 0 0,0-4 0 0,0 7 0 16,0-6 0-16,0 0 0 0,0 0 0 0,0-6 0 15,-3 6 0-15,3-6 0 0,0 0 0 0,0 9 0 16,-4-1 0-16,4 1 0 0,0 3 0 0,0-6 0 16,0 6 0-16,-3-7 0 0,3 1 0 0,0 0 0 15,0-6 0-15,3 6 0 0,-3 3 0 0,0-3 0 16,0 6 0-16,4-7 0 0,-1 7 0 0,-3-6 0 16,4 0 0-16,-4 6 0 0,0-3 0 0,3-4 0 15,-3 1 0-15,0 6 0 0,4-6 0 0,-1 6 0 16,-3-3 35-16,0-9 1 0,4 5 1 0,-4 7 0 15,0-12-19-15,3 6-4 0,-3 0-1 0,0-6 0 16,0 6-2-16,0-6-1 0,4 6 0 0,-4-6 0 16,0 6-10-16,0-6 8 0,3 3-8 0,-3-3 8 0,0 5-8 0,4-2 0 0,-4-3 0 0,0 0 0 15,0 6 0-15,0-6 0 0,0 0 0 16,-4 9 0-16,4-9 21 0,0 0 3 0,0 0 0 0,0 0 0 16,0 12-39-16,0-12-7 0,0 0-2 0,0 0 0 15,0 0 24-15,0 0 0 0,4 6 0 0,-1 0 0 16,4-6 0-16,-3 5 0 0,3-5 0 0,-3 6 0 15,-4-6 20-15,0 3 8 0,3 3 1 0,1 0 1 16,-4-6-48-16,3 6-10 0,4 0-1 16,-3 0-1-16,-4-6 30 15,3 6 0-15,-3-6 0 0,7 0 0 0,-7 0 16 0,4 5 10 0,-1 1 2 0,-3-6 0 16,0 0-28-16,7 6 0 0,-7-6 0 0,0 0 0 16,0 0 0-16,7 0 0 0,-7 0 8 0,8 0-8 15,-8 0 0-15,7 6 8 0,-4-6-8 0,1 9 8 16,-4-9-8-16,0 0 12 0,7 0-12 0,0 3 12 15,-4-3-4-15,-3 0 0 0,7 3 0 0,4-3 0 16,-11 0-8-16,7 0 8 0,-4-3-8 0,1 0 8 16,0 3-8-16,-1-3 8 0,1-3-8 0,3 6 8 15,-4-6-8-15,1 0 10 0,3 6-10 0,-4-6 10 16,1 1-10-16,-4 5 0 0,7 0 0 0,-7 0 0 16,3 0 0-16,-3 0 0 0,4-6 0 0,-4 6 0 15,0 0 0-15,0 0 0 0,3 0-10 0,-3 0 10 16,8 0-14-16,-8 0 3 0,0 0 1 0,3 6 0 15,4-6-28-15,-3 0-6 0,3 0 0 0,0 0-1 0,-7 0 36 16,0 0 9-16,3 0 0 0,-3 0 0 0,0 0 0 0,4 0 0 16,3 5 0-16,-7-5 0 0,7 0 0 0,-7 0 0 0,3 0 0 15,5 6 0-15,-8-6 0 0,0 0 0 16,0 0 0-16,0 0 0 16,3 0-32-16,1 0-4 0,-1 0 0 0,-3 0-1 15,4 0-53-15,-4 0-10 0,3-6-3 0</inkml:trace>
  <inkml:trace contextRef="#ctx0" brushRef="#br0" timeOffset="175440.79">8484 7217 1116 0,'0'0'23'0,"-7"-3"6"0,4 3-29 0,3 0 0 0,-7 0 0 0,7 0 0 16,-7-3 56-16,0 0 6 0,3-3 1 0,-3 3 0 16,0 3-21-16,0 0-4 0,0 0-1 0,0 0 0 15,7 0-15-15,-7 3-3 0,7-3-1 0,-7 0 0 16,0 0-18-16,-4 0 10 0,4 3-10 0,-4-3 8 16,4 3-8-16,-3 0 0 0,3-3 0 0,-4 6 0 15,4-1 53-15,-4 1 9 0,4 6 2 0,-3 0 0 16,-1-6-52-16,1-3-12 0,3 5 0 0,-4-2 0 15,0 3 8-15,4 9-8 0,-3-12 11 0,-1 5-11 16,4 1 0-16,-3 3 0 0,2-9 0 0,1 6-12 0,4-1 12 16,-4 4 0-16,3-3 0 0,-3 0 0 0,4-1 0 0,-1 1 0 15,4 0 0-15,-7 0 0 0,4-4 0 0,3 10 0 16,-4-6 0-16,4-3 0 0,0 2 0 0,0 7 0 16,0-6 0-16,0-6 0 0,0 0 0 0,0-1 0 15,0 4 0-15,4 0 0 0,-1 0 0 0,4 3 0 16,0-12 0-16,0 0 0 0,4 0 0 0,-1 0 0 15,1 0 0-15,3-6 0 0,0 6 0 0,-3-6 0 0,3 0 0 0,-3-3 0 16,6-3 0-16,-3 7 0 0,0-1 0 16,1-6 0-16,-1 0 0 0,0-3 0 15,0 7 0-15,-4-1 0 0,5-9 0 0,-5 1 0 0,1 2 0 16,-1 3 0-16,-3-6 0 0,0 7 15 0,1-7-3 0,-5 3-1 16,1-2-11-16,-1-1 8 15,-3-3-8-15,4 4 8 0,-4-7-8 0,-4 7 0 0,4 2 0 0,-3 3 0 16,-1-5 0-16,4 5-20 0,-3-3 3 0,-1 3 1 15,0 1 30-15,4 11 6 0,0 0 2 0,-7 0 0 16,0-6-14-16,7 6-8 0,0 0 10 0,-7 0-10 16,7 0 0-16,-3 6 0 0,-4-1 0 0,3 1 0 15,1 6 0-15,3 0 0 0,0-3 0 0,0 8-10 16,3 1 10-16,-3-3 0 0,4 2 0 0,-1 7-8 16,1-7 8-16,-1 4 0 0,1 3 0 0,-1-4 0 15,1-2 0-15,-1 5 0 0,1-2 0 0,-1-1 0 16,1 7 0-16,0-6 0 0,-1 8 0 0,1-6 0 15,3 10 0-15,-4-10 0 0,1-5 0 0,-1 2 0 0,1 4 0 16,-1-3 0-16,1 2 0 0,-1-11 0 0,-3-6 0 0,4 0 0 16,-1 2 0-16,-3-2 0 0,0-6 0 0,0 0-13 15,0 0 1-15</inkml:trace>
  <inkml:trace contextRef="#ctx0" brushRef="#br0" timeOffset="176211.1">8668 7346 978 0,'0'0'28'0,"0"0"5"0,0 0-33 0,0 0 0 0,0 0 0 0,0 0 0 0,0 0 79 0,0 0 9 16,0 0 1-16,-4 6 1 0,1 0-21 0,-1 0-4 15,4-6-1-15,0 0 0 0,0 0-33 0,0 0-7 16,0 0-2-16,-3 5 0 0,3-5 9 0,0 0 1 16,-4 6 1-16,4-6 0 15,0 0-19-15,0 0-4 0,0 0-1 0,0 0 0 0,0 0 23 0,0 9 4 16,0-9 0-16,0 0 1 0,0 9-8 0,4-3-1 16,-4 3-1-16,0-9 0 0,0 0-27 0,0 0 0 15,7 0 0-15,0 6 0 0,-4-1 0 0,1 7 0 16,3-6 0-16,0 0 0 0,0 3 0 0,0 0 0 15,0 11 0-15,0-8 0 0,-3-6 0 0,-1 3 0 16,4 8 0-16,0-5 0 0,0 6 0 0,0-7 0 0,0 4 0 16,-3 3 0-16,3-6 43 0,0 8 3 15,-3-5 1-15,3 5 0 0,-4-2-31 0,1-6-7 0,-1-9-1 16,1 3 0-16,-1 5 0 0,1 1 0 0,-1 0 0 16,1-6 0-16,-4-6-8 0,3 6 0 0,1 5 0 15,-4-5 0-15,3 3 0 0,-3-9 0 0,0 0 0 0,0 0 0 16,0 0 0-16,4-6 0 0,0-3 0 0,-4 1 0 15,3 5 0-15,1-3 0 0,-4 6 0 0,3-6 0 16,-3-6 56-16,4 0 7 0,-1 1 1 0,1 2 0 16,-4-3-73-1,3 0-15-15,-3-8-2 0,4 8-1 0,-1 0 43 0,1 0 9 0,-1-5 2 0,1 2 0 16,3-3-73-16,-4 1-14 16,1-1-4-16,3-2 0 0,-3 2 52 0,3 0 12 0,0 1 0 0,-4 2 0 15,1-3 0-15,3 1 0 0,-4 2 0 0,4-3 0 16,0 1 0-16,-3 5 0 0,0-12 0 0,3 10 0 0,-4-4 0 0,1 0 0 15,-1 7 0-15,1 2 0 0,3-3 0 16,-4 0 0-16,-3-2 0 0,4 5 0 0,-1 3 0 0,1-3 0 16,-4 3 0-16,3 0 0 15,1 0-54-15,-4 1-8 0,3-1-2 0,4-3 0 16,-3 0-102-16,3 3-21 0,-3 3-4 0,-1-3-487 0</inkml:trace>
  <inkml:trace contextRef="#ctx0" brushRef="#br0" timeOffset="176919.709">9366 7414 1497 0,'0'0'32'0,"0"0"8"0,0 0 0 0,0 0 4 0,-7 0-36 0,7 0-8 0,-7-6 0 0,0 6 0 16,0-9 104-16,0 3 20 0,0 0 3 0,0 0 1 0,0 0-84 16,3 0-17-16,-3 1-3 0,4-1-1 15,-1 0-7-15,1-6-2 0,-1 3 0 0,4 9 0 0,-7-3-14 0,4 0 0 16,3 3 8-16,0 0-8 15,-8 0 0-15,1 3-10 0,-3-3 2 0,3 3 0 16,3 6-19-16,-3 3-3 0,0-6-1 0,4 11 0 16,-1-5 39-16,-3 3 8 0,0 2 2 0,3 7 0 15,-3-12-29-15,0 14-5 0,4-8-2 0,-4 2 0 0,3 4 18 16,1-6 0-16,-4-4 0 0,3 10 0 0,1 5 0 0,-1-8 0 16,4-10 0-16,-3 1 0 0,3 0 0 0,0 0 0 15,0-3 0-15,3 2 0 0,1 1 48 0,-1-6 12 16,-3-6 4-16,4 6 0 0,3 6-64 0,0-9 0 15,0 2-9-15,0 1 0 0,3-3 9 0,-2 0 12 16,2 0-2-16,-3 0-1 0,4-3-9 0,-4 6 0 16,3-12 0-16,-3 3 0 0,4 0 0 0,-4-3 0 15,0 0 0-15,4-2 0 0,-4-4 0 0,0 6 0 0,3-6 0 16,-3-2 0-16,4 2 0 0,0 0 0 0,-1-6 0 16,1-2 0-16,-1 2 0 0,1-5 0 15,0-4 0-15,-1 4 0 0,-3-1 0 0,4 1 0 0,-4 2 0 16,-4-5 0-16,4 8 0 0,-3-6 0 0,-1 4 0 0,1 5 0 15,-4 0 0-15,0-2 0 0,-4 11 0 0,1-9 0 32,-4 6-49-32,0 1-12 0,0-4-3 0,0 6 0 0,0-6 52 0,-4 6 12 0,4 3 0 0,-7-3 0 15,3 6 0-15,1 3 0 0,-1 3 0 0,1 6 0 16,-1 0-20-16,0-6 0 0,1 8-1 0,-1 1 0 16,1 0 21-16,3-3-11 0,-4 11 11 0,4-2-8 15,0 2 8-15,0-5-8 0,3-3 8 0,-3 8-8 16,4-11-22-16,-1 3-4 0,1 2-1 15,3-5 0-15,0 6 35 0,0-4 0 0,3-2 0 0,1 0 0 16,-1 0-160-16,-3-12-26 16,0 0-5-16,0 0-1 0</inkml:trace>
  <inkml:trace contextRef="#ctx0" brushRef="#br0" timeOffset="177274.034">9652 7340 860 0,'0'0'19'0,"0"0"4"0,0 0 1 0,0 0 0 0,0 0-24 0,-7 6 0 0,0 0 0 0,3-6 0 15,4 0 42-15,-3 12 4 0,-1-1 1 0,1 1 0 16,-1 0 15-16,4 3 3 0,0-4 1 0,-3 7 0 16,3-3 10-16,-4 2 1 0,4-5 1 0,0 6 0 15,0-9-21-15,0 8-4 0,-3 1-1 0,3-6 0 16,0 2-16-16,0-2-3 0,3 6-1 0,-3-1 0 16,0-5-16-16,0 0-4 0,0-3-1 0,0 2 0 0,0 1-11 15,0 0 0-15,0-6 0 0,0 6 0 16,0 2-34-1,4-8-9-15,-8 6-1 0,4-6-1 16,0 0-82-16,0-6-16 0,0 0-3 0,0 8-1 0</inkml:trace>
  <inkml:trace contextRef="#ctx0" brushRef="#br0" timeOffset="177523.162">9497 6887 1203 0,'-18'-6'24'0,"18"6"8"0,-7 6-32 0,0-6 0 0,4 6 0 0,-5 0 0 16,5-3 40-16,-4 3 2 16,7-6 0-16,-4 6 0 0,-3 0-18 0,7-6-3 0,0 0-1 0,-3 6 0 15,3-6-4-15,0 0 0 0,0 0-1 16,0 0 0-1,0 0-15-15,0 0 0 0,0 0 0 0</inkml:trace>
  <inkml:trace contextRef="#ctx0" brushRef="#br0" timeOffset="178167.698">9842 7284 1314 0,'0'0'37'0,"0"0"8"0,-3 12-36 16,-1-6-9-16,1 0 0 0,-1 0 0 15,1-1 53-15,-1 1 9 0,4 0 2 0,0 9 0 0,-3-9 0 0,3 6 0 16,3-7 0-16,-3 1 0 0,0 9-52 0,4-3-12 16,-4 0 0-16,3 5 0 0,4-2 38 0,-3 3 5 15,-1-1 1-15,1 1 0 0,0-3-22 0,-1 8-4 16,1-5-1-16,-1 2 0 0,4-8-17 0,-3 0 8 0,-4 0-8 16,3-1 0-16,1 4 18 0,-1-3-3 15,-3-1-1-15,0 1 0 0,0-6-22 0,0-6-5 0,0 0-1 0,0 0 0 16,0 0 62-16,0 0 13 0,0 0 3 0,0 0 0 15,0 0-52-15,0 0-12 0,0 0 0 0,0-6 0 16,4-11 0-16,-4 8 0 0,0 0 0 0,0 3 0 16,0-3 0-16,0-2 0 0,0-1 0 0,0-3 0 15,0-3 0-15,0 7 0 0,0-1 0 0,0 0 0 16,-4-3 0-16,4 4 0 0,0-7 0 0,-3 0 0 16,-1 7 0-16,4-1 0 0,0 3 0 0,0-9 0 15,0 7 0-15,0-7 0 0,-3 3 0 0,3-2 0 16,0 5 0-16,3-12 0 0,-3 10 0 0,0-10 0 15,4 9 0-15,-4-2 0 0,3-1 0 0,-3-2 0 16,4 5 0-16,-1-6 0 0,1 10 0 0,3-1 0 16,-4 0 0-16,5 6 0 0,-5 6 0 0,4 0 0 15,0-3-17-15,-3-3-7 0,3-5 0 0,-4 5-1 16,4 6-11-16,0 6-3 0,4 0 0 0,0-1 0 16,-4 1 39-16,3 0 0 0,1 9 0 0,-1-3 0 15,1-7 0-15,0 1 0 0,-1 6 0 0,1-3 0 0,3-3-13 0,-4 0 5 16,4 5 8-16,-3-11-13 15,3 6-35-15,-3-6-8 0,3 0 0 0,-4 0-1 16,5-6-108-16,-5 1-22 0,15-1-4 16,-4 3-1-16</inkml:trace>
  <inkml:trace contextRef="#ctx0" brushRef="#br0" timeOffset="179373.711">11271 7217 1337 0,'0'0'28'0,"0"0"6"15,0 0-34-15,0 0 0 0,0 0 0 0,0 0 0 16,-7-3 58-16,0 0 5 0,0 3 1 0,0 0 0 0,0 6 0 0,0-1 0 15,0 1 0-15,-4-6 0 0,1 0-20 0,-1 6-4 16,1-6-1-16,-5 12 0 0,1-6-22 0,0 0-4 16,-3 0-1-16,-1 2 0 0,0 4 0 0,1 0 0 15,3 0 0-15,-8-1 0 16,5 1-12-16,-1 9 0 0,0-4 0 0,-3-2 0 0,4 3 0 0,-1 5 0 16,-3-2 0-16,3 2 0 0,4 1 0 0,0-3 0 15,0 2 0-15,3 1 0 0,1 5 0 0,3 3 0 16,0-14 0-16,3 2 0 0,1 4 0 0,3-12 0 15,3-3 0-15,1 8 0 0,3-5 0 0,0 6 0 0,0-15 0 16,3 8 0-16,1 1 0 0,3 0 0 0,0-6 0 0,0 0 0 16,0-1 0-16,0-10 0 0,4-1 0 15,-4-6 0-15,4-3 0 0,3-2 0 0,0-1 0 16,0-8 0-16,4 2 0 0,-4-8 0 0,0 2 0 0,1-11 0 16,2 3 0-16,-3-6 0 15,1 0 0-15,2-3 0 0,-6 3 0 0,0-6 0 0,-4 3 0 16,0 2 0-16,-4 1 0 0,1 0-15 0,-4 0 2 15,0 3 0-15,0 3 13 0,-3-6 0 0,-1 3 0 16,1 2 0-16,-8-8 0 0,1 9 0 0,-1-3 0 16,-6 0 0-16,2 17-11 0,-2-5 1 0,-1 2 0 0,1 4 0 15,-1 5 10-15,1-5 0 0,3 8 0 0,-1 3 0 16,1 6 0-16,0-5 0 0,0 5 0 0,7 6 0 16,0 0 0-16,0 0 0 0,-3 6 0 0,-4 11-8 15,3-5-4-15,-3 6 0 0,4 2 0 0,-1 10 0 16,4 2 12-16,0 6 0 0,4 3 0 0,-1 9 0 15,1 0 0-15,-1 3 0 0,4 6 0 0,-3 3 0 16,3-3-26-16,-4-4 0 0,4 1 0 0,-3 0 0 16,-4 0 26-16,3 0 0 0,-3-6 0 0,0 3 0 15,0-3 0-15,0 0 0 0,0-6 0 0,0-3 0 16,-3 3 46-16,-1-6 14 0,-3-8 4 0,4 8 0 16,3-15-64-16,-4 1-24 0,4-4 0 0,0-2 1 15,-3-6 13-15,-1 3 10 0,1-10-13 0,3-5 5 16,0 0-124-16,0 0-24 0</inkml:trace>
  <inkml:trace contextRef="#ctx0" brushRef="#br0" timeOffset="179972.075">11345 7475 1310 0,'0'0'27'0,"0"0"7"0,-7 6-34 0,4 0 0 0,-1 0 0 0,4-6 0 15,-3 6 88-15,3-6 12 0,0 0 1 0,-7 6 1 16,7-6-26-16,-4 3-6 0,1 3-1 0,3 5 0 15,-4 1-33-15,8-6-6 0,-4 0-2 0,3 6 0 16,1-7-7-16,-1 4-1 0,4-3-1 0,0 0 0 16,0 0-31-16,0 6-5 0,4-6-2 0,-4-1 0 15,4 1 44-15,3-6 9 0,-4 0 2 0,4 0 0 16,-3 0-24-16,0-6-4 0,-1 1 0 0,1-1-8 16,-4 0 13-16,3 6-4 0,1-6-1 0,-4 0 0 15,0 3 0-15,0-6 0 0,-3 0 0 0,-1-2 0 16,1-1-8-16,-4 6 8 0,3-12-8 0,1 7 8 15,-4 2-8-15,0-3 0 0,0-6 0 0,0 7-11 0,-4-4-5 16,1-3 0-16,-4 7-1 0,0-10 0 16,-4 3 9-16,4 7 8 0,-4-1-12 0,1 0 12 0,-1 3-15 0,1 3 4 0,-4 3 1 15,3 0 0-15,4 3-10 0,-4 3-1 0,1 0-1 16,3 3 0-16,-4 9 4 0,4-3 1 0,0-1 0 16,0 10 0-16,0 3 17 0,0-1-8 0,0 1 8 15,3 8 0-15,-3-9 0 0,4 10 0 0,-4-7 0 16,3 4 0-16,1-4 12 0,-1-2 0 0,4-1 0 15,0 1 0-15,0 2-2 0,0-2-1 0,0-10 0 0,4 4 0 16,-1-6 5-16,-3 5 1 0,4-2 0 16,-1-3 0-16,4 0-31 0,-3-1-5 0,3-5-2 0,3 0 0 15,1-3 43-15,-4 0 9 0,4 6 2 0,3-6 0 16,-4 0-55 0,4-6-12-16,4 0-1 0,-4-3-554 0,0 3-110 0</inkml:trace>
  <inkml:trace contextRef="#ctx0" brushRef="#br0" timeOffset="180593.903">11853 7319 1683 0,'-7'0'71'0,"0"3"-57"15,0 0 34-15,0 0 6 0,-3-3 2 0,2 0 0 16,-2 0-26-16,3 0-5 0,0 0-1 0,-4-3 0 16,1 0-3-16,-1 0-1 0,0 3 0 0,1-5 0 15,-1 5-9-15,1 5-3 0,3-5 0 0,-4 0 0 16,4 3 4-16,3 3 0 0,-3 3 0 0,4 0 0 15,-4-3-36-15,3 6-6 16,-3-1-2-16,4 7 0 0,-1-3 32 0,1-4 0 0,3 7 0 0,-4-6 0 16,1 0 0-16,3 2 0 0,-4-2 0 0,1 0 0 15,3 0 0-15,0 2 0 0,0-2-8 0,0 0 8 16,3-6 0-16,1 0 0 0,-4-6 0 0,0 0 0 16,0 0 0-16,3 5 0 0,-3-5 0 0,0 0 0 15,7 6 17-15,0-3 7 0,0-3 0 0,4 0 1 16,-4 0-13-16,0 0-4 0,4 0 0 15,-4-3 0-15,0-3 0 0,0 6 0 0,3-5 0 0,-3-1 0 16,0 6-8-16,4 0 0 0,-4 6 0 0,4-1 0 16,-4 1 0-16,0 0-16 0,0 3 4 0,-4 3 1 15,4-6 11-15,0 0 0 0,-3 5 0 0,0-5-8 16,-1 3 8-16,-3 6 0 0,0-1 8 0,0 4-8 16,-3-6 13-16,-1 5-1 0,0-2-1 0,1 3 0 15,-1-9 9-15,-3 2 3 0,4-2 0 0,-4 0 0 16,3 3-7-16,-3-6-2 0,4 5 0 0,-4-5 0 15,3-3-14-15,-3 0 0 0,0-3 0 0,-4 0 0 16,4 0 0-16,-7 0 0 0,4 3 0 0,-1-6 0 16,0 0 0-16,1-6 0 0,-1-2 0 0,-3 5 0 0,4-6 0 15,-5 3 0-15,1-3 0 0,-3 4 0 16,3 5-54-16,3-3-7 0,-3 0-2 0,7 6 0 16,-4 0-104-16,1-6-21 0,3 6-4 0</inkml:trace>
  <inkml:trace contextRef="#ctx0" brushRef="#br0" timeOffset="181735.115">12605 7364 1086 0,'0'0'46'0,"0"0"-37"15,0 0 46-15,0 0 9 0,0 0 1 0,0 0 1 16,0 0-9-16,0 0-1 0,0 0-1 0,0 0 0 15,0 11-37-15,-4-5-7 0,4 3-2 0,-3 0 0 16,3 6 44-16,0-10 9 0,-4 13 2 0,4-9 0 16,0 6-52-16,0 5-12 0,0-2 0 0,0 2 0 15,0 10 0-15,0-7 0 0,4 4 0 0,-4 5 0 16,0-3 0-16,0 1 0 0,0-4 0 0,0 10 0 16,3-4 0-16,-3 3 0 0,-3-2 0 0,3 2 0 0,0 3 36 0,0 0 4 15,0 6 0-15,0-2 1 0,-4-7-14 0,4 3-3 16,-3 0-1-16,3 0 0 0,0 4-23 0,-4-7 0 15,4-3 0-15,0-2 0 0,-3 8 36 0,-1-15 2 16,4 10 1-16,-3-10 0 0,3 4-25 0,-4-4-5 0,0 4-1 16,4-10 0-16,-3 4-8 0,3-9 0 0,0-6 0 15,0-6 0-15,0 0 13 0,0 0 1 0,0 0 0 16,0 0 0-16,-7-6-6 0,3-3 0 0,-3-9-8 16,0 1 12-16,0-4-12 0,0-3-18 0,-3 1 4 0,3-6 1 15,3 2 1-15,-3-5 0 0,0 2 0 0,0 4 0 16,-4-4 12-16,8-5-9 15,-4 3 9-15,3-3-8 0,-3 2 8 0,4 1 0 0,-5 3 0 16,1-4 0-16,4 10 0 16,-1-4 0-16,1 4 0 0,3-1 0 0,-4-2-33 15,4 8-5-15,-3-5-1 0,3-4 0 0,0 4 63 0,0-7 12 0,0 4 2 0,3-1 1 16,1-2-28-16,-1-3-11 0,1 8 8 0,3-8-8 16,0 8 0-16,4-11 0 0,-1 3 0 15,1 2 0-15,3-2 0 0,0 2 0 0,4 4 0 0,-4-3 0 16,3 5-12-16,-3 3 12 0,4 4-10 0,0-10 10 15,-1 10-8-15,1 5 8 0,0-6 0 0,3 9-9 16,-4 1 9-16,1 5 0 0,0-3-9 0,-1 6 9 16,-2 6-14-16,2-3 2 0,-3 8 0 0,0 1 0 15,0 6 1-15,-3-1 1 0,-4 4 0 0,4 3 0 16,-4-4 10-16,-4 4 14 0,4 5-3 0,-7-5-1 16,4 2-10-16,-4-5-17 0,-4 8 4 0,1-5 1 15,-1-4 12-15,-3 4-9 0,-3-1 9 0,3-5-8 16,-4-4 29-16,-3 4 7 0,3-6 0 0,-3-3 1 15,0 0-13-15,-4-1-2 0,4 4-1 0,-7-6 0 16,4-6-4-16,-5 6-1 0,1-12 0 0,0 6 0 16,3-6 4-16,-3 0 1 0,4-8 0 0,-5 5 0 0,5 3-13 0,3-3 0 15,-4-3 0-15,4 0 0 0,0 4-18 0,3 2 0 0,1 0 0 16,-1 3 0 0,0-3-31-16,4 3-7 0,4-3 0 0,-4 6-1 15,7 0-107-15,0 0-22 0,0 0-4 0</inkml:trace>
  <inkml:trace contextRef="#ctx0" brushRef="#br0" timeOffset="182394.061">12986 7414 1409 0,'0'0'29'0,"0"0"7"16,-4 5-28-16,1 7-8 0,-1-6 0 0,1 3 0 15,3-3 55-15,0-6 9 0,-4 9 3 0,4-4 0 16,0 4 16-16,-3 3 3 0,3-6 1 0,0-6 0 16,0 6-30-16,0-6-5 0,-4 6-2 0,4 0 0 15,0 2-14-15,0 4-4 0,0 0 0 0,0-6 0 16,4 6-10-16,-1-12-2 0,1 5-1 0,3 1 0 0,0 6-30 0,0 3-5 16,0 2-2-16,0 1 0 0,0 0 18 0,0 2 0 0,0-2 0 15,-3-9 0-15,-1 8 0 0,-3-5 0 16,4 0 0-16,-4 0 0 0,3-4 0 0,-3 1 0 15,4-3 0-15,-1 3 0 0,-3-3 0 0,0-6 0 16,0 6 0-16,0-6 0 0,0 0 0 0,0 0 0 0,0 0 0 16,0 0 0-16,0 0 0 15,-7-6 0-15,4-6 0 0,-1 3 0 0,1-5 28 16,-1-1 8-16,1 3 3 0,-1-11 0 0,-3 8-30 0,3 3-9 0,1-6 0 0,-4 4 0 16,3-4 8-16,1 1-8 0,-1-7 0 15,1 3 0-15,-1-2 0 0,1 5 0 0,-1-2 0 0,4 2 0 16,-3 0 0-16,3 7 0 0,0-1 0 0,0 3 0 15,0-3 0-15,0 6-9 0,3 1 9 0,-3-1-12 16,4 0 12-16,-1 0-8 0,1 0 8 0,-1 0-8 16,4 3 8-16,-3-3-10 0,3 6 10 0,-4 0-10 15,5 0 10-15,-1 0 0 0,0 0 0 0,0 0 0 16,3 0-11-16,1 0 11 0,-1 0-13 0,5 0 5 16,-5 0-12-16,4 6-3 0,-3-6 0 0,-1 3 0 15,4-3 11-15,-3 0 1 0,0 0 1 0,-1 0 0 16,1 0-22-16,-1 0-5 0,5 0-1 0,-5 0 0 15,1 0-110-15,3-3-23 0,-4 3-4 0</inkml:trace>
  <inkml:trace contextRef="#ctx0" brushRef="#br0" timeOffset="182994.94">13617 7384 1288 0,'-10'3'54'0,"-1"0"-43"15,4 0 118-15,0-3 24 0,0 3 5 0,-4 0 1 16,4 0-75-16,-3 3-16 0,-1 0-2 0,4-6-1 15,-4 5-36-15,4-5-7 0,0 6-2 0,0-6 0 16,0 6-20-16,0 0 0 0,0 0 0 0,0-3-8 16,0 3 8-16,0 3 0 0,3-4 0 0,-3 10 0 15,0-9 0-15,4 6-8 0,-4-3 8 0,0 2-8 16,3 7 8-16,-3-6 0 0,0 0 0 0,3-1-8 16,-3 1 8-16,7 3 0 0,-3-3 0 0,3 5 0 15,-4-8 9-15,4 6 4 0,0-1 1 0,0-2 0 16,4 0 0-16,-1 0 0 0,1 2 0 0,3-2 0 15,0 0-2-15,4-6-1 0,-1 0 0 0,-3-6 0 16,7 3-11-16,-3 2 0 0,3-5 0 0,0 0-11 16,-3 0 11-16,-1 0 0 0,1-5 0 0,-4 2 0 15,4-3 49-15,-4 0 12 0,3-6 3 0,1-8 0 16,-1 8-52-16,-3 0-12 0,1-6 0 0,-1-2 0 0,3 8-8 16,-3 0-5-16,0-5-1 0,-3-1 0 0,-1 3 14 0,1-2-9 15,-4-1 9-15,-4 0-8 0,4 4-14 0,-7-4-2 16,4 0-1-16,-4 4 0 15,-4 2-5-15,1-6-1 0,-1 7 0 0,-3-4 0 0,3 9 7 16,-3 0 0-16,4 3 1 0,-5 0 0 0,5 6 7 0,-8 0 2 16,4 3 0-16,0 3 0 0,0 8-4 15,0 1-1-15,0-3 0 0,0 8 0 16,3 1 8-16,0-9 2 0,-3 8 0 0,4-11 0 0,-1 0 9 0,4-7-10 0,-4-5 10 16,8 6-10-1,-4 6-18-15,3 9-3 0,1 8-1 0,3-3 0 16,0-8-40-16,3-6-9 0,1-3-2 0</inkml:trace>
  <inkml:trace contextRef="#ctx0" brushRef="#br0" timeOffset="183526.028">13906 7337 1349 0,'0'0'56'16,"0"0"-44"-16,0 0 43 0,-7 3 9 15,7-3 1-15,-7 6 1 0,0 0 10 0,0 0 3 0,0 5 0 0,4-5 0 31,-1 3-33-31,-3 0-6 0,4 0-2 0,-1 3 0 0,1-7-14 0,3 13-2 0,-4-6-1 0,4 3 0 16,0 8-6-16,0-5-2 0,0-4 0 0,4 10 0 16,-1-1-5-16,1 1 0 0,3-3-8 0,-4 8 12 15,4 3-12-15,-3-5 0 0,3 8 8 0,0 3-8 16,-4-3 0-16,4-2 0 0,0 5 8 0,1 3-8 16,-5-11 9-16,4 2-1 0,-3-6 0 0,-1 4 0 15,1 2 4-15,-4 3 0 0,3-11 0 16,-3 8 0-16,-3-2-12 0,3-4 10 0,-4 4-10 15,1-7 10-15,-1 9-10 0,1-2 0 0,-1-4 0 0,-3-8 0 0,3-3 53 16,-3 2 9-16,4 1 2 0,-4-6 0 16,3-4-64-16,1 1-26 0,-1 6 2 0,1-9 0 0,-4-6 38 15,3 6 8-15,4-6 2 0,-7-6 0 0,0-12-36 16,-4 9-6-16,1 3-2 0,-1-5 0 16,1-1 20-16,-4-12-8 0,0 7 8 0,-4-4 0 15,4-2-10-15,-4 2 10 0,0-2-8 0,1-7 8 16,-4 4-35-16,3-1-1 0,0 4-1 0,-3-7 0 15,7 4-73-15,0 2-14 0,3-8-4 0</inkml:trace>
  <inkml:trace contextRef="#ctx0" brushRef="#br0" timeOffset="183779.927">13801 6952 1579 0,'-7'15'32'0,"0"-1"10"0,3-2-34 0,-3-6-8 0,3 6 0 0,4-12 0 15,-7 6 17-15,7-6 2 0,-3 8 0 0,3-8 0 16,0 0-19-16,0 0 0 0,0 0 0 0,0 0 0 15,0 0-73-15,0 0-19 0,7 3-3 0</inkml:trace>
  <inkml:trace contextRef="#ctx0" brushRef="#br0" timeOffset="184260.337">14125 7425 1474 0,'0'0'41'0,"0"0"11"0,0 6-42 16,4 0-10-16,-1 0 0 0,1-3 0 0,-1 6 50 0,1-3 8 0,-1 2 2 16,1 4 0-16,-1-6-13 15,1 0-3-15,3 0 0 0,-3 0 0 0,-1-3-28 0,4 3-7 0,0-6-1 16,0 2 0-16,-3-2-8 0,3 0 8 0,0 0-8 15,0-2 8 1,4-4 0-16,-1-3 0 0,1 3 0 0,-1-6 0 0,-3-5-8 0,4 5-14 0,0-3 3 0,-4-3 1 16,0 7-2-16,0-4-1 0,0 3 0 0,-4 0 0 15,1 1 2-15,-4-1 1 0,3-3 0 16,-3 6 0-16,-3 1-24 16,-1 2-5-16,1-6-1 0,-1 6 0 0,-3-6 8 0,0 9 2 15,0-3 0-15,-4 1 0 0,1 2 30 0,-4 0 0 0,0 3 0 16,0 0 0-16,-4 0 0 15,0 3 0-15,1 0 0 0,-1 5 0 0,0 4 0 0,-3 6 0 0,4-6 0 0,-1-1 0 16,4 10 0-16,0-3 0 0,0-1 0 0,3 4 0 16,0 2 31-16,1-2 12 0,3 2 2 0,0 7 1 15,3-13-33-15,1 10-13 0,3-9 11 0,0 2-11 16,3 4 21-16,4-1-1 0,0-5-1 0,0 2 0 16,4-2 1-16,3 0 1 0,-3 2 0 0,3-8 0 15,0 6-21-15,3-7 0 0,1 1 0 0,3-3 0 16,0 3 0-16,1-6-8 0,2-6 0 0</inkml:trace>
  <inkml:trace contextRef="#ctx0" brushRef="#br0" timeOffset="184661.074">14566 6443 1337 0,'-17'39'28'0,"13"-16"6"0,-3-11-34 0,3 3 0 0,1 8 0 0,-1-11 0 16,1 6 58-16,-1 2 5 0,4-2 1 0,-3-1 0 15,-1 10-8-15,4 2 0 0,-3-5-1 0,3 14 0 16,0 0-9-16,0-3-2 0,3 10 0 0,1-7 0 16,3 3-16-16,0 3-3 0,4 6-1 0,-1-6 0 15,1 3-15-15,-1 3-9 0,1 6 10 0,-1-6-10 16,-3 0 0-16,4-6 0 0,0 3 0 0,-1-3 0 16,-3-9 0-16,4 4 0 0,-4-7 0 0,0 3 0 15,-4-11 0-15,5 2 0 0,-5-2 0 0,1 2 0 16,-1-8 0-16,1-3 0 0,-1-1 0 0,1 1 0 15,-4-3 0-15,3-6 0 0,-3 5 0 0,4-2 0 16,-4-9-45-16,0 0-15 16,0 0-4-16</inkml:trace>
  <inkml:trace contextRef="#ctx0" brushRef="#br0" timeOffset="184977.723">14340 7261 1337 0,'0'0'28'0,"0"0"6"0,0 0-34 16,0 0 0-16,0 0 0 0,0 0 0 0,0 6 81 0,0-6 10 0,0 0 1 0,4 8 1 15,-4-8-25-15,7 3-4 0,-7-3-2 0,4 6 0 16,6 0-18-16,-3 0-3 0,4-6-1 0,-4 0 0 15,3 6-40-15,4-6 0 0,1 0 0 0,-1 0 0 16,-4 0 30-16,4 0 7 0,1-6 2 0,2 6 0 16,1 0-25-16,-1-6-5 0,5 0-1 0,-5 6 0 15,4-6-19-15,1 6-4 0,-1-3-1 0,0 0 0 16,0 0-63-16,0 3-13 16,0 0-2-16,4-2-1 0,-4 2-77 0,4-3-16 0</inkml:trace>
  <inkml:trace contextRef="#ctx0" brushRef="#br0" timeOffset="185582.65">15251 7252 1579 0,'-4'6'32'0,"4"-6"10"0,-7 3-34 0,-4-3-8 0,4 0 0 0,0 0 0 15,0-3 53-15,-3-3 9 0,3 6 2 0,-4-6 0 16,4-6 0-16,-4 6 0 0,1 0 0 0,-1 1 0 16,1-1-23-1,-1 3-4-15,4 3-1 0,-4 0 0 0,1 0-36 0,-1 3 0 0,4 3 0 0,-3 5 0 16,-1 1-24-16,4 0-8 0,-4 5-3 0,1 10 0 15,3-9 35-15,3 5 0 0,-3-2 0 0,4 5 0 16,-4-2 15-16,0 5 9 0,-1-5 3 0,1 2 0 16,4-2-43-16,-1 2-9 0,4-8-2 15,-3 2 0-15,3-8 27 0,3 0 0 0,-3-12 0 0,0 0 0 16,0 0 23-16,0 0 9 0,0 0 3 0,0 0 0 16,7 6-7-16,0-6-2 0,4 6 0 15,-4-6 0-15,0 0-18 0,4-6-8 0,-4 0 0 0,0 6 8 16,3 0-8-16,-2 0 0 0,-1 0 0 0,3 6 0 15,-3-6 0-15,0 6 0 0,0-6 0 0,0 0 0 16,0 0 0-16,-3-6 0 0,3 6 0 0,0-6 0 16,-3 6 0-16,3 6 0 0,0 0 0 0,0-6 0 15,-4 11 0-15,1-5-9 0,-1 0 9 0,1 3-13 16,-1 3-4-16,1 5-1 0,-1-5 0 0,1 0 0 16,-4 8 0-16,3-2 0 0,-3 0 0 0,0-1 0 15,0-2 8-15,-3 3 2 0,-1 2 0 0,1-2 0 16,-4 5-4-16,0-11-1 0,-4 3 0 0,1 8 0 15,-1-11 13-15,-3 6 0 0,0-1 0 0,0-2 0 0,0-9 25 0,0 0 8 16,-4 6 2-16,4-12 0 0,0 0-6 16,3 0-1-16,0-6 0 0,1 0 0 0,-1 0-28 0,1 0 0 15,-1-6-13-15,1 3 4 16,-1-2-38-16,4 5-7 0,0-6-2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3FA4E6-1A48-4782-8997-A24A22606861}"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41293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60485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65085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73565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3FA4E6-1A48-4782-8997-A24A22606861}"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809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FA4E6-1A48-4782-8997-A24A22606861}"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1283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FA4E6-1A48-4782-8997-A24A22606861}" type="datetimeFigureOut">
              <a:rPr lang="en-US" smtClean="0"/>
              <a:t>10/18/2024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52855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FA4E6-1A48-4782-8997-A24A22606861}" type="datetimeFigureOut">
              <a:rPr lang="en-US" smtClean="0"/>
              <a:t>10/18/2024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7176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FA4E6-1A48-4782-8997-A24A22606861}" type="datetimeFigureOut">
              <a:rPr lang="en-US" smtClean="0"/>
              <a:t>10/18/2024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74706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245675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69620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FA4E6-1A48-4782-8997-A24A22606861}" type="datetimeFigureOut">
              <a:rPr lang="en-US" smtClean="0"/>
              <a:t>10/18/2024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351F9-1B01-40F4-8CBB-23344923DAD8}" type="slidenum">
              <a:rPr lang="en-US" smtClean="0"/>
              <a:t>‹#›</a:t>
            </a:fld>
            <a:endParaRPr lang="en-US" dirty="0"/>
          </a:p>
        </p:txBody>
      </p:sp>
    </p:spTree>
    <p:extLst>
      <p:ext uri="{BB962C8B-B14F-4D97-AF65-F5344CB8AC3E}">
        <p14:creationId xmlns:p14="http://schemas.microsoft.com/office/powerpoint/2010/main" val="1206807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Bonjour!</a:t>
            </a:r>
          </a:p>
        </p:txBody>
      </p:sp>
      <p:sp>
        <p:nvSpPr>
          <p:cNvPr id="5" name="Content Placeholder 4"/>
          <p:cNvSpPr>
            <a:spLocks noGrp="1"/>
          </p:cNvSpPr>
          <p:nvPr>
            <p:ph idx="1"/>
          </p:nvPr>
        </p:nvSpPr>
        <p:spPr/>
        <p:txBody>
          <a:bodyPr>
            <a:normAutofit/>
          </a:bodyPr>
          <a:lstStyle/>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vendredi, le dix-huit octobre</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47CD8CA-2512-4818-A364-668C2322DB7B}"/>
                  </a:ext>
                </a:extLst>
              </p14:cNvPr>
              <p14:cNvContentPartPr/>
              <p14:nvPr/>
            </p14:nvContentPartPr>
            <p14:xfrm>
              <a:off x="8624520" y="371160"/>
              <a:ext cx="450000" cy="320040"/>
            </p14:xfrm>
          </p:contentPart>
        </mc:Choice>
        <mc:Fallback xmlns="">
          <p:pic>
            <p:nvPicPr>
              <p:cNvPr id="2" name="Ink 1">
                <a:extLst>
                  <a:ext uri="{FF2B5EF4-FFF2-40B4-BE49-F238E27FC236}">
                    <a16:creationId xmlns:a16="http://schemas.microsoft.com/office/drawing/2014/main" id="{147CD8CA-2512-4818-A364-668C2322DB7B}"/>
                  </a:ext>
                </a:extLst>
              </p:cNvPr>
              <p:cNvPicPr/>
              <p:nvPr/>
            </p:nvPicPr>
            <p:blipFill>
              <a:blip r:embed="rId3"/>
              <a:stretch>
                <a:fillRect/>
              </a:stretch>
            </p:blipFill>
            <p:spPr>
              <a:xfrm>
                <a:off x="8615160" y="361800"/>
                <a:ext cx="468720" cy="338760"/>
              </a:xfrm>
              <a:prstGeom prst="rect">
                <a:avLst/>
              </a:prstGeom>
            </p:spPr>
          </p:pic>
        </mc:Fallback>
      </mc:AlternateContent>
    </p:spTree>
    <p:extLst>
      <p:ext uri="{BB962C8B-B14F-4D97-AF65-F5344CB8AC3E}">
        <p14:creationId xmlns:p14="http://schemas.microsoft.com/office/powerpoint/2010/main" val="169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DB931-4F8C-4906-A79A-A88E4A24E97F}"/>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663B7E40-F0FF-4E99-821A-10FF19D85229}"/>
              </a:ext>
            </a:extLst>
          </p:cNvPr>
          <p:cNvSpPr>
            <a:spLocks noGrp="1"/>
          </p:cNvSpPr>
          <p:nvPr>
            <p:ph type="body" idx="1"/>
          </p:nvPr>
        </p:nvSpPr>
        <p:spPr/>
        <p:txBody>
          <a:bodyPr>
            <a:normAutofit lnSpcReduction="10000"/>
          </a:bodyPr>
          <a:lstStyle/>
          <a:p>
            <a:pPr algn="ctr"/>
            <a:r>
              <a:rPr lang="en-US" dirty="0"/>
              <a:t>Elle a les </a:t>
            </a:r>
            <a:r>
              <a:rPr lang="en-US" dirty="0" err="1"/>
              <a:t>cheveux</a:t>
            </a:r>
            <a:r>
              <a:rPr lang="en-US" dirty="0"/>
              <a:t> roux</a:t>
            </a:r>
          </a:p>
          <a:p>
            <a:pPr algn="ctr"/>
            <a:r>
              <a:rPr lang="en-US" dirty="0"/>
              <a:t>Elle </a:t>
            </a:r>
            <a:r>
              <a:rPr lang="en-US" dirty="0" err="1"/>
              <a:t>est</a:t>
            </a:r>
            <a:r>
              <a:rPr lang="en-US" dirty="0"/>
              <a:t> </a:t>
            </a:r>
            <a:r>
              <a:rPr lang="en-US" dirty="0" err="1"/>
              <a:t>rousse</a:t>
            </a:r>
            <a:endParaRPr lang="en-US" dirty="0"/>
          </a:p>
        </p:txBody>
      </p:sp>
      <p:sp>
        <p:nvSpPr>
          <p:cNvPr id="7" name="Text Placeholder 6">
            <a:extLst>
              <a:ext uri="{FF2B5EF4-FFF2-40B4-BE49-F238E27FC236}">
                <a16:creationId xmlns:a16="http://schemas.microsoft.com/office/drawing/2014/main" id="{7DB050C6-F330-4F44-8E10-86FDE47B8994}"/>
              </a:ext>
            </a:extLst>
          </p:cNvPr>
          <p:cNvSpPr>
            <a:spLocks noGrp="1"/>
          </p:cNvSpPr>
          <p:nvPr>
            <p:ph type="body" sz="quarter" idx="3"/>
          </p:nvPr>
        </p:nvSpPr>
        <p:spPr/>
        <p:txBody>
          <a:bodyPr>
            <a:normAutofit lnSpcReduction="10000"/>
          </a:bodyPr>
          <a:lstStyle/>
          <a:p>
            <a:pPr algn="ctr"/>
            <a:r>
              <a:rPr lang="en-US" dirty="0"/>
              <a:t>Il a les </a:t>
            </a:r>
            <a:r>
              <a:rPr lang="en-US" dirty="0" err="1"/>
              <a:t>cheveux</a:t>
            </a:r>
            <a:r>
              <a:rPr lang="en-US" dirty="0"/>
              <a:t> roux</a:t>
            </a:r>
          </a:p>
          <a:p>
            <a:pPr algn="ctr"/>
            <a:r>
              <a:rPr lang="en-US" dirty="0"/>
              <a:t>Il </a:t>
            </a:r>
            <a:r>
              <a:rPr lang="en-US" dirty="0" err="1"/>
              <a:t>est</a:t>
            </a:r>
            <a:r>
              <a:rPr lang="en-US" dirty="0"/>
              <a:t> roux</a:t>
            </a:r>
          </a:p>
        </p:txBody>
      </p:sp>
      <p:pic>
        <p:nvPicPr>
          <p:cNvPr id="10" name="Content Placeholder 9">
            <a:extLst>
              <a:ext uri="{FF2B5EF4-FFF2-40B4-BE49-F238E27FC236}">
                <a16:creationId xmlns:a16="http://schemas.microsoft.com/office/drawing/2014/main" id="{EF410DCA-FD97-482C-8E3D-AF965C01AFF4}"/>
              </a:ext>
            </a:extLst>
          </p:cNvPr>
          <p:cNvPicPr>
            <a:picLocks noGrp="1" noChangeAspect="1"/>
          </p:cNvPicPr>
          <p:nvPr>
            <p:ph sz="half" idx="2"/>
          </p:nvPr>
        </p:nvPicPr>
        <p:blipFill>
          <a:blip r:embed="rId2"/>
          <a:stretch>
            <a:fillRect/>
          </a:stretch>
        </p:blipFill>
        <p:spPr>
          <a:xfrm>
            <a:off x="2253227" y="2917134"/>
            <a:ext cx="1861480" cy="2788479"/>
          </a:xfrm>
          <a:prstGeom prst="rect">
            <a:avLst/>
          </a:prstGeom>
        </p:spPr>
      </p:pic>
      <p:pic>
        <p:nvPicPr>
          <p:cNvPr id="8" name="Content Placeholder 7">
            <a:extLst>
              <a:ext uri="{FF2B5EF4-FFF2-40B4-BE49-F238E27FC236}">
                <a16:creationId xmlns:a16="http://schemas.microsoft.com/office/drawing/2014/main" id="{7781B7FF-83FE-472A-A7B8-4CD7D2AF822A}"/>
              </a:ext>
            </a:extLst>
          </p:cNvPr>
          <p:cNvPicPr>
            <a:picLocks noGrp="1" noChangeAspect="1"/>
          </p:cNvPicPr>
          <p:nvPr>
            <p:ph sz="quarter" idx="4"/>
          </p:nvPr>
        </p:nvPicPr>
        <p:blipFill>
          <a:blip r:embed="rId3"/>
          <a:stretch>
            <a:fillRect/>
          </a:stretch>
        </p:blipFill>
        <p:spPr>
          <a:xfrm>
            <a:off x="7682947" y="2996311"/>
            <a:ext cx="2246243" cy="2807804"/>
          </a:xfrm>
          <a:prstGeom prst="rect">
            <a:avLst/>
          </a:prstGeom>
        </p:spPr>
      </p:pic>
    </p:spTree>
    <p:extLst>
      <p:ext uri="{BB962C8B-B14F-4D97-AF65-F5344CB8AC3E}">
        <p14:creationId xmlns:p14="http://schemas.microsoft.com/office/powerpoint/2010/main" val="86019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3FE81-0F8D-4D90-B4AF-4D24D7D244F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6B62082-9582-4A37-B6AE-A647122F12D8}"/>
              </a:ext>
            </a:extLst>
          </p:cNvPr>
          <p:cNvSpPr>
            <a:spLocks noGrp="1"/>
          </p:cNvSpPr>
          <p:nvPr>
            <p:ph type="body" idx="1"/>
          </p:nvPr>
        </p:nvSpPr>
        <p:spPr/>
        <p:txBody>
          <a:bodyPr/>
          <a:lstStyle/>
          <a:p>
            <a:endParaRPr lang="en-US"/>
          </a:p>
        </p:txBody>
      </p:sp>
      <p:pic>
        <p:nvPicPr>
          <p:cNvPr id="7" name="Content Placeholder 6">
            <a:extLst>
              <a:ext uri="{FF2B5EF4-FFF2-40B4-BE49-F238E27FC236}">
                <a16:creationId xmlns:a16="http://schemas.microsoft.com/office/drawing/2014/main" id="{711A2ED3-6DF0-4964-9702-407B04C5A115}"/>
              </a:ext>
            </a:extLst>
          </p:cNvPr>
          <p:cNvPicPr>
            <a:picLocks noGrp="1" noChangeAspect="1"/>
          </p:cNvPicPr>
          <p:nvPr>
            <p:ph sz="half" idx="2"/>
          </p:nvPr>
        </p:nvPicPr>
        <p:blipFill>
          <a:blip r:embed="rId2"/>
          <a:stretch>
            <a:fillRect/>
          </a:stretch>
        </p:blipFill>
        <p:spPr>
          <a:xfrm>
            <a:off x="2196548" y="2636915"/>
            <a:ext cx="2324933" cy="3495528"/>
          </a:xfrm>
          <a:prstGeom prst="rect">
            <a:avLst/>
          </a:prstGeom>
        </p:spPr>
      </p:pic>
      <p:sp>
        <p:nvSpPr>
          <p:cNvPr id="5" name="Text Placeholder 4">
            <a:extLst>
              <a:ext uri="{FF2B5EF4-FFF2-40B4-BE49-F238E27FC236}">
                <a16:creationId xmlns:a16="http://schemas.microsoft.com/office/drawing/2014/main" id="{395DFD08-951C-400D-86B2-E8B97D8329AC}"/>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426EAEBF-42CD-481A-9C2F-EE11D3B42058}"/>
              </a:ext>
            </a:extLst>
          </p:cNvPr>
          <p:cNvSpPr>
            <a:spLocks noGrp="1"/>
          </p:cNvSpPr>
          <p:nvPr>
            <p:ph sz="quarter" idx="4"/>
          </p:nvPr>
        </p:nvSpPr>
        <p:spPr/>
        <p:txBody>
          <a:bodyPr/>
          <a:lstStyle/>
          <a:p>
            <a:pPr marL="0" indent="0">
              <a:buNone/>
            </a:pPr>
            <a:r>
              <a:rPr lang="en-US" dirty="0" err="1"/>
              <a:t>C’est</a:t>
            </a:r>
            <a:r>
              <a:rPr lang="en-US" dirty="0"/>
              <a:t> Tatiana.</a:t>
            </a:r>
          </a:p>
          <a:p>
            <a:pPr marL="0" indent="0">
              <a:buNone/>
            </a:pPr>
            <a:r>
              <a:rPr lang="en-US" dirty="0"/>
              <a:t>Elle </a:t>
            </a:r>
            <a:r>
              <a:rPr lang="en-US" dirty="0" err="1"/>
              <a:t>est</a:t>
            </a:r>
            <a:r>
              <a:rPr lang="en-US" dirty="0"/>
              <a:t> </a:t>
            </a:r>
            <a:r>
              <a:rPr lang="en-US" dirty="0" err="1"/>
              <a:t>rousse</a:t>
            </a:r>
            <a:r>
              <a:rPr lang="en-US" dirty="0"/>
              <a:t>.</a:t>
            </a:r>
          </a:p>
          <a:p>
            <a:pPr marL="0" indent="0">
              <a:buNone/>
            </a:pPr>
            <a:r>
              <a:rPr lang="en-US" dirty="0"/>
              <a:t>Elle </a:t>
            </a:r>
            <a:r>
              <a:rPr lang="en-US" dirty="0" err="1"/>
              <a:t>vient</a:t>
            </a:r>
            <a:r>
              <a:rPr lang="en-US" dirty="0"/>
              <a:t> de </a:t>
            </a:r>
            <a:r>
              <a:rPr lang="en-US" dirty="0" err="1"/>
              <a:t>Moscou</a:t>
            </a:r>
            <a:r>
              <a:rPr lang="en-US" dirty="0"/>
              <a:t>.</a:t>
            </a:r>
          </a:p>
          <a:p>
            <a:pPr marL="0" indent="0">
              <a:buNone/>
            </a:pPr>
            <a:r>
              <a:rPr lang="en-US" dirty="0"/>
              <a:t>Elle </a:t>
            </a:r>
            <a:r>
              <a:rPr lang="en-US" dirty="0" err="1"/>
              <a:t>est</a:t>
            </a:r>
            <a:r>
              <a:rPr lang="en-US" dirty="0"/>
              <a:t> </a:t>
            </a:r>
            <a:r>
              <a:rPr lang="en-US" dirty="0" err="1"/>
              <a:t>russe</a:t>
            </a:r>
            <a:r>
              <a:rPr lang="en-US" dirty="0"/>
              <a:t>.</a:t>
            </a:r>
          </a:p>
          <a:p>
            <a:pPr marL="0" indent="0">
              <a:buNone/>
            </a:pPr>
            <a:r>
              <a:rPr lang="en-US" dirty="0"/>
              <a:t>Elle </a:t>
            </a:r>
            <a:r>
              <a:rPr lang="en-US" dirty="0" err="1"/>
              <a:t>est</a:t>
            </a:r>
            <a:r>
              <a:rPr lang="en-US" dirty="0"/>
              <a:t> </a:t>
            </a:r>
            <a:r>
              <a:rPr lang="en-US" dirty="0" err="1"/>
              <a:t>russe</a:t>
            </a:r>
            <a:r>
              <a:rPr lang="en-US" dirty="0"/>
              <a:t> </a:t>
            </a:r>
            <a:r>
              <a:rPr lang="en-US" dirty="0" err="1"/>
              <a:t>rousse</a:t>
            </a:r>
            <a:r>
              <a:rPr lang="en-US" dirty="0"/>
              <a:t>.</a:t>
            </a:r>
          </a:p>
          <a:p>
            <a:pPr marL="0" indent="0">
              <a:buNone/>
            </a:pPr>
            <a:endParaRPr lang="en-US" dirty="0"/>
          </a:p>
        </p:txBody>
      </p:sp>
    </p:spTree>
    <p:extLst>
      <p:ext uri="{BB962C8B-B14F-4D97-AF65-F5344CB8AC3E}">
        <p14:creationId xmlns:p14="http://schemas.microsoft.com/office/powerpoint/2010/main" val="385053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In French, possessive adjectives </a:t>
            </a:r>
            <a:br>
              <a:rPr lang="en-US" sz="2800" b="1" dirty="0"/>
            </a:br>
            <a:r>
              <a:rPr lang="en-US" sz="2800" b="1" dirty="0"/>
              <a:t>agree in number and gender </a:t>
            </a:r>
            <a:br>
              <a:rPr lang="en-US" sz="2800" b="1" dirty="0"/>
            </a:br>
            <a:r>
              <a:rPr lang="en-US" sz="2800" b="1" dirty="0"/>
              <a:t>with the noun to which they refer!!!</a:t>
            </a:r>
          </a:p>
        </p:txBody>
      </p:sp>
      <p:sp>
        <p:nvSpPr>
          <p:cNvPr id="3" name="Content Placeholder 2"/>
          <p:cNvSpPr>
            <a:spLocks noGrp="1"/>
          </p:cNvSpPr>
          <p:nvPr>
            <p:ph idx="1"/>
          </p:nvPr>
        </p:nvSpPr>
        <p:spPr/>
        <p:txBody>
          <a:bodyPr/>
          <a:lstStyle/>
          <a:p>
            <a:pPr marL="0" indent="0">
              <a:buNone/>
            </a:pPr>
            <a:r>
              <a:rPr lang="en-US" dirty="0"/>
              <a:t>		                  </a:t>
            </a:r>
            <a:r>
              <a:rPr lang="en-US" u="sng" dirty="0" err="1"/>
              <a:t>masculin</a:t>
            </a:r>
            <a:r>
              <a:rPr lang="en-US" dirty="0"/>
              <a:t>         </a:t>
            </a:r>
            <a:r>
              <a:rPr lang="en-US" u="sng" dirty="0" err="1"/>
              <a:t>féminin</a:t>
            </a:r>
            <a:r>
              <a:rPr lang="en-US" dirty="0"/>
              <a:t>         </a:t>
            </a:r>
            <a:r>
              <a:rPr lang="en-US" u="sng" dirty="0" err="1"/>
              <a:t>pluriel</a:t>
            </a:r>
            <a:endParaRPr lang="en-US" u="sng" dirty="0"/>
          </a:p>
          <a:p>
            <a:pPr marL="0" indent="0">
              <a:buNone/>
            </a:pPr>
            <a:endParaRPr lang="en-US" dirty="0"/>
          </a:p>
          <a:p>
            <a:pPr marL="0" indent="0">
              <a:buNone/>
            </a:pPr>
            <a:r>
              <a:rPr lang="en-US" dirty="0"/>
              <a:t>1</a:t>
            </a:r>
            <a:r>
              <a:rPr lang="en-US" baseline="30000" dirty="0"/>
              <a:t>st</a:t>
            </a:r>
            <a:r>
              <a:rPr lang="en-US" dirty="0"/>
              <a:t> person singular		mon		ma	          </a:t>
            </a:r>
            <a:r>
              <a:rPr lang="en-US" dirty="0" err="1"/>
              <a:t>mes</a:t>
            </a:r>
            <a:r>
              <a:rPr lang="en-US" dirty="0"/>
              <a:t>		my</a:t>
            </a:r>
          </a:p>
          <a:p>
            <a:pPr marL="0" indent="0">
              <a:buNone/>
            </a:pPr>
            <a:r>
              <a:rPr lang="en-US" dirty="0"/>
              <a:t>2</a:t>
            </a:r>
            <a:r>
              <a:rPr lang="en-US" baseline="30000" dirty="0"/>
              <a:t>nd</a:t>
            </a:r>
            <a:r>
              <a:rPr lang="en-US" dirty="0"/>
              <a:t> person singular		ton		ta	          </a:t>
            </a:r>
            <a:r>
              <a:rPr lang="en-US" dirty="0" err="1"/>
              <a:t>tes</a:t>
            </a:r>
            <a:r>
              <a:rPr lang="en-US" dirty="0"/>
              <a:t>		your</a:t>
            </a:r>
          </a:p>
          <a:p>
            <a:pPr marL="0" indent="0">
              <a:buNone/>
            </a:pPr>
            <a:r>
              <a:rPr lang="en-US" dirty="0"/>
              <a:t>3</a:t>
            </a:r>
            <a:r>
              <a:rPr lang="en-US" baseline="30000" dirty="0"/>
              <a:t>rd</a:t>
            </a:r>
            <a:r>
              <a:rPr lang="en-US" dirty="0"/>
              <a:t> person singular		son 		</a:t>
            </a:r>
            <a:r>
              <a:rPr lang="en-US" dirty="0" err="1"/>
              <a:t>sa</a:t>
            </a:r>
            <a:r>
              <a:rPr lang="en-US" dirty="0"/>
              <a:t>	          </a:t>
            </a:r>
            <a:r>
              <a:rPr lang="en-US" dirty="0" err="1"/>
              <a:t>ses</a:t>
            </a:r>
            <a:r>
              <a:rPr lang="en-US" dirty="0"/>
              <a:t>		his/her</a:t>
            </a:r>
          </a:p>
          <a:p>
            <a:pPr marL="0" indent="0">
              <a:buNone/>
            </a:pPr>
            <a:r>
              <a:rPr lang="en-US" dirty="0"/>
              <a:t>1</a:t>
            </a:r>
            <a:r>
              <a:rPr lang="en-US" baseline="30000" dirty="0"/>
              <a:t>st</a:t>
            </a:r>
            <a:r>
              <a:rPr lang="en-US" dirty="0"/>
              <a:t> person plural		</a:t>
            </a:r>
            <a:r>
              <a:rPr lang="en-US" dirty="0" err="1"/>
              <a:t>notre</a:t>
            </a:r>
            <a:r>
              <a:rPr lang="en-US" dirty="0"/>
              <a:t>		</a:t>
            </a:r>
            <a:r>
              <a:rPr lang="en-US" dirty="0" err="1"/>
              <a:t>notre</a:t>
            </a:r>
            <a:r>
              <a:rPr lang="en-US" dirty="0"/>
              <a:t>           </a:t>
            </a:r>
            <a:r>
              <a:rPr lang="en-US" dirty="0" err="1"/>
              <a:t>nos</a:t>
            </a:r>
            <a:r>
              <a:rPr lang="en-US" dirty="0"/>
              <a:t>		our</a:t>
            </a:r>
          </a:p>
          <a:p>
            <a:pPr marL="0" indent="0">
              <a:buNone/>
            </a:pPr>
            <a:r>
              <a:rPr lang="en-US" dirty="0"/>
              <a:t>2</a:t>
            </a:r>
            <a:r>
              <a:rPr lang="en-US" baseline="30000" dirty="0"/>
              <a:t>nd</a:t>
            </a:r>
            <a:r>
              <a:rPr lang="en-US" dirty="0"/>
              <a:t> person plural		</a:t>
            </a:r>
            <a:r>
              <a:rPr lang="en-US" dirty="0" err="1"/>
              <a:t>votre</a:t>
            </a:r>
            <a:r>
              <a:rPr lang="en-US" dirty="0"/>
              <a:t>		</a:t>
            </a:r>
            <a:r>
              <a:rPr lang="en-US" dirty="0" err="1"/>
              <a:t>votre</a:t>
            </a:r>
            <a:r>
              <a:rPr lang="en-US" dirty="0"/>
              <a:t>	         </a:t>
            </a:r>
            <a:r>
              <a:rPr lang="en-US" dirty="0" err="1"/>
              <a:t>vos</a:t>
            </a:r>
            <a:r>
              <a:rPr lang="en-US" dirty="0"/>
              <a:t>		your</a:t>
            </a:r>
          </a:p>
          <a:p>
            <a:pPr marL="0" indent="0">
              <a:buNone/>
            </a:pPr>
            <a:r>
              <a:rPr lang="en-US" dirty="0"/>
              <a:t>3</a:t>
            </a:r>
            <a:r>
              <a:rPr lang="en-US" baseline="30000" dirty="0"/>
              <a:t>rd</a:t>
            </a:r>
            <a:r>
              <a:rPr lang="en-US" dirty="0"/>
              <a:t> person plural		</a:t>
            </a:r>
            <a:r>
              <a:rPr lang="en-US" dirty="0" err="1"/>
              <a:t>leur</a:t>
            </a:r>
            <a:r>
              <a:rPr lang="en-US" dirty="0"/>
              <a:t>		</a:t>
            </a:r>
            <a:r>
              <a:rPr lang="en-US" dirty="0" err="1"/>
              <a:t>leur</a:t>
            </a:r>
            <a:r>
              <a:rPr lang="en-US" dirty="0"/>
              <a:t>	         </a:t>
            </a:r>
            <a:r>
              <a:rPr lang="en-US" dirty="0" err="1"/>
              <a:t>leurs</a:t>
            </a:r>
            <a:r>
              <a:rPr lang="en-US" dirty="0"/>
              <a:t>		their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2137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ma, ta, and </a:t>
            </a:r>
            <a:r>
              <a:rPr lang="en-US" dirty="0" err="1"/>
              <a:t>sa</a:t>
            </a:r>
            <a:r>
              <a:rPr lang="en-US" dirty="0"/>
              <a:t> are never used immediately before a noun which begins with a vowel, thus</a:t>
            </a:r>
          </a:p>
          <a:p>
            <a:pPr marL="0" indent="0">
              <a:buNone/>
            </a:pPr>
            <a:endParaRPr lang="en-US" dirty="0"/>
          </a:p>
          <a:p>
            <a:pPr marL="0" indent="0">
              <a:buNone/>
            </a:pPr>
            <a:r>
              <a:rPr lang="en-US" dirty="0"/>
              <a:t>mon </a:t>
            </a:r>
            <a:r>
              <a:rPr lang="en-US" dirty="0" err="1"/>
              <a:t>école</a:t>
            </a:r>
            <a:endParaRPr lang="en-US" dirty="0"/>
          </a:p>
          <a:p>
            <a:pPr marL="0" indent="0">
              <a:buNone/>
            </a:pPr>
            <a:r>
              <a:rPr lang="en-US" dirty="0"/>
              <a:t>ton </a:t>
            </a:r>
            <a:r>
              <a:rPr lang="en-US" dirty="0" err="1"/>
              <a:t>amie</a:t>
            </a:r>
            <a:endParaRPr lang="en-US" dirty="0"/>
          </a:p>
          <a:p>
            <a:pPr marL="0" indent="0">
              <a:buNone/>
            </a:pPr>
            <a:r>
              <a:rPr lang="en-US" dirty="0"/>
              <a:t>son idée</a:t>
            </a:r>
          </a:p>
        </p:txBody>
      </p:sp>
    </p:spTree>
    <p:extLst>
      <p:ext uri="{BB962C8B-B14F-4D97-AF65-F5344CB8AC3E}">
        <p14:creationId xmlns:p14="http://schemas.microsoft.com/office/powerpoint/2010/main" val="926119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2BC13-E3FF-47EE-90C6-9E704F844A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F1DCC7-AC94-4C78-8E69-4871ECA7D651}"/>
              </a:ext>
            </a:extLst>
          </p:cNvPr>
          <p:cNvSpPr>
            <a:spLocks noGrp="1"/>
          </p:cNvSpPr>
          <p:nvPr>
            <p:ph idx="1"/>
          </p:nvPr>
        </p:nvSpPr>
        <p:spPr>
          <a:xfrm>
            <a:off x="838200" y="1825625"/>
            <a:ext cx="10676284" cy="4351338"/>
          </a:xfrm>
        </p:spPr>
        <p:txBody>
          <a:bodyPr>
            <a:normAutofit fontScale="92500" lnSpcReduction="10000"/>
          </a:bodyPr>
          <a:lstStyle/>
          <a:p>
            <a:pPr marL="0" indent="0">
              <a:buNone/>
            </a:pPr>
            <a:r>
              <a:rPr lang="en-US" dirty="0"/>
              <a:t>Write three sentences following the form</a:t>
            </a:r>
          </a:p>
          <a:p>
            <a:pPr marL="0" indent="0">
              <a:buNone/>
            </a:pPr>
            <a:r>
              <a:rPr lang="en-US" dirty="0"/>
              <a:t>My __</a:t>
            </a:r>
            <a:r>
              <a:rPr lang="en-US" u="sng" dirty="0"/>
              <a:t>(relative)</a:t>
            </a:r>
            <a:r>
              <a:rPr lang="en-US" dirty="0"/>
              <a:t>__ is </a:t>
            </a:r>
            <a:r>
              <a:rPr lang="en-US" u="sng" dirty="0"/>
              <a:t>__(adjective 1)__ </a:t>
            </a:r>
            <a:r>
              <a:rPr lang="en-US" dirty="0"/>
              <a:t>and </a:t>
            </a:r>
            <a:r>
              <a:rPr lang="en-US" u="sng" dirty="0"/>
              <a:t>__(adjective 2)__ </a:t>
            </a:r>
            <a:r>
              <a:rPr lang="en-US" dirty="0"/>
              <a:t>.</a:t>
            </a:r>
          </a:p>
          <a:p>
            <a:pPr marL="0" indent="0">
              <a:buNone/>
            </a:pPr>
            <a:r>
              <a:rPr lang="en-US" dirty="0"/>
              <a:t>Each sentence must use a different noun when speaking of your relative.</a:t>
            </a:r>
          </a:p>
          <a:p>
            <a:pPr marL="0" indent="0">
              <a:buNone/>
            </a:pPr>
            <a:endParaRPr lang="en-US" u="sng" dirty="0"/>
          </a:p>
          <a:p>
            <a:pPr marL="0" indent="0">
              <a:buNone/>
            </a:pPr>
            <a:r>
              <a:rPr lang="en-US" dirty="0"/>
              <a:t>Read what has been written by the other members of the class. For each person write what they said about one relative. You must get information about three types of relatives. </a:t>
            </a:r>
          </a:p>
          <a:p>
            <a:pPr marL="0" indent="0">
              <a:buNone/>
            </a:pPr>
            <a:r>
              <a:rPr lang="en-US" dirty="0"/>
              <a:t>Follow the format: Le / La </a:t>
            </a:r>
            <a:r>
              <a:rPr lang="en-US" u="sng" dirty="0"/>
              <a:t>__(relative)__</a:t>
            </a:r>
            <a:r>
              <a:rPr lang="en-US" dirty="0"/>
              <a:t> de </a:t>
            </a:r>
            <a:r>
              <a:rPr lang="en-US" u="sng" dirty="0"/>
              <a:t>__(name)__  </a:t>
            </a:r>
            <a:r>
              <a:rPr lang="en-US" dirty="0"/>
              <a:t>is </a:t>
            </a:r>
          </a:p>
          <a:p>
            <a:pPr marL="0" indent="0">
              <a:buNone/>
            </a:pPr>
            <a:r>
              <a:rPr lang="en-US" u="sng" dirty="0"/>
              <a:t>__(adjective 1)__ </a:t>
            </a:r>
            <a:r>
              <a:rPr lang="en-US" dirty="0"/>
              <a:t>and __(adjective 2)__ .</a:t>
            </a:r>
          </a:p>
          <a:p>
            <a:pPr marL="0" indent="0">
              <a:buNone/>
            </a:pPr>
            <a:r>
              <a:rPr lang="en-US" dirty="0"/>
              <a:t> </a:t>
            </a:r>
          </a:p>
        </p:txBody>
      </p:sp>
    </p:spTree>
    <p:extLst>
      <p:ext uri="{BB962C8B-B14F-4D97-AF65-F5344CB8AC3E}">
        <p14:creationId xmlns:p14="http://schemas.microsoft.com/office/powerpoint/2010/main" val="39074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Je </a:t>
            </a:r>
            <a:r>
              <a:rPr lang="en-US" dirty="0" err="1"/>
              <a:t>pense</a:t>
            </a:r>
            <a:r>
              <a:rPr lang="en-US" dirty="0"/>
              <a:t> à </a:t>
            </a:r>
            <a:r>
              <a:rPr lang="en-US" dirty="0" err="1"/>
              <a:t>quelqu’un</a:t>
            </a:r>
            <a:r>
              <a:rPr lang="en-US" dirty="0"/>
              <a:t>. / Je </a:t>
            </a:r>
            <a:r>
              <a:rPr lang="en-US" dirty="0" err="1"/>
              <a:t>pense</a:t>
            </a:r>
            <a:r>
              <a:rPr lang="en-US" dirty="0"/>
              <a:t> à </a:t>
            </a:r>
            <a:r>
              <a:rPr lang="en-US" dirty="0" err="1"/>
              <a:t>quelqu’une</a:t>
            </a:r>
            <a:r>
              <a:rPr lang="en-US" dirty="0"/>
              <a:t>.</a:t>
            </a:r>
          </a:p>
          <a:p>
            <a:pPr marL="0" indent="0">
              <a:buNone/>
            </a:pPr>
            <a:endParaRPr lang="en-US" dirty="0"/>
          </a:p>
          <a:p>
            <a:pPr marL="0" indent="0">
              <a:buNone/>
            </a:pPr>
            <a:r>
              <a:rPr lang="en-US" dirty="0"/>
              <a:t>Est-</a:t>
            </a:r>
            <a:r>
              <a:rPr lang="en-US" dirty="0" err="1"/>
              <a:t>il</a:t>
            </a:r>
            <a:r>
              <a:rPr lang="en-US" dirty="0"/>
              <a:t> / Est-</a:t>
            </a:r>
            <a:r>
              <a:rPr lang="en-US" dirty="0" err="1"/>
              <a:t>elle</a:t>
            </a:r>
            <a:r>
              <a:rPr lang="en-US" dirty="0"/>
              <a:t> _______________?</a:t>
            </a:r>
          </a:p>
          <a:p>
            <a:pPr marL="0" indent="0">
              <a:buNone/>
            </a:pPr>
            <a:r>
              <a:rPr lang="en-US" dirty="0"/>
              <a:t>A-t-</a:t>
            </a:r>
            <a:r>
              <a:rPr lang="en-US" dirty="0" err="1"/>
              <a:t>il</a:t>
            </a:r>
            <a:r>
              <a:rPr lang="en-US" dirty="0"/>
              <a:t> / A-t-</a:t>
            </a:r>
            <a:r>
              <a:rPr lang="en-US" dirty="0" err="1"/>
              <a:t>elle</a:t>
            </a:r>
            <a:r>
              <a:rPr lang="en-US" dirty="0"/>
              <a:t> _______________?</a:t>
            </a:r>
          </a:p>
        </p:txBody>
      </p:sp>
    </p:spTree>
    <p:extLst>
      <p:ext uri="{BB962C8B-B14F-4D97-AF65-F5344CB8AC3E}">
        <p14:creationId xmlns:p14="http://schemas.microsoft.com/office/powerpoint/2010/main" val="44926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5BA5-5D2A-4193-B6AB-412C30061E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16C419-916E-49B7-B8FB-05FC7CFCC2F0}"/>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students will be able to use possessive adjectives and descriptive adjectives to speak about people.</a:t>
            </a:r>
          </a:p>
          <a:p>
            <a:pPr marL="0" indent="0">
              <a:buNone/>
            </a:pPr>
            <a:endParaRPr lang="en-US" dirty="0"/>
          </a:p>
        </p:txBody>
      </p:sp>
    </p:spTree>
    <p:extLst>
      <p:ext uri="{BB962C8B-B14F-4D97-AF65-F5344CB8AC3E}">
        <p14:creationId xmlns:p14="http://schemas.microsoft.com/office/powerpoint/2010/main" val="3121891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Devoirs</a:t>
            </a:r>
          </a:p>
        </p:txBody>
      </p:sp>
    </p:spTree>
    <p:extLst>
      <p:ext uri="{BB962C8B-B14F-4D97-AF65-F5344CB8AC3E}">
        <p14:creationId xmlns:p14="http://schemas.microsoft.com/office/powerpoint/2010/main" val="205299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Billet de sortie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Translate into French: My aunt Louise is the sister of my father and my uncle Maurice is the brother of my mother.</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37EA951-8662-439C-9E77-8CEE97FC063A}"/>
                  </a:ext>
                </a:extLst>
              </p14:cNvPr>
              <p14:cNvContentPartPr/>
              <p14:nvPr/>
            </p14:nvContentPartPr>
            <p14:xfrm>
              <a:off x="1884600" y="1764000"/>
              <a:ext cx="3606120" cy="1327680"/>
            </p14:xfrm>
          </p:contentPart>
        </mc:Choice>
        <mc:Fallback xmlns="">
          <p:pic>
            <p:nvPicPr>
              <p:cNvPr id="4" name="Ink 3">
                <a:extLst>
                  <a:ext uri="{FF2B5EF4-FFF2-40B4-BE49-F238E27FC236}">
                    <a16:creationId xmlns:a16="http://schemas.microsoft.com/office/drawing/2014/main" id="{637EA951-8662-439C-9E77-8CEE97FC063A}"/>
                  </a:ext>
                </a:extLst>
              </p:cNvPr>
              <p:cNvPicPr/>
              <p:nvPr/>
            </p:nvPicPr>
            <p:blipFill>
              <a:blip r:embed="rId3"/>
              <a:stretch>
                <a:fillRect/>
              </a:stretch>
            </p:blipFill>
            <p:spPr>
              <a:xfrm>
                <a:off x="1875240" y="1754640"/>
                <a:ext cx="3624840" cy="1346400"/>
              </a:xfrm>
              <a:prstGeom prst="rect">
                <a:avLst/>
              </a:prstGeom>
            </p:spPr>
          </p:pic>
        </mc:Fallback>
      </mc:AlternateContent>
    </p:spTree>
    <p:extLst>
      <p:ext uri="{BB962C8B-B14F-4D97-AF65-F5344CB8AC3E}">
        <p14:creationId xmlns:p14="http://schemas.microsoft.com/office/powerpoint/2010/main" val="1983263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Travail de cloche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Translate into French: Their cats are small. Our school is big. Her father is intelligent. His mother is forty years old.</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29EE479-9894-4900-95E4-86BBC25BC9F3}"/>
                  </a:ext>
                </a:extLst>
              </p14:cNvPr>
              <p14:cNvContentPartPr/>
              <p14:nvPr/>
            </p14:nvContentPartPr>
            <p14:xfrm>
              <a:off x="1040040" y="2142000"/>
              <a:ext cx="10401840" cy="1266840"/>
            </p14:xfrm>
          </p:contentPart>
        </mc:Choice>
        <mc:Fallback xmlns="">
          <p:pic>
            <p:nvPicPr>
              <p:cNvPr id="4" name="Ink 3">
                <a:extLst>
                  <a:ext uri="{FF2B5EF4-FFF2-40B4-BE49-F238E27FC236}">
                    <a16:creationId xmlns:a16="http://schemas.microsoft.com/office/drawing/2014/main" id="{329EE479-9894-4900-95E4-86BBC25BC9F3}"/>
                  </a:ext>
                </a:extLst>
              </p:cNvPr>
              <p:cNvPicPr/>
              <p:nvPr/>
            </p:nvPicPr>
            <p:blipFill>
              <a:blip r:embed="rId3"/>
              <a:stretch>
                <a:fillRect/>
              </a:stretch>
            </p:blipFill>
            <p:spPr>
              <a:xfrm>
                <a:off x="1030680" y="2132640"/>
                <a:ext cx="10420560" cy="1285560"/>
              </a:xfrm>
              <a:prstGeom prst="rect">
                <a:avLst/>
              </a:prstGeom>
            </p:spPr>
          </p:pic>
        </mc:Fallback>
      </mc:AlternateContent>
    </p:spTree>
    <p:extLst>
      <p:ext uri="{BB962C8B-B14F-4D97-AF65-F5344CB8AC3E}">
        <p14:creationId xmlns:p14="http://schemas.microsoft.com/office/powerpoint/2010/main" val="220416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Bonjour!</a:t>
            </a:r>
          </a:p>
        </p:txBody>
      </p:sp>
      <p:sp>
        <p:nvSpPr>
          <p:cNvPr id="5" name="Content Placeholder 4"/>
          <p:cNvSpPr>
            <a:spLocks noGrp="1"/>
          </p:cNvSpPr>
          <p:nvPr>
            <p:ph idx="1"/>
          </p:nvPr>
        </p:nvSpPr>
        <p:spPr/>
        <p:txBody>
          <a:bodyPr>
            <a:normAutofit/>
          </a:bodyPr>
          <a:lstStyle/>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vendredi, le dix-huit octobre</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66393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6FBA7-284E-483B-B16B-478AC7498E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E9E044-1640-4FA1-9F5E-FDF77D5BE7DA}"/>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err="1"/>
              <a:t>Vendredi</a:t>
            </a:r>
            <a:r>
              <a:rPr lang="en-US" dirty="0"/>
              <a:t>, </a:t>
            </a:r>
            <a:r>
              <a:rPr lang="en-US" dirty="0" err="1"/>
              <a:t>vendredi</a:t>
            </a:r>
            <a:endParaRPr lang="en-US" dirty="0"/>
          </a:p>
          <a:p>
            <a:pPr marL="0" indent="0">
              <a:buNone/>
            </a:pPr>
            <a:r>
              <a:rPr lang="en-US" dirty="0"/>
              <a:t>Rah, rah, rah!</a:t>
            </a:r>
          </a:p>
          <a:p>
            <a:pPr marL="0" indent="0">
              <a:buNone/>
            </a:pPr>
            <a:r>
              <a:rPr lang="en-US" dirty="0" err="1"/>
              <a:t>Vendredi</a:t>
            </a:r>
            <a:r>
              <a:rPr lang="en-US" dirty="0"/>
              <a:t>, </a:t>
            </a:r>
            <a:r>
              <a:rPr lang="en-US" dirty="0" err="1"/>
              <a:t>vendredi</a:t>
            </a:r>
            <a:endParaRPr lang="en-US" dirty="0"/>
          </a:p>
          <a:p>
            <a:pPr marL="0" indent="0">
              <a:buNone/>
            </a:pPr>
            <a:r>
              <a:rPr lang="en-US" dirty="0"/>
              <a:t>On y </a:t>
            </a:r>
            <a:r>
              <a:rPr lang="en-US" dirty="0" err="1"/>
              <a:t>va</a:t>
            </a:r>
            <a:r>
              <a:rPr lang="en-US" dirty="0"/>
              <a:t>!</a:t>
            </a:r>
          </a:p>
          <a:p>
            <a:pPr marL="0" indent="0">
              <a:buNone/>
            </a:pPr>
            <a:endParaRPr lang="en-US" dirty="0"/>
          </a:p>
        </p:txBody>
      </p:sp>
    </p:spTree>
    <p:extLst>
      <p:ext uri="{BB962C8B-B14F-4D97-AF65-F5344CB8AC3E}">
        <p14:creationId xmlns:p14="http://schemas.microsoft.com/office/powerpoint/2010/main" val="400847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Bonjour!</a:t>
            </a:r>
          </a:p>
        </p:txBody>
      </p:sp>
      <p:sp>
        <p:nvSpPr>
          <p:cNvPr id="5" name="Content Placeholder 4"/>
          <p:cNvSpPr>
            <a:spLocks noGrp="1"/>
          </p:cNvSpPr>
          <p:nvPr>
            <p:ph idx="1"/>
          </p:nvPr>
        </p:nvSpPr>
        <p:spPr/>
        <p:txBody>
          <a:bodyPr>
            <a:normAutofit/>
          </a:bodyPr>
          <a:lstStyle/>
          <a:p>
            <a:pPr marL="0" indent="0" algn="ctr">
              <a:buNone/>
            </a:pPr>
            <a:r>
              <a:rPr lang="fr-FR" dirty="0"/>
              <a:t>vendredi, le dix-huit octobre</a:t>
            </a:r>
          </a:p>
          <a:p>
            <a:pPr marL="0" indent="0" algn="ctr">
              <a:buNone/>
            </a:pPr>
            <a:endParaRPr lang="fr-FR" dirty="0"/>
          </a:p>
          <a:p>
            <a:pPr marL="0" indent="0" algn="ctr">
              <a:buNone/>
            </a:pPr>
            <a:r>
              <a:rPr lang="fr-FR" dirty="0"/>
              <a:t>un moment de culture francophone</a:t>
            </a:r>
          </a:p>
          <a:p>
            <a:pPr marL="0" indent="0" algn="ctr">
              <a:buNone/>
            </a:pPr>
            <a:r>
              <a:rPr lang="fr-FR" dirty="0"/>
              <a:t>la révision </a:t>
            </a:r>
          </a:p>
          <a:p>
            <a:pPr marL="0" indent="0" algn="ctr">
              <a:buNone/>
            </a:pPr>
            <a:r>
              <a:rPr lang="fr-FR" dirty="0"/>
              <a:t>les adjectifs possessifs / les adjectifs descriptifs </a:t>
            </a:r>
          </a:p>
          <a:p>
            <a:pPr marL="0" indent="0" algn="ctr">
              <a:buNone/>
            </a:pPr>
            <a:endParaRPr lang="fr-FR" dirty="0"/>
          </a:p>
          <a:p>
            <a:pPr marL="0" indent="0" algn="ctr">
              <a:buNone/>
            </a:pPr>
            <a:r>
              <a:rPr lang="fr-FR" dirty="0"/>
              <a:t>The </a:t>
            </a:r>
            <a:r>
              <a:rPr lang="fr-FR" dirty="0" err="1"/>
              <a:t>students</a:t>
            </a:r>
            <a:r>
              <a:rPr lang="fr-FR" dirty="0"/>
              <a:t> </a:t>
            </a:r>
            <a:r>
              <a:rPr lang="fr-FR" dirty="0" err="1"/>
              <a:t>will</a:t>
            </a:r>
            <a:r>
              <a:rPr lang="fr-FR" dirty="0"/>
              <a:t> </a:t>
            </a:r>
            <a:r>
              <a:rPr lang="fr-FR" dirty="0" err="1"/>
              <a:t>be</a:t>
            </a:r>
            <a:r>
              <a:rPr lang="fr-FR" dirty="0"/>
              <a:t> able to use possessive adjectives and descriptive adjectives to </a:t>
            </a:r>
            <a:r>
              <a:rPr lang="fr-FR" dirty="0" err="1"/>
              <a:t>speak</a:t>
            </a:r>
            <a:r>
              <a:rPr lang="fr-FR" dirty="0"/>
              <a:t> about people.</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52662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2334"/>
          </a:xfrm>
        </p:spPr>
        <p:txBody>
          <a:bodyPr>
            <a:normAutofit/>
          </a:bodyPr>
          <a:lstStyle/>
          <a:p>
            <a:pPr algn="ctr"/>
            <a:r>
              <a:rPr lang="en-US" sz="3200" b="1" dirty="0"/>
              <a:t>Pourquoi </a:t>
            </a:r>
            <a:r>
              <a:rPr lang="en-US" sz="3200" b="1" dirty="0" err="1"/>
              <a:t>tombons</a:t>
            </a:r>
            <a:r>
              <a:rPr lang="en-US" sz="3200" b="1" dirty="0"/>
              <a:t>-nous?</a:t>
            </a:r>
          </a:p>
        </p:txBody>
      </p:sp>
      <p:sp>
        <p:nvSpPr>
          <p:cNvPr id="5" name="Content Placeholder 4"/>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dirty="0"/>
              <a:t>Nous </a:t>
            </a:r>
            <a:r>
              <a:rPr lang="en-US" sz="4000" dirty="0" err="1"/>
              <a:t>tombons</a:t>
            </a:r>
            <a:r>
              <a:rPr lang="en-US" sz="4000" dirty="0"/>
              <a:t> pour </a:t>
            </a:r>
            <a:r>
              <a:rPr lang="en-US" sz="4000" dirty="0" err="1"/>
              <a:t>apprendre</a:t>
            </a:r>
            <a:r>
              <a:rPr lang="en-US" sz="4000" dirty="0"/>
              <a:t> comment se lever.</a:t>
            </a:r>
          </a:p>
        </p:txBody>
      </p:sp>
      <p:pic>
        <p:nvPicPr>
          <p:cNvPr id="6" name="Picture 5"/>
          <p:cNvPicPr>
            <a:picLocks noChangeAspect="1"/>
          </p:cNvPicPr>
          <p:nvPr/>
        </p:nvPicPr>
        <p:blipFill>
          <a:blip r:embed="rId2"/>
          <a:stretch>
            <a:fillRect/>
          </a:stretch>
        </p:blipFill>
        <p:spPr>
          <a:xfrm>
            <a:off x="5314950" y="1966912"/>
            <a:ext cx="1562100" cy="2924175"/>
          </a:xfrm>
          <a:prstGeom prst="rect">
            <a:avLst/>
          </a:prstGeom>
        </p:spPr>
      </p:pic>
    </p:spTree>
    <p:extLst>
      <p:ext uri="{BB962C8B-B14F-4D97-AF65-F5344CB8AC3E}">
        <p14:creationId xmlns:p14="http://schemas.microsoft.com/office/powerpoint/2010/main" val="271268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err="1">
                <a:solidFill>
                  <a:srgbClr val="FF0000"/>
                </a:solidFill>
              </a:rPr>
              <a:t>Sommes</a:t>
            </a:r>
            <a:r>
              <a:rPr lang="en-US" dirty="0">
                <a:solidFill>
                  <a:srgbClr val="FF0000"/>
                </a:solidFill>
              </a:rPr>
              <a:t>-nous </a:t>
            </a:r>
            <a:r>
              <a:rPr lang="en-US" dirty="0" err="1">
                <a:solidFill>
                  <a:srgbClr val="FF0000"/>
                </a:solidFill>
              </a:rPr>
              <a:t>prêts</a:t>
            </a:r>
            <a:r>
              <a:rPr lang="en-US" dirty="0">
                <a:solidFill>
                  <a:srgbClr val="FF0000"/>
                </a:solidFill>
              </a:rPr>
              <a:t>?</a:t>
            </a:r>
          </a:p>
          <a:p>
            <a:pPr marL="0" indent="0" algn="ctr">
              <a:buNone/>
            </a:pPr>
            <a:endParaRPr lang="en-US" dirty="0"/>
          </a:p>
          <a:p>
            <a:pPr marL="0" indent="0" algn="ctr">
              <a:buNone/>
            </a:pPr>
            <a:r>
              <a:rPr lang="en-US" dirty="0">
                <a:solidFill>
                  <a:srgbClr val="002060"/>
                </a:solidFill>
              </a:rPr>
              <a:t>Nous </a:t>
            </a:r>
            <a:r>
              <a:rPr lang="en-US" dirty="0" err="1">
                <a:solidFill>
                  <a:srgbClr val="002060"/>
                </a:solidFill>
              </a:rPr>
              <a:t>sommes</a:t>
            </a:r>
            <a:r>
              <a:rPr lang="en-US" dirty="0">
                <a:solidFill>
                  <a:srgbClr val="002060"/>
                </a:solidFill>
              </a:rPr>
              <a:t> </a:t>
            </a:r>
            <a:r>
              <a:rPr lang="en-US" dirty="0" err="1">
                <a:solidFill>
                  <a:srgbClr val="002060"/>
                </a:solidFill>
              </a:rPr>
              <a:t>prêts</a:t>
            </a:r>
            <a:r>
              <a:rPr lang="en-US" dirty="0">
                <a:solidFill>
                  <a:srgbClr val="002060"/>
                </a:solidFill>
              </a:rPr>
              <a:t> !</a:t>
            </a:r>
          </a:p>
        </p:txBody>
      </p:sp>
    </p:spTree>
    <p:extLst>
      <p:ext uri="{BB962C8B-B14F-4D97-AF65-F5344CB8AC3E}">
        <p14:creationId xmlns:p14="http://schemas.microsoft.com/office/powerpoint/2010/main" val="137831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2800" b="1" dirty="0"/>
              <a:t>Albert Camus (1913 – 1960) was one of the pre-eminent writers of the twentieth century, winning the Nobel Prize for Literature in 1957. He was born in Algeria and many of his best known works are set there; always told from the point of view of the “</a:t>
            </a:r>
            <a:r>
              <a:rPr lang="en-US" sz="2800" b="1" dirty="0" err="1"/>
              <a:t>pieds</a:t>
            </a:r>
            <a:r>
              <a:rPr lang="en-US" sz="2800" b="1" dirty="0"/>
              <a:t> noirs” </a:t>
            </a:r>
          </a:p>
        </p:txBody>
      </p:sp>
      <p:sp>
        <p:nvSpPr>
          <p:cNvPr id="11" name="Content Placeholder 10"/>
          <p:cNvSpPr>
            <a:spLocks noGrp="1"/>
          </p:cNvSpPr>
          <p:nvPr>
            <p:ph sz="half" idx="1"/>
          </p:nvPr>
        </p:nvSpPr>
        <p:spPr/>
        <p:txBody>
          <a:bodyPr/>
          <a:lstStyle/>
          <a:p>
            <a:pPr marL="0" indent="0">
              <a:buNone/>
            </a:pPr>
            <a:endParaRPr lang="en-US" dirty="0"/>
          </a:p>
          <a:p>
            <a:pPr marL="0" indent="0">
              <a:buNone/>
            </a:pPr>
            <a:endParaRPr lang="en-US" dirty="0"/>
          </a:p>
        </p:txBody>
      </p:sp>
      <p:sp>
        <p:nvSpPr>
          <p:cNvPr id="3" name="Text Placeholder 2"/>
          <p:cNvSpPr>
            <a:spLocks noGrp="1"/>
          </p:cNvSpPr>
          <p:nvPr>
            <p:ph sz="half" idx="2"/>
          </p:nvPr>
        </p:nvSpPr>
        <p:spPr/>
        <p:txBody>
          <a:bodyPr>
            <a:normAutofit/>
          </a:bodyPr>
          <a:lstStyle/>
          <a:p>
            <a:pPr algn="ctr"/>
            <a:endParaRPr lang="en-US" dirty="0"/>
          </a:p>
          <a:p>
            <a:pPr marL="0" indent="0" algn="ctr">
              <a:buNone/>
            </a:pPr>
            <a:endParaRPr lang="en-US" dirty="0"/>
          </a:p>
        </p:txBody>
      </p:sp>
      <p:pic>
        <p:nvPicPr>
          <p:cNvPr id="5" name="Picture 4"/>
          <p:cNvPicPr>
            <a:picLocks noChangeAspect="1"/>
          </p:cNvPicPr>
          <p:nvPr/>
        </p:nvPicPr>
        <p:blipFill>
          <a:blip r:embed="rId2"/>
          <a:stretch>
            <a:fillRect/>
          </a:stretch>
        </p:blipFill>
        <p:spPr>
          <a:xfrm>
            <a:off x="1563462" y="2208914"/>
            <a:ext cx="3731075" cy="3584759"/>
          </a:xfrm>
          <a:prstGeom prst="rect">
            <a:avLst/>
          </a:prstGeom>
        </p:spPr>
      </p:pic>
      <p:pic>
        <p:nvPicPr>
          <p:cNvPr id="7" name="Picture 6"/>
          <p:cNvPicPr>
            <a:picLocks noChangeAspect="1"/>
          </p:cNvPicPr>
          <p:nvPr/>
        </p:nvPicPr>
        <p:blipFill>
          <a:blip r:embed="rId3"/>
          <a:stretch>
            <a:fillRect/>
          </a:stretch>
        </p:blipFill>
        <p:spPr>
          <a:xfrm>
            <a:off x="7131397" y="2208913"/>
            <a:ext cx="2938527" cy="3584759"/>
          </a:xfrm>
          <a:prstGeom prst="rect">
            <a:avLst/>
          </a:prstGeom>
        </p:spPr>
      </p:pic>
    </p:spTree>
    <p:extLst>
      <p:ext uri="{BB962C8B-B14F-4D97-AF65-F5344CB8AC3E}">
        <p14:creationId xmlns:p14="http://schemas.microsoft.com/office/powerpoint/2010/main" val="2134177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DB931-4F8C-4906-A79A-A88E4A24E97F}"/>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663B7E40-F0FF-4E99-821A-10FF19D85229}"/>
              </a:ext>
            </a:extLst>
          </p:cNvPr>
          <p:cNvSpPr>
            <a:spLocks noGrp="1"/>
          </p:cNvSpPr>
          <p:nvPr>
            <p:ph type="body" idx="1"/>
          </p:nvPr>
        </p:nvSpPr>
        <p:spPr/>
        <p:txBody>
          <a:bodyPr>
            <a:normAutofit lnSpcReduction="10000"/>
          </a:bodyPr>
          <a:lstStyle/>
          <a:p>
            <a:pPr algn="ctr"/>
            <a:r>
              <a:rPr lang="en-US" dirty="0"/>
              <a:t>Elle a les </a:t>
            </a:r>
            <a:r>
              <a:rPr lang="en-US" dirty="0" err="1"/>
              <a:t>cheveux</a:t>
            </a:r>
            <a:r>
              <a:rPr lang="en-US" dirty="0"/>
              <a:t> blonds</a:t>
            </a:r>
          </a:p>
          <a:p>
            <a:pPr algn="ctr"/>
            <a:r>
              <a:rPr lang="en-US" dirty="0"/>
              <a:t>Elle </a:t>
            </a:r>
            <a:r>
              <a:rPr lang="en-US" dirty="0" err="1"/>
              <a:t>est</a:t>
            </a:r>
            <a:r>
              <a:rPr lang="en-US" dirty="0"/>
              <a:t> blonde</a:t>
            </a:r>
          </a:p>
        </p:txBody>
      </p:sp>
      <p:sp>
        <p:nvSpPr>
          <p:cNvPr id="7" name="Text Placeholder 6">
            <a:extLst>
              <a:ext uri="{FF2B5EF4-FFF2-40B4-BE49-F238E27FC236}">
                <a16:creationId xmlns:a16="http://schemas.microsoft.com/office/drawing/2014/main" id="{7DB050C6-F330-4F44-8E10-86FDE47B8994}"/>
              </a:ext>
            </a:extLst>
          </p:cNvPr>
          <p:cNvSpPr>
            <a:spLocks noGrp="1"/>
          </p:cNvSpPr>
          <p:nvPr>
            <p:ph type="body" sz="quarter" idx="3"/>
          </p:nvPr>
        </p:nvSpPr>
        <p:spPr/>
        <p:txBody>
          <a:bodyPr>
            <a:normAutofit lnSpcReduction="10000"/>
          </a:bodyPr>
          <a:lstStyle/>
          <a:p>
            <a:pPr algn="ctr"/>
            <a:r>
              <a:rPr lang="en-US" dirty="0"/>
              <a:t>Il a les </a:t>
            </a:r>
            <a:r>
              <a:rPr lang="en-US" dirty="0" err="1"/>
              <a:t>cheveux</a:t>
            </a:r>
            <a:r>
              <a:rPr lang="en-US" dirty="0"/>
              <a:t> blonds</a:t>
            </a:r>
          </a:p>
          <a:p>
            <a:pPr algn="ctr"/>
            <a:r>
              <a:rPr lang="en-US" dirty="0"/>
              <a:t>Il </a:t>
            </a:r>
            <a:r>
              <a:rPr lang="en-US" dirty="0" err="1"/>
              <a:t>est</a:t>
            </a:r>
            <a:r>
              <a:rPr lang="en-US" dirty="0"/>
              <a:t> blond</a:t>
            </a:r>
          </a:p>
        </p:txBody>
      </p:sp>
      <p:pic>
        <p:nvPicPr>
          <p:cNvPr id="10" name="Content Placeholder 9">
            <a:extLst>
              <a:ext uri="{FF2B5EF4-FFF2-40B4-BE49-F238E27FC236}">
                <a16:creationId xmlns:a16="http://schemas.microsoft.com/office/drawing/2014/main" id="{08404F61-98B6-4363-AB49-D84304D20AAD}"/>
              </a:ext>
            </a:extLst>
          </p:cNvPr>
          <p:cNvPicPr>
            <a:picLocks noGrp="1" noChangeAspect="1"/>
          </p:cNvPicPr>
          <p:nvPr>
            <p:ph sz="quarter" idx="4"/>
          </p:nvPr>
        </p:nvPicPr>
        <p:blipFill>
          <a:blip r:embed="rId2"/>
          <a:stretch>
            <a:fillRect/>
          </a:stretch>
        </p:blipFill>
        <p:spPr>
          <a:xfrm>
            <a:off x="7420823" y="2668655"/>
            <a:ext cx="2816805" cy="3521007"/>
          </a:xfrm>
          <a:prstGeom prst="rect">
            <a:avLst/>
          </a:prstGeom>
        </p:spPr>
      </p:pic>
      <p:pic>
        <p:nvPicPr>
          <p:cNvPr id="6" name="Content Placeholder 5">
            <a:extLst>
              <a:ext uri="{FF2B5EF4-FFF2-40B4-BE49-F238E27FC236}">
                <a16:creationId xmlns:a16="http://schemas.microsoft.com/office/drawing/2014/main" id="{A362DB61-8F96-4153-8BB4-EBF7E7D09312}"/>
              </a:ext>
            </a:extLst>
          </p:cNvPr>
          <p:cNvPicPr>
            <a:picLocks noGrp="1" noChangeAspect="1"/>
          </p:cNvPicPr>
          <p:nvPr>
            <p:ph sz="half" idx="2"/>
          </p:nvPr>
        </p:nvPicPr>
        <p:blipFill>
          <a:blip r:embed="rId3"/>
          <a:stretch>
            <a:fillRect/>
          </a:stretch>
        </p:blipFill>
        <p:spPr>
          <a:xfrm>
            <a:off x="2085238" y="2668657"/>
            <a:ext cx="2816804" cy="3521006"/>
          </a:xfrm>
          <a:prstGeom prst="rect">
            <a:avLst/>
          </a:prstGeom>
        </p:spPr>
      </p:pic>
    </p:spTree>
    <p:extLst>
      <p:ext uri="{BB962C8B-B14F-4D97-AF65-F5344CB8AC3E}">
        <p14:creationId xmlns:p14="http://schemas.microsoft.com/office/powerpoint/2010/main" val="2677498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47827</TotalTime>
  <Words>526</Words>
  <Application>Microsoft Office PowerPoint</Application>
  <PresentationFormat>Widescreen</PresentationFormat>
  <Paragraphs>120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Bonjour!</vt:lpstr>
      <vt:lpstr>Travail de cloche</vt:lpstr>
      <vt:lpstr>Bonjour!</vt:lpstr>
      <vt:lpstr>PowerPoint Presentation</vt:lpstr>
      <vt:lpstr>Bonjour!</vt:lpstr>
      <vt:lpstr>Pourquoi tombons-nous?</vt:lpstr>
      <vt:lpstr>PowerPoint Presentation</vt:lpstr>
      <vt:lpstr>Albert Camus (1913 – 1960) was one of the pre-eminent writers of the twentieth century, winning the Nobel Prize for Literature in 1957. He was born in Algeria and many of his best known works are set there; always told from the point of view of the “pieds noirs” </vt:lpstr>
      <vt:lpstr>PowerPoint Presentation</vt:lpstr>
      <vt:lpstr>PowerPoint Presentation</vt:lpstr>
      <vt:lpstr>PowerPoint Presentation</vt:lpstr>
      <vt:lpstr>In French, possessive adjectives  agree in number and gender  with the noun to which they refer!!!</vt:lpstr>
      <vt:lpstr>PowerPoint Presentation</vt:lpstr>
      <vt:lpstr>PowerPoint Presentation</vt:lpstr>
      <vt:lpstr>PowerPoint Presentation</vt:lpstr>
      <vt:lpstr>PowerPoint Presentation</vt:lpstr>
      <vt:lpstr>PowerPoint Presentation</vt:lpstr>
      <vt:lpstr>Billet de sortie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Bonjour!</dc:title>
  <dc:creator>Steven Gerson</dc:creator>
  <cp:lastModifiedBy>Steven Gerson 🦅</cp:lastModifiedBy>
  <cp:revision>646</cp:revision>
  <cp:lastPrinted>2017-09-11T13:53:50Z</cp:lastPrinted>
  <dcterms:created xsi:type="dcterms:W3CDTF">2016-10-03T16:25:09Z</dcterms:created>
  <dcterms:modified xsi:type="dcterms:W3CDTF">2024-10-18T15:34:05Z</dcterms:modified>
</cp:coreProperties>
</file>