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31" r:id="rId2"/>
    <p:sldId id="452" r:id="rId3"/>
    <p:sldId id="501" r:id="rId4"/>
    <p:sldId id="502" r:id="rId5"/>
    <p:sldId id="474" r:id="rId6"/>
    <p:sldId id="503" r:id="rId7"/>
    <p:sldId id="454" r:id="rId8"/>
    <p:sldId id="443" r:id="rId9"/>
    <p:sldId id="447" r:id="rId10"/>
    <p:sldId id="448" r:id="rId11"/>
    <p:sldId id="449" r:id="rId12"/>
    <p:sldId id="444" r:id="rId13"/>
    <p:sldId id="442" r:id="rId14"/>
    <p:sldId id="450" r:id="rId15"/>
    <p:sldId id="441" r:id="rId16"/>
    <p:sldId id="445" r:id="rId17"/>
    <p:sldId id="451" r:id="rId18"/>
    <p:sldId id="352" r:id="rId1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52"/>
            <p14:sldId id="501"/>
            <p14:sldId id="502"/>
            <p14:sldId id="474"/>
            <p14:sldId id="503"/>
            <p14:sldId id="454"/>
            <p14:sldId id="443"/>
            <p14:sldId id="447"/>
            <p14:sldId id="448"/>
            <p14:sldId id="449"/>
            <p14:sldId id="444"/>
            <p14:sldId id="442"/>
            <p14:sldId id="450"/>
            <p14:sldId id="441"/>
            <p14:sldId id="445"/>
            <p14:sldId id="451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18T18:23:38.8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28889 1167 562 0,'0'0'24'0,"0"0"-24"16,0 0 45-16,0 0 5 0,0 0 1 0,0 0 0 16,0 0-11-16,0 0-1 0,0 0-1 0,0 0 0 15,0 0 0-15,0 0 0 0,0 0 0 0,-4 9 0 16,4-9 2-16,-3 5 0 0,-1 1 0 0,4-6 0 16,0 0-13-16,-3 6-3 0,3-6 0 0,0 0 0 15,0 6 16-15,0 0 4 0,0-6 0 0,0 12 0 16,0-6-20-16,0 5-3 0,0-5-1 0,0 3 0 15,0 3 8-15,0 0 2 0,0 5 0 0,0-5 0 16,0 9-17-16,0-4-3 0,3-5-1 0,-3 9 0 16,0-4-9-16,0 7 8 0,0-13-8 0,4 10 8 15,-4 3-8-15,3-7 10 0,-3 10-10 0,4-10 10 16,-1 10-10-16,-3-10 8 0,4 7-8 0,0-3 8 16,-1 2-8-16,4 1 0 0,-3-4 9 0,-1 4-9 0,1-1 27 15,3-2 1-15,-4-4 0 0,1 1 0 0,-1-9-3 0,4 3 0 16,-3-7 0-16,-1 1 0 0,1 0-17 0,0 0-8 0,-1 6 8 15,-3-12-8-15,0 0 0 0,0 0 8 0,0 0-8 0,0 0 0 16,0 0 0-16,0 0 8 16,0 0-8-16,0 0 0 15,0 0-36-15,0 0-13 0,0 0-3 0</inkml:trace>
  <inkml:trace contextRef="#ctx0" brushRef="#br0" timeOffset="1677.722">28695 1131 638 0,'-4'6'18'0,"1"6"4"16,-1-6-22-16,-3 0 0 0,4 0 0 0,-4 6 0 15,3-4 20-15,1-2 0 0,-4 0 0 0,3 0 0 16,1 0 20-16,3-6 3 0,0 0 1 0,0 0 0 0,0 0 12 0,0 0 4 0,0 0 0 0,0 0 0 31,0 0-10-31,-8-6-2 0,8 6 0 0,-3-6 0 0,3 6-12 0,0-6-4 0,-4 0 0 0,4 0 0 16,0 6-5-16,0-5-2 0,0 5 0 15,0 0 0 1,0 0 7-16,0 0 0 0,4-9 1 0,-4 9 0 16,0 0-19-16,0 0-4 0,0 0-1 0,0 0 0 0,0 0 3 0,0 0 1 0,0 0 0 0,0 0 0 15,0 0 3-15,0 0 0 0,0 0 0 0,0 0 0 16,0 0 12-16,0 0 4 0,0 0 0 0,0 0 0 16,0 0-10-16,0 12-2 0,0-12 0 0,0 0 0 15,0 0-10-15,0 0-2 0,0 0-8 0,0 0 12 16,0 0-12-16,0 0 11 0,0 0-11 0,0 0 10 15,0 0-10-15,7 0 10 0,-3 0-10 0,3 0 10 16,0-3-2-16,0 0-8 0,0-3 12 0,0 0-4 16,0 6-8-16,0-6 0 0,0 6 9 0,0-6-9 15,0 6 0-15,0-6 0 0,4 6 0 0,-4 0 0 16,0-6 0-16,3 6 0 0,1-6 0 0,-4 6 0 16,4-5 0-16,-4 5 0 0,0 5 0 0,3-5 0 15,-3 0 0-15,0 0 9 0,4 0-9 0,-7 0 0 16,-4 0 10-16,0 0-10 0,0 0 8 0,0 0-8 15,7 0 16-15,0-5-3 0,0 5 0 0,3 0 0 16,-3 0-13-16,-7 0 0 0,7 0-9 0,0 0 9 16,-3 0 0-16,3 0 0 0,0 0 0 0,-7 0 0 15,7 5 0-15,0-5 0 0,-3 6 0 0,3-6 0 16,-4 6 0-16,4-6 0 0,0 6 0 0,1 0 0 16,-1-6 0-16,0 0 0 0,0 0 0 0,0-6 0 15,-4 6 0-15,4 6 10 0,-3-6-10 0,-4 0 8 0,7 6 0 16,-4-6 0-16,-3 0 0 0,8 0 0 0,-5 0 0 15,8 0 0-15,-4 0 0 0,0 0 0 0,0 0-8 0,0-6 0 16,-4 6 0-16,4 0 8 0,0 0-8 0,1 0 0 0,-5 0 0 0,4-6 0 16,0 6 0-16,0 0 0 0,-3 6 0 15,3-6 0-15,0 0 0 0,0 0 0 16,0 0 0-16,0 0 0 0,4 0 0 16,-4 0 0-16,0 0 0 0,0 6 0 0,-4-6 0 0,4 0 8 15,-3 0-8-15,3 0 0 0,0 0 0 16,-3 0 0-16,3 0 0 0,0 0 0 0,-4 0 9 0,1 0-9 0,3 0 10 0,-7 0-10 15,3 6 11-15,-3-6-11 0,7 0 12 0,-3 6-12 16,-1-6 24-16,4 6-1 0,-3-4-1 0,3-2 0 16,-3 6-22-16,-4-6 0 0,7 6-10 0,-4-6 10 15,1 6 0-15,-4-6 0 0,7 0 12 0,-4 6-3 16,-3-6-9-16,7 6 8 0,-3 0-8 0,-1 6 8 16,-3-12-8-16,4 5 0 0,-4-5 9 0,3 6-9 15,1 3 8-15,-1-3-8 0,5 6 8 0,-5-6-8 16,1 5 0-16,-1-5 9 0,-3 0-9 0,0-6 0 15,4 6 0-15,-1 3 0 0,1 3 0 0,-4-7 0 16,3 1 8-16,-3 6-8 0,4-6 0 0,-1 0 0 16,1 3 0-16,-1-3 8 0,1-1-8 0,-1 1 0 15,1 0 9-15,-1 6-9 0,1-6 0 0,-1 6 9 16,-3-7-9-16,4 4 0 0,0 3 0 0,-1 0 8 16,1 0-8-16,-4-1 0 0,3-5 0 0,-3 3 0 15,0 3 0-15,4 0 8 0,-4-7-8 0,3 1 0 16,-3 6 0-16,0-9 0 0,4 9 8 0,-1-6-8 15,-3 0 0-15,4-1 0 0,-1 7 0 0,1-6 0 16,-4 0 0-16,3 6 0 0,-3-3 0 0,4-4 0 16,-4 1 0-16,0 0 0 0,3 6 0 0,-3-6 0 15,0 6 0-15,0-4 0 0,0 4 0 0,0 0 0 0,0 0 0 0,0-6 0 0,0 5 0 0,0 4-11 16,0-9 11-16,4 6 0 0,-4-7 8 16,0 7-8-16,3 0 0 0,-3-3 0 0,0 3 0 0,0-7 0 15,0-5 0-15,0 0 0 0,0 0 0 0,0 0 0 16,0 0 0-16,4 6 8 0,0 0-8 0,-1 6 0 15,-3-6 0-15,0-6 0 0,4 0 0 0,-4 0 0 16,0 0 0-16,3 6 0 0,-3-6 0 0,7 6 0 16,-3-3 0-16,-1 2 0 0,1 1-9 0,-4-6 9 15,3 6-14-15,-3-6 2 0,0 0 0 0,0 0 0 16,4 6-4-16,-1 0 0 0,-3-6 0 0,0 0 0 16,0 0-52-16,0 0-10 15,0 0-2-15,0 0-1 0,0 0-100 0,0 0-20 16,0 0-4-16</inkml:trace>
  <inkml:trace contextRef="#ctx0" brushRef="#br0" timeOffset="2972.665">27862 1240 752 0,'0'0'16'0,"0"0"3"0,0 0-19 0,0 0 0 0,0 0 0 0,0 0 0 15,0 0 48-15,0 0 7 0,0 0 1 0,0 0 0 16,0 0 7-16,0 0 1 0,0 0 1 0,0 0 0 16,0 0-23-16,0 0-5 0,0 0-1 0,0 0 0 15,0 0 0-15,0 0 0 0,0 0 0 0,0 0 0 16,0 0-11-16,0 0-2 0,0 0-1 0,0 0 0 15,7 3 5-15,-7-3 1 0,4 6 0 0,-4-6 0 16,3 0-6-16,-3 0-1 0,8 0 0 0,-8 0 0 16,0 0 19-16,3 0 4 0,-3 0 1 0,4 0 0 15,3-6-17-15,-4 6-3 0,4-3-1 0,-7 3 0 16,4 0-12-16,-4 0-2 0,3-3-1 0,4 0 0 16,-3 3-9-16,3 0 0 0,0 0 9 0,0 0-9 15,-3 0 0-15,3 0 0 0,0 0 0 0,-4 0 0 16,4 0 0-16,0 3 0 0,0 0 0 0,0 0 0 15,1-3 0-15,-1 6 0 0,0-6 0 0,0 0 0 16,3 6 0-16,-6-6 0 0,3 6 0 0,0-6 0 16,-7 0 0-16,3 6 0 0,4 0 0 0,-7-6 0 0,0 0 19 15,0 0-1-15,4 0 0 0,-4 0 0 0,0 0-18 0,7 0 0 16,-7 0 8-16,4 0-8 16,-1-6 0-16,1 6 0 0,3-6 0 0,-4 6 0 15,1-6 0-15,-1 0 13 0,1 6-4 0,-1-6-1 0,1 3-8 0,-4 3 0 0,0 0 0 16,0 0 0-16,0-3 0 0,3 0 0 0,1 3 0 0,-4 0 0 15,0 0 0-15,3 0 0 0,1 0-14 16,-1 6 5-16,5-3 9 0,-5 3 9 0,1 0-1 0,-1 0-8 16,1 6 0-16,3-7 0 0,-4 1 0 0,-3 0 0 15,4 3 0-15,-1-3 0 0,1 6 0 0,-1-1 0 16,-3 1 0-16,4-6 0 0,-4 12 0 0,3-9 0 16,-3 2 8-16,4-5-8 0,-4 6 0 0,0 0 0 15,3-6 0-15,-3 2-9 0,4-2 1 16,-4 6 0-16,0-6 8 0,0 6 0 0,0-6 0 15,4 5 0-15,-4-5 0 0,0 9 0 0,3-3 0 0,-3-1 0 16,4-5 0-16,-4 0 0 0,0 0 0 0,3 9 0 16,-3-9 0-16,4 0 0 0,-4-1 0 0,0 1 0 15,0 0 0-15,0-6 0 0,0 0 0 0,3 6 0 16,-3 0 0-16,0-6 0 0,4 6 0 0,-1-6 0 16,-3 0 0-16,0 0-15 0,0 0 3 0,0 0 0 15,4 6-20-15,-4-6-3 0,0 0-1 0,0 0 0 16,0 0-12-16,0 0-2 0,0 0-1 0,3 0 0 15,-3 0-21-15,4-6-5 0,-1 6-1 0,-3 0 0 16,7 0-115-16,-3 0-23 0</inkml:trace>
  <inkml:trace contextRef="#ctx0" brushRef="#br0" timeOffset="-201258.567">7955 6029 649 0,'0'0'13'0,"0"0"4"0,0 0-17 0,0 0 0 0,0 0 0 0,0 0 0 15,0 0 21-15,0 0 1 0,0 0 0 0,0 0 0 16,0-3 6-16,0 3 0 0,0 0 1 0,0 0 0 16,0 0 18-16,0 0 3 0,0 0 1 0,0 0 0 15,0 0-13-15,0 0-2 0,0 0-1 0,0 0 0 16,-3 3-21-16,-1 3-4 0,1 3-1 0,-1-3 0 16,1 6-1-16,-1-1 0 0,4-5 0 0,-4 6 0 15,4 3 0-15,0 2 0 0,0-5 0 0,0 0 0 16,0 8-8-16,0-8 12 0,4 6-12 0,-4-4 12 15,4 4 0-15,-4 0 0 16,3-6 0-16,1 5 0 0,-1 4-2 0,4-4 0 0,-3 1 0 0,3 3 0 16,0-4-10-16,0 1-12 0,-4 8 2 0,4-8 1 15,-3 6 32-15,3 2 6 0,-3-3 2 0,-1 4 0 16,1 2-13-16,-1 4-2 0,4-4-1 0,-7 9 0 16,7-8 1-16,-7-1 1 0,0 3 0 0,-7-2 0 15,7-4-17-15,-3 1 0 0,-1-4 0 0,1 1 0 16,-1-4 51-16,1-2 3 0,-1 0 1 0,0-7 0 15,1 1-37-15,-1-3-7 0,1-3-2 0,3-6 0 16,0 0 31-16,0 0 7 0,0 0 1 0,0 0 0 16,-7 0-13-16,0 0-3 0,0 0 0 0,-4-9 0 15,4 6-13-15,0-9-3 0,0 9-1 0,-4-8 0 16,4 5-15-16,0-6 8 0,0-3-8 0,-3 4 0 16,-1 5 0-16,4-6 0 0,-4 6 0 0,1-6 0 15,-1 0-17-15,1 4 0 0,3 2 0 0,-4-3 0 16,0 0-9-16,4 3-2 0,-3-5 0 0,3 5 0 15,-7-3-4-15,7 0-2 0,-4-6 0 0,0 9 0 16,4-5-37-16,-3-1-7 0,3-9-2 0,0 10 0 16,0-1 19-16,3-6 3 0,1 1 1 0</inkml:trace>
  <inkml:trace contextRef="#ctx0" brushRef="#br0" timeOffset="-200650.246">7507 5938 615 0,'0'0'26'15,"0"0"-26"1,0 0 70-16,0 0 9 0,0-12 1 0,-3 6 1 0,3 1-2 15,-4-7-1-15,4 6 0 0,0 6 0 0,0 0-26 0,0 0-4 0,0 0-2 0,0 0 0 16,0 0-14-16,0 0-2 0,0 0-1 0,0 0 0 16,0 0-12-16,0 0-2 0,0 0-1 0,0 0 0 15,0 0-6-15,0 0-8 0,0 0 11 0,0 0-11 16,0 0 18-16,7 0-3 0,-7 0-1 0,7 0 0 16,0 3-22-16,4-6-5 0,-11-6-1 0,7 3 0 15,0 12 14-15,3-12 0 0,-2 0 0 0,2 0 0 16,4 12 0-16,4-12 0 0,-4 1 0 0,4 5 0 15,-1 0 18-15,1 0 6 0,3-6 2 0,-3 6 0 16,3-6-12-16,0 6-2 0,4 0-1 0,-8 0 0 16,5 0-11-16,-1 0 10 0,0 0-10 0,4 6 10 15,-4 5-10-15,0-11 8 0,0 0-8 0,0 0 8 16,0 0 8-16,1 6 2 0,-5 0 0 0,4 0 0 16,-3 3-18-16,-4-3 0 0,4-6 0 0,-1 0 0 0,-2 12 0 15,-5-7-12-15,4 1 1 0,-3-6 1 0,-1-6 10 0,1 1 14 16,0 10-3-16,-1 1-1 15,1 0-59-15,-4-6-12 0,0 0-3 0,0 6 0 16,3-6-13-16,-2 6-3 0,-1 6-1 0</inkml:trace>
  <inkml:trace contextRef="#ctx0" brushRef="#br0" timeOffset="-200114.481">8326 6529 532 0,'0'0'12'0,"0"0"2"0,0 0 1 0,0 0 0 0,0 0-15 0,-4 9 0 16,4-9 0-16,0 6 0 0,-4 5 58 0,4-5 9 15,0 0 1-15,0 0 1 0,0 6-12 0,-3-3-2 16,3 2-1-16,3 1 0 0,-3-6-6 0,4 12-2 16,-4-7 0-16,0 4 0 0,0 3-19 0,4-3-4 15,-1-4-1-15,1 7 0 0,3 0-3 0,-4-7-1 0,1 7 0 16,-1-3 0-16,4 2-6 0,-3 1-2 15,3-3 0-15,-4 2 0 0,4 7-10 0,-3-7 8 0,0 4-8 16,-1 3 8-16,1-4-8 0,-1-2-11 0,1 11 3 16,-1-11 0-1,-3 2-44-15,0 4-9 0,0-9-2 0,0 2-286 0,0-11-58 0</inkml:trace>
  <inkml:trace contextRef="#ctx0" brushRef="#br0" timeOffset="-199747.044">8301 6273 653 0,'0'0'18'0,"0"0"5"0,0 0-23 0,0 0 0 16,0 0 0-16,0 0 0 0,0 0 78 0,-7 3 11 0,3 3 3 0,1 3 0 15,-1-3-26-15,1 6-5 0,3-7-1 16,0 1 0-16,0-6-32 0,-7 6-6 0,7-6-2 15,0 0 0-15,0 0-12 16,0 0-8-16,0 0 10 0,0 3-10 0,0-3 0 0,0 0 0 0,0 6 0 0,0 0 0 16,0 6 0-16,0-7 0 0,0 7 0 0</inkml:trace>
  <inkml:trace contextRef="#ctx0" brushRef="#br0" timeOffset="-198669.075">8640 6555 836 0,'0'0'24'0,"0"0"4"0,0 6-28 16,-4 6 0-16,0-6 0 0,4 6 0 0,0-3 56 0,4-4 6 0,-8 7 1 0,4-6 0 16,4 6-14-16,-4 0-2 0,4 2-1 0,-4-2 0 15,3 0-16-15,-3 0-3 0,4-1-1 0,-1 1 0 16,1 9-10-16,-1-10-1 0,1-2-1 15,-4 6 0-15,0 0-3 0,3-4-1 0,-3 1 0 0,4-3 0 16,-4 3-10-16,3 5 0 0,1 1 0 0,-4 0 0 16,0-4 11-16,0-2 0 0,0-12 0 0,0 0 0 15,0 12 8-15,0-6 1 0,0-6 1 0,0 6 0 16,0 0-21-16,0-6 0 0,0 5 0 0,0-5 8 16,0 0 24-16,0 0 6 0,0 0 1 0,0 0 0 15,0 0-11-15,0 0-3 0,0 0 0 0,0 0 0 0,0 0 31 0,0-11 7 16,0-7 1-16,3-6 0 0,1 4-64 15,-1 2 0-15,1-5-9 0,-1 2 0 0,1 4 9 0,0-1 0 16,-1 0 8-16,1 4-8 0,3 2 8 0,0-12-8 16,-4 10 10-16,4-10-10 0,0 12 0 0,0-2 0 15,-3 2 0-15,-1 0 0 0,1 0 0 0,3 1 0 16,-3 5 0-16,-1 0 0 0,4 3 0 0,-3-3 0 16,3 3 0-16,-4 3 0 0,4 3 0 0,-3 3 0 15,3-3 0-15,-4 3 0 0,4 0 0 0,-3 5 0 16,3-5 0-16,0 12 0 0,0-9 0 0,-3 8 0 0,-1 13 0 15,1-16 0-15,3-5 0 0,-4 6 0 0,1 8 0 0,-4-8 0 16,0-15 0-16,0 0 0 16,3 12 0-16,1-6 0 0,-1 0 0 0,-3 5 0 0,4-5 0 0,-1 0 0 15,-3 0 0-15,0-6 0 16,0 0 0-16,0 6 0 0,0-6 0 0,0 0-8 16,0 0-1-16,0 0 0 0,0 0 9 0,0 0 0 0,0 0 0 0,0 0-8 15,0 0 8-15,0 0 0 0,8-3 0 0,-1 0 8 16,-4-3-8-16,1 0 8 0,-1 0-8 0,1-5 8 15,-4 2-8-15,3 3 0 0,1-6 0 0,-1 6 0 16,1 6-12-16,-1-6 4 0,-3-5 0 0,4 5 0 16,-4-9-4-16,3 6-1 0,1 3 0 0,-1-2 0 15,1-4-5-15,0 6-1 0,-1 0 0 0,1 0 0 16,3 0-1-16,-4-3-1 0,4 4 0 0,-3-1 0 16,3 3-3-16,-4 0 0 0,4 3 0 0,0-6 0 0,-3 0 8 15,3 6 0-15,-3-6 1 0,-4 6 0 0,7 0-5 0,0 6-2 16,0-6 0-16,0 0 0 0,0 6 22 15,0 0-11-15,-4-3 11 0,4 9-8 0,-3 5-12 0,3-5-1 16,-3 0-1-16,3-1 0 0,-4 4 22 0,1 9-11 16,-4 2 11-16,0 9-8 0,3-11 8 15,-3 2 0-15,0-2 0 0,0-9 0 16,4-1 19-16,-4 7-1 0,0-9 0 0,0-1 0 0,0 4-6 0,0-3-2 16,0 11 0-16,0-5 0 15,0-3-10-15,3-9 0 0,-3-6 0 0,0 0 0 16,0 0 14-16,7 0 1 0,-7 0 0 0,7 0 0 15,4 0-95-15,-4-12-20 0</inkml:trace>
  <inkml:trace contextRef="#ctx0" brushRef="#br0" timeOffset="-197703.503">9370 6611 694 0,'0'0'15'0,"-4"6"3"0,4 0 1 0,-3 6 1 0,3 3-20 0,0 2 0 16,-4 1 0-16,4 5 0 16,-3-2 67-16,3 2 9 0,0-11 1 0,-4 9 1 15,4-4-22-15,-3 10-5 0,3-4-1 0,0 1 0 16,-4-9-16-16,4 8-3 0,0-5-1 0,0-1 0 15,0-2-8-15,0 3-2 0,4-7 0 0,-4-5 0 16,0 6-31-16,3 0-6 0,-3-6-2 0,0 3 0 0,0-4 63 16,0 1 13-16,0-6 3 0,0 0 0 15,0 0-35-15,0 0-6 0,0 0-2 0,0 0 0 16,0 0 11-16,4-6 3 0,-1 1 0 0,1-1 0 16,-4 0-6-16,3-3-1 0,-3 3 0 0,4 0 0 0,-1-6-15 0,1 7-9 15,-1-7 10-15,1 3-10 0,-1-3 8 0,-3 6-8 0,4-5 0 0,-1-1 0 16,1 6 0-16,-4-12 0 15,4 10 0-15,-1 2 0 0,-3-6 0 0,4 6 0 0,-1-6 0 16,-3 6 0-16,4 0 0 0,-4 1 0 0,3-1 0 0,-3 0 0 16,0 6 0-16,0 0 0 0,0-3 0 0,0 3 0 15,0 0 0-15,0 0 0 0,0 0 0 16,0 0 0-16,0 0 0 0,0 0 0 0,0 0 0 16,0 0 0-16,0 0 0 0,0 0-8 15,0 0 8-15,0 0 0 0,0 0 0 0,0 0 0 0,0 0 0 0,0 0 0 16,7 3 11-16,0 3-11 0,0 3 12 0,0-1-12 15,-3 4 8-15,-1 0-8 0,1 0 0 0,0-4 0 16,-1 1 0-16,1 6 0 0,-4-9 0 0,0 6 0 16,0-6 0-16,0-1 0 0,0-5 8 0,0 6-8 15,0 3 0-15,-4 3 0 0,4 0 0 0,0-7 0 16,0-5 0-16,0 0 10 0,0 0-10 0,4-5 8 16,-1-1-24-16,-3-9-4 0,4 0-2 0,-4 1 0 15,3 2 46-15,1-9 10 0,-1 7 2 0,-3-1 0 16,4-3-28-16,-4 1-8 0,3 2 0 0,1 3 0 15,-1-5 0-15,1 11 0 0,3-3 0 0,-4 3 0 16,1-3 0-16,-1 3 0 0,1 3 0 0,0-3 0 16,-1 1 0-16,-3 5 0 0,4-6 0 0,-4 6 0 0,0 0 0 15,7 0 0-15,-4 0-9 0,4 0 9 0,-3-6 0 16,3 0-10-16,0-12 10 0,0 15 0 0,-4 3-8 16,1 6 8-16,-1 9 0 0,5-9 0 0,-1 0-10 15,-4 0 10-15,4-6-8 0,0 5 8 0,0 1-24 16,0-3 1-16,0 3 0 0,-3 6 0 0,-1 0 23 0,1-1 0 15,0 1 0-15,-1 6 0 16,-3-6 10-16,4 2 6 0,-1 4 2 0,1 0 0 0,-4 2-29 0,3-2-5 0,1-1-2 16,-1 10 0-16,1-15 29 0,-1 5 5 0,1-5 2 15,-1-3 0-15,1-3-18 0,-4-6 0 0,3 0 0 0,-3 0 0 16,0 0-24-16,4 0 2 0,-1 6 0 0,-3-6 0 16,8 0-79-16,-1-6-16 15,0-3-3-15</inkml:trace>
  <inkml:trace contextRef="#ctx0" brushRef="#br0" timeOffset="-197387.741">9804 6888 1013 0,'0'0'20'0,"0"0"8"0,3 0-28 16,-3 8 0-16,4 4 0 0,-1 0 0 0,1 0 68 15,-1-6 8-15,4 0 1 0,-3 2 1 16,3-5-10-16,0 6-3 0,0-6 0 0,0 6 0 16,0-3-17-16,0 0-4 0,4-1-1 0,-1 1 0 15,-3 9-23-15,4-3-5 0,0 5-1 0,3-11 0 0,-4 6-14 0,4-6 9 0,1 0-9 0,-5-3 8 16,4 0-8-16,-3-3 0 0,-1 3 0 0,1 3-11 31,0-3-32-31,-1 5-6 0,1-2-2 0,3 0 0 16,-7 0-25-16,3 0-6 0,-2 0-1 0</inkml:trace>
  <inkml:trace contextRef="#ctx0" brushRef="#br0" timeOffset="-196991.362">10192 6488 851 0,'-4'17'36'16,"-6"4"-36"-1,3 8 109-15,0 1 15 0,3 2 4 0,-3 1 0 16,3-4-52-16,1-6-9 0,-1 4-3 0,4-4 0 16,-3 4-51-16,-1 2-13 0,4 4 0 0,0 2 0 15,0-9 54-15,4 4 8 0,-4 2 2 0,3-3 0 0,-3 4-64 16,4-4-18-16,-1-5-1 0,1 8 0 0,-1-5 31 16,1 8 5-16,0-6 2 0,-1 9 0 0,1-5-19 15,-4 2-11-15,3 3 2 0,-3-8 0 0,0 2 9 16,0-3 12-16,0-8-2 0,0 8-1 15,0-8-9-15,0 2 0 0,-3 1 0 0,3-6 0 16,0-7 0-16,0-2-12 0,0 3 2 0,0-6 1 0,0 6 9 0,0-7 12 16,0 4-2-16,3 0-1 15,-3-9-76-15,7 6-15 0,-7-6-3 0,0 0-375 0,0 0-76 0</inkml:trace>
  <inkml:trace contextRef="#ctx0" brushRef="#br0" timeOffset="-187601.213">7507 7981 808 0,'0'0'16'0,"0"-6"6"0,0 6-22 0,0 0 0 0,-3-5 0 0,3 5 0 15,0 0 63-15,0 0 8 0,0 0 1 0,0 0 1 16,0 0-19-16,0 0-4 0,0 0-1 0,0 0 0 16,0 0-10-16,-4 5-3 0,1 7 0 0,-1 0 0 15,4-3 3-15,-4 2 0 0,1 1 0 0,3 6 0 16,0 0-27-16,0-7-4 0,0 10-8 0,0-9 11 16,3 5 16-16,-3 4 3 0,4-4 1 0,0 7 0 15,-1 0-23-15,1 2-8 0,-1 0 0 0,4 4 0 16,0-10 0-16,0 4 0 0,-3-1 0 15,3-2 0-15,-4 3 0 0,4 5 0 0,-3-3 0 0,3 4 0 16,-3-1 8-16,-1 9-8 0,1-11 0 0,-1 8 0 16,1-3 0-16,-1-8 0 0,1 0 0 0,-1-4 0 15,-3-2 0-15,4-1 0 0,-4-5 0 0,0 3 0 16,3-9-30-16,-3-6-12 0,0 0-2 0</inkml:trace>
  <inkml:trace contextRef="#ctx0" brushRef="#br0" timeOffset="-186692.055">7620 7708 698 0,'0'0'14'0,"0"0"5"0,0 0-19 0,-4 9 0 0,4-9 0 0,-7 6 0 16,7-6 48-16,-3 5 5 0,3-5 2 0,0 0 0 15,0 0-8-15,-7 0-2 0,7 0 0 0,-7 6 0 16,7-6-8-16,0 0-1 0,0 0-1 0,0 0 0 16,-4 6 10-16,4-6 3 0,0 0 0 0,-7 6 0 15,7-6-5-15,0 0-1 0,0 0 0 0,-7 6 0 16,7-6-12-16,-7 0-2 0,7 0-1 0,-7 12 0 16,0-6-1-16,3 8 0 0,1-2 0 0,-1 0 0 15,1-3-9-15,3-3-1 0,0-6-1 0,0 0 0 16,0 0-15-16,0 0 11 0,-4-9-11 0,1 3 10 15,3 6-10-15,0 0 0 0,0 12 0 0,0-4 0 16,0-8 0-16,0 0 0 0,0-8 0 0,0 2 0 16,0 0 0-16,0 6 0 0,0 0 0 0,0 0 0 15,7 0 0-15,-4 6 0 0,1-6 0 0,3 0 0 16,-4 6 0-16,5-3 0 0,-5-1 0 0,4 4 0 16,-3 9 0-16,3-3 0 0,0 5 0 0,-4-8 0 15,4 3 0-15,0 0 0 0,0 0-9 0,-3-7 9 0,3 1 0 16,0 0 0-16,0 0 0 0,7 0 0 0,-10-3 0 0,3 3 0 0,3-3 0 15,-2 0 0-15,-1 3 0 0,0-6 0 0,3 5 0 0,-3 1 0 16,0-6 0-16,4 6 0 0,-4 6 0 16,0-6 0-16,4-3 0 0,-4 6 0 0,0-4 0 15,3 10 0-15,-3-3 0 0,0 0 0 0,0-1 0 0,0 10 0 16,1-9 0-16,-1 5 0 0,0 1 0 16,0 3 0-16,0-4 0 0,-4 1 0 0,4-3 0 0,-7-4 0 15,4 7 0-15,-4-3 0 16,-4-1 0-16,4 7 0 0,0-3 0 0,0 2 0 15,-3-2 0-15,-1 11 0 0,4-8 0 0,-3 2 0 0,-1-5 0 0,1 3 0 16,-1 2 0-16,1-11 0 0,-1 0 0 0,1 2 0 16,-1-2 0-16,4-12 0 0,-7 6 0 0,3 0 0 15,1 0 0-15,-4 11 0 0,3-5 0 0,1 3 0 16,-4-3 0-16,3-1 0 0,-6-5 0 0,-1 6 0 0,4-6 13 0,-4 8 0 16,1-8 0-16,-4 0 0 0,3-6-13 0,4 6 0 15,-3-6 8-15,3 6-8 0,-4 0 0 0,4-6 0 16,-4 0 0-16,8 3 0 0,-8-3 0 0,8 3-20 15,-4-3 4-15,3 3 0 0,-3 3 16 0,3-6 0 16,1 3 0-16,-4-1 0 0,3-2 0 0,1 3 0 16,-1 0 0-16,1 3 0 0,-1-6 0 0,-3 0 0 0,4 6 0 15,-1-6 0-15,-3 0 0 0,4 0 0 0,-5 0 0 0,1 0 0 16,0 0 0-16,0-6 0 0,4 6 0 0,-1-6 0 16,-6 3-16-16,6 0 0 0,1-2 0 0,-1-1 0 31,1 0-111-31,3 6-21 0,0 0-5 0</inkml:trace>
  <inkml:trace contextRef="#ctx0" brushRef="#br0" timeOffset="-186135.921">8079 8499 745 0,'0'0'16'0,"0"0"3"0,0 3 1 0,-4 5 2 0,4-2-22 0,0 3 0 0,-3 3 0 0,3-6 0 15,0 11 88-15,0-11 12 0,0 6 4 0,0 3 0 16,3 2-32-16,-3-5-7 16,4 3-1-16,-1 8 0 0,4-11-19 0,-3 9-4 0,3 2-1 0,-4 7 0 15,4-7-12-15,0 9-4 16,-3-11 0-16,3 8 0 0,0-8-12 0,0 5-4 0,-3 1 0 0,6-4 0 15,-10 4 13-15,4-4 3 0,-1 1 0 0,1 8 0 16,-4-8 0-16,3-4 0 0,-3 4 0 0,0-4 0 16,4-2-24-16,-1 0-20 0,-3-4 4 0,0-2 1 15,-3 0 50-15,3 0 9 0,-4-6 3 0,4 5 0 16,0-8-24-16,0-3-5 0,0 0-1 0,-7 15 0 16,4 6-17-16,-1-4 0 0,4-8 0 0,-7-3 0 15,0-3 0-15,0-3-9 0,-4-6 9 0,4 3-12 16,-3-6 12-16,-4-8 9 0,0 2-1 0,-1-3-8 15,1 1-44 1,0-10-16-16,0 4-4 0,-3-7 0 16,2-2-7-16,1 3-1 0,0-4-1 0,4 4-623 0</inkml:trace>
  <inkml:trace contextRef="#ctx0" brushRef="#br0" timeOffset="-185838.839">8135 8075 1141 0,'0'0'24'0,"0"0"6"0,0 0 1 0,0 0 2 0,0 0-33 0,-7 0 0 0,3 3 0 0,-3 0 0 16,7-3 35-16,0 0 0 0,0 0 0 0,0 0 0 15,0 0-56-15,0 0-11 16,0 0-3-16,0 0 0 0,0 0-9 0,0 0-1 0,0 0-1 16</inkml:trace>
  <inkml:trace contextRef="#ctx0" brushRef="#br0" timeOffset="-185487.258">8491 8308 1134 0,'0'0'32'0,"0"0"8"0,-3 8-32 0,-1 4-8 0,1-3 0 0,-1 0 0 15,-3 3 58-15,4 5 10 16,-1-2 3-16,1 3 0 0,-1-1-10 0,1 4-1 0,-1 8-1 0,1-5 0 15,-1-1-39-15,0 4-7 0,4-4-1 0,-3 4-1 16,3-4 19-16,-4-11 4 0,4 0 1 0,0 2 0 16,0-8-55-16,0-6-10 15,0 0-2-15,0 0-1 0,0 0 5 0,0-6 2 0,4-17 0 16</inkml:trace>
  <inkml:trace contextRef="#ctx0" brushRef="#br0" timeOffset="-185256.158">8523 7893 806 0,'0'0'17'0,"0"0"4"0,0 0 1 0,-3 9 2 0,-1 3-24 16,4-6 0-16,-3-1 0 0</inkml:trace>
  <inkml:trace contextRef="#ctx0" brushRef="#br0" timeOffset="-184530.173">8788 8216 1161 0,'-7'18'24'0,"3"-12"7"0,1 6-31 0,-1-6 0 0,1 5 0 0,3 10 0 16,0-9 72-16,-4 8 8 0,8 4 1 0,-4-7 1 16,0 1-10-16,0 0-3 0,-4 2 0 0,4-8 0 15,0-6-22-15,0-6-5 0,0 0-1 0,0 0 0 16,0 0-14-16,0 6-3 0,4 3-1 0,-4-3 0 15,0 5-13-15,0-11-2 0,0 0-8 0,3 6 12 16,-3 0-12-16,0-6 11 0,0 6-11 0,0-6 10 16,0 0-10-16,0 0 0 0,4-6 0 0,-1 0 8 15,-3 0-8-15,7 0 0 0,-3-5-12 0,-1 5 12 16,1 0-27-16,-1 3 3 0,1-3 0 0,-1 0 0 16,4 0 8-16,-3 0 1 0,-1 1 1 0,4-4 0 15,-3 3-2-15,0 3 0 0,3-3 0 0,0 3 0 16,-4 0 16-16,-3 3-12 0,7 0 12 0,-3 3-12 15,3-3 12-15,0 3 0 0,-4 0 0 0,4 3-9 0,1 3 9 16,-5 8 0-16,1-5 0 0,-1 0 0 0,1 3 0 0,-1 2 14 16,1 1-3-16,-4-6-1 0,3-1-10 0,-3-5 0 0,0-6 9 15,0 9-9-15,0-3 32 0,0 0 1 0,0 0 1 16,0-6 0-16,0 0-19 0,0 0-4 0,0 0-1 0,0 0 0 16,0 0 3-16,0 0 1 0,0 0 0 0,4-6 0 15,-4 0-14-15,3 0 9 0,-3-6-9 0,0 12 8 16,4-6-8-16,-1-2 0 0,-3 8 0 0,4-6 0 15,-4 6 0-15,0 0 0 0,0 0-9 0,3-6 9 16,-3 6-9-16,0 0 9 0,0 0-13 0,0 0 5 16,7 6-4-16,1-6 0 0,-5 3 0 0,1 5 0 15,-1-2 3-15,1 3 0 0,-1-3 0 0,-3 6 0 16,4-6-17-16,-1 5-3 0,-3 1-1 16,4-3 0-16,-1 3 30 0,1-6 0 0,-1 5 0 0,-3-5 0 15,4 3 0-15,-1-6 0 0,4 3 0 0,-3-3 0 0,3 0 0 0,0 0 0 16,0-3 0-16,0 0 0 15,0 0-57-15,0-3-6 0,0 0-1 0,4-3-409 16,-1 0-83-16</inkml:trace>
  <inkml:trace contextRef="#ctx0" brushRef="#br0" timeOffset="-183743.829">9352 8487 858 0,'0'0'24'0,"0"0"6"0,0 0-30 0,0 0 0 0,0 0 0 0,0 0 0 16,-7 6 59-16,4 0 5 0,-5-6 2 0,8 0 0 15,0 0 9-15,0 6 1 0,0-6 1 0,0 11 0 16,0-2-23-16,0-3-5 0,0 0-1 0,4 0 0 16,-4 0-9-16,4 5-3 0,-1-5 0 0,1 3 0 0,-4 0-5 0,0 0-2 15,3-3 0-15,-3 5 0 0,4 1-9 16,-1-6-3-16,1 0 0 0,-4 3 0 0,0-9-5 0,3 11 0 16,-3-11-1-16,0 0 0 0,0 0-11 0,0 0 0 15,0 0 0-15,0 0 8 0,0 0-8 0,0 0 10 16,0-11-10-16,4 5 10 0,-4-3-10 0,0 3-9 15,3-6 9-15,-3-5-13 0,4 5-10 16,-4 0-1-16,3-2-1 0,-3 2 0 0,4 0 5 16,-4-3 2-16,3 1 0 0,-3 5 0 0,4-3-2 0,-1 6 0 15,-3 0 0-15,4-5 0 0,0 5 6 16,-4 3 1-16,3 0 0 0,-3 3 0 0,0 0 13 0,0 0-9 16,0 0 9-16,0 0-8 0,7 0 8 0,0 0 0 15,-3 3 0-15,3 3-8 0,-4-3 8 0,4 8 0 0,0-5 0 16,-3 0 0-16,-1 0 8 0,5 0-8 0,-1 3 8 15,-4 2-8-15,1-2 16 0,-1 0 0 0,1-9-1 16,-1 6 0-16,1 0-1 16,-1 0 0-16,1 5 0 0,-4-2 0 0,3-3 1 0,-3-6 0 15,0 0 0-15,0 0 0 0,0 0 2 0,0 0 1 0,0 0 0 16,0 0 0-16,0 0 2 0,0 0 1 0,0 0 0 0,0 0 0 16,0 0-5-16,0 0-2 0,0-6 0 15,0 6 0-15,0 0-14 0,4-6 0 0,-4 6 0 0,0 0 0 16,3-3 0-16,1-8 0 0,-1 11 0 15,1-6 0-15,-1 0 0 0,-3 0 0 16,4-3-8-16,-4 9 8 0,0 0 0 0,0 0-8 0,4 9 8 0,-1-3 0 16,-3-6-10-16,0 0 10 0,0 6-8 0,0-6 8 15,0 0 0-15,0 0 0 0,0 0 0 0,0 0 0 16,0 0 0-16,7 6 0 0,-3 5 0 0,-1-5 0 16,1 3 0-16,-1-3 0 0,-3 6 0 0,4-6 0 15,-4-6 0-15,0 0 0 0,0 0 0 0,3 6 0 16,-3-6 0-16,4 11 0 0,-4-5 0 0,0-6 0 15,0 0 0-15,0 0 0 0,0 0 0 0,0 0 0 16,0 0 0-16,0 0 0 0,0 0 0 0,0 0-8 16,0 0-43-16,10-6-8 0,1 6-1 0,-11 0-1 15,11-6-152-15,-11 6-31 0</inkml:trace>
  <inkml:trace contextRef="#ctx0" brushRef="#br0" timeOffset="-183377.254">9842 8487 908 0,'8'0'38'0,"-1"6"-30"16,0 0 72-16,0 5 14 0,0 1 3 0,0 3 1 15,0-3-23-15,3-1-5 0,-2-5-1 0,-1 0 0 16,0 3-31-16,0 3-6 0,0-6-2 0,-4 5 0 15,4-5-19-15,0 3-11 0,-3-6 12 0,-1 6-12 16,5-3 0-16,-5 5 0 0,4-5 0 0,-3 0 0 16,-1 0-22-16,1 0-11 0,3 3-3 0</inkml:trace>
  <inkml:trace contextRef="#ctx0" brushRef="#br0" timeOffset="-183017.574">10125 8205 1094 0,'0'17'46'0,"0"1"-37"16,0-6 44-16,-4 2 9 0,4 10 2 0,0-12 0 15,0 8 51-15,0-2 10 0,0 5 3 0,4-2 0 16,-1 3-103-16,1 5-25 0,-1 3 0 0,1-2 0 16,-1 2 40-16,1 6 2 15,-1 3 1-15,4-5 0 0,1 2-33 0,-1 6-10 0,-4-6 0 0,1 3 0 16,3 3 8-16,-4-8-8 0,4 2 0 0,-3-9 0 16,-4 4 0-16,3-4 8 0,1 3-8 0,-1 4 0 15,1-10 0-15,-1 6-9 0,-3-2-1 0,4 8 0 16,0-3-3-16,-1 4-1 0,-3-10 0 0,0 3 0 15,0 1-10-15,0 2-1 0,0-9-1 0,4 10 0 16,-4-7-81-16,3-2-16 0,1-1-3 0,-4-5-514 16</inkml:trace>
  <inkml:trace contextRef="#ctx0" brushRef="#br0" timeOffset="-169091.208">11522 6685 950 0,'0'6'20'0,"-4"0"4"15,4-6-24-15,0 0 0 0,0 0 0 0,0 0 0 16,-3 0 35-16,-4 0 2 0,7 0 1 0,-7 0 0 0,7 0 21 0,0 0 4 15,-7 0 1-15,-1 0 0 0,1 0-54 0,-3 0-10 16,3 0 0-16,-4 3 0 0,8-1 14 0,-4 4 8 0,-4 3 2 0,4 3 0 16,0-6 7-16,0 0 1 0,-4 5 1 15,4-5 0-15,-3-6-18 0,3 6-4 0,-4 6-1 0,4 3 0 32,-4-9 23-32,1 5 5 0,3-5 1 0,-4 6 0 0,4-3-29 0,0 0-10 15,0-1 0-15,0 4 9 0,0-6-9 0,3 6 0 16,-3-6 0-16,4-3 0 15,-4 2 0-15,3 1 0 0,4 0 0 0,-3 0 0 0,3-6 0 0,0 0 0 0,0 0 0 0,0 0 0 16,0 0 17-16,0 0 5 0,0 0 1 0,0 0 0 16,0 0-39-16,0 0-7 0,-4 12-1 0,4-12-1 15,0 0 25-15,0 0 0 0,4 6 0 0,-4-6 0 16,0 0 0-16,0 0-8 0,3 6 8 0,1 0 0 16,-1-1 0-16,-3-2 0 0,4 6 0 0,3-3 0 15,-4-3 0-15,4 3 0 0,-3 0 0 0,3 0 0 16,-4-1 0-16,1 1 0 0,3 6 0 0,-3-12 0 0,3 3 0 15,0 3-8-15,0 3 8 0,0 0 0 16,0-4 0-16,3 1 0 0,-3-6 0 0,4 6 0 16,0 0 0-16,-4 0 0 0,3 0 0 0,1-6 0 0,-4 3 0 0,4 3 0 15,-4 0 0-15,0-1 0 0,0 7 0 16,-4-6 0-16,1 0 0 0,-1 0 8 0,1 6-8 0,-1-7 0 16,1 10 0-16,-1-3 0 0,1 0 0 15,-4-1 0-15,0 1 0 0,0-3 0 16,0 3 16-16,0 0 9 0,0-1 2 0,0 1 0 0,-4 0-42 0,1 3-8 15,-4-4-1-15,3-5-1 0,-3 0 25 0,4 6 0 16,-4-6 0-16,0 5 0 0,0-2 0 0,-4-9 0 16,0 6 0-16,1-6 0 0,3 0-12 0,-4 0 2 15,1 0 1-15,2 0 0 16,1-6-17-16,0 6-3 0,-3-9-1 0,3 4 0 16,0-1-75-16,0 0-15 0,3 0-4 0</inkml:trace>
  <inkml:trace contextRef="#ctx0" brushRef="#br0" timeOffset="-168381.85">11765 6999 1036 0,'0'0'23'0,"0"0"5"0,0 0 0 0,0 0 1 0,0 0-29 0,0 0 0 15,0 0 0-15,0 0 0 0,0 0 68 0,0 0 7 16,0 0 1-16,0 0 1 15,0 0-23-15,0 0-5 0,0 0-1 0,0 0 0 16,0 0-21-16,0 0-5 0,0 0-1 0,-3 6 0 16,3 0-1-16,-4 0-1 0,4-6 0 0,0 6 0 0,4 3-8 0,-4-3-2 0,0-6 0 15,3 5 0 1,-3 7-9-16,7-6 0 0,-3 6 0 0,-1-9 0 0,8 0 0 0,-4 0 0 0,3 0 0 16,1 0-11-16,0-3 11 15,-1-3 0-15,4 0 0 0,-3-3 0 0,-1 3 0 0,5-3 0 16,-1-6 0-16,-4 0 0 0,4 1 0 0,-3 2 0 0,0-3 8 15,-4 6-8-15,3-6 0 0,-3 7 8 0,0-7-8 16,0 6 0-16,-3 0 0 0,-1-3 0 0,1 3 0 0,-4 1 0 31,4-1-34-31,-1 0-11 0,-6 0-3 0,-1 0 0 0,0 0 36 0,4-3 12 16,-3 6 0-16,-1-3-9 0,1 4-11 0,-8-1-3 0,4 0 0 0,0 3 0 16,0-6-12-1,-3 6-2-15,-1 0-1 0,-3 0 0 0,3 0 57 0,1 0 11 0,-1 6 2 0,-3-6 1 16,0 3-13-16,-4 2-2 0,4 1-1 0,0 6 0 15,3-6 2-15,-3 6 0 0,0 0 0 0,4-4 0 16,-4 4-19-16,3 0 0 0,4 5-8 0,0 1 8 16,0-12 12-16,0 9 8 0,3 2 1 0,1 1 1 15,-1-9-13-15,4 0-9 0,-3-1 12 0,3 10-12 16,7-6 17-16,-4 5-3 0,4 4-1 0,0-3 0 0,0-7-3 16,4 4-1-16,3 3 0 0,0-6 0 0,0 5-9 0,4-2 0 15,-4 3 0-15,4-1 0 0,-1-5 0 16,4 0 0-16,-3 8 0 0,3-8 0 0,-3-6 0 0,3 6 0 15,0-1 0-15,4-2 0 0,-4 3 0 0,4-6-17 16,-4-6 2-16,0 6-475 16,0-6-95-16</inkml:trace>
  <inkml:trace contextRef="#ctx0" brushRef="#br0" timeOffset="-167736.174">12929 6814 1036 0,'0'0'23'0,"0"0"5"0,0 0 0 0,-7 6 1 0,4 3-29 16,-4 0 0-16,3-3 0 0,1 2 0 0,-1-2 101 0,1 12 15 15,-5-12 2-15,5 8 1 0,-1 4-37 0,1 0-7 16,-1-1-2-16,1-2 0 0,-1 3-58 0,4-7-15 15,0 7 0-15,0 3 0 0,0-4 44 0,4 1 5 16,-4 0 2-16,0 2 0 0,3-2-35 0,1-1-6 16,-1 4-2-16,4-3 0 0,-3 2-8 0,0-5 0 15,3 0 0-15,0 2 8 16,-4-5-8-16,4-9 0 0,-3 6 0 0,-1-3 8 0,-3-6-8 0,0 0 0 16,0 0 0-16,0 0 0 0,0 0 0 0,0 0 0 15,0-6 0-15,4-3 0 0,-4 6 0 0,0-9 0 0,0-5 0 16,0 2 0-16,-4 0 0 0,4-5 0 0,-3 8 0 0,3-6 0 15,-4 4 0-15,1-4 0 0,-1 0 0 16,4-2 0-16,-3 2 0 0,3 0 0 0,-4-2 0 0,1 2 0 16,3 1 0-16,0 5 0 0,-4 0 0 0,4-3 0 15,0 4 0-15,0 5 0 0,0-6 0 0,0 6 0 16,4 0 0-16,-4 6 0 0,0 0 0 0,0-6 0 16,0 6 0-16,0 0 0 0,0 0 0 0,0 0 0 15,3-6 0-15,-3 6 0 0,0 0 0 0,0 0 0 16,7-2 0-16,0 2 0 0,0 0 0 0,0 0 0 15,0-3 0-15,0 3 0 0,4 0 0 0,-4 3 0 32,7-3-48-32,-3 2-12 0,3-2-3 0,0 0 0 0,0 0 17 0,0 3 3 0,7-3 1 15,-3 0 0-15,0 0-86 0,-1 0-18 0,1 0-3 16,3 0-402-16</inkml:trace>
  <inkml:trace contextRef="#ctx0" brushRef="#br0" timeOffset="-167047.21">13416 6982 1018 0,'0'0'22'0,"0"0"5"0,0 0 1 0,0 0 1 0,0 0-29 0,-7 0 0 0,7 0 0 0,-7 6 0 16,0-6 80-16,7 0 9 0,-7 5 3 0,7-5 0 16,-7 0-16-16,7 0-4 0,-4 6 0 0,-3-6 0 15,4 12-32-15,3-12-8 0,0 3 0 0,0-3-1 16,0 0-11-16,-4 6-3 0,4 3 0 0,0 0 0 15,4-4-2-15,-4 1-1 0,0-6 0 0,7 0 0 16,-4 6-3-16,4 0-1 0,4-6 0 0,-4 0 0 16,4 0-1-16,-4 0 0 0,7 0 0 0,-4 0 0 15,1-6-1-15,0 0-8 0,-1 0 12 0,4 1-4 16,0-1-8-16,0-3 0 0,1 3 9 0,-5 0-9 16,4-6 0-16,-3 6 0 0,-1 1 0 0,-3-1 8 0,1 0-8 15,-5-3 0-15,1 3 8 0,-1 0-8 0,1 0 0 0,-4 6 0 16,3-5 0-16,1-1 8 0,-1 6-8 15,-3 0-15-15,0-6 4 0,0 0 1 16,0 0-2-16,0 6 0 0,-3-6 0 0,-1-3 0 16,1 3-23-16,3 6-5 0,0 0 0 0,0 0-1 0,-7 0 33 15,-4-3 8-15,4 3 0 0,-4-2 0 0,1 2 0 0,-1 0 0 16,-3 0 0-16,0 2 0 0,3-4 28 0,-3 4 8 16,0 1 2-16,0 0 0 0,3 3-24 0,-3 6-5 15,4-6-1-15,-1 0 0 0,1 0-8 0,3 5 0 16,-1-5 9-16,1 6-9 0,0 3 0 0,4-4 0 0,-1 1 0 0,-3 3-8 15,4 3 8-15,3-7 0 0,-4 13 0 16,4-12-8-16,0 2 8 0,0 4 0 0,4-6 0 16,-1-1-8-16,1 10 8 0,-1-3 0 0,1-1 0 0,-1-2-8 15,8 3 8-15,-4-1 0 0,0-2-9 0,0 3 9 16,0 5 18-16,0-11 8 0,0 3 2 16,4 2 0-16,-4-5-48 15,0 0-10-15,4 0-2 0,-1-7 0 0,1 1 12 0,-1-3 3 0,4-3 0 16,-3 0 0-16,7-3-50 0,-4-3-9 15,-4-5-3-15,4-1-634 0</inkml:trace>
  <inkml:trace contextRef="#ctx0" brushRef="#br0" timeOffset="-166458.044">13871 6967 1155 0,'0'0'25'0,"0"0"6"0,0 0 1 0,0 0 0 16,0 0-32-16,0 0 0 0,0 0 0 0,0 0 0 15,0 0 92-15,0 0 11 0,0 0 2 0,0 0 1 0,0 0-30 0,0 0-7 0,0 0-1 16,0 0 0-16,-7 9-22 15,7-9-5-15,0 0-1 0,0 0 0 16,-3 0-17-16,3 0-4 0,0 0-1 0,0 12 0 16,0-7-3-16,0 1-1 0,0 6 0 0,0-3 0 0,0 3-6 0,3-1-8 0,1 1 11 15,-1 6-11-15,1-9 10 0,-1 2-10 0,4 7 8 0,-3-6-8 16,3 0 0-16,-4 5 0 16,4 4 8-16,-3-4-8 0,0-2 0 0,3 3 10 0,-4-1-10 15,1 1 10-15,-1-6-10 0,1 3 8 16,-4-4-8-16,3 1 8 0,1 0 4 0,-4-12 0 0,0 0 0 0,3 3 0 15,-3-3-1-15,4 14 0 0,-1-5 0 0,-3-9 0 16,0 0-11-16,0 0 10 0,0 0-10 0,0 0 10 16,0 0-10-16,0 0 0 0,0 0 0 0,11 0 0 15,-4 0 0-15,0-6-9 16,0-2 9-16,0-1-13 0,-3 0 29 0,-1-3 5 0,1 0 2 0,-1-2 0 16,-3-1-37-16,4 0-7 0,-1-2-2 0,-3-1 0 15,0 3 23-15,0-2 0 0,0-1 0 0,0 0 0 16,4 10 16-16,-4-4 8 0,0-6 2 0,-4 4 0 15,4-1-26-15,0 0 0 0,0-3 0 0,0 1 0 16,4 2 0-16,-4 3-11 0,3-5 3 0,1 2 0 16,-1 0-11-16,1 1-1 0,-4 2-1 0,4 6 0 15,-1-12-10-15,1 10-1 0,3 2-1 0,0-6 0 16,-4 6-115-16,4-6-22 0,4 6-5 0,-4-5-1 16,3 2-22-16,-2 3-5 0</inkml:trace>
  <inkml:trace contextRef="#ctx0" brushRef="#br0" timeOffset="-165845.732">14362 6952 1196 0,'0'0'24'0,"-7"9"8"0,-1-3-32 0,5 3 0 0,-4-9 0 0,3 6 0 15,1 0 36-15,-1-1 0 0,1 1 1 0,3-6 0 16,0 12 39-16,0-12 7 0,-4 3 1 0,4-3 1 16,0 6-19-16,0 0-4 0,4 0-1 0,-4 0 0 15,3-1-29-15,1 1-5 0,3 6-2 0,0-6 0 16,-4 0-9-16,5-3-3 0,-5 0 0 0,4 3 0 15,0-3-5-15,0 0 0 0,0-1-8 0,0 4 12 16,0 0-4-16,0-12-8 0,0 6 11 0,4-6-11 16,-4 1 15-16,0-4-4 0,4 3-1 0,-4 0 0 15,0-6-20-15,0 0-4 0,0 7-1 0,4-7 0 16,-4 3 15-16,-4 3 0 0,4-12 0 0,-3 13 0 16,-1-7 0-16,1 3 0 0,-4-3 0 0,3 6 0 15,-3-5 0-15,0 5 13 0,0-6-2 0,0 0-1 16,0 3-36-16,-3 1-7 0,-1 5-2 0,1-3 0 15,-1 0-3-15,1 0-1 0,-4 6 0 0,0-6 0 16,0 0 39-16,-4 6 0 0,0 0 0 0,1 0 0 0,-4 0-9 16,3 6 9-16,0 0 0 0,-3 0 0 0,4 6 0 15,-4-6 0-15,3 5 0 0,-3 4 0 0,3 3 10 16,1-4-10-16,-1 10 10 0,4-7-10 0,-3 4 11 16,3-3-11-16,0-1 12 0,-1 7-12 0,5-12 16 0,-1 8-3 0,1-2-1 0,-1-3 0 15,4 2 6-15,0 1 1 0,4-6 0 0,-4 2 0 16,3-5 5-16,1 6 2 15,3-9 0-15,-3 0 0 0,3 5-11 0,-4-5-3 0,4 3 0 16,0-3 0-16,4 0-12 0,-4 0 0 16,0 0 0-16,3-6 0 0,1 5 0 0,0-5 0 15,-4 6 0-15,3-6 0 0,1 0-16 0,-1 0-10 16,1-6-2-16,0 1 0 0,3-4-48 16,-4 0-9-16,1 0-3 0</inkml:trace>
  <inkml:trace contextRef="#ctx0" brushRef="#br0" timeOffset="-165556.573">14686 7049 1140 0,'-3'18'24'0,"3"-18"4"0,0 6-28 16,0 0 0-16,-4 0 0 0,4 0 0 0,0 2 80 0,0 4 9 0,0 0 3 0,0-6 0 16,0 3-16-16,0 2-4 0,0 1 0 0,0 0 0 15,0-6-44-15,0 5-10 0,0 1-2 0,0-3 0 16,0 3 16-16,0-6 4 0,0 0 0 0,0-6 0 31,0 11-27-31,0-11-9 0,0 0 0 0,0 0 9 16,0 0-40-16,0 0-8 0,0 0-1 0</inkml:trace>
  <inkml:trace contextRef="#ctx0" brushRef="#br0" timeOffset="-165319.833">14612 6376 1094 0,'-3'6'23'0,"-1"0"5"16,0 3-28-16,4-9 0 0,-3 6 0 0,3-6 0 15,-4 5 0-15,4-5 0 0,0 6 0 0,0-6 0 16,0 0 0-16,0 0 0 0,0 0 0 0,0 0 0 16,0 0 28-16,7 6 1 0,1-6 0 0,-1 0 0 15,0 6-49-15,0-6-11 0,0 0-1 0</inkml:trace>
  <inkml:trace contextRef="#ctx0" brushRef="#br0" timeOffset="-164928.935">14926 6438 1337 0,'0'15'28'0,"0"-10"6"0,0 1-34 0,0 6 0 0,4-6 0 0,-4 6 0 16,0-1 58-16,0 1 5 0,-4 0 1 0,4 3 0 16,0 2 0-16,0-5 0 0,4 6 0 0,-4 2 0 15,0-2-4-15,0 0-1 0,0 2 0 0,0 4 0 16,-4-4-43-16,4 10-16 0,-4-10 11 0,1 10-11 0,-1-7 0 15,1 4 0-15,-1 2 0 0,1-3 0 16,-1 4 36-16,-3-4 0 0,4 4 1 0,-1-1 0 16,1-2-23-16,-1 2-5 0,1-3-1 0,-1 4 0 0,4 2-8 0,-3-2 0 15,-1-7 0-15,4 4 8 0,0-4-8 16,-3 4 0-16,3-4 0 0,-4-8 0 0,4 2 0 0,0-5 0 16,0 0 0-16,0 0 0 0,0-1 0 0,4-5 0 15,-4 0-12-15,3-3 12 16,-3 3-120-16,0-6-17 0,0 0-3 0,0 0-656 0</inkml:trace>
  <inkml:trace contextRef="#ctx0" brushRef="#br0" timeOffset="-164394.446">15205 6314 866 0,'0'0'36'15,"0"0"-28"1,0 0 41-16,0 0 9 0,0 0 2 0,0 0 0 16,0 0 3-16,0 0 1 0,0 0 0 0,0 0 0 15,0 0 4-15,0 6 0 0,0-6 1 0,-4 6 0 16,4 0-21-16,0 3-4 0,-3 3 0 0,3-7-1 16,-4 1-22-16,1 6-4 0,-1 0-1 0,1-3 0 15,-1 8 30-15,4-5 6 0,-4 12 0 0,1-10 1 16,-1 10-33-16,1-1-8 0,-1 4 0 0,1-4-1 15,-1 7 13-15,-3-4 4 0,0 1 0 0,4 2 0 16,-4 6-14-16,3-2-2 0,1 5-1 0,-1-3 0 0,1-3-3 0,-5 4 0 16,1 2 0-16,4-6 0 0,-1 4 8 0,1-7 0 15,-1-3 1-15,1 7 0 0,-4-4-17 0,3-5-19 16,1 8 4-16,-4-3 1 0,3-2 14 0,1 2 0 0,-1-11 0 16,1 3 0-16,-1 2 0 0,0-8 0 0,4 2 8 15,-3-5-8-15,3 0 0 0,0-6 0 0,0 0 0 16,0 2 0-16,0-8 0 0,0 0 0 0,0 0 0 0,0 0 0 31,0 0-16-31,3-8-11 0,1 2-1 0,0 0-1 16,3-6-143-16,0 0-28 0,0 1-5 0</inkml:trace>
  <inkml:trace contextRef="#ctx0" brushRef="#br0" timeOffset="-163713.06">15261 7123 1337 0,'0'12'56'0,"-3"-7"-44"15,-1 10-12-15,-3-3 0 16,4 0 84-16,3-1 16 0,-4-2 2 0,4 0 1 0,0-9-35 0,0 6-8 15,0 3 0-15,0-3-1 0,0-6-9 0,0 0-2 16,0 0 0-16,0 0 0 0,7 6-28 0,0-6-7 0,-7 0-1 0,11 0 0 16,-1 0-2-16,-3 0-1 0,4 0 0 0,-4-6 0 15,7 6-9-15,-7 0-11 0,4-6 3 0,-4 6 0 16,3 0-8-16,1-6 0 0,0 0-1 0,-4 0 0 16,3 3-5-16,-3-3-1 0,0 0 0 0,4 1 0 31,-4-1-4-31,-4 0-1 0,4-6 0 0,1 6 0 15,-5 0 1-15,-3 6 0 0,0 0 0 0,4-11 0 16,-1 2-11-16,1 3-2 0,-1-6-1 0,1-6 0 0,-1 4 14 16,-3 2 3-16,0-6 1 0,0 7 0 0,0-1 23 0,-3 0 0 0,3-3 0 15,-4 4 0-15,1-1 0 0,3 0 0 0,-4 0 0 0,-3 4 0 16,4 2 0-16,-8 0 0 0,4 0 0 0,-4 0 0 16,1 0 65-16,-1 6 18 0,1 0 3 15,-1 6 1-15,-3-6-37 0,0 6-7 0,3 0-2 0,-3 0 0 16,4 5-21-16,-1-5-5 0,4 6-1 0,-4 3 0 15,4-4-14-15,0 1 0 0,0 0 0 16,0 0 0-16,4 2 0 0,-1 4 0 0,-3-3 0 0,7-3 0 16,-4 5 0-16,4-5 0 0,-3 0 8 0,3-1-8 0,0 10-10 15,0-9-5-15,3 5-1 0,-3 4 0 0,4-3 28 0,-4-1 6 16,3 1 1-16,1-3 0 0,3 8-6 16,-3-11-1-16,-1 3 0 0,4 8 0 0,-3-11-3 15,3 0-1-15,3 2 0 0,1-2 0 16,-4 6-37-16,0-12-8 0,4 5-2 0,-1-2 0 15,1 0 53-15,-1-3 10 0,4 3 3 0,-3 2 0 0,0-11-27 16,-1 0-16-16,1 6 3 0,-4-6 0 16,-7 0-18-16,7 6-3 0,0-12-1 0,0 6 0 15,0 0-6-15,0 0-2 0,0-6 0 0,0 6 0 16,-3 0-17-16,3-5-3 0,0-1-1 0,0 6 0 16,-4-3 0-16,-3 3 0 0,0 0 0 0,0 0 0 0</inkml:trace>
  <inkml:trace contextRef="#ctx0" brushRef="#br0" timeOffset="-155079.793">16870 7038 767 0,'0'-12'16'0,"0"3"4"0,3 3-20 0,-3 0 0 0,0 0 0 0,0 6 0 16,0-6 72-16,0 6 10 0,0 0 2 0,0 0 1 15,0 0-16-15,0 0-3 0,0 0-1 0,0 0 0 16,0 0-1-16,0 0 0 0,0 0 0 0,-3 6 0 16,-1 0-7-16,-3 0-1 0,0 0-1 0,0 0 0 15,0 3-19-15,-3 2-3 0,2-5-1 0,-6 12 0 16,0-9-7-16,0 6-1 0,4-1-1 0,-1 4 0 15,-3-6-5-15,3-4-1 0,1 10 0 0,-1-6 0 16,0 0-17-16,4-7 10 0,-3 10-10 0,3-6 8 16,0 0-8-16,3 3 0 0,-3-7 0 0,4 7 0 15,-1-6 0-15,1 3 0 0,-1 3 0 0,1 5 0 16,3-5 0-16,0-6 0 0,0 0 0 0,0 3 0 16,0 2 0-16,0 1 0 0,0-6-9 0,3 0 9 15,-3 6 0-15,4-6-8 0,-1-1 8 0,1 1 0 0,-1 0-14 16,1 3 4-16,-1-9 1 0,4 6 0 15,0 0-34-15,0-6-6 0,0 6-2 0,4-6 0 0,-4 0 41 16,4-6 10-16,3 6 0 0,-4-12 0 0,4 6-22 16,1-3-2-16,-1-2-1 0,0-1 0 15,0 0-11-15,0-6-3 0,-3 4 0 0,3 2 0 16,-4 0 39-16,-3-5 0 0,4 2 0 0,-4 3 0 16,0 6 0-16,0-6 0 0,-3 1 0 0,3 5 0 15,0 6-8-15,-7 0 8 0,7 0 0 0,-7 0 0 0,3 6 0 0,4 0 0 16,-3 5 0-16,-1 1 0 0,1 0 16 0,-4 3 0 0,0 2 1 15,0 1 0-15,-4 8 7 0,4-8 2 0,-7 5 0 0,4-2 0 16,-1 3 0-16,1-1 0 0,-1-2 0 0,4 2 0 16,-3-5-15-16,3 8-3 0,0-8-8 0,0-3 12 15,0-7-12-15,0 1-18 0,0-9 4 0,3 6 1 16,1 0 13-16,-1 0 0 0,1 6 0 0,6-7 0 16,1-5-54-16,0 0-8 0,3 0-2 0</inkml:trace>
  <inkml:trace contextRef="#ctx0" brushRef="#br0" timeOffset="-154611.87">16690 6444 960 0,'0'0'20'0,"-7"0"5"0,3 6-25 0,-3-6 0 0,0 0 0 0,0 6 0 16,7-6 64-16,0 0 8 0,0 0 2 0,-3 2 0 15,3-2-12-15,0 0-2 16,-7 6-1-16,7-6 0 0,0 0-1 0,0 0 0 0,0 0 0 0,0 0 0 16,0 0-22-16,0 0-4 0,0 0 0 0,0 6-1 15,3 6-1-15,-3-12 0 0,4 12 0 0,-1-6 0 16,4 5-9-16,-3-5-1 0,3 3-1 0,3 9 0 15,1-7-19-15,0 1 0 0,-1-3 8 0,4 9-8 16,4-7 0-16,-4 1 0 0,4 6 0 0,-4-6 0 16,3-4 0-16,-2 4-11 0,-5 0 2 15,4 0 0-15,4-6-47 0,-4 2-10 16,4 4-2-16</inkml:trace>
  <inkml:trace contextRef="#ctx0" brushRef="#br0" timeOffset="-153752.636">17769 6235 851 0,'0'0'36'15,"0"0"-36"1,0 0 58-16,0 12 5 0,0-12 1 0,0 12 0 15,0-4 0-15,0 4 0 0,0 0 0 0,0 6 0 0,0-1 5 0,4-5 2 16,-4 8 0-16,3 4 0 0,1 0-11 0,-4 2-3 0,4 3 0 0,-1 10 0 16,-3-10-45-16,4 9-12 0,-1 0 0 0,-3 4 0 15,4 2 36-15,-4 0 6 0,0-6 1 0,0-970 0 16,0 1961-19-16,0-985-4 0,0 3-1 16,-4 3 0-16,4-12-19 0,0 4 0 0,0 2 8 0,-3 0-8 15,-1-6 0-15,1 3 0 0,3-3 0 16,-4-5 0-16,4 2 0 0,-4-3 0 0,4-2 0 0,0-7 0 15,-3-2 0-15,3 2 0 0,0-8 0 0,0 6 0 16,0-7 35-16,3-8 3 16,-3 0 1-16,0-6 0 0,0 0-25 0,0 0-5 0,0 0-1 0,0 0 0 15,0 0 4-15,8 0 0 0,-5-6 0 0,4-6 0 16,0-5-12-16,0 2 0 0,0-3 0 0,0-5 0 16,-3 2-12-16,3-8-4 0,0 5 0 0,-3-2-1 15,3-6 1-15,0 8 0 0,0-8 0 0,3 8 0 16,-3-5 16-16,4 5-12 0,-4 4 12 0,0 2-10 15,4 0 10-15,-4 4-10 0,0 2 10 0,0 6-10 16,0-6 10-16,0 1-10 0,-4 8 10 0,4 0-10 0,-3 0 2 0,3 6 0 16,-3 0 0-16,3 5 0 0,-4 4 8 0,1-6-10 15,3-6 10-15,-4 12-10 0,1-6 10 0,-1 3 8 16,1 8-8-16,-1 1 11 0,1-1-3 0,-4-2-8 16,3 3 12-16,1-6-4 0,-1 5-8 0,1 1 0 15,3-3 0-15,-3 2 8 0,-1 1-8 0,4-9 0 16,-3 8 0-16,-1-5 0 0,1-6 0 0,3 6 0 15,-4-1 0-15,1-2 0 0,-1 3 0 0,1-6 0 16,-1 0 0-16,-3-6 0 0,4 6-16 0,-4-6 0 0,4 11 1 0,-4-11 0 31,0 0-126-31,0 0-26 0,0 0-5 0</inkml:trace>
  <inkml:trace contextRef="#ctx0" brushRef="#br0" timeOffset="-153177.492">18443 7149 1036 0,'0'0'23'0,"0"0"5"0,0 0 0 0,0 0 1 0,-3 6-29 0,-1 0 0 16,4 0 0-16,-3 0 0 0,3 6 57 0,0-12 6 16,0 0 1-16,-4 5 0 0,1 1 29 0,3-6 7 15,-4 6 0-15,4-6 1 0,0 6-59 0,0 3-12 16,-3 3-2-16,3-6-1 0,0-6 21 0,-4 11 4 15,4-5 0-15,0 3 1 0,0 0-21 0,0 0-4 16,0 2 0-16,0 1-1 0,4 0-10 0,-4-6-1 16,3 3-1-16,-3 8 0 0,4-5-15 0,-1 0 0 15,1 0 8-15,-1-1-8 0,4 4 0 0,-3-3 0 0,-1-6 0 16,4 5 0-16,0-5 9 0,-3 3-9 0,3-3 8 0,-4 0-8 16,5 0 12-16,-1 0-4 0,3-1 0 0,-6 1 0 15,3-6 5-15,-4 6 1 0,8-6 0 0,-4 0 0 16,0-6-1-16,0 6 0 0,0-6 0 0,0 1 0 15,0-7-1-15,0 3-1 0,0 3 0 0,-3 0 0 16,3-5-11-16,-4-1 8 0,5 0-8 0,-5 3 8 16,1-3-8-16,-1 1 0 0,1 5 0 0,-1 0 0 15,1-6 0-15,-1 6-17 0,-3-11 4 0,0 8 1 32,4 3-15-32,-4-6-2 0,0 0-1 0,0 1 0 15,0 2-12-15,-4-3-2 0,4 0-1 0,0-5 0 16,-3 2-19-16,3 0-3 0,0 1-1 0,0 2 0 0,3 0-16 0,-3 0-4 0,0 12-1 0,0 0-367 15,0 0-72-15</inkml:trace>
  <inkml:trace contextRef="#ctx0" brushRef="#br0" timeOffset="-152823.247">18874 7285 1074 0,'0'0'30'0,"0"0"8"0,0 0-30 0,0 0-8 0,0 0 0 0,0 0 0 15,0 0 52-15,0 0 10 0,0 0 2 16,0 0 0-16,0 0 0 0,0 0 0 0,0 0 0 0,-7 5 0 15,3 1-20-15,1 6-4 0,-1-6-1 0,0 3 0 16,1 5-11-16,3 1-3 0,-4-3 0 0,4 0 0 16,4 2-25-16,-4-2 0 0,0 0 0 0,0 0 0 15,0-1 0-15,3 1 0 0,-3 0 0 0,-3 3 0 16,-1-4 0-16,1-5 0 0,3 6 0 0,3-6 0 16,-3-6-46-1,0 0-14-15,0 0-4 0,0 0-409 0,4-3-83 0</inkml:trace>
  <inkml:trace contextRef="#ctx0" brushRef="#br0" timeOffset="-152605.228">18785 6550 520 0,'0'0'22'16,"0"0"-22"0,0 0 28-16,0 0 2 0,0 0 0 0,0 0 0 15,0 0-5-15,0 0-1 0,0 0 0 0,0 0 0 16,0 0-44-16,4-6-8 0,3 0-3 0</inkml:trace>
  <inkml:trace contextRef="#ctx0" brushRef="#br0" timeOffset="-152170.311">19216 6241 995 0,'-4'6'20'0,"4"6"6"0,-3-7-26 0,3 7 0 0,0-3 0 0,-4 3 0 16,4 5 76-16,0 1 11 0,-3 3 1 0,3-4 1 15,0 1-19-15,0 8-4 0,0-2-1 0,0-1 0 16,0 10-13-16,0-7-4 0,3 9 0 0,-3-2 0 16,4-4-25-16,-4 4-6 0,3-4-1 0,1 3 0 0,3 4 15 0,-4-7 2 15,1 3 1-15,3 1 0 0,-4 2-22 0,1-6-4 16,0 4 0-16,-1 5-8 0,-3-9 11 15,0-2-11-15,4 2 10 0,-4-8-10 0,-4 8 19 0,4-5-3 16,-3-4 0-16,3 4 0 0,0-1-16 0,-4-2 0 16,0-4 8-16,4 1-8 0,-3-3 0 0,3-3 0 15,0 5 0-15,-4-5 0 0,4-3 0 0,0 0 0 16,0 5 0-16,0-8 0 0,-3 0-15 0,3 6-6 16,0-12-2-16,-4 6 0 15,4-6-14-15,-3 8-3 0,3-8-1 0,-4 9 0 16,4-9-70-16,0 0-13 0,0 0-4 0,0 0 0 15,0 0-56-15,0 0-12 0,0 0-3 0</inkml:trace>
  <inkml:trace contextRef="#ctx0" brushRef="#br0" timeOffset="-151798.753">19050 6976 817 0,'0'0'34'16,"0"0"-34"-1,0 0 95-15,0 0 12 0,-4 0 2 0,4 0 1 16,0 0-23-16,0 0-5 0,0 0-1 0,0 0 0 15,0 0-25-15,0 0-6 0,0 0-1 0,0 0 0 0,0 0-9 0,0 0-1 16,0 0-1-16,0 0 0 0,0 0-12 0,0 0-2 16,0 0-1-16,0 0 0 0,4 6-7 0,0 0-2 15,-4-6 0-15,7 0 0 0,3 5-14 0,-3-5 11 16,4 6-11-16,-1-6 10 0,1 0-10 0,3 0 0 0,0 0 0 16,0 0-11-16,0 0-6 0,1 0-2 0,2 0 0 15,1 0 0 1,-4 0-24-16,0 0-5 0,4 0 0 0,3 0-1 15,-4 0-101-15,5 0-20 0,-1 0-4 0</inkml:trace>
  <inkml:trace contextRef="#ctx0" brushRef="#br0" timeOffset="-150835.349">20126 6264 968 0,'0'0'20'0,"-4"9"5"0,4-3-25 16,-3 6 0-16,-1 0 0 0,1-1 0 0,-1 1 68 0,1-6 8 0,-1 6 1 16,1 2 1-16,-1-2 0 0,1 6 0 0,3-9 0 0,-4 8 0 15,4 1-14-15,0 0-4 0,0-4 0 0,4 10 0 16,-1-1-20-16,1-2-4 0,-1 2 0 0,4 7-1 16,-3 2-24-16,-1 1-11 0,4 2 10 0,-3 0-10 15,3 3 9-15,0 1-9 0,-3-1 8 0,-1 3-8 16,1-9 8-16,-4 4-8 0,3 2 8 0,-3-9-8 15,0-2 0-15,0-4 0 0,0-8 0 0,0 0 0 16,-3 5 10-16,-1-8-10 0,4-6 12 0,-3 5-12 16,-1 1 12-16,4-3-12 0,0-3 12 0,-3 0-12 15,-1-6 17-15,4 6-3 0,-3-6-1 0,3 6 0 16,-4-6-13-16,4 0 0 0,0 0 0 0,0 0 0 16,0 0 0-16,0 0 0 0,-4-6 0 0,4 6 0 15,0 0 0-15,-7-6 0 0,7 6 0 0,0 0 0 0,0 0 0 16,0 0 0-16,0 0 0 0,0 0 0 0,0 0 0 0,0 0 0 15,0 0 0-15,0 0 0 0,-3-6 0 0,3 6-8 16,0 0 8-16,0 0-13 0,0 0 13 0,0 0 8 16,0 0 0-16,0-12-8 0,0 12 0 0,0 0 0 15,0 0 0-15,0 0 0 0,3-15-8 0,4 10-9 16,4-7-2-16,0 6 0 0,-4-6 19 0,3-5 0 0,1 5 0 16,-1 3 0-16,1-3 0 0,-4 0 0 0,-3 1 11 15,3 2-11-15,3-3 13 0,1 6-4 0,-4 0-1 0,0 0 0 16,7 1-8-16,-7 5-11 0,4 0 3 0,-4-6 0 15,3 6 31-15,1 6 6 0,-4-6 2 0,4 0 0 16,-4 5-19-16,0 1-3 0,3-6-1 0,-3 12 0 16,0-6-8-16,0 3 8 0,0 3-8 0,1-7 8 15,-1 7-8-15,0 0 0 0,-4-6 0 0,4 6 0 16,0-4 0-16,-3 4 0 0,-1 0 0 0,1-6 0 31,-1 9-20-31,1 8-8 0,-1-11-3 0,-3 5 0 0,0 1 31 0,4 3 0 0,-4-4 0 0,3 1 0 16,-6 3 0-16,3-4 0 0,-4 1 0 0,4-1 0 15,0-2 0-15,-3-3 0 0,3-6 0 0,0 6 0 16,0-7 0-16,0 1 0 0,0 0 0 0,0 3 0 16,0-9 0-16,0 0 0 0,0 0 0 0,0 0 0 15,0 0-8-15,7-9 8 0,0 0 0 0,0 3-9 16,0-2-49-16,0 2-10 0,0 0-1 16,0-6-1-16,0 6-107 0,0-3-22 0,4-2-4 15</inkml:trace>
  <inkml:trace contextRef="#ctx0" brushRef="#br0" timeOffset="-150309.684">20673 7117 1036 0,'0'0'23'0,"0"0"5"0,0 0 0 0,0 0 1 0,0 0-29 0,0 0 0 0,0 0 0 0,0 0 0 15,-7 0 57-15,7 0 6 0,0 0 1 0,0 0 0 16,0 0 11-1,0 0 2-15,0 0 1 0,0 0 0 0,-7 6-30 0,3 0-5 0,4 0-2 0,0-6 0 16,0 3-25-16,0 8-6 0,0 1-1 0,0-6 0 16,0 6 23-16,4-6 4 0,-4-6 0 0,3 5 1 15,4 4-22-15,-3 0-5 0,3-6-1 0,0 3 0 16,0 0 3-16,0-6 0 0,4 6 0 0,-4-6 0 16,3 0-12-16,-3-6 12 0,0 6-12 0,0-9 12 15,4 0-12-15,0 3 0 0,-4-3 0 16,3-2 0-16,1-1 12 0,-1-3 1 0,-3 12 0 0,4-8 0 15,-4 2-13-15,0-3 0 0,0 0-9 0,-3-2 9 16,-1-1-12-16,1 6 12 0,-1-3-13 0,1 0 5 16,-4 7-13-16,0-7-3 0,-4 3 0 0,1 3 0 15,-1 0 5-15,-3 0 1 0,0 0 0 0,-3 1 0 16,2 5 18-16,-2-6 0 0,-1 6 0 0,4 6 0 16,-7-6-24-16,4 11 1 0,-1 1 1 0,4-6 0 15,-4 9 22-15,1-4 0 0,-1 7 0 0,-3-6 0 0,3-6 0 16,1 6 0-16,-1 8 0 0,1-2 0 15,-1-7 0-15,1 16 0 0,3-9 0 0,-4-1 0 16,4 4 27-16,3-4 9 0,1 1 3 0,3-3 0 16,-4 8-23-16,4-11-4 0,4 3 0 0,-1-6-1 0,-3 5-11 0,7-2 10 15,0 0-10-15,1-6 10 0,-1 5-2 0,3-2-8 16,1-3 12-16,-1 6-4 0,4-6-8 0,-3-6 0 16,0 6 0-16,-1 0 8 0,1-6-8 0,3 0 0 0,0 0 0 0,0-6 0 31,0 0-54-31,4 0-6 0,-4 0-2 0,0-6-479 0,0-2-96 0</inkml:trace>
  <inkml:trace contextRef="#ctx0" brushRef="#br0" timeOffset="-149809.45">20973 7129 1029 0,'0'0'45'0,"0"0"11"0,0 0-45 0,0 0-11 0,0 0 0 0,0 0 0 16,0 0 75-16,0 0 13 0,0 0 2 0,0 0 1 16,-4 6-1-16,1-1 0 0,3 7 0 0,-4-3 0 15,1-3-15-15,3 6-3 0,0-6-1 0,-4 5 0 16,4 1-19-16,-4 3-4 0,4-3-1 0,0 5 0 0,-3-5-15 0,3 0-2 15,0 8-1-15,0-8 0 0,0 3-14 0,3 2-3 16,1-5-1-16,0 6 0 0,-1-6-23 16,1-1-4-16,-1 4 0 0,4-3-1 15,-3-6 41-15,3 5 8 0,0-5 1 0,0-3 1 0,0 3-20 16,0-3-4-16,4 0-1 0,-4 0 0 0,0-3 7 0,0-3 0 16,0 0 1-16,0-3 0 0,0 0-17 0,0 0 10 15,4-5-10-15,-4 5 8 0,3-6-8 0,-3 0 0 16,4 0 0-16,-4-2 0 0,3-4 0 0,1 6 0 15,-4-5 0-15,0 2 0 0,0 3 0 0,4-8 0 16,-4 5 0-16,-4 0 0 0,-6-2 0 0,3 2 0 0,0 3 0 16,3 0 0-16,-3 1 0 0,0-1 0 15,4 0 0-15,-4 0 0 16,0 7-53-16,0 2-13 0,0 3-2 0,0-6-1 16,0-6 3-16,3 6 1 0,1-6 0 0,-4 1 0 15,0 2-46-15,-4 3-9 0,1-6-1 0,-1 0-1 16,1 6-106-16,-1 1-20 0</inkml:trace>
  <inkml:trace contextRef="#ctx0" brushRef="#br0" timeOffset="-149015.835">21414 7055 903 0,'-4'6'40'0,"1"6"8"0,-1-9-38 0,4 6-10 0,-3-3 0 0,-1 8 0 16,4-14 83-16,-4 6 14 0,4-6 3 0,-3 6 1 15,-1 6-32-15,1-1-6 0,-1 10-2 0,4-3 0 16,-3-1 12-16,-1 1 3 0,4 3 0 0,-7 5 0 0,7-8-16 16,-3 5-4-16,-1-5 0 0,1 8 0 0,-1-8-12 0,1 0-2 15,3-1-1-15,-4 4 0 0,1-4-25 16,-1-2-4-16,4 0-2 0,-4-1 0 15,4-2-10-15,-3 0 0 0,3-6 9 0,0 0-9 0,0 3 8 16,-4-6-8-16,4-3 8 0,0 0-8 0,0 0 14 0,0 0-2 16,0 0 0-16,0 0 0 0,4-12 1 0,-1 3 0 15,5 0 0-15,-5-9 0 0,1 1-13 0,-1 2 0 16,1 3 0-16,-1-5 0 0,4-4 0 0,-3 6-8 16,-1 1 8-16,4-4 0 0,-3-2-8 0,3 2 8 15,-4 6 0-15,1-5 0 16,0-1 0-16,-1 3 0 0,-3 9 0 0,4-11 0 15,-4 5-12-15,0 3 4 0,3 0 8 0,-3 0-13 0,0 4 13 16,0 5 0-16,0-6 0 0,0 6-9 0,-3-6 9 16,3 6 0-16,0-6-9 0,0 6 9 0,3-6-11 15,-3-3 3-15,0 9 0 0,0 0 0 0,4-12-6 0,-4 12-1 16,3-5 0-16,-3 5 0 16,11 0-21-16,-4 0-5 0,3 3-1 0,-3 2 0 15,4 1 6-15,3-6 0 0,-3-6 1 0,3 6 0 16,0 0-20-16,0 6-4 0,0-6-1 0,-3 0 0 15,3-9 22-15,0 4 4 0,-3-1 1 0,-1-6 0 16,4 6-25-16,-3 6-5 0,-1 0-1 0,-3 0 0 0,1 0-102 16,-1 0-21-16</inkml:trace>
  <inkml:trace contextRef="#ctx0" brushRef="#br0" timeOffset="-148396.815">21682 7246 1036 0,'0'0'23'0,"0"0"5"0,0 0 0 0,0 6 1 0,0 0-29 0,0 0 0 0,3 3 0 16,-3 3 0-16,4-7 108 0,-1 1 16 16,1 0 4-16,-1 0 0 0,1 0-103 0,-1 0-25 0,4 0 0 0,-3 0 0 15,3 2 56-15,-3-2 7 0,3-6 1 0,3 0 0 16,1 0-8-16,-1 0 0 0,4 6-1 0,-3-6 0 16,0-6-37-16,-1 6-7 0,1-9-2 0,3 1 0 15,-3 2-9-15,-1-3 0 0,-3 3 0 0,4-6 0 16,-4 1 31-16,3-1 4 15,-3 0 1-15,1 3 0 0,-5-8-36 0,4 11 0 16,-3-6 0-16,-1 3 0 0,1 0-29 0,-1 0-3 16,-3 4-1-16,4-1 0 0,-4 0 33 0,0 0 8 0,0-6 0 0,0 6 1 15,0-3-9-15,-4 7-12 0,1-1 2 0,-4 3 1 16,0 0-11-16,0 3-3 0,-4-1 0 0,0-2 0 16,1 3 23-16,-1 3 0 0,-3-3 0 0,3-3 0 15,-3 0 8-15,0-3 0 0,4 3 0 0,-4 0 0 16,3 3 4-16,-3 6 1 0,3-3 0 0,-3 6 0 15,7-1-13-15,0 1 0 0,0 0 0 0,-4 3 0 16,4 2 0-16,0-2-18 0,0 0 4 0,0-1 1 0,4 4 13 16,-1-6 0-16,4 5 0 0,-3-2 0 0,3-3 0 0,0 0 0 15,0-1 0-15,0 1 0 0,3 3 0 0,-3-3 0 16,7 5 0-16,-3-8 10 0,-1 0-2 0,4 6 0 16,0-4 0-16,0 1 0 0,0-6-8 0,1 0 0 15,-1 0 0-15,3 6 0 0,1-4 0 0,3-2 0 16,0 6 0-16,0-6 0 0,4-6 0 0,-4 0 0 15,3 0 0-15,5 0 0 16,-1-6-97-16,0 0-25 0,0-6-5 0,4 1-615 0</inkml:trace>
  <inkml:trace contextRef="#ctx0" brushRef="#br0" timeOffset="-147696.259">22437 7023 1314 0,'0'0'37'0,"-11"-3"8"0,4 3-36 0,-4 0-9 0,4 0 0 0,-3 0 0 16,-1 0 100-16,4 0 19 0,0 3 3 0,0-3 1 0,7 0-46 0,-7 3-9 15,0-3-1-15,0 3-1 0,0 0-27 0,7-3-6 16,-7 6-1-16,0-6 0 0,3 5 3 0,-3 1 0 16,4 0 0-16,-4 6 0 15,3-3-35-15,-3 0-17 0,3 5 1 0,-3-2 1 16,4-6 15-16,-8 0 0 0,1 0 0 0,3 0 0 16,3 2 0-16,1 4 0 0,3 0 0 0,-4 0 0 15,4-6 0-15,-3 5 0 0,-1-5 0 0,4 3-9 16,-4 3 9-16,4-6-8 0,0 0 8 0,0 5-8 0,4-5 8 0,-4 0-8 15,-4-3 8-15,4-3-8 0,0 0 8 0,0 0 0 16,0 0-9-16,0 6 9 0,0-6 0 0,8 6 0 16,-8-6 0-16,0 0 0 0,7 3 8 0,-7-3 0 0,7 3 0 15,0 3 0-15,3-6 0 0,-10 0 0 0,7 11 0 16,4-11 0-16,-4 6-8 0,4 0 0 0,-4-6 0 0,0 6 0 16,3-6 0-16,-3 6 0 0,0-3 0 0,0 3 0 15,-7-6 0-15,7 8 8 0,1 1-8 0,-1-3 0 16,0-6 0-16,-4 6 8 0,1 0-8 0,3 0 0 15,-4 6 0-15,4-7 0 0,-3 1 0 0,-1 0 0 16,1 3 0-16,-1 3 0 0,1-6 0 0,0 5 0 16,-4-2 0-16,3 0 0 0,1 0 0 15,-1 3 0-15,-3-1 8 0,4-5-8 0,-4 6 0 0,0-6 8 16,0 3 0-16,-4 8 0 0,4-11 0 0,0 6 0 16,0 0 3-16,-3 0 0 0,-1-4 0 0,1 4 0 15,-1-6 5-15,0 0 0 0,-3-12 1 0,4 6 0 16,-4 6 4-16,-4-6 1 0,4 6 0 0,0 0 0 15,0-6-7-15,-4 0-2 0,4 0 0 0,-3-6 0 16,-4 12-5-16,3-12-8 0,-3 0 11 0,0 6-11 16,3-6 9-16,-3 6-9 0,4 6 0 0,-1-6 9 15,4 0-18-15,-4 0-4 0,1-6-1 0,3 6 0 16,0-6 14-16,7 6 0 0,-4 0 0 0,4 0 0 16,0 0-58-16,0 0-9 0,-3 0-1 0,3 0-1 15,0 0-95-15,0 0-20 0,0 0-3 0</inkml:trace>
  <inkml:trace contextRef="#ctx0" brushRef="#br0" timeOffset="-146858.159">22761 7549 1036 0,'0'0'23'0,"-3"6"5"0,-4 0 0 0,3 0 1 0,4-6-29 0,0 0 0 16,-7 9 0-16,7-9 0 0,0 0 57 0,0 0 6 15,0 0 1-15,0 0 0 0,0 0 0 0,0 0 0 16,0 0 0-16,0 0 0 0,0 0-52 0,7-9-12 16,-7 9 0-16,4 0 0 15,-1-6-151-15,1 0-33 0,-4 6-6 0,7-12-2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F5BD-F45E-4908-AEDA-D96874FE889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74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dix-huit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FEEAEB5-3A0A-4346-86FA-C37FE0FE8521}"/>
                  </a:ext>
                </a:extLst>
              </p14:cNvPr>
              <p14:cNvContentPartPr/>
              <p14:nvPr/>
            </p14:nvContentPartPr>
            <p14:xfrm>
              <a:off x="2694960" y="405360"/>
              <a:ext cx="7927560" cy="3043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FEEAEB5-3A0A-4346-86FA-C37FE0FE852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85600" y="396000"/>
                <a:ext cx="7946280" cy="3061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0301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en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is used to replace a phrase which is introduced by the preposition de.</a:t>
            </a:r>
          </a:p>
          <a:p>
            <a:pPr marL="0" indent="0">
              <a:buNone/>
            </a:pPr>
            <a:r>
              <a:rPr lang="en-US" dirty="0"/>
              <a:t>Justin a </a:t>
            </a:r>
            <a:r>
              <a:rPr lang="en-US" dirty="0" err="1"/>
              <a:t>besoin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d’un nouveau barrage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en</a:t>
            </a:r>
            <a:r>
              <a:rPr lang="en-US" dirty="0"/>
              <a:t> a </a:t>
            </a:r>
            <a:r>
              <a:rPr lang="en-US" dirty="0" err="1"/>
              <a:t>besoin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L’Iliade</a:t>
            </a:r>
            <a:r>
              <a:rPr lang="en-US" dirty="0"/>
              <a:t> </a:t>
            </a:r>
            <a:r>
              <a:rPr lang="en-US" dirty="0" err="1"/>
              <a:t>parle</a:t>
            </a:r>
            <a:r>
              <a:rPr lang="en-US" dirty="0"/>
              <a:t> d’un homme et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batailles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L’Iliade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parle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642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92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68457"/>
            <a:ext cx="10703011" cy="510850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en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is also used to replace a noun or noun phrase which has been quantitated by a real number.</a:t>
            </a:r>
          </a:p>
          <a:p>
            <a:pPr marL="0" indent="0">
              <a:buNone/>
            </a:pPr>
            <a:r>
              <a:rPr lang="en-US" dirty="0"/>
              <a:t>Justin a </a:t>
            </a:r>
            <a:r>
              <a:rPr lang="en-US" dirty="0">
                <a:solidFill>
                  <a:srgbClr val="FF0000"/>
                </a:solidFill>
              </a:rPr>
              <a:t>cinq gateaux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en</a:t>
            </a:r>
            <a:r>
              <a:rPr lang="en-US" dirty="0"/>
              <a:t> a cinq.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deux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jolies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fleurs</a:t>
            </a:r>
            <a:r>
              <a:rPr lang="en-US" dirty="0">
                <a:solidFill>
                  <a:srgbClr val="FF0000"/>
                </a:solidFill>
              </a:rPr>
              <a:t> rouges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J’en</a:t>
            </a:r>
            <a:r>
              <a:rPr lang="en-US" dirty="0"/>
              <a:t> ai deux.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veut</a:t>
            </a:r>
            <a:r>
              <a:rPr lang="en-US" dirty="0"/>
              <a:t> </a:t>
            </a:r>
            <a:r>
              <a:rPr lang="en-US" dirty="0" err="1"/>
              <a:t>parler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de son nouveau barrage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veut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parler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408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penses</a:t>
            </a:r>
            <a:r>
              <a:rPr lang="en-US" dirty="0"/>
              <a:t> à la </a:t>
            </a:r>
            <a:r>
              <a:rPr lang="en-US" dirty="0" err="1"/>
              <a:t>voiture</a:t>
            </a:r>
            <a:r>
              <a:rPr lang="en-US" dirty="0"/>
              <a:t> de ta </a:t>
            </a:r>
            <a:r>
              <a:rPr lang="en-US" dirty="0" err="1"/>
              <a:t>mère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Oui</a:t>
            </a:r>
            <a:r>
              <a:rPr lang="en-US" dirty="0"/>
              <a:t>, </a:t>
            </a:r>
            <a:r>
              <a:rPr lang="en-US" dirty="0" err="1"/>
              <a:t>j’y</a:t>
            </a:r>
            <a:r>
              <a:rPr lang="en-US" dirty="0"/>
              <a:t> </a:t>
            </a:r>
            <a:r>
              <a:rPr lang="en-US" dirty="0" err="1"/>
              <a:t>pense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pense</a:t>
            </a:r>
            <a:r>
              <a:rPr lang="en-US" dirty="0"/>
              <a:t> à Celine, la </a:t>
            </a:r>
            <a:r>
              <a:rPr lang="en-US" dirty="0" err="1"/>
              <a:t>castore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adore.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pense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parlent</a:t>
            </a:r>
            <a:r>
              <a:rPr lang="en-US" dirty="0"/>
              <a:t> à </a:t>
            </a:r>
            <a:r>
              <a:rPr lang="en-US" dirty="0" err="1"/>
              <a:t>leurs</a:t>
            </a:r>
            <a:r>
              <a:rPr lang="en-US" dirty="0"/>
              <a:t> </a:t>
            </a:r>
            <a:r>
              <a:rPr lang="en-US" dirty="0" err="1"/>
              <a:t>amis</a:t>
            </a:r>
            <a:r>
              <a:rPr lang="en-US" dirty="0"/>
              <a:t> le </a:t>
            </a:r>
            <a:r>
              <a:rPr lang="en-US" dirty="0" err="1"/>
              <a:t>dimanche</a:t>
            </a:r>
            <a:r>
              <a:rPr lang="en-US" dirty="0"/>
              <a:t> </a:t>
            </a:r>
            <a:r>
              <a:rPr lang="en-US" dirty="0" err="1"/>
              <a:t>soir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parlent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4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Luc a </a:t>
            </a:r>
            <a:r>
              <a:rPr lang="en-US" dirty="0" err="1"/>
              <a:t>besoin</a:t>
            </a:r>
            <a:r>
              <a:rPr lang="en-US" dirty="0"/>
              <a:t> de </a:t>
            </a:r>
            <a:r>
              <a:rPr lang="en-US" dirty="0" err="1"/>
              <a:t>chocolat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Luc </a:t>
            </a:r>
            <a:r>
              <a:rPr lang="en-US" dirty="0" err="1"/>
              <a:t>en</a:t>
            </a:r>
            <a:r>
              <a:rPr lang="en-US" dirty="0"/>
              <a:t> a </a:t>
            </a:r>
            <a:r>
              <a:rPr lang="en-US" dirty="0" err="1"/>
              <a:t>besoin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de </a:t>
            </a:r>
            <a:r>
              <a:rPr lang="en-US" dirty="0" err="1"/>
              <a:t>quatre</a:t>
            </a:r>
            <a:r>
              <a:rPr lang="en-US" dirty="0"/>
              <a:t> </a:t>
            </a:r>
            <a:r>
              <a:rPr lang="en-US" dirty="0" err="1"/>
              <a:t>litres</a:t>
            </a:r>
            <a:r>
              <a:rPr lang="en-US" dirty="0"/>
              <a:t> </a:t>
            </a:r>
            <a:r>
              <a:rPr lang="en-US" dirty="0" err="1"/>
              <a:t>d’essence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de </a:t>
            </a:r>
            <a:r>
              <a:rPr lang="en-US" dirty="0" err="1"/>
              <a:t>quatre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J’achète</a:t>
            </a:r>
            <a:r>
              <a:rPr lang="en-US" dirty="0"/>
              <a:t> trois gateaux pour la fête le </a:t>
            </a:r>
            <a:r>
              <a:rPr lang="en-US" dirty="0" err="1"/>
              <a:t>dimanche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J’en</a:t>
            </a:r>
            <a:r>
              <a:rPr lang="en-US" dirty="0"/>
              <a:t> </a:t>
            </a:r>
            <a:r>
              <a:rPr lang="en-US" dirty="0" err="1"/>
              <a:t>achète</a:t>
            </a:r>
            <a:r>
              <a:rPr lang="en-US" dirty="0"/>
              <a:t> </a:t>
            </a:r>
            <a:r>
              <a:rPr lang="en-US" dirty="0" err="1"/>
              <a:t>trois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912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564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3254"/>
            <a:ext cx="10515600" cy="516370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me</a:t>
            </a:r>
          </a:p>
          <a:p>
            <a:pPr marL="0" indent="0">
              <a:buNone/>
            </a:pPr>
            <a:r>
              <a:rPr lang="en-US" dirty="0"/>
              <a:t>		la</a:t>
            </a:r>
          </a:p>
          <a:p>
            <a:pPr marL="0" indent="0">
              <a:buNone/>
            </a:pPr>
            <a:r>
              <a:rPr lang="en-US" dirty="0" err="1"/>
              <a:t>te</a:t>
            </a:r>
            <a:r>
              <a:rPr lang="en-US" dirty="0"/>
              <a:t>				</a:t>
            </a:r>
            <a:r>
              <a:rPr lang="en-US" dirty="0" err="1"/>
              <a:t>lui</a:t>
            </a:r>
            <a:endParaRPr lang="en-US" dirty="0"/>
          </a:p>
          <a:p>
            <a:pPr marL="1828800" lvl="4" indent="0">
              <a:buNone/>
            </a:pPr>
            <a:r>
              <a:rPr lang="en-US" sz="2800" dirty="0"/>
              <a:t>le				y		</a:t>
            </a:r>
            <a:r>
              <a:rPr lang="en-US" sz="2800" dirty="0" err="1"/>
              <a:t>en</a:t>
            </a:r>
            <a:endParaRPr lang="en-US" sz="2800" dirty="0"/>
          </a:p>
          <a:p>
            <a:pPr marL="0" indent="0">
              <a:buNone/>
            </a:pPr>
            <a:r>
              <a:rPr lang="en-US" dirty="0"/>
              <a:t>se				</a:t>
            </a:r>
            <a:r>
              <a:rPr lang="en-US" dirty="0" err="1"/>
              <a:t>leur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les</a:t>
            </a:r>
          </a:p>
          <a:p>
            <a:pPr marL="0" indent="0">
              <a:buNone/>
            </a:pPr>
            <a:r>
              <a:rPr lang="en-US" dirty="0"/>
              <a:t>nous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7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avons</a:t>
            </a:r>
            <a:r>
              <a:rPr lang="en-US" dirty="0"/>
              <a:t> vu Sarah et Michelle au Stade Coors.</a:t>
            </a:r>
          </a:p>
          <a:p>
            <a:pPr marL="0" indent="0">
              <a:buNone/>
            </a:pPr>
            <a:r>
              <a:rPr lang="en-US" dirty="0"/>
              <a:t>Nous les y </a:t>
            </a:r>
            <a:r>
              <a:rPr lang="en-US" dirty="0" err="1"/>
              <a:t>avons</a:t>
            </a:r>
            <a:r>
              <a:rPr lang="en-US" dirty="0"/>
              <a:t> </a:t>
            </a:r>
            <a:r>
              <a:rPr lang="en-US" dirty="0" err="1"/>
              <a:t>vues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regardaient</a:t>
            </a:r>
            <a:r>
              <a:rPr lang="en-US" dirty="0"/>
              <a:t> la pièce au </a:t>
            </a:r>
            <a:r>
              <a:rPr lang="en-US" dirty="0" err="1"/>
              <a:t>théâtre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ont</a:t>
            </a:r>
            <a:r>
              <a:rPr lang="en-US" dirty="0"/>
              <a:t> vu Alexa.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la y </a:t>
            </a:r>
            <a:r>
              <a:rPr lang="en-US" dirty="0" err="1"/>
              <a:t>regardaient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l’ont</a:t>
            </a:r>
            <a:r>
              <a:rPr lang="en-US" dirty="0"/>
              <a:t> </a:t>
            </a:r>
            <a:r>
              <a:rPr lang="en-US" dirty="0" err="1"/>
              <a:t>vue</a:t>
            </a:r>
            <a:r>
              <a:rPr lang="en-US" dirty="0"/>
              <a:t> 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3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parlent</a:t>
            </a:r>
            <a:r>
              <a:rPr lang="en-US" dirty="0"/>
              <a:t> de la </a:t>
            </a:r>
            <a:r>
              <a:rPr lang="en-US" dirty="0" err="1"/>
              <a:t>politique</a:t>
            </a:r>
            <a:r>
              <a:rPr lang="en-US" dirty="0"/>
              <a:t> à </a:t>
            </a:r>
            <a:r>
              <a:rPr lang="en-US" dirty="0" err="1"/>
              <a:t>l’université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y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parlent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 </a:t>
            </a:r>
            <a:r>
              <a:rPr lang="en-US" dirty="0" err="1"/>
              <a:t>penser</a:t>
            </a:r>
            <a:r>
              <a:rPr lang="en-US" dirty="0"/>
              <a:t> </a:t>
            </a:r>
            <a:r>
              <a:rPr lang="en-US" dirty="0" err="1"/>
              <a:t>toujours</a:t>
            </a:r>
            <a:r>
              <a:rPr lang="en-US" dirty="0"/>
              <a:t>, </a:t>
            </a:r>
            <a:r>
              <a:rPr lang="en-US" dirty="0" err="1"/>
              <a:t>n’en</a:t>
            </a:r>
            <a:r>
              <a:rPr lang="en-US" dirty="0"/>
              <a:t> </a:t>
            </a:r>
            <a:r>
              <a:rPr lang="en-US" dirty="0" err="1"/>
              <a:t>parler</a:t>
            </a:r>
            <a:r>
              <a:rPr lang="en-US" dirty="0"/>
              <a:t> jamais.</a:t>
            </a:r>
          </a:p>
        </p:txBody>
      </p:sp>
    </p:spTree>
    <p:extLst>
      <p:ext uri="{BB962C8B-B14F-4D97-AF65-F5344CB8AC3E}">
        <p14:creationId xmlns:p14="http://schemas.microsoft.com/office/powerpoint/2010/main" val="235814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05252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481" y="170205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mettez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colère</a:t>
            </a:r>
            <a:r>
              <a:rPr lang="en-US" dirty="0"/>
              <a:t>, que </a:t>
            </a:r>
            <a:r>
              <a:rPr lang="en-US" dirty="0" err="1"/>
              <a:t>faites-vous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Write a sentence in French </a:t>
            </a:r>
            <a:r>
              <a:rPr lang="fr-FR" dirty="0" err="1"/>
              <a:t>which</a:t>
            </a:r>
            <a:r>
              <a:rPr lang="fr-FR" dirty="0"/>
              <a:t> uses a </a:t>
            </a:r>
            <a:r>
              <a:rPr lang="fr-FR" dirty="0" err="1"/>
              <a:t>reflexive</a:t>
            </a:r>
            <a:r>
              <a:rPr lang="fr-FR" dirty="0"/>
              <a:t> </a:t>
            </a:r>
            <a:r>
              <a:rPr lang="fr-FR" dirty="0" err="1"/>
              <a:t>verb</a:t>
            </a:r>
            <a:r>
              <a:rPr lang="fr-FR" dirty="0"/>
              <a:t> to talk about </a:t>
            </a:r>
            <a:r>
              <a:rPr lang="fr-FR" dirty="0" err="1"/>
              <a:t>someone</a:t>
            </a:r>
            <a:r>
              <a:rPr lang="fr-FR" dirty="0"/>
              <a:t> </a:t>
            </a:r>
            <a:r>
              <a:rPr lang="fr-FR" dirty="0" err="1"/>
              <a:t>else’s</a:t>
            </a:r>
            <a:r>
              <a:rPr lang="fr-FR" dirty="0"/>
              <a:t> </a:t>
            </a:r>
            <a:r>
              <a:rPr lang="fr-FR" dirty="0" err="1"/>
              <a:t>morning</a:t>
            </a:r>
            <a:r>
              <a:rPr lang="fr-FR" dirty="0"/>
              <a:t> routine.</a:t>
            </a:r>
          </a:p>
        </p:txBody>
      </p:sp>
    </p:spTree>
    <p:extLst>
      <p:ext uri="{BB962C8B-B14F-4D97-AF65-F5344CB8AC3E}">
        <p14:creationId xmlns:p14="http://schemas.microsoft.com/office/powerpoint/2010/main" val="124609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dix-huit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8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79C4E-D4BD-4956-9145-18FA8903E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C635E-BD4A-429E-AF4A-319AFEA6F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8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Jean Laffite (1780 – 1823) était pirate et </a:t>
            </a:r>
            <a:r>
              <a:rPr lang="fr-FR" sz="2800" b="1" dirty="0" err="1"/>
              <a:t>contrabandier</a:t>
            </a:r>
            <a:r>
              <a:rPr lang="fr-FR" sz="2800" b="1" dirty="0"/>
              <a:t> français qui a aidé les Américains à la bataille de La Nouvelle Orléans et qui était espion pour les Espagnols pendant la guerre mexicaine d’indépendance.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64E0C-D01A-4F50-9D34-45CC1B21D5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8D61B0-4FA0-4DA0-8F5D-44DF7E750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792672"/>
            <a:ext cx="3374335" cy="431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30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F54949-B290-4668-B6FC-8CACE60FA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543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67D25CF-62D3-4D69-8B27-DF41C4BAF9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701" y="1149531"/>
            <a:ext cx="5651502" cy="528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55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C3366-AA89-43BB-BD8C-B6C811122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1106D-B553-4862-A7BE-9078F9EB7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pronoms</a:t>
            </a:r>
            <a:r>
              <a:rPr lang="en-US" dirty="0"/>
              <a:t> y et </a:t>
            </a:r>
            <a:r>
              <a:rPr lang="en-US" dirty="0" err="1"/>
              <a:t>en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pp. 146 - 147</a:t>
            </a:r>
          </a:p>
        </p:txBody>
      </p:sp>
    </p:spTree>
    <p:extLst>
      <p:ext uri="{BB962C8B-B14F-4D97-AF65-F5344CB8AC3E}">
        <p14:creationId xmlns:p14="http://schemas.microsoft.com/office/powerpoint/2010/main" val="3956965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6507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2108"/>
            <a:ext cx="10515600" cy="506485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y</a:t>
            </a:r>
          </a:p>
          <a:p>
            <a:pPr marL="0" indent="0">
              <a:buNone/>
            </a:pPr>
            <a:r>
              <a:rPr lang="en-US" dirty="0"/>
              <a:t>The pronoun y is most commonly used to replace a prepositional phrase which describes a place.</a:t>
            </a:r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lundi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à la piscine.</a:t>
            </a:r>
          </a:p>
          <a:p>
            <a:pPr marL="0" indent="0">
              <a:buNone/>
            </a:pPr>
            <a:r>
              <a:rPr lang="fr-FR" dirty="0"/>
              <a:t>Le lundi, il va </a:t>
            </a:r>
            <a:r>
              <a:rPr lang="fr-FR" dirty="0">
                <a:solidFill>
                  <a:srgbClr val="FF0000"/>
                </a:solidFill>
              </a:rPr>
              <a:t>à la piscine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Le lundi, il y va.</a:t>
            </a:r>
          </a:p>
          <a:p>
            <a:pPr marL="0" indent="0">
              <a:buNone/>
            </a:pPr>
            <a:r>
              <a:rPr lang="fr-FR" dirty="0"/>
              <a:t>Nous aimons manger au restaurant </a:t>
            </a:r>
            <a:r>
              <a:rPr lang="fr-FR" i="1" dirty="0"/>
              <a:t>Bistro Très Chic</a:t>
            </a:r>
            <a:r>
              <a:rPr lang="fr-FR" dirty="0"/>
              <a:t>.</a:t>
            </a:r>
          </a:p>
          <a:p>
            <a:pPr marL="0" indent="0" algn="just">
              <a:buNone/>
            </a:pPr>
            <a:r>
              <a:rPr lang="fr-FR" dirty="0"/>
              <a:t>Nous aimons manger </a:t>
            </a:r>
            <a:r>
              <a:rPr lang="fr-FR" dirty="0">
                <a:solidFill>
                  <a:srgbClr val="FF0000"/>
                </a:solidFill>
              </a:rPr>
              <a:t>au restaurant </a:t>
            </a:r>
            <a:r>
              <a:rPr lang="fr-FR" i="1" dirty="0">
                <a:solidFill>
                  <a:srgbClr val="FF0000"/>
                </a:solidFill>
              </a:rPr>
              <a:t>Bistro Très Chic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Nous aimons y manger.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83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43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2616"/>
            <a:ext cx="10515600" cy="5324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“y” is also used to replace a prepositional phrase which begins with “à” and which does not have a person or an animal as the object of the preposition.</a:t>
            </a:r>
          </a:p>
          <a:p>
            <a:pPr marL="0" indent="0">
              <a:buNone/>
            </a:pPr>
            <a:r>
              <a:rPr lang="fr-FR" dirty="0"/>
              <a:t>Je pense </a:t>
            </a:r>
            <a:r>
              <a:rPr lang="fr-FR" dirty="0">
                <a:solidFill>
                  <a:srgbClr val="FF0000"/>
                </a:solidFill>
              </a:rPr>
              <a:t>à mes devoirs</a:t>
            </a:r>
            <a:r>
              <a:rPr lang="fr-FR" dirty="0"/>
              <a:t>, et je pleure.</a:t>
            </a:r>
          </a:p>
          <a:p>
            <a:pPr marL="0" indent="0">
              <a:buNone/>
            </a:pPr>
            <a:r>
              <a:rPr lang="fr-FR" dirty="0"/>
              <a:t>J’y pense, et je pleure.</a:t>
            </a:r>
          </a:p>
          <a:p>
            <a:pPr marL="0" indent="0">
              <a:buNone/>
            </a:pPr>
            <a:r>
              <a:rPr lang="fr-FR" dirty="0"/>
              <a:t>If the </a:t>
            </a:r>
            <a:r>
              <a:rPr lang="fr-FR" dirty="0" err="1"/>
              <a:t>object</a:t>
            </a:r>
            <a:r>
              <a:rPr lang="fr-FR" dirty="0"/>
              <a:t> of the </a:t>
            </a:r>
            <a:r>
              <a:rPr lang="fr-FR" dirty="0" err="1"/>
              <a:t>preposition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dirty="0" err="1"/>
              <a:t>person</a:t>
            </a:r>
            <a:r>
              <a:rPr lang="fr-FR" dirty="0"/>
              <a:t>, the </a:t>
            </a:r>
            <a:r>
              <a:rPr lang="fr-FR" dirty="0" err="1"/>
              <a:t>prepositional</a:t>
            </a:r>
            <a:r>
              <a:rPr lang="fr-FR" dirty="0"/>
              <a:t> phrase </a:t>
            </a:r>
            <a:r>
              <a:rPr lang="fr-FR" dirty="0" err="1"/>
              <a:t>may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replaced</a:t>
            </a:r>
            <a:r>
              <a:rPr lang="fr-FR" dirty="0"/>
              <a:t> by</a:t>
            </a:r>
            <a:r>
              <a:rPr lang="en-US" dirty="0"/>
              <a:t> “</a:t>
            </a:r>
            <a:r>
              <a:rPr lang="en-US" dirty="0" err="1"/>
              <a:t>lui</a:t>
            </a:r>
            <a:r>
              <a:rPr lang="en-US" dirty="0"/>
              <a:t>” or “</a:t>
            </a:r>
            <a:r>
              <a:rPr lang="en-US" dirty="0" err="1"/>
              <a:t>leur</a:t>
            </a:r>
            <a:r>
              <a:rPr lang="en-US" dirty="0"/>
              <a:t>”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parle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à ma </a:t>
            </a:r>
            <a:r>
              <a:rPr lang="en-US" dirty="0" err="1">
                <a:solidFill>
                  <a:srgbClr val="FF0000"/>
                </a:solidFill>
              </a:rPr>
              <a:t>mère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parle</a:t>
            </a:r>
            <a:r>
              <a:rPr lang="en-US" dirty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607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49108</TotalTime>
  <Words>528</Words>
  <Application>Microsoft Office PowerPoint</Application>
  <PresentationFormat>Widescreen</PresentationFormat>
  <Paragraphs>116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PowerPoint Presentation</vt:lpstr>
      <vt:lpstr>Jean Laffite (1780 – 1823) était pirate et contrabandier français qui a aidé les Américains à la bataille de La Nouvelle Orléans et qui était espion pour les Espagnols pendant la guerre mexicaine d’indépendance.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701</cp:revision>
  <cp:lastPrinted>2017-09-11T13:53:50Z</cp:lastPrinted>
  <dcterms:created xsi:type="dcterms:W3CDTF">2016-10-03T16:25:09Z</dcterms:created>
  <dcterms:modified xsi:type="dcterms:W3CDTF">2024-10-18T21:33:52Z</dcterms:modified>
</cp:coreProperties>
</file>