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1" r:id="rId2"/>
    <p:sldId id="439" r:id="rId3"/>
    <p:sldId id="500" r:id="rId4"/>
    <p:sldId id="503" r:id="rId5"/>
    <p:sldId id="440" r:id="rId6"/>
    <p:sldId id="501" r:id="rId7"/>
    <p:sldId id="502" r:id="rId8"/>
    <p:sldId id="443" r:id="rId9"/>
    <p:sldId id="442" r:id="rId10"/>
    <p:sldId id="43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9"/>
            <p14:sldId id="500"/>
            <p14:sldId id="503"/>
            <p14:sldId id="440"/>
            <p14:sldId id="501"/>
            <p14:sldId id="502"/>
            <p14:sldId id="443"/>
            <p14:sldId id="442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élèves</a:t>
            </a:r>
            <a:r>
              <a:rPr lang="en-US" dirty="0"/>
              <a:t> de LCHS </a:t>
            </a:r>
            <a:r>
              <a:rPr lang="en-US" dirty="0" err="1"/>
              <a:t>feront</a:t>
            </a:r>
            <a:r>
              <a:rPr lang="en-US" dirty="0"/>
              <a:t> la </a:t>
            </a:r>
            <a:r>
              <a:rPr lang="en-US" dirty="0" err="1"/>
              <a:t>grève</a:t>
            </a:r>
            <a:r>
              <a:rPr lang="en-US" dirty="0"/>
              <a:t>. Que </a:t>
            </a:r>
            <a:r>
              <a:rPr lang="en-US" dirty="0" err="1"/>
              <a:t>demandez-vous</a:t>
            </a:r>
            <a:r>
              <a:rPr lang="en-US" dirty="0"/>
              <a:t> de </a:t>
            </a:r>
            <a:r>
              <a:rPr lang="en-US" dirty="0" err="1"/>
              <a:t>l’administration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830CF1-B951-4B7F-BC1F-2E97E914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F6DDA-9CDD-47CB-863B-649E871D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Pierre Gringoire a décidé qu’il ne veut plus écrire de mystères, mais il veut continuer écrire de </a:t>
            </a:r>
            <a:r>
              <a:rPr lang="fr-FR" dirty="0" err="1"/>
              <a:t>piéces</a:t>
            </a:r>
            <a:r>
              <a:rPr lang="fr-FR" dirty="0"/>
              <a:t> de théâtre. Quel est un bon sujet pour sa </a:t>
            </a:r>
            <a:r>
              <a:rPr lang="fr-FR" dirty="0" err="1"/>
              <a:t>procahine</a:t>
            </a:r>
            <a:r>
              <a:rPr lang="fr-FR" dirty="0"/>
              <a:t> pièce et quel est un titre qui pourrait </a:t>
            </a:r>
            <a:r>
              <a:rPr lang="fr-FR" dirty="0" err="1"/>
              <a:t>atirer</a:t>
            </a:r>
            <a:r>
              <a:rPr lang="fr-FR" dirty="0"/>
              <a:t> un grand public.</a:t>
            </a:r>
          </a:p>
        </p:txBody>
      </p:sp>
    </p:spTree>
    <p:extLst>
      <p:ext uri="{BB962C8B-B14F-4D97-AF65-F5344CB8AC3E}">
        <p14:creationId xmlns:p14="http://schemas.microsoft.com/office/powerpoint/2010/main" val="176791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6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184F-694D-484D-8044-E0114E4F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D31F1-8621-47CB-A341-80505CD1F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1946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D05-54A6-44FC-9C38-5D9BFEF9C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former homes of Victor Hugo, both in Paris and on the island of Guernsey, are now museums.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02E1-F746-433D-89A9-1504373C0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8DD6C9-2B45-4B85-89A5-6DC8CFD80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705" y="2793167"/>
            <a:ext cx="4384962" cy="19087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0B406D-8FFB-4429-9C5F-87386E674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348" y="2363448"/>
            <a:ext cx="5398244" cy="302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C5FE-D91D-4327-A66A-41A3AB38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…et </a:t>
            </a:r>
            <a:r>
              <a:rPr lang="en-US" sz="2800" b="1" dirty="0" err="1">
                <a:latin typeface="Forte" panose="03060902040502070203" pitchFamily="66" charset="0"/>
              </a:rPr>
              <a:t>maintenant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A07EF0-01FA-4059-B1D3-393A224F7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538" y="1657832"/>
            <a:ext cx="4519131" cy="451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91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C5FE-D91D-4327-A66A-41A3AB38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…et </a:t>
            </a:r>
            <a:r>
              <a:rPr lang="en-US" sz="2800" b="1" dirty="0" err="1">
                <a:latin typeface="Forte" panose="03060902040502070203" pitchFamily="66" charset="0"/>
              </a:rPr>
              <a:t>maintenant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3BBA54-72DD-491B-BC2B-E6A8952D42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7561" y="1622855"/>
            <a:ext cx="4554108" cy="4554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52157A-CE54-4026-A196-9BA9639C8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944" y="3423891"/>
            <a:ext cx="1282842" cy="161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9D2C-C81A-4439-A100-25BC97DC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A5CDD-4AD0-4289-B450-841B1216C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5131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19E0-6902-4BDF-ACC8-F11A636F5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285D9-CE38-4475-9B8C-2927984D5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33863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45810</TotalTime>
  <Words>132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Forte</vt:lpstr>
      <vt:lpstr>Times New Roman</vt:lpstr>
      <vt:lpstr>Office Theme</vt:lpstr>
      <vt:lpstr>Bonjour!</vt:lpstr>
      <vt:lpstr>Travail de cloche</vt:lpstr>
      <vt:lpstr>Bonjour!</vt:lpstr>
      <vt:lpstr>PowerPoint Presentation</vt:lpstr>
      <vt:lpstr>The former homes of Victor Hugo, both in Paris and on the island of Guernsey, are now museums.</vt:lpstr>
      <vt:lpstr>…et maintenant notre vedette du jour…</vt:lpstr>
      <vt:lpstr>…et maintenant notre vedette du jour…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672</cp:revision>
  <cp:lastPrinted>2017-09-11T13:53:50Z</cp:lastPrinted>
  <dcterms:created xsi:type="dcterms:W3CDTF">2016-10-03T16:25:09Z</dcterms:created>
  <dcterms:modified xsi:type="dcterms:W3CDTF">2024-10-17T20:38:31Z</dcterms:modified>
</cp:coreProperties>
</file>