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477" r:id="rId3"/>
    <p:sldId id="481" r:id="rId4"/>
    <p:sldId id="272" r:id="rId5"/>
    <p:sldId id="261" r:id="rId6"/>
    <p:sldId id="473" r:id="rId7"/>
    <p:sldId id="479" r:id="rId8"/>
    <p:sldId id="467" r:id="rId9"/>
    <p:sldId id="448" r:id="rId10"/>
    <p:sldId id="468" r:id="rId11"/>
    <p:sldId id="478" r:id="rId12"/>
    <p:sldId id="474" r:id="rId13"/>
    <p:sldId id="475" r:id="rId14"/>
    <p:sldId id="476" r:id="rId15"/>
    <p:sldId id="480" r:id="rId16"/>
    <p:sldId id="449" r:id="rId17"/>
    <p:sldId id="451" r:id="rId18"/>
    <p:sldId id="462" r:id="rId19"/>
    <p:sldId id="423" r:id="rId2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77"/>
            <p14:sldId id="481"/>
            <p14:sldId id="272"/>
            <p14:sldId id="261"/>
            <p14:sldId id="473"/>
            <p14:sldId id="479"/>
            <p14:sldId id="467"/>
            <p14:sldId id="448"/>
            <p14:sldId id="468"/>
            <p14:sldId id="478"/>
            <p14:sldId id="474"/>
            <p14:sldId id="475"/>
            <p14:sldId id="476"/>
            <p14:sldId id="480"/>
            <p14:sldId id="449"/>
            <p14:sldId id="451"/>
            <p14:sldId id="462"/>
            <p14:sldId id="423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1T13:54:43.8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8897 11871 900 0,'0'0'38'0,"0"8"-30"15,0-2 10-15,0 3 2 0,0 3 1 0,0-6 0 16,0-6 7-16,0 0 2 0,0 0 0 0,0 0 0 15,0 0 2-15,0 0 1 0,0 6 0 0,0-6 0 16,0 0 11-16,0 0 1 0,0 0 1 0,4 6 0 16,-4-6 5-16,0 0 1 0,0 0 0 0,0 5 0 15,3 4 7-15,-3 0 1 0,0 6 1 16,0-9 0-16,-3 5-49 16,3 4-12-16,0-3 0 0,0 6 0 0,-4-1 0 0,4 1 0 0,0 2 0 0,-3-2 0 15,-1 3 32-15,4 2 3 0,-4-5 1 0,1 2 0 16,-1-2-18-16,4 0-3 0,0 2-1 0,-3 1 0 15,3 5-14-15,0-5 11 0,0 8-11 0,0-5 10 16,0-1-10-16,0-8 0 0,0-3 9 0,0 5-9 16,0 1 0-16,0 3 8 0,3 2-8 0,-3-5 0 15,4 8 11-15,-1-11-3 0,-3 5 0 0,4 1 0 16,0-3-8-16,-1-4 8 0,4 1-8 0,-3 6 8 16,3-7-8-16,0-2 0 0,0 6 0 0,0-7 0 15,3 1 0-15,-2-6-9 0,2 3 0 0,1 0 0 16,-1-3 17-16,1 0 4 0,-1-6 1 0,1 0 0 15,3-6-13-15,-3 0 0 0,3-6 8 0,0 3-8 0,0 0 0 0,4-8 9 16,-4-4-9-16,0 6 8 0,0-5-8 16,-3-4 0-16,-1 4-10 0,1-4 10 0,-1-2-17 0,-3 2 2 0,0-5 1 15,-3 8 0-15,0 4 14 0,-1 2 0 0,-3-3 0 16,0-5 0-16,4-1 14 16,-4-2 6-16,0 2 0 0,0 1 1 0,0 2-21 0,-4 4 0 15,4 2 0-15,0 0 0 0,-3 0 0 0,3-2 0 0,0-4 0 0,0 4 0 16,-4-1 0-1,4 6 0-15,-4-2 0 0,1 2 0 16,3 3-20-16,0 0 2 0,-4-3 0 0,1 1 0 16,-1-4-10-16,1-3-1 0,-1-8-1 0,1 8 0 15,-4-5-127-15,3-1-26 0,-17-43-5 0,10 28 0 0</inkml:trace>
  <inkml:trace contextRef="#ctx0" brushRef="#br0" timeOffset="846.104">9440 12141 1065 0,'0'0'23'0,"0"0"5"0,0 0 0 0,0 0 4 0,4 6-32 0,-1 0 0 0,-3 0 0 0,4 0 0 16,-4 0 74-16,3 5 9 0,1-2 1 0,0 3 1 15,-1-6-27-15,1 5-6 0,-1 1 0 0,1-3-1 16,3 3-17-16,-4 0-3 0,1 5-1 0,-1-5 0 16,1 3-8-16,-1 2-2 0,1 1 0 0,-4-6 0 0,3 11-1 0,1-2-1 15,-4-4 0-15,3 1 0 16,-3 3 6-16,0-4 2 0,4-5 0 0,-4 3 0 15,0 2-6-15,3-11 0 0,-3 6-1 0,0-6 0 16,0 0-11-16,0-6-8 0,0 0 9 0,0 0-9 16,0 0 10-16,0 0-10 0,0 0 10 0,4 9-10 15,-4-6 24-15,0-3-2 0,0 0 0 0,-4-3 0 16,4-9-4-16,0 3-1 0,-3 3 0 0,3-14 10 16,-4-1-12-16,1 6-3 0,-1-8 0 15,1 8-12-15,-1 0 0 0,1-5 0 0,3 8 0 16,-4 0 0-16,-3-2 0 0,4 2-9 0,-1-6 9 0,1 1-15 0,3 2 3 15,-4-3 1-15,1-14 0 0,3 11-1 0,-4 1-1 0,4 2 0 16,0 6 0-16,0 1 13 0,4 2-11 0,-4-3 11 0,3 0-10 16,1-2 10-16,-4 2-10 0,3 3 10 0,1 0-10 15,-1-3 1-15,4 4 0 0,-3 2 0 0,3 0 0 16,-4 0 1-16,4 0 0 0,0 3 0 0,-7 3 0 16,8-6 8-16,-8 6-13 0,14-3 5 15,-14 3 8-15,0 0-8 0,10 0 8 16,1 3 0-16,-1 0 0 0,-10-3 0 0,11 9-11 15,0 0 11-15,-1 0-8 0,-3 2 8 0,0 7 0 0,0-3 0 0,0 5-8 16,0 1 8-16,-3-6 0 0,3-1 0 0,0 1 0 16,-3 8 0-16,3 1 11 0,0-9-3 0,0 8 0 15,0-2-8-15,0 8-9 0,0-8 9 0,-4 11-13 16,5 0 13-16,-1 1 0 0,-7-1 0 0,3 3 10 16,1-14-10-16,-4 5 0 0,3 1 0 0,1-7 8 15,-1-2-8-15,1 0 0 0,-1-6-10 0,1-1 10 16,-4-2 0-16,3-3 0 0,-3-6 0 0,0 0 0 0,0 0 0 15,0 0 0-15,0 0 0 0,0 0 0 16,0 0-133-16,0 0-21 0</inkml:trace>
  <inkml:trace contextRef="#ctx0" brushRef="#br0" timeOffset="1543.005">9952 12312 1198 0,'0'0'26'0,"0"0"6"0,0 0 0 0,0 0 3 0,0 0-35 0,0 0 0 0,0 0 0 0,0 0 0 15,0 0 85-15,0 8 11 0,0-8 1 0,3 6 1 16,1 0-39-16,-1 0-8 0,-3-6-2 0,8 6 0 16,-5 0-5-16,4-3 0 0,-3 0-1 0,3 3 0 15,3-1-18-15,-3 1-3 0,0-3-1 0,4 3 0 16,0-3-21-16,-1 6 0 0,1-9 0 0,3 6 0 15,-4-6 0-15,1 6 0 0,0-6 0 0,-1 0 0 16,4 0 0-16,-3 0 0 0,-1 0 0 0,5-6 0 16,-5 6 0-16,1-6 0 0,-1-3 0 0,1 3 0 15,-1 0 0-15,1 0 0 0,-4 1 0 0,4-4 0 0,-4 6 0 16,0-3 0-16,0 0 0 0,0-6 0 0,0 6 36 0,-4-5 2 16,5 5 1-16,-5 3 0 0,1-3-39 0,-4 3 0 15,3 0 0-15,1-3 0 0,-4 0-12 0,0-5 0 16,-4 5 0-16,1 3 0 0,3-6 12 0,-4 3 0 15,-3 0-9-15,0 0 9 0,0-3-21 0,-4 4 0 16,1-7 0-16,-1 6 0 0,-3 0 48 0,-4 3 9 16,4-3 3-16,0 6 0 0,0 0-31 0,0 3-8 15,3 0 0-15,-3 3 0 0,4 3 0 0,-1 3 0 0,4-7 0 16,-4 7 0 0,4-3-30-16,0 0-7 0,4 6-2 0,-4-4 0 0,0 1 55 15,3 6 12-15,-3 2 1 0,4 4 1 16,3 2-48-16,-4-2-10 0,1 2-1 0,3 4-1 0,0-7 42 0,0-2 9 15,0 2 2-15,0-2 0 0,3-1-23 0,1-5 0 0,-4-3 0 0,3 3 0 16,1-4-19-16,3-2-1 0,-4 6-1 0,4-9 0 16,0 0 29-16,0 0 7 0,4-4 1 0,0-2 0 15,-1 6-26-15,4-6-5 0,4 0-1 0,0 0 0 16,3 0 16-16,-4 0 0 0,8-3 0 0,-4 0 0 16,4 1-170-16,0 2-31 0</inkml:trace>
  <inkml:trace contextRef="#ctx0" brushRef="#br0" timeOffset="2550.346">11289 12085 1267 0,'0'0'28'0,"0"0"5"0,0 0 2 0,-7 6 1 0,0 0-36 0,7-6 0 0,-4 3 0 0,1 3 0 15,-1 0 0-15,4 5 0 0,-3 1 0 0,3 0 0 16,0 0 58-16,0 2 5 0,0 4 1 0,0 0 0 0,3-7-8 0,1 7 0 15,-1-6-1-15,4 3 0 16,0 8-37-16,4-2-7 0,-4 14-2 0,4 0 0 16,3 6 5-16,3 1 1 0,1-4 0 0,-4 3 0 0,4 3-15 15,-4-9 0-15,0 6 0 0,-3 1 0 16,-1-7 0-16,1 3-20 0,-4 0 4 0,0 1 0 0,0-4 49 0,-4-3 11 16,1 3 1-16,-4-5 1 0,0-4-22 0,-4 1-5 15,4-1-1-15,-3 1 0 0,3-4 23 0,-7 4 5 16,3-10 1-16,1 1 0 0,-1-3-34 0,1-4-13 15,-1-5 11-15,4-6-11 0,0 0 24 0,-7 6-2 16,7-6 0-16,-7 0 0 16,0-6 0-16,3 6 0 0,1-12 0 0,-1 7 0 15,1-4-43-15,-1-3-9 0,1-3-2 0,-1 1 0 16,1-1 32-16,-4-6 0 0,3 7 0 0,-3-10 0 16,4 4 0-16,-4-4 0 0,3-2 0 0,0-4 0 0,-3 4 0 0,0-4 18 15,0 7-2-15,0-10-1 0,4 10-15 0,-4 2 0 16,3-5 0-16,1 5 0 0,-1-5-9 0,4 2-5 15,-7-11-1-15,4 3 0 0,3-4 24 0,0 4 5 16,-4-6 1-16,4 6 0 0,0-4-15 0,4 1 0 0,-1 9 0 0,1-4 0 16,-1 4 0-16,4 8 0 0,-3-8 0 0,-1 5 0 15,4 0 0-15,0-2 0 0,0 2 0 0,4-2 0 16,-4 2-14-16,4 1 1 0,-4 5 0 0,3-9 0 16,1 7 13-16,3 2 0 0,-3-5 0 0,3 2 0 15,3 3-13-15,-3 1 0 0,4-7 0 0,-4 3 0 16,4 7-31-16,3-1-5 15,-3-6-2-15,-1 6 0 0,4 4 51 0,-3 2 12 0,0 0 2 0,-1 6 0 0,1 0-14 16,3 0-15-16,-3 3 3 0,-1 0 1 16,-2 5 11-16,-1 1-8 0,-4 6 8 0,1-3-8 0,-1 2 8 0,-3 1 0 15,0 3 8-15,-3-3-8 0,0 5 0 0,-4-2 0 16,0-1 0-16,-4 4 0 0,0-3 12 16,1 5 7-16,-4-11 1 0,-4 6 1 15,4-1 3-15,-3-2 1 0,3-3 0 0,-4 5 0 0,-3-2-6 0,3-3-2 16,-3-1 0-16,0 1 0 0,4-6 1 0,-1-6 0 15,4 3 0-15,0 0 0 0,0-3-4 0,-4 3-1 16,1-3 0-16,-5 0 0 0,5 0-13 0,-4 0 11 16,0 0-11-16,0-3 10 0,-1 3-10 0,1 0 0 15,4 0-10-15,-4-3 10 16,0 0-28-16,-1 3 0 0,-2-6 0 0,6 6 0 16,1-6-20-16,-1 6-4 0,-3-6-1 0,7 1 0 15,0 5-73-15,0-6-14 0,0 3-4 0,3 0-364 0,4 0-72 0</inkml:trace>
  <inkml:trace contextRef="#ctx0" brushRef="#br0" timeOffset="3228.208">12217 12112 1267 0,'0'0'28'0,"0"0"5"0,-4-3 2 0,-3-3 1 0,4 3-36 0,-1 0 0 16,1-3 0-16,-5 0 0 0,1 0 100 0,4 0 12 15,3 6 4-15,-7 0 0 0,-4-2-43 0,4-1-8 16,-3 3-1-16,3 3-1 0,-4-3-31 0,4 2-7 0,-4-2-1 16,-3 6 0-16,7 0-9 0,0 0-3 15,-3 3 0-15,-1-3 0 0,4 0-12 0,0 5 0 16,3 1 0-16,-3 0 0 0,4 0 0 0,-1-3 0 0,1 5 0 16,-1 1 0-16,1 3 0 0,-1-7 0 15,4 1 0-15,-3 3-10 0,3-3 10 0,0 5 0 16,0-11 0-16,0 3 0 0,0-3 0 0,0 3 0 15,0-1 0-15,3 4 0 0,-3-12 0 0,0 6 0 16,4 0 0-16,-1 0 0 0,4 0 0 0,0 0 0 0,0 2 0 0,0 1 0 16,0-6 0-16,4 3 0 0,0 0 8 0,3 0-8 15,0-6 8-15,-4 0-8 0,4 0 8 0,-3 0-8 16,3-6 0-16,0 0 0 0,0-3 0 0,1 3 0 16,-1-5 0-16,0 2 0 0,3 0 0 0,-2 3 8 15,-1-6-8-15,-4-2 0 0,1 5 0 0,-1-3 0 16,-3 3 0-16,0-3 0 0,-3-2 0 0,3 2 0 15,-3 0 0-15,-4 0 0 0,3 1 0 0,-3-7 0 16,0 9 8-16,-3-5-8 0,3 5 8 16,-4-3-8-16,1 6 9 0,-5-9-9 0,1 7 12 0,-3-1-12 15,-1 0 11-15,1 0-11 0,-4 3 10 0,3 0-10 16,-3-2 0-16,-4 5-18 0,1 0 2 0,-1 0 1 16,4 3-11-16,3 3-2 0,-3-3-1 15,0 6 0-15,3 2 29 0,1 10 0 0,-1-6 0 0,1 5 0 16,3 10-57-16,0-1-6 0,3-2-1 15,1 2 0-15,3-5 0 0,0 5 0 0,0-8 0 0,3 0 0 16,4 8-102-16,-3-11-21 0,3 5-4 0,-4-11-1 0</inkml:trace>
  <inkml:trace contextRef="#ctx0" brushRef="#br0" timeOffset="3769.079">12488 12112 1036 0,'0'0'23'0,"0"0"5"0,0 0 0 0,-3 9 1 0,3-4-29 0,0 10 0 0,-4-9 0 0,4 6 0 15,0-6 57-15,0 2 6 0,-3 4 1 0,3 0 0 16,3 0 20-16,1-6 5 0,-4 8 1 0,3-2 0 16,1-3-42-16,-1 0-9 0,1 8-2 0,3-5 0 15,-3-6-18-15,3 3-4 0,0 0-1 0,-4 5 0 0,1-8-14 0,-1 6 11 16,1-6-11-16,-1-3 10 0,1 3-22 0,-4-6-5 16,0 0-1-16,0 0 0 0,3 8 38 0,-3-8 8 15,0 0 2-15,0 0 0 0,0 0-17 0,0 0-3 16,0 0-1-16,0 0 0 0,-7 3 19 0,7-3 3 15,-7-3 1-15,0 3 0 0,0-5-2 0,4-1 0 16,-4 0 0-16,-1 0 0 0,5 0-4 0,-1 0-1 16,-3-6 0-16,4 1 0 0,-1 2-13 0,1-3-4 15,-1 0 0-15,1 1 0 0,-1-1-8 0,1 0 12 16,3 3-12-16,-4-3 12 0,4 1-12 0,0-1 0 0,0 3 0 16,0 0 0-16,4-2 0 15,-4 2 0-15,3 3 0 0,1 0 0 0,-1-6-10 0,1 3 10 16,3 1 0-16,0-1-9 15,-4 3 9-15,4 0-10 0,1 0 10 0,-5 0-10 16,8 0 0-16,-4-2 0 0,0 5 0 0,3-3 0 16,1 3-21-16,-1 0-4 0,5 0-1 0,-5 0 0 15,4 3-37-15,-3 0-8 0,3 0-2 0,-3 0 0 16,-1 0-87-16,1 0-18 0,-1 3-3 0</inkml:trace>
  <inkml:trace contextRef="#ctx0" brushRef="#br0" timeOffset="4278.011">12922 11518 1190 0,'0'0'33'0,"0"0"9"0,0 0-34 0,0 0-8 0,0 0 0 15,0 0 0 1,0 0 67-16,0 0 11 0,0 0 2 0,0 0 1 0,0 6-1 0,0 0 0 15,0-6 0-15,4 11 0 0,-4-5-42 0,0 6-9 0,0 0-1 0,0 2-1 16,0-2 8-16,0 0 1 0,0 6 1 16,0-4 0-16,3 4 8 0,-3 5 2 0,0 4 0 15,4-1 0-15,-4 4-25 16,0-4-5-16,3 7-1 0,-3-4 0 16,4 0-16-16,-4 4 0 0,3-4 0 0,-3 1 0 0,4-1 0 0,-4 3 0 15,0-2 0-15,3 14 0 0,-3-6 36 0,4 0 1 0,-4-3 0 0,4 1 0 16,-4-1-8-16,3 0-1 0,1-2-1 0,-1 2 0 15,1-3-36-15,-1-2-7 0,1-7-2 0,-1 1 0 16,1-4 18-16,-1-2 0 0,1-3 0 0,-4-4 0 16,3 1 13-16,-3-6 3 0,4-6 1 0,-1 6 0 15,-3-12-65-15,4 6-12 0,-1-6-4 0,-3-9 0 16,4 1-102-16,-4 5-21 0,0-20-4 16,0-7-589-16</inkml:trace>
  <inkml:trace contextRef="#ctx0" brushRef="#br0" timeOffset="4643.435">12813 12053 1389 0,'0'0'30'0,"0"0"6"0,0 0 2 0,0 0 2 0,0 0-32 0,0 0-8 0,0 0 0 0,0 0 0 16,0 6 68-16,0-6 11 0,0 0 2 0,3 6 1 16,1-3-15-16,3 0-3 0,0-1-1 0,0-2 0 15,4 6-21-15,-1-6-4 0,4 0-1 0,-3 0 0 16,3 0-14-16,0 0-3 0,0 0-1 0,0 0 0 15,1 12-9-15,-1-12-2 0,3 6 0 0,-3-6 0 16,1 0-8-16,-1 0 8 0,3 0-8 0,-3 0 8 16,0-6-19-16,1 0-4 0,-1 0-1 0,0 6 0 15,3 0-120 1,-2 0-25-16,-1 0-5 0,0 12-600 0</inkml:trace>
  <inkml:trace contextRef="#ctx0" brushRef="#br0" timeOffset="5390.472">13349 12044 1285 0,'0'0'28'0,"0"0"5"0,0 0 2 0,0 0 2 0,0 0-29 0,0 6-8 0,0-6 0 0,0 6 0 16,0-6 75-16,0 0 13 0,0 6 4 0,0-6 0 16,0 0-49-16,4 6-10 15,3-3-1-15,-7-3-1 0,3 2 15 0,1 4 3 16,3 0 1-16,-4-6 0 0,4 6-26 0,0-6-6 0,-3 0-1 0,3 6 0 15,4-6-9-15,-4 0-8 0,0 0 12 0,-4 0-12 16,4 0 0-16,0 0 0 0,0 0-15 0,-3 0 5 16,3 0 10-16,0 0 0 0,0 0 0 0,0 6 0 15,0 9 12-15,0-7 5 0,0-2 1 0,0-3 0 16,0-3-29-16,1 0-5 0,2 0-2 0,-3-3 0 16,4-3 30-16,-4 3 5 0,0-2 2 0,3 2 0 0,-3-3-31 15,1 0-5-15,-1 0-2 0,0 0 0 0,0-6 31 16,0 6 5-16,-4-2 2 0,1 2 0 0,-1-3-31 0,1 3-5 15,-4 0-2-15,0-3 0 0,3 4 19 0,-6-1 0 16,3 0 0-16,-4 0 0 0,-3 0 0 0,0 0 0 16,0-3 0-16,-3 3 0 0,-1 1 0 0,0-1 0 15,1 0 0-15,-4 0 0 0,-4 0 0 0,4 3 0 16,-4 0 0-16,4-3 0 16,0 3 29-16,0 3 10 0,0 0 1 0,0 0 1 15,0 9-20-15,3-3-4 0,0 6-1 0,1 0 0 16,3-7-16-16,-4 1-9 0,4 0 1 0,0 0 0 0,0 3 8 0,0 3-13 15,4-1 5-15,-1 1 8 0,0 0-12 0,4 0 12 16,0-4-12-16,0 4 12 0,4 3-10 0,-4-3 10 16,0 8 0-16,4-5-9 0,-4 6 9 0,0-4 0 0,3 1 0 0,-3-1 0 15,0-2 0-15,4 3 0 0,-1-1 0 0,1-5 0 16,-1 0 0-16,1 3 12 0,-1 2-4 0,4-5 0 16,-3 0 0-16,-1-6 0 0,4 8 0 0,0-5 0 15,0 6-8-15,-3-9 11 0,7 0-11 0,-4 5 12 16,0-5-12-16,3 0 12 0,1-3-12 0,-1 0 12 15,1 0-12-15,0 0 0 0,-1-3 0 0,1 0 8 16,-1-3-8-16,1 0 0 0,3 3 0 0,-3-3 0 16,-1 0-48-16,1 0-12 15,-1-3-3-15,1 3 0 16,-4-2 23-16,7-1 5 0,-3 6 1 0,-1-6-526 0,1 6-104 0</inkml:trace>
  <inkml:trace contextRef="#ctx0" brushRef="#br0" timeOffset="6447.127">13589 12653 1267 0,'0'0'28'0,"0"0"5"0,0 0 2 0,0 0 1 0,4 0-36 0,3 6 0 15,-4-4 0-15,4 4 0 16,-3-3 58-16,-1 3 5 0,-3-6 1 0,4 6 0 0,-1 0-52 0,-3-6-12 15,4 3 0-15,-4-3 0 0,3 12 29 0,-3-12 3 16,0 0 1-16,0 0 0 16,0 0-53-16,0 0-10 0,0 0-2 0,0 0-1 0,0 0 33 0,-3 0 0 15,-4 0 0-15,0 0 0 0,7 0 0 0,-11 5 0 16,4-5 0-16,-4 6 0 0,1-6 0 0,3 0 0 0,-4 0 0 16,4 6 0-16,0-6 16 0,0 0 11 0,7 0 1 0,-7 3 1 15,4 0-18-15,3-3-11 0,-8 3 12 0,8-3-12 16,-7 6 8-16,7-6-8 0,0 0 0 0,0 0 0 15,0 0 13-15,0 0-4 0,0 0-1 0,-3 9 0 16,3-9 1-16,0 0 0 0,0 0 0 0,0 0 0 16,0 6-9-16,0-6 0 15,0 0 0-15,3 6-11 0,1 2 11 0,-1-8 0 0,1 6 0 0,3 0 0 16,0-6 0-16,0 6 0 0,0-6 0 0,0 9 0 16,4-6 0-16,-4 3 0 0,3 0-10 0,-2-1 10 15,2-2-11-15,-3 3 11 0,4 0-10 0,-4 0 10 16,0 0-20-16,0 0 3 0,-4-6 0 0,-3 0 0 15,4 3-9-15,-4-3-2 0,0 0 0 0,0 0 0 16,0 0 0-16,0 0-1 0,0 0 0 0,0 0 0 16,0 0-2-16,0 0 0 0,0 0 0 0,0 0 0 0,0 0 31 0,0 0 0 15,-4 6 0-15,1-1 0 0,-1 1 0 0,-3 0 0 16,4 0 0-16,-1-3 0 0,-3 6 45 0,4-3 15 16,-4 0 4-16,3-1 0 0,1 1-52 0,3 0-12 15,0-6 0-15,-4 9 0 0,4 0 0 0,-3-3 0 16,3 3 0-16,0-4 0 0,0-5 0 0,0 6 0 15,0 0 0-15,0-6 0 0,0 6 0 0,3 3 0 0,-3-9 0 16,0 6 0-16,4 0 0 0,-1 0 0 0,1-1 0 0,-1 1 0 16,-3-6 0-16,7 6 0 15,-3-6 0-15,-1 12 0 0,4-12 0 16,-3 3 0-16,3 0 0 0,0 3 0 0,-4 0 10 0,5-3-1 16,-1-1 0-16,0 4 0 0,3-3-24 0,-3 0-5 15,0 0 0-15,0 3-1 16,0 0-117-16,1-6-23 0,9 6-5 0,-17-6-1 0</inkml:trace>
  <inkml:trace contextRef="#ctx0" brushRef="#br0" timeOffset="9923.357">14813 11974 608 0,'0'0'12'0,"0"0"4"15,7 0-16-15,0 2 0 0,0-2 0 0,-3 3 0 16,3 0 44-16,0 0 5 0,-4 3 2 0,5 0 0 15,-5 0 0-15,4-3 0 0,-3 3 0 0,3 0 0 0,0 0-20 0,-4-1-4 0,4 1-1 0,0 0 0 16,0 0-26-16,0 0 0 0,1 0 0 0,-1 0 0 16,3 0 0-16,1-4 0 0,-1 4 0 0,1 0 0 15,0 0 0-15,3 0 0 0,0 0 0 0</inkml:trace>
  <inkml:trace contextRef="#ctx0" brushRef="#br0" timeOffset="10287.01">14788 12382 1074 0,'-3'6'30'0,"-4"0"8"16,7-6-30-16,0 0-8 0,0 0 0 0,0 0 0 16,-4 6 91-16,4-6 17 0,0 0 3 0,0 0 1 15,0 0-35-15,0 0-6 0,0 0-2 0,-3 6 0 16,3-6-36-16,0 6-7 0,0-1-2 0,0-5 0 15,3 6-24-15,1-3-16 0,-1 3 3 0,1-3 0 16,3 3 25-16,0 0 4 0,0 3 2 0,4 2 0 16,-1-5-18-16,1 0 0 0,3 0 0 0,0 0 0 0,0 0-20 15,4-3 0-15,-1-3-1 0,1 3 0 16,0 3-27-16,3-3-4 0,0 2-2 0,0-5 0 16,-3 0-29-16,0 0-5 0,-1-5-2 15</inkml:trace>
  <inkml:trace contextRef="#ctx0" brushRef="#br0" timeOffset="11110.345">16157 12079 1601 0,'-7'0'45'0,"-3"6"11"0,3 0-45 0,-4-6-11 0,0 6 0 0,1-3 0 16,-1 0 57-16,-3 3 10 0,4 0 1 0,-5 2 1 16,-2 1-17-16,3 0-4 0,-4 3-1 0,4-3 0 15,0 0 21-15,0 5 5 0,3-5 1 0,0 6 0 16,1-9-119-16,3 8-24 0,0-2-5 0,0-3-1 15,0 6 60-15,3 2 15 0,1-8 0 0,-4 3 0 16,7-3 0-16,-4 5 0 0,4-2 0 0,0-12 0 16,4 6 0-16,-1 3 0 0,-3-9 0 0,7 9 0 15,0-1 0-15,-7-8 0 0,11 3 12 0,-4 0-12 16,3 0 0-16,-3-3 0 0,4-3 0 0,0 0 0 16,-1 0 0-16,-3-5 0 0,7 2 0 0,-7 0 0 15,4 0 0-15,-4-6 0 0,0 6 10 0,4-5-10 16,-4 2 8-16,-4 3-8 0,4-3 0 0,-3 6 8 15,-4-3-8-15,3 0 0 0,-3-5 0 0,0 11 8 16,4 0-8-16,-4 0 0 0,0 0 0 0,0 0 0 16,0 0 0-16,0 0 0 0,0 0 0 0,0 0 0 15,0 0 0-15,0 0 0 0,0 0 0 0,0 0-11 16,4 0 1-16,-1 11 0 0,1-5 0 0,-4 3 0 0,3 0 10 0,1 0 0 16,-1 2 0-16,1 1 0 0,3 0 0 0,-4-3 0 0,1 5 0 0,-1-2 0 15,1-3 0-15,-1 3-8 0,4-6 8 16,0 5 0-16,-3-5 0 0,3 0 0 0,4 0 0 0,-4-3 0 15,0 0-19-15,0 0 2 0,0-3 0 16,0 0 0-16,3 0-160 0,-2 0-32 16</inkml:trace>
  <inkml:trace contextRef="#ctx0" brushRef="#br0" timeOffset="12011.026">17664 12209 1706 0,'-15'-6'72'0,"1"0"-58"16,4 0 14-16,-8-3 2 0,4 0 1 0,0 4 0 15,0-1-31-15,0 3 0 0,0-3 0 0,-1 0 0 16,1 0 47-16,0 6 3 0,0-6 1 0,7 3 0 16,-4 3-31-16,1-6-7 0,3 3-1 0,-4 3 0 15,4 0-12-15,4 9-10 0,-4 0 2 0,-4 3 0 16,4 0-4-16,0 5 0 0,0 4 0 0,3-4 0 15,1 4 0-15,-1 3-1 0,1-1 0 0,-1 1 0 0,1 2 13 16,3-5-11-16,-4 2 11 16,4 1-10-16,4-7 10 0,-4-2 0 0,7-3 0 0,-4 5-8 0,1-11 8 15,3 0 0-15,-4-3 0 0,4 0 0 0,4-3 0 0,-4-3 9 16,4-3-1-16,-1 3-8 0,1-8 27 0,3-4-2 16,-3 3 0-16,-1-6 0 15,4 1 0-15,0-4 0 0,0-5 0 0,-3 5 0 16,3-8-25-16,-3 2-20 0,-1-2 3 0,1 2 1 0,0-5 40 0,-4 3 9 15,0-4 2-15,0 4 0 0,-4-3-22 0,4-4-4 16,-3 4-1-16,-4 9 0 0,3 5-8 0,-3-9 0 16,0 4 0-16,0-4 0 15,0-2 0-15,0 0-11 0,-3-4 3 0,-1-14 0 16,1-3-22-16,-1 0-4 0,-3-11-1 0,4 11 0 16,-1 3 35-16,1 8 14 0,-1 7-1 0,1 6 0 0,-1-1-13 0,0 12-12 15,1-8 3-15,-1 11 0 0,4 3-3 0,0 3 0 0,0 6 0 0,0 0 0 16,0 0 0-16,0 0-1 0,0 0 0 0,0 12 0 15,-3 3 13-15,3 8-12 0,0 1 12 0,-4 2-12 16,4-2 12-16,0 8 0 0,4 4 0 0,-4 2 0 16,0-6 0-16,0 9 0 0,3-3 0 0,4 15 0 15,-3-9 0-15,3 6 0 0,-3 0 8 0,3 0-8 16,0-3 0-16,-4-2 0 0,8-1 0 16,-4 0 0-16,0 0 0 0,-4-3 0 15,4 0 0-15,-3-3 0 0,0-5 0 0,-1 2 0 0,1 3 8 0,-1-14-8 16,1 5 0-16,-1-2 0 0,1-7 0 0,-1-2 0 15,1 5 8-15,-4-11-8 0,3 0 0 0,1 3 0 16,-1-4 8-16,1-5-8 0,-1 0 0 0,-3-6 0 16,7 0 8-16,-7 0-8 0,4 0 0 0,3 0 0 15,0 0-33-15,-3-12-14 0,-1 6-2 0,4-11-487 16,0-1-96-16</inkml:trace>
  <inkml:trace contextRef="#ctx0" brushRef="#br0" timeOffset="12616.486">18038 12079 1508 0,'0'0'33'0,"0"0"7"0,0 0 2 0,-8 0 0 0,1 0-34 0,0 6-8 0,0-6 0 0,0 6 0 16,0-6 80-16,0 6 13 0,0-6 3 0,0 6 1 15,-4 0-55-15,4-3-11 0,0 6-3 0,0-4 0 16,4 10-28-16,-4-9 0 0,3 6 0 0,1-3 0 16,-1 5 33-16,1 1 1 0,3 3 0 0,0-7 0 15,0 7-23-15,3-3-11 0,1 8 10 0,-1-11-10 16,1 6-25-16,3 8-11 0,-4-11-3 0,4 5 0 15,-3 1 56-15,-1-9 11 0,4 5 3 0,-3-2 0 16,3-3-50-16,-3 0-9 0,-1-1-3 0,4-8 0 0,0 3 54 0,0-3 10 16,0 0 3-16,0-3 0 0,0 0-21 0,0-3-4 15,4-3-1-15,-4 0 0 0,0-5 8 0,4-4 2 16,-4 0 0-16,0 0 0 0,0-2-20 16,0-1 0-16,-3-2 0 0,3 2 0 0,-4 0 0 15,1-8 0-15,-4 8 0 0,3-5 0 16,-3 5 0-16,0-3 0 0,-3 4 0 0,3-4 0 0,-4 1 0 0,1 5 0 15,-1 3 0-15,1-2 0 16,-5 2 0-16,5 3 0 0,-4 0 0 0,3 3 0 0,-3-6 0 0,0 7 0 16,0-1 0-16,-3 0 0 0,3 0 0 0,-1-3 0 15,-2 3 0-15,-1 0 0 0,1 1-8 0,-1 5 8 0,1-6-13 0,2 12 5 16,-2-6-7-16,3 5-1 0,-4 1 0 0,4 3 0 31,0 0-20-31,0 3-4 0,0 2 0 0,0 4-1 0,3 3 41 0,1 8 0 0,-1-8 0 0,4 14 0 31,-3-9-21-31,3 1-6 0,0 5-1 0,3-11 0 0,-3 8-8 16,0-11-3-16,0 5 0 0,4-2 0 0,-1-9-20 0,1-4-4 16,0-2-1-16,3 0 0 0,3-6-97 0,1-6-20 15</inkml:trace>
  <inkml:trace contextRef="#ctx0" brushRef="#br0" timeOffset="13134.666">18327 12059 1250 0,'0'0'35'0,"0"0"9"0,-7-3-36 0,0-3-8 0,3 3 0 0,4 3 0 0,-3-6 98 0,3 6 18 16,-7 0 3-16,7 0 1 0,0 0-32 0,0 0-7 15,-7 0-1-15,-1 3 0 0,1 0-49 0,0 0-11 16,0 3-1-16,4-3-1 0,-4 3-18 0,3 0-11 16,-3 2 2-16,4 4 0 0,-1-3 9 0,4 6 0 0,-3 2 0 15,-1 4 0-15,4-6 12 0,-4 8 5 0,4-5 1 16,4 5 0-16,-4-5-18 0,4 2 0 16,-1-2 0-16,4-3 0 0,0 2 0 15,-3 1 0-15,3-6 0 0,0-6-9 0,0 5-4 0,0-5-1 16,4 3 0-16,-4-3 0 0,3 0 14 0,4 0 0 15,-3-6 0-15,-1 6 0 0,1-6 0 0,0 0 0 0,3-6 0 0,-4 6 0 16,4-6 16-16,-3 0 5 0,3-3 2 0,-3 0 0 16,-1-2-23-16,1 2 0 0,-1-3 0 0,-3 6-12 15,1-11 12-15,-1 5-8 0,-4-3 8 0,1 3-8 16,-1-5 8-16,-3 2-10 0,0-3 10 0,0 1-10 16,0-1 10-16,-3 0 0 0,-4 4 0 0,0 2 0 15,3-3 0-15,-7 1 0 0,4 5 0 0,-7 0 0 16,4 0 8-16,-4-3-8 0,3 1 10 0,-3-1-10 15,0 3 0-15,3 0-20 0,-3 0 4 0,0 4 0 0,3 5 16 0,1 0 0 16,-1 0-8-16,4 5 8 16,0 4-53-16,4-3-7 0,-4 0-2 0,3 3 0 15,4-3-18-15,-4 0-4 0,4 8-1 0,-3-2-599 0</inkml:trace>
  <inkml:trace contextRef="#ctx0" brushRef="#br0" timeOffset="13779.522">18627 12035 1497 0,'0'0'32'0,"0"0"8"0,0 0 0 0,0 9 4 0,0-9-36 0,0 6-8 0,0-6 0 0,3 9 0 15,-3-3 58-15,0 2 10 0,0 4 1 0,4 0 1 16,-4-6-19-16,0 6-4 0,0-1-1 0,3 10 0 16,-3-9-27-16,0 0-6 0,0 5-1 0,4-2 0 31,-4 2-1-31,0-5-1 0,3 0 0 0,-3 3 0 0,4 2-10 0,-4-5-14 0,0-6 3 0,0 6 1 15,0-3 10-15,0-9 0 0,3 11 0 0,-3 1 0 16,0-12 0-16,4 12 0 0,-4-12 0 0,0 0 0 16,0 0 10-16,0 0 4 0,0 0 1 0,0 0 0 15,0 0-3-15,0 0-1 0,0 0 0 0,0 0 0 16,0 0 21-16,0 0 5 0,0 0 1 0,3-6 0 16,1 0-30-16,-4 6-8 0,3-6 0 0,-6-6 0 15,3 1 52-15,0 2 10 0,-4-3 2 0,4 0 0 16,-3 1-52-16,-1-7-12 0,-3 0 0 0,4 4 0 15,-4-4 0-15,3 3 0 0,-3-2 0 0,0 5 0 16,4 0 0-16,-4-3 0 0,3 7 0 0,0-1 0 16,1 3 0-16,-1 0 0 0,4 0 0 0,0 6 0 15,0 0 0-15,0 0 0 0,0 0 0 0,0-6 0 16,0 6 0-16,4-6 0 0,-1-2 0 0,-3 8 0 0,8-6 0 16,-1 3 0-16,0 0 0 0,0 0 0 0,0-3-11 0,3 3-5 15,-3 0 0-15,4 0-1 16,0-3 27-16,-1 0 6 0,1 1 0 0,-1-1 1 15,1 0-65-15,-1 0-12 0,1 3-4 0,0-3 0 16,-1 3 52-16,1-6 12 0,-4 6 0 0,0 0 0 16,0-2-16-16,-7 5-1 0,0 0 0 0,7-6 0 15,-3 0-38-15,3 6-7 0,0-6-2 0,0-3 0 16,-4 0-37-16,4 3-8 0,0 0-2 0,-3 4 0 0,3 2-65 0,0-3-12 16</inkml:trace>
  <inkml:trace contextRef="#ctx0" brushRef="#br0" timeOffset="23024.648">9620 13652 698 0,'0'0'14'0,"0"0"5"0,0 0-19 0,0 0 0 0,0 0 0 0,0 0 0 16,0 0 48-16,0 0 5 0,0 0 2 0,0 0 0 15,0 0 5-15,0 0 0 0,0 0 1 0,0 0 0 16,0 0-7-16,0 0-2 0,-3 9 0 0,3-9 0 15,0 6 1-15,-4 0 0 0,4-6 0 0,-3 12 0 16,3-1-33-16,-4-5-8 0,4 0 0 0,-3 3-1 16,3 0 28-16,-4 2 5 15,4-2 2-15,0 3 0 0,-3 0-25 0,3 2-5 0,0-2 0 16,0 0-1-16,0 0 2 16,0 5 1-16,0-5 0 0,0 0 0 0,3 6-18 0,-3-4 8 15,4-5-8-15,-1 3 0 0,-3 5 8 0,4-5-8 0,-4 0 0 0,3 0 0 16,1-1-9-16,-1-2-9 0,1 3-2 0,-1 0 0 15,1 0 20-15,-1-7 0 0,1 4 0 0,-1 0 0 16,1 0 0-16,-1 3 0 0,1-1 0 0,3-5 0 16,-3 3 20-16,3 0 7 0,0 3 1 0,0-6 1 15,0-1-29-15,0 4 0 0,3-3 0 0,-2 0 0 16,-1-6 10-16,0 3-10 0,0-3 10 0,0 0-10 16,0 0 10-16,3-3-10 0,-3 3 10 0,0-6-10 15,1 6 9-15,2-6-9 0,-3 0 8 0,0 1-8 16,0-1 0-16,0 0 0 0,0-3 8 0,0 0-8 15,0 3 0-15,1 3 8 0,-1-8-8 0,0 2 8 16,3 0-8-16,-3 3 0 0,4 0 0 0,-4 0 0 0,0 0 0 0,0 1 0 16,0 2 0-16,0-3 0 0,-3 0 0 0,3-3 0 15,-4 3 0-15,1 0 0 0,-1 0 0 16,1 0 0-16,-1 1 9 0,-3-7-9 0,0 6 8 16,4-9-8-16,-4 6 10 0,-4 1-10 15,4-1 9-15,0 0-9 0,-3 3 8 0,3 0-8 16,-4-6 0-16,4 4 0 0,-3-4 0 0,-1 0 0 15,4 0 0-15,0 1 0 0,-3-1 0 0,3 3 0 0,0 9 0 0,0 0 0 0,0 0 0 0,-4-9 0 16,4 3 0-16,-3-2-20 0,3-4 3 0,0 6 1 31,-4-6-33-31,4 3-7 0,-3 0 0 0,3 1-1 0,0-1-23 16,0 6-5-16,0-9-1 0,0 12 0 0,0 0-112 0,0 0-22 0</inkml:trace>
  <inkml:trace contextRef="#ctx0" brushRef="#br0" timeOffset="23780.453">10224 13867 1148 0,'0'0'25'0,"0"0"6"0,0 0 1 0,0 0 0 0,0 0-32 16,0 0 0-16,0 0 0 0,-8 6 0 0,5-3 84 0,-4 0 10 0,7-3 2 0,-4 8 1 15,1-2-35-15,-1 0-7 0,1 0-2 0,-1 3 0 16,4 0-33-16,0-1-8 0,-3 4 0 0,3 0-1 16,0 0 38-16,0-3 8 0,0-1 2 0,0 1 0 15,0 0-35-15,3 6-6 16,-3-9-2-16,0 2 0 0,4 1-16 0,-4 0-14 0,0-3 2 0,0 6 1 16,0-6 11-16,0-6 0 0,3 5 0 0,-3-5 0 15,0 0 0-15,0 0 0 0,0 0 0 0,0 0 0 16,0 0 0-16,0 0 0 0,0 0 0 0,0 0 0 15,0 0 0-15,0 0 0 0,0 0 0 0,0 0 0 16,0 0 0-16,0 0 0 0,0 0 0 0,0 0 0 16,4 0 0-16,-4 0 0 0,3-5 0 0,4-1 0 0,-3 0 0 0,-1-3 0 15,1 3 0-15,0-3 0 0,-1 0 24 0,1 4 8 16,-1-1 0-16,1-9 1 0,-1 3-33 0,4 3 0 16,-3 1 0-16,3-4 0 0,-4 6 9 0,1-6-9 15,-1 6 0-15,1 0 9 0,-1 4-9 0,1-4 0 16,3 3 0-16,-3-3 0 0,-4 6 0 0,7-3 0 15,0 0 0-15,0 0 0 0,-7 3 0 0,3-3 0 16,4 3 0-16,0-3 0 16,4 3-32-16,-4-6-1 0,0 6-1 15,0 0 0-15,4-6 34 0,-4 6 0 0,0 0 0 0,0-6 0 0,0 4 14 0,0 2 10 0,0 0 1 16,0 0 1 0,0 2-42-16,0-2-8 0,0 6-1 0,-3-6-1 0,-1 6 26 0,4-6 9 15,-3 6 0-15,3 3 0 0,0 3-9 0,-3-3-14 16,-1 2 3-16,4 4 1 0,-3-3 10 0,-4 2-13 15,3-2 5-15,1 6 8 0,-1-3 0 0,-3 2 0 16,4 1 0-16,-4-1 0 0,0-2 0 0,3 6 0 0,-3-10 9 0,4 4-1 16,-4 3-8-16,0-9 12 0,0-1-4 0,0 1 0 15,0 3-8-15,3-6-8 0,-3-6 8 0,0 0-12 16,0 0-41-16,0 0-9 0,4 6-2 16,-4-6-477-16,7 0-96 0</inkml:trace>
  <inkml:trace contextRef="#ctx0" brushRef="#br0" timeOffset="24914.86">11571 13687 1026 0,'0'0'28'0,"0"0"8"0,0 0-28 0,0 0-8 0,0 0 0 0,0 0 0 0,0 0 72 0,0 0 12 15,-7 3 4-15,7-3 0 16,0 0-28-16,-7 6-6 0,3 0-1 0,-3 0 0 16,4 0 5-16,-1-3 1 0,1 6 0 0,-1 2 0 15,4-2-43-15,0 3-16 0,0 0 11 0,-3 5-11 16,3 1 48-16,3-3 4 0,-3 8 1 0,4-5 0 0,3 8-33 0,0-5-8 16,-4 2 0-16,5 1-1 0,-5 2-11 0,4 4 0 15,0-7 0-15,0 7 0 0,0-4 0 0,0 7 0 16,0-7 0-16,0 9 0 0,0-2 0 0,1 2 0 15,-1-3 0-15,0 9 0 0,0-8 0 0,0 2 0 16,-4-9 0-16,4 4 0 0,-3-7 28 0,-4 7 4 0,0-7 1 16,0 4 0-16,3-7-11 0,-3 4-2 0,0-7-1 15,0 4 0-15,0-3-5 0,0-4-1 16,0 4 0-16,0-6 0 0,-3 0-13 0,3-7 0 16,0 7 0-16,0-12 0 0,0 0 0 0,0 0 0 15,0 0 0-15,-7 0 0 0,7 0 41 0,-7 0 9 16,0-6 2-16,0-2 0 0,3 5-42 0,-3-9-10 15,0 3 0-15,3-3 0 0,-3 0 0 0,4-2 0 16,-4 5-10-16,3-12 10 0,4 4 8 0,0 2 7 0,-3 0 1 0,3-5 1 31,-4 2-37-31,4 0-8 0,-3-5-2 0,-4-1 0 0,3 4 30 0,1-12 0 0,-1 8 0 16,1-8 0-16,3 2 0 0,-4 4-9 0,4-7 9 0,-3 1 0 16,3 3-31-16,0-1-1 0,0-5 0 15,0 12 0-15,0-7 32 0,0 10 0 0,0-13 0 0,0 10 0 16,-4-10 0-16,8 10 0 0,-4-7 0 15,0-2 0-15,0 9 0 0,3 2 0 16,-3 6 0-16,4 6 0 0,-4-8 22 16,0 8 10-16,0 3 3 0,0 0 0 0,0 0-56 0,0 3-11 15,0 3-3-15,0 0 0 0,0 0 35 0,0 0 0 0,0 0 0 0,0 0 0 16,10 0 0-16,-10 0 0 0,11 3 0 0,-1 0 0 16,1 0-15-16,-1 0 4 0,5 0 1 0,-1 0 0 15,-4 0-5-15,4-3-1 0,4 3 0 0,-7 0 0 16,3 0 5-16,3 0 1 0,-6-3 0 0,3 3 0 15,-3 3 10-15,-1-1 0 0,-3-5 0 0,4 6 0 16,-4-3 0-16,0 6 0 0,0 3 0 0,-3 3 0 16,-1-4 11-16,-3 4 1 0,0-3 0 0,0 5 0 15,0 1 5-15,0-6 2 0,-3 5 0 0,-1-2 0 16,-3 3-7-16,3-1-2 0,-3-2 0 0,-3 3 0 16,3-1 2-16,-4-2 0 0,1 3 0 0,-1-4 0 15,0 1 3-15,1-9 1 0,-4 6 0 0,3-6 0 0,1 0-8 0,-1-1-8 0,4 1 11 0,-4-3-11 16,1 3 12-16,3-6-12 0,0 6 12 0,0-6-12 15,3-6 0-15,1 6 0 0,-5-6 0 0,8 6 0 16,-3-3-30 0,3 3-13-16,-4-3-2 0,1 0-1 0,-1 1 30 0,1-7 5 0,-1 3 2 0,1-6 0 15,-1 6-47 1,4 0-10-16,0-3-2 0,0 4 0 0,0-1-37 16,4 0-8-16,-1 0-2 0,1 0-382 15,3 0-77-15</inkml:trace>
  <inkml:trace contextRef="#ctx0" brushRef="#br0" timeOffset="25545.561">12136 13949 1267 0,'0'0'28'0,"0"0"5"0,0 0 2 0,0 0 1 0,0 0-36 0,0 0 0 16,0 0 0-16,0 0 0 0,-4-6 58 0,0 3 5 0,4 3 1 0,-3-6 0 31,-1 3 24-31,4 3 6 0,-7-2 1 0,0-1 0 0,4 0-50 0,-4 3-9 16,7 0-3-16,-11 3 0 0,4 0 25 0,0-1 5 15,0 1 1-15,0 3 0 0,0 3-52 0,0-3-12 16,0 0 0-16,0 9 0 0,3-7 0 0,1 4 0 16,-1 3 0-16,1-3-10 0,3-1 10 0,-4 4 0 0,4 0 0 0,0-1 0 15,0 1 0-15,4 0 0 0,-4-3 0 0,3 2 0 16,1-8 0-16,-1 0 0 0,1 6 0 0,-1-6 0 16,1-3 0-16,3 3 0 0,0-4 0 0,0 4 8 15,0-3-8-15,4-3 0 0,-1 3 0 0,1-3 0 16,6-3 0-16,-3 3 0 0,1-3 0 0,2-3 0 15,-3 1-8-15,0-4 0 0,1-3 0 0,2 3 0 16,-3-3-8-16,4 1-2 0,-4-4 0 0,-3 3 0 16,3 0 5-16,-4-2 1 15,1-1 0-15,-4 3 0 0,0 3 12 0,-3-2 0 0,3-1 0 0,-4 0 0 16,1 3 0-16,-4 1 0 0,0-7 0 0,-4 9 10 0,4-9-10 16,-3 6 0-16,-4 1 9 0,0-4-9 0,-1 3 11 0,1 0-3 15,-7 3 0-15,4-2 0 16,-4-4 0-16,3 6 0 0,-7 3 0 0,4 0 0 0,4 0 0 15,-4 6-8-15,3 0 12 0,-3 6-4 16,7 3-8-16,-4 2 0 0,4-2 0 0,0 9-11 0,0-7 11 0,0 7 0 16,3-1-9-16,1 4 9 15,-1-3-42-15,4-7-4 0,-3-2-1 0,3 3 0 16,0 2-13-16,3-5-4 0,-3-6 0 0,4 6 0 16,-1-1 0-16,1-2 0 0,3-3 0 15,4 0-409-15,-4-6-83 0</inkml:trace>
  <inkml:trace contextRef="#ctx0" brushRef="#br0" timeOffset="26032.562">12485 13820 1267 0,'0'0'28'0,"0"0"5"0,0 0 2 16,0 11 1-16,0-5-36 0,0 3 0 0,0 3 0 0,0 3 0 16,3-1 83-16,-3 1 9 0,4 6 3 0,-4-1 0 15,0-2-38-15,3-3-7 0,1-1-2 0,-1 1 0 16,-3 3-17-16,4-4-4 0,-4 1-1 0,4 6 0 16,-4-7-13-16,3 1-2 0,-3 0-1 0,4-4 0 0,-4 1-10 0,0-6 8 15,0-6-8-15,0 0 8 0,0 0 1 0,0 0 0 16,0 0 0-16,0 0 0 0,0 0 27 0,0 0 6 15,0 0 1-15,0 0 0 0,0 0-13 0,0 0-2 16,-4-6-1-16,1 0 0 0,-1-5-19 0,0 2-8 16,1-6 8-16,-1 3-8 0,1-2 8 0,-1 2-8 15,1-6 0-15,-1 6 8 0,1-2-8 0,-1-4 0 16,4 3 0-16,0 4 0 0,0-7-8 16,0 6 8-16,0-2 0 0,0-4 0 15,4 6 0-15,-1-6-9 0,1 4 9 0,-1 2 0 0,4 3-11 0,0 0 11 16,1 3-10-16,-1-8 10 0,0 8-20 0,3 0 1 15,1 0 1-15,-1 0 0 16,1 0-23-16,3 3-5 0,-3-2-1 0,3 2 0 0,0-3 27 0,-4 0 6 0,5 6 1 16,-5-6 0-16,1 6-5 0,3 0-1 0,-4-6 0 0,1 6 0 15,0-3 6-15,-1 3 1 0,-3 3 0 0,0 3 0 32,0-6-21-32,0 0-4 0,0 0-1 0,1 6-473 0,-1-6-94 0</inkml:trace>
  <inkml:trace contextRef="#ctx0" brushRef="#br0" timeOffset="26513.701">13201 13382 1337 0,'0'0'28'0,"0"0"6"16,0 0-34-16,-7-3 0 0,3-3 0 0,4 6 0 15,-7-3 109-15,7 3 15 0,0 0 4 0,0 0 0 16,0 0-103-16,0 0-25 0,0 0 0 0,0 0 0 0,0 0 51 0,0 0 5 0,0 0 0 0,0 0 1 15,0 0-23-15,0 0-5 16,0 0-1-16,0 0 0 0,0 9-8 0,-3 0-1 0,3-4-1 16,3 10 0-16,-3 0-2 0,4 3 0 0,-1 8 0 0,-3-3 0 15,4 4-6-15,-1 2-2 0,1 4 0 16,-4-1 0-16,3 3-8 16,1 4 0-16,-4-4 9 0,4 9-9 15,-4-9 16-15,0 6 0 0,3 0-1 0,-3 1 0 0,0-4 9 0,4 0 1 16,-4-3 1-16,0-5 0 0,0-4-14 0,0 4-2 0,3-4-1 15,-3-2 0-15,4 2-9 0,-1-2 0 0,1-7 0 0,-1 10 0 16,1-7 0-16,-4 1 8 0,3-6-8 0,1-4 0 16,-4-5 0-16,0-6 0 0,0 0-14 0,0 0 5 15,0 0-89-15,0 0-18 0,0 0-3 16,0 0-507-16,0 0-102 0</inkml:trace>
  <inkml:trace contextRef="#ctx0" brushRef="#br0" timeOffset="26859.737">13056 13831 1090 0,'0'0'31'0,"0"0"6"0,0 0-29 0,0 0-8 0,0 0 0 0,0 0 0 16,0 0 85-16,-3 0 16 16,3 0 3-16,0 0 1 0,0 0-17 0,0 0-4 0,0 0-1 0,0 0 0 15,0 0-15-15,0 0-4 0,0 0 0 0,0 0 0 16,0 0-51-16,0 0-13 0,3-5 0 0,1-1 0 16,3 3 34-16,0 0 4 0,0-3 1 0,4 3 0 15,-1-3-31-15,4 3-8 0,0 0 0 0,4 0 0 16,-4-3 0-16,0 4 0 0,0 2 0 0,0-3 8 15,1 3-8-15,-1 3 0 0,0-3-11 0,0 2 11 16,0 1-51-16,4 0-4 0,-4-3-1 0,0 6-528 16,0-3-107-16</inkml:trace>
  <inkml:trace contextRef="#ctx0" brushRef="#br0" timeOffset="27357.154">14326 13902 1267 0,'0'0'28'0,"0"0"5"0,-3 6 2 0,-1 0 1 0,1 6-36 0,-1-7 0 0,4-5 0 0,-3 6 0 16,3-6 62-16,0 0 6 0,0 0 0 0,0 0 1 15,0 0 33-15,0 0 6 0,0 0 2 0,0 0 0 16,0 0-47-16,0 0-10 0,7 3-1 0,0 0-1 16,-7-3-27-16,7 6-6 0,3-6-1 0,-3 0 0 0,1 0-17 15,2 0-9-15,-3 0 1 0,0-6 0 0,4 3-13 16,-11 3-3-16,7 0 0 0,3 0 0 15,-3-3-32-15,1 0-6 0,-1 0-2 0,-7 3 0 16,7 0-108-16,3 3-23 0</inkml:trace>
  <inkml:trace contextRef="#ctx0" brushRef="#br0" timeOffset="27661.559">14178 14052 1074 0,'0'0'30'0,"0"0"8"0,0 0-30 0,0 0-8 0,0 0 0 0,4 9 0 15,-4-9 96-15,3 3 17 0,-3-3 4 0,7 9 1 16,0-9-45-16,0 5-9 0,4-5-1 0,-4 6-1 15,0-6-35-15,4 0-7 0,-1 0-2 0,1 3 0 16,-1-3-18-16,1 0 0 0,3 3-11 0,-3-3 11 16,-1 3 0-16,1-3 11 15,-1 3 0-15,1 0 0 0,3-3-11 0,-3 3-12 16,3-3 2-16,-4 0 1 16,1 0-35-16,0 0-8 0,-1 6 0 0</inkml:trace>
  <inkml:trace contextRef="#ctx0" brushRef="#br0" timeOffset="28592.82">16404 13608 1302 0,'0'0'36'0,"-3"-3"10"0,-1-3-37 16,1 3-9-16,-4-3 0 0,3 1 0 0,-3 5 78 0,-4 0 14 15,1-6 2-15,-4 6 1 0,0 6-55 0,-4-6-10 16,0 0-2-16,-3 5-1 0,3 1-17 0,-6-3-10 16,-1 3 12-16,0 0-12 0,4 0 24 0,-3 3-3 15,-1 0 0-15,4 2 0 0,0-5-31 0,-1 6-6 0,5 0-2 16,-1 8 0-16,4-8 18 0,0 0 0 0,3 5 0 0,-3-2 0 16,7 3 0-1,0 2 0-15,0-5 0 0,3 6 0 0,1-7 0 0,3-2 0 16,0 9 0-16,0-7 0 0,0 4 0 0,3-3 0 15,1-4 0-15,-1 1 0 0,8 0 0 0,-4 0 0 0,4-3 0 16,-1-4 0 0,4 1 0-16,-3-3 0 0,7 0 0 0,-4-3 0 15,3-3 0-15,1-3-8 0,0 3 8 0,3-8 0 0,-4-4 0 0,5 0 0 16,-5-2 0-16,4-1 0 0,-3 6 10 0,-4-2 6 16,-3-10 0-16,3 6 1 0,-4-2-25 0,1 2-6 15,-4 3-1-15,4 1 0 0,-4 2 15 0,-4-6 0 0,1 10 0 0,-1-1 0 16,1 3 28-16,-4-3 9 0,0 3 2 0,3 0 0 15,-3 6-28-15,0 0-11 0,0 0 8 0,-3 6-8 16,-1 0 0-16,1 3 0 0,-1 0-9 0,1 2 9 16,-1 4 0-16,1 3-8 0,-4 2 8 0,3-2 0 15,-3 0 0-15,4-4 0 0,-1-2 0 0,4 3 0 0,0-1 0 0,-4-2 0 16,4 0 0-16,0 3 0 0,4-6 8 0,3-1-8 16,-3-2 0-16,3 6 0 0,0 0 24 0,0-6 0 15,0-1-1-15,0 1 0 16,7-6-43-16,-3 3-8 0,3-3-1 0,0-3-1 15,3 0-54-15,-2-2-12 16,-1-1-1-16,0-3-627 0</inkml:trace>
  <inkml:trace contextRef="#ctx0" brushRef="#br0" timeOffset="29937.572">17558 13629 1537 0,'0'0'33'0,"0"0"7"0,0 0 2 0,0 0 2 16,-4-3-35-16,4 3-9 0,-7-3 0 0,7 3 0 15,-7 0 66-15,7 0 11 0,0 0 3 0,-7-3 0 0,4 3-24 0,3 0-4 16,-8 6 0-16,1 3-1 0,4-4-23 0,-1 1-5 15,-3 6-1-15,4 0 0 0,3 3-7 0,-4 2-2 16,1-2 0-16,3 8 0 0,0 1-1 16,0-6-1-16,0 2 0 0,0 4 0 0,3-1-11 0,1 4 10 15,-1-1-10-15,-3 1 10 0,4-7-10 16,-1 12 0-16,1 4 0 0,-1-13 0 0,1 10 16 0,-4-7-3 16,3 9 0-16,-3-8 0 0,-3 2 5 0,-1 3 1 15,1 4 0-15,-1-13 0 0,1 7-3 0,-1-4 0 16,1-2 0-16,-1-4 0 0,1 1-8 0,-1-4-8 0,1-5 9 15,-1 6-9-15,4-6 0 0,-3-9 8 0,-1 5-8 0,4-2 0 16,-3 0 0-16,3-3 8 0,-4 0-8 0,4 0 0 16,-4-3 8-16,4 0-8 0,0 0 0 0,0 0 9 15,0-3-9-15,-3 3 0 0,-1-3 0 0,1-6-11 16,-1 3 3-16,1 0 0 0,-1-5 0 0,1-1 0 16,-4-6 8-16,3 4-13 0,1-4 5 0,3-11 8 15,-4 2-14-15,4 4 5 0,0-7 1 0,0 10 0 16,-3-13-22-16,-1 10-4 0,1-10-1 0,-1 4 0 15,4-3 35-15,-3 2 0 0,-1-5 0 0,0 9 0 0,4-13 0 16,-3 10 0-16,-1-3 0 0,-3 2 0 16,4 1 0-16,-1 5 0 0,1-2 0 0,-4 2 0 0,3 4 14 0,4-1 10 15,-3 4 1-15,3-1 1 0,0 6-26 16,0-3 0-16,0 1 0 0,3 2 0 0,1 3 0 16,-4-3 0-16,7 7 0 0,-4-7-11 15,4 6-8-15,-3 3-1 0,-1-3-1 0,-3 6 0 16,0 0 21-16,7-6 0 0,1 0 0 0,2 0 0 0,1 1 0 0,-1-1 0 15,4 6 0-15,-3-6 0 0,3 0 0 16,4 0 15-16,3 0-3 0,-7 0 0 0,4 3-12 0,-1-5 0 16,1 8 0-16,0-3 0 0,-4 3-15 0,3 0 4 15,1 0 1-15,-4 0 0 0,0 3-3 0,0 2-1 0,0-2 0 16,-3 3 0-16,3 3 0 0,-7 3 0 0,4-6 0 0,-4 8 0 31,0 1-17-31,-4 0-3 16,-3 2-1-16,4 4 0 0,-4-3 35 0,-4 5 16 0,-3-2-2 0,0 2 0 0,0 1-2 0,-3-4 0 0,-1 4 0 0,-3 2 0 15,3-8 9-15,-3 3 2 0,0-1 0 0,0-8 0 16,0 6-5-16,0-4-1 0,0 4 0 0,0-6 0 16,3-9-7-16,0-3-2 0,4-3 0 0,-3 0 0 15,-1-6-8-15,1 3-12 0,3 0 2 0,-1-6 1 16,1-2-14-16,0-4-2 16,0 6-1-16,0-2 0 0,0-4 5 0,4 3 1 0,-1 0 0 0,4 1 0 31,0 2-51-31,0 3-9 0,0-3-3 0,4 4-735 0</inkml:trace>
  <inkml:trace contextRef="#ctx0" brushRef="#br0" timeOffset="30536.51">18119 13708 1267 0,'0'0'28'0,"0"0"5"0,0 0 2 0,0 0 1 0,0 0-36 0,0 0 0 0,0 0 0 0,-7 0 0 15,0 0 102-15,0 0 14 16,-1 0 2-16,1 6 1 0,7-6-47 0,-7 0-10 15,0 0-2-15,-3 3 0 0,3 0-19 0,0-3-4 0,0 3-1 0,-1 6 0 16,1-7-16-16,0 4-4 0,0-3-1 0,4 3 0 16,-4 3-7-16,3-3-8 0,1 9 11 0,-1-4-11 15,1 1 8-15,-1-3-8 0,4 6 0 0,0-4 0 16,-3-8 21-16,3 6-2 0,3 0-1 0,1 0 0 16,-4 0-29-16,3 2-5 0,1-5-2 0,-1 0 0 15,1-3 18-15,3 3 0 0,-4 6 0 0,4-6 0 16,0-3 0-16,0 2 0 0,1-2-8 0,2 0 8 0,-3-3 0 15,4 0 0-15,-1 3-8 0,1-3 8 0,0-3 0 16,-4 0-8-16,3-3 8 16,1 4 0-16,-1-4 0 0,-3-3-8 0,0 3 8 0,0-3 0 0,1-3 0 15,-5-2 0-15,1 2 0 0,-1 0 0 16,1 0 0-16,-4-11 0 0,0 8 8 0,-4-2-8 16,4-1 16-16,-3 3-4 0,-1 3 0 0,-3-2 0 15,3 5 8-15,-3 3 2 0,4 0 0 0,-8 0 0 0,4-3-2 0,-3 7-1 16,-1-4 0-16,1 3 0 15,-1 3 10-15,0 0 3 0,1 9 0 0,3-7 0 0,-4 7-42 0,4-3-8 16,0 0-2-16,3 0 0 0,-3 3 11 0,4 5 9 16,-1-5-13-16,4 3 5 0,-3 0-5 0,3-3-1 15,0-4 0-15,3 7 0 16,1-6-39-16,-1 0-8 0,4-6-2 0,1 3 0 16,2 0-173-16,4 0-36 0</inkml:trace>
  <inkml:trace contextRef="#ctx0" brushRef="#br0" timeOffset="30990.74">18376 13605 1497 0,'0'0'32'0,"-3"9"8"0,6-3 0 15,-3 3 4-15,0 8-36 0,0-11-8 0,0 6 0 0,0 3 0 16,0 2 104-16,4 1 20 0,-4 0 3 0,0-1 1 16,0-2-52-16,3 3-9 0,-3-4-3 0,0-2 0 15,4 6-51-15,-4-4-13 0,3 1 0 0,-3-3 0 0,0-12 0 0,0 0 0 16,4 9 0-16,-4-9 0 0,0 0 0 0,0 5 0 16,0-5 0-16,0 0 0 0,0 0 0 0,0 0 0 15,0 0 0-15,0 0 0 0,0 0 54 0,0 0 8 16,0 0 2-16,0 0 0 0,0-8-64 0,0-4-26 15,-4 3 2-15,4 0 0 16,-3 3 24-16,3-5 0 0,0-4 0 0,-4 6 8 0,1-3 9 16,-1 1 3-16,8-4 0 0,-4 0 0 0,0 3-20 0,-4-5 0 15,4 5 0-15,0 0 0 0,0 1 0 0,0-4 0 16,4 0 0-16,-4 6 0 16,3-8 0-16,-3 5 0 0,7 0 0 0,-3 3 0 0,-1-2 0 0,1 5 0 15,-1 0 0-15,1-3 0 0,-1 3 0 0,1 3 0 16,-4 3-11-16,7-3 11 0,0 3-26 0,0-3 2 0,4 6 0 0,-4-3 0 31,3 3-35-31,-3 0-6 0,0 0-2 0,4 3 0 16,0 0-125-16,-1 0-24 0,1 5-6 0,-1-5-1 0</inkml:trace>
  <inkml:trace contextRef="#ctx0" brushRef="#br0" timeOffset="31495.695">18803 13055 1036 0,'0'0'23'0,"0"0"5"0,0 0 0 0,0 0 1 0,0 0-29 0,0 0 0 16,0 0 0-16,0 0 0 0,0 0 108 0,0 0 16 15,0 0 4-15,0 0 0 0,0 0-52 0,0 0-9 16,0 0-3-16,0 0 0 0,0 0-26 0,0 6-6 16,0 6 0-16,0 0-1 0,0-6 1 0,4 8 1 0,-1 1 0 0,1 0 0 15,-1 5 5-15,1 7 1 0,-1-7 0 0,1 10 0 16,-1-7-11-16,-3 7-3 0,0-1 0 0,0 0 0 15,0 4-25-15,4-1 0 0,-1 1 0 16,1 2 0-16,-1 0 0 0,1-8 0 0,-1 8 0 16,1-3 0-16,3-2 0 0,-3-4 0 0,6 3 0 15,-3 1 0-15,-3-4 0 0,3 4 0 0,0-7 0 16,0 9 0-16,-4-11 0 0,4 6-14 16,1-4 2-16,-5 4 0 15,1-1-32-15,-1-5-7 0,1 2-1 0,-1 1 0 0,1-7 42 0,-4-2 10 0,0 3 0 0,3-7 0 31,-3-2-24-31,0 6-2 0,4-9-1 0,-4 3 0 16,0-9-8-16,-4 5-1 0,4 1-1 0,0-6 0 0,0 6 37 0,0-6 0 0,0 0 0 0,0 0 0 16,0 0-59-16,0 0-4 0,0 0-1 0</inkml:trace>
  <inkml:trace contextRef="#ctx0" brushRef="#br0" timeOffset="31858.037">18708 13532 1720 0,'0'0'38'0,"0"0"8"0,0 0 2 0,0 0 0 0,0 0-39 15,0 0-9-15,0 0 0 0,0 0 0 0,0 0 106 0,0 0 19 16,0 0 4-16,0 0 1 0,0 0-104 0,7 3-26 16,0 0 0-16,3-3 0 0,1 5 0 0,0-2 0 0,3-3 0 0,0 3 0 15,-4 0 0-15,5-3 0 0,-5 0 0 0,1 3 0 16,3-3 56-16,-4 0 7 0,1 0 1 0,0 0 0 16,-1 0-103-1,-3 0-20-15,4 3-4 0,-1-6-1 0,-3 3 52 0,4-3 12 0,-4 6 0 0,0-3 0 16,0 3-54-16,4 0-8 0,-1-3-2 15,1 3 0-15,-4-3-5 16,0 0-2-16,4 3 0 0,-4 3 0 16,3-6-40-16,1 0-8 0,-4 0-1 0,4 0-312 0,-1 0-63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1T14:30:59.0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4025 6079 364 0,'0'0'16'0,"0"3"-16"16,0-3 41-16,-3 6 6 0,-1 0 1 0,4-6 0 15,0 6 16-15,-3 0 4 0,-4 5 1 0,3-5 0 16,0 0-12-16,1 0-2 0,-1-6-1 0,1 6 0 16,-1 0-2-16,1 0 0 0,-1 3 0 0,-3 2 0 15,4-5-1-15,-1 6-1 0,1-6 0 0,-4 8 0 16,3-5-6-16,-3 6 0 0,4-3-1 0,-1 0 0 16,-3-1-17-16,3 1-3 0,1-3-1 0,-1 9 0 15,4-7-32-15,-3 4-6 0,-1 3-2 0,1-7 0 16,-1 7 46-16,1-3 8 0,-1 2 3 0,4-5 0 15,-3 12-24-15,3-13-5 0,0 10-1 0,-4-3 0 16,4-1-1-16,0 10-8 0,4-10 12 0,-4 10-4 16,3-4 0-16,-3 1 0 0,4-7 0 0,-1 10 0 15,-3-6-8-15,4-4 0 0,-1 7 0 0,1-7 0 16,-1 4 0-16,-3-3 0 0,4-7 8 0,3 4-8 16,-4-3 0-16,5-1 8 0,-1 1-8 0,3 0 0 15,1-6 0-15,-1 6 8 0,4-12-8 0,1 6 0 0,2-1 16 0,1-2-1 16,-8-3-1-16,8 6 0 0,3-6-2 0,0 0 0 15,-3 0 0-15,7 0 0 0,-11-3 2 0,3 0 0 0,1-3 0 16,-4 1 0-16,0-4 0 0,0 3 0 0,4-6 0 0,-4 0 0 16,0 1-14-16,-3 2 9 0,-1-3-9 15,5 0 8-15,-5-5-8 0,4 5 0 16,0-9 0-16,-3 10 0 0,3-16 0 0,-3 7 0 16,-1-7 0-16,-3 4 0 0,0-4 17 0,0 4 2 0,0-10 0 15,4 10 0-15,-7-10-11 0,3 10-8 16,-4-7 9-16,1 4-9 0,-1 0 9 15,-3-4-9-15,0 7 8 0,0-4-8 0,0-2 0 16,-3 8 0-16,-1-2 0 0,-3-1 0 16,0-2-19-16,0 2-9 0,0-2-1 0,0 8-1 15,0-11-128-15,0 11-26 0,0-3-4 0</inkml:trace>
  <inkml:trace contextRef="#ctx0" brushRef="#br0" timeOffset="840.033">4583 6370 816 0,'0'0'16'0,"0"0"6"15,0 0-22-15,0 6 0 0,0 6 0 0,0-9 0 16,0 9 57-16,0-1 7 0,0 1 2 0,0 0 0 15,3 0 3-15,-3 2 1 0,4 4 0 0,-4 0 0 16,3-7-6-16,1 4-2 0,-1 3 0 0,1-1 0 16,-1-2 4-16,1 9 1 0,-1-13 0 0,1 7 0 15,-1-3-54-15,-3-4-13 0,4 1 0 0,-1 0 0 16,1 0 13-16,-4-6 0 0,4-1 0 0,3 1 0 16,-7-6-3-16,0 0-1 0,0 0 0 0,0 0 0 15,0 0-25-15,0 0-4 0,0 0-2 0,0 0 0 16,0 0 47-16,0 0 10 0,0 0 1 0,3-6 1 15,-3 1-59-15,0-1-12 0,0-6-2 0,0 0-1 0,0 0 37 0,0 1 0 0,0-4 0 16,0-3 0-16,0 7 0 0,4-10 0 16,-4 3 0-16,0 7 0 0,3-10 0 0,-3 9 0 15,4 0 0-15,-4 1 0 0,3-1 0 0,1 0 0 16,-4 0 0-16,3 4 0 0,-3 2 0 0,0 6 18 16,0 0-2-16,4-6 0 0,-1 6-25 0,1-6-6 0,-1 0-1 0,1 0 0 15,-4 6 16-15,0 0 0 0,0 0 0 0,3 0 0 16,-3 0 12-16,7 6 4 0,1-6 2 15,-5 6 0-15,4-6-18 0,-3 6 0 16,-1-12 0-16,4 12 0 16,-3-6-11-16,3 6 11 0,0 0-12 0,-4 2 12 0,4 1-14 0,0 6 4 0,4-3 1 0,-4 5 0 15,4-2 9-15,-8 9 0 0,4-1 0 0,0 4 0 16,0-4 0-16,0 1 0 0,4-4 0 0,-7 10-8 16,3-13 8-16,-4 10 0 0,4-10 0 0,-3 4 0 15,-1-3 0-15,1-7 0 0,-4 4 0 0,3-3 0 16,-3-3 0-16,4-1 0 0,-4-8 0 0,0 0 0 15,0 0-52-15,0 0-9 0,0 0-2 0</inkml:trace>
  <inkml:trace contextRef="#ctx0" brushRef="#br0" timeOffset="1704.906">5937 6611 1579 0,'-7'-6'32'0,"0"6"10"15,-3-5-34-15,6 5-8 0,-3 0 0 0,-7 0 0 16,3 0 53-16,1 0 9 0,-1 0 2 0,-3 0 0 16,0 0 0-16,0 0 0 0,3-6 0 0,-3 6 0 15,7 0-31-15,-11 6-5 0,8-6-2 0,-1 0 0 16,1 0-26-16,-1 0 8 0,0 5-8 0,4-5 0 16,-3 6-17-16,3-6-9 0,7 0-2 0,-7 6 0 15,0 0 44-15,3 6 8 0,1 0 1 0,-1 2 1 16,4-2-42-16,-3 6-8 0,3-4-1 0,0 1-1 0,3 6 34 15,1-4 6-15,-4-2 2 0,3 3 0 0,1-1-16 0,-1-2 0 16,4 0 0-16,-3-1 0 0,3-2 0 16,0-6-8-16,3 6 8 0,-2-12 0 0,2 6-15 0,1-6 4 0,-1 0 1 15,1-6 0-15,6 0 10 0,-6 0-10 16,3-6 10-16,4 6-10 0,-1-11 10 0,1-4 0 16,0 4 0-16,-1-7 0 0,5-2 0 0,-5-13 0 15,1 4 0-15,3-3 8 0,-7-6-8 16,0 8 0-16,0-5 0 0,0 3 8 0,-3 0-8 0,-4 3 0 15,4 2 0-15,-4-8 0 16,0 3 0-16,-4 6 11 0,1-10-3 0,-4 4 0 0,0 0-8 0,0 9 0 0,-4-4 9 0,1 4-9 16,-4 2 0-1,3 4-13-15,-3 5 1 0,-3-8 1 0,6 8 28 0,-7 0 6 0,1 1 1 0,-1 8 0 16,1-3-9-16,3-5-2 0,-4 5 0 0,4 6 0 16,3-3-13-16,-3 6 0 0,7 0 0 0,0 3-10 15,0 0-18-15,0 0-4 0,0 0-1 0,0 9 0 16,0 3 43-16,4 5 9 0,-1 1 1 0,5 9 1 15,-1 2-21-15,0 3-12 0,3 4 2 0,1 2 0 16,6 9-1-16,-6 3 0 0,-4 6 0 0,4-12 0 16,-4 0 11-16,0 3 9 0,0 3-1 0,0 0-8 15,0-6 0-15,0 0 0 0,0 3-10 0,0-9 10 16,-3 1 0-16,-1-4 0 0,-3-9 0 0,4 10 0 16,-4-10 0-16,0-2 0 0,0-7 0 0,0-2 0 15,0-3 0-15,3-7 0 0,-3-5 0 0,0 0 0 0,0 0 0 0,0 0 0 16,0 0 0-16,0 0 0 0,0 0-15 0,4-2 5 0,3-1 1 15</inkml:trace>
  <inkml:trace contextRef="#ctx0" brushRef="#br0" timeOffset="2046.917">6279 6573 1094 0,'-3'6'46'16,"3"6"-37"-1,-4-3 44-15,4-4 9 0,0 7 2 0,-7 0 0 16,7 0 0-16,0 2 0 0,0 4 0 0,7 0 0 16,-7-7 0-16,4 4 0 0,-1 3 0 0,1-6 0 15,-1 5-52-15,-3 4-12 0,4 2 0 0,0-5 0 16,-1 0-8-16,1-4-5 0,-1-2-1 0,1 0 0 16,-4-6-29-16,3 2-5 0,1-2-2 0</inkml:trace>
  <inkml:trace contextRef="#ctx0" brushRef="#br0" timeOffset="2255.892">6248 6185 1196 0,'0'0'24'0,"0"0"8"0,0 0-32 0,0 0 0 0,0 0 0 0,0 0 0 16,0 0-16-16,0 0-8 0,0 0-3 0</inkml:trace>
  <inkml:trace contextRef="#ctx0" brushRef="#br0" timeOffset="2686.322">6650 6550 1552 0,'-14'0'44'0,"7"0"10"0,0 5-43 0,0-5-11 0,0 0 0 0,-1 6 0 16,1 0 53-16,-3-6 9 0,3 6 2 0,-4-6 0 15,4 3 0-15,0 0 0 0,-4 6 0 16,8-6 0-16,-4 6-52 0,0-9-12 16,-4 5 0-16,4 7 0 15,-3-6 0-15,3 6 0 0,3-6 0 0,-3 5 0 16,0-2 0-16,3 3 0 0,-3 0 0 0,7 0 0 0,-3-7 0 0,3 4 0 0,0 0 0 0,0 6 0 15,3-9 0-15,-3 0 0 0,0 5 0 0,4-5 0 16,-1 6 0-16,1-6 0 0,-1 3 0 0,5-3 0 16,-1-1 0-16,0 1 0 0,3 0 0 0,-3-6 0 15,7 0 0-15,-3 0 0 0,-4 0 0 0,4 0 0 16,3 0 0-16,0 0 0 0,0 0 0 0,4 0 0 16,-1-6 0-16,4 6 0 15,-6-6 0-15,2 6 0 0,1-5-153 16,-1-1-31-16,5-6-5 0</inkml:trace>
  <inkml:trace contextRef="#ctx0" brushRef="#br0" timeOffset="3139.803">6936 5797 908 0,'-4'6'19'0,"1"0"4"0,3 5-23 0,0-5 0 0,0 3 0 0,0 3 0 16,0 0 44-16,0 5 4 0,3-5 0 0,-3 6 1 15,0 2 12-15,4-2 3 0,-1 0 0 0,1 8 0 16,-1-2 0-16,1 8 0 0,3 3 0 0,0-8 0 16,-4 2 0-16,4 9 0 0,0-8 0 15,1 8 0-15,-1-9-64 16,0 10 0-16,0-13-9 0,0 21 0 0,7-9 26 0,-11 0 6 0,4-2 1 0,0-10 0 16,1 9-24-16,-5-14-20 0,4 8 4 0,-3 1 1 15,3-4 43-15,-4-2 9 0,1-1 2 0,-1 10 0 16,1-13-11-16,-4 4-3 0,3-7 0 0,-3 4 0 15,0-6-25-15,0-1-19 0,0 4 3 0,0-6 1 16,-3-3 24-16,3-1 5 0,0 7 1 0,0-9 0 16,0-6-63-16,0 6-13 0,0-6-3 0,0 0 0 15,0 0-77-15,0 0-16 0,0 0-3 0</inkml:trace>
  <inkml:trace contextRef="#ctx0" brushRef="#br0" timeOffset="3426.89">6837 6314 980 0,'0'0'41'0,"0"0"-33"31,0 0 68-31,0 0 14 0,0 0 2 0,0 0 1 15,0 0-22-15,0 0-5 0,0 0-1 0,0 0 0 0,0 0-1 0,0 0 0 0,0 0 0 0,0 0 0 16,7 0-53-16,0 6-11 0,0-6 0 0,4 6 0 16,-1-6 0-16,1 0 0 0,6 6 0 0,-2-3 0 15,2 0 0-15,4 0 0 0,0 0 0 0,1-3 0 16,-5 9 8-16,1-9-8 0,3 0 8 0,-3 0-8 16,3 0-15-16,-3 0-7 0,-1 0-2 0</inkml:trace>
  <inkml:trace contextRef="#ctx0" brushRef="#br0" timeOffset="3730.169">7391 6520 1579 0,'-7'3'32'0,"3"0"10"0,4-3-34 15,-7 6-8-15,4 6 0 0,-1-6 0 0,4-1 0 0,-4 1 0 16,4 6 0-16,0-6 0 0,0 6 53 0,0 2 9 0,0-2 2 16,4 6 0-16,-4-9 0 0,0 8 0 0,4-5 0 0,-1 12 0 15,-3-13-64-15,4 10-21 0,-1-9 0 0,1-1 0 16,-4 1 33-16,3 3 8 0,1-3 0 15,-1-6 1 1,4-1-170-16,0 7-35 0</inkml:trace>
  <inkml:trace contextRef="#ctx0" brushRef="#br0" timeOffset="3946.919">7394 6129 1337 0,'0'0'56'15,"0"0"-44"1,0 0-61-16,-7 0-12 0,0 6-3 0</inkml:trace>
  <inkml:trace contextRef="#ctx0" brushRef="#br0" timeOffset="5955.862">7849 6544 1094 0,'-7'0'46'0,"0"-6"-37"31,0 0 44-31,0 0 9 0,4 3 2 0,-5 0 0 16,1 0 0-16,0-3 0 0,-3 6 0 0,6-6 0 15,-6 1 0-15,-1-1 0 0,4 6 0 0,0-12 0 0,-4 12-52 0,4 0-12 0,0-6 0 0,-3 6 0 16,3 0 40-16,0-6 6 0,7 6 1 0,-7 0 0 16,7 0-25-16,-7 6-5 0,7-6-1 0,-8 0 0 15,8 0-16-15,-7 6 0 0,0 6 0 0,4-6 0 16,-1 5 0-16,4 1 0 0,-3 9-13 0,3-4 5 16,-7-2 8-16,7 9 0 0,-4-13 0 0,4 13 0 15,0-12 0-15,0 8-8 0,0-2 8 0,0-1 0 16,4 1 0-16,3 3 0 0,-4-4 0 15,-3-8 0-15,4 3 0 0,3 0 0 16,-4-12 0-16,4 6 0 0,4-1 0 0,-4 1 0 16,4 0 0-16,3 0 0 0,-4 0 0 0,4 0 0 0,4 0 0 0,0 0 0 15,-8 2 0-15,8-2 0 0,-4-6 0 0,4 12 0 16,-4-12 0-16,0 0 0 0,0 0 0 0,-3 0 0 16,3-12 0-16,-7 12 0 0,3-6-11 0,-3-2 11 15,1 2-9-15,-5 0 9 0,4-3-8 0,-3-6 8 16,-4 9-9-16,3-5 9 0,-3-4-10 0,0 0 10 15,-3 6-12-15,3-2 12 0,-4-10-13 0,1 9 5 16,-4 1 8-16,-1-7 0 0,1 0 0 0,-3 7 0 16,3-4 0-16,-7 3 0 0,0-6 0 0,-1 7 0 15,5-4 0-15,-4 9 0 0,0-6 10 0,-1 6-10 16,5 1 10-16,-1-1-10 0,4 0 10 0,-3 6-10 16,3 0-29-16,0 6-12 0,0 0-3 0,3-1 0 0,-3 1 32 0,3 6 12 15,1 3-11-15,-4 2 11 16,3-5-53-16,4 6-5 0,-3-6-1 0,3 2 0 15,0 4-4-15,0-6-1 0,3-1 0 0</inkml:trace>
  <inkml:trace contextRef="#ctx0" brushRef="#br0" timeOffset="6483.671">8100 6511 1162 0,'-7'12'49'0,"3"9"-39"15,1-4 52-15,-1-2 10 0,1 3 3 0,-1 5 0 16,1-5-32-16,3 2-7 0,-4 4 0 0,4-1-1 15,0-5-12-15,0 9-3 0,0-10 0 0,0 4 0 16,0-4-32-16,0-5-6 0,0 0-2 0,0 0 0 16,0-4 20-16,4 4 0 0,-4-6 0 0,0-6 0 15,0 0 48-15,0-6 12 0,0-8 4 0,0 5 0 16,3-6-52-16,-3-3-12 0,4 7 0 0,-4-13 0 16,3 9 0-16,1-2 0 0,-1-4 0 0,-3 4 0 15,4-1 0-15,-1 0 0 0,1-2 0 0,-1 2 0 16,1 0 0-16,-1 7 0 0,4-4 0 0,-3 3 0 15,-1 6 0-15,1 0 0 0,0 1 0 0,-1 5 0 0,-3 0 0 16,7-6 0-16,-3 6 0 0,-4 0 0 0,0 0 0 0,10 0 0 16,-10 6 0-16,7-1 0 0,-3 7 0 15,3-3 0-15,0 3 0 0,-4 5 0 0,4-5 0 0,-3 6 0 0,3-3 0 0,-3 2 0 16,3 1 0-16,0-3 0 16,-4-1 0-16,4 7 0 0,0-9 0 0,-3 2 0 0,3 4 0 0,0 0 0 15,-3-7 0-15,-1 1 0 16,1-3 0-16,-1 0 0 0,1-3 0 0,3 2 0 15,-7-2 0-15,0-6 0 0,0 12 0 16,0-6 0-16,0-6 0 0,0 0 0 16,0 0-104-16,0 0-16 0,0 0-4 0</inkml:trace>
  <inkml:trace contextRef="#ctx0" brushRef="#br0" timeOffset="7052.348">8414 6644 1337 0,'-7'11'28'0,"0"1"6"0,3 0-34 16,1 0 0-16,-1-1 0 0,4 1 0 0,-3 3 58 0,-1 3 5 0,4-7 1 0,-4 7 0 15,4-3-18-15,0-4-3 0,0 1-1 0,4 3 0 16,-4-6-16-16,4-1-3 0,-4 4-1 16,3-6 0-1,-3 0-7-15,4 6-2 0,-4-6 0 0,0-6 0 0,0 0 3 0,0 0 1 0,0 0 0 0,0 0 0 16,3-6 20-16,1 0 4 0,-1 0 1 0,-3 0 0 16,4-6-25-16,-1-2-5 0,1-1 0 0,-4-6-1 15,3 4-11-15,1-1 0 0,-1 3 0 0,-3 4 0 16,4-13-20-16,-1 9 3 0,1 4 1 0,-1-7 0 15,1 6-4-15,0-2 0 0,-1 2 0 0,1 0 0 16,-1 6 4-16,1 0 1 0,3-5 0 0,-4 11 0 16,1-9 3-16,-1 3 1 0,-3 6 0 0,4-6 0 15,-1 3 11-15,1 0-13 0,-1 3 5 0,-3 0 8 16,7 0-13-16,-3-6 5 16,-4 6 8-16,3 0-13 0,1 0 13 0,3-6-9 0,-3 6 9 0,3 0-8 15,0 0 8-15,-4 0 0 0,8 0 0 16,-8 0-8-16,4 0 8 0,-3 6 0 0,3-6 8 0,-4 6-8 15,5-3 16-15,-5 6-2 0,4 0 0 0,0 2 0 16,0 1-1-16,-3 6 0 0,-1-6 0 0,1 8 0 16,-1-2 5-16,1-3 1 0,-1 5 0 0,-3 7 0 15,0-10 0-15,4 16 0 0,-4-7 0 0,0-5 0 16,0 5 1-16,0-8 0 0,0-7 0 0,0 10 0 16,0-9-35-16,3-6-6 0,-3 0-2 0,0-1 0 15,0-5 23-15,0 0-11 0,8 0 11 0</inkml:trace>
  <inkml:trace contextRef="#ctx0" brushRef="#br0" timeOffset="7699.881">9059 6667 1648 0,'-7'0'34'0,"0"6"9"0,0-6-35 0,0 0-8 0,-3-6 0 0,-1 6 0 16,0 0 84-16,1 0 14 0,-1 0 3 0,1-6 1 15,-4 6-48-15,3-6-10 0,4 3-1 0,-4 1-1 16,4-1-17-16,-3 3-3 0,3 0-1 0,0 0 0 16,-1 0-21-16,1 3 8 0,0 2-8 0,0 1 0 15,4 0 0-15,-1 6 0 0,-3 0-12 0,4-1 4 16,-1 4 8-16,-3 3-12 0,4-6 12 0,-1 5-12 16,0 1 12-16,4-3 0 0,-3 2 0 0,3-2-8 15,0-3 8-15,0-1 0 0,0 7 0 0,3-6 0 16,-3-6 0-16,4 2-8 0,3 1 8 0,0 6 0 15,0-9 0-15,4 0 0 0,-4-6 0 0,3 6-8 16,-3-6 8-16,1 0-8 0,2 0 8 0,-3-6-8 16,0 0 8-16,4 0 0 0,-4-6 0 0,0 3 0 15,0 1 0-15,0-1 0 0,0-3 0 0,0 0 0 0,-3-2 0 0,3 2 0 16,-4 0 0-16,1 0 0 0,-4 1 0 16,3-1 0-16,-3 0 0 0,4 0 0 0,-4 3 0 0,0-2 8 0,0 5-8 15,0-9 0-15,0 6 0 0,-4 0 0 0,4 4 0 16,0 5 0-16,0 0 0 0,0 0-10 0,0 0 10 0,0 0-10 15,0 0-4-15,0 0-1 0,0 0 0 0,0 0 0 16,0 0 6-16,0 0 1 0,0 0 0 0,0 8 0 16,0 1 8-16,0 6 0 0,0 3 0 0,0-7-8 15,0 4 8-15,0-3 0 0,4 0 0 16,-4-1 0-16,3 4 0 0,1-3 0 16,-4-3 0-16,3 5 0 0,1-2 0 0,-1-6 0 15,5 6 0-15,-5-9 0 0,4 5 0 0,0-5-10 0,0 3 10 0,0 6-10 16,4-12-146-1,-4 0-30-15,0 6-6 0</inkml:trace>
  <inkml:trace contextRef="#ctx0" brushRef="#br0" timeOffset="8004.324">9317 6617 1552 0,'-4'18'44'0,"1"-6"10"0,-1 2-43 0,-3 4-11 0,4 0 0 0,-1-4 0 16,1 4 53-16,-1 0 9 0,1-1 2 0,-1 1 0 15,1 2-5-15,3-8-1 0,-4 6 0 0,4-4 0 16,0-2-42-16,0 6-8 15,0-6-8-15,4-4 12 0,-4 1-12 0,3 6 0 0,4-9 0 0,-3 0 0 16,-1 0 0-16,1 0 0 0,-1-1 0 0,1-5 0 16,-1 3 0-16,1-3 0 0,3 3 0 0</inkml:trace>
  <inkml:trace contextRef="#ctx0" brushRef="#br0" timeOffset="8192.364">9253 6270 1545 0,'-21'-3'32'0,"14"3"8"16,0 0-32-16,0 0-8 0,7 0 0 0,-7 0 0 15,0 0 40-15,7 0 7 0,-7 0 1 0,7 0 0 16,0 0-20-16,0 0-3 0,-4-3-1 0</inkml:trace>
  <inkml:trace contextRef="#ctx0" brushRef="#br0" timeOffset="8723.939">9560 6605 1337 0,'0'12'56'0,"0"0"-44"15,0 0 53-15,0 2 11 0,4 4 3 0,-4 0 0 16,3-1-27-16,1 4-4 0,-1-3-2 0,-3 2 0 15,4 4-34-15,-1-7-12 0,1 4 0 0,-4-4 9 16,3 7-9-16,1-12 0 0,0 0 0 0,-1-1 0 16,-3-2 48-16,4 3 7 0,-4-12 1 0,0 0 1 15,0 0-7-15,0 0-2 0,0 0 0 0,0 0 0 16,0 0-4-16,0 0-2 0,0 0 0 0,0 0 0 16,0 0-10-16,0 0-1 0,-4-6-1 0,1 0 0 15,-1-6-15-15,0 4-3 0,1-4-1 0,-1 0 0 16,1 0-11-16,-1-5 8 0,1 5-8 0,-1-3 8 15,1 3-8-15,-1-5 0 0,1-4 0 0,-1 9 0 16,1-5 0-16,-1-7 0 0,1 10 0 0,-1-10 0 0,4 6 0 16,0 1 0-16,-3-4 0 0,3 4 0 15,0-4 0-15,0 3 0 0,0 1 0 0,0-1 0 0,3 3 0 0,1-2 0 16,-1 5 0-16,1-3 0 0,-1 4 0 0,1 5 0 16,3-6 0-16,0 0 0 0,0 6-9 15,0 0-1-15,4 0 0 0,-1 1 0 16,1 2-34-16,-1 0-8 0,4-3 0 0,-3 3-1 15,3 3-9-15,-3 0-2 0,3 0 0 0,0 0 0 16,0 3-102-16,4 3-21 0,-4 0-4 0</inkml:trace>
  <inkml:trace contextRef="#ctx0" brushRef="#br0" timeOffset="9351.979">9945 6600 1094 0,'0'0'46'16,"0"0"-37"-1,0 0 95-15,0 0 20 0,-7 5 3 0,7-5 1 16,-7 0-52-16,7 0-9 0,0 0-3 0,0 0 0 15,0 0 7-15,0 0 1 0,0 0 0 0,0 0 0 16,0 0-13-16,0 0-3 0,0 0 0 0,0 0 0 16,0 0-56-16,0 0-9 0,0 0-3 0,0 0-1 15,0 0 13-15,0 0 12 0,3 6-3 0,4 0 0 16,-3-6-9-16,3 6 8 0,3-6-8 0,-2 6 8 0,2-6-8 16,-3 6 0-16,4-6 0 0,3 0 0 0,-4 0 0 15,5 3 0-15,-5 0 0 0,4 0 0 0,-3-3-12 0,-1-3-2 16,1 0 0-16,-4 0 0 15,0 3-28-15,0-6-6 0,4 6 0 0,-8-6-1 0,4 6 39 0,-3-6 10 0,-1 0 0 16,1 0 0-16,-4 1 0 0,3-1 0 0,-3 0-9 0,-3-6 9 16,3 9 0-16,-4-9 0 0,1 6 0 15,-4-5 0-15,0-1 0 16,0 6 0-16,0-3 0 0,-4 3 0 0,0-5 0 0,1 5 0 16,-1-6 0-16,1 6 0 0,-4-3 0 15,3 6 0-15,0-3 0 0,-3 4 0 0,4 2 0 0,3 0 0 0,0 2 0 0,0 1 0 16,-4 3 0-16,7 3 0 0,-3 3 0 0,0 5 0 15,4-5 0-15,-4 9 0 0,3 2 0 0,1 1 0 16,-1-4 0-16,1-2 0 0,3 3 0 0,0-4 0 16,0 1 0-16,3 0 0 0,1-4 0 0,-1 4 0 15,4-6 18-15,-3-1-2 0,3 1 0 0,-4 6 0 16,4-3-25-16,4-4-6 0,0 1-1 0,-4 0 0 16,3 0 16-16,1 2 0 0,-1-2 0 0,1 0 0 15,0-6 0-15,-1 0 0 0,1 2 0 0,-1 4 0 16,4-6 0-16,1 0 0 0,-5 0 0 0,4 0 0 15,0 0 0-15,0-1 0 0,1-2 0 0,-1 0 0 16,0 6-54-16,-4-9-8 0,5 0-2 0</inkml:trace>
  <inkml:trace contextRef="#ctx0" brushRef="#br0" timeOffset="11049.145">11603 6629 851 0,'0'0'36'0,"0"0"-36"16,-7-6 76-16,3 0 9 0,1 0 2 0,-1 0 0 15,1 1 14-15,-1-4 3 0,1-3 1 0,-1 6 0 16,1 0-33-16,-1 0-6 0,1 0-2 0,-1 1 0 16,0-7-51-16,-3 6-13 0,4 0 0 0,-1 0 0 15,1 3 32-15,3 3 3 0,-7 0 1 0,-4 0 0 16,4 3-27-16,0 0-9 0,0 0 0 0,-4 3 9 15,4 6-9-15,-3-6 0 0,3-1-10 0,-4 7 10 32,1-3-9-32,3 6 9 0,-4-1-8 0,0-2 8 0,1 6 0 0,-1-6 0 0,4 2 0 0,-3 4 0 15,2 0 0-15,1-10 0 0,0 4 0 0,0 0 0 16,4 0 0-16,-4-6 0 0,7-6 0 0,0 0 8 16,0 0 1-16,0 0 1 0,0 0 0 0,0 0 0 15,0 0 8-15,0 0 2 0,0 0 0 0,0 0 0 16,0 0-20-16,0 0 0 0,7-6 0 0,3 6 0 15,-3-6 0-15,4 0 0 0,0-3 0 0,-1 6 0 16,1 0 10-16,-1 0-2 0,1-3 0 0,0 3 0 16,-1 1-8-16,1 2-11 0,-1-3 3 0,1 3 0 15,-1 0-10-15,-2 0-2 0,-1 3 0 0,0-3 0 16,3 2-19-16,-3 4-4 0,0 0-1 0,-3 0 0 16,-1 9 32-16,1-9 12 0,-4 0-11 0,0 5 11 0,0-5 0 15,-4 6 0-15,4-3 0 0,-7-3 0 0,4 5 0 0,-4-5 0 0,0 0 0 16,-4 6 10-16,4-6 23 0,0 0 5 15,-4 0 1-15,1 2 0 0,-1-2-20 16,4 6-4-16,-3-12-1 0,3 6 0 16,-4 0-2-16,4-6-1 0,0 6 0 0,0-6 0 0,0 0-20 0,0 0-4 0,7 0-1 0,-7 3 0 31,0 0-29-31,-1-3-5 0,1 0-2 0,-3 2 0 16,3 1-24-16,0-3-5 0,0 0-1 0,0 0 0 15,3 0-92-15,-3-3-20 0</inkml:trace>
  <inkml:trace contextRef="#ctx0" brushRef="#br0" timeOffset="11676.195">11624 6605 1190 0,'0'0'33'0,"0"6"9"0,0 0-34 0,0 0-8 0,0-6 0 15,0 12 0-15,0-9 28 16,0-3 4-16,0 6 1 0,0 0 0 0,0-6 25 15,4 5 5-15,-1 1 1 0,1 0 0 0,3 0-52 16,0 0-12-16,0 0 0 0,0-6 0 0,3 0 45 0,-3 0 7 0,8 0 0 16,-5 0 1-16,4 0-26 0,0 0-6 0,1 0-1 0,2-12 0 15,-3 6 0-15,0 6 0 0,0-12 0 0,-3 7 0 16,0-1-6-16,-4 0-2 0,0 3 0 16,3-9 0-16,-6 12-12 0,3-6 11 15,-4 0-11-15,1 0 10 0,-1 1-10 0,1-1 10 16,0 0-10-16,-1-3 10 0,-3 6-10 0,4 0-11 15,-4-3 3-15,0 0 0 0,0 6-14 16,3-6-2-16,-6 1-1 0,3 5 0 16,0 0-2-16,0 0 0 0,0 0 0 0,-7 0 0 0,-1 0 13 0,1 0 2 0,0 5 1 0,-3-5 0 15,-1 6 11-15,4 0 8 0,-3 0-8 0,-1 0 11 16,0 6 9-16,-3-3 3 0,0 2 0 0,0 1 0 16,4 0-3-16,-5 0 0 0,5 2 0 0,-1-2 0 15,4 6-8-15,0-7-1 0,0 4-1 0,4 3 0 16,-1-6-10-16,0 2 0 0,1-2 0 0,3 0 8 15,0 0-8-15,3-7 0 0,-3 7 9 0,4-6-9 16,3 3 9-16,-3-3-9 0,-1 0 12 0,4-1-12 16,0 7 9-16,0-6-9 0,4 0 0 0,-1 0 9 15,5 0-9-15,-5 0 0 0,4 0 0 0,0-1 8 16,0-2-8-16,1 3 0 0,2 0-10 0,1 0 10 16,-1 0-30-16,1-6 0 0,3 6 0 0,4-6 0 15,-4 0-94-15,7-6-20 0,-3 0-3 0</inkml:trace>
  <inkml:trace contextRef="#ctx0" brushRef="#br0" timeOffset="12381.592">12693 5741 1094 0,'0'0'46'0,"-4"6"-37"16,1 6 44-16,3-6 9 0,-4 2 2 0,4 4 0 16,-3 0 0-16,3 0 0 0,0-1 0 0,0 1 0 15,0 0-52-15,0 3-12 0,0 2 0 0,0 1 0 16,3-6 59-16,1 8 9 0,-1 4 1 0,1 2 1 15,3 4-43-15,0-1-9 16,0 9-2-16,4-5 0 0,-1 8-16 0,-3 3 0 0,4 0 0 0,0 6 0 16,-4-3 0-16,3-3 0 0,-3 6 0 0,0-9 0 15,0 3 10-15,-3 0-10 0,3-5 8 0,-4 2-8 16,1-3 8-16,-4-3-8 0,0 4 0 0,0-7 8 16,-4-3 3-16,1 4 0 0,3-4 0 0,-4-3 0 0,4 4 9 15,-3-12 1-15,-1 5 1 0,4-2 0 0,-3 2-22 16,-1-8 0-16,4 2 0 0,-3-5 8 0,3-6-8 0,-4 0 0 15,4 0 8-15,0-6-8 0,0 0-12 0,-3 0-8 16,3 3 0-16,0 0-1 16,0-3-20-16,0 0-4 0,0 0-1 0,0 0 0 15,0-18-97-15,0 0-19 0,0 1-4 0</inkml:trace>
  <inkml:trace contextRef="#ctx0" brushRef="#br0" timeOffset="12765.093">12647 6426 1177 0,'0'0'25'0,"0"0"6"0,0 0 1 0,0 0 2 0,-3 6-34 0,3-6 0 0,-4 0 0 0,4 0 0 16,0 0 60-16,0 0 6 0,0 0 1 0,0 0 0 15,0 0-5-15,0 0-1 0,0 0 0 0,0 0 0 16,4 6-29-16,-1 6-5 0,4-12-2 0,0 6 0 0,0-4-25 0,4 1 0 16,3 0 0-16,0 0 0 0,4 0 0 0,3 3 0 15,-3 0 0-15,-1-6 0 0,1 12 0 0,-1-6 0 16,1-6 0-16,-4 5 0 0,4-5 0 15,-1 0 0-15,-2 0 0 0,2 0 0 0,1 0 0 16,-1 0 0-16,1 0 0 0,3-5 0 16,-3-1-8-16,0 6-8 0,-1-12 0 0,1 12-1 15,-1-6-127-15,1 6-24 0,14-12-6 16,-11 4-1-16</inkml:trace>
  <inkml:trace contextRef="#ctx0" brushRef="#br0" timeOffset="13345.944">13137 6517 1036 0,'0'0'23'0,"0"0"5"0,0 0 0 0,0 0 1 0,0 0-29 0,0 9 0 0,0 3 0 0,0 0 0 15,0-7 108-15,0 7 16 0,0 6 4 0,-3-3 0 16,3-4-52-16,-4 1-9 0,4 3-3 0,0-3 0 15,0 5-51-15,-3 1-13 0,6-6 0 0,-3 2 0 16,-3 4 0-16,3 0 0 0,0-7 0 0,-4 4 0 16,4-6 34-16,0 0 4 0,0-3 1 0,4 5 0 15,-4-5-22-15,0-6-4 0,0 0-1 0,0 0 0 16,0 0 1-16,0 0 0 0,0 6 0 0,0-6 0 16,0 0-13-16,0 0 0 0,0 0 0 0,0 0 0 15,0 0 34-15,0 0 4 0,3 6 1 0,-3-6 0 0,0 0-31 0,0 0-8 16,4 6 0-16,-4-6 0 0,0 0 12 0,0 0 2 15,0 0 0-15,0 0 0 0,0 0-2 0,3-6-1 16,1 3 0-16,-4 3 0 0,3-9-11 0,-3 3 0 16,4 0 0-16,0-5 0 0,-4 2 0 0,3 0 0 15,-3-6 0-15,-3 4 0 0,3-1 0 0,-4-9 0 16,4 4 0-16,0 5 0 0,0 0 32 0,0 6 4 16,0-6 0-16,0 1 1 0,0 2-28 0,0-9-9 15,0 6 0-15,0-2 0 0,4 2 0 0,-4 0 0 0,0 6 0 16,3 0 0-1,-3 1-24-15,4-1-12 0,-1-6-3 0,-3 12 0 16,0-6 39-16,0 6 0 0,4-3 0 0,-1-3 0 0,1 0 0 0,-1 6 0 16,1-6 0-16,3 1 0 0,-4 5 0 0,4-6 0 15,0 6 0-15,1-6 0 0,-1 0 0 0,0 6 0 16,0 0 0-16,0 0 0 0,3 0 0 0,1 0 10 16,0 6 1-16,-1-6 0 0,1 6-11 0,-1-6-16 0,4 0 4 0,-3 0 1 31,3 0-42-31,4 0-9 0,-4 0-2 0,0 6 0 15,0-6-39-15,0 0-8 0,0 5-1 0,0-5-1 16,0 6-127-16,1-3-24 0,16 9-6 0,-6 6-1 0</inkml:trace>
  <inkml:trace contextRef="#ctx0" brushRef="#br0" timeOffset="13946.745">13550 6623 1267 0,'0'0'28'0,"0"0"5"0,-7 12 2 0,0-12 1 0,7 0-36 0,-7 3 0 15,0 0 0-15,0 0 0 0,0-3 58 0,0 3 5 16,0-3 1-16,7 0 0 0,-7 0 31 0,7 0 6 15,-7-3 2-15,7 3 0 0,0 0-47 0,-7 0-10 0,7 0-2 0,-7 3 0 16,7-3-26-16,0 0-6 0,-8 3 0 0,8-3-1 31,0 0-33-31,-3 11-6 0,-1-5-2 0,4 12 0 0,0-6 45 0,0-1 9 0,0 1 1 0,0 9 1 16,4-10-18-16,-4 1-8 16,3 6 8-16,1-3-8 0,-4-4 0 0,4 4 0 15,3-6 0-15,-4 3 0 0,1 2 9 0,-1-2-9 0,4-6 10 16,-3 0-10-16,3-6 20 0,-4 6-1 15,1-6-1-15,3 0 0 16,0 0-6-16,0 0 0 0,4 0-1 0,-4 0 0 0,3 0-11 0,-6-6 0 0,3 0 0 16,0 0 0-16,0-6 0 0,0 6 0 0,0-5 0 0,0 2 0 15,0 0 0-15,-3 0 0 0,3-3 0 0,-4 1 0 16,1-4 0-16,-1 0 0 0,1 1 0 0,-4 2 0 16,3-6 0-16,-3 3 0 0,4 4 0 0,-4-1 0 15,-4-6 0-15,1 7 0 0,-1-1 0 0,-3 3-11 16,4-3-39-16,-4 0-8 0,3 1-2 0,-3 2 0 15,0-3 48-15,0 6 12 0,0-6 0 0,0 7 0 16,-4 5 0-16,1-6 0 0,-1 0 0 0,1 6 8 16,-5-6-8-16,1 12 0 0,4-6 0 0,-1 6 0 15,-3 0 0-15,3-1 0 0,1 7 0 0,-1 0 0 16,4 0 0-16,0-3 0 0,0 2-11 16,0 1 11-16,4 0-10 0,-1-9 10 0,0 6-10 0,1 5 10 15,6-8-46-15,-3 6-3 0,4-6-1 16,3 6 0-16,-3-7-128 0,6 4-26 0</inkml:trace>
  <inkml:trace contextRef="#ctx0" brushRef="#br0" timeOffset="14441.657">13804 6576 1178 0,'0'0'49'0,"0"0"-39"15,0 0 82-15,0 0 17 0,0 0 3 0,-7 3 1 16,7-3-36-16,-7 6-7 0,4-3-2 0,3-3 0 15,-7 12-40-15,3-7-8 0,0 1-1 0,4 6-1 16,-3 0-6-16,3 0-2 0,0 2 0 0,0-2 0 16,0 6 12-16,0-7 2 0,3 4 1 0,-3 9 0 15,4-13-25-15,0 1 0 0,-4 6-14 0,3 2 5 16,4-8 9-16,-3 6 9 0,-1-4-1 0,4-2-8 16,-3 6 14-16,-1-12-4 0,4 0-1 0,0 2 0 15,-3-2 11-15,3-3 3 0,0 6 0 0,0-3 0 16,4-6-3-16,-4 0 0 0,3 0 0 0,-3 0 0 15,4 0-5-15,-4-6-2 0,0 0 0 0,4 0 0 16,-4 0-13-16,3-2 0 0,-3 2 0 0,4 0 0 16,-4-12 0-16,0 6 0 0,-3 1 0 0,3-1 0 0,-4-3 54 15,1-2 8-15,-1 2 2 0,1-3 0 0,-4 7-52 0,3-7-12 16,1 3 0-16,-4 1 0 0,0 5 0 0,0-9 0 16,-4 6 0-16,1 1 0 15,3-4-48-15,-4 3-13 0,1-6-3 0,-1 7 0 0,4-4-21 16,-3 3-5-16,-1 0-1 0</inkml:trace>
  <inkml:trace contextRef="#ctx0" brushRef="#br0" timeOffset="15105.211">14182 6655 1094 0,'0'0'23'0,"0"0"5"16,0 0-28-16,0 0 0 0,0 0 0 0,-7 0 0 15,7 0 108-15,0 0 16 0,0 0 3 0,0 0 1 16,0 0-52-16,0 0-9 0,0 0-3 0,0 0 0 0,-7 0-51 0,7 0-13 16,0 0 0-16,0 0 0 15,0 0 0-15,0 0 0 0,0 0 0 0,0 0 0 16,-4 6 43-16,4-6 5 0,-4 6 2 0,4 0 0 16,-3 0-29-16,3 0-5 0,0 0-2 0,0 3 0 0,0-1 19 0,3 1 4 15,-3 3 1-15,0 0 0 0,4-1-21 0,0-2-4 16,-1 3-1-16,1 0 0 0,-1 0-12 0,1-1 9 15,-1-5-9-15,4 9 8 0,0-3-8 0,-3-1 0 0,3 1 0 0,0 0 0 16,0 0 0-16,-3-1 0 0,6 4 0 0,-6-3 0 16,3 0 0-16,0-1 0 0,-4-5 0 0,4 6 0 15,-3-3 0-15,3 3 0 0,-4-7 0 0,1 1 0 16,3 6 0 0,-3-12 0-16,-4 0 0 0,0 0 0 0,0 0 0 0,0 0 0 0,3-6 0 0,1 0 0 15,-1 0 0-15,1 1 10 16,-1-7-10-16,1 6 10 0,-1-3-10 15,4-3 8-15,-3 1-8 0,-1 5 8 0,1-6-8 0,-1-6 0 0,4 7 0 0,-3 2 8 16,0-3-8-16,-1-6 0 0,4 4 0 0,-3 2 0 16,-1 0 0-16,1-5 10 0,-1 2-2 0,1 0-8 15,-1 0 0-15,1 4 0 0,-1-10-10 0,1 9 10 16,-4 1 0-16,3-1 0 0,1-6 0 0,-4 6 0 16,0-2 0-16,3 8 21 0,-3-12-2 0,0 6-1 15,4 7-18-15,-4-10 0 0,0 3 0 0,3 6 0 16,-3-6-14-16,0 7-10 0,4-1-1 15,-4 6-1-15,4-12-11 0,-4 12-3 0,3-3 0 16,-3 3 0-16,0 0-161 0,7 0-33 0</inkml:trace>
  <inkml:trace contextRef="#ctx0" brushRef="#br0" timeOffset="15746.291">14566 6782 1302 0,'0'0'27'0,"-7"9"7"0,7-9-34 0,0 0 0 0,0 0 0 0,0 0 0 16,0 6 65-16,0-6 7 0,0 0 0 0,0 0 1 15,0 0 44-15,0 0 9 0,0 0 2 0,0 0 0 16,0 0-91-16,0 0-17 0,0 0-4 0,4 5-1 16,-4-5-24-16,0 0-5 0,3 0-1 0,1 6 0 15,3-6 15-15,0 6 0 0,0-6 0 0,0 0 0 16,0 6 0-16,0-6 0 0,0 3 0 0,0-3 0 16,4 0 0-16,-4 0 0 0,3 0 0 0,-3 0 0 15,0 0 0-15,4 0 0 0,-4 0 0 0,0-3 0 16,0-3 0-16,0 6 0 0,0-6 0 0,0 0 0 15,0 1 0-15,1-1 0 0,-1 0 0 0,-4 0 0 16,1 0 0-16,-1-3 0 0,1 3 0 0,-1 0 0 0,1 1 0 16,-1-1 0-16,-3-6 0 0,0 0 0 15,0 3-16-15,0 1-1 0,0-1 0 0,0 3 0 16,-3-12-24-16,-1 12-5 0,4-5-1 0,-3 2 0 16,-4 3 59-16,3-6 12 0,-3 0 3 0,0 6 0 15,-4 1-27-15,4-1 0 0,-3 0 0 0,3 3 0 0,-4-3 11 0,1 12-3 0,2 0-8 16,-2 3 12-16,-1-9-12 15,1 5 11-15,-1 1-11 0,1 6 10 0,-1 0 12 0,4 3 2 0,3 2 1 16,-3 1 0-16,4-3-25 0,-1 2 0 0,1 7 0 16,-1-13 0-16,1 10 0 0,-1-3 0 0,4-7 0 15,0 7 0-15,0-3 0 0,0 2-19 0,0-5 3 0,4 6 1 16,-1-9 24-16,-3 2 5 0,4 7 1 0,-1-6 0 16,1 0-15-16,3-4 0 0,-4 7 0 0,4 0 0 15,4-4 0-15,-4-5-18 0,4 6 4 0,-4-3 1 16,3-3 13-16,4 0 0 0,-3 5 0 0,0-5-9 15,3 0 19-15,0 0 4 0,-4 0 1 16,5 0 0-16,-5-3-74 16,4-3-14-16,-3-3-3 0,-1 3-1 0,5-6-70 15,-5 6-13-15,1-6-4 0</inkml:trace>
  <inkml:trace contextRef="#ctx0" brushRef="#br0" timeOffset="17199.204">16185 6617 960 0,'-7'-12'20'0,"7"12"5"0,-3-5-25 0,-4 5 0 16,0-9 0-16,0 3 0 16,0-3 33-16,0 6 2 0,0-3 0 0,-1 6 0 15,-2-6-79-15,-1 6-16 0,-3-6-4 0,0 6 0 0,4 0 64 0,-5 0 21 0,5 0 0 0,-4 6 0 16,3 0 18-16,-3 0 3 0,3 0 1 0,1 6 0 15,-1-3-35-15,4 2-8 0,0 7 0 0,-3-3 0 32,2 2 53-32,-2 1 9 0,3 0 2 0,-4 2 0 15,1 4-52-15,3-7-12 0,0 1 0 0,0-3 0 0,3 2 0 0,4-2 0 0,0-6 0 16,0 3 0-16,0-4 54 0,4-2 8 16,-1 6 2-16,1-6 0 0,3-6-52 0,3 6-12 0,1 0 0 15,-1-6 0-15,4 3 0 0,1 0 0 0,-1-1 0 0,0-2 0 16,3 0 32-16,1-2 4 0,0-1 1 0,3 0 0 15,-3-9-9-15,-1-6-1 0,4 4-1 0,-3-4 0 16,3-6-2-16,-3 1 0 16,-1-4 0-16,1-8 0 0,-4 3-8 0,4-3-1 0,-4-4-1 15,4 1 0-15,-8-6-6 0,4 9-8 0,-3-9 11 0,-4 0-11 16,3 2 8-16,-6-2-8 16,3-3 0-16,-3 3 0 0,-4 0 0 15,0 6 0-15,0-3 0 0,-4-3 0 0,1 11 0 0,-1-2-9 0,-3-3 9 0,0 2-12 16,0 4 12-16,0 3 0 0,0-4-9 0,0 10 9 15,3-7-12-15,-3 10 3 0,0-4 0 0,0 7 0 16,0 2 1-16,3 3 0 0,-3 1 0 0,0 5 0 16,0 6-19-16,7 0-3 0,-3-6-1 0,-4 12 0 15,3 0 4-15,-3 5 1 0,4 1 0 0,-5 6 0 16,1 8 1-16,0-2 0 0,0 8 0 0,-3 3 0 16,3-2 16-16,0 8 9 0,0 3-10 0,0 0 10 15,3 6-9-15,0 3 9 0,1 0-8 0,3 8 8 0,3-2 0 0,1 0 0 16,0 0 0-16,-1 3 0 0,1-12 0 0,-1 0 0 0,4 0 0 15,-3-6 0-15,3-3 0 0,-4-9 11 0,1-2-1 16,3 2 0-16,-4-9 15 0,1-5 3 0,-4-3 1 0,3 2 0 16,1-5-6-16,-1 0-2 0,1-6 0 0,0 0 0 15,-1-3-5-15,1 2-2 0,-1-2 0 16,1 3 0-16,-1-3-14 0,-3-3 0 0,4 0 0 0,-4 0 0 16,0 0 0-16,0 0 0 0,0 0 0 0,0 0 0 15,0 0-32-15,7 0-10 0,-7 0-2 16,10 0-441-16,-10 0-89 15</inkml:trace>
  <inkml:trace contextRef="#ctx0" brushRef="#br0" timeOffset="17892.413">16792 6600 1370 0,'0'0'39'0,"0"0"8"0,-3-6-38 0,-1 0-9 0,1-3 0 0,-4 6 0 16,3 0 85-16,-3-3 15 0,3 0 4 0,-3 6 0 15,0-6-25-15,0 6-5 0,0 0-1 0,0 0 0 16,-3 0-58-16,3 6-15 16,-1-6 0-16,-2 6 0 0,3 0 0 0,0 0 0 0,-4 6 0 0,4-3 0 15,-3 8 0-15,3-5 0 0,3 6 0 0,-3-4 0 16,0 4 0-16,3 0 0 0,1-1-9 0,-1 4 9 15,1-4 0-15,-1 7 0 0,1-3 0 0,3-4 10 16,0-2-10-16,0-3 0 0,3-1 0 0,1-5 0 16,-1 6 0-16,1-6 0 0,-4-6 0 0,7 0 0 15,0 6 0-15,0-6 0 0,0 0 0 0,0 0 0 0,0 0 0 16,4 0 0-16,-4-6 0 0,0 6 0 0,0-6 0 16,0 6 0-16,-4-6 0 0,5 0 0 0,-1 0 0 0,-4-5 0 15,4 2 0-15,0-3 0 0,-3 0 0 0,3 1 0 16,-4-7 0-16,1 3 0 0,-1 3 0 0,4 1 0 15,-3-10 0-15,0 6 0 0,-1 1 0 16,1 2 0-16,-4 6 0 0,3-6 0 0,-3 6-17 16,4-2-3-16,-4 2 0 0,0 6 0 15,0 0-18-15,0 0-4 0,0 0-1 0,0 0 0 0,0 0 35 0,0 0 8 16,0 0 0-16,0 0 0 0,0 0 0 0,0 0 0 16,0 0 0-16,0 9-8 0,0 2 8 0,0 1 0 15,0 0 0-15,0 0 0 0,0-1 0 0,3 10 0 16,-3-3 0-16,0-7 0 0,4 7 36 0,-4-3 2 15,3 8 1-15,-3-8 0 0,4-6-28 0,-1-1-11 0,1 4 8 16,-1 0-8-16,-3-6 0 0,4 0 0 0,-1 0 0 16,1 2 0-1,3-2-29-15,0 6-11 0,0-6-3 0,-3 0 0 16,3 0-83-16,3 0-17 0,1-6-3 0,-4 6-1 0</inkml:trace>
  <inkml:trace contextRef="#ctx0" brushRef="#br0" timeOffset="18438.852">17046 6641 836 0,'0'0'24'0,"-3"9"4"0,3 2-28 0,-4 1 0 16,1 6 0-16,3-4 0 0,-4 1 108 0,4 6 16 15,0-10 4-15,0 1 0 0,0 6-52 0,0-3-9 16,0-4-3-16,0-5 0 0,0 6-51 0,0-3-13 16,0-3 0-16,0-6 0 0,0 0 54 0,0 0 8 0,0 0 2 0,0 0 0 15,0 0-22-15,0 0-4 0,0 0-1 0,0 0 0 16,4-3-8-16,-1-3-1 0,1 0-1 0,-1-6 0 15,1 0 5-15,-4 1 2 0,3-4 0 0,1-3 0 16,-1 1-26-16,1-4-8 16,-1 3 0-16,1 1 0 0,-1 5 8 0,1 0-8 15,0 1 0-15,-1-4 0 0,1 3 0 0,3 0 0 16,-4 6 0-16,1-5 0 0,-1 5 0 0,1-3 0 0,-4 9 0 0,3-3 0 16,1 0 0-16,3-3 0 0,-7 6-8 0,3 0 8 15,4 0-8-15,-3 0 8 0,3 6-13 0,0-3 5 16,-3 6 0-16,3 0 0 0,3 2 0 0,-3 1 0 15,0 6 8-15,-3-3-10 0,3 2 10 0,0 7-10 16,0-4 10-16,-3 4 0 0,-1-1 0 0,1-2-8 16,-1 2 8-16,-3-2 0 0,4-3-9 0,-4-1 9 15,0 7 0-15,0-12 0 0,0-1 0 0,3 4 0 16,-3-3 0-16,0-6 0 0,4 0 0 0,-4-6 0 0,0 0-18 0,0 5 1 16,0-5 0-16,0 0 0 15,0 0-47-15,0 0-8 0,0 0-3 0,0 0-706 0</inkml:trace>
  <inkml:trace contextRef="#ctx0" brushRef="#br0" timeOffset="19191.415">17522 6505 1429 0,'0'0'40'0,"0"0"10"0,0 0-40 0,0 0-10 0,0 0 0 0,0 0 0 16,0 0 100-16,0 0 19 0,0 0 3 15,0 0 1-15,0 0-47 0,-3 6-10 0,-4-6-2 0,0 0 0 16,0 0-34-16,0 3-7 0,0 0-2 0,-4 3 0 16,4-3-10-16,-4 3-3 0,4 6 0 0,0-6 0 15,-3-1-8-15,3-5 8 0,0 6-8 0,0 0 8 16,0 0-8-16,3-3 0 0,0 9 0 0,1-6-11 15,-1 0 11-15,4-6 0 0,-3 5 0 0,-1 1-8 16,1 0 8-16,3 0 0 0,-4 6 0 0,4-3 0 16,0-9 0-16,0 6 0 0,0-6 0 15,-3 5 0-15,3-5 0 0,0 12 0 0,3-6 0 0,-3-6 0 16,0 0 0-16,0 0 0 0,4 6 0 0,-4-6 0 16,0 0 0-16,0 0 0 0,0 0 0 0,0 6 0 15,0-6 0-15,7 6 0 0,-4-6 0 0,4 6 0 16,1-6 0-16,-8 0 0 0,7 3 0 0,0-1 0 15,0 1 0-15,-4 0 0 0,4 0 0 0,0 0 0 16,-7-3 0-16,0 0 0 0,4 3 0 0,3 0 0 16,-7-3 0-16,3 9 0 0,4-3 0 0,-3 0 0 15,-4-6 0-15,4 6-8 0,-4-6 8 0,7 0 0 16,-4 5 0-16,1 1 0 0,3 0 0 0,-4 3 0 16,4 0 0-16,-3 0 17 0,-1-3-2 0,1-1-1 0,-1 7-14 0,1-3-15 15,-1 0 3-15,-3 0 1 0,0 2 11 0,4-5 16 0,-4 12-4 0,0-12-1 16,0 3-11-16,-4-1-16 0,4 1 4 0,-3 3 1 15,-1 0 11-15,4-6 16 0,-3 0-4 0,-1 2-1 16,1-5-11-16,-4 6 0 0,3-3 0 0,-3 0-11 16,7-6 11-16,-3 6 0 0,-4-6 0 0,0 0 8 15,7 0-8-15,-8 0 0 0,-2 0 0 0,3 0 0 16,-4 0-11-16,4-6-6 0,-3 6-2 16,-1-6 0-16,4 3-21 15,0 0-4-15,7 3 0 0,-4-3-1 0,4 3-99 16,0 0-20-16,-7-6-4 0</inkml:trace>
  <inkml:trace contextRef="#ctx0" brushRef="#br0" timeOffset="20179.191">18493 5994 936 0,'-4'6'26'0,"4"0"7"0,-3 5-33 0,3 1 0 0,-4-3 0 0,0 9 0 15,4-7 55-15,-3 4 4 0,3 0 1 0,0 5 0 16,0-2-16-16,0 3-2 0,0 2-1 0,0 1 0 15,0 2 19-15,0 4 3 0,0-10 1 0,0 4 0 16,0-1-46-16,0-5-9 0,0 8-1 0,0 1-8 16,0-4 20-16,0 7-4 0,0-4 0 0,0 9 0 15,0-8 13-15,0 2 3 0,0-5 0 0,-4 2 0 16,4 1 6-16,0-4 2 0,0 1 0 0,-3-4 0 16,3 4-16-16,0-12-4 0,-4 2 0 0,4 4 0 15,-3-6-8-15,3-1-1 0,0-5-1 0,-4 6 0 16,4-3-10-16,0-3 8 0,-3 0-8 0,3 5 8 15,0-5-8-15,-4 0 0 0,4 0 0 0,0 6 0 16,0-6 0-16,0-6 0 0,0 0 0 0,0 0 0 16,4 0-16-16,-4 6 2 0,3-4 0 0,-3-2 0 15,0 6-4-15,0-6-1 0,0 0 0 0,0 0 0 0,0 0 3 0,0 0 1 16,0 0 0-16,0 0 0 16,0 0-21-16,0 0-5 0,0 0-1 0,0 0 0 15,0 0-98-15,0 0-20 0</inkml:trace>
  <inkml:trace contextRef="#ctx0" brushRef="#br0" timeOffset="20742.819">18764 6573 1337 0,'0'0'56'16,"0"0"-44"-1,0 0 92-15,0 0 20 0,-3-6 3 0,3 6 1 16,-7 0-52-16,-4 0-9 0,11 0-3 0,-7 0 0 16,0 6-51-16,-4 0-13 0,4 3 0 0,0-3 0 15,0 0 0-15,0 5 0 0,0 1 0 0,4 0 0 16,-4 0 0-16,3 2 0 0,0-2 0 0,1 6 0 15,-1-4 0-15,1 1 0 0,3 6 0 0,0-10 0 16,-4 1 0-16,4 3 0 0,0-3 0 0,0-1 0 16,0-5 0-16,0 0 0 0,0 3 0 0,0-6 0 15,0-3 0-15,4 6 0 0,-4-6 0 0,3 3 0 0,-3-3 0 16,7 3 0-16,1 0 0 0,-8-3 0 0,3-3 0 16,4 0 0-16,-3-3 0 0,3 0 0 0,-4-3 39 0,4 9 5 15,-3-6 0-15,3 0 1 0,-4-5-45 16,1-1 0-16,-1-6 0 0,1 9-10 15,-1-2-23-15,1-10-5 0,-4 12-1 16,0-2 0-16,4 2 39 0,-4 3 0 0,0 0 0 0,0 6 0 0,0 0 0 0,0 0 0 16,0 0 0-16,0 0 0 0,0 0-28 0,0 0 3 0,0 0 0 0,0 0 0 15,0 0-11-15,0 0-3 16,0 0 0-16,0 0 0 0,0 12 39 0,0-6 0 0,-4-1 0 16,4 4 0-16,0 0 0 0,-4 6 0 0,4-3 0 15,0-1 0-15,-3-2 0 0,3 3 0 16,0 0 0-16,0-1 0 0,0 1 0 0,3 3 0 15,1 0 0-15,0-1 0 0,3 4 0 0,3-6 0 0,-3-6 0 16,4 2 0-16,-1 4 0 0,1 0 0 0,0 0 0 0,-1-6 0 16,4 2-110-1,0 1-14-15</inkml:trace>
  <inkml:trace contextRef="#ctx0" brushRef="#br0" timeOffset="29436.098">19868 6444 1102 0,'0'0'46'0,"-7"6"-37"16,4-6 93-16,3 0 18 0,-7 3 4 0,0 0 1 16,3-1-19-16,-3 4-4 0,0-3-1 15,0 6 0 1,4-3-58-16,-5-6-12 0,1 12-3 0,0-12 0 0,0 6 7 0,0-1 1 0,4 1 0 0,-4-6 0 15,0 3-7-15,0 0-1 0,-4 0 0 0,7 0 0 16,1 0-28-16,-4 0 0 0,7-3 0 0,-4 3 0 16,-3 9 0-16,0-6 0 0,0-1 0 0,-3 1 0 15,-1 0 11-15,0 3-11 0,1 3 12 0,3-6-12 16,-4 0 0-16,4 5 0 0,0-5 0 0,0 0 0 16,0 6 0-16,3-6 0 0,-3 3-8 0,4 2 8 15,-1-5 0-15,4 0 0 0,-3 6 0 0,3-12 0 16,0 0 0-16,0 0 0 0,0 0 0 0,0 0 0 15,0 0 0-15,0 0 0 0,0 0 0 0,0 0 0 16,0 0 0-16,0 0 0 0,3 0 0 0,4 0 0 16,-3 0 0-16,-1 0 0 0,5 0 0 0,-1 0 0 15,0 0 0-15,3 0 0 0,1 0 0 0,-4 0 0 16,3 0 0-16,1 6 0 0,-4-6 0 0,4 6 0 16,-4-3 0-16,3 2 0 0,1 1 0 0,-4 3 0 15,0 0 0-15,0 3 0 0,0-6-8 0,-3-1 8 16,-1 4-10-16,1-3 1 0,-4 6 0 0,3-6 0 15,-3 6-6-15,0-7-1 0,0 7 0 0,-3-3 0 16,-1 0-17-16,-6 0-4 0,-1 2-1 0,4 1 0 16,-4 0 38-16,1 0 0 0,-1-6 0 0,-3 2 0 0,3 4 0 0,-3-6 0 0,0 0 0 15,0 0 0-15,0 0 0 0,0-6 0 0,0 0 0 0,0 0 0 16,3 0-9-16,-3 0 9 0,3-6 0 0,-3 6 0 16,4-6-28-1,-4-6 2-15,3 3 0 0,-3 0 0 0,3 1-86 0,4 2-16 16,-3-6-4-16</inkml:trace>
  <inkml:trace contextRef="#ctx0" brushRef="#br0" timeOffset="29978.954">20052 6532 1117 0,'-7'12'47'16,"-4"-6"-38"0,1-1 91-16,3 7 17 0,-4-6 4 0,0 6 1 15,1 3-52-15,-1-4-10 0,1 1-3 0,-4 3 0 0,3-3 8 0,4 5 2 0,-4 1 0 16,1-6 0-16,3-1-38 0,0 10-7 0,0-9-2 15,0-1 0 1,3 1-10-16,-3 3-2 0,3-3-8 0,1-1 12 0,3 1-12 0,0 0 0 0,0-3 0 0,0-3 0 16,0-1 15-16,0 1 0 0,0 0 0 15,0-6 0 1,3 6 1-16,5 0 1 0,-1-6 0 0,0 0 0 16,0-6-17-16,3 0 10 0,1 0-10 0,-4 0 8 15,0-2-8-15,4-1 0 0,-4-6 9 0,0 9-9 0,0-5 0 0,0-4 0 0,0 6 0 0,-4-3 8 16,4 3-8-16,-3 4 0 0,-1-7 0 0,-3 6-8 15,4-6-7-15,-4 6-1 0,0 6 0 0,0 0 0 16,0 0-3-16,0 0-1 0,0 0 0 0,0 0 0 16,0 0 4-16,0 0 0 0,-7 6 0 0,3 6 0 15,1-979 1-15,-1 1957 1 0,1-978 0 0,3 9 0 16,-4-4 14-16,4 4 0 0,4-3 0 0,-4 5 0 16,0-5 0-16,3-1 0 0,1 4 0 0,-1-3 0 15,1-7 0-15,-1-5 0 0,1 6 0 16,3-3 0-16,-3-3 0 0,3 0 13 15,-4-6-2-15,4 5-1 0,-3-5-10 0,3 0 0 0,3 0 0 0,-3 0-11 16,0-11-133 0,4 5-26-16</inkml:trace>
  <inkml:trace contextRef="#ctx0" brushRef="#br0" timeOffset="30337.035">20225 5976 1279 0,'0'0'26'0,"0"0"8"0,0 0-34 0,-7 0 0 0,7 0 0 0,0 0 0 15,0 0 39-15,0 0 1 0,0 0 0 0,-4 6 0 16,1 0-12-16,3 0-1 0,0 0-1 0,3 6 0 15,-3-1 5-15,0 1 1 0,4 3 0 0,-1 8 0 16,-3-5 9-16,4 8 3 16,-1-2 0-16,1 8 0 0,-4-2 1 0,3 8 1 0,-3-6 0 15,4-2 0-15,-4 2-22 0,0 3-4 0,3-2 0 16,1 2-1-16,-4 3-19 0,3-3 0 0,-3 9 0 0,7 1 0 16,-7-4 0-16,4-9 0 0,0 3 0 0,-1-2 0 15,1-10 0-15,-4 4 0 0,3-10 0 0,1 1 0 16,-1-3 0-16,-3-4 0 0,4-5 0 0,-1 6 0 15,-3-6-48-15,0-6-12 0,0 0-4 0</inkml:trace>
  <inkml:trace contextRef="#ctx0" brushRef="#br0" timeOffset="30690.507">20514 5944 1178 0,'0'0'24'0,"0"0"6"0,0 0-30 16,0 0 0-16,0 6 0 0,-4 3 0 15,4-1 68-15,0 7 8 0,0-3 2 0,0 6 0 16,0-4 2-16,0 10 1 0,0-1 0 0,0-2 0 0,0 8-29 0,0-5-5 0,0 8-2 0,0 3 0 15,0-2-26-15,4-1-6 0,-4 9-1 0,4-8 0 16,-4 2-12-16,0-3 11 0,3 4-11 0,-3-10 10 16,0 3-10-16,0-2 0 0,0 8 0 0,0-8 8 15,-3 8-8-15,3-9 0 0,0 10 0 0,-4 2 8 16,0-12-8-16,4 4 0 0,-3-7 9 0,3 4-9 16,0-10 0-16,0 7 0 0,0-12 0 0,0 2 0 15,0-2-25-15,0 0-3 0,3-6-1 0</inkml:trace>
  <inkml:trace contextRef="#ctx0" brushRef="#br0" timeOffset="31142.268">20666 6494 1549 0,'0'6'44'0,"0"-1"9"0,0 4-42 16,0 3-11-16,3 0 0 0,-3 0 0 15,4-1 54-15,-1 1 9 0,4 0 1 0,-3-3 1 0,-1 2-14 0,4-5-3 0,-3 0-1 0,0 0 0 16,3 6-28-16,0-12-6 0,-4 0-1 0,4 0 0 16,0 0-12-16,0-12 9 0,0 6-9 0,4-6 8 15,-4 1-8-15,4-4 0 0,-4 3 0 0,3 0 0 31,-3 1 0-31,-3-10-17 0,3 9 4 0,-4 6 1 16,-3-5-32-16,0-1-5 0,0-3-2 0,0 6 0 0,-3 4 41 16,3 2 10-16,-4-9 0 0,-3 6 0 0,0 0 0 15,-3 0 0-15,3 0 0 0,-4 6 0 0,0-6 0 16,1 12 0-16,-1-6 0 0,4 6 0 0,-3 6 36 0,3 0 8 16,-4 2 3-16,4 4 0 0,-4 6-38 0,4-7-9 0,0 10 0 15,-3-4 0-15,6 4 0 0,-3-4 12 0,4 7-12 16,-1-4 12-16,4-2-12 0,-3-4 0 0,3 10 0 0,0-16 0 15,0 7 0-15,3-6 0 0,1-4 0 0,-1 4 8 16,4-6-8-16,0 3 8 0,0 2-8 0,0-2 8 16,4-6-20-16,-1 0-5 0,5 0-1 0,-5 0 0 15,4-1-121-15,4-2-24 0,0 0-5 0</inkml:trace>
  <inkml:trace contextRef="#ctx0" brushRef="#br0" timeOffset="31888.26">21777 6573 1579 0,'-32'-18'32'0,"22"18"10"0,-1-5-34 0,0-1-8 0,1 6 0 0,-1-6 0 15,1 6 40-15,-1 0 5 0,4 0 2 0,-3 6 0 16,-1 0-31-16,0-1-7 0,1 7-1 0,-1 0 0 16,4 9-8-16,-7-10-14 0,3 13 3 0,1-9 1 15,-1 8 2-15,1-5 0 0,-1 2 0 0,0 4 0 16,4-7 8-16,0 7 0 0,-3-3 0 0,3-4 0 16,3 4 0-16,1-4 0 0,-1 1 0 0,1-6 0 15,3-6 0-15,0 2 0 0,0 1 0 0,3 6 0 16,1-9 17-16,-1 0-1 0,4 0 0 0,4-6 0 15,-1 0-6-15,5 0-2 0,2-6 0 0,-3 0 0 16,4-6-8-16,3-6 0 0,-3-2 0 0,3-4 0 16,0-5 0-16,-3-3 0 0,3-7 0 0,0-2 0 15,-3-3 0-15,-4 0 0 0,3-3 0 0,1-3 0 0,-7 6 0 0,-1-6 0 16,1 0 0-16,-4 0 0 0,-4 0 31 0,-3 3 1 0,-3 3 0 16,-1-6 0-16,-6 3-4 0,-1 3-1 0,1 0 0 15,-8 3 0-15,4 8-4 0,-7-5-1 16,3 9 0-16,0-1 0 0,1 4-37 0,3 8-7 0,0-2-2 0,3 8 0 15,0 6 10-15,4 0 2 16,0 6 0-16,0 6 0 0,7 0-6 0,-3 6-1 0,-1 8 0 16,4-2 0-16,0 8 10 0,4 4 9 0,-1 8-13 15,1 3 5-15,-1 3 8 0,8 0 0 16,-4 3 0-16,0 3 0 0,0 0-15 0,0 0-1 0,0 3 0 0,0 3 0 16,-3-3 16-16,3 6-9 0,-4-9 9 0,4 5-8 15,-3-5-7-15,-1 0-1 0,-3 0 0 0,0-3 0 16,0-2 16-16,-3-10 0 0,-1-3 0 0,1-2 0 15,3-4 0-15,-4-2 0 0,1-4 0 0,3-8 0 16,-4 0 0-16,4-7 10 0,0 1-2 0,0 0 0 0,4-6-20 0,-4 0-5 16,0 0-1-16,0 0 0 15,10-12-118-15,4 1-23 0,11-19-5 0,-7 10 0 0</inkml:trace>
  <inkml:trace contextRef="#ctx0" brushRef="#br0" timeOffset="32299.378">21982 6702 1267 0,'0'0'28'0,"0"0"5"0,0 6 2 0,3 3 1 0,1 3-36 0,3 0 0 0,-4-6 0 0,4-1 0 16,0 4 67-16,-3-3 6 0,-1 6 2 0,1-9 0 15,3 6-19-15,-4-9-3 0,-3 0-1 0,8 6 0 16,-1-6-17-16,-4-6-4 0,4 6-1 0,-3-6 0 16,-1 0 3-16,4-9 1 0,-3 3 0 0,-1-5 0 15,1-4-16-15,-1 4-3 0,1-7-1 0,-1 3 0 16,-3 4-14-16,-3-1-8 0,3 6 8 0,-4 1-13 16,1-4-2-16,-1 3 0 0,1 6 0 0,-1 0 0 15,1 1 3-15,-4-1 0 0,0-6 0 0,0 12 0 16,0 6-4-16,-4 0 0 0,4 5 0 0,-4 1 0 0,1 6 16 15,3 2-9-15,-4-2 9 0,1 9-8 16,2-4 8-16,5 4 8 0,-4 2-8 0,3-6 11 0,1 4-11 16,-1-4 0-16,4-2 0 0,0 0 0 0,4 5 0 15,-1-8 0-15,1-4 0 0,-1 4 0 16,4-6 0-16,1 0 0 0,2-4 0 0,1 7 0 16,3-6 0-16,0 3 0 0,0-7 0 0,0 1 0 15,4 6-52-15,-1-6-7 0,1 0-1 0</inkml:trace>
  <inkml:trace contextRef="#ctx0" brushRef="#br0" timeOffset="32966.4">23047 6520 1440 0,'0'0'32'0,"0"0"6"16,0 0 2-16,0 0 0 0,0 0-32 0,0 0-8 0,0 0 0 0,0 0 0 0,0 0 65 0,-7 0 12 16,7 0 3-16,-7 6 0 0,3 0-64 0,1 0-16 15,-1 0 0-15,1 5 0 0,3-5 8 0,-4 0-8 16,1 0 11-16,3-6-11 0,0 3 22 0,0-3-2 15,0 0-1-15,0 0 0 0,0 0 1 0,0 0 1 16,0 0 0-16,0 0 0 0,0 0 17 0,0 0 3 16,0 0 1-16,0 0 0 0,0 0-22 15,0 0-5-15,0 0-1 0,-4-3 0 16,1 3-26-16,-1-6-6 0,1 0-1 0,-1 6 0 16,1-6-10-16,-5 1-3 0,1 5 0 0,0-6 0 0,0 6 16 0,-3 0 4 15,-1 0 0-15,1 0 0 0,-5 6 12 0,5-1-11 0,-4 1 11 0,-4 0-10 16,8 6 10-16,-5 0-10 0,1 2 10 0,-3-2-10 15,3 6 10-15,3-9 0 0,-3 2 0 0,3 1 8 16,1 6 0-16,-1-3 1 0,4-1 0 0,0 7 0 16,3-9-9-16,-3-1 0 0,4 4 9 0,3-6-9 15,-4 0 14-15,4 2-2 0,4-5 0 0,-1 0 0 16,1-6-3-16,3 9-1 0,7-6 0 0,0 3 0 16,4-3 5-16,-1 3 1 0,1-3 0 0,3-1 0 15,0-2-14-15,1 6 0 0,2-6 0 0,1-6 0 16,0 6 0-16,-1-2 0 0,1-1-12 0,3-3 12 15,1 0-167-15,-1 0-26 0,0-3-6 16,4-3-1-16</inkml:trace>
  <inkml:trace contextRef="#ctx0" brushRef="#br0" timeOffset="33327.576">23252 5882 759 0,'0'0'16'0,"0"6"4"0,3 0 1 0,1 3 1 0,-1 3-22 0,4-1 0 0,-3 1 0 0,-1 6 0 15,1-9 107-15,-1 14 17 0,1-5 3 0,-1 2 1 16,1 10-17-16,-1-1-3 0,1 9-1 0,-1 6 0 15,1-8-27-15,-4 8-6 0,4 0-1 0,-1 0 0 16,-3 3-38-16,4-15-8 0,-4 10-2 16,0 2 0-16,0-12 16 0,0 9 3 0,0-3 1 0,0 1 0 15,0-4-29-15,-4 9-5 0,4-12-2 16,0 4 0-16,0-10-9 0,0-5 0 0,0 5 9 16,0-14-9-16,-3 0 8 0,3-1-8 0,0-11 10 0,0 0-10 15,0 0 0-15,0 0-18 0,0 0 2 0,0 0 1 16,0 0-90-1,0 0-19-15,0 0-3 0</inkml:trace>
  <inkml:trace contextRef="#ctx0" brushRef="#br0" timeOffset="33868.641">23643 6555 1552 0,'0'0'44'0,"0"0"10"0,-7 0-43 16,-3 0-11-16,2 6 0 0,1-6 0 15,0 6 91-15,0-6 16 0,0 6 3 0,0-3 1 16,0 0-75-16,-3 6-16 0,-1 3-2 0,4-7-1 15,-4 1-17-15,4 6 0 0,0 0 0 0,0-3 0 16,4 2 0-16,-1 1 0 0,1 6 0 0,-1-6 0 0,4-7 0 0,0 4 0 0,0 0 0 0,0 6 0 16,0-9 0-16,0 5 0 0,0-5 0 0,4 9 0 15,-1-9 0-15,1 0 0 0,-1 0 0 0,4 0 0 16,-3-6 0-16,3 0 0 16,0 5 0-16,0-5 0 0,-4 0 0 0,4 0 0 15,-3-5 0-15,3 5 0 16,-3-6 35-16,-1 0 3 0,1 0 1 0,3 0 0 0,-4-6-25 0,-3 9-5 0,4-3-1 0,-1 1 0 15,1-7-8-15,-4 6 0 0,0-6 0 0,3 6 0 16,-3 0-36 0,0 6-8-16,0 0-3 0,0 0 0 0,0 0 38 0,0 0 9 0,0 0 0 0,0 0 0 15,0 0 0-15,0 0 0 0,0 0 0 0,0 0 0 16,0 0 0-16,0 0 0 0,4 6 0 0,-4 3 0 16,3 0-11-16,-3 3 0 0,0-6 0 0,0-1 0 15,4 4 11-15,-4 3 14 0,0-6-3 0,0 6-1 16,0-6-2-16,0-1 0 0,0 7 0 0,0-3 0 15,0-3-8-15,0-6-9 0,0 0 9 0,0 0-13 16,0 0 3-16,3 6 1 0,1 0 0 0,3-3 0 16,-7-3-191-16,7 2-37 0</inkml:trace>
  <inkml:trace contextRef="#ctx0" brushRef="#br0" timeOffset="34376.412">23904 6550 1094 0,'0'0'23'0,"0"0"5"16,0 0-28-16,0 0 0 0,0 0 0 0,-3 5 0 0,3-5 56 0,-7 0 7 0,0 6 1 0,7-6 0 15,-7 6 37-15,3-6 8 0,4 0 2 0,-7 6 0 16,0-6-46-16,0 3-9 0,0-3-1 0,0 3-1 15,3 3-22-15,-3-3-4 0,0-3 0 0,0 3-1 16,0 6-27-16,3-9 0 0,-3 5 0 0,0 1 0 16,4 6 0-16,-1-6 0 0,-3 3 0 0,7 0 0 15,-3-1 0-15,-1 4 0 0,4-6 0 0,0 6 0 16,-3-6 0-16,3 0 0 0,0-1 0 16,0 4 0-16,3 0 0 0,-3 0 0 0,0-9 0 0,0 6 0 15,0-6 0-15,0 0 0 0,7 6 0 0,-3 0 0 16,-4-6 0-16,7 0 0 0,0 0 0 0,-4 0 0 15,4 0 0-15,0 5 0 0,-3-5 0 0,3 6 0 16,0-6 0-16,-3 3 0 0,-1 0 0 0,4 0 0 16,-3 3 0-16,-1-3 0 0,-3-3 0 0,7 6 0 15,-7-6 33-15,4 9 2 0,-4-9 0 0,3 11 0 16,-3-11-9-16,0 6-2 0,0-6 0 0,0 6 0 16,0-6-15-16,0 0-9 0,0 0 10 0,4 9-10 15,-4-9 0-15,-4 6 0 0,4 0 0 0,0-6 0 16,-3 6 0-16,-1-1 0 0,4-5 0 0,-7 12 0 0,7-12 0 0,-7 0 0 15,7 0 0-15,-7 6 0 0,7-6 0 16,-7 6 0-16,7-6 0 0,-7 0 0 0,7 0 0 0,-7 0 0 0,7 0 0 16,0 0 0-1,-7 0-96-15,7 0-26 0,0 0-5 0</inkml:trace>
  <inkml:trace contextRef="#ctx0" brushRef="#br0" timeOffset="34953.73">24088 6517 1337 0,'0'0'56'16,"0"0"-44"-1,0 0 79-15,0 0 16 0,0 0 3 0,0 0 1 16,0 0-38-16,0 0-7 0,-7 0-2 0,7 0 0 16,-7-3-37-16,-1 3-8 0,8 0-2 0,-7 0 0 0,0 3-17 15,0-3 0-15,7 0 0 0,-7 3 0 16,0 3 22-16,4-3 1 0,-1 6 0 0,1-3 0 0,-1 5-37 15,4-5-7-15,-3 6-2 0,3 0 0 16,0 3 23-16,-4-10 0 0,4 1 0 0,-3 6 0 16,3 0 0-16,0-6 0 0,0-6 0 0,3 6 0 15,1-1 0-15,-4 4 0 0,3-3 0 0,1 0 0 0,-4-6 0 16,3 6 0-16,-3-6 0 0,4 6 0 0,-4-6 27 0,7 0 9 0,-7 0 3 16,7 0 0-16,-4 6-31 0,4-6-8 15,0 9 0-15,0-4 0 16,-3 1-30-16,3 0-7 0,-3 6-2 0,-4-6 0 0,3 0 39 0,-3 0 0 0,0-6 0 15,0 5 0-15,0 4 24 0,0 3 12 0,0-6 2 0,0 6 1 16,0-6-19-16,0-1-3 0,0 7-1 0,0-3 0 16,0-3-6-16,-3 0-2 0,3-6 0 15,-4 6 0-15,1 5-8 0,-1-5 0 0,-3-6 0 0,3 12 0 16,4-12 0-16,-7 0 0 0,7 0 0 16,-7 0 0-16,7 0 0 0,-7 0 0 15,7 0 0-15,-7 0 0 0,0 0-8 0,7 0-8 0,-3 0 0 0,3 0-1 31,-7 0-127-31,7 0-24 0,-7-12-6 0</inkml:trace>
  <inkml:trace contextRef="#ctx0" brushRef="#br0" timeOffset="35562.734">24215 6685 1337 0,'0'0'28'0,"0"0"6"0,0 0-34 0,0 0 0 0,3 6 0 0,-3-6 0 15,4 9 58-15,-1-4 5 0,1 1 1 0,-1 0 0 16,-3-6 0-16,7 3 0 0,-3 6 0 0,-1-3 0 15,-3-6-52-15,7 6-12 0,1 0 0 0,-5-6 0 16,-3 0 0-16,7 0 0 0,0 5 0 0,0-5 0 16,-3 0 0-16,3 0 0 15,0 0 0-15,-4 0 0 0,1-5 0 0,3 5 0 0,-4 0 0 0,1 0 0 16,3-6 0-16,-3 0 0 0,-1 0 0 0,4-6 0 16,-3 3 54-16,-1 3 8 0,4 1 2 0,-3-1 0 15,-1 0-52-15,-3-6-12 0,4 6 0 0,-1-6 0 16,-3 7 0-16,0-1 0 0,0-3 0 0,0 3 0 15,-3 0-27-15,3 0-8 0,-4-6-1 0,1 7-1 16,-1-4 37-16,-3-3 0 0,4 0 0 16,-4 6 0-16,3-5 32 0,-3 5 0 0,0-9 1 0,0 9 0 15,0 0-33-15,0 0 0 0,0 6 0 0,0-6 0 16,0 6 0-16,3 0 0 0,-3 0 0 0,0 6 0 16,0-3 0-16,3 6 0 0,-3-3 0 0,4 9 0 15,-1-9 0-15,-3 5 0 0,4 1 0 0,-1 6 0 16,1-4 0-16,-1-2 0 0,1 0 0 0,-1 0 0 15,1 2 0-15,3-2 0 0,-4 6 0 0,4-3 0 16,-3-1 0-16,3 1 0 0,0 3 0 0,3-7 0 16,-3-5 0-16,4 9 0 0,-1-3 0 0,1-1 0 15,-1 1 0-15,1 0 0 0,3-3 0 0,0 2 0 16,0 1 17-16,0 0-3 0,0-6-1 0,4 0 0 0,-1 0-28 0,-3 0-5 16,4-1-2-16,-1-2 0 15,-3 3-34-15,4 0-6 0,0 0-2 0,-1-6 0 16,-3 0-146-16,4 0-30 0</inkml:trace>
  <inkml:trace contextRef="#ctx0" brushRef="#br0" timeOffset="35982.032">24691 6735 1580 0,'0'0'67'0,"-4"6"-54"16,4 0 92-16,-3-1 19 0,3 1 3 0,-4 0 1 15,4 3-103-15,-3 0-25 0,3-9 0 0,-4 9 0 16,4-9 0-16,0 6 0 0,0-6 0 0,0 0 0 16,0 0 34-16,0 0 2 0,0 0 0 0,0 0 0 31,0 0-58-31,0 0-11 0,0 0-3 0,0 0 0 0,0 0 36 0,0 0 0 0,0 0 0 0,0 0 0 15,0 0-212-15,0 0-35 16</inkml:trace>
  <inkml:trace contextRef="#ctx0" brushRef="#br0" timeOffset="37518.745">16140 7567 942 0,'0'0'20'0,"0"0"4"0,0 0-24 0,0 0 0 0,0 0 0 0,0 0 0 16,0 0 88-16,0 0 12 0,-4 0 4 0,4 0 0 15,-3 9 12-15,3-9 2 0,0 0 1 0,-8 5 0 16,8-5-37-16,-3 6-7 0,3-6-2 0,-7 6 0 16,7-6-7-16,-4 6-2 0,4-6 0 0,0 0 0 15,-7 6-51-15,7-6-13 0,0 0 0 16,-7 6 0-16,7-6 28 0,-7 6 4 0,4 0 0 0,-4-1 0 16,0-5-52-16,0 6-9 0,3 0-3 0,-3 0 0 15,0 3 32-15,0-3 0 0,0 6 0 0,0-1 0 16,0-2 0-16,0 0 0 0,0 6 0 0,-4-4 0 15,7 1-10-15,-3-6 10 0,0 3-10 0,4 3 10 16,3-4-9-16,-4 1 9 0,4-3-8 0,0-6 8 16,0 6 0-16,0-6-10 0,0 6 10 0,0-6 0 15,4 12 0-15,-4-12 0 0,3 6 0 0,1-3 0 16,3-1-8-16,-7-2 8 0,7 3-12 0,0 0 12 16,0-3 0-16,0 0 20 0,0 3-2 0,0-3-1 15,-3 3-27-15,3-3-6 0,0 0 0 0,0 3-1 16,0-3 27-16,0 6 6 0,0-6 0 0,0 6 1 15,4 0-27-15,-4-6-6 0,0 6 0 0,3 0-1 16,-3-6 27-16,4 5 6 0,-4-2 0 0,0 0 1 16,0 0-65-16,0 0-12 0,0 0-4 15,0 3 0-15,-3 0 64 0,-1 0 21 0,4 0 0 0,-7 0 0 16,4-6-21-16,0 5 8 0,-4 1-8 0,3 0 0 0,-3 0-14 0,-3 0-7 0,-1 0-2 16,4 0 0-16,-7 3 43 0,3-4 9 15,-3 1 2-15,0 0 0 0,-3 6-19 0,3-12-3 16,-4 6-1-16,1-3 0 15,-1-3-37-15,0 3-8 0,1-3-2 0,-1-3 0 16,1 3 39-16,-1 0 16 0,0-3 0 0,4-3-1 16,-3 6-50-16,-1-6-9 0,4 0-3 0,-3 0 0 15,3 6-39-15,3-6-8 0,0 1-2 0,1-1 0 16,-1 3-25-16,1-3-6 0,-1 0-1 0</inkml:trace>
  <inkml:trace contextRef="#ctx0" brushRef="#br0" timeOffset="37995.952">16411 7764 1579 0,'0'0'32'0,"0"0"10"0,0 0-34 0,0 0-8 0,0 0 0 0,-7 6 0 32,7-6 53-32,-7 5 9 0,7-5 2 0,-7 9 0 15,4-3-4-15,3-6-1 0,-8 6 0 0,5 0 0 16,-4 0-43-16,3 3-16 0,1-3 11 0,3-1-11 0,-4 4 0 0,4 0 0 15,4-3 0-15,-1 6 0 0,1-6 0 0,-1 2 0 0,1 1 0 0,-1 0 0 16,5 3 15-16,-5 0-3 0,1-7-1 0,3 7 0 16,-4-6-11-16,4 0-16 0,0-3 4 0,-3 3 1 15,-4-6 53-15,0 0 10 0,0 0 3 0,7 3 0 16,-4 0-37-16,4-3-7 0,0 0-2 0,1 0 0 31,-1 0-9-31,3-3 0 0,-3 3 0 0,4-3 0 0,-1 0 0 0,1 0 0 0,0-6 0 16,-1 9 0-16,-3-6 0 0,4 0 0 0,-1 0 0 0,-3 1 0 15,4-7-10-15,-4 6-4 0,0-6-1 0,0 3 0 32,0 3-27-32,-3-5-6 0,3-1 0 0,-4-3-1 0,4 3-63 0,-3 1-13 0,-1-1-3 15</inkml:trace>
  <inkml:trace contextRef="#ctx0" brushRef="#br0" timeOffset="38478.954">16704 7717 1456 0,'4'11'41'0,"-4"1"9"0,3 0-40 0,-3 6-10 0,4-4 0 0,-1 4 0 15,-3-3 59-15,4-1 9 0,-1 1 3 0,1 9 0 16,3-13-30-16,-4 4-5 0,4 3-2 0,-3-1 0 16,-1-5-34-16,1 0-17 0,-1 3 1 0,-3-4 1 31,4-5 43-31,-4 6 9 0,0-6 2 0,0-6 0 0,0 0-31 0,0 0-8 0,0 0 0 0,0 0 0 16,0 0 0-16,0 0 0 0,0 0 0 0,0 0 0 15,0 0 21-15,0-6 3 0,-4-6 1 0,4 6 0 16,-3 0-33-16,3 1-8 0,0-7 0 0,0 3-1 15,-4-3 27-15,4 6 6 0,-3-5 0 0,-1-1 1 16,1-3 18-16,-4 6 3 0,3 0 1 0,-3-2 0 16,4-7-11-16,-1 6-3 0,1-2 0 0,-1 2 0 15,1 0-25-15,3 0 0 16,-4 3 0-16,4 1 0 0,0 2 0 0,0-3 0 0,0 3 0 0,0 0 0 16,4 0 8-16,-1 0-8 0,1 6 8 0,-1-5-8 15,-3 5 0-15,4 0 0 0,3-6-14 0,0 6 5 16,0-3-3-16,0 3-1 0,0-6 0 0,4 6 0 15,-1 6-27-15,1-6-6 0,3 3-1 0,-4 3 0 16,5-6-116-16,-1 0-23 0,0 5-5 0</inkml:trace>
  <inkml:trace contextRef="#ctx0" brushRef="#br0" timeOffset="39150.998">17593 7487 440 0,'0'0'19'0,"-3"-6"-19"16,3 6 48-16,-8 0 5 0,5-11 2 15,-1 8 0-15,1-3 13 0,3 0 4 0,0 0 0 0,-4 0 0 16,4 0-4-16,0 1-1 0,-3-1 0 15,3 6 0-15,0-6-5 16,0 6-1-16,0-6 0 0,0 6 0 16,0 0-17-16,0 0-4 0,0 0-1 0,0 0 0 15,0 0-12-15,0 0-3 0,0 0 0 0,0 0 0 0,0 0 5 0,0 0 1 0,0 0 0 0,0 6 0 16,3 0 12-16,-3 5 2 0,0-2 1 0,4 3 0 16,-1 6-15-16,-3-1-3 0,4-2-1 0,-1 6 0 15,5-1-14-15,-5 7-2 0,4 2-1 0,0 6 0 16,0-2 0-16,0-1 0 0,0 3 0 0,0-5 0 15,0-4-9-15,0-2-12 0,1 2 2 16,-1-2 1-16,0-7 9 0,-4 4 0 0,1-4 0 0,-1-5 0 16,-3 6 0-16,4-9 0 15,-4 2 0-15,3 1 0 0,-3 0 0 0,4-12 0 16,-4 6 0-16,0-6 0 0,3 3-18 0,-3-3-2 0,0 0 0 0</inkml:trace>
  <inkml:trace contextRef="#ctx0" brushRef="#br0" timeOffset="39526.325">17921 7308 1241 0,'0'0'25'0,"0"0"8"0,0 0-33 0,0 0 0 0,0 0 0 16,-7 6 0-16,7-6 52 0,-7 6 3 0,3-3 1 0,1 3 0 15,3 2 1-15,-4 1 1 0,4-3 0 0,0 0 0 16,0 6-26-16,0-6-4 0,0 0-2 0,4 2 0 15,-4 1 5-15,3 0 1 0,-3 3 0 0,4-6 0 16,0 11-20-16,-1-8-3 0,1 3-1 0,-1 5 0 16,1-5-8-16,-1 0 0 0,1 0 0 0,3 8 0 31,-4-8-20-31,1 6-5 0,3-6-2 0,-4 8 0 0,4 4-29 0,-3-13-7 0,-1 4-1 0</inkml:trace>
  <inkml:trace contextRef="#ctx0" brushRef="#br0" timeOffset="40127.414">18263 7690 1512 0,'0'0'43'0,"0"0"9"0,0 0-42 16,0 0-10-16,0 0 0 0,0 0 0 16,0 6 61-16,0 0 11 0,4 0 1 0,-1 3 1 0,1 2-58 0,-1-5-16 0,4 0 0 0,1 0 0 15,-1 0 0-15,0-3 0 0,0 6 0 0,3-3 0 16,-3-3 49-16,0-1 5 0,0 1 1 0,1-3 0 15,-1 6-37-15,3-6-7 0,1-6-2 0,-4 6 0 16,3-3-9-16,1 3 0 0,-4-2 0 0,4-1 0 16,-4-3 0-16,0 6 0 0,0-9 0 0,-4 6 0 15,4-3 53-15,-3 0 9 0,-1 0 2 0,1 0 0 16,-1-5-75 0,-3-1-14-16,0 3-3 0,0 3-1 0,0-6-5 0,0 1-1 0,0-1 0 0,-3 3 0 15,-1-3 19-15,1 6 4 0,-1-5 1 0,1-1 0 16,-4 6 11-16,3-3 16 0,-3 3-4 0,0 1-1 15,4 2-33-15,-4 3-6 0,-1-3-2 0,-2 6 0 16,3-3-3-16,0 3-1 0,-4 2 0 0,1 1 0 16,-1 3 34-16,4 3 0 0,0 0 0 0,0-4 0 15,-4 4 0-15,4 0 0 0,0 6 0 0,-3-7 0 16,3-2 0-16,3 3 0 0,-3 0 0 0,0-1 0 16,3-5 0-16,1 6 0 0,-1-3 0 0,4 0 0 15,0 0 29-15,0 2 13 0,0-5 2 0,4 0 1 16,-1 6-25-16,1 0-4 0,-1-4-2 0,1 1 0 15,3 0-14-15,4 3 11 0,-1 0-11 0,1-7 10 0,-1 4-10 16,1 0 0-16,0 6 0 0,3-9 0 0,3 0-15 0,1 5-5 16,0-5 0-16,-1 0-1 15,-3-6-69-15,4 0-14 0,-4 6-2 0</inkml:trace>
  <inkml:trace contextRef="#ctx0" brushRef="#br0" timeOffset="40464.562">18383 7396 961 0,'0'0'40'16,"0"0"-32"0,0 0 88-16,0 0 18 0,0 0 3 0,0 0 1 15,0 0-14-15,0 0-4 0,0 0 0 0,4 0 0 16,3-3-30-16,0-3-6 0,0 3-2 0,4 1 0 16,-4-4-28-16,3 6-6 0,1-6 0 0,-4 6-1 0,3-6-27 0,1 0 8 15,-4 0-8-15,4 6 0 16,-1-6 0-16,-3-3-14 0,0 1 2 0,0 5 0 15,0-3-109-15,-3 0-22 0,-1 0-4 0</inkml:trace>
  <inkml:trace contextRef="#ctx0" brushRef="#br0" timeOffset="40820.483">18814 7082 1272 0,'0'0'26'0,"3"6"7"15,-3-1-33-15,0 7 0 0,-3-6 0 0,3 6 0 16,0 0 96-16,-4 5 13 0,4-2 3 0,0 3 0 15,0 5-23-15,0-2-4 0,0 2-1 0,0-2 0 16,0 2-19-16,0 1-4 0,0-4-1 0,0-2 0 16,0 6-46-16,0 2-14 0,0-2 0 0,4-1 8 15,-4 9 4-15,0-8 2 0,3 8 0 0,-3-8 0 16,4 8-14-16,-1-3 0 0,1 4 0 0,3 2 0 16,-4-3 0-16,1 4-10 0,-1-4 2 0,1-5 0 15,-1-4-38-15,-3 6-7 0,4-8-2 0,-4 3 0 16,0-1-7-16,0-5-2 0,0-4 0 0</inkml:trace>
  <inkml:trace contextRef="#ctx0" brushRef="#br0" timeOffset="41164.502">18740 7549 1561 0,'0'0'32'0,"0"0"8"0,0 0-32 0,0 0-8 0,0 0 0 0,0 0 0 15,0 0 81-15,0 0 15 0,0 0 2 0,0 0 1 16,0 0-39-16,0 0-7 0,0 0-1 0,0 0-1 15,0 0-34-15,0 0-6 0,7 0-2 0,0 6 0 16,0-6-9-16,0 0 0 0,3 6 0 0,-3-6 0 16,4 0 0-16,-4 0 0 0,4 0 0 0,-1 0 0 15,1 0 0-15,3 0 0 0,0 6 0 0,0-6 0 16,4 6-44-16,-4-3-13 16,4 0-3-16,-4 2-1 0,0-2-78 0,0 0-15 0,0 6-3 0</inkml:trace>
  <inkml:trace contextRef="#ctx0" brushRef="#br0" timeOffset="41692.258">19191 7652 1150 0,'0'0'24'0,"0"0"6"0,0 0-30 0,0 0 0 0,0 0 0 16,0 0 0-16,0 0 96 0,0 0 14 0,0 0 2 0,0 0 1 16,-7 3-39-16,7-3-8 0,-7 6-2 0,3 6 0 15,-3-7-51-15,0 1-13 0,4-6 0 0,-4 9 0 16,0 0 0-16,0 6 0 0,0-4 0 0,-4 7 0 16,4-3 0-16,0-1 0 0,0 1 0 0,0 3 0 15,0-3 0-15,3-1 0 0,-3 7 0 0,4-9 0 16,-1-1 0-16,1-2 0 0,-1-3 0 0,4 6 0 15,0-6 54-15,0-6 8 0,0 0 2 0,0 0 0 16,0 0 0-16,0 0 0 0,7 0 0 0,0 0 0 16,4 0-52-16,-4-6-12 0,3 0 0 0,-3-3 0 15,4 0 0-15,3 0 0 0,-3 4 0 0,-1-7 0 16,1-6 0-16,-1 3 0 0,-2 4 0 0,2-7 0 16,-3 6 0-16,0-2-12 0,-3-4 3 0,3 12 0 15,-4-6-37-15,-3 1-7 0,4-4-2 0,-4 6 0 16,0 3 31-16,-4 3 5 0,4 3 2 0,0 0 0 15,0 0-24-15,0 0-5 0,0 0-1 0,-7 3 0 16,4 3 38-16,-4 0 9 0,3 12 0 0,1-7 0 0,-1 1 0 0,1 6 0 16,-1-4 0-16,1 4 0 0,3 0 49 0,-4-1 12 15,4-2 3-15,4 3 0 0,-4-4-46 0,3 1-9 16,1 6-1-16,-1-10-8 0,1 7 13 0,3-6-4 0,-4 3-1 16,4-4 0-16,0-5-18 0,0 6-4 15,4-3-1-15,-4-3 0 16,4-3-11-16,-1-1-2 0,-3-2-1 0</inkml:trace>
  <inkml:trace contextRef="#ctx0" brushRef="#br0" timeOffset="42622.797">19720 7823 1579 0,'-17'5'32'0,"10"-5"10"0,0 3-34 0,-1 0-8 0,1 0 0 0,0-3 0 16,0 0 30-16,0-3 4 0,0 0 1 0,0 0 0 16,0 0 17-16,0-2 3 0,0 2 1 0,3 0 0 15,-3-3-24-15,4 0-5 0,-1 6-1 0,4 0 0 16,0 0-26-16,0 0 0 0,-3-6 0 0,3 6 0 16,0 0-15-16,0 0 2 0,-7 6 0 0,3 6 0 15,-3-6-2-15,4 2 0 0,-1 4 0 0,-3 6 0 16,4-6 7-16,-5 2 8 0,5 4-13 0,-1 0 5 15,1-7-6-15,-1 1-1 0,1 3 0 0,-1-3 0 16,1-1 43-16,3-5 9 0,0 6 2 0,0-3 0 16,0-3-13-16,0-6-2 0,3 3-1 0,1 2 0 15,3-5-23-15,3 0 8 0,1-3-8 0,3 1 0 16,0-4 29-16,0 0 2 0,8-6 0 0,-5 0 0 16,4 1-22-16,-3-1-9 0,3-3 8 0,-3 3-8 15,-4 1 0-15,0-1 0 0,-3-3 0 0,-1 6 0 16,1 0-18-16,-4-2 4 0,-4 5 1 0,4-6 0 15,-7 3-15-15,4 0-2 0,-4 4-1 0,-4 2 0 16,4 3 31-16,-3-6 0 0,3 6 11 0,0 0-3 16,-4 0 13-16,4 0 3 0,0 0 1 0,-7 0 0 0,0 0-25 0,7 0 0 0,-7 6 0 15,0-1 0-15,0 1 0 0,0 3 0 0,0 3 0 16,3 0 0-16,1-1 0 0,-1-5 0 0,1 6 0 16,3 9 0-16,-4-4 0 0,4 1 0 0,0 3 0 15,0 8 0-15,4-11-10 16,-4 14-7-16,3-9-2 0,4 10 0 0,-3-1 19 0,3-3 0 0,0-2 0 15,-3 2 0 1,-1 1 48-16,1 2 12 0,-4-3 4 0,0 4 0 16,3-1-52-16,-3 3-12 0,0-2 0 0,4 2 0 15,-8 3-48-15,1 3-13 0,-4-8-3 0,0-1 0 0,-4 3 52 0,4-5 12 0,-4 2 0 0,1-3 0 16,-1-2 0-16,1-4 0 0,-1-2 0 16,-3 3 0-16,3-7 0 0,1-8 0 0,-1 6 0 0,4-4 0 15,-7-8-23-15,7 3-1 0,-4-6-1 0,1-6 0 16,3-2-29-16,-4-4-6 0,4 0 0 0,-4 0-1 15,4-11 14-15,-3-1 3 0,3-2 1 0,0-4 0 16,-4 4 23-16,4-3 4 0,0 2 0 0,0-8 1 16,0 8-98-16,0-5-20 0</inkml:trace>
  <inkml:trace contextRef="#ctx0" brushRef="#br0" timeOffset="43377.786">20017 7728 908 0,'-4'6'19'0,"-3"0"4"0,0 0-23 0,7-6 0 0,-4 6 0 0,4-6 0 15,-3 0 110-15,3 0 18 0,0 0 3 0,0 0 1 16,0 0-45-16,-4 9-9 0,4-9-2 0,0 0 0 16,0 0-12-16,-3 9-4 0,3-9 0 0,0 5 0 15,0 4-19-15,0-3-4 0,3 0-1 0,1 0 0 16,-1 6-7-16,1-3-1 0,3-4-1 0,0 4 0 16,0 0-27-16,0-3 0 0,0 0 8 0,0 0-8 15,0-6 0-15,0 6 0 0,0-6 9 0,1 0-9 16,-1 0 0-16,0 0 0 0,0-6 0 0,0 6 8 15,0 0 0-15,0-6 0 0,0 6 0 0,-4-6 0 16,5 0 0-16,-1 6 0 0,-4-9 0 0,4 3 0 16,-3-2-8-16,-1 2 11 0,1-3-11 0,-1-3 12 0,-3 6-12 15,4 0 12-15,-4-5-12 0,0 2 12 0,0-3-12 0,0 6 0 16,0-6 0-16,0 6-11 0,-4 1-4 16,4-10-1-16,-3 9 0 0,-1 0 0 0,4 0 4 15,-3 0 0-15,-1 0 0 0,4 6 0 16,0 0-20-16,0 0-3 0,0 0-1 0,0 0 0 15,-7 6 7-15,0 6 1 0,0 0 0 0,3 8 0 16,-3-8 0-16,4 9 1 0,-4-4 0 0,3 1 0 0,-3 3 37 0,0-4 7 0,4 7 2 16,-4-7 0-16,0 1-19 0,3 3 0 15,-3-4 0-15,3 4 0 0,1-3 8 0,-1-7 8 0,4 7 2 0,-3-6 0 16,3-1 9-16,3-2 1 0,-3-3 1 0,4 6 0 16,-1-6 0-16,1 0 0 0,-1 0 0 0,5-1 0 15,-5-2-14-15,4 3-3 0,0-3-1 0,4 6 0 16,-4-3-11-16,3 0 0 0,-3-6 0 0,8 6 0 15,-5-1-14-15,1 1-5 0,3-6-1 16,0 6 0-16,-3-6-20 0,3 9-5 0,-4-9-1 16,1 3 0-16,3-3-95 0,-4 0-19 0</inkml:trace>
  <inkml:trace contextRef="#ctx0" brushRef="#br0" timeOffset="44004.91">19967 7252 615 0,'-7'6'26'15,"0"-3"-26"1,4 0 67-16,-4 3 8 0,3 0 1 0,0 3 1 15,4-9 3-15,-3 5 0 0,3-5 0 0,-4 6 0 16,4-6-21-16,0 0-4 0,0 0-1 0,-3 6 0 16,3-6 10-16,0 0 3 0,0 0 0 0,0 0 0 15,0 0-3-15,0 0-1 0,0 0 0 0,0 0 0 0,0 0-28 16,0 0-6-16,3 6-1 0,1 0 0 16,3 0-18-16,0 3-10 0,0-1 10 0,4 1-10 15,-1 3 0-15,1 0 0 0,6 0 0 0,1-1 0 16,-4 4 0-16,0-3 0 0,0 5 0 0,1-8 0 15,-1 6 0-15,0 0 0 0,0-4 0 0,0 1 0 16,0-3 0-16,-3 0-8 0,3 3 8 0,-4-4-13 16,1-2-40-16,0 0-8 0,-1 0-2 0,-3 0 0 15,4-6-25-15,-1 6-4 0,1-6-2 0</inkml:trace>
  <inkml:trace contextRef="#ctx0" brushRef="#br0" timeOffset="44613.831">20570 7761 1668 0,'0'0'35'16,"0"0"7"-16,0 0-34 0,-7 3-8 0,7-3 0 0,-7 3 0 16,0 0 35-16,0 2 5 0,7-5 0 0,-7 3 1 15,4 3 19-15,-4 0 3 0,3 0 1 0,1 0 0 16,-1 6-30-16,4-6-6 0,-4 2 0 0,4 1-1 0,0 0-12 0,0 3-3 0,4 0 0 0,-4-1 0 15,4-2-3-15,-1 9-1 0,1-6 0 0,-4-1 0 16,3 1-8-16,1 6 0 0,-1-4 0 0,-3-2 0 16,4 6 0-16,-4-4 0 0,0-2 0 0,3 6 8 15,-3-6-8-15,0-6 0 0,0 2 9 0,0-2-9 16,0 6 10-16,0-12-2 0,0 0-8 0,0 0 12 16,0 0 11-16,0 0 1 0,-3-12 1 0,3 3 0 15,-4 4-13-15,4-7-2 16,0-6-1-16,-3 0 0 0,3 4-9 15,0-4 0-15,0 6 0 0,-4-5 0 0,4 2 0 0,-3-3 0 0,3 7 0 0,-4-10 8 16,1 9-8-16,-1 1 8 0,0-7-8 0,1 3 8 16,3 1 2-16,-4 5 0 0,4-3 0 0,-3 6 0 15,3-6-10-15,0 6 0 0,0-2-12 0,0 2 12 16,0-3 0-16,0 6 0 0,0-3 0 0,0 0 0 16,0 0 0-16,3 0 0 0,1-5 0 0,-1 2 0 15,5 3 0-15,-1 0 0 0,0 0 0 0,3 0 0 16,1 0-14-16,-1 6 5 0,5-5 1 0,-1 5 0 15,0 0-4-15,0 0-1 0,4 0 0 0,-1 5 0 16,-3-5-35-16,0 6-6 0,0-6-2 0,1 6 0 16,-1 0-78-16,0-3-16 0,0 3-3 0</inkml:trace>
  <inkml:trace contextRef="#ctx0" brushRef="#br0" timeOffset="45194.73">20870 7767 1337 0,'-7'8'28'0,"0"1"6"0,4 3-34 0,-1-6 0 0,1 6 0 16,3-6 0-16,0-1 58 0,0 1 5 0,0 3 1 0,3-3 0 15,-3-6 0-15,4 12 0 0,-1-6 0 0,1 0 0 16,-1-1 24-16,4-5 6 0,-3 0 1 0,3 6 0 16,0-6-59-16,-3 3-12 0,3 0-3 0,0-3 0 15,-4 3-8-15,4-3-1 0,0 0-1 0,0 0 0 16,0 0-11-16,0 0 0 0,0-3 0 0,4 0 8 16,-4-3-8-16,0 3-16 0,4-2 4 0,-4-1 1 15,0-6-4-15,0 0-1 0,0 3 0 0,0-2 0 16,-3 5 16-16,3-12-9 0,-4 12 9 0,1-9-8 15,-1 7 8-15,1-7 0 0,-1 9 0 0,1-6 0 16,-4 1-10-16,0-4 0 0,0 6 0 0,0 0 0 16,-4 3-1-16,1-5 0 0,-1-1 0 0,1 3 0 15,-4 0 11-15,3 3-12 0,-3-3 12 0,0 9-12 16,-4-5 4-16,4 5 0 0,-3 0 0 0,3 0 0 16,-4 5-2-16,1 1 0 0,-1 3 0 0,-3 0 0 15,3 6 10-15,1 2-8 0,-4-2 8 0,3 9-8 0,-3-13 18 0,3 10 4 16,1 2 1-16,-1-5 0 15,1 6-15-15,2-7 0 0,5 4 0 0,-4-4 0 0,3-2 0 0,4 3 0 0,-3-1 0 16,3 1 0-16,0 0 0 0,7-4 0 0,0-2 0 0,0 9 0 16,4-7 0-16,-1 1 0 0,4 3 0 0,-3-6 0 15,7 2 0-15,-4 4 0 0,3-12 0 0,-3 5 0 16,4-5 9-16,0 3-1 0,-1 0 0 16,1-3 0-1,0 0-40-15,-1 3-8 0,-3-4-1 0,4 1-1 16,0-6-93-16,-4 0-18 0,3 6-4 0</inkml:trace>
  <inkml:trace contextRef="#ctx0" brushRef="#br0" timeOffset="45521.273">21586 8049 1579 0,'-3'18'32'0,"3"-13"10"0,-4 4-34 0,1 3-8 0,-1 0 0 0,1-1 0 16,3 1 119-16,-4 0 21 15,1 0 5-15,3-3 1 0,-4 2-87 16,4-5-18-16,0-6-3 0,0 12-1 15,0-12-24-15,0 0-5 0,0 0 0 0,0 0-8 16,0 0 13-16,0 0-4 0,0 0-1 0,0 0 0 0,0 6-8 0,0-6 0 16,0 0 0-16,7 3 0 15,-7-3-36-15,0 0-8 0,4 0-3 0,-4 0 0 16,7 3-134-16,0-3-27 0,-4 0-6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 et un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E00E-5952-4162-BF1F-30A945A52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E2227-A24A-4AB9-AB27-EBBB380B7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Soi</a:t>
            </a:r>
            <a:r>
              <a:rPr lang="en-US" dirty="0"/>
              <a:t> is a </a:t>
            </a:r>
            <a:r>
              <a:rPr lang="en-US" i="1" dirty="0" err="1"/>
              <a:t>pronom</a:t>
            </a:r>
            <a:r>
              <a:rPr lang="en-US" i="1" dirty="0"/>
              <a:t> disjoint </a:t>
            </a:r>
            <a:r>
              <a:rPr lang="en-US" dirty="0"/>
              <a:t>which is used to speak of a generalized, unidentified person.</a:t>
            </a:r>
          </a:p>
          <a:p>
            <a:pPr marL="0" indent="0">
              <a:buNone/>
            </a:pPr>
            <a:r>
              <a:rPr lang="en-US" dirty="0" err="1"/>
              <a:t>Chaque</a:t>
            </a:r>
            <a:r>
              <a:rPr lang="en-US" dirty="0"/>
              <a:t> femme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reine</a:t>
            </a:r>
            <a:r>
              <a:rPr lang="en-US" dirty="0"/>
              <a:t> chez </a:t>
            </a:r>
            <a:r>
              <a:rPr lang="en-US" dirty="0" err="1"/>
              <a:t>soi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Il y a un homme </a:t>
            </a:r>
            <a:r>
              <a:rPr lang="en-US" dirty="0" err="1"/>
              <a:t>armée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fuit</a:t>
            </a:r>
            <a:r>
              <a:rPr lang="en-US" dirty="0"/>
              <a:t>! La police </a:t>
            </a:r>
            <a:r>
              <a:rPr lang="en-US" dirty="0" err="1"/>
              <a:t>recommande</a:t>
            </a:r>
            <a:r>
              <a:rPr lang="en-US" dirty="0"/>
              <a:t> que tout le monde </a:t>
            </a:r>
            <a:r>
              <a:rPr lang="en-US" dirty="0" err="1"/>
              <a:t>reste</a:t>
            </a:r>
            <a:r>
              <a:rPr lang="en-US" dirty="0"/>
              <a:t> chez </a:t>
            </a:r>
            <a:r>
              <a:rPr lang="en-US" dirty="0" err="1"/>
              <a:t>soi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moi-même</a:t>
            </a:r>
            <a:r>
              <a:rPr lang="en-US" dirty="0"/>
              <a:t>: I myself</a:t>
            </a:r>
          </a:p>
          <a:p>
            <a:pPr marL="0" indent="0">
              <a:buNone/>
            </a:pPr>
            <a:r>
              <a:rPr lang="en-US" dirty="0"/>
              <a:t>Jacques, </a:t>
            </a:r>
            <a:r>
              <a:rPr lang="en-US" dirty="0" err="1"/>
              <a:t>lui-même</a:t>
            </a:r>
            <a:r>
              <a:rPr lang="en-US" dirty="0"/>
              <a:t>: Jacques, he himself  </a:t>
            </a:r>
          </a:p>
          <a:p>
            <a:pPr marL="0" indent="0">
              <a:buNone/>
            </a:pPr>
            <a:r>
              <a:rPr lang="en-US" dirty="0" err="1"/>
              <a:t>l’opinion</a:t>
            </a:r>
            <a:r>
              <a:rPr lang="en-US" dirty="0"/>
              <a:t> </a:t>
            </a:r>
            <a:r>
              <a:rPr lang="en-US" dirty="0" err="1"/>
              <a:t>publique</a:t>
            </a:r>
            <a:r>
              <a:rPr lang="en-US" dirty="0"/>
              <a:t>, </a:t>
            </a:r>
            <a:r>
              <a:rPr lang="en-US" dirty="0" err="1"/>
              <a:t>soi-même</a:t>
            </a:r>
            <a:r>
              <a:rPr lang="en-US" dirty="0"/>
              <a:t>: public opinion, its own self.   </a:t>
            </a:r>
          </a:p>
          <a:p>
            <a:pPr marL="0" indent="0">
              <a:buNone/>
            </a:pPr>
            <a:r>
              <a:rPr lang="en-US" dirty="0"/>
              <a:t>soi-disant: so called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555BB-165E-429F-9B76-AC67A4C2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52490C7-26AD-4740-B943-1965487D12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1270" y="2016834"/>
            <a:ext cx="2737407" cy="386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674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FDEC3-4EBC-46A7-AB4C-C4A80DB52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Où</a:t>
            </a:r>
            <a:r>
              <a:rPr lang="en-US" sz="2800" b="1" dirty="0"/>
              <a:t>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l’arme</a:t>
            </a:r>
            <a:r>
              <a:rPr lang="en-US" sz="2800" b="1" dirty="0"/>
              <a:t> du crime?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2374F19-F3E9-4805-A126-18BBB0CE1A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3523" y="2228817"/>
            <a:ext cx="3565696" cy="356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36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FDEC3-4EBC-46A7-AB4C-C4A80DB52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Où</a:t>
            </a:r>
            <a:r>
              <a:rPr lang="en-US" sz="2800" b="1" dirty="0"/>
              <a:t>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l’arme</a:t>
            </a:r>
            <a:r>
              <a:rPr lang="en-US" sz="2800" b="1" dirty="0"/>
              <a:t> du crime?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B17CA28-78A2-4F06-AA12-4E379E8166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2166" y="1690688"/>
            <a:ext cx="6052930" cy="45338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BBC1B97-5464-455B-956C-05933F1305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34517" flipH="1">
            <a:off x="4083650" y="2786347"/>
            <a:ext cx="1143825" cy="142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883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9B373-D1A9-4BE4-B024-A50905F45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23BFD66-30B4-4973-A47B-2C31102C35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1042" y="2380421"/>
            <a:ext cx="4604778" cy="32302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BFE17C-31A6-4126-AE10-9C260C0037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9727" y="2380421"/>
            <a:ext cx="3946274" cy="32302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FCAFD0-51D0-44BE-B6E6-99A90C22B512}"/>
              </a:ext>
            </a:extLst>
          </p:cNvPr>
          <p:cNvSpPr txBox="1"/>
          <p:nvPr/>
        </p:nvSpPr>
        <p:spPr>
          <a:xfrm>
            <a:off x="7379803" y="5515183"/>
            <a:ext cx="2415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des stalactites de </a:t>
            </a:r>
            <a:r>
              <a:rPr lang="en-US" dirty="0" err="1"/>
              <a:t>glâce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4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E54F4-5777-47E0-A6AF-6C23C8F02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1E069-E8AD-4980-83A6-B7629F2A1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chanson de </a:t>
            </a:r>
            <a:r>
              <a:rPr lang="en-US" dirty="0" err="1"/>
              <a:t>prépositions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75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12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famille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132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1539"/>
            <a:ext cx="10515600" cy="47954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mon oncle	 la fille	     la femme	       le grand-père        ma nièce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épouser	un veuf / une veuve	        un(e) voisin(e)       une famille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un(e) célibataire	un frère	un mari	un neveu          la mère	 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ma tante	ma grand-mère	mon père	  ma sœur	un fils	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(le /la) fiancé(e)     marié(e)	     (le / la) divorcé(e)    les parents      les enfants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un(e) </a:t>
            </a:r>
            <a:r>
              <a:rPr lang="en-US" dirty="0" err="1"/>
              <a:t>fils</a:t>
            </a:r>
            <a:r>
              <a:rPr lang="en-US" dirty="0"/>
              <a:t> / </a:t>
            </a:r>
            <a:r>
              <a:rPr lang="en-US" dirty="0" err="1"/>
              <a:t>fille</a:t>
            </a:r>
            <a:r>
              <a:rPr lang="en-US" dirty="0"/>
              <a:t>  unique    un </a:t>
            </a:r>
            <a:r>
              <a:rPr lang="en-US" dirty="0" err="1"/>
              <a:t>époux</a:t>
            </a:r>
            <a:r>
              <a:rPr lang="en-US" dirty="0"/>
              <a:t> 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épouse</a:t>
            </a:r>
            <a:r>
              <a:rPr lang="en-US" dirty="0"/>
              <a:t>	  </a:t>
            </a:r>
            <a:r>
              <a:rPr lang="en-US" dirty="0" err="1"/>
              <a:t>l’ainé</a:t>
            </a:r>
            <a:r>
              <a:rPr lang="en-US" dirty="0"/>
              <a:t>(e)    le / la cadet(</a:t>
            </a:r>
            <a:r>
              <a:rPr lang="en-US" dirty="0" err="1"/>
              <a:t>te</a:t>
            </a:r>
            <a:r>
              <a:rPr lang="en-US" dirty="0"/>
              <a:t>)	</a:t>
            </a:r>
          </a:p>
        </p:txBody>
      </p:sp>
    </p:spTree>
    <p:extLst>
      <p:ext uri="{BB962C8B-B14F-4D97-AF65-F5344CB8AC3E}">
        <p14:creationId xmlns:p14="http://schemas.microsoft.com/office/powerpoint/2010/main" val="566600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3544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 / Ma _______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s’appelle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_________. Elle / Il a ________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elle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 ___________,  et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elle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8163"/>
            <a:ext cx="10515600" cy="446079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900" b="1" dirty="0"/>
              <a:t>mon </a:t>
            </a:r>
            <a:r>
              <a:rPr lang="en-US" sz="2900" b="1" dirty="0" err="1"/>
              <a:t>oncle</a:t>
            </a:r>
            <a:r>
              <a:rPr lang="en-US" sz="2900" b="1" dirty="0"/>
              <a:t>	 ma </a:t>
            </a:r>
            <a:r>
              <a:rPr lang="en-US" sz="2900" b="1" dirty="0" err="1"/>
              <a:t>fille</a:t>
            </a:r>
            <a:r>
              <a:rPr lang="en-US" sz="2900" b="1" dirty="0"/>
              <a:t>	            ma femme	              mon grand-</a:t>
            </a:r>
            <a:r>
              <a:rPr lang="en-US" sz="2900" b="1" dirty="0" err="1"/>
              <a:t>père</a:t>
            </a:r>
            <a:r>
              <a:rPr lang="en-US" sz="2900" b="1" dirty="0"/>
              <a:t>        ma </a:t>
            </a:r>
            <a:r>
              <a:rPr lang="en-US" sz="2900" b="1" dirty="0" err="1"/>
              <a:t>nièce</a:t>
            </a:r>
            <a:r>
              <a:rPr lang="en-US" sz="2900" b="1" dirty="0"/>
              <a:t> </a:t>
            </a:r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sz="2900" b="1" dirty="0"/>
              <a:t>mon </a:t>
            </a:r>
            <a:r>
              <a:rPr lang="en-US" sz="2900" b="1" dirty="0" err="1"/>
              <a:t>épou</a:t>
            </a:r>
            <a:r>
              <a:rPr lang="en-US" sz="2900" b="1" dirty="0"/>
              <a:t>(x)(se)	         le </a:t>
            </a:r>
            <a:r>
              <a:rPr lang="en-US" sz="2900" b="1" dirty="0" err="1"/>
              <a:t>veuf</a:t>
            </a:r>
            <a:r>
              <a:rPr lang="en-US" sz="2900" b="1" dirty="0"/>
              <a:t> / la veuve      mon </a:t>
            </a:r>
            <a:r>
              <a:rPr lang="en-US" sz="2900" b="1" dirty="0" err="1"/>
              <a:t>voisin</a:t>
            </a:r>
            <a:r>
              <a:rPr lang="en-US" sz="2900" b="1" dirty="0"/>
              <a:t> / ma </a:t>
            </a:r>
            <a:r>
              <a:rPr lang="en-US" sz="2900" b="1" dirty="0" err="1"/>
              <a:t>voisine</a:t>
            </a:r>
            <a:r>
              <a:rPr lang="en-US" sz="2900" b="1" dirty="0"/>
              <a:t>           ma </a:t>
            </a:r>
            <a:r>
              <a:rPr lang="en-US" sz="2900" b="1" dirty="0" err="1"/>
              <a:t>famille</a:t>
            </a:r>
            <a:endParaRPr lang="en-US" sz="2900" b="1" dirty="0"/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sz="2900" b="1" dirty="0" err="1"/>
              <a:t>célibataire</a:t>
            </a:r>
            <a:r>
              <a:rPr lang="en-US" sz="2900" b="1" dirty="0"/>
              <a:t>	     mon frère 	       mon </a:t>
            </a:r>
            <a:r>
              <a:rPr lang="en-US" sz="2900" b="1" dirty="0" err="1"/>
              <a:t>mari</a:t>
            </a:r>
            <a:r>
              <a:rPr lang="en-US" sz="2900" b="1" dirty="0"/>
              <a:t>	       mon </a:t>
            </a:r>
            <a:r>
              <a:rPr lang="en-US" sz="2900" b="1" dirty="0" err="1"/>
              <a:t>neveu</a:t>
            </a:r>
            <a:r>
              <a:rPr lang="en-US" sz="2900" b="1" dirty="0"/>
              <a:t>	      ma </a:t>
            </a:r>
            <a:r>
              <a:rPr lang="en-US" sz="2900" b="1" dirty="0" err="1"/>
              <a:t>fille</a:t>
            </a:r>
            <a:endParaRPr lang="en-US" sz="2900" b="1" dirty="0"/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sz="2900" b="1" dirty="0"/>
              <a:t>ma </a:t>
            </a:r>
            <a:r>
              <a:rPr lang="en-US" sz="2900" b="1" dirty="0" err="1"/>
              <a:t>tante</a:t>
            </a:r>
            <a:r>
              <a:rPr lang="en-US" sz="2900" b="1" dirty="0"/>
              <a:t>	ma grand-</a:t>
            </a:r>
            <a:r>
              <a:rPr lang="en-US" sz="2900" b="1" dirty="0" err="1"/>
              <a:t>mère</a:t>
            </a:r>
            <a:r>
              <a:rPr lang="en-US" sz="2900" b="1" dirty="0"/>
              <a:t>	        mon </a:t>
            </a:r>
            <a:r>
              <a:rPr lang="en-US" sz="2900" b="1" dirty="0" err="1"/>
              <a:t>père</a:t>
            </a:r>
            <a:r>
              <a:rPr lang="en-US" sz="2900" b="1" dirty="0"/>
              <a:t>	        ma </a:t>
            </a:r>
            <a:r>
              <a:rPr lang="en-US" sz="2900" b="1" dirty="0" err="1"/>
              <a:t>soeur</a:t>
            </a:r>
            <a:r>
              <a:rPr lang="en-US" sz="2900" b="1" dirty="0"/>
              <a:t>	      mon </a:t>
            </a:r>
            <a:r>
              <a:rPr lang="en-US" sz="2900" b="1" dirty="0" err="1"/>
              <a:t>fils</a:t>
            </a:r>
            <a:r>
              <a:rPr lang="en-US" sz="2900" b="1" dirty="0"/>
              <a:t>	</a:t>
            </a:r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sz="2900" b="1" dirty="0"/>
              <a:t>(mon /ma) </a:t>
            </a:r>
            <a:r>
              <a:rPr lang="en-US" sz="2900" b="1" dirty="0" err="1"/>
              <a:t>finacé</a:t>
            </a:r>
            <a:r>
              <a:rPr lang="en-US" sz="2900" b="1" dirty="0"/>
              <a:t>(e)	         </a:t>
            </a:r>
            <a:r>
              <a:rPr lang="en-US" sz="2900" b="1" dirty="0" err="1"/>
              <a:t>marié</a:t>
            </a:r>
            <a:r>
              <a:rPr lang="en-US" sz="2900" b="1" dirty="0"/>
              <a:t>(e)	         divorcé(e)	           </a:t>
            </a:r>
            <a:r>
              <a:rPr lang="en-US" sz="2900" b="1" dirty="0" err="1"/>
              <a:t>mes</a:t>
            </a:r>
            <a:r>
              <a:rPr lang="en-US" sz="2900" b="1" dirty="0"/>
              <a:t> parents      </a:t>
            </a:r>
            <a:r>
              <a:rPr lang="en-US" sz="2900" b="1" dirty="0" err="1"/>
              <a:t>mes</a:t>
            </a:r>
            <a:r>
              <a:rPr lang="en-US" sz="2900" b="1" dirty="0"/>
              <a:t> </a:t>
            </a:r>
            <a:r>
              <a:rPr lang="en-US" sz="2900" b="1" dirty="0" err="1"/>
              <a:t>enfants</a:t>
            </a:r>
            <a:r>
              <a:rPr lang="en-US" sz="2900" b="1" dirty="0"/>
              <a:t>	</a:t>
            </a:r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sz="2900" b="1" dirty="0"/>
              <a:t>les </a:t>
            </a:r>
            <a:r>
              <a:rPr lang="en-US" sz="2900" b="1" dirty="0" err="1"/>
              <a:t>yeux</a:t>
            </a:r>
            <a:r>
              <a:rPr lang="en-US" sz="2900" b="1" dirty="0"/>
              <a:t> __________      les </a:t>
            </a:r>
            <a:r>
              <a:rPr lang="en-US" sz="2900" b="1" dirty="0" err="1"/>
              <a:t>cheveux</a:t>
            </a:r>
            <a:r>
              <a:rPr lang="en-US" sz="2900" b="1" dirty="0"/>
              <a:t> _____________	   mince	   </a:t>
            </a:r>
            <a:r>
              <a:rPr lang="en-US" sz="2900" b="1" dirty="0" err="1"/>
              <a:t>gros</a:t>
            </a:r>
            <a:r>
              <a:rPr lang="en-US" sz="2900" b="1" dirty="0"/>
              <a:t>(se)    court(e)   grand(e)			</a:t>
            </a:r>
          </a:p>
        </p:txBody>
      </p:sp>
    </p:spTree>
    <p:extLst>
      <p:ext uri="{BB962C8B-B14F-4D97-AF65-F5344CB8AC3E}">
        <p14:creationId xmlns:p14="http://schemas.microsoft.com/office/powerpoint/2010/main" val="2513771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992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Où</a:t>
            </a:r>
            <a:r>
              <a:rPr lang="en-US" dirty="0"/>
              <a:t> se </a:t>
            </a:r>
            <a:r>
              <a:rPr lang="en-US" dirty="0" err="1"/>
              <a:t>trouve</a:t>
            </a:r>
            <a:r>
              <a:rPr lang="en-US" dirty="0"/>
              <a:t> un </a:t>
            </a:r>
            <a:r>
              <a:rPr lang="en-US" dirty="0" err="1"/>
              <a:t>dictionnaire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2EF6704-869A-492B-82E0-1E84E00EF854}"/>
                  </a:ext>
                </a:extLst>
              </p14:cNvPr>
              <p14:cNvContentPartPr/>
              <p14:nvPr/>
            </p14:nvContentPartPr>
            <p14:xfrm>
              <a:off x="1400760" y="2038320"/>
              <a:ext cx="7488360" cy="1168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2EF6704-869A-492B-82E0-1E84E00EF8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91400" y="2028960"/>
                <a:ext cx="7507080" cy="118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326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the word for a profession (p. 108) and which tells where a member of that profession is relative to something in a classroom.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550F6F6-4CDE-4B6B-A7EB-F0C096E15091}"/>
                  </a:ext>
                </a:extLst>
              </p14:cNvPr>
              <p14:cNvContentPartPr/>
              <p14:nvPr/>
            </p14:nvContentPartPr>
            <p14:xfrm>
              <a:off x="3195360" y="4065840"/>
              <a:ext cx="3668040" cy="1235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550F6F6-4CDE-4B6B-A7EB-F0C096E1509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86000" y="4056480"/>
                <a:ext cx="3686760" cy="125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801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lundi, le vingt et un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les prépositions</a:t>
            </a:r>
          </a:p>
          <a:p>
            <a:pPr marL="0" indent="0" algn="ctr">
              <a:buNone/>
            </a:pPr>
            <a:r>
              <a:rPr lang="fr-FR" dirty="0"/>
              <a:t>un nouvelle </a:t>
            </a:r>
            <a:r>
              <a:rPr lang="fr-FR" dirty="0" err="1"/>
              <a:t>péposition</a:t>
            </a:r>
            <a:r>
              <a:rPr lang="fr-FR" dirty="0"/>
              <a:t> disjoint</a:t>
            </a:r>
          </a:p>
          <a:p>
            <a:pPr marL="0" indent="0" algn="ctr">
              <a:buNone/>
            </a:pPr>
            <a:r>
              <a:rPr lang="fr-FR" dirty="0"/>
              <a:t>trouvez l’arme du crime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to use </a:t>
            </a:r>
            <a:r>
              <a:rPr lang="fr-FR" dirty="0" err="1"/>
              <a:t>prepositions</a:t>
            </a:r>
            <a:r>
              <a:rPr lang="fr-FR" dirty="0"/>
              <a:t> to </a:t>
            </a:r>
            <a:r>
              <a:rPr lang="fr-FR" dirty="0" err="1"/>
              <a:t>give</a:t>
            </a:r>
            <a:r>
              <a:rPr lang="fr-FR" dirty="0"/>
              <a:t> directions.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0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war for independence in Algeria (1954 – 1962) was particularly brutal, especially with regard to violence committed by both sides against civilian women.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676" y="2236574"/>
            <a:ext cx="4003589" cy="34064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7935" y="2236574"/>
            <a:ext cx="3484606" cy="340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459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E971E2A-C63C-4400-80AB-725B5CAF0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FAF6C9-9B5C-4C27-A7BD-BB9DCDA0F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roman-photo</a:t>
            </a:r>
          </a:p>
          <a:p>
            <a:pPr marL="0" indent="0" algn="ctr">
              <a:buNone/>
            </a:pPr>
            <a:r>
              <a:rPr lang="en-US" dirty="0"/>
              <a:t>pp. 94 -95</a:t>
            </a:r>
          </a:p>
        </p:txBody>
      </p:sp>
    </p:spTree>
    <p:extLst>
      <p:ext uri="{BB962C8B-B14F-4D97-AF65-F5344CB8AC3E}">
        <p14:creationId xmlns:p14="http://schemas.microsoft.com/office/powerpoint/2010/main" val="1213679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23A00-BB28-4F56-AE9A-5F0CC95D0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54B2C-A55B-4489-A1A9-A4D2292C5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6000" dirty="0">
                <a:solidFill>
                  <a:srgbClr val="FF0000"/>
                </a:solidFill>
              </a:rPr>
              <a:t>Chez is a ___________________, </a:t>
            </a:r>
          </a:p>
          <a:p>
            <a:pPr marL="0" indent="0">
              <a:buNone/>
            </a:pPr>
            <a:endParaRPr lang="en-US" sz="6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6000">
                <a:solidFill>
                  <a:srgbClr val="FF0000"/>
                </a:solidFill>
              </a:rPr>
              <a:t>not  a________________ </a:t>
            </a:r>
            <a:r>
              <a:rPr lang="en-US" sz="6000" dirty="0">
                <a:solidFill>
                  <a:srgbClr val="FF0000"/>
                </a:solidFill>
              </a:rPr>
              <a:t>!!!!</a:t>
            </a:r>
          </a:p>
        </p:txBody>
      </p:sp>
    </p:spTree>
    <p:extLst>
      <p:ext uri="{BB962C8B-B14F-4D97-AF65-F5344CB8AC3E}">
        <p14:creationId xmlns:p14="http://schemas.microsoft.com/office/powerpoint/2010/main" val="999200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chez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singular			</a:t>
            </a:r>
            <a:r>
              <a:rPr lang="en-US" dirty="0" err="1"/>
              <a:t>moi</a:t>
            </a: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dirty="0"/>
              <a:t>2nd person singular 		</a:t>
            </a:r>
            <a:r>
              <a:rPr lang="en-US" dirty="0" err="1"/>
              <a:t>toi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3rd person singular (m)		</a:t>
            </a:r>
            <a:r>
              <a:rPr lang="en-US" dirty="0" err="1"/>
              <a:t>lui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3rd person singular (f) 		</a:t>
            </a:r>
            <a:r>
              <a:rPr lang="en-US" dirty="0" err="1"/>
              <a:t>elle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 person plural			nous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 person plural 			</a:t>
            </a: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 person plural (f) 		</a:t>
            </a:r>
            <a:r>
              <a:rPr lang="en-US" dirty="0" err="1"/>
              <a:t>elles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 person plural (m) 		</a:t>
            </a:r>
            <a:r>
              <a:rPr lang="en-US" dirty="0" err="1"/>
              <a:t>eux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1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40945</TotalTime>
  <Words>593</Words>
  <Application>Microsoft Office PowerPoint</Application>
  <PresentationFormat>Widescreen</PresentationFormat>
  <Paragraphs>113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The war for independence in Algeria (1954 – 1962) was particularly brutal, especially with regard to violence committed by both sides against civilian women.</vt:lpstr>
      <vt:lpstr>PowerPoint Presentation</vt:lpstr>
      <vt:lpstr>PowerPoint Presentation</vt:lpstr>
      <vt:lpstr>chez …</vt:lpstr>
      <vt:lpstr>PowerPoint Presentation</vt:lpstr>
      <vt:lpstr>PowerPoint Presentation</vt:lpstr>
      <vt:lpstr>Où est l’arme du crime?</vt:lpstr>
      <vt:lpstr>Où est l’arme du crime?</vt:lpstr>
      <vt:lpstr>PowerPoint Presentation</vt:lpstr>
      <vt:lpstr>PowerPoint Presentation</vt:lpstr>
      <vt:lpstr>la famille p. 132</vt:lpstr>
      <vt:lpstr>Mon / Ma _______ s’appelle _________. Elle / Il a ________ans,      il / elle  a ___________,  et elle / il est _____________.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619</cp:revision>
  <cp:lastPrinted>2017-09-11T13:53:50Z</cp:lastPrinted>
  <dcterms:created xsi:type="dcterms:W3CDTF">2016-10-03T16:25:09Z</dcterms:created>
  <dcterms:modified xsi:type="dcterms:W3CDTF">2024-10-21T15:53:04Z</dcterms:modified>
</cp:coreProperties>
</file>