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77" r:id="rId2"/>
    <p:sldId id="452" r:id="rId3"/>
    <p:sldId id="480" r:id="rId4"/>
    <p:sldId id="471" r:id="rId5"/>
    <p:sldId id="478" r:id="rId6"/>
    <p:sldId id="479" r:id="rId7"/>
    <p:sldId id="472" r:id="rId8"/>
    <p:sldId id="473" r:id="rId9"/>
    <p:sldId id="467" r:id="rId10"/>
    <p:sldId id="474" r:id="rId11"/>
    <p:sldId id="475" r:id="rId12"/>
    <p:sldId id="461" r:id="rId13"/>
    <p:sldId id="476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77"/>
            <p14:sldId id="452"/>
            <p14:sldId id="480"/>
            <p14:sldId id="471"/>
            <p14:sldId id="478"/>
            <p14:sldId id="479"/>
            <p14:sldId id="472"/>
            <p14:sldId id="473"/>
            <p14:sldId id="467"/>
            <p14:sldId id="474"/>
            <p14:sldId id="475"/>
            <p14:sldId id="461"/>
            <p14:sldId id="476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1T18:28:07.7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5634 5482 432 0,'3'-11'12'0,"4"2"4"15,-3 3-16-15,-4 6 0 0,0 0 0 0,4 12 0 16,-1 2 40-16,1-2 4 0,-4 6 2 0,3-1 0 15,-3-2 2-15,0 9 1 0,4-10 0 0,-4 4 0 16,0-6 23-16,0 0 4 0,0-1 0 0,0 4 1 16,0 3-43-16,0-1-9 0,0 1-1 0,0 8-1 15,0-2 14-15,3-1 3 0,-3 4 1 0,4-4 0 16,-4 4-27-16,3 2-6 0,1-8 0 0,-1 8-8 16,1-5 0-16,-1 8 0 0,1-8-10 0,-1 14 10 15,4-9 44-15,-3 4 16 0,-1-1 3 0,1 3 1 16,0 0-52-16,-1-2-12 0,1-1 0 0,-1 3 0 0,1-11 0 0,-4 8 0 15,3-5 0-15,-3-4 0 0,0 7 0 0,0-13 0 16,0 4 0-16,-3 2 0 0,3-11 0 0,-4 9 0 0,1-10 0 16,-1 1 0-16,4-12 0 0,0 0 0 0,0 0 0 0,0 0 0 15,0 0 48-15,-11 9 8 0,11-9 0 0,0 0 1 16,-10 9-40-16,10-9-8 0,-11 6-1 0,11-6-8 16,-14 3 34-16,4-6 0 15,-1 0 0-15,-7 0 0 0,8-6-23 0,-1 0-11 16,1 3 10-16,-1-5-10 15,0-1 0-15,1 0 0 0,3-3 0 0,-4 4 0 16,1-7-30-16,3 3-6 0,-4 1 0 0,-3-7-1 0,0 3 21 0,3 1 4 0,1-10 0 0,-1 10 1 31,0-7-145-31,1-2-28 0</inkml:trace>
  <inkml:trace contextRef="#ctx0" brushRef="#br0" timeOffset="474.815">5338 5529 1094 0,'0'0'23'0,"0"0"5"0,0 0-28 0,0 0 0 0,0 0 0 0,0 0 0 16,0 0 49-16,0 0 5 0,0 0 1 16,0 0 0-16,0 0-37 0,0 0-7 0,0 0-2 0,0 9 0 15,0-9-1-15,3 6-8 0,4 0 12 0,0 0-4 16,0 0 5-16,4-6 1 0,-4 6 0 0,11-6 0 15,-8 0 7-15,1 0 2 0,6-6 0 0,4 0 0 16,-3 6-7-16,0-6-2 0,3 6 0 0,4-6 0 31,-11 6-4-31,7-6-1 0,0 3 0 0,0 0 0 0,0 0-9 0,1-2 0 0,-5-1 0 16,4 0 0-16,4 0 0 0,-4 6 16 0,11-12 0 16,-11 12-1-16,4-6-15 0,0 6 0 0,-1 0 0 0,4 0-10 15,-6 0 10-15,-1 0-8 0,7 6 8 0,-3-6-8 16,-4 12-28-16,4-6-4 15,-4 0-2-15,0-3 0 0,0 5-115 0,0-2-23 0</inkml:trace>
  <inkml:trace contextRef="#ctx0" brushRef="#br0" timeOffset="1189.159">6128 6017 858 0,'0'0'24'0,"0"0"6"0,0 0-30 0,0 9 0 0,0-6 0 0,0-3 0 16,0 0 55-16,0 0 5 0,0 0 0 0,0 0 1 16,0 0-28-16,3 9-5 0,-3-3-2 0,0-6 0 15,4 6-8-15,-4-6-2 0,3 6 0 0,8 0 0 16,-8-6 3-16,1 11 0 0,3-5 0 0,-7 0 0 15,7 0-19-15,-3-3 0 0,3 0 0 0,0 6 0 16,0-9 0-16,3 0 0 0,-3 0 0 0,0 0 0 16,1 0 0-16,-1 0 0 0,-4 0 0 0,-3 0 0 15,7 0 0-15,0 0 0 0,0-6 0 0,0 3 0 16,0 0 0-16,-3 0 0 0,-1-3 0 0,1 3 0 16,-1 0 0-16,-3 3 0 0,0-6 0 0,0 6 0 15,0 0-12-15,0 0-5 0,0 0-2 0,0 0 0 16,4-6 4-16,-8 1 1 0,4-1 0 0,0 6 0 15,0 0 38-15,0 0 7 0,0 0 1 0,-3 0 1 16,-8 6-77-16,-3-6-16 0,4 5-4 0,3 1 0 16,-4 0 103-16,0-3 20 0,1 6 4 0,-1-3 1 15,1 3-41-15,-1 2-8 0,4 1-2 0,0-6 0 0,0 6 7 16,-7-3 0-16,7 2 1 0,0 1 0 0,0-6-7 16,3 6-2-16,1-6 0 0,-1 5 0 0,1-2-12 0,3-3 0 15,-4 6 8-15,4-6-8 0,0 6 0 0,0-4 0 0,0 1 0 0,4 0 0 16,-4 3 0-16,3 0 0 0,-3 5 0 0,4-8 0 15,-1 14 0-15,1-5 0 0,-1-3-8 16,1 8 8-16,-1-5 0 0,1 0 0 0,-1-1 0 16,-3 4 0-16,4 2 0 0,-4-5 0 15,7 8 0-15,-7-5 0 0,3 3 0 16,1-13 0-16,0 7 0 0,-1-3 0 16,1-4 0-16,3 1-13 0,-4 6 2 0,8-12 1 15,-4 0-21-15,7-3-4 0,0-3-1 0,0-3 0 0,7-3-14 0,4-12-3 0,-4 6-1 16</inkml:trace>
  <inkml:trace contextRef="#ctx0" brushRef="#br0" timeOffset="2033.273">7295 6117 725 0,'0'0'15'0,"-3"6"4"0,-1 0-19 0,4 0 0 0,-3 0 0 0,-1 0 0 15,4 3 81-15,-3 8 13 0,-4-11 2 0,0 6 1 16,3 0-26-16,1-1-6 0,3 4-1 0,-4-3 0 16,4 6 0-16,0-4-1 0,-3 4 0 0,3 0 0 15,0-7 1-15,0 4 1 0,0 8 0 0,0-11 0 16,0 6-46-16,0 2-10 0,0-2-1 0,0 6-8 15,0-18 16-15,3 2-4 0,1-5-1 0,-4-3 0 16,0 3-11-16,3 3 8 0,1 0-8 0,-4-6 8 16,0 0 0-16,0 0 0 0,0 0 0 0,0-6 0 15,0-3 8-15,0-2 2 0,0-1 0 0,3-6 0 16,-3 6-9-16,0-5-1 0,4 2-8 0,-4-3 12 16,7 7-12-16,-7-7 0 0,3 9 0 0,-3-3 0 15,0 7 0-15,4-7 0 0,-1 6 0 0,1 0 0 16,-1 0 0-16,1 0-12 0,-1-3 12 0,1 4-10 15,0 5 10-15,3 0-10 0,-4 0 10 0,4 0-10 16,0 8 10-16,0 1-8 0,-3 6 8 0,3-3-8 16,0-1 8-16,0 1 0 0,0-6 0 0,0 3 0 15,-3 8 0-15,3-5 0 0,3 0 0 0,-6 6-8 16,-1-4 8-16,1 4 0 0,3 3 0 0,-4-7 0 0,5 1 0 16,-5 3 0-16,1-4 0 0,-1-2 0 0,-3-6 0 0,0-6 0 15,0 0 0-15,0 0 0 0,0 0 0 0,0 0 8 0,0 0-8 16,0 0 0-16,0 0 0 0,0 0 0 15,0 0 0-15,4-6 0 0,-1-6-12 0,-3 3 0 0,4-2 0 16,-1-7 0-16,-3 6 0 0,4 1 0 0,-4-4 0 0,0-3 0 16,7 4 12-16,-4-1-12 0,1 6 12 15,-1-3-12-15,1 6 12 0,-1-5 0 0,1-1-9 16,-1 3 9-16,5 6-9 0,-5 0 9 16,1 3-12-16,-1 0 12 15,1 0-18-15,3 0 3 0,3 0 1 0,-6 3 0 0,-1 3-1 0,1 3 0 0,3 5 0 0,-4-8 0 16,1 6 15-16,3-6 0 0,-3 3 0 0,3 6-9 15,-4-1-19-15,1-2-4 0,3 0-1 16,-4 2 0-16,4-2 51 0,-3 0 10 0,-1 0 3 0,4-1 0 16,-3 1-50-16,3-3-9 0,-3 9-3 0,3-12 0 15,-4 5 48-15,4-5 10 0,-7-6 1 0,4 6 1 16,3-3-149-16,-4 6-29 0</inkml:trace>
  <inkml:trace contextRef="#ctx0" brushRef="#br0" timeOffset="2587.916">7878 6406 832 0,'0'0'17'0,"0"0"4"0,-8 8-21 0,5-2 0 0,3-6 0 0,-4 6 0 16,4-6 60-16,0 6 7 0,0-6 1 0,-3 6 1 15,3 6-25-15,-4-1-6 0,4-2-1 0,0 3 0 16,4 0-7-16,3-1-2 0,-4-2 0 0,5 0 0 16,2 0-4-16,-3-3-2 0,4 0 0 0,-4 0 0 15,3-6-2-15,1 5-1 0,0-5 0 0,3 6 0 16,-4-12 1-16,4 6 1 0,-3-5 0 0,0-1 0 15,3 0 0-15,-4-6 0 0,-3 3 0 0,4 3 0 16,-4-5-8-16,0 5-1 0,0-6-1 0,0 6 0 16,-3-6-11-16,-1 4 8 0,4-4-8 0,-7 0 8 15,4 0 17-15,-4 0 3 0,-4 4 1 0,1-4 0 32,-1 6-48-32,-3-6-9 0,4 6-3 0,-8 0 0 0,4 1 31 0,-4-7 0 0,1 6 0 0,-1 3 0 15,1-3 0-15,-1 6 0 0,-3-6 0 0,3 0 0 16,1 6 0-16,-1 0 0 0,4 0 0 0,-3 0 0 15,2 0-12-15,5 6 12 0,-1 0-13 0,1 0 5 16,-1 3 0-16,4 3 0 0,0-1 0 0,0 1 0 16,0 3 8-16,0 2-13 0,4 1 5 0,-1 0 8 15,1 2-9-15,-1 4 9 0,1-1 0 0,0-2 0 16,-1 2 0-16,4-11 0 0,-3 6 0 0,3 2 0 0,0-2-8 0,0 3 8 16,3-4 0-16,-3-5 0 0,4 0 0 0,0-6 0 0,-1 3 0 0,4-7 0 15,0 1-8-15,0 0 8 0,1-3 0 0,2-6 0 31,4 1-62-31,1-7-6 0,-1 0 0 0</inkml:trace>
  <inkml:trace contextRef="#ctx0" brushRef="#br0" timeOffset="3290.052">8774 5544 608 0,'-4'18'25'15,"1"-6"-25"1,3 2 108-16,-4 10 16 0,4-7 3 0,0 1 1 15,0 3 0-15,0-10 0 0,0 7 0 0,0 0 0 16,4 8-65-16,-4-2-13 0,3 2-2 0,4 3-1 16,-3-2 1-16,-1 8 0 0,4-8 0 0,-3 8 0 15,-1 3-12-15,1-8-3 0,-1 8 0 0,1 0 0 16,-1-3-33-16,1-8 0 0,3 8 0 0,-4-6 0 16,1 4 0-16,0-7 0 0,-1 10 0 0,-3-13 0 15,4 9 0-15,-1-8 0 0,1 2 0 0,-1-2 0 16,-3-6 58-16,4 2 5 0,-1-2 1 0,1-7 0 0,-4-5-52 0,3 3-12 0,1-3 0 15,-4 0 0-15,3 6 0 0,1-12 0 0,-4 0 0 0,7 0 0 16,-4 0 0-16,5 0 0 0,-1-6 0 0,-4-6 0 16,4 3 0-16,0-3 0 0,-3 7 0 0,3-13 0 15,0 3-48 1,0 1-13-16,0-1-3 0,0-3 0 0,0 4 52 0,0-4 12 0,4 0 0 16,-4 1 0-16,0-7 0 15,0 9 0-15,0-8 0 0,0 8 0 0,0 3 0 0,0-5 0 16,0 5 0-16,4 0 0 0,-4 3 0 0,0 4 0 0,-4-1 0 15,4 0 0-15,0 6 0 0,-3 0 0 0,3 6 0 16,0 2 0 0,0-2-10-16,4 0 1 0,-4 6 0 0,3 0 0 0,-3 0 9 0,4 2 0 0,-4 4 8 0,0 0-8 15,0-1 0-15,0 1 0 0,-3 2 0 0,-1-2 0 16,4 0 0-16,-3-4 0 0,-1 4 0 0,1-6 0 16,0-3 0-16,-4-1 8 0,0-2-8 0,0-6 0 15,0 0 0-15,0 0 9 0,-4 9-9 0,4-9 0 16,-7 6 0-16,0-6 0 0,0 0 0 0,-4 0 0 15,4 0 0-15,-3-6 0 0,-5-6 0 0,5 6 0 16,-4 1 0-16,0 2 0 0,-4-9 0 0,4 6 0 16,0 0 0-16,-4 6 0 0,4-6 0 0,0 0 0 15,0 0 0-15,0 4 0 0,0-4 0 0,0 3 0 16,3 3-44-16,0 3-16 0,4 0-4 0,7-3 0 16,0 0-77-16,-7 5-16 0,7-5-3 0</inkml:trace>
  <inkml:trace contextRef="#ctx0" brushRef="#br0" timeOffset="3798.967">9430 6291 1067 0,'0'23'45'16,"-4"-2"-36"0,4 2 65-16,0-5 13 0,0 6 2 0,0-4 1 15,0-2-10-15,0 5-1 0,0-2-1 0,0-3 0 16,4-7-26-16,-4 4-4 0,0 3-2 0,3-7 0 15,-3-5-16-15,0 6-3 0,4 3-1 0,-4-3 0 16,0-12-10-16,0 0-1 0,0 0-1 0,0 0 0 16,0-9-4-16,0-6-1 0,0 0 0 0,0 4 0 15,0-13 10-15,0 3 1 0,0-2 1 0,-4 2 0 16,1-2-21-16,3 5 8 0,-4-2-8 0,1-4 0 16,-1 6 0-16,1-8 0 0,-1 3 0 0,1 5 0 15,-1-3 0-15,1-2 0 0,-1 11 0 0,0-6 0 16,4 4 0-16,0 14 0 0,0 0-9 0,0 0 9 15,0-6-12-15,0 6 1 0,0-6 1 0,0 6 0 16,0 0-7-16,8-6-2 0,-1 6 0 0,0 0 0 0,0 0 8 0,3-6 2 0,1-6 0 16,-1 1 0-16,1 8 9 0,0 0 0 15,-1 3 0-15,1 3 0 0,3-3 0 0,0 0 0 0,0-3 0 0,0 3 0 16,0 3-10-16,0 0 10 0,1 3-12 0,-1-6 12 16,-4 5-39-16,4 1-1 15,0-6 0-15</inkml:trace>
  <inkml:trace contextRef="#ctx0" brushRef="#br0" timeOffset="4357.904">9970 6147 1333 0,'-4'-3'28'0,"4"3"6"16,0 0-34-16,0 0 0 0,0 0 0 0,-7 0 0 16,0 3 69-16,0-3 7 0,0 0 2 0,-4 3 0 15,4-3-20-15,0 0-4 0,-4 0-1 0,1 6 0 16,3 0-44-16,-4-1-9 0,4 7 0 0,-3-6 0 16,3 0 33-16,-4 6 10 0,4-4 1 0,-4 4 1 15,4 0-29-15,0 0-7 0,0 5-1 0,0-8 0 0,4 9-8 16,-4 0 8-16,-1-7-8 0,5 1 8 0,-4 0-8 0,3 2 0 15,1-2 0-15,3 0 0 16,-4-3 0-16,4 3 8 0,0-1 0 0,4-5 0 16,-1 6-8-16,1-6 0 0,-1 6 0 0,4-6 0 0,1 2 0 15,2 4 0-15,-3-6 0 0,4 6 0 16,3-12 14-16,-4 6-2 0,5-1-1 0,-1-5 0 0,0 0-11 0,0-5-16 16,0 5 4-16,0-6 1 15,0-6 11-15,0-3 0 0,0 4 0 0,4-1 0 0,-7-6 0 0,-1 6 0 0,1-11 0 16,-1 8 0-16,1 3 29 0,-4-8 8 0,0 5 2 0,-3 0 0 15,-1-2-31-15,1-1-8 0,-1 3 0 0,-3-2 0 16,0-1-30-16,0 3-7 16,-3 4-2-16,-1-1 0 0,-3 0 31 0,-3 0 8 0,-1-2 0 0,-3 2 0 15,3 0-20-15,-3 0 0 0,-3 1 0 0,-1-1 0 16,4 6-19-16,-4 6-3 0,0 3-1 0,4 6 0 16,0 3 35-16,0 5 8 0,4-5 0 0,-5 9 0 15,5 2 0-15,-1-5 0 0,4 8 0 0,0 4 0 16,4-13-53-16,-1 4-9 0,1 2-2 0,3-11 0 15,0 9 0-15,0-10 0 0,3 1 0 16,4-6 0-16,0 0 0 0,0-3 0 16,4 3 0-16</inkml:trace>
  <inkml:trace contextRef="#ctx0" brushRef="#br0" timeOffset="4929.341">10474 6062 1317 0,'-4'-6'27'0,"1"0"8"0,3 6-35 0,0 0 0 0,0 0 0 0,-4 0 0 16,4 0 88-16,-7 0 12 0,7 0 1 0,-10 0 1 15,-1 0-51-15,4 6-11 0,-3 0-1 0,-1-6-1 16,4 11-14-16,0-2-4 0,0 6 0 0,0-6 0 16,0 2-8-16,0 1-1 0,0-6-1 0,3 0 0 15,-3 0-10-15,3 3 8 0,-3 8-8 0,4-5 8 16,-1-6-8-16,4 6 0 0,-3-6 9 0,3-1-9 16,0-5 0-16,0 0 8 0,0 0-8 0,0 6 0 15,0-6 8-15,0 0-8 0,0 3 10 0,0-3-10 16,0 12 9-16,0-6-9 0,3 0 8 0,-3-6-8 15,0 0 8-15,0 0-8 0,7 0 0 0,-3 0 8 16,3 0-8-16,0 6 8 0,0 0-8 0,-3-6 8 16,-4 0-8-16,7 0 0 0,-4 0 9 0,-3 0-9 15,0 0 0-15,7 0 0 0,-7 0 0 0,0 0 0 16,4 0 0-16,-4 0 8 0,0 0-8 0,7 5 0 16,-4 1 8-16,-3 3-8 0,4 3 10 0,-4-6-10 15,0 6 14-15,-4-1-3 0,4-2-1 0,-3 3 0 0,3 5-10 16,-4-5 10-16,1-6-10 0,-4 6 10 0,3 3-10 15,1-4 0-15,-4-5 0 0,0 0 0 0,3 0-14 16,-3 0-8-16,-4-6-2 0,4 12 0 16,0-12 24-16,0 0 0 0,7 0 0 0,-7 3 0 0,0-3 0 15,7 0 0-15,-10 3 0 0,2-3 0 0,1 0-24 16,-3 0-1-16,3 0 0 0,-4 0 0 16,4-3-63-16,-3 0-12 0,-5-3-2 0,5 0-1 15,-4 0 31-15,3 0 7 0,1 0 1 0</inkml:trace>
  <inkml:trace contextRef="#ctx0" brushRef="#br0" timeOffset="5527.715">10714 5944 1074 0,'-11'6'30'0,"4"0"8"0,0 0-30 16,4-1-8-16,-4 4 0 0,-4-3 0 15,4 0 52-15,0 0 10 0,-4 6 2 0,1-1 0 0,3 1 0 0,-4 3 0 16,0-3 0-16,1 5 0 0,3-11-29 0,0 6-6 0,0 3-1 0,0-4 0 16,3-5-8-16,-3 0-1 0,4 0-1 0,-4 0 0 15,3 0 0-15,4 3 0 0,-4 2 0 0,1 1 0 16,3-6-18-16,0 0 0 0,0-6 0 0,3 6 0 16,1 0 0-16,-4 0 0 0,7-4 0 0,-3 4 0 15,3-3 21-15,0 0 1 16,3 3 0-16,-3 0 0 0,7 0-35 0,-7-6-7 0,8 6-2 0,-5-6 0 15,-3 6 22-15,4 0 0 0,-4-1 0 16,0-2 0-16,0 0 47 0,0-3 13 16,0 0 4-16,0 0 0 15,-3 3-103-15,3 0-20 0,-4 0-4 0,1 9-1 0,-1-6 52 0,1 6 12 0,-1-7 0 0,4 7 0 16,-3-9 21-16,0 3 7 0,-1 0 2 0,1-3 0 16,-4-3-48-1,0 14-10-15,0-8-1 0,-4 6-1 0,4 0 48 0,-3-3 10 0,-1 2 1 0,0 1 1 16,1 0-21-16,-1-6-9 0,1 6 8 0,-1-6-8 15,4-6 0-15,-7 5 0 0,4 1 0 0,-4 3 0 16,0-3-27-16,3-6-4 0,4 0-1 0,-10 12 0 16,2-12 32-16,-2 0 0 0,-1 0 0 0,1 0 0 15,-1-6-108-15,4 0-16 0,-4 6-4 0,1-6 0 16,-1-3-23-16,4 0-5 0</inkml:trace>
  <inkml:trace contextRef="#ctx0" brushRef="#br0" timeOffset="6115.486">10968 6214 1029 0,'0'0'44'0,"0"0"-36"15,0 0 60-15,0 0 11 0,0 0 2 0,0 0 1 16,0 0-23-16,0 0-5 0,3 6-1 0,1-3 0 16,-1 3-34-16,1 0-7 0,0 0-2 0,-1 0 0 15,1 6 29-15,-1-7 5 0,1 1 2 0,-1 0 0 16,4-3-33-16,0 0-13 0,0 0 11 0,0 3-11 16,0-6 8-16,4 6-8 0,-4-6 0 0,0 0 0 15,4 6 8-15,-4-6-8 0,3 0 0 0,1 0 0 16,-1-6 9-16,1 6-9 0,0-6 8 0,-4-3-8 15,3 3 9-15,-3 0-9 0,0 0 10 0,0 1-10 16,1-7 0-16,-1 6 0 0,0 0 0 0,-4 0 0 16,4-3 0-16,-3 0 0 0,3-5 0 0,-4 8-10 15,4 0-4-15,-3 0-1 0,-1 0 0 0,1 0 0 16,-4 1 5-16,0-4 1 0,0 3 0 0,-4 0 0 16,1 0-21-16,3 0-4 0,-4 0-1 0,4 6 0 15,0 0 79-15,0 0 16 0,-7 0 4 0,-3 0 0 16,3 0-52-16,-4 6-12 0,4-6 0 0,-4 0 0 15,1 0 0-15,-1 6 0 0,-3 0 0 0,0 3 0 16,0 3 0-16,0-7 0 0,0 7 0 0,3-6 0 16,1 6 0-16,3 0 0 0,-1-1 0 0,1 4 0 0,0-3 0 0,4 5 0 15,-1-2 0-15,-3 3 0 0,7-6 0 0,-3 5 0 16,3-11 0-16,0 6 0 0,0 8 0 0,3-8 0 16,-3 3 0-16,7 8 0 0,-3-11 0 0,3 0 0 0,-4 3 0 15,4-4 0-15,1 7-8 0,2-6 8 16,-3-1 0-16,0 1 0 0,4 0 0 15,-1 3 0-15,4-4 0 0,-3 1 9 0,0-3-58 16,3 3-12-16,-4 0-3 0,4-7 0 0,1 1 0 16,-1-6 0-16,3 0 0 0</inkml:trace>
  <inkml:trace contextRef="#ctx0" brushRef="#br0" timeOffset="6734.021">12259 5456 908 0,'-7'-6'19'0,"0"0"4"0,-4 0-23 15,1 0 0-15,3 6 0 0,-4-5 0 16,1 5 75-16,-1 0 10 0,0 0 3 0,1 0 0 15,-1 0-29-15,1 5-6 0,-1 1-1 0,0 0 0 0,1 0-25 0,-1 6-6 0,1-6-1 0,-1 3 0 16,1 2 13-16,-1 1 3 0,0 0 0 0,4-3 0 16,0 2-16-16,0 1-4 0,0 0 0 0,0 0 0 15,4-1 8-15,-1-5 2 0,-3 9 0 0,3-3 0 16,1 0 1-16,3-1 0 0,0 7 0 0,0-3 0 16,3 2-7-16,1 7 0 0,-4-4-1 0,7 10 0 15,-3-13-10-15,3 10-1 0,-4-10-8 0,4 7 12 16,0 2 0-16,0-2 0 0,4-3 0 0,-1 2 0 15,-2-2-12-15,-1 2 0 0,0 7 0 0,-4-7 0 16,4-2 22-16,-3 5-2 0,3-2 0 0,-4-1 0 16,1 1-31-16,-4 2-6 0,0-2-2 0,3 8 0 15,-3-3 19-15,-3-2 0 0,-1 8 0 0,1-8 0 16,-1 2 0-16,-3-3 0 0,0 4 0 0,0-10 0 16,4 4 0-16,-4-1 12 0,-1-5-1 0,1 3-1 15,4-4-19-15,3-5-4 0,-4 3-1 0,4-3 0 16,0-1 2-16,0-5 0 0,0-6 0 0,0 0 0 15,0 0-29-15,0 0-6 0,0 0-1 0,7 0 0 16,-7 0-12-16,7 0-4 0,1-6 0 0</inkml:trace>
  <inkml:trace contextRef="#ctx0" brushRef="#br0" timeOffset="7287.621">12301 6303 1386 0,'-3'11'28'0,"-1"-5"8"0,1 0-28 0,-1 0-8 0,4 3 0 0,-3 3 0 16,3-1 42-16,0-5 7 0,0 6 2 0,0-6 0 15,3 3 16-15,-3-9 3 0,4 6 1 0,-1-1 0 16,4 1-39-16,-3 0-8 0,3 0-2 0,-4 0 0 16,5 0-8-16,-1 0-2 0,3 0 0 0,-3-6 0 15,4 0-4-15,-1-6 0 0,1 0-8 0,0 0 12 16,3 0-12-16,-4 0 0 0,4 0 8 0,0-2-8 16,-3-7 0-16,3 6 0 0,0-3 0 0,-3-5 0 15,-1 2 0-15,-2 3 11 0,2 0-3 0,-3 1-8 16,0-1 0-16,4 3 0 0,-4 0 0 0,-4 3 0 15,1-2 0-15,-4 8 0 0,3 0-8 0,-3 0 8 16,0 0-46-16,0 0-3 0,0 0-1 0,0 0 0 16,0 0 40-16,0 0 10 0,0 0 0 0,0 0 0 15,0 0 0-15,0-12 0 0,0 12 0 0,-7-6 0 16,0 6 0-16,0 0 0 0,-3 0 0 0,-1 6 0 16,1-6 0-16,-5 12 0 0,1-1 0 0,0 4 0 0,4-3 0 0,-5 5 0 15,5-2 0-15,-1 0 0 16,4 5 20-16,0-8 5 0,-3 3 2 0,3 8 0 0,3-5-27 0,0 0 0 15,1 2 0-15,3 4 0 0,-4-7 8 0,4 4-8 16,0 2 0-16,4-5 8 0,-4-3-8 0,3 2 8 0,5 1-8 0,-5-6 8 16,4 3-8-16,4 2 0 0,-4-5 0 0,3 0 8 15,4-3-35-15,1-4-7 16,-1 1-2-16,3 0 0 0,-3-6-23 0,4 0-5 0,0-3 0 16</inkml:trace>
  <inkml:trace contextRef="#ctx0" brushRef="#br0" timeOffset="8273.522">12188 5859 363 0,'0'0'0'0,"0"0"16"0,0 0-16 0,0 0 0 0,0 0 0 16,0 0 0-16,-7 0 0 0,0 0 0 0,7 0 0 0,-7 0 0 16,7 0 55-16,0 0 7 0,0 0 2 0,0 0 0 15,0 0-52-15,0 0-12 0,-7 0 0 0,7 0 0 16,0 0 105-16,-7 0 19 0,7 0 3 0,0 0 1 16,0 0-52-16,0 0-9 0,-7-6-3 0,4 0 0 15,3 3 0-15,-4-3 0 0,4 0 0 0,0 0 0 16,0-5-27-16,0 5-5 0,0-6-2 0,0 6 0 15,0-12-4-15,0 10-1 0,0 2 0 0,0-6 0 16,-3 6-13-16,3-6-2 0,0-2-1 0,-4 5 0 16,4 0 5-16,-4-3 1 0,1-5 0 0,-1 2 0 15,1-3-24-15,-1 1-5 16,1 5-1-16,-4-12 0 0,3 16 15 0,-3-10 0 0,4 0 0 0,-4 7 0 16,3-4 0-16,-3-3 0 0,4-5 0 0,-1 8 0 15,0-3 0-15,-3 7 0 0,4-1 0 0,-1-6 0 16,1 9 0-16,-1-8 0 0,1-1 0 0,-1 3 0 15,4 4 0-15,0-7 0 0,-3 6 0 0,3 0 0 16,-4 1 0-16,4-4 0 0,0 3 0 0,0 6 0 16,0-5 0-16,0-4 0 0,0 9 0 0,0-6 0 15,0 6 0-15,4-5 0 0,-4-1 0 0,0 3 0 16,0 3 0-16,0 0 0 0,3 0 0 0,-3 6 0 16,0 0 0-16,0 0 0 0,0 0 0 0,0 0 0 15,0 0 0-15,0 0 0 0,0 0 0 0,0 0 0 16,0 0 0-16,0 0 0 0,0 0 0 0,0 0 0 0,0 0 0 0,0-5 0 15,0 5 0-15,0 0 0 16,0 0-54-16,0 0-8 0,0 0-2 0,0 0 0 0,11 5 52 0,-4 1 12 16,0-6 0-16,0 6 0 0,0 0 0 0,-3 3 0 0,3-3 0 15,-4 6 0-15,1-7 0 0,3 7 0 0,-4-6 0 0,1 9 0 16,3 2 0-16,-4 1 0 0,1 0 0 16,-1 2 0-16,1 10 0 0,-4-10 0 0,0 10 0 15,0-4 0-15,0 3 48 0,0 4 13 16,0-4 3-16,0 4 0 0,0-4-52 0,-4 3-12 15,4 4 0-15,-3-1 0 0,3 3 0 0,0 6 0 0,0-6 0 0,0 9 0 16,3-8 0-16,-6-7 0 0,3 3 0 0,0-5 0 16,0 2 0-16,0-6 12 0,0 4-3 0,3-1-1 15,-3-8-8-15,4 8-9 0,-4-8 9 0,3 8-13 16,1-5 13-16,0-4 0 0,-4 4 0 0,3-1 0 16,1-8 0-16,-1 3 8 0,1-7 0 0,-1 1-8 15,1 3 0-15,-1 2 0 0,-3-5-10 0,4 0 10 16,-4-6 0-16,3 3 0 0,-3-9 0 0,0 0 0 15,0 0 0-15,0 0 0 0,0 0 9 0,0 0-1 16,0 0-8-16,0 0 0 0,0 0 0 0,0 0-8 16,0 0-4-16,0 0-1 0,0 0 0 0,0 0 0 15,0 0-34-15,0 0-6 0,0 0-2 0,0 0 0 16,0 0-7-16,0 0-2 0,0 0 0 0</inkml:trace>
  <inkml:trace contextRef="#ctx0" brushRef="#br0" timeOffset="9087.697">12876 6211 1317 0,'-7'-2'37'0,"0"-4"9"0,4 0-37 0,-1 6-9 0,1-6 0 15,-1 0 0-15,4 6 46 0,0 0 7 0,-7 6 2 0,0 0 0 16,0 0-29-16,0 2-6 0,-4 1 0 0,4 0-1 16,0 3-8-16,-3 6-2 0,3-7 0 0,0 1 0 15,0 3-1-15,-4 2 0 0,4-5 0 16,0-3 0-16,0 0-8 0,-4 5 0 0,8-2 0 0,-4-6 0 15,3 0 0-15,4-6 0 0,0 0 0 16,0 0 0-16,0 6 0 0,0 3 0 0,4-3 0 0,-4-3 0 16,7 5 12-16,-4-8-4 0,8 0 0 0,-4 6 0 15,0-6 3-15,3 0 0 0,1 0 0 0,0-6 0 16,-1 6-3-16,1 0-8 0,3 0 12 0,-4 0-4 16,1-6-8-16,3 6 0 0,-3 0 0 0,3 6 8 15,-4-6-8-15,1 0 12 0,0 0-12 0,-4 6 12 16,0 0-12-16,3 0 0 0,-3 0 0 0,-3 6-11 15,3-6 11-15,-4 2 0 0,1 4 0 0,0-6 8 16,-4 12-8-16,0-7 0 0,-4 7 0 0,0 3 8 16,1-10-8-16,-1 7 0 0,1 3 0 0,-4-10 0 15,0 1 10-15,3 6 1 0,-3-4 0 0,0-2 0 16,0 6-11-16,0-6-16 0,0-7 4 0,-4 4 1 16,4-3 42-16,0 6 8 0,0-12 1 0,0 6 1 0,-3-6-25 0,3 0-6 15,-1-6-1-15,-2 6 0 0,3-9-23 0,0 0-5 16,-4 3-1-16,4 1 0 15,4 2-114-15,-4-3-23 0,7 6-5 0</inkml:trace>
  <inkml:trace contextRef="#ctx0" brushRef="#br0" timeOffset="9835.731">13988 6179 1337 0,'0'0'28'0,"-7"0"6"15,-4 0-34-15,4 0 0 0,-4 0 0 0,1 0 0 16,-1 6 58-16,-3 0 5 0,0 0 1 0,-4 0 0 16,1 5 0-16,-1 4 0 0,0-3 0 0,-3 6 0 15,4-13-11-15,-1 1-1 0,0-6-1 0,4 3 0 0,-3 3-41 16,2 0-10-16,5 6 0 0,-1 0 0 0,1-7 0 0,-1 7 12 16,4-3-12-16,0 0 12 15,0 5-12-15,3-2 0 0,1 6 0 0,3-6 0 16,0 2 0-16,0-2 0 0,3 0 0 0,1-6 0 15,3 0 0-15,0 0-12 0,0-4 2 0,0-2 1 0,4 0 9 0,3 0-13 16,-4 0 5-16,5-2 8 0,2-4-11 0,1 0 11 0,0-6-8 16,-1 0 8-1,1-5-35-15,-1 2-1 0,5-3-1 0,-5 1 0 0,1-7 37 0,-1 4 0 0,-2-4 0 16,-1 3 0-16,0-8 0 0,0 5 0 0,-3-2 0 0,3-3 0 16,-4 2 0-16,-3-5 0 0,4 2 0 0,-4-2 0 15,0-3 0-15,-3 2 0 0,3 4 0 16,0-12 0-16,-4 9 0 0,-3-1 0 0,4-2 0 0,-4 3 0 15,3 8 0-15,-3-5 0 0,0 2 0 0,0 4 0 16,0-4 0-16,0 10 0 0,-3-13 0 0,3 10 0 16,-4-4 0-16,1 9 0 0,-1 4 0 15,1-1 0-15,3-6 0 0,-4 7 0 0,4-1 0 0,0 3 0 16,0 9 27-16,0 0 13 0,0 0 2 0,0 0 1 16,-3 12-43-16,-1 2 0 0,4 10 0 0,-7-6 0 15,3 8 0-15,-3 3 0 0,4 4 0 0,-4 2 0 16,0 3 0-16,3 6 0 0,4-2 0 0,-3 7 8 15,3-4-8-15,-4-1 0 0,4 3 0 0,-3 3 0 16,3-6 0-16,-4 0 0 0,4 3 0 0,0-3 0 16,-3 0 0-16,3-3 0 0,-4 3 0 0,4-5 0 15,-4-4 0-15,4 3 0 0,-3-8 9 0,-1-4-9 16,1 3 8-16,3-8-8 0,-4 2 8 0,4-5-8 16,0-3 0-16,0-3 0 0,0-7 0 0,0-5 0 0,0 0 0 15,0 0-16-15,0 0 2 0,4 0 1 16,3 0-19-16,0 0-4 0,0-5-1 0,4-4 0 15,-4 3-106-15,3-6-21 0,1 0-4 0</inkml:trace>
  <inkml:trace contextRef="#ctx0" brushRef="#br0" timeOffset="10353.517">14228 6364 1325 0,'0'0'37'0,"0"0"9"0,0 6-37 0,0-6-9 0,0 0 0 0,-4 6 0 16,0 0 68-16,4 0 12 0,4 6 3 0,-4-6 0 15,0-6-33-15,4 8-6 0,-4-8-2 0,7 0 0 16,0 6-15-16,0-6-3 0,0 6-1 0,0-6 0 16,3 0-4-16,-3 0-1 0,1 6 0 0,2-6 0 15,-3-6-9-15,4 6-1 0,-1-6-8 0,1 0 12 16,-1-2-12-16,5 2 11 0,-8-3-11 0,3 0 10 15,1 3-10-15,-1 0 0 0,-3-6 9 0,0 7-9 16,1-7 0-16,-5 3 0 0,4 3 0 0,-3 0 0 16,-4-5 0-16,0 5 0 0,0 0 0 0,0 0 0 15,-4-3-18-15,1 3 2 0,-4 3 0 0,-1 0 0 16,1-3-17-16,0 6-3 0,-3-5-1 0,3 5 0 16,-4-12 57-16,1 12 11 0,-1-6 2 0,0 6 1 15,1 0-26-15,-1 0-8 0,1 6 0 0,-1 0 0 16,1 5 0-16,2-2 0 0,1 3 0 0,-3 6 0 0,3-7 0 0,0 1 0 15,0 0 0-15,0 3 0 0,0-4 0 0,3 1 0 16,-3 0 0-16,3 6 0 0,1-4 0 16,-1 4-9-16,4-3 9 0,-3-1 0 0,3 1 0 0,3-3 0 0,-3-6 0 0,4-1 0 15,3 1 0-15,-4 0 0 0,5 3 12 0,-1-3-4 16,0 6-8-16,0-6 8 0,3-1-8 0,1 1 8 16,-1 0-8-16,5 3 0 0,-1-6 0 15,0 6 0-15,0-6-11 0,0-3 11 0,0 0-13 16,4-3 5-16,-4 0-20 15,3-6-3-15,1 0-1 0,0 3 0 0,-1 0-58 0,-2-5-12 16,-1-7-2-16</inkml:trace>
  <inkml:trace contextRef="#ctx0" brushRef="#br0" timeOffset="10752.968">14686 6247 1314 0,'0'0'37'0,"0"0"8"15,0 0-36-15,-7 12-9 0,0-7 0 0,3 4 0 16,1 0 50-16,-1 6 8 0,1-3 2 0,-1-1 0 16,1 4-8-16,3 3-2 0,-4-7 0 0,1 7 0 15,-1-3-20-15,4 2-4 0,-3 1-1 0,3 3 0 16,0-7-9-16,0 1-3 0,0-3 0 0,0-1 0 16,3-5-3-16,-3 3-1 0,0-9 0 0,0 0 0 15,0 0 4-15,0 0 1 0,7 3 0 0,-3-6 0 0,-1 0 16 0,4-3 3 16,0-5 1-16,-3-7 0 0,3 3-18 15,0 4-4-15,-3-7-1 0,3 6 0 0,0-6-3 0,-4-2-8 16,4 8 12-16,0-6-4 16,-3 4-8-16,3 2 0 0,0 6 0 0,0-6 0 15,-3 7 0-15,3-1 0 0,0 0-10 0,-4 6 10 16,-3 0-12-16,7 0 3 0,-7 0 1 0,7 0 0 16,0 0-1-16,1 6 0 0,-1 0 0 0,0-1 0 0,0 7 9 0,0-9-10 0,0 3 10 0,-4 3-10 15,4 5 10-15,0-2 0 16,0 0 0-16,4-3 0 0,-7 8 0 0,3 1 0 0,-4-6 0 0,1 6 8 15,-1 2-8-15,-3-2-12 0,4-1 4 0,-4-5 0 16,3 9-2-16,-3-10 0 0,4 1 0 0,-4-6 0 16,3 0-34-16,-3-6-8 0,0 0 0 15</inkml:trace>
  <inkml:trace contextRef="#ctx0" brushRef="#br0" timeOffset="11173.018">15205 5350 836 0,'0'0'24'0,"-4"9"4"0,1-3-28 16,-1 0 0-16,1 5 0 0,-1 1 0 0,4-3 111 0,-3 9 16 0,-1-1 3 0,0-5 1 15,4 12-40-15,-3-4-8 0,-1 7-2 0,4 2 0 16,-3 0-24-16,3 4-5 0,0-1 0 0,3 3-1 16,-3 1-14-16,4 8-2 0,-1-6-1 0,5 3 0 15,-5 3-16-15,1-6-3 0,3 7-1 16,-4-4 0-16,1-3 0 0,-1 0 0 15,1-3 0-15,-1-5 0 0,1 8-14 0,-4-9 0 16,0 4 0-16,3-4 0 0,-3-2 8 16,0-1-8-16,4 3 0 0,-4-5 9 0,0-3-9 0,0 2-12 0,3-5 2 15,-3-1 1-15,4 4 9 0,-4-9 0 0,0-1 0 0,3-2-8 32,-3 0-28-32,4-3-4 0,-4 3-2 0,0-9 0 0,4 6-34 0,-1 0-6 0,1-1-2 15</inkml:trace>
  <inkml:trace contextRef="#ctx0" brushRef="#br0" timeOffset="11495.12">15000 6117 1074 0,'0'0'30'0,"11"6"8"0,-4-6-30 15,3 6-8-15,-3 0 0 0,4 0 0 0,0-6 104 0,3 3 19 16,0 0 4-16,0 0 1 16,4-3-66-16,-4 0-13 0,3 3-2 0,1-3-1 0,0-3-18 0,-4 3-3 0,3-3-1 15,-3-3 0 1,1 6-15-16,-1-6-9 0,0 6 10 0,-4-6-10 0,4 6 9 0,-3 0-9 0,3-6 8 0,-3 6-8 15,-1 0 0-15,1 0-19 0,3-6 3 0,-3 6 1 16,3 0-39-16,0 0-8 16,-4 0-2-16</inkml:trace>
  <inkml:trace contextRef="#ctx0" brushRef="#br0" timeOffset="12004.434">15833 6062 850 0,'-7'11'17'0,"7"-11"6"16,-7 6-23-16,0-6 0 0,-1 3 0 0,1 3 0 15,0 0 107-15,0 0 17 0,0 0 3 0,-3 5 1 16,3-5-54-16,-4 0-10 0,4 0-3 0,-4 0 0 16,1-3-15-16,3 0-3 0,-4-3-1 0,4 3 0 15,-4 0-22-15,4 11-5 0,-3-8-1 0,3 6 0 16,0 0-2-16,0-6-1 0,3 8 0 0,1-2 0 15,-1 0-11-15,1 0 8 0,-1-1-8 0,1-5 8 16,3 3-8-16,0 3 0 0,0-6 0 0,0 6-11 0,3-7 32 16,-3 1 7-16,4 0 0 0,-1 0 1 0,1 0-13 15,-1 0-4-15,1 3 0 0,-1-4 0 0,1-5-2 16,-1 6-1-16,1 0 0 0,3-6 0 0,-4 6 1 0,-3-6 0 0,7 0 0 16,-3 6 0-16,3-6-2 0,0 6-8 0,0 3 12 15,0-6-4-15,0 0-8 0,0 0 0 0,0-1 9 16,0 4-9-16,0-6 0 15,1 6 0-15,2 0 0 0,-3 0 0 0,0 0 0 0,-3 0 0 0,3 0 0 0,-4-6 0 32,4 6 0-32,-3-4 0 0,-1 4 0 0,1 0 0 0,0 6 0 0,-1-6 0 0,-3 6-10 0,4-7 10 15,-4 1 0-15,-4 3 11 0,4 0 0 0,-3 0 0 16,-5 3-11-16,5-7 0 0,-4 1 9 0,0 0-9 16,-4 3 8-16,1 6-8 0,-1-6 10 0,0 2-10 15,-3-5 8-15,4 0-8 0,-4-6 0 0,0 0 0 16,3 0 0-16,0 6 0 0,1 0-11 0,-4-6 11 15,3 0-30-15,1 0 2 0,-5-12 0 0,1 6 0 16,4 0-36-16,-4-5-6 0,0 2-2 0,-1-3 0 16,1 6-27-16,4 0-5 0,3 0-2 0</inkml:trace>
  <inkml:trace contextRef="#ctx0" brushRef="#br0" timeOffset="12739.133">17074 6191 1014 0,'0'0'43'16,"0"0"-35"-1,0 0 103-15,0 0 20 0,0 0 4 0,0 0 1 16,0 0-58-16,0 0-11 0,-7 0-3 0,0 0 0 16,0-6-25-16,-3 6-6 0,3 0-1 0,-4 0 0 15,0 0-16-15,-3 6-3 0,0 0-1 0,0 0 0 16,0 2-12-16,0 1 0 0,0 0 0 0,0 3 0 16,0 6 0-16,-1-13 0 0,5 10 0 0,-1-3 0 15,-3 6 0-15,4-7 0 0,-1-5 0 0,-3 9-10 16,3 2 10-16,4-5 0 0,-3 0 0 0,3-3 0 15,3 3 0-15,1-1-8 0,-1-5 8 0,4-6-8 16,-3 6 8-16,3-6 0 0,0 6 8 0,0-6-8 16,0 0 10-16,7 6-2 0,3 0-8 0,1 0 12 0,-1-6-12 15,4 0 11-15,-3 0-11 0,7-6 10 0,-4 0-10 0,7 0 12 16,-3-6-12-16,3 0 12 0,0 1-12 0,-3-4-16 0,3-3 4 16,0-5 1-16,-3 8 11 0,-4 3-13 0,0-5 5 0,-4 2 8 15,1 3 0-15,0 1 0 0,-4-7 0 0,0 6 0 16,0 3 0-16,0 0 0 0,-4 1 0 15,1 2 8-15,-1 0-8 0,-3 6 0 0,0-6 0 16,0 6 0-16,0 0-10 16,0 0 10-16,0 0-13 0,-3 6 5 15,-1 6-5-15,4-1-1 0,-3 4 0 0,-1-3 0 0,1 6 14 0,-1-4 0 0,1 4 0 0,-1 0 10 16,1-1-10-16,3 10 0 0,0-10 9 0,-4 1-9 16,4 8 0-16,0-8 0 0,4 3 0 0,-4-4 0 15,3 1 0-15,1-1 0 0,-1-11 0 0,4 6 0 16,0-3 0-16,0-3 0 0,0 0-12 0,0 0 4 15,0-6-21-15,1 5-4 0,-1-5-1 0,3 0 0 16,-3 0-144-16,0-5-29 0</inkml:trace>
  <inkml:trace contextRef="#ctx0" brushRef="#br0" timeOffset="13135.664">16715 5606 1102 0,'0'0'23'0,"0"6"5"0,0-6-28 0,0 6 0 0,0-6 0 0,0 6 0 16,3-1 64-16,-3 7 7 0,4 0 1 0,3 3 1 16,0-4-32-16,3 7-6 0,1-9-2 0,0 8 0 15,3 1-10-15,3 0-3 0,1-6 0 0,0 8 0 16,-4-2-20-16,7-1 0 0,-4 1 0 0,1 3 0 15,-4-4 0-15,4-5 0 0,-1-6 0 0,-2 9 0 16,-1-10 0-16,3 7 0 0,-3 0 0 0,1-6 0 16,-5 0 0-16,1-3 0 0,-1 3 0 0,1-4 0 15,-4 7-82-15,4-3-21 16,-4 0-4-16</inkml:trace>
  <inkml:trace contextRef="#ctx0" brushRef="#br0" timeOffset="15075.141">18355 6241 1094 0,'-11'18'23'0,"4"-13"5"16,4-2-28-16,-4 6 0 0,-4 0 0 0,1 3 0 15,-1-6 93-15,0 5 14 0,1-5 2 0,-1 0 1 16,-3-6-50-16,4 3-9 0,-1 0-3 0,0 0 0 16,4 6-39-16,-3 5-9 0,-1-2 0 0,4 0 0 15,-3-6 0-15,3 9 0 0,-1-4 0 0,1 1 0 16,4 0-26-16,-1 3-2 0,-3-4 0 0,4 1 0 0,-1 6 47 16,1-12 9-16,3 5 1 0,0-5 1 15,0 0-30-15,0-6 8 0,0 0-8 0,0 9 0 16,0-9 21-16,0 0 2 0,0 0 0 0,0 12 0 15,0-12-13-15,0 0-2 0,0 0-8 0,7 6 12 16,-7-6-4-16,3 0 0 0,4 5-8 0,-7-5 12 16,7 0-12-16,0 0 0 0,1 6 0 0,-5-6-10 15,4 6 10-15,0 0 0 0,0-3 0 0,0 9 0 16,0-6 0-16,0 5 0 0,0-5 0 0,-3 6 0 0,3 0 0 0,-3-3 9 0,-1-3-1 16,4 5-8-16,-3-5 0 0,3 0-12 0,-4 6 0 0,4 0 0 15,-3-4 12-15,-4 4 0 0,3 6 9 0,1-1-9 16,-4-8 0-16,3 6-8 0,1 0-1 0,-4-4 0 15,3-5 9-15,-3 6 12 0,4 0-2 0,0-6-1 16,-4 0-58-16,0-6-12 0,0 0-3 16,-4 8 0-16,-3-2 52 0,0 6 12 0,0-12 0 0,-4 6 0 15,-3 0-54-15,4-6-8 0,-5 0-2 0,-2 0 0 16,3 0 52-16,-4 0 12 0,-3 0 0 0,3 0 0 16,-3 0-16-16,3-6-1 0,1 0 0 0,-1-6 0 15,1 12-24-15,2-6-5 0,1 6-1 16,-3 0 0-16,6-6 12 0,-3 4 3 15,3-1 0-15</inkml:trace>
  <inkml:trace contextRef="#ctx0" brushRef="#br0" timeOffset="15457.631">18584 6438 1386 0,'-7'12'28'0,"4"2"8"0,-4-2-28 0,0 6-8 0,0-1 0 0,0-2 0 16,-1 3 72-16,5-1 12 0,-4-2 4 0,0 9 0 15,3-13-49-15,1 1-10 0,-1 0-1 0,1 3-1 16,-1-4-27-16,1 1 0 0,3 6 0 0,0-7 0 16,0-2 24-16,0 0-1 0,0 0 0 0,0-3 0 15,0-6-23-15,0 6-18 0,0-6 3 0,0 0 1 16,0 0-47-16,0 0-10 0,0 0-1 0</inkml:trace>
  <inkml:trace contextRef="#ctx0" brushRef="#br0" timeOffset="16087.469">18824 6450 1094 0,'0'0'23'0,"0"0"5"16,0 0-28-16,-3 6 0 0,-1-4 0 0,4-2 0 15,-3 9 56-15,-1 0 7 0,4-9 1 0,0 6 0 0,0 0 0 0,-3 6 0 0,3-7 0 0,3 1 0 16,-3 6-1-16,0-3 0 0,4 3 0 0,-1-1 0 16,-3 1-50-16,4-3-13 0,-1 3 0 0,1 0 0 15,-1-1 31-15,1 1 1 0,3 6 0 0,0-4 0 16,0-2-32-16,0 6 0 0,4-3 0 16,-1-4 0-16,-3 13 0 0,0-12 0 0,4 2 0 15,-4 7 0-15,0-6 0 0,0-4-16 0,0 4 1 0,0-3 1 16,-3-1-38-1,3 1-8-15,-4 6-2 0</inkml:trace>
  <inkml:trace contextRef="#ctx0" brushRef="#br0" timeOffset="16421.609">18736 6829 1150 0,'4'6'24'0,"-4"-6"6"0,3 3-30 16,-3-3 0-16,4 3 0 0,3 0 0 15,-4-3 96-15,4 0 14 0,-7 0 2 0,4 0 1 0,-1 0-39 16,-3 0-8-16,7 0-2 0,-3 0 0 15,3 0-51-15,0 0-13 0,0-3 0 0,4 0 0 16,-4-3 54-16,3 0 8 0,-3-6 2 0,4 6 0 16,0 0-64-16,-1 1-10 0,4-1-3 0,0-3-1 15,-3 0 14-15,-1-3 0 0,5-2 0 0,-5 2-9 16,1-3-33-16,3 0-6 0,-4 1-2 0,1 2 0 16,3 0-52-16,-3-3-10 0,3 4-3 0</inkml:trace>
  <inkml:trace contextRef="#ctx0" brushRef="#br0" timeOffset="17239.134">19837 6000 706 0,'0'0'30'0,"0"0"-30"16,0 0 36-16,0 0 2 0,-4 6 0 0,4-6 0 15,0 0 21-15,-3 6 4 0,3-6 1 0,0 0 0 16,0 0 0-16,0 0 0 0,0 0 0 0,0 0 0 15,-4 8-52-15,4 1-12 16,0 0 0-16,-3 3 0 0,3 0 54 0,0-1 8 0,0 4 2 0,-4 3 0 16,4 5 0-16,0-5 0 0,0 8 0 0,-3-2 0 15,3 2-52-15,-4 10-12 0,4-13 0 0,0 15 0 16,-4-5 0-16,4 2 0 0,0-3 0 0,-3 6 0 16,-1-2 0-16,4-7 0 0,-3 3 0 0,-1-2 0 15,1-4 0-15,-1 7 0 0,-3-4 0 0,4-2 0 16,-1-7 40-16,-3 7 4 0,7-10 2 15,-7 4 0-15,4-9-22 0,-1-1-5 0,0 4-1 0,1-9 0 16,-1 0 37-16,4-6 7 16,0 0 2-16,0 0 0 0,0 0-52 0,0 0-12 0,-7-6 0 0,4 0 0 15,-1-9 0-15,1 4 0 0,6-4 0 0,-3-3 0 16,4 1 0-16,-1-1 0 0,4-3 0 0,-3 4 0 16,3-1 0-16,0 6 0 0,-3 3 0 0,3 1 0 15,-4-1 15-15,4 3 0 0,0 0 0 0,0 0 0 16,0 0-15-16,0 6 0 0,1-6 0 0,-1 6 0 15,-4-5 0-15,4 5-10 0,0-6 10 0,-3 3-8 16,3 3 8-16,0 3-13 0,0 3 5 0,0-6 8 16,0 5-23-16,0 1 3 0,0 0 1 0,0 0 0 15,4 0 5-15,-4 0 1 0,3 3 0 0,-3 2 0 16,1 1 2-16,-5 6 1 0,4-6 0 0,0 2 0 0,-3 4-5 0,3 0-1 16,-4-1 0-16,1 1 0 0,-1 2 4 0,-3 1 0 15,0-3 0-15,0-1 0 0,0 1 12 0,0-6-9 0,0-4 9 0,-3 1-8 16,3 0 8-16,0-9 0 0,0 0 0 0,0 0 0 15,0 0-15-15,0 0 3 0,0 0 0 0,0 0 0 16,0 0-52-16,0-9-9 0,0 3-3 16</inkml:trace>
  <inkml:trace contextRef="#ctx0" brushRef="#br0" timeOffset="17727.828">20126 6697 1314 0,'0'0'37'0,"0"0"8"16,4 5-36-16,-1 1-9 0,-3 3 0 0,4-6 0 16,-1 12 65-16,1-9 11 0,3 0 3 0,0-1 0 15,0-5-24-15,0 0-5 0,3 0-1 0,1-5 0 16,0 5-39-16,-1-6-10 0,1 0 0 0,3 0 0 15,0-3 0-15,0 0 0 0,4 0 0 0,-4 4 0 0,0-7 0 16,0-6 0-16,-3 6 0 0,-1 4 0 0,-3-4 0 16,0-6 0-16,-3 6 0 0,-1 1 0 15,-3-4-21-15,4 9 0 0,-4-6 0 0,-4 6 0 16,1-5-16-16,-1-1-3 0,1 6-1 0,-4 0 0 0,0 0 33 0,0 3 8 16,0 3 0-16,0 0 0 15,-1-6 0-15,1 12 0 0,-3-6 0 0,3 6 0 16,-4 0 0-16,4 3 0 0,0 9 0 0,0-7 0 0,-4 1 0 15,1 3 0-15,3-3 0 0,-4 5 0 0,1 1 0 0,3-12 0 16,0 3 0-16,-4 2 0 0,4 1 49 0,3 6 12 0,-3-7 3 16,4 4 0-16,-4 3-40 0,3-6-7 0,4-1-1 0,-3-5-1 15,3 6 9-15,0-3 1 0,0-3 1 16,3 5 0-16,4-5-9 0,-3 0-1 0,3 3-1 16,0 0 0-16,3-3-7 0,-2 0-8 15,2 2 11-15,1-2-11 0,3-6 8 0,-4 6-8 0,8 0 0 0,0-6 0 16,-4 0-44-16,0 0-16 0,0 0-4 15,4-6 0-15,-4 0-102 0,0 0-21 0,4-2-4 16</inkml:trace>
  <inkml:trace contextRef="#ctx0" brushRef="#br0" timeOffset="18110.048">20645 6611 1094 0,'0'24'23'0,"0"-21"5"0,0 3-28 0,0 0 0 0,3 5 0 0,1-5 0 15,-4 6 108-15,3 6 16 0,-3-7 3 0,4 10 1 16,-1-9-52-16,1 5-9 0,3-2-3 0,-4 3 0 15,4-7-25-15,0 1-6 0,0-3-1 0,1 3 0 16,-1-3 0-16,0-1-1 0,3 4 0 0,1-6 0 16,-1 0-3-16,1 0 0 0,0-6 0 0,-1 0 0 15,4-6 8-15,-3 6 0 0,-1-6 1 0,1 6 0 16,0-12-37-16,-1 6 0 0,1-2 0 0,-1-1-8 16,1 0 8-16,-4-3 0 15,4-5 8-15,-4 2-8 0,0-3-12 0,0 1-8 16,0-1 0-1,0 0-1-15,-4 4-14 0,1 2-2 0,-1 0-1 0,1 0 0 16,-4-2-28-16,0-4-6 0,3 0 0 0,-3 1-1 0,0 2-40 0,-3 3-8 0,3 0-2 0</inkml:trace>
  <inkml:trace contextRef="#ctx0" brushRef="#br0" timeOffset="18812.492">21181 6691 931 0,'0'0'39'0,"0"0"-31"15,0 0 65-15,0 0 14 0,0 0 2 0,-7 6 1 16,3-3-27-16,1 2-6 0,-1 4-1 0,4 6 0 16,0-9-24-16,0 0-6 0,0 0-1 0,4 5 0 15,-4-5 30-15,-4 12 5 0,4-3 2 0,0 2 0 16,0-5-48-16,0 3-14 0,0-4 0 0,0 7 8 16,0-6-8-16,0 2 0 0,0 4 0 0,0 0 0 15,0-6 0-15,0-4 0 0,0 4 0 0,0-12 0 16,0 0 27-16,0 0 4 0,0 0 1 0,0 0 0 15,0 0 0-15,0 0 0 0,0 0 0 0,0 0 0 16,0 0-32-16,0 0 0 0,0 0 0 0,4-9 0 16,-4 3 0-16,3-5 0 0,-3 5 0 0,0-6 0 15,4-6 0-15,-4 7 0 0,0 2 0 0,3-9 0 16,-3 6 0-16,0-5 0 0,0 5 0 0,0-3 0 16,0 4 0-16,0-1 0 0,4 0-13 0,-4-3 4 0,3 4 9 15,-3 5 0-15,0-6-9 0,0 0 9 0,0 3 0 0,-3 3 0 16,3 6 0-16,0-5 0 0,3-1 0 0,-3-6 0 0,4 0-9 0,-4 6 9 15,0 6 0-15,0 0-12 0,0 0 12 0,0 0-10 16,0 0 10-16,0 0-10 0,0 0 10 0,0 0-10 16,0 0-25-16,7 0-5 0,0 0 0 0,0 0-1 15,4 0 33-15,-1 0 8 0,1 6 0 0,3 0 0 16,0 0-53-16,-3 0-9 0,3 0-2 0,-4-6 0 16,4 6 0-16,0-6 0 0,1 3 0 0,-1-1 0 15,0-2-18-15,0 3-4 16,-3 0-1-16</inkml:trace>
  <inkml:trace contextRef="#ctx0" brushRef="#br0" timeOffset="19480.51">21428 6717 1314 0,'0'18'37'0,"0"-6"8"0,-4-7-36 16,4-5-9-16,0 0 0 0,0 9 0 0,0 3 51 0,4-3 8 0,-4 0 1 0,3 2 1 15,1-5-2-15,3 0-1 0,-4 3 0 0,1 0 0 16,3-6-19 0,-4 0-4-16,5 0-1 0,-1 0 0 0,-4-3-13 0,4 0-2 0,0 0-1 0,4 0 0 15,-4-3-2-15,3 0-1 0,1-3 0 0,0-3 0 16,-4 0-7-16,3-3-8 0,4 1 11 0,-3-7-11 16,0 3 0-16,3-2 0 0,-4-4 0 0,1 3-12 15,3 7-8-15,-7-7-2 0,4 12 0 16,-4-9 0-16,0 4-11 0,0-1-3 0,0 0 0 15,-4 0 0-15,1 1-22 0,-1 2-5 0,1 0-1 16,-4 6 0-16,0-3 0 0,0 0 0 0,0 0 0 0,0 6 0 16,0 0 52-16,0 0 12 0,0 0 0 15,-11 0 0-15,4 0 0 0,0 6 0 0,-3 0 0 0,-1 0 0 16,0 0 0-16,1 6 0 0,-4-3 0 0,3-4 0 16,1 7 36-16,-1-6 9 0,0 6 3 0,1-6 0 15,-1 3-22-15,4 2-4 0,-3-5-1 0,3 6 0 16,-1-6-21-16,1 6 0 0,0-7 0 0,0 4-12 15,4 0 47-15,-4 6 9 0,3-9 1 0,1 5 1 16,-1-2-24-16,1 3-5 0,-1-3-1 0,1 0 0 16,3 2-16-16,-4 1 0 0,4 0 8 0,0-3-8 15,0 0 24-15,4-1 0 0,-4-2 1 0,3 6 0 16,4-6-16-16,-3 6-9 0,3-9 10 0,0 5-10 0,0-2 9 16,3 3-9-16,-3-3 8 0,4-6-8 0,0 6 8 0,3-6-8 15,-4 0 0-15,4-6 8 16,1 6-36-16,-1-6-7 0,3 0-1 0,1 0-1 0,-7 0 37 0,3-2 0 15,0 2 0-15,0-6 0 16,-4 0-212-16,5 6-36 0</inkml:trace>
  <inkml:trace contextRef="#ctx0" brushRef="#br0" timeOffset="19988.115">22045 6358 1409 0,'-11'12'29'0,"1"-6"7"15,-1 0-28-15,-3 0-8 0,4-6 0 0,-1 12 0 16,0-6 52-16,1 2 10 0,-1 4 2 0,1 0 0 15,3 0-34-15,0-6-6 0,-4-1-2 0,4 4 0 16,3-3 1-16,1 0 0 0,-4 6 0 0,3-6 0 16,4 5-23-16,-3-5 0 0,6 0 0 0,-3 3 0 15,0-9 16-15,0 0 0 0,0 0-1 0,0 12 0 16,4-6-15-16,-1-1 0 0,1 1 0 0,-1 0 0 16,1 0 0-16,0-6 0 0,-4 0-8 0,3 3 8 15,4 0 0-15,-3 6 0 0,-1-3-8 0,4 0 8 16,0-1 0-16,-3 1 0 0,3-6-8 0,0 6 8 15,0 0 0-15,0-6-12 0,4 12 12 0,-8-12-10 16,4 6-2-16,-3 0-1 0,3-3 0 0,0 2 0 16,0 7 13-16,-4-6 0 0,1 0 0 0,-4 6 0 0,3-6 0 0,-3-1 0 15,0 1-9-15,-3 3 9 0,-1 3 0 0,1-6 0 0,-1 6 12 16,1-7-4-16,-4 4-8 0,-4 3 12 0,1-3-4 0,-1 0 0 16,-3-3-8-16,-4-1 11 0,4 1-11 0,-3 0 12 15,-1-6-12-15,-3 0 0 0,3 0-12 0,0-6 12 16,1 6-28-16,-1-6 3 0,0 6 0 15,1 0 0-15,-1-5-11 0,4 5-3 0,0-6 0 16,-4 6 0-16,4-9-20 0,0 9-4 16,-3-3-1-16</inkml:trace>
  <inkml:trace contextRef="#ctx0" brushRef="#br0" timeOffset="20825.755">22804 6638 823 0,'0'0'16'0,"7"3"7"0,0 0-23 16,0 0 0-16,0 0 0 0,0-1 0 0,3 1 112 15,-3 3 19-15,1 0 3 0,-1-6 1 16,3 0-73-16,1 0-14 0,-1 0-4 0,-3-6 0 0,4 6-19 0,-4-6-4 0,4 3-1 15,-4 1 0 1,0-1 11-16,0 0 1 0,0 0 1 0,0 0 0 16,-4 0-1-16,1-9-1 0,-1 0 0 0,-3 6 0 15,0-5-40-15,-3 2-8 0,3-3-2 0,-7 6 0 0,3-6 4 0,-3 7 1 0,0-7 0 0,0 0 0 16,-3 3 14-16,3 3 13 0,-4 0-2 0,0 1-1 16,1-1-1-16,-1 0 0 0,1 0 0 0,-1 6 0 15,0 0-9-15,1 0 0 0,-1 6 0 0,1 0 0 16,3 0 0-16,0-1 0 0,0 1-9 0,-1 0 9 15,1 3 0-15,4 9 0 0,-4-7 8 0,3-5-8 16,1 9 8-16,3 0-8 0,-4-1 0 0,4-2 0 16,0 6 0-16,0-9 0 0,4 2 0 0,-1 1 0 15,1 6 0-15,-1-3 0 0,4-1 0 0,0 7 0 16,1-9 0-16,-1 2 0 0,0 4 0 0,0-6 0 16,0-1-14-16,3 1 1 0,1 0 0 0,0-6 0 15,-1 0-2-15,1 0 0 0,-1-4 0 0,4 4 0 16,-3-6-30-16,3-8-7 0,-3 2 0 0</inkml:trace>
  <inkml:trace contextRef="#ctx0" brushRef="#br0" timeOffset="21262.501">23322 5803 1314 0,'-3'6'37'0,"-4"5"8"0,3 4-36 0,0-3-9 0,1 6 0 0,-1-1 0 15,1 4 0-15,-1 8 0 0,1-5 0 16,-1 8 0-16,1-8 53 0,3 8 9 0,0 3 2 0,0 3 0 16,0-8 0-16,0 2 0 0,3 3 0 0,1-2 0 15,-4 2-52-15,3 3-12 0,1-5 0 0,-1 2 0 16,-3-3 0-16,4 4 0 0,-1-4 0 0,-3-3 0 16,4 4 0-16,-4-7 0 0,4 3 0 0,-4 1 0 15,0-4 0-15,0 4 0 0,0-7 0 0,-4 10 0 16,0-16 0-16,1 10 0 0,3-10 0 15,-4 1 0-15,1-3 0 0,-1 2 0 0,4 1 0 16,-3-6 0-16,-1-1 0 0,1 4 0 0,-1-3 0 0,1 0 0 16,3-6-48-16,0 2-13 15,0-8-3-15,0 0 0 0,0 3-132 0,0-3-28 0,3 9-4 0</inkml:trace>
  <inkml:trace contextRef="#ctx0" brushRef="#br0" timeOffset="21616.275">23068 6494 1094 0,'0'0'46'0,"4"-12"-37"16,-4 12 95-16,0 0 20 0,7 0 3 0,0 0 1 16,-4 0-52-16,-3 0-9 0,7 0-3 0,4 0 0 15,-4-6-51-15,7 6-13 0,0 6 0 0,0-6 0 16,0 0 0 0,4 0 0-16,-4 0 0 0,4 0 0 0,-1 0 0 0,1 0 0 0,0 0 0 0,-4 0 0 15,3 0 0-15,-2 0 0 0,-1 6 0 0,3 0 0 16,-3-6 0-16,4 0 9 0,0 0-9 0,-1 0 8 15,1-6-60-15,-4 0-13 0,4 6-3 0,-4-6 0 16,0-3-99-16,0 6-20 0</inkml:trace>
  <inkml:trace contextRef="#ctx0" brushRef="#br0" timeOffset="22526.201">24624 6600 1337 0,'0'0'28'0,"0"0"6"16,0 0-34-16,0 0 0 0,-4 0 0 0,1-6 0 16,-1 3 108-16,1 0 14 0,-1 3 3 0,1-3 1 0,-4-3-48 0,0 3-10 0,0 0-1 0,-1 3-1 31,1 0-53-31,-3 0-13 0,6 0 0 0,-3 0 0 0,0 0 0 0,0 0 0 0,-3 3 0 15,-1 0 0 1,4 3 0-16,-4 0 0 0,1 3 0 0,3-4 0 16,-4 1 0-16,1 0 0 0,3 0 0 0,-4-6 0 15,4 0 0-15,0 0 0 0,3-6 0 0,-3 6 0 0,7 0 0 0,-7 0 0 0,7 0 0 16,-7 0 0-16,7 0 0 0,0 0 0 16,0 0 0-16,-7 6 0 0,0-6 0 0,7 0 0 0,-7 6 0 0,3 0 0 15,1 0 0-15,-1 3 0 0,4-4 0 0,-3 7 0 16,-1-6 0-16,4 6 0 0,-3-6 0 15,-1 3 0-15,1 2 0 0,-1 7 0 16,4-6 0-16,-3 5 0 0,3-8 0 16,-4 6 0-16,1-6 0 0,3 2 0 0,-4 1 0 0,4 0 0 15,0-3 0-15,4 0 0 0,-4 5 0 0,3-8 0 0,-3 6 0 16,4-6 0-16,-1 0 0 0,-3-6 0 16,7 0 0-16,0-6 0 0,-3 6 54 0,3 0 8 0,0-6 2 0,0 0 0 15,0 6-52-15,4-12-12 0,-1 6 0 0,-3-2 0 16,4-1 0-16,-1-3 0 0,-2-3 0 0,2 4 0 15,1-7 0-15,-4 3 0 0,0 3 0 0,0 1 0 16,0 5 0-16,-4-9 0 0,1 6 0 0,-4 9 0 16,7-9-48-16,-7 9-13 0,0-5-3 0,0 5 0 15,0 0 52-15,0 0 12 0,0 0 0 0,0 0 0 16,0 0 0-16,0 0-12 0,0 0 12 0,4 5-12 16,-1 4 4-16,-3 9 8 0,4 0-13 0,-4-7 5 15,0 10 8-15,3-3 0 0,1-7 8 16,-4 7-8-16,3 0 12 0,-3-4-3 0,0 4 0 0,0-6 0 15,4-1-9-15,3 4-12 0,0-3 2 0,0-6 1 0,0 0 9 16,0 0 12-16,0-6-2 0,0 5-1 0,0-5-9 16,0 0 0-16,0 3 0 0,0-6 0 15,0 3-100-15,0-5-23 0,0-1-4 0</inkml:trace>
  <inkml:trace contextRef="#ctx0" brushRef="#br0" timeOffset="22934.464">24239 5959 1337 0,'-3'6'28'0,"-1"5"6"0,4-11-34 0,0 6 0 0,-3 0 0 0,3 0 0 15,0-6 38 1,0 6 1-16,3 0 0 0,-3 5 0 16,7-2 4-16,-3 0 1 0,3 0 0 0,4 3 0 15,-1-6-17-15,-3 11-3 0,7-11-1 0,-3 3 0 16,3-6-14-16,0 0-9 0,0-3 12 0,4 0-12 0,-1 6 11 0,5 0-11 0,-1-1 10 0,-4 7-10 31,1-6-36-31,0 0-14 0,-4 0-2 0</inkml:trace>
  <inkml:trace contextRef="#ctx0" brushRef="#br0" timeOffset="26043.311">26247 6623 866 0,'0'0'36'15,"0"0"-28"-15,0 0 71 0,0 0 14 16,0 0 3-16,0 0 1 0,-7 0-24 0,-4 6-5 0,4 0 0 0,0-6-1 16,-4 0-45-16,4 0-9 0,-3 0-1 0,-1 0-1 31,1 0-11-31,-5 0 0 0,5 0 0 0,-4 0 0 0,3 0 0 15,1 3 0-15,-5 0 0 0,5-3 0 0,-4 6 28 0,3-3 3 0,1 2 1 0,-5 1 0 16,5 6-16-16,-1 0-4 0,4 3 0 0,-3-1 0 16,-4 7-3-16,-1-4-1 0,1-2 0 15,-3 9 0-15,3-7 4 0,-1 7 0 0,5-4 0 16,-1 4 0-16,1-6-2 0,-1 2 0 0,1-2 0 16,6 2 0-16,-3-2 8 0,3 0 2 0,1-7 0 15,3 4 0-15,0-3 4 0,3 0 2 0,1-1 0 0,-1 1 0 16,1 0-6-16,3-6 0 0,0 6-1 15,4-4 0-15,-1-2 1 16,1-6 0-16,3-6 0 0,0 0 0 0,-3 4-20 16,6-1 0-16,-3 3 0 0,4-9 0 0,3 3 10 0,0-18-2 0,4 7 0 0,0-4 0 15,-1-8-8-15,-2-4 0 16,-1 4 0-16,0-9 0 0,-3-3 9 0,-1 2 10 0,-3-5 1 0,1-3 1 16,-5 9-8-16,-3 0-1 0,0 3-1 0,-3-4 0 15,-4-2-19-15,0 3-4 0,0-6-1 0,-4 6 0 16,4 8-23-16,-7 1-5 0,4 14-1 0,-4-8 0 15,0-1 26-15,3 4 6 0,-3-4 1 0,0 0 0 16,0 4-21-16,3 8-4 0,1 0-1 0,-1-5 0 16,1 8 12-16,-1-3 3 0,4 0 0 0,0-5 0 15,0 8 12-15,0 3 8 0,0 0-10 0,0 6 10 16,0 0-12-16,0 0 3 0,0-6 1 0,0 6 0 16,0 0-5-16,0 0-1 0,0 0 0 0,0 0 0 15,0 0-7-15,0 0-2 0,0 0 0 0,0 0 0 0,0 0 7 16,0 0 2-16,0 0 0 0,0 0 0 0,0 0 2 0,0 0 0 15,0 0 0-15,0 0 0 0,-3 6 3 0,-1-3 1 0,1 6 0 16,-1-3 0-16,1 3 8 16,-1 2-8-16,0-984 8 0,4 1958-8 0,0-985 8 15,-3 12 0-15,3-12 0 0,3 9-8 0,-3 3 8 16,0-1-8-16,4-5 8 0,0 6-8 0,-1 0-25 16,1-4-5-16,-1 4-1 0</inkml:trace>
  <inkml:trace contextRef="#ctx0" brushRef="#br0" timeOffset="29281.153">26352 5274 970 0,'-10'6'27'0,"-4"-1"7"15,3 7-34-15,1-6 0 0,3 0 0 0,-4 0 0 16,4 0-43-16,-4 0-15 0,1-6-3 0</inkml:trace>
  <inkml:trace contextRef="#ctx0" brushRef="#br0" timeOffset="29986.399">26314 5894 1310 0,'0'0'27'0,"0"0"7"15,0 0-34-15,0 0 0 0,0 0 0 0,0 0 0 0,0 0 28 16,0 9-2-16,3 3 0 0,-3-7 0 16,-3 7-26-16,3 0 0 0,-4-6 0 0,4 0 0 15,-3 3 0-15,-1 8 0 0,1-11 0 0,-1 6 0 16,1 0 27-16,-5 2 0 0,5-2 0 0,-1 0 0 16,-3 5 10-16,4-5 3 0,-1 3 0 0,1 3 0 15,-1-1-19-15,-3-5-3 0,4 3-1 0,-1 2 0 0,1 1-17 0,-1 2 0 16,1-2 0-16,-1 0 0 0,4 8 0 0,0-2 0 0,0-1 0 15,0 1 0-15,0 2 0 0,4 1 0 0,-1-4 0 0,1 7 0 16,-1-4 0-16,1 3 0 0,-1 4 0 0,-3-4 0 16,4-8 0-16,-1 2 0 0,-3 7 0 0,0-4 0 15,0 4 0-15,0-10 0 0,0 10 0 0,-3-13 0 16,3 10 19-16,-4-10 6 0,1 1 2 0,-1-3 0 16,4-4-45-16,-3 7-9 15,-1-6-1-15,1-3-1 0,-1 2 29 0,1 1 0 0,-1-6 0 0,0 6 0 16,4-12 0-16,-3 0 0 0,3 0 0 15,0 0 0-15,0 0-25 16,0 0-6-16,0 0-1 0,0 0 0 16,0 0-8-16,0 0-1 0,0 0-1 0,0 0-382 0,3 0-76 0</inkml:trace>
  <inkml:trace contextRef="#ctx0" brushRef="#br0" timeOffset="30259.894">26395 6679 557 0,'0'0'11'0,"0"0"5"0,0 0-16 0,0 0 0 0,0 0 0 0,0 0 0 16,0 0 52-16,0 0 8 0,0 0 2 0,0 0 0 16,0 0-62-16,0 0-24 0,0 0 0 0</inkml:trace>
  <inkml:trace contextRef="#ctx0" brushRef="#br0" timeOffset="30589.369">26405 6752 1071 0,'0'0'30'0,"0"0"7"0,0 0-29 0,0 0-8 0,0 0 0 0,0 0 0 16,0 0 68-16,0 0 13 0,0 0 3 0,0 0 0 15,0 0-58-15,0 0-11 0,0 0-3 0,0 0 0 16,0 0 4-16,0 0 0 0,0 0 0 0,0 0 0 16,0 0 14-16,0 0 3 0,0 0 1 0,0 0 0 15,0 0-18-15,0 0-3 0,0 0-1 0,0 0 0 16,0 0 12-16,0 0 1 0,0 6 1 0,0-3 0 15,0 9 2-15,0-6 0 0,0-6 0 0,-3 12 0 16,3-6-13-16,-4 5-3 0,1-5 0 0,-1 6 0 0,4-3-4 0,-3 0-8 16,3 5 11-16,0 4-11 15,-4-6 10-15,4-1-10 0,-3-2 8 0,3 9-8 0,-4-6 0 0,4-1 0 16,0 4 0-16,0-3 0 0,4 0 0 0,-4-1 0 16,0 1 0-16,0-3 0 0,3 0-8 0,-3-9-1 0,0 0 0 15,0 0 0 1,0 0-27-16,0 0-6 0,0 0-1 0,0 0 0 15,0 0-58-15,0 0-12 0,0 0-3 0,0 0 0 0</inkml:trace>
  <inkml:trace contextRef="#ctx0" brushRef="#br0" timeOffset="30830.292">26384 6326 581 0,'0'0'24'16,"0"0"-24"0,0 0 32-16,0 0 0 0,0 0 1 0,0 0 0 15,0 0-24-15,0 0-9 0,0 0 0 0,0 0 9 16,0 0-37-16,0 0-8 0</inkml:trace>
  <inkml:trace contextRef="#ctx0" brushRef="#br0" timeOffset="31247.166">26631 6623 1102 0,'-3'6'23'0,"-4"0"5"0,7-6-28 0,-7 0 0 0,7 0 0 0,0 0 0 15,-8 0 44-15,8 0 4 0,-3 0 1 0,3 0 0 16,0 0-7-16,0 0-2 0,0 0 0 0,-7 3 0 15,3 6 13-15,4-4 3 0,-3 4 0 0,3-3 0 16,3 6-20-16,-3 0-3 0,0-3-1 0,4 2 0 16,-4-2 0-16,0 6-1 0,3-3 0 0,-3 2 0 15,4 4-16-15,-1-6-3 0,-3 5-1 0,4 1 0 0,0-3-11 16,-1 2 10-16,1 1-10 0,3 2 10 0,-4 4 3 0,1-12 1 16,-1 5 0-16,4 1 0 0,0 3-6 0,0-4 0 15,-3 1-8-15,3-3 12 0,0 8-12 0,0-11 0 16,0 0 0-16,0 2 0 0,0-8 0 0,0 0 0 15,0 0 0-15,-3 0 0 16,3 0-33-16,-3 3-3 0,3-7-1 0,-7-2 0 16,0 0-35-16,3 9-6 0,-3-9-2 0,0 0-633 15</inkml:trace>
  <inkml:trace contextRef="#ctx0" brushRef="#br0" timeOffset="31666.038">26508 7149 1036 0,'0'0'23'0,"0"0"5"0,0 0 0 15,0 0 1-15,0 0-29 0,0-9 0 0,0 4 0 0,0 5 0 16,3-6 57-16,4 0 6 0,-3 0 1 0,6-6 0 0,-3-2 15 16,1 2 3-16,2 0 1 0,1-6 0 15,-1 7-23-15,1-4-5 0,-1 3-1 0,1 0 0 16,0 1-4-16,-1-1-1 0,-3-3 0 0,4 3 0 16,-1-5-19-16,-3 5-4 0,1-3-1 0,2 4 0 15,-3 5-12-15,0 0-2 0,0-6-1 0,0 0 0 16,0 0-10-16,0 4 0 0,1-4 0 0,-1 0 8 15,0 6-8-15,-4-5 0 0,4-1 0 0,4 0 0 16,-4 0 0-16,0 3 0 0,3 4 0 0,-2-7 0 16,-1 6-17-16,3-6-6 0,-3 6-1 0,0 0 0 15,0 1-37-15,-3 2-8 0,3-3-2 0,0 0 0 16,0-6 6-16,0 6 1 0,-3 6 0 0,-4 0 0 16,10-6 0-16,-10 6 0 0</inkml:trace>
  <inkml:trace contextRef="#ctx0" brushRef="#br0" timeOffset="32494.862">27637 5938 1094 0,'-25'21'23'0,"18"-13"5"0,0 7-28 0,-4-3 0 0,4 0 0 0,0 2 0 32,0-2 56-32,0 0 7 0,3 6 1 0,-3-7 0 15,4-2 0-15,-1 0 0 0,1 0 0 0,-1 3 0 16,4-1 0-16,-3 1 0 0,3-6 0 0,0 9 0 0,0 2-19 15,0-5-3-15,3 6-1 0,-3 2 0 0,0-2-16 0,0 5-3 0,0 4-1 0,0-4 0 16,0 1-10-16,-3 2-3 0,3 1 0 16,-4 2 0-16,1 4-8 0,-1-4 10 0,1 6-10 0,-1 3 10 15,1-5-10-15,-4 2 8 0,3-6-8 16,-3 10 8-16,3-10 4 0,-3 3 0 0,4 1 0 0,-4-4 0 16,0 1 20-16,3-4 4 15,-3-2 0-15,4 2 1 0,-1-2-29 0,1-4-8 0,-1-2 0 0,1 5 0 16,-1-5 13-16,4 2 2 0,0-8 0 15,0 6 0-15,0-6-15 0,4-4 0 0,-4-8 0 0,0 6 0 16,3 0 0-16,1 0 0 0,-4-6 0 0,0 6 0 16,0-6-16-16,0 0 3 15,7 6 1-15,-7-6 0 0,3 0 12 0,4 0 0 0,-3 0 0 0,3 0 0 16,0-12 8-16,0 6 4 0,0-14 0 0,0 8 1 16,-3 0-13-16,3-6 0 0,0-2 0 0,0 8-10 15,0-11 10-15,-4 11 0 0,4-3-9 0,0 3 9 16,0 1-8-16,-3-1 8 0,0 6-10 0,3-6 10 15,-4 9-11-15,-3 3 11 0,4-3-12 0,-4 3 12 16,0 0-28-16,0 0 2 0,0 0 0 0,0 0 0 16,3 3 3-16,-3-3 1 0,4 9 0 0,-1-3 0 15,-3-6 12-15,7 6 10 0,-7-6-13 0,4 6 5 16,-4-6 8-16,3 6 0 0,1 0 0 0,-1-1 0 0,-3-5 0 16,4 3 0-16,-1 0 0 0,1 9 0 0,-1-3 0 0,1 3 0 15,0-1 0-15,-1 4 0 0,1-3 0 0,-4 0-8 0,3-1 8 16,1 1 0-16,-4 0 0 0,0-6-10 0,3 3 10 15,-3 2 0-15,0 1-20 0,-3-6 4 16,3 6 0-16,0-6 0 16,0-6-28-16,-4 3-6 0,4-3-1 0</inkml:trace>
  <inkml:trace contextRef="#ctx0" brushRef="#br0" timeOffset="33094.456">27767 6858 1094 0,'0'0'23'0,"0"0"5"15,0 0-28-15,0 0 0 0,0 0 0 0,0 12 0 16,0-6 56-16,0 0 7 0,4 0 1 0,-4-6 0 15,3 0 0-15,-3 0 0 0,7 3 0 0,-3 0 0 16,3-3 0-16,0-3 0 0,0 0 0 0,-4 3 0 16,5 0 0-16,-1-6 0 0,-4 6 0 0,4-6 0 15,-3 0-52-15,-1 6-12 0,4-6 0 0,-3 0 0 16,-4 6 9-16,3 0 3 0,-3 0 0 0,0 0 0 16,0 0-4-16,0 0 0 0,0 0 0 0,4 0 0 15,-1-6-8-15,1 6 0 0,-1-8 0 0,-3 8 0 16,0-3 40-16,0 3 7 0,4-6 1 0,-4 0 0 15,0 0-144-15,3-3-28 0,1 3-5 0,0 0-2 16,-4 6 54-16,0-5 10 0,0 5 3 0,0 0 0 0,0 0 51 0,0-6 13 0,0 6 0 16,-4-6 0-16,0 3 0 0,1-3 0 0,-8 3 0 0,4-3 0 15,-3 6 0-15,-1 0 0 0,1 0 0 0,-1 0 0 16,4 6 0-16,-4-3 0 16,1 0 0-16,-1 0 0 0,1 0 48 0,3 3 13 0,0-6 3 0,-4 0 0 31,4 6-46-31,3-1-9 0,-3-5-1 0,4 6-8 15,-1 0 0-15,1 6 0 0,-1-3-10 0,1 0 10 16,-1-1 0-16,1-2 0 0,3 6 0 0,0 0 0 0,0-6 0 0,0 2 0 16,0 1 0-16,3 6 0 0,1-3 0 0,-1 0 0 0,4-4 0 0,0 7 0 15,0 0 0-15,4-4 0 0,0 7 0 16,-1-3 0-16,1-3 0 0,3-1 0 0,-4 1 0 0,1 0 0 16,3-6 0-16,0 0 0 0,-3 2 0 0,3 4 0 15,-4-6 0-15,-3-6 0 0,1 6 0 0,-1-6 0 16,0 0 0-16,3 0 0 0,1 0 0 0,-4-6 0 15,3-6-110-15,-2 1-14 0,2-1-4 16</inkml:trace>
  <inkml:trace contextRef="#ctx0" brushRef="#br0" timeOffset="33546.697">28123 6876 1089 0,'0'0'22'0,"0"0"7"0,0 0-29 16,0 0 0-16,0 0 0 0,-7 6 0 0,4-6 58 16,-4 6 6-16,3 0 0 0,-3 2 1 15,4 4-1-15,-4-6 0 0,3 6 0 0,1-6 0 0,-1 5 0 0,4 1 0 0,-3-3 0 0,3 3 0 16,-4-1-51-16,4-5-13 0,0 6 0 0,0-3 0 15,0 0 54-15,4 5 8 0,-4-2 2 0,3 0 0 16,1-3-52-16,-1 0-12 0,4-1 0 0,-3 4 0 16,3 0 0-16,-4-6 0 0,1 6 0 0,3-7 0 15,0 7 0-15,0-3 0 0,0-3 0 0,0 0 0 16,4-6 0-16,-4 6 0 0,3-6 0 0,1 0 0 16,-1-6 54-16,1 0 8 0,0 0 2 15,-1-3 0-15,4-3-52 0,-3 1-12 16,0-1 0-16,-1 0 0 0,1-8 0 0,3 2 0 0,0-6 0 0,-4 4 0 15,-2-4 0-15,-1 1 0 0,0-4 0 0,0 4 0 16,0-7 0-16,-4 10 0 0,1-10 0 0,-1 7 0 16,-3 2-48-16,0-2-13 0,0 2-3 15,0 4 0-15,0-4 0 0,0 9 0 0,0 4 0 0,0-1 0 16,-3 3 0-16,3 0-1 0,0 6 0 0,0 0 0 16,0 0-155-16,0 0-30 0</inkml:trace>
  <inkml:trace contextRef="#ctx0" brushRef="#br0" timeOffset="34027.347">28501 6888 1552 0,'0'0'44'0,"0"0"10"0,0 0-43 0,0 0-11 0,0 0 0 0,-4 6 0 16,1 2 53-16,3 4 9 0,-4 0 2 0,4-6 0 15,0 6-52-15,0-7-12 0,0-5 0 16,0 6 0-16,4 6 0 0,-4-3 0 0,0 3 0 0,0-7 0 16,0 7 54-16,0 0 8 0,3-3 2 0,-3 3 0 15,0-7-52-15,0-5-12 0,0 0 0 0,0 6 0 16,0-6 0-16,0 0 0 0,0 0 0 0,0 0 0 16,0 0 12-16,0 0-1 0,0 0 0 0,0 0 0 15,0 0 1-15,0 0 0 0,0 0 0 0,0 0 0 16,0 0-12-16,0 0 0 0,-7-6 0 0,7 6 0 15,-3 0 0-15,3 0 0 0,0 0 0 0,-7-5 0 16,0-1 0-16,3 0 0 0,1-3 0 0,-1 3-11 16,1-6-6-16,-1 1-2 0,1-1 0 0,-1 3 0 15,4-3 67-15,0 6 12 0,0-5 4 0,0-1 0 16,0 0-52-16,0 0-12 0,0-2 0 0,0 2 0 16,0 6 0-16,4-12 0 0,-1 10 0 0,1-4 0 15,-1 3 0-15,1 0-8 0,3-3 8 0,-4 7-13 16,1-1 13-16,3-3 0 0,-4 3 0 0,-3 6-9 0,4-3 9 15,3-6 12-15,0 6-2 0,-3 0-1 16,3 3-46-16,0 0-10 0,0 0-1 0,3 0-1 16,-3 0 16-16,4 3 3 0,-1 0 1 0,1 0 0 15,3 3-17-15,-3 0-3 0,3-6-1 0,-4 3 0 16,5 6-114-16,-1-9-22 0,0 6-5 0</inkml:trace>
  <inkml:trace contextRef="#ctx0" brushRef="#br0" timeOffset="34643.316">28684 6841 1552 0,'0'11'44'0,"-3"-5"10"16,3 0-43-16,0 0-11 0,3 6 0 0,-3-6 0 16,0-3 53-16,4 5 9 0,-4-2 2 0,3 3 0 15,-3-3 0-15,4 0 0 0,3 0 0 0,-3-6 0 16,-1 6-52-16,4-6-12 0,-3 6 0 0,3-6 0 0,0 0 54 15,0 5 8-15,0-5 2 0,0 0 0 16,0 0-52-16,4 0-12 0,-1-5 0 0,1 5 0 0,-1-6 0 0,-3 6 0 16,4-6 0-16,-4 0 0 0,4-6 0 0,-4 3 0 15,-4 0 0-15,4-978 0 0,0 1960 0 16,0-985 0-16,-3-6 0 0,3 1 0 0,-4 5-11 0,1-3-5 16,-1 4 0-16,1-4-1 0,-4 0 27 0,0 6 6 15,0 3 0-15,0 6 1 16,-4-5-65-16,1-7-12 0,-1 6-4 0,4 6 0 0,0 0 52 0,0 0 12 0,-7-9 0 15,7 9 0-15,-7-3 0 0,7 3 0 0,-7-6 0 0,7 6 0 16,-7 3 0-16,-3 0 0 0,3 9 0 16,0-6 0-1,-1 0-54-15,1 5-8 0,0-5-2 0,0 9 0 0,0-6 52 0,4 6 12 0,-4-4 0 0,0 1 0 16,3 0 0-16,1-3 0 0,-1 2 0 0,1 7 0 16,3-6 0-16,-4-3 0 0,4 2 0 0,0 7 0 15,0-6 0-15,4 0 0 0,-1-4 0 0,1 4 0 16,-1 0 48-16,4 0 13 0,0-7 3 0,0 13 0 15,0-12-52-15,0 3-12 0,0 3 0 0,-3-7 0 16,3 7 0-16,-3-6 0 0,-4-6 0 0,7 6 0 16,-4 0-48-16,4-3-13 15,0-3-3-15,0 3 0 0,-3 0 0 0,3 0 0 16,-4-3 0-16</inkml:trace>
  <inkml:trace contextRef="#ctx0" brushRef="#br0" timeOffset="35496.436">29224 6711 1267 0,'0'0'28'0,"0"0"5"0,0 0 2 0,0 0 1 0,0 0-36 15,-7 0 0-15,0 0 0 0,0 0 0 0,7 0 89 0,0 0 11 0,0 0 3 0,0 0 0 16,0 0-63-16,-7 0-12 0,0 3-2 0,7-3-1 16,0 0 31-16,0 0 7 0,0 0 1 0,-4 3 0 15,-3 0-52-15,4 6-12 0,-4 3 0 0,3-6 0 16,-3 5 0-16,4-5 0 0,-5 9 0 15,1-3 0-15,0 5 0 16,0-5 0-16,0 0 0 0,-3 0 0 16,3 2 0-16,0-2 0 0,3 0 0 0,-3-6 0 0,3 2 0 0,1 1 0 0,-1 0 0 0,1 3 0 15,3-6 0-15,0-6 0 0,0 0 0 0,0 0 0 16,0 0 0-16,0 6 0 0,0-6 0 0,0 0 0 16,0 0 0-16,3 6 0 0,-3-6 0 0,0 0 0 15,7 5 0-15,-7-5 0 0,8 3 0 0,2 6 0 16,-3-6 0-16,-7-3 0 0,7 6 0 0,0 0 0 15,0 0 0-15,-7-6 0 0,7 6 0 0,0-6 0 16,-7 0 0-16,7 5 0 0,-3 1 0 0,3 6 0 0,-7-12 0 16,0 0 0-16,4 3 0 0,-1 3 0 0,-3 3 0 0,0 0 0 15,0-4 0-15,-7 13 0 0,4-12 0 0,-5 6 0 16,1 0 0-16,0 2 0 0,-3-8 0 0,-4 0 0 16,0 0 0-16,-4-6 0 15,0 0 0-15,1 6 0 0,-1-6 0 0,0 0 0 16,1 0 0-16,3-6 0 0,-4 6 0 0,4 0 0 0,0 0 0 15,3-6 0-15,-3 12 0 0,7-12 0 16,-4 6-48-16,4 0-13 0,7 0-3 0,-3-6 0 16,3 6 0-16,-4-6-1 0,4 6 0 0</inkml:trace>
  <inkml:trace contextRef="#ctx0" brushRef="#br0" timeOffset="36445.736">29944 6993 928 0,'0'0'20'0,"0"0"5"0,0 0 1 0,0 0 0 0,0 0-26 16,0 0 0-16,0 0 0 0,0 0 0 0,0 0 124 0,0 0 19 0,0 0 4 0,0 0 1 16,0 0-44-16,-7-5-9 0,3-1-2 0,-3 6 0 15,-3-6-49-15,2 6-9 0,-2-6-3 0,3 3 0 16,-4 3 7-16,1 0 1 0,-1 0 0 0,4 0 0 16,-4 3-23-16,1 3-4 0,3 0-1 0,0-6 0 15,0 11-3-15,-4-5-1 0,4 6 0 0,-7-6 0 16,7 3-8-16,-4 3 8 0,1-1-8 0,-1 13 8 15,1-12-8-15,-1 2 8 0,4 4-8 0,0-6 8 16,3-1-8-16,-3 4 0 16,4-3 0-16,-4 0 0 0,3-1 0 0,4-2 0 0,-3 0 0 0,3 0 0 15,3-3 0-15,-3 6 0 0,0-12 0 0,7 5 0 16,0 1 0-16,4-6 13 0,-1 6-3 0,1-12-1 16,3 6 7-16,4-6 2 0,-1-5 0 0,1-4 0 15,0-3-30-15,-1-5-7 0,1-1-1 0,3-2 0 16,0-4 9-16,0 4 2 0,1-3 0 0,-1 2 0 0,-4-2 9 15,-2-4 0-15,2 4 0 0,-3-3 0 0,0 2 0 0,1-2 0 16,-8-3 0-16,3 2 8 0,-3 4-8 0,-3-3-8 16,3-4 8-16,-7 10-12 0,3-9-4 0,-3 8-2 15,0-2 0-15,-3 2 0 0,-1 4 5 0,1-4 1 16,-1 4 0-16,1-1 0 0,-1 4 0 0,1 2 1 16,-1 0 0-16,1-2 0 0,-1 8 11 0,1 0-10 15,3 1 10-15,-4-7-10 0,1 9 10 0,3 0-8 16,-4 0 8-16,4 4-8 0,-4-1-2 0,4 0 0 15,0 6 0-15,0 0 0 0,0 0-7 0,0 0-2 16,0 0 0-16,-3 6 0 0,3 0 10 0,-4 2 9 16,1 1-13-16,-1 6 5 0,1-9 0 15,-1 11 0-15,1-5 0 0,-4 0 0 0,3 8-10 0,1-2-2 16,-1 3 0-16,-3 2 0 0,7 1 7 0,-3-1 1 16,-5 10 0-16,5-7 0 0,-1 9 12 0,1 4 0 15,-1 2 0-15,4 3 0 0,-3-9 8 0,-1 6 4 16,4 0 0-16,-3 1 1 0,3-4-13 0,0-6-18 0,0 3 4 0,-4 4 1 15,4-7 13-15,0-3 0 0,-3 7 0 0,-1-4 0 16,4 0-44 0,0-8-5-16,-3 2-2 0,3-2 0 0,-4-1 41 0,4-8 10 0,0 0 0 0,-3-1 0 15,3 4 0-15,-4-12 0 0,4 3 0 0,0 0 0 16,4 5 0-16,-4-8 0 0,0-6 0 0,0 0 0 16,0 0 0-16,0 0 0 0,0 0 0 0,0 0 0 15,0 0-53-15,0 0-9 0,0 0-2 16,0 0 0-16</inkml:trace>
  <inkml:trace contextRef="#ctx0" brushRef="#br0" timeOffset="37552.044">30110 7017 953 0,'0'0'20'15,"0"0"4"-15,0 0-24 0,0 0 0 0,0 6 0 0,0 3 0 0,0 2 77 0,0-5 11 16,0 12 1-16,0-9 1 15,0 0-19-15,0-1-4 0,0 4-1 0,-4 0 0 0,4 0-25 0,0 2-5 16,0 4 0-16,0-6-1 16,0 5-12-16,0-2-3 0,0 3 0 0,4-6 0 0,-4 5 8 0,3-5 0 15,1 0 1-15,-1-3 0 0,1 2 5 0,-1-5 1 0,4 0 0 16,-3 0 0-16,-4-6 1 0,7 0 1 0,0 0 0 0,0 0 0 16,4-6 10-16,-1 0 1 0,-3 0 1 0,4-5 0 15,-1 2-15-15,4-6-3 16,-3 0-1-16,0-2 0 0,-1-4-30 0,1-2 8 0,-8 5-8 15,4 0 0 1,-3 4 0-16,3 2 0 0,4-6 0 0,-4 4-10 0,-4-1-2 0,1 0 0 16,3-3 0-16,-4 7 0 15,1-4-24-15,-1-3-4 0,-3 7-2 0,0-1 0 0,-3 3 16 0,3-3 3 0,0 1 1 0,-4 5 0 32,4-6-46-32,-3 6-8 0,-1 0-3 0,4-3 0 15,0 9-10-15,0 0-3 0,0 0 0 0</inkml:trace>
  <inkml:trace contextRef="#ctx0" brushRef="#br0" timeOffset="38287.308">31094 6711 1132 0,'-7'0'48'0,"-4"0"-39"15,4 3 35-15,-3 0 8 0,-1 9 0 0,-3-6 1 16,3 0-20-16,-3 0-4 0,4 5-1 0,-1-5 0 15,-3 6-5-15,3-3-2 0,-3 3 0 0,4-7 0 16,-1 7 7-16,-3 0 2 0,3 0 0 0,-3 2 0 16,4-8-13-16,3 12-2 0,-4-12-1 0,0 6 0 15,1-4-2-15,3 4-1 0,3-6 0 0,-3 6 0 16,4-12 26-16,3 0 6 0,0 0 1 0,0 0 0 16,0 12-20-16,0-12-3 0,0 5-1 0,0-5 0 15,3 3 19-15,1 0 3 0,-1 6 1 0,-3-9 0 0,7 3-27 0,-3 0-6 16,3 3-1-16,0-6 0 15,0 6-9-15,-7-6 0 0,4 0 0 0,-4 0-11 0,7 6 11 0,-4-1 0 16,-3-5 0-16,7 6-8 16,-3 6 8-16,-1-9 8 0,1 6-8 0,-4 0 11 0,0 2-11 0,0 1 0 15,0 0 0-15,0-3 0 16,0 0 0-16,3-1 0 0,-3-8 0 0,-3 12 0 0,3 0 0 16,0 0-11-16,0-3 3 0,-4 2 0 15,4 1 8-15,-3 0 0 0,3-6 0 0,-4 5 0 16,4-5 0-16,0 3-10 0,-3-3 10 0,3 6-10 15,0-12 10-15,0 0 0 0,0 0 0 0,0 0 0 0,-7 6 0 0,3-6 8 16,-3 6 0-16,0-6 0 16,3 0-8-16,-3 0 9 0,0 0-9 0,-3 0 10 0,3 0-22 0,0-6-4 15,-4 6 0-15,0-6-1 16,1 6-18-16,3-9-3 0,0 3-1 0,-4 0 0 16,4 0-32-16,0 0-6 0,0 1-2 0</inkml:trace>
  <inkml:trace contextRef="#ctx0" brushRef="#br0" timeOffset="39024.194">31126 6955 908 0,'0'0'19'0,"0"0"4"0,0 0-23 16,-4-3 0-16,4 3 0 0,-7 0 0 0,7 0 56 0,0 0 8 0,0 0 0 0,0 0 1 16,-7 3-45-16,0 3-8 0,0-3-3 0,0 3 0 15,3 0 14-15,-3 0 2 0,0 5 1 0,0-5 0 16,0 6 14-16,0-6 4 0,0 3 0 0,0 3 0 16,0-7 6-16,0 7 2 0,-4 0 0 0,4-6 0 15,0 0-32-15,4 0-7 0,3-6-1 0,-8 8 0 16,8 4 0-16,-3 0-1 0,3-6 0 0,0 6 0 15,3-4 24-15,-3 4 5 0,4 0 0 0,0-6 1 16,-1 6-26-16,4-7-6 0,-3-5-1 0,3 9 0 16,0-6-8-16,0 0 8 0,0 0-8 0,3 0 8 15,-2-6 6-15,2 3 1 0,1-6 0 0,-1 3 0 16,-3-6 5-16,4 4 2 0,-1-1 0 0,-2-6 0 16,2 6-6-16,-3-6 0 0,0 3-1 0,-3 7 0 15,3-7-15-15,-4 3 9 0,1-12-9 0,3 1 8 0,-4 5-8 0,1-3 0 16,-1-3 0-16,1 7-11 15,0 2 11-15,-1-3 0 0,1 0 0 0,-1 1 0 0,1 5-12 0,-1 0-1 16,1-3 0-16,-1 6 0 16,-3-6-7-16,4 3-2 0,-1 6 0 0,-3 0 0 15,-3-5-19-15,3 5-4 0,0 0-1 0,0-6 0 16,-4 0 0-16,-3 0 0 0,4 6 0 0,-1-6 0 0,4 6 46 0,-7-6 18 0,0 6-1 16,0-6 0-16,-4 6 3 0,4 6 0 0,-3-6 0 0,3 6 0 15,-4-6 2-15,1 6 1 0,-1 0 0 0,-3 0 0 16,3 0-31-16,1-1-7 0,-4 1-1 0,7 6 0 15,-8-3 16-15,8 8 0 16,-3-5 0-16,-1 0-9 0,4 3 9 0,0 2 0 16,0 1-9-16,0-9 9 15,0 0-38-15,0-1-3 0,3 10-1 0,-3-12 0 16,7 6-150-16,-3-6-31 0</inkml:trace>
  <inkml:trace contextRef="#ctx0" brushRef="#br0" timeOffset="39381.69">31394 6899 988 0,'0'0'41'15,"0"0"-33"-15,0 0 72 0,0 0 13 16,0 0 3-16,0 0 1 0,-4 9-37 0,4-3-7 16,-3 6-1-16,-1-6-1 0,1 0-11 0,-1 5-3 0,1 4 0 0,-5-3 0 31,5-979-2-31,-1 1963-1 0,1-978 0 0,-1-3 0 0,1-4-12 0,-1 7-2 0,1-6-1 0,-1-3 0 15,4-9-19-15,0 0 0 0,-3 11 0 0,3-11 0 32,0 0-24-32,0 0-9 0,0 0-2 0,0 0 0 15,0 0-29-15,0 0-7 0,0 0-1 0</inkml:trace>
  <inkml:trace contextRef="#ctx0" brushRef="#br0" timeOffset="39686.312">31351 6438 968 0,'0'0'21'0,"-7"12"5"0,7-12 1 0,-7 3 0 0,4 2-27 0,-4 4 0 0,3 0 0 0,-3-3 0 0,4 6 31 0,3-12 1 15,0 0 0-15,0 0 0 0,0 0-16 0,0 0-4 16,0 0 0-16,0 0 0 0,0 0-12 0,0 0 9 16,0 0-9-16,0 0 8 15,0 0-116-15,3 0-23 0</inkml:trace>
  <inkml:trace contextRef="#ctx0" brushRef="#br0" timeOffset="40361.427">31560 6914 997 0,'0'0'21'0,"0"12"5"0,-4-6 1 16,4 0 2-16,-4 0-29 0,4 2 0 0,-3 7 0 0,3-6 0 0,-4 8 97 0,4-5 14 16,-3 0 2-16,3 3 1 15,-4-4-45-15,4 7-9 0,0-3-1 0,0 0-1 0,-3 5-14 0,3-2-4 16,0-4 0-16,0 10 0 16,0-6-10-16,0-1-2 0,0-2-1 0,0 3 0 0,0-7 1 0,0 4 1 15,0-6 0-15,3 0 0 16,-3 2-3-16,0-5-1 0,0-6 0 0,0 0 0 0,0 0-10 0,0 0-3 0,0 0 0 15,0 0 0-15,0 0 2 16,0 0 0-16,0 0 0 0,0 0 0 0,0 0-14 0,0 0 8 0,-3-6-8 0,-1 1 0 16,1-4 0-16,-1 3 0 15,4 0-13-15,-3 0 4 0,-1-6-4 0,4 1-1 0,-3-1 0 0,3-3 0 16,-4 3 14-16,1 1 0 0,3-7 0 0,-4 6-9 16,1 6 9-16,3-5 0 0,-4-4 0 15,0 3 0 1,4-6 0-16,0 1-13 0,0 2 5 0,0-8 8 0,0 2-12 0,0-3 12 0,4 7-10 0,0-7 10 15,-4 4 0-15,3 2 0 0,-3-2-8 16,4 2 8-16,-1-6 0 0,-3 7 0 0,4 5 0 0,-1-3 0 16,1 4 0-16,-1-1 0 0,-3 3 0 15,4-3 0-15,-4 6 0 0,3 0 0 0,-3 1 0 0,0-1-9 16,0 6-3-16,0 0 0 0,0 0 0 0,7-6 0 16,0 6 0-16,0 0-1 0,1-6 0 0,-1 6 0 15,3 0 5-15,1 0 8 0,-1-9-13 16,1 6 5-16,-1-3 8 0,1 3 0 0,3-3 0 0,0 4 0 15,0-1 0-15,-3-3 0 0,0 0 0 0,-4 0 0 16,3 0-28-16,-10 6-3 0,0 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1T18:52:48.6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11790 1705 200 0,'0'-6'0'0,"-4"-6"9"0,4 6-9 0,0 0 0 0,0 6 0 0,-3-3 0 16,3 3 62-16,0 0 10 0,0 0 3 0,0-5 0 0,0 5-3 0,0 0 0 15,0 0 0-15,0 0 0 16,0 0-14-16,0 0-3 0,0 0-1 0,0 0 0 0,0 0-33 0,0 0-6 15,0 0-2-15,0 0 0 16,0 0-1-16,0 0 0 0,0 0 0 0,0 0 0 0,0 0-12 0,0 0 0 16,0 0 0-16,0 0 0 15,0 0 10-15,0 0-1 0,0 0 0 0,0 0 0 16,0 0 16-16,0 0 3 0,0 0 1 0,0 0 0 16,3 5 7-16,-3-5 2 0,7 0 0 0,-7 0 0 0,0 0-11 0,0 0-3 15,0 0 0-15,0 0 0 16,0-979-8-16,0 1958-3 0,0-979 0 0,0 0 0 0,0 0 28 0,0 0 6 15,0 0 1-15,0 0 0 16,0 0-27-16,-7 3-5 0,-3 3 0 0,3-6-1 0,-4 0-3 0,4 0-1 0,-4 0 0 0,1 0 0 16,-4 0 1-16,3-6 0 0,1 6 0 0,-1 0 0 15,0 0-3-15,1 0 0 0,-1 0 0 0,1 6 0 16,3-6-9-16,-4 0 8 0,4 0-8 16,-4 6 8-16,4-6-8 0,0 0 0 0,7 0 0 15,-7 0 0-15,7 0 0 0,-7 0 0 0,7 0 0 0,-7 0 0 16,7 0 0-16,0 0 0 0,0 0-9 0,0 0 9 15,0 0-15-15,0 0 1 0,0 0 0 0,0 0 0 16,0 0-35 0,0 0-7-16,0 0-2 0,11 0 0 15,-1 0-41-15,1-6-8 0,-1 6-1 0</inkml:trace>
  <inkml:trace contextRef="#ctx0" brushRef="#br0" timeOffset="868.852">11733 1655 477 0,'0'0'13'0,"0"0"4"0,0 0-17 0,0 0 0 0,4-6 0 0,-1 0 0 16,1 0 45-16,0 0 6 0,-4 6 1 0,3-6 0 0,1 6-17 0,-4 0-3 16,3-5-1-16,-3 5 0 15,0 0 9-15,0 0 3 0,0 0 0 0,0 0 0 16,4 0 14-16,-4 0 3 0,0 0 1 0,0 0 0 16,0 0 6-16,0 0 1 0,0 0 0 0,0 0 0 0,0 0-16 0,0 0-2 15,0 0-1-15,0 0 0 16,0 0-15-16,0 0-3 0,0 0-1 0,0 0 0 0,-7 0-5 0,0 0-1 15,-1 5 0-15,1 1 0 0,-3 0-6 0,3-6-2 0,0 6 0 0,-4-6 0 16,4 6-3-16,-4 0-1 0,1 0 0 0,-1 0 0 16,1-1-12-16,-1 4 8 0,1 3-8 0,-1 0 0 15,0 5 9-15,1-5-9 0,-1 3 8 0,1 2-8 16,-1 1 9-16,0-3-9 0,-3 2 10 0,4 1-10 16,-1 0 9-16,1 2-9 0,-1 4 8 0,0-7-8 15,4 4 0-15,-3-3 0 0,3-1 8 16,0 1-8-16,0 3 0 0,0-4 8 0,3-5-8 0,-3 3 8 15,7-4 0-15,-4 7-8 16,4-6 12-16,0 0-4 0,0 2-8 0,0-8 10 0,0-6-10 16,0 12 10-16,0-6-2 0,4 6 0 0,0-1 0 0,-1-2 0 15,1-3-8-15,3 0 0 0,-4 0 9 0,4 0-9 16,-3 0 8-16,6 5-8 0,1-5 8 0,0-6-8 16,-1 6 0-16,4-6 0 0,0 0 0 0,0 0 8 15,4 0-8-15,0 0-12 0,-1 3 4 0,1-3 0 16,3 3 8-16,0 0 0 0,0-3 0 0,4 0-8 15,0 0-8-15,-4 6-2 0,0-6 0 0,4 0 0 16,-4 6-22-16,0-6-5 0,0 0-1 0,1 0 0 16,-1 0-34-16,0 0-8 0,0 0 0 0</inkml:trace>
  <inkml:trace contextRef="#ctx0" brushRef="#br0" timeOffset="2096.841">12704 1872 1264 0,'0'0'26'0,"0"0"7"0,0 6-33 16,0-6 0-16,-4 6 0 0,0 0 0 15,4 6 49-15,-3-6 3 0,3-1 1 0,0 4 0 0,-4 3-6 0,4-6-2 0,0 6 0 0,-3-6 0 16,3 5-25-16,0 1-4 0,0-9-2 0,0 9 0 15,0-6-14-15,0 0 0 0,-4-1 8 0,4 7-8 16,0-6 8-16,0 0-8 0,0 3 11 0,0-3-11 16,0-6 0-16,0 0 0 0,0 0 0 0,0 0 0 15,0 0 0-15,0 0 10 0,0 0-10 0,0 0 12 16,0 0 0-16,0 0 0 0,0 0 0 0,0 0 0 0,4-3-1 0,-1-3 0 16,1 0 0-16,-4 0 0 15,3 0-11-15,-3-6 0 0,0 1 0 0,4 5 0 16,-4-6-12-16,0 3 3 0,4 3 0 0,-4-5 0 15,0 5-6-15,0 6-1 0,0 0 0 0,0 0 0 32,0 0-8-32,0 0-1 0,0 0-1 0,-8 6 0 0,1-6-9 0,-3 5-1 0,3 1-1 0,-4 6 0 15,1-6 25-15,-5 3 12 0,5-976-10 0,-4 1951 10 16,3-972 12-16,-3 0 8 0,4-6 1 0,-5 3 1 0,5-3 5 0,-4-1 1 16,0-5 0-16,0 0 0 15,3-5 9-15,0 5 3 0,4-9 0 0,-3 3 0 0,3 0-14 0,3-6-2 16,-3 0-1-16,4 1 0 15,3-7-37-15,0 3-7 0,0-2-2 0,3-1 0 16,4-3-31-16,-3 4-6 0,3-1-2 0</inkml:trace>
  <inkml:trace contextRef="#ctx0" brushRef="#br0" timeOffset="3254.862">13335 1552 1520 0,'0'0'32'0,"0"0"6"0,0 0-30 0,0 0-8 0,-7 6 0 0,7-6 0 15,-4 6 0-15,1 5-8 0,3-5 8 0,-4 0-12 16,4 6 12-16,0 0 0 0,0-3 0 0,-3 2 0 15,3 7 0-15,0 0-8 0,0-4 8 0,-4 10-8 0,4-1 8 0,0 4 0 16,-3-4 0-16,-1 10-8 16,1 2 8-16,-1 3-10 0,1-3 10 0,-4 4-10 0,3-1 10 0,-3-3 0 15,4 9 0-15,-5-11 0 16,5 2 0-16,-1 3 0 0,-3-9 0 0,4-2 0 0,-1-4 13 0,4-5 5 16,-3-6 1-16,3 2 0 0,0-8 17 0,0-6 3 0,0 0 1 15,0 0 0-15,0 0 32 16,-4-6 8-16,1-8 0 0,-1 2 1 0,1-17-58 15,-1 2-12-15,4-8-3 0,0-9 0 0,4 6-8 0,-1-9 0 16,4-3-12-16,0 0 12 0,0 0 0 0,4 0 8 16,-4-3 2-16,4 3 0 0,3 6 6 0,-4-6 2 0,4 0 0 0,-3 3 0 15,3 8-6-15,0-2-2 0,0 9 0 0,-3 3 0 16,-1 2-10-16,1 9 0 0,-4-8 0 0,0 14 0 16,0-5 0-16,-3 5 0 0,-1 0 0 0,1 9 0 15,-4 3-25-15,0 0-7 16,0 0-2-16,0 0 0 0,0 0 13 0,0 9 2 0,3 3 1 0,-3 5 0 15,4-5 18-15,-4 9-10 0,3 2 10 0,1 1-8 16,-1 2 8-16,1-2 0 0,-1-1 0 0,1 10 0 16,0-10 0-16,3 4 0 0,0-4 0 0,0 4 0 15,-4 8 0-15,4-9 0 0,0 4 8 0,0 2-8 0,0-3 11 16,-3 4-3-16,0 8 0 0,-4-3 0 0,3-3-8 16,-6 4 8-16,3-1-8 0,-4-3 8 0,0 9-8 15,1 0 8-15,-1-14-8 0,1 8 8 16,-4-9-8-16,3-2 0 0,1 2 0 0,-4-11 0 15,3 2 0-15,1-8 0 0,-1-6 0 0,4 0 0 0,0-6-11 0,0 0-4 16,0 0-1-16,0 0 0 16,-3-6-22-16,3 0-5 0,0-6-1 0,0-2 0 15,3-4-92-15,1-5-20 0,3-4-3 0</inkml:trace>
  <inkml:trace contextRef="#ctx0" brushRef="#br0" timeOffset="3571.458">13289 1858 1183 0,'-7'3'33'0,"0"8"8"0,0-11-33 0,3 12-8 0,4-12 0 0,-3 6 0 0,3-6 60 0,0 0 11 16,-7 0 1-16,7 0 1 15,0 0 3-15,-7 0 0 0,7 0 0 0,0 0 0 0,0 0-32 0,0 0-5 16,0 0-2-16,0 0 0 16,0 0-26-16,7 6-11 0,3 0 8 0,1 0-8 15,0-1 0-15,3-5 0 0,3 6 0 0,1-6 0 16,0 3 0-16,3 3 0 0,-4 0 0 0,5-6 0 16,-5 0 0-16,4 0 0 0,1-6 0 0,-1 0 0 15,0 3-42-15,0 3-4 0,0-6-1 0,0 1 0 16,4 5-99-16,0-6-20 0,-4 0-4 0</inkml:trace>
  <inkml:trace contextRef="#ctx0" brushRef="#br0" timeOffset="5638.037">14834 1922 957 0,'0'0'20'0,"-3"-3"4"0,3-8-24 15,-4 5 0-15,1 0 0 0,3 0 0 0,-4-6 12 0,1 0-4 0,-1 4 0 0,1 2 0 16,-1-6 46-16,1 6 9 0,-1 0 1 0,4 6 1 16,-7 0-15-16,7 0-3 0,-7-6-1 0,0 6 0 15,0 0-30-15,-4 0-7 0,4 6-1 0,-3-6 0 16,-1 12 4-16,4-6 1 0,-4 6 0 0,4-4 0 16,0 10 6-16,-3-6 1 0,3 5 0 0,0-2 0 31,-4 3 1-31,4-6 1 0,0 5 0 0,0-2 0 0,0 3 3 0,0-1 1 0,3-5 0 15,1 0 0-15,-4 2 0 0,3-2 0 0,1 0 0 0,-1 0 0 16,4-3-13-16,0 8-2 0,0-5-1 0,0-6 0 16,4 6-10-16,-1-1 12 0,1-2-12 0,3-3 12 15,-4 0-12-15,4 6 10 0,4-6-10 0,-1 5 10 16,1-5-10-16,0-6 0 0,3 6 0 0,-4-3 8 16,8 0-8-16,-4-3 0 0,4-3 0 0,-4 0 0 15,0-3 0-15,0 0 8 0,4-5-8 0,-4-1 0 0,-4 0 8 0,4 0-8 16,1-2 8-16,-5-4-8 0,1 0 12 0,-4-2-4 15,3 2 0-15,-3-5 0 16,-3 2 5-16,3 3 1 0,-7-5 0 0,0 2 0 0,3 4-14 0,-3-1 11 16,-3-9-11-16,3 10 10 15,-4 5-10-15,-3-8 0 0,0 8 0 0,0 0 0 16,-3 0 0-16,-1 0-17 0,1 7 4 0,-1-4 1 0,-3 3-6 16,3 0-1-16,-3 0 0 0,4 0 0 0,-1 0 11 0,0 6 8 0,1 0-12 15,3 0 12-15,-4 0-15 16,4 6 4-16,4 6 1 0,-4-6 0 15,3 0-19-15,0 3-4 0,1 2-1 0,-1 7 0 0,4-6 13 0,-3 2 2 16,3 10 1-16,0-12 0 0,0 5 7 0,0 4 2 0,-4-9 0 16,4 5 0-1,4-2-26-15,-1-3-5 0,1 0 0 0,3-1-1 16,0 1-38-16,-3 0-7 0,3-6-2 0</inkml:trace>
  <inkml:trace contextRef="#ctx0" brushRef="#br0" timeOffset="6152.948">15088 1913 1409 0,'0'21'60'16,"0"-3"-48"-1,0-7-12-15,0 7 0 0,0-3 0 0,-3 2 0 16,-1 1 20-16,4-6 1 0,0 3 1 0,0-10 0 16,0 7-4-16,0 0-1 0,4-6 0 0,-4-6 0 0,0 6-8 0,0-6-1 15,0 0-8-15,0 0 12 0,0 0 14 0,0 0 2 16,0 0 1-16,-4-6 0 15,4 0-19-15,0 0-10 0,4-12 10 0,-4 13-10 0,0-10 0 0,0 3 0 0,3 0 0 16,-3 1 0-16,0-1 8 0,4-3-8 0,-4 3 0 0,3 1 0 16,1-1 12-16,-4 0-4 0,3 0-8 0,1 9 12 15,-4-3-12-15,7 1 9 0,-7 5-9 0,4-6 8 16,-1 0-8-16,-3 6 0 0,7-6 0 0,0 6 0 16,0 0 0-16,0 0-11 0,0 6 11 0,0-6-8 15,0 6 8-15,0 0-10 0,4-1 10 0,0 1-10 31,-4 9 10-31,3-9 0 0,1 0 0 0,-1 6 0 0,1-1 0 0,0 1 0 0,-4 3 0 0,0-9 0 16,3 5 0-16,-3 1 0 0,0-6 0 0,4 6 0 16,-4-3 0-16,0 2 0 0,-3 1 0 0,-1 0 0 15,4 0-15-15,0-1-7 0,-3 4-2 0,3-3 0 32,-4 0-28-32,4-1-7 0,-3-2-1 0</inkml:trace>
  <inkml:trace contextRef="#ctx0" brushRef="#br0" timeOffset="6567.984">15452 1484 1105 0,'0'0'24'0,"0"0"4"0,0 0 2 0,0 0 2 0,0 0-32 15,0 0 0-15,0 0 0 0,0 0 0 0,0 0 32 0,0 0 0 16,0 0 0-16,0 0 0 0,0 0 7 0,0 0 1 16,0 0 0-16,0 0 0 0,0 0-29 0,0 0-11 0,0 0 8 0,0 0-8 15,0 0 0-15,7 12 0 0,-4 0 0 0,1 0 0 16,-1 5 12-16,1 4-4 0,3 2 0 0,3 7 0 15,-6-10-8-15,3 16-11 0,0-4 3 0,-3-3 0 16,3 9 8-16,0-2 11 0,0 2-3 0,0 0 0 16,-4-3-8-16,4 4 0 0,1-4 0 0,-1 3 0 15,-4-5 8-15,4-4 4 0,0-6 0 0,-3 10 0 16,-1-10-12-16,4-2 0 0,-3-3 0 0,-1-1 0 16,1-2 0-16,-1-3 0 0,1-6 0 0,-4-6 0 0,0 0 9 15,0 0-9-15,0 0 10 0,7-6-10 16,-3 0-44-16,-4-3-16 0,3-3-2 0</inkml:trace>
  <inkml:trace contextRef="#ctx0" brushRef="#br0" timeOffset="6847.311">15356 1846 1892 0,'-14'0'40'0,"14"0"8"0,0 0-39 0,0 0-9 0,0 0 0 0,0 0 0 15,0 0 0-15,0 0 0 0,0 0 0 0,0 0 0 16,0 0 11-16,7 0-3 0,0 6-8 0,4-6 12 16,0 0-12-16,-1-6 0 0,4 6 0 0,0-6 0 15,4 6 0-15,3-6-8 0,-3 0 8 0,7 6-13 31,-4-6-35-31,3 6-8 0,-2-6 0 0,-1 6-1 16,3-5-175-16,-2 5-36 0</inkml:trace>
  <inkml:trace contextRef="#ctx0" brushRef="#br0" timeOffset="7769.987">16623 1717 1520 0,'-7'17'64'0,"0"10"-52"16,3-10-40-16,-3 7-9 0,4-4-2 0,-1 4 0 15,4-6 39-15,-3 8 0 0,-1-3 0 0,4 4 0 16,0-4 0-16,0 4 0 0,0-4 0 0,4 7 0 15,-1-4 10-15,1 4-10 0,-1-4 12 0,1 4-12 16,-4 2 10-16,3-3-10 0,1-2 8 0,-4 2-8 16,3 3 14-16,-3-2-2 0,0 8-1 0,0-9 0 15,0-2 7-15,0 2 2 0,0-8 0 0,-3 8 0 16,-1-11-1-16,4 0 0 0,-3-4 0 0,-1 4 0 16,1-12 1-16,-1 11 0 0,1-14 0 0,3-3 0 15,0 0 20-15,0 0 5 0,-7-3 1 0,0 3 0 16,-4-11-6-16,4-1 0 0,-4 0-1 0,4 0 0 15,-3-2-17-15,-1-4-3 0,4 0-1 0,0-8 0 16,0 2-9-16,-4-5-1 0,4-3-8 0,4-1 12 16,-4-2-12-16,3 3 8 0,1-3-8 0,3 2 0 0,-4-8 10 15,1 3-10-15,3 0 10 0,0 2-10 0,0-2 12 16,0-3-4-16,0 3-8 0,0-1 12 16,3 10-4-16,1-9 0 0,-1 8-8 0,1 4 12 15,-1-3-12-15,1-4 0 0,-1 16 0 0,4-7 0 16,0 4-12-16,0 2 2 0,0 0 0 0,4 7 0 15,-4-4-8-15,4 9-2 0,3-6 0 0,-4 12 0 0,5-6 1 0,-1 6 0 16,-4-6 0-16,4 12 0 0,4-6 8 0,-4 6 2 16,0 0 0-16,0 6 0 0,0-6 9 0,0 3 0 0,1-4-9 0,-1 7 9 15,-4 0 0-15,4 0 0 0,-3 2 0 0,-4-2 0 16,0 6 0-16,0-1 0 0,-3 4 0 0,-1-3 0 16,1-1-8-16,-4 7 8 0,-4-4-10 0,1 10 10 15,-1-10-10-15,-3 10 10 0,0-4-10 0,0 4 10 16,-4-7-12-16,1 4 3 0,-1-4 1 0,-3-2 0 15,4 2-4-15,-1-5 0 0,-3-1 0 0,3 4 0 16,1-9 22-16,-4-6 4 0,3 0 1 0,-3-1 0 16,0-5-15-16,3 0 0 0,-3-5 0 0,4-1-10 15,-5-6 10-15,5 0 0 0,-4-5 0 0,3 8 0 16,1-9-24-16,2-5-7 16,1 2-1-16</inkml:trace>
  <inkml:trace contextRef="#ctx0" brushRef="#br0" timeOffset="8369.894">17103 1717 995 0,'-11'0'42'0,"1"5"-34"15,-1-5 17-15,0 6 3 0,1 0 1 0,-1 3 0 16,1-9 41-16,-1 12 8 0,4-6 2 0,-4-1 0 16,4 1-40-16,-3 6-7 0,3-6-1 0,0 6-1 15,3-3-31-15,-3 8 8 0,3-5-8 0,-3 0 0 16,4 2 28-16,-1 4 4 0,1-6 0 0,3 0 0 15,-4-1-32-15,1 4 0 0,3-3 0 0,0 0 0 16,0-7 16-16,0 13-4 0,0-12 0 0,0 3 0 16,3 3 7-16,-3-7 1 0,4 7 0 0,-1-6 0 15,1 0-20-15,-1 0 0 0,1 0 0 0,3-3 0 16,-3 3 35-16,3-6 3 0,-4 0 1 0,4 0 0 16,0-6-16-16,4 0-3 0,-4-3-1 0,-4 3 0 15,4 0-1-15,1-6 0 0,-5 1 0 0,4-4 0 16,-3 3-2-16,3 0 0 0,-4-5 0 0,1 5 0 15,-4-9-16-15,3 10 10 0,-3-1-10 0,0 6 8 16,4-6-8-16,-4 4 0 0,0 2 0 0,0 6 0 16,0 0-24-16,0 0-6 0,0 0-2 0,0 0 0 0,0 0 16 0,0 0 4 0,0 0 0 15,0 0 0-15,0 0 0 0,3 6 0 0,1 2 0 16,-1 4 0-16,-3-6 12 0,4 6 0 0,-4-1 0 0,3-2 0 16,1 9 0-16,0-6 0 0,3-1 0 15,-4 1 10-15,1 0-10 0,3 3 0 0,-4-4 0 0,1 1-11 16,3-6 11-16,-4 6 0 0,4-6 0 15,-3 3 0-15,3-4 0 16,-7-5 0-16,7 0 0 0,0-5 0 16,0 5-33-16,0-9-2 0,0 3 0 0,4 0 0 15,-4 0-146-15,3-6-30 0,5 1-5 0</inkml:trace>
  <inkml:trace contextRef="#ctx0" brushRef="#br0" timeOffset="8794.323">17321 1878 1212 0,'0'0'25'0,"-7"6"6"0,4 0-31 0,3-6 0 0,-7 6 0 0,7-6 0 15,-4 6 56-15,4-6 4 0,0 0 2 0,0 0 0 16,-3 6-29-16,3-6-5 0,0 0-2 0,0 11 0 16,3-2-2-16,1-3 0 0,-1 0 0 0,1 6 0 15,3-6-24-15,-4-1 0 0,4 1 0 0,1 6 0 16,-5-9 12-16,-3-3 0 0,0 0 0 0,4 3 0 15,-4-3-12-15,0 0 0 0,0 0 0 0,0 0-11 16,0 0 35-16,0 0 8 0,0 0 0 0,0 0 1 16,3-6-1-16,-3-6-1 0,0 1 0 0,-3 5 0 15,-1-12 1-15,1-3 1 0,-1 4 0 0,0-1 0 0,1 1-7 16,-4 2-2-16,3-3 0 0,1 6 0 16,-1-5-6-16,1-4-2 0,-1 9 0 0,1-5 0 0,-1-4-6 0,1 4-2 15,-1 5 0-15,1-6 0 0,-1 4-8 0,1 2 0 16,3 6 0-16,-4-6 0 0,4 6 0 0,0 0-14 0,4 6 3 15,-4 0 1 1,0 0-13-16,0 0-2 0,3-5-1 0,-3 5 0 16,4 0-24-16,3 0-5 0,0 5-1 0,0-5 0 0,0 6 23 15,3 0 4-15,1 0 1 0,0 0 0 0,3 0 0 0,3 0 0 16,1 0 0-16,-4 2 0 0,4-2-45 0,3 0-9 16,-4-6-2-16,1 0 0 0,3 0-69 0,-3 0-15 0</inkml:trace>
  <inkml:trace contextRef="#ctx0" brushRef="#br0" timeOffset="9232.301">17780 1143 1190 0,'-4'12'33'0,"4"-6"9"0,0 0-34 0,0 6-8 0,0 2 0 0,4-8 0 16,-4 6 47-16,0 0 7 0,0-1 2 0,0-2 0 15,0 3 5-15,0 0 2 0,4-1 0 0,-4-5 0 16,0 6-43-16,0-3-9 0,0 3-2 0,0-1 0 15,0 1-9-15,0 6 12 0,0 2-12 16,0 4 12-16,0-3-12 0,0 8 0 0,0 0 0 0,0 4 8 16,0-4-8-1,0 3 0-15,0 7 0 0,0 2 0 0,3-9 0 0,1 9 0 0,-1-3 0 0,1-2 0 16,-1 8 0-16,1-6 0 0,-1-3 0 0,4 9 0 16,-3-11 0-16,3 8 0 0,-4-9 0 0,1-2 0 15,-4-4 8-15,3-8 0 0,1-1 0 0,0-8 0 16,-1-3-8-16,1 0 0 0,-4-6 0 0,0 0 0 15,3-9-12-15,1 3-5 0,-1-11-1 0,1-1 0 16,-1-8-122-16,4 2-24 0</inkml:trace>
  <inkml:trace contextRef="#ctx0" brushRef="#br0" timeOffset="9754.689">17978 1805 1443 0,'0'17'32'0,"0"-11"6"0,0 6 2 0,-4 0 0 0,4-3-32 0,0 2-8 0,-4 1 0 0,4-6 0 32,0 0 38-32,0 6 6 0,0-7 0 0,0-5 1 15,0 0 7-15,0 0 0 0,0 0 1 0,8 6 0 0,-5-6-33 0,4 3-6 0,4-3-2 0,-4 6 0 16,0-12-12-16,3 6 11 0,-3-3-11 15,4 3 10-15,0-6-10 0,-1 1 0 0,1 5 0 0,-4-6 0 16,3 0 0-16,-2 0 8 0,-1-6-8 16,0 6 0-16,-4-5 0 0,4 8 0 0,-3-9 0 0,-1 6 0 15,1-6 0-15,-1 6 8 0,-3 0-8 0,0-5 0 16,0 5 9-16,-3-3-9 16,-1-3 10-16,1 6-10 15,-4-5 0-15,3 5 0 0,-3 0 0 0,4 0 0 0,-4 6-10 0,-1-9-2 0,1 9 0 0,0-6 0 16,0 6 12-16,0 0-13 15,7 0 5-15,-7 0 8 0,7 0-10 0,-7 6 10 0,4 3 0 0,-4-3-9 16,3 0 9-16,0 0-12 0,1 5 12 0,-1 1-12 16,1 0 12-16,-1-3 0 0,4 2-9 0,0 1 9 15,0 6 0-15,0-6 0 0,0 2 0 0,4 10 0 16,-4-12 0-16,3 2 0 0,-3 4 0 0,4 0 0 16,-1-7 0-16,1 7 0 0,0-3 0 0,3 2 0 0,0 1 14 15,0-6 1-15,0 2 0 0,3 4 0 16,-3-6-7-16,4 0 0 0,-4 2-8 0,4-8 12 0,3 6-12 0,-4-6 9 15,4 0-9-15,1 0 8 16,-1-1-8-16,0-5 0 0,3 0-10 0,1-5 10 16,3-1-43-16,-3 0-2 15,-1-6-1-15,1 6 0 0,0-11-133 0,-1 8-26 0</inkml:trace>
  <inkml:trace contextRef="#ctx0" brushRef="#br0" timeOffset="10794.351">18157 1508 1196 0,'0'0'24'0,"0"0"8"0,0 0-32 0,0 0 0 0,4 6 0 0,3-6 0 15,0 0 60-15,0 0 7 0,0 0 1 0,4-6 0 16,-4-6-5-16,3 6-1 0,5 0 0 0,-5-3 0 16,4-2-32-16,0-7-6 0,0 0-2 0,1 4 0 15,-5-10-2-15,1 7 0 0,3-4 0 0,-4 9 0 16,5-5-41-16,-5-4-9 0,4 9-2 0,-3-5 0 16,3-1-126-16,0 0-26 0,0 10-4 0</inkml:trace>
  <inkml:trace contextRef="#ctx0" brushRef="#br0" timeOffset="11868.894">19981 1828 857 0,'0'0'17'0,"0"0"7"0,-3 6-24 0,-4 0 0 0,3 0 0 0,4-6 0 16,0 0 93-16,-7 6 15 0,0-6 2 0,0 6 1 16,0-6-10-16,-4 0-1 0,4-6-1 0,-3 6 0 15,-1-6-39-15,1 6-7 0,-4 0-1 16,3-6-1 0,-3 6-32-16,-4 0-7 0,4 0 0 0,-4 6-1 0,4-6-11 0,-7 6 0 0,0 0 0 15,0 0 0 1,0 2-34-16,-1 4-9 0,1 0-1 0,0 0-1 0,4-1 21 0,2 4 4 0,1 3 0 0,4-1 1 15,-1 1 19-15,4 3 0 0,0 2 0 0,3-8 0 16,1 2-16-16,3 7 3 0,3-6 1 0,1-4 0 16,0 4 12-16,3-6 12 0,0-1-3 0,0-2 0 15,3 3 10-15,1-6 1 0,3-6 1 0,0 0 0 16,4 0-5-16,-1-6 0 0,5-3-1 0,-5-3 0 16,4-5 15-16,0-1 3 0,4-8 1 0,0-4 0 15,0-8 6-15,-1-3 2 0,1-3 0 0,0-6 0 0,-4 0-6 0,0-6 0 16,0-6-1-16,-3 6 0 15,-1-2-18-15,1 2-3 0,0 6-1 0,-4-6 0 16,-4 18-13-16,1-3 0 0,-4-4 0 0,0 13 0 16,-3-3 0-16,-1-971 0 0,-3 1956 0 0,0-976 0 0,0 8-15 0,-3 0-2 15,-1 1-1-15,-3 2 0 16,4 9-10-16,-1-6-3 0,0 6 0 0,1-5 0 16,-1 11 8-16,4 0 2 0,0 0 0 0,0 0 0 15,0 0 4-15,0 0 1 0,-7 6 0 0,4 5 0 0,-1-5 1 0,1 9 1 16,3 8 0-16,0-5 0 15,3 6 14-15,-3 2 12 0,4 3-3 0,-1 4 0 0,-3-1-9 0,4 3 0 16,-1 4 0-16,-3 2 0 16,0-9-9-16,0 6-4 0,0 3-1 0,0-2 0 0,0 2 14 0,0 3-12 0,-3-6 12 0,-1 3-12 15,1 3 4-15,3 0 8 0,-4-2-13 16,4 2 5-16,-3-6 8 0,3 3 0 0,-4-3 0 0,4 1 0 16,-3-4 0-16,3-3 0 0,0 3 0 0,3-8 0 15,-3 2 0-15,4-8 0 0,-4 8 0 0,3-11 0 16,-3-3 0-16,4 2 0 0,-1-5 0 0,-3-6 0 15,4 0 0-15,-4-6 0 0,0 0 0 0,0 0 0 16,3 0-16-16,4-6-8 0,1 6-2 16,-5-6 0-16,4-6-105 0,0 6-21 15</inkml:trace>
  <inkml:trace contextRef="#ctx0" brushRef="#br0" timeOffset="12296.389">20295 1846 801 0,'0'12'34'0,"0"-9"-34"16,-3 8 58-16,3-5 5 0,0 6 1 0,0-6 0 15,0 6 25-15,0-1 6 0,0 4 1 0,0-9 0 16,3 6-52-16,-3-1-9 0,0 7-3 0,4-3 0 16,-4-3 9-16,3-1 2 0,-3 1 0 0,4 0 0 15,-1 3-19-15,1-10-3 0,3 7-1 0,-3 0 0 16,3-6 8-16,0 0 0 0,0 3 1 0,3 2 0 16,1-5-1-16,-1 0 0 15,5 0 0-15,-5-6 0 16,4 0-3-16,-3 0-1 0,3-12 0 0,0 12 0 0,-3 0 4 0,-1 0 0 0,1-6 0 0,-1 6 0 15,4-11 4-15,-6 2 2 0,2-3 0 16,1 0 0-16,-4 0-8 0,0-5-2 0,-4 2 0 0,1 3 0 16,-1-5-11-16,1-4-2 0,-8-2-1 0,4 5 0 15,-3-3-10-15,-1-2 8 0,4-1-8 0,-3 10 8 16,-4-10-38-16,3 6-8 16,-3-2-2-16,0-4 0 0,0 7-103 0,0-4-21 15,-4-2-4-15</inkml:trace>
  <inkml:trace contextRef="#ctx0" brushRef="#br0" timeOffset="13031.237">21816 1734 998 0,'-18'0'20'0,"4"0"7"0,0-6-27 0,-4 6 0 0,4-6 0 0,-3 6 0 16,-1 0 15-16,4-5-3 0,-4 5 0 0,1 0 0 15,2 0 20-15,-2 5 3 0,3-5 1 0,0 6 0 16,-1 0-36-16,5 3 0 0,-1-3 0 0,1 6 0 16,-1-1 9-16,4 1-1 0,-4 0-8 0,4-3 12 15,0 2 21-15,4 1 4 0,-1 6 1 0,1-6 0 16,3-4 7-16,-4 10 2 0,4-12 0 0,0 6 0 16,0-1-9-16,4-5-2 0,-4 9 0 0,3-9 0 15,4 0-8-15,0 0-1 0,-3 0-1 0,3-6 0 16,0 5-8-16,-3-5-2 0,3 0 0 0,0 0 0 15,0 0 1-15,3 0 0 0,1 0 0 0,-1 0 0 16,1 0-6-16,-4-5-2 0,4 5 0 0,-4 0 0 16,3 0-9-16,1 0 0 0,-4-6 0 0,0 6 0 0,0 6 0 15,0-6 0-15,0 5 0 0,-3 1 0 16,3 0 0-16,0 0 0 0,0 0 0 0,-4 3 0 16,1-3 0-16,3 5 0 0,-3 1 0 0,-4-6 0 0,3 6 8 15,-3-6-8-15,-3 3 8 0,3-4-8 0,-4 7 0 0,0 0 0 0,-3 0 0 0,4-6 0 16,-1-3 0-16,4-3 12 15,0 0-12-15,-10 11 12 0,3-11-12 0,-4 0 0 0,1 0 9 0,3 0-9 16,-4 0 8-16,0-9-8 0,1 7 8 0,-1-1-8 16,-3-3 0-16,3-6-13 0,-3 0 1 0,4 0 1 15,-1 1-24 1,1-4-5-16,-1 3 0 0,4 0-1 0,0 1-102 0,3-1-20 0,-3 3-4 16</inkml:trace>
  <inkml:trace contextRef="#ctx0" brushRef="#br0" timeOffset="13760.259">21996 1896 1015 0,'-4'6'28'0,"4"5"8"0,0-2-36 0,0 3 0 0,0 0 0 0,0 0 0 16,0-1 72-16,4 1 7 0,-4 3 1 0,0-3 1 16,3 5-22-16,-3-5-5 0,4 3-1 0,-4 8 0 15,0-5-29-15,3 8-5 0,-3-8-2 0,0 11 0 16,4-2-6-16,-4 2-2 0,0-2 0 0,0 2 0 15,-4 3-9-15,4-2 10 0,-3 2-10 0,3 3 10 16,-4-2 11-16,4-4 3 0,0-2 0 0,0-4 0 16,0 4 6-16,0-4 2 15,0-5 0-15,4-4 0 0,-4-2-8 16,3 0 0-16,1-6-1 0,-1 0 0 0,-3-6 5 0,0 0 0 0,0 0 1 0,0 0 0 16,0 0 7-16,4-6 0 0,-4-6 1 0,3-3 0 15,1 4-11-15,-4-13-2 0,0 3-1 0,0-2 0 16,0-6-23-16,0-4 8 0,0-8-8 0,-4 3 0 15,1 0 0-15,-1-4 0 0,-3 4 0 0,4-6 0 16,-4 9 0-16,3-9 0 0,1 6 0 0,-1-4 0 16,1 4-13-16,3 0-1 0,-4 3 0 0,1 2 0 15,3 4 14-15,0-3 0 0,0 2 0 0,-4 7 0 16,4 2 0-16,0 3 0 0,0-5 0 0,0 8 0 16,0 4 0-16,0-7 0 0,0 6 0 0,0 6 10 15,0-3-2-15,4 4 0 0,-4-1 0 0,0 6 0 0,3-6-8 0,-3 6 0 16,0 0 0-16,0 0 0 0,0 0 0 15,4 0-17-15,3 6 4 0,0-6 1 0,0 11-1 0,0-8 0 16,3 9 0-16,-3 6 0 0,4-6 4 16,0 5 1-16,-4 4 0 0,3-4 0 0,-3 7 8 0,0-9 0 15,4 2 0-15,-4 7 0 0,-3-4 0 16,3 4 0-16,-4-7 0 0,-3 4 0 0,4-3 0 0,-4-1 0 0,0 1-8 16,-4-3 8-1,1-4 0-15,-1 1 0 0,-3 0 0 0,0-6 8 16,0-3 0-16,0 0 0 0,-4 0 0 0,1-3 0 15,-1-3-8-15,0 0 8 0,-3 0-8 0,0-3 8 0,0 0-8 0,4 0 0 0,-8 0 0 0,7-5 0 16,-3-1 0-16,4 6-13 0,-1-3 5 0,4-3 8 31,-4 6-49-31,4 1-3 0,4-1 0 0,-4 0 0 0,3 6-140 16,4 0-28-16</inkml:trace>
  <inkml:trace contextRef="#ctx0" brushRef="#br0" timeOffset="14227.868">22236 1852 1474 0,'0'0'41'0,"0"0"11"16,3 6-42-16,-3-6-10 0,0 6 0 0,0-6 0 15,7 8 53-15,-3-8 9 0,3 6 2 0,0 0 0 16,-4-6-26-16,4 0-5 0,0 0-1 0,0 0 0 16,4 0-7-16,-4 0-1 0,4-6-1 0,-1 0 0 15,-3-5-7-15,4 2 0 0,-4 3-1 0,0-12 0 0,0 6-7 16,-3 7-8-16,3-7 11 0,-4 3-11 0,1-3 0 0,-1 6 0 16,1-5 0-16,-4 5 0 0,0-6 0 0,0 3-11 0,-4-3 11 0,1 7-13 15,-4-1-3-15,3 0 0 0,-3 6 0 0,0-6 0 16,0 6 8-16,-4 0 8 0,1 0-13 0,-1 0 5 15,1 6 8-15,-1-6 0 0,-3 6 8 0,3 0-8 16,1-1 0-16,-1 7 0 0,1 3 0 16,-1-3-8-16,4-1 8 0,0 1 0 0,0 0 0 0,3-6 8 31,1 8-8-31,-1-2-13 0,4 0 3 0,0 0 1 0,4-3 9 0,-4 2 0 0,3 7 0 0,1-12 0 16,-1 6 0-16,4-7 0 0,1 4 0 0,-1 3 0 15,3 0 0-15,1-6 0 0,3 0 0 0,-4 5 0 16,1-5 0-16,3 3 0 0,-3-6 0 0,-1 6 0 15,4-9 0-15,1 6 0 0,-1-6 0 0,0 0-8 16,0 0-26-16,0 0-5 0,0 0-1 0</inkml:trace>
  <inkml:trace contextRef="#ctx0" brushRef="#br0" timeOffset="14725.206">22610 1766 999 0,'-4'12'42'16,"0"6"-34"-1,1-12 64-15,-1 3 13 0,4-9 3 0,0 0 0 0,0 0-29 0,0 0-6 16,0 0-1-16,0 0 0 15,0 0 25-15,0 0 5 0,0 0 1 0,0 0 0 0,0 0-47 0,0 0-10 0,-3-9-2 0,-1 6 0 16,4 3-8-16,-3-9-3 0,3 3 0 0,0 0 0 16,-4 0-13-16,4 0 8 0,0 6-8 0,-3-5 0 15,3 5 8-15,-4-6-8 0,1 0 0 0,-4 0 9 16,3 6-9-16,4 0 0 0,-7-9 0 0,4 3 8 16,-5 6-18-16,1-6-4 0,0 6-1 0,-3 0 0 15,-1 0-5-15,4-5 0 0,-3 5-1 0,-1 5 0 16,0-5 8-16,1 6 1 0,-1-6 1 0,4 6 0 15,-3 3 11-15,3-3 0 16,0 6 0-16,-1-1 0 0,1 1 0 0,0 0 0 0,4 3 0 0,-1-4 0 16,1 1 0-16,-1 6 0 0,4-6 0 0,0 8 0 15,0-2 0-15,0-1 0 0,4 4 0 0,-1-3 0 16,1 5 0-16,3-8-8 0,-4 8 8 0,4-5-8 16,1-3 16-16,-5 8 4 0,4-11 1 0,0 0 0 0,4-1-5 15,3 4 0-15,-4-9-8 0,5 0 12 16,2-6-4-16,1 0 0 0,3 0-8 0,0-6 12 15,0 0-25-15,0-11-6 0,-3 8-1 0,7-9 0 16,-4-5-112-16,0 2-22 0,4-3-5 0</inkml:trace>
  <inkml:trace contextRef="#ctx0" brushRef="#br0" timeOffset="15193.962">22729 1173 1394 0,'0'8'59'0,"4"4"-47"16,-4 0 44-16,0 0 10 0,4 0 2 0,-1-1 0 15,-3 4 2-15,0 3 1 0,4-1 0 0,-4-2 0 0,7 8-35 0,-4-5-8 16,1 9 0-16,3-4-1 0,-4 1-14 0,1 2-2 16,-1 3-1-16,1 4 0 0,-1-10-10 0,4 10 0 15,-3-4 0-15,3 3 0 16,-3 4 0-16,-1-10 0 0,4 9 0 0,-3-2 8 15,3-4-8-15,0 3 0 0,0-2 0 0,0-4 0 16,-4 10 0-16,4-4 0 0,1-3 0 0,-5-2 0 16,4 2 0-16,0-2 0 0,-3-4 0 0,3 1 0 0,0-4 0 15,-4-8-9-15,1 0 9 0,-1-6 0 16,1 0-16-16,-1 5 4 0,-3-11 1 0,0 0 0 16,0 0-23-16,0 0-5 0,0 0-1 0,0-11 0 15,0-1-4-15,-3 0 0 0,3 0-1 0,-4-8 0 16,1 2-102-16,-1-5-20 0,-3 2-4 0</inkml:trace>
  <inkml:trace contextRef="#ctx0" brushRef="#br0" timeOffset="15546.48">22613 1816 925 0,'0'0'26'0,"0"0"6"0,0 0-32 0,0 0 0 0,0 0 0 0,0 0 0 16,-7-5 83-16,3 5 9 0,1-12 3 0,-1 9 0 16,4-3-3-16,0 0 0 0,0 0 0 0,4 0 0 15,-4 6-32-15,3-6-8 0,1 6 0 0,0-5-1 16,-1 5-11-16,4 0-3 0,0-6 0 0,4 6 0 0,-1 0-14 0,1 6-3 15,0-6-1-15,3 5 0 16,0-5-9-16,0 0-2 0,3 6 0 0,-2-6 0 16,-1 6-8-16,3-6 0 0,-3 6 0 0,1-6 0 15,-1 6 11-15,3-6 0 0,-3 0 0 0,1 0 0 16,-1 0-39-16,0 0-8 0,-4-6-2 0,-3 0 0 16,4 6-6-16,0 0 0 0,-1 0-1 0,-3 0 0 15,4 6-43-15,-1 0-9 0,1 0-2 0</inkml:trace>
  <inkml:trace contextRef="#ctx0" brushRef="#br0" timeOffset="17412.301">23326 1896 824 0,'0'0'35'0,"0"0"-35"16,0 0 62-16,0 0 6 0,0 0 0 0,0 0 1 15,0 0-17-15,-11 0-4 0,4 0-1 0,0 0 0 16,7 0 9-16,-7 6 1 0,7-6 1 0,-7 0 0 16,0 0 5-16,7 0 1 0,0 0 0 0,-7 0 0 15,0 6-20-15,-4-6-3 0,4 0-1 0,0 0 0 16,0 0-14-16,7 0-3 0,-7 0-1 0,0 0 0 15,0 0-10-15,0 0-3 0,-4 0 0 0,4 0 0 16,0 0-9-16,0 0 8 0,7 0-8 0,-11 0 8 0,4 0-8 0,-3 0 0 16,10 0 9-16,0 0-9 15,0 0 0-15,-11 5 8 0,11-5-8 0,-3 6 0 0,3-6 0 0,0 0 0 16,-7 9 0-16,7-9-8 16,-4 6 8-16,4-6 0 0,0 0 0 0,-3 6 0 15,3-6 0-15,-4 12-8 0,0-6 8 0,4-6-8 0,0 5 0 16,0-5 0-16,0 0 0 0,4 6 0 15,-4-6 0-15,4 12 0 0,-1-12 0 0,1 6 0 0,-1 3 8 0,-3-9 0 16,0 0 0-16,0 0 0 16,0 0 0-16,0 0 0 0,0 0 0 0,0 0-8 15,0 0 8-15,0 0 0 0,0 0 0 0,0 0 0 16,0 0 0-16,0 0 0 0,0 0 0 0,0 0 0 0,0 0 0 0,0 0 8 0,0 0-8 0,0 0 8 31,0 0-8-31,0 6 9 0,0-6-9 0,0 0 10 0,4 6-10 0,-4-6 0 0,0 0-10 0,0 0 10 16,0 0 0-16,3 5 0 0,-3-5 0 0,0 0 0 15,4 6 0-15,-4-6 0 0,0 0 0 0,0 0 0 16,0 0 0-16,0 0 0 0,0 0 0 0,0 0 0 16,0 0 0-16,0 0 0 0,0 0 8 0,0 0-8 15,0 0 13-15,0 0-1 0,0 0 0 0,0 0 0 16,0 0 0-16,0 0 0 0,0 0 0 0,0 0 0 16,0 0-1-16,0 0-1 0,0 0 0 0,0 0 0 15,0 0-10-15,0 0 10 16,0 0-10-16,0 0 10 0,0 0-10 0,0 0 0 0,0 0 0 0,0 0 0 15,0 0 0-15,0 0 0 0,0 0 0 0,0 0 0 16,0 0-13-16,7 0 5 0,-7 0 8 0,0 0-13 16,0 0 4-16,0 0 1 0,0 0 0 0,0 0 0 15,0 0-4-15,3 0 0 0,-3 0 0 0,0 0 0 16,0 0-34-16,0 0-7 0,0 0-2 0,0 0 0 16,0 0-37-16,0 0-8 0,7-6-2 0</inkml:trace>
  <inkml:trace contextRef="#ctx0" brushRef="#br0" timeOffset="18061.925">23213 1952 558 0,'0'0'24'0,"0"0"-24"16,0 0 81-16,0 0 12 0,0 0 3 0,0-6 0 16,0 6-26-16,0-6-5 0,0 6-1 0,3-6 0 15,-3-6-25-15,0 9-6 0,0-3-1 0,0 1 0 16,0-1 24-16,0 6 5 0,0 0 1 0,0 0 0 15,0 0-2-15,-3-6-1 0,3 6 0 0,0 0 0 0,0 0-23 0,-7 0-4 16,7 0 0-16,-7 6-1 16,-4 0-19-16,4-1-3 0,-4 1-1 0,4 9 0 0,-3-3-8 0,3-6 0 15,-4 5 0-15,1 7 0 16,3-9 0-16,-1 9 0 0,-2-7 0 0,3 7 0 0,3-6 0 0,-3 2 0 16,4 10 12-16,-4-12-4 15,3 8-8-15,1-8-11 0,3 0 3 0,0 0 0 0,0 2 8 0,3-2 11 16,1-6-3-16,-1 0 0 0,-3-6 6 15,4 6 1-15,3-6 0 0,0 0 0 0,3 0 5 0,-3-6 0 16,1 0 1-16,2 0 0 0,-3-6 2 0,7-8 0 16,-3 2 0-16,-1-3 0 0,5 4-15 0,-1-13-8 15,-4 10 8-15,-3-10-8 16,4 4 0-16,-4-3-10 0,0 5 1 0,0-2 0 0,0 2-7 0,-3 1-2 0,3 8 0 16,-7-3 0-1,3 6-8-15,-3-2-2 0,0 2 0 0,0 0 0 0,0 12 10 0,0 0 2 16,0 0 0-16,0 12 0 15,-3-3-12-15,-1 3-1 0,1 5-1 0,3 1 0 0,-4-3 30 16,1 8-9-16,3 1 9 0,0 2 0 0,0-2 0 0,0-1 0 0,0 4 0 0,0-4 11 16,0-2 0-16,3 2 0 0,-3-5 0 0,0-3 0 15,0 2 3-15,4-5 1 16,-1-6 0-16,4 0 0 0,-7-6 0 0,7 6 0 0,-3-12 0 16,3 6 0-16,0-6-15 0,3-6 0 15,1 0 0-15,0-2 0 0,-1 2-136 0,4 0-28 0</inkml:trace>
  <inkml:trace contextRef="#ctx0" brushRef="#br0" timeOffset="18552.746">23562 1717 1288 0,'0'17'54'0,"4"-2"-43"16,-4-3-11-16,0-1 0 0,0 1 0 0,-4 0 0 16,8-3 23-16,-4-3 9 0,3 5 1 15,1-5 1-15,-1 0-21 0,1 0-4 0,-4 0-1 0,0-6 0 16,0 0 6-16,0 0 1 0,0 0 0 0,0 0 0 16,0 0 11-16,0 0 2 0,3-6 1 0,1 0 0 15,-4 0 6-15,3 0 1 0,-3 6 0 0,0-6 0 16,4 1-20-16,-4-4-3 0,0 3-1 0,0 0 0 15,0 0-12-15,0 6 0 0,0 0 0 16,0 0 0-16,0 0-16 16,0 0-7-16,0 0-1 0,0 0 0 15,0 0 0-15,-4 0 0 0,-3 6 0 0,-3 0 0 0,3-3 4 0,-4 3 0 0,4 0 0 0,-4 5 0 16,1 7 20-16,-1-6 0 0,1 2 0 0,-1 10 0 16,0-12-9-16,1 5 9 0,-1-2 0 0,1 3 0 15,-1-1 12-15,1 1 8 0,-1-3 3 0,0 8 0 16,4-11-6-16,0 3-1 0,0-4 0 0,0 7 0 15,4-6 0-15,3-6 0 0,0 5 0 0,0 4 0 0,0-9 6 0,3 0 1 16,-3-6 0-16,4 6 0 16,6 0 1-16,1 0 0 0,-1-6 0 0,5 5 0 0,-1 1-12 0,3-6-1 15,1 3-1-15,3-3 0 16,-3-3-2-16,3-8-8 0,-4 5 12 0,5 0-4 16,-1 0-52-16,0 0-10 0,7 0-2 0,-7-9-1 15,1 4-145-15,-1-7-29 16</inkml:trace>
  <inkml:trace contextRef="#ctx0" brushRef="#br0" timeOffset="18931.001">23707 1373 1409 0,'0'0'29'0,"-4"5"7"0,4 1-28 0,0 0-8 0,0 6 0 0,4 0 0 15,-4-3 27-15,3 2 4 0,1 7 1 0,-1 0 0 16,4-7 18-16,0 10 4 0,0-3 1 0,0 5 0 16,4 4-11-16,-4-4-3 0,4 4 0 0,-4 2 0 0,3-3-33 0,-3 10-8 15,0-13 0-15,0 9 0 16,1 1 16-16,-5 2 4 0,1-3 0 0,-1 4 1 0,1-4-21 0,-1-3 8 15,1 4-8-15,3-10 0 16,-4 1 9-16,-3 2-9 0,4-2 12 0,-1-12-12 16,-3 8 13-16,4-8-4 0,-4 0-1 0,0-1 0 15,3-5-8-15,-3-6-9 0,0 0 9 0,0 0-13 16,7 3-19-16,-3-3-4 0,0-3-1 0,3-8 0 16,-4 5-157-16,4 0-31 0</inkml:trace>
  <inkml:trace contextRef="#ctx0" brushRef="#br0" timeOffset="19361.655">24059 1908 1896 0,'4'11'80'0,"-1"4"-64"16,5-3-7-16,-5-6-1 0,4 5 0 0,0-5 0 15,0-6 16-15,4 6 4 0,-4 0 0 0,3-6 0 16,-2 3 1-16,2-3 1 0,1-3 0 0,-4-3 0 31,3 0-7-31,1 0-2 0,-4-5 0 0,4 5 0 0,-8-6-11 0,4-3-2 0,0 4-8 0,-3-1 12 16,-1 0-12-16,1-8 0 0,-4 8 0 0,0-12 0 16,0 7 0-16,0 2 0 0,-4-3-9 0,-3 1 9 15,4-1-11-15,-4 3 11 0,3 4-12 0,-3-1 12 16,-4 6-16-16,4-6 4 0,-3 6 1 0,-4 0 0 15,3 6-20-15,-3 0-4 0,3 6-1 0,1 0 0 16,-1 0 12-16,1 6 3 0,3 0 0 16,0-1 0-16,-1 4 7 0,5 3 2 0,-1-1 0 0,1 1 0 0,-1 2 12 0,4 10 0 15,-3-12 9-15,3 8-9 16,3-3 17-16,-3-2-2 0,4 3-1 0,-1-7 0 16,1 4 6-16,-1-9 2 0,-3 5 0 0,4-5 0 15,0-3-8-15,3 3-2 0,0-7 0 0,3 7 0 0,-3-6 1 0,7 6 0 16,1-6 0-16,-1-6 0 15,3 6-13-15,-3-6 0 0,4 0 0 0,-4 0 0 16,4-6-23-16,3 6-7 0,-3-6-2 0,3 6 0 16,0-6-122-16,-3 0-25 0,3 0-5 0</inkml:trace>
  <inkml:trace contextRef="#ctx0" brushRef="#br0" timeOffset="19686.998">24751 1963 1918 0,'0'6'42'16,"0"6"9"-16,3-6 1 0,-3 3 3 0,0-3-44 0,0 5-11 0,4 7 0 0,-4-6 0 0,3 3 8 0,-3-10-8 16,0 13 12-16,0-12-4 15,0 0-8-15,0-6 0 0,0 0 9 0,0 0-9 16,0 0 0-16,0 0 8 0,0 0-8 0,0 0 0 16,0 0 0-16,0 0 0 0,0 0-12 0,4 0 4 15,0-6-94-15,-1-6-18 0,-3 0-4 0</inkml:trace>
  <inkml:trace contextRef="#ctx0" brushRef="#br0" timeOffset="51161.37">15004 6141 467 0,'0'0'20'0,"0"0"-20"15,0 0 45-15,3 3 6 0,-3 3 1 0,4-3 0 16,-4 0 4-16,0-3 0 0,0 0 1 0,0 0 0 16,3 6-1-16,1-6 0 0,3 5 0 0,-4-5 0 15,4 0 7-15,-3 0 1 0,3-5 0 0,0 5 0 16,4-6 0-16,-4 6 0 0,0-3 0 0,0 3 0 16,3 0-72-16,1 0-15 0,0 3-2 0,-4-3-1 15,3 6 42-15,1-6 8 0,-4 5 1 0,0 1 1 16,3-6-26-16,-3 0 0 0,1 6 0 0,-1-6 0 15,0 0 0-15,-7 0 0 0,7 6 0 0,0-6-11 16,0 0 11-16,0 6 11 0,0-6-3 0,-7 0 0 0,7 0-8 16,0 6 0-16,0-6 0 0,0 0 0 0,0 0 0 0,0 0 0 15,0 6 9-15,4-6-1 0,-4 0-8 16,4 0-10-16,-4 0 10 0,3 0-13 0,1 0 13 0,-4 0 0 16,3 0 0-16,-3 0 0 0,4 0 0 0,0 0 8 15,-4 0 0-15,0 6-8 0,3-6 0 0,-6 0 0 16,3 0 0-16,0 2 0 15,4-2 0-15,-4 3 0 0,3 0-10 0,-3 0 10 16,4-3 0-16,-1 0 0 0,1 0 0 0,0 0 0 0,-1 0 0 0,-3 0 0 0,0-3 0 0,4 3 0 16,-4-3 0-16,4 0 0 0,-4-5 0 15,0 8 0-15,0 0 8 0,0-6 10 0,0 6 2 0,-4 0 0 16,4 0-20-16,0 0 0 0,0-6 0 0,1 6 0 16,-5 0 0-16,4 0 0 0,0 0 0 0,-3 0 0 15,3 0 0-15,0 6-11 0,0-6 2 0,-4 0 0 16,4 0-10-16,0 0-1 0,-3 6-1 0,3-6 0 15,0 0 2-15,-3 6 1 0,3-6 0 0,0 2 0 16,0-2-14-16,0 3-4 0,0-3 0 0,0 0 0 16,-3 3 22-16,-4-3 4 0,7 3 1 0,-7-3 0 15,7 0-19-15,0-3-4 16,-4 0-1-16,4 3 0 0,0 0-14 16,0 0-2-16,0 3-1 0,1 0 0 0,-1 0-37 0,0 3-7 0</inkml:trace>
  <inkml:trace contextRef="#ctx0" brushRef="#br0" timeOffset="-169447.52">6911 9054 513 0,'-4'-11'21'0,"-3"-1"-21"16,0 0 52-16,4 3 7 0,-1 3 1 0,-3 0 0 15,4 1-25-15,-1-1-5 0,4-6-1 0,0 12 0 16,0 0-14-16,-3-6-3 0,3 6-1 0,0 0 0 16,0 0-11-16,0 0 0 0,0 0 0 0,0 0 0 15,0 0 0-15,0 0 0 0,0 0-10 0,-4 12 10 16,1-6 0-16,-1 0-9 0,0 2 9 0,1-2 0 15,3 0 0-15,0 0 0 0,0 6 0 0,3-12 0 16,-3 0 0-16,4 6-8 0,0-6 8 0,-1 0 0 16,1 0 0-16,3 0 0 0,-4 0 0 0,4 0 0 15,0 0 15-15,4 0 1 0,-4 0 1 0,0 6 0 16,4-6 3-16,-4 5 0 0,3 1 0 0,1-6 0 16,3 0-7-16,-4 0-1 0,5-6 0 0,-1 6 0 15,3-5-12-15,-6 5 9 0,-1 0-9 0,5 0 8 0,-1 5-8 16,0 7 0-16,3-6 0 0,-6 9 0 0,3-3 0 15,4-1 0-15,-11 7 9 0,7-12-9 0,0-3 0 0,0-9 9 16,0-3-9-16,0-3 0 0,-14 12 0 0,22 0 0 0,-8 6 0 16,3 6 0-16,-3-3 0 0,1 5 0 0,2 1 8 15,-6-3-8-15,3-12 0 0,0 0 0 16,0-12 8-16,0 12-8 0,4 0 12 0,-4-6-2 0,4-3 0 0,3 6 0 16,0 1 12-16,0-1 2 0,4 0 1 0,-11-3 0 15,4 3-13-15,3-6-4 0,-4 3 0 0,1 0 0 16,-4 0 2-16,7 1 0 0,-3-7 0 15,0 6 0-15,-4-3-10 0,3 3 0 16,-3 0 0-16,1 6-11 0,-1-6 11 0,3 6 0 0,-3 0 0 0,4 0 0 16,-4 0 0-16,0 0 0 0,0 0 0 0,-3 6-8 15,3-6-4-15,0 6 0 0,-3-6 0 0,3 3 0 16,0-3-11-16,0 3-2 0,-3 6-1 16,3-3 0-16,0 0-14 0,0 0-2 0,0-6-1 15,0 5 0-15,-3-5-37 0,3 0-8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1T18:57:49.9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14383 5674 364 0,'0'0'16'16,"-4"-6"-16"-16,4-3 54 0,-3 3 8 15,-1-3 2-15,4 0 0 16,0 9-2-16,0 0 0 0,0 0 0 0,0 0 0 0,0-6-14 0,-3 1-2 16,3 5-1-16,0 0 0 15,0 0 6-15,0 0 1 0,0 0 0 0,0 0 0 16,0-6-16-16,0 6-2 0,0 0-1 0,0 0 0 16,0 0 25-16,0 0 5 0,0 0 1 0,0 0 0 15,0 0-52-15,0 0-12 0,0 0 0 0,-4 6 0 0,1-1 0 0,3 7 0 16,-4-6 0-16,4 3 0 15,-3 3 0-15,3-1 0 0,0 1 0 0,0 3 0 0,0 0 0 16,0 5 0-16,3-2 0 0,-3-1 0 16,4 10 0-16,-1-10 0 0,1 7 0 0,-1-3 0 0,-3 8 26 15,4-8 2-15,-1 8 1 0,4 3 0 0,-3-2-29 0,-1 2 0 16,1 3 0-16,-1-2 0 0,1-4 34 0,-1 9 1 16,-3 0 0-16,0 10 0 0,0-10-19 0,0 0-4 15,0-3-1-15,0 1 0 0,0-4 4 0,0 6 1 0,0 0 0 0,0 9 0 16,0 9-16-16,0-6 8 0,0-17-8 0,4 2 0 15,-4-12 0-15,3 4 0 0,-3-4 0 0,0-2 0 16,4 2 9-16,-4-5-9 0,4-6 8 0,-4 0-8 16,0-7 19-16,3 4-2 0,-3-9 0 15,0 12 0-15,0-12-3 0,0 0-1 0,0 0 0 0,0 0 0 16,0 0-13-16,0 0 0 0,-3 6 0 0,3-6 0 16,0 0 0-16,0 0 0 0,0 0 0 0,0-6 0 15,-4-9 0-15,0 12 0 0,4 3 0 0,0 0 0 0,0 0 0 0,-3-6 0 16,-1-2 0-16,-3-4 0 0,4 12 0 15,-4-6 0-15,3-6 0 0,1 6 0 0,-1-5 0 0,1 2 0 16,-1-9 0-16,1 1 0 0,-1-7 0 16,1 3 0-16,-1 4-12 0,1-7 12 0,-5-2 0 0,5 2 0 15,-1-8 8-15,1 3-8 0,-1-4 0 0,1-2 0 16,-1 8 0-16,1-8 0 0,-1 3 0 0,1 0 0 16,-1 2 0-16,4-8 0 0,-3 9 0 0,3-7 0 15,0 4 0-15,0 5 0 0,0-2 0 0,0-6 0 16,3 8 0-16,-3-2 0 0,0 2 0 15,0-2 0-15,0 3 0 0,4 2 0 0,-4-5 0 0,0 8 0 16,0-2 0-16,3-4 0 0,-3 4 0 0,0 2 0 16,0-3 0-16,0 1 0 15,0 2 0-15,4 4 0 0,-4-1 0 0,3 0 0 16,1 4 0-16,-1-4-15 0,1 1 2 0,-1-1 0 16,1-3 13-16,3 10 0 0,-3-7 0 0,3-3 0 0,-4 10 0 0,4-1 0 0,0-6 0 15,-3 6 0-15,3 1 0 0,0 2 0 0,0-3 0 0,0 0 10 16,4 6-10-16,-4-2 0 0,0 2 0 0,3 0 0 15,-3 0 0-15,0 0 0 0,0 0 0 0,4 6-11 16,0 0 11-16,-4-6-10 0,3 6 10 0,1 0-10 16,-1 0 10-16,-3 0 0 0,4 6-9 0,0-6 9 15,-1 6 0-15,-3 3 0 0,7 0-9 0,-7 0 9 16,4 2 0-16,0 1 0 0,-4 0-8 16,3 5 8-16,-3-2 0 0,0 9 0 15,0-10-8-15,-3 10 8 0,3-6 0 16,-4-7 0-16,-3 4 0 0,4 3 0 0,-4-7 0 0,0 7 0 0,4 0 0 0,-8-4 0 31,4 4-33-31,0 0-3 0,-4-7-1 0,4 4 0 0,-3-3 37 0,-1 0 0 0,1-7 0 0,-1 7 0 16,1-6 0-16,-1 3 21 0,4-9-2 0,-7 6-1 15,0 0-18-15,7-6 0 0,0 0 8 0,-10 6-8 0,-1-1 0 0,-3 1 8 16,3 0-8-16,4-6 0 0,-3 6 0 0,3-6 0 16,-7 6 0-16,3-3 0 0,4 3 0 0,-4-3 0 15,4 0 0-15,-3 3 0 0,3-6 0 0,-4 5 0 16,0-5 0-16,1 6 0 0,3 0 0 0,-4-6 0 15,4 6 0-15,0-6 0 0,7 0 0 0,-10 6 0 16,-1-6 0-16,11 0 0 0,-7-6 0 0,-4 6 0 0,4-6-13 16,0-6 5-16,4 7-3 15,-4-1 0-15,3 0 0 0,-3-3 0 16,4 3-16-16,3 0-3 0,-4-6-1 0,4 7 0 16,4-7-107-16,-4 6-22 0,0 0-4 0</inkml:trace>
  <inkml:trace contextRef="#ctx0" brushRef="#br0" timeOffset="680.425">14817 5644 1045 0,'-7'-9'44'15,"0"9"-36"1,7 0 42-16,-7 0 8 0,-1 0 2 0,1 0 0 15,7 0-13-15,-7 6-3 0,0-3 0 0,0 0 0 16,0 0-18-16,0 0-4 0,0 0-1 0,0 3 0 16,0 0 2-16,0 0 0 0,3-1 0 0,-3 7 0 15,0-6-1-15,0 3 0 0,4 0 0 0,-4 5 0 16,3-2-4-16,1-6-1 0,-1 6 0 0,0-3 0 0,1 2-17 16,-1 7 0-16,1-6 0 0,-1 5 0 0,4-5 20 0,0 3-2 0,-3 2-1 15,3-5 0-15,0 0-28 0,0-3-5 0,0-3-2 16,0 5 0-16,3-5 18 0,1 0 0 15,-1 0-8-15,4 0 8 0,1-6 0 0,-5 6 0 16,4-6 0-16,0-6 0 0,0 6 10 16,4-6-1-16,-4 6 0 0,0-12 0 0,4 6 0 0,-4-8 0 0,3 2 0 15,1 0 0-15,-4-5-9 0,3-1 0 16,1-3 0-16,-4 4 0 16,0 5 0-16,0-12-16 0,-3 10 4 0,3-4 1 0,-4-2 11 0,1 5 0 15,-1 6 0-15,1-3 0 0,-1 1 0 0,1-1-16 0,-4 3 2 0,0 0 1 16,0 0 13-16,0 3-11 0,0 6 11 0,0 0-10 15,0 0 2-15,0 0 0 0,0 0 0 0,0 0 0 16,0 0 8-16,-4 6 0 0,-3 3-9 0,4 3 9 16,-1 0 0-16,1-1 0 0,3 1 0 0,0 3 0 15,-4 0 24-15,4 5 12 0,0-2 2 0,4 2 1 16,-4 4-31-16,3-7-8 0,4-2 0 0,-3 3 0 16,3-1-19-16,0-5-5 0,0 3 0 0,0-6-1 15,4 0 25-15,-4 2 0 0,0-5 0 0,3 6 0 16,1-12-36-16,-4 6-3 0,4-6 0 15,-1 0 0-15,1 0-85 0,-1 0-16 0,1 0-4 0</inkml:trace>
  <inkml:trace contextRef="#ctx0" brushRef="#br0" timeOffset="1275.673">15120 5662 1074 0,'0'0'30'0,"-3"6"8"0,3 0-30 0,-4 5-8 0,0 1 0 0,1-6 0 16,3 6 52-16,0 2 10 0,0-2 2 0,0 0 0 15,0 0 0-15,3-4 0 0,-3 4 0 0,4 6 0 16,-4-6-52-16,4-1-12 0,-1 4 0 0,1 3 0 16,-1-7 34-1,1 7 4-15,3-6 1 0,-4 3 0 0,4 2-12 0,-3 1-3 0,-1-9 0 0,1 8 0 16,3-5-13-16,-4 0-3 0,1 0-8 0,-1 2 12 16,1-5-12-16,0 0 0 0,-1-3-12 0,-3-6 12 15,0 0 0-15,4 6 0 0,-4-6 0 0,0 0 0 16,0 0 44-16,0 0 16 0,0 0 4 0,0 0 0 15,-4-6-52-15,4 0-12 0,-3-3 0 0,3 0 0 16,-4-5 0-16,0 2 0 0,1 0 0 0,-1 0 0 16,-3-5 0-16,4 2 0 0,-4 3 0 0,3-5 0 15,-3-1 0-15,4 3 0 0,-4-2 0 0,0-1 0 16,0-3 0-16,3 10 0 0,-3-7 0 0,3 6 0 16,1-2 0-16,-4 2 0 0,7 0 0 0,-4 6 0 0,4-6 0 15,-3-2 0-15,-1 2 0 0,4 6 0 0,0-6 24 0,0 12 3 16,0 0 0-16,0-6 0 0,4-5-27 0,-4 2 0 0,3 0-14 15,1 3 5-15,-1-3 9 0,4-2 0 0,-3 5 0 16,3 0 0-16,0 0 0 0,0-3 0 16,0 0 0-16,0 3 0 0,4 3-19 0,-4-2-1 15,3 5-1-15,1-6 0 0,0 0 21 16,-1 6-11-16,1 0 11 0,3-6-8 16,0 6 8-16,4-6 0 0,-4 6 0 0,3-6 0 15,-2 6 0-15,2 0-10 0,1 0 1 0,-4-6 0 0,0 6-19 0,-3-3-3 0,3 0-1 0</inkml:trace>
  <inkml:trace contextRef="#ctx0" brushRef="#br0" timeOffset="1755.14">15635 4912 535 0,'-10'-12'11'0,"10"6"3"0,-4-5-14 15,4 11 0-15,0-6 0 0,0 6 0 0,0 0 83 0,0 0 13 0,0 0 4 16,0 0 0-1,0 0-32-15,0 0-5 0,0 0-2 0,0 0 0 16,0 6-9-16,4 0-3 0,-4 5 0 0,3-5 0 16,-3 9 0-16,0-3 0 0,0-1 0 0,4 7 0 0,-4-3-3 0,0 8-1 0,0-5 0 0,3 8 0 15,-3 4-8-15,0-7-1 0,4 10-1 0,-1-4 0 16,-3 9-8-16,4-5-2 0,-1 8 0 0,1-3 0 16,-4 3-11-16,3-3-2 0,1 6-1 0,-1-5 0 15,1 2-11-15,-1-3 0 0,1-3 0 0,-1 9 0 16,1-5 0-16,-1-4 0 0,1 9 0 0,0-6 0 15,3-3 0-15,-4 4 8 0,4-4-8 0,-3-3 0 16,3-2 0-16,-4 2 0 0,4-3 0 0,-3-2 0 16,3 2 9-16,-4-14-9 0,1 3 10 15,-4-7-10-15,4-5 15 0,-1 0-3 0,1 0-1 16,-4-6 0-16,0 0-11 0,0 0 0 0,3 0 0 0,4-6-11 16,-3 0-101-16,-1-5-20 0,4-7-4 15</inkml:trace>
  <inkml:trace contextRef="#ctx0" brushRef="#br0" timeOffset="2481.531">15942 5697 771 0,'-4'6'32'0,"4"-6"-32"15,0 6 80-15,0-3 10 0,0 0 2 0,0 0 0 16,-3 0-15-16,3-1-2 0,-4 4-1 0,4-6 0 16,-3 6-6-16,-1 0-2 0,1-6 0 0,-1 6 0 15,4 0-24-15,0 0-5 0,-3 0-1 0,3-6 0 16,0 6 0-16,0-6-1 0,0 0 0 0,0 0 0 16,0 0-15-16,0 5-2 0,0-5-1 0,0 0 0 15,7 9 3-15,-4 3 0 0,4-6 0 0,4-6 0 16,-4 6 0-16,0 0 0 0,4-6 0 0,-1 0 0 15,1 0-20-15,3 0 0 0,-3 0 0 0,3 0 0 16,-4-6 0-16,1 6 0 0,3-6 8 0,-3 0-8 16,-4 0 10-16,3-6-2 0,-3 6 0 0,0-2 0 15,-3 2-8-15,3 0 0 0,-4-6 0 0,1 0 8 16,-1 4-8-16,-3-4 0 0,0 6 0 0,0-6 0 16,-3 0-36-16,-1 7-10 0,1-1-2 0,-1 0 0 15,-3 0 16-15,4 0 4 0,-4-3 0 0,-4 3 0 16,4 0 7-16,-3 1 1 0,2-1 1 0,-2 6 0 15,-1-6 0-15,1 6 0 0,3 0 0 0,-4 0 0 0,-3 0 31 0,3 6 5 16,-3 0 2-16,4-1 0 0,-1 7-19 16,0 0 0-16,4 3 0 0,-3-4 0 0,3 7 0 0,-4-3 0 0,4 2 0 15,0 1 0-15,0 0-12 0,0-7-5 0,0 4-2 16,0-3 0-16,3 5 30 0,4-5 5 0,0 0 2 0,0 3 0 16,4-4-18-16,-1 1 0 0,1-6 0 0,3 3 0 15,0 0 38-15,0 0 1 0,0 2 0 0,4 1 0 16,-1 0-25-16,1-6-5 0,3 3-1 0,0 2 0 15,4-5-8-15,-1 0 12 16,-2 0-12-16,-1 0 12 0,3-6-12 0,-3 0 0 16,1 0 0-16,-1-6 0 15,0 6-28-15,0-6-7 0,3 0-1 0,-2-9-1 0,-1 4-106 0,0-1-21 0,0 0-4 0</inkml:trace>
  <inkml:trace contextRef="#ctx0" brushRef="#br0" timeOffset="3095.855">16260 5674 970 0,'0'0'27'0,"3"5"7"0,-3 1-34 16,0 6 0-16,4 0 0 0,-4 0 0 0,0 8 73 0,0-8 8 0,0 3 2 0,0 2 0 15,0 1-23-15,0-1-4 0,0-2 0 0,0 3-1 16,0-6-7-16,-4-1-2 0,4 1 0 0,0-3 0 16,0 0-9-16,-3 0-1 15,3-9-1-15,0 0 0 0,0 0 4 0,0 0 1 0,0 0 0 0,0 0 0 16,0 0 2-16,0 0 1 0,0 0 0 0,0 0 0 15,0 0-18-15,3-12-3 0,-3 6-1 0,0-3 0 16,4-3-6-16,-4 1-2 0,0-1 0 0,3 3 0 16,1-3-13-16,-4 0 8 0,3-5-8 0,1 11 0 15,-4-12 0-15,3 10 0 0,1 2 0 0,-4 0 0 16,3-6 0-16,1 6 0 0,-1-6 0 0,-3 4 0 16,0 8 0-16,0 0 0 0,0 0 0 0,0 0 0 15,0 0 0-15,0 0 0 0,7-3-10 0,-7 3 10 16,4-3 0-16,3 0-8 0,-4 3 8 0,1-3 0 15,3 0 0-15,0 0 0 0,0 3 0 0,0 0 0 16,0-6 0-16,0 6 0 0,0 6 0 0,0-6 0 16,1-6 0-16,-1 6-8 0,0 0 8 0,0-6 0 15,0 0 0-15,0 6 0 0,0 0 0 0,0 6 0 16,0-6-36-16,0 6-9 0,0-6-2 0,0 0 0 16,0 9 38-16,0 0 9 0,0 5 0 0,-3-2 0 0,3 0 0 15,-7 3 0-15,0 2 0 0,0 1 0 0,0-1 0 16,0-2 0-16,0 3 0 0,0-1 0 15,0 1 0-15,0-6 0 0,0 3 0 0,0 2 0 16,0-5 0-16,3-6 0 0,-3 3 0 0,4-3 0 0,-4-6-16 0,0 0 0 16,3 0-1-16,1 2 0 15,3-2-75-15,-3-2-16 0,3 2-2 0</inkml:trace>
  <inkml:trace contextRef="#ctx0" brushRef="#br0" timeOffset="3693.098">16828 4556 937 0,'-8'18'19'0,"5"-12"6"0,-1 6-25 16,1-4 0-16,-4 10 0 0,3 0 0 0,-3-4 74 0,4 10 10 0,-1-1 1 0,1 1 1 15,-1 2-30-15,1 4-7 0,3-4-1 0,-4 4 0 16,4 2-11-16,4-3-2 0,-4 4-1 16,3 2 0-16,-3-3-3 0,4-2-1 15,3 2 0-15,-4 3 0 16,4-2 4-16,-3-4 1 0,6 4 0 0,-3 2 0 0,-3-3-35 0,3-2 0 0,0 8 0 0,-3-9 0 15,3 3 24-15,0 7-1 0,-4-10-1 0,4 9 0 16,-3-8-22-16,-1 8 0 0,-3-12 0 0,4 10 8 16,-4-4-25-16,3-3-5 0,1-2-1 0,-1-4 0 15,-3 7 23-15,4 2 0 0,0-8 0 0,-4 5 0 16,3-3 0-16,-3-2 0 0,0-3 0 0,0-4 0 16,0 7 0-16,0-4 0 0,4-2 0 0,-4 0 0 15,0-4 0-15,0-2 0 0,0 6 0 0,0-12 0 16,0 5 0-16,0-11 0 0,0 0 0 0,0 0 0 15,0 0 0-15,0 0 0 0,0 0 0 0,0 0 0 16,0 0-56-16,0 0-6 0,0 0-2 0</inkml:trace>
  <inkml:trace contextRef="#ctx0" brushRef="#br0" timeOffset="4102.389">16633 5327 836 0,'-3'5'24'0,"-1"1"4"0,4-6-28 0,-3 6 0 0,-1 0 0 0,4-6 0 16,0 0 57-16,0 9 6 0,0-9 1 0,0 0 0 16,0 0 51-16,0 0 10 0,0 0 3 0,0 6 0 15,0-6-72-15,0 0-13 0,7 6-3 0,-7-6-1 16,4 0-11-16,3 0-3 16,0 0 0-16,0-6 0 0,4 6-25 0,-1-12 0 0,1 9 0 0,-1-3 0 15,5 0 0-15,-1 3 0 0,3 0 0 0,1-2 0 16,0-1 0-16,-1 6 0 0,4-12 0 0,4 12 0 15,-4-6 0-15,4 0 0 0,0 6 0 0,-1-6 0 16,1 6 0-16,0-6 0 0,-1 6 0 0,1-2 0 16,-4 2-97-16,4 0-25 0,-4 0-5 0,0 0-1 15,0-3 52-15,-3 0 9 0,0 0 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1T19:06:10.2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11652 10586 836 0,'-7'-6'24'0,"-3"0"4"0,3 3-28 0,-1 0 0 0,1 3 0 0,-3 3 0 16,3 0 57-16,-4 3 6 0,1 0 1 0,3 0 0 16,-4 0 0-16,0 0 0 0,4-1 0 0,-3 1 0 15,-1 0-52-15,4 6-12 0,0-3 0 0,-3-3 0 16,2 0 54-16,1 5 8 0,4-5 2 0,-8-3 0 15,11-3-52-15,-7 6-12 0,7-6 0 0,-7 6 0 16,7-6 0-16,0 0 0 0,-7 0 0 0,7 0 0 16,0 0 29-16,-10 3 3 0,10-3 1 0,0 0 0 15,0 0-14-15,0 0-3 0,0 0-1 0,0 0 0 16,0 0 1-16,0 0 0 0,0 0 0 0,0 0 0 16,0 0-16-16,3-3 0 0,1-3 0 0,-1 0 0 15,4-3-15-15,4 3-5 0,-1 1-2 0,4-1 0 0,-3 0 22 0,3 0 0 0,0 0 0 0,4-3 0 16,-4 3 0-1,4 0 0-15,-1 1 0 0,1-1 0 0,0-6 0 0,-1 0 0 0,1 6 0 16,-1 0 0-16,1-2 0 0,-4 5 0 16,4 0 0-16,-4-3 0 0,0 0-9 0,0 6 9 0,-3-6 0 15,3 0 0-15,-4 6-10 0,1-6 10 0,0 6-8 0,-4-3 8 16,0 3-10-16,0 0 10 0,0 0-12 0,-4 0 12 16,1 0-30-1,-4 0 1-15,0 0 0 0,0 0 0 0,0 0 29 0,0 0 0 16,0 0 0-16,0 0 0 15,0 0 20-15,0 0 11 0,-4 9 1 0,4-9 1 0,-7 12-17 0,0-6-4 0,0 0-1 0,0 0 0 16,0 2 14-16,-3-2 3 0,-1 0 1 0,4 6 0 16,0-6-29-16,0 0-8 0,0 0-1 0,7-6 0 15,-7 0 21-15,7 0 5 0,0 0 1 0,0 0 0 16,0 0-18-16,0 0-19 0,0 0 4 0,0 0 1 16,7 5-5-16,-4-10-1 0,8 5 0 0,-4-6 0 15,3 6 20-15,5-6-10 0,-5 0 10 0,4 0-8 16,4-6 8-16,-4 6 0 0,0 3 0 0,0-2-8 15,4 2 8-15,0 0 0 0,-4 3 0 0,7 0 0 16,-4 0-36-16,5 3-4 0,-1 0-2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636EA-AFB2-4069-83F2-AD2FB402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384EC-9956-4619-B17B-CA56F46C1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</a:t>
            </a:r>
            <a:r>
              <a:rPr lang="en-US" dirty="0" err="1"/>
              <a:t>vingt</a:t>
            </a:r>
            <a:r>
              <a:rPr lang="en-US" dirty="0"/>
              <a:t> et un </a:t>
            </a:r>
            <a:r>
              <a:rPr lang="en-US" dirty="0" err="1"/>
              <a:t>octobre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67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Hier</a:t>
            </a:r>
            <a:r>
              <a:rPr lang="en-US" dirty="0"/>
              <a:t>, Alice et Carol se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parlées</a:t>
            </a:r>
            <a:r>
              <a:rPr lang="en-US" dirty="0"/>
              <a:t> du spectacle à LCHS.</a:t>
            </a:r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la musique a </a:t>
            </a:r>
            <a:r>
              <a:rPr lang="en-US" dirty="0" err="1"/>
              <a:t>commencé</a:t>
            </a:r>
            <a:r>
              <a:rPr lang="en-US" dirty="0"/>
              <a:t>, 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dansé</a:t>
            </a:r>
            <a:r>
              <a:rPr lang="en-US" dirty="0"/>
              <a:t>, </a:t>
            </a:r>
            <a:r>
              <a:rPr lang="en-US" dirty="0" err="1"/>
              <a:t>l’un</a:t>
            </a:r>
            <a:r>
              <a:rPr lang="en-US" dirty="0"/>
              <a:t> à </a:t>
            </a:r>
            <a:r>
              <a:rPr lang="en-US" dirty="0" err="1"/>
              <a:t>l’autre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regardés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les </a:t>
            </a:r>
            <a:r>
              <a:rPr lang="en-US" dirty="0" err="1"/>
              <a:t>vrais</a:t>
            </a:r>
            <a:r>
              <a:rPr lang="en-US" dirty="0"/>
              <a:t> </a:t>
            </a:r>
            <a:r>
              <a:rPr lang="en-US" dirty="0" err="1"/>
              <a:t>amoureux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82EDCD9-D2B4-42FC-813C-51EFF33ECB03}"/>
                  </a:ext>
                </a:extLst>
              </p14:cNvPr>
              <p14:cNvContentPartPr/>
              <p14:nvPr/>
            </p14:nvContentPartPr>
            <p14:xfrm>
              <a:off x="2466360" y="91800"/>
              <a:ext cx="6451920" cy="3210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82EDCD9-D2B4-42FC-813C-51EFF33ECB0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7000" y="82440"/>
                <a:ext cx="6470640" cy="322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153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3ECE1-35F3-450F-B3E2-473BEDCA7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82ADA-2019-45C3-87DA-7B2D12ED4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lundi</a:t>
            </a:r>
            <a:r>
              <a:rPr lang="en-US" dirty="0"/>
              <a:t>, Justin et Celine se ________________________________.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1989039-9375-43DB-BCA0-7A383F025CE9}"/>
                  </a:ext>
                </a:extLst>
              </p14:cNvPr>
              <p14:cNvContentPartPr/>
              <p14:nvPr/>
            </p14:nvContentPartPr>
            <p14:xfrm>
              <a:off x="5151240" y="1640160"/>
              <a:ext cx="1032840" cy="853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1989039-9375-43DB-BCA0-7A383F025C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41880" y="1630800"/>
                <a:ext cx="1051560" cy="87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2151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94101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espions</a:t>
            </a:r>
            <a:r>
              <a:rPr lang="en-US" dirty="0"/>
              <a:t>, </a:t>
            </a:r>
            <a:r>
              <a:rPr lang="en-US" dirty="0" err="1"/>
              <a:t>où</a:t>
            </a:r>
            <a:r>
              <a:rPr lang="en-US" dirty="0"/>
              <a:t> se </a:t>
            </a:r>
            <a:r>
              <a:rPr lang="en-US" dirty="0" err="1"/>
              <a:t>sont-ils</a:t>
            </a:r>
            <a:r>
              <a:rPr lang="en-US" dirty="0"/>
              <a:t> </a:t>
            </a:r>
            <a:r>
              <a:rPr lang="en-US" dirty="0" err="1"/>
              <a:t>retouvés</a:t>
            </a:r>
            <a:r>
              <a:rPr lang="en-US" dirty="0"/>
              <a:t> </a:t>
            </a:r>
            <a:r>
              <a:rPr lang="en-US" dirty="0" err="1"/>
              <a:t>hier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659EAF6-D816-43C8-B20F-559CB3352708}"/>
                  </a:ext>
                </a:extLst>
              </p14:cNvPr>
              <p14:cNvContentPartPr/>
              <p14:nvPr/>
            </p14:nvContentPartPr>
            <p14:xfrm>
              <a:off x="4116240" y="3785400"/>
              <a:ext cx="217440" cy="63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659EAF6-D816-43C8-B20F-559CB33527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06880" y="3776040"/>
                <a:ext cx="236160" cy="8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413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A quelle heure vous brossez-vous les dents?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F01A547-4675-4606-9C6F-8385B483FA0E}"/>
                  </a:ext>
                </a:extLst>
              </p14:cNvPr>
              <p14:cNvContentPartPr/>
              <p14:nvPr/>
            </p14:nvContentPartPr>
            <p14:xfrm>
              <a:off x="1921680" y="1848960"/>
              <a:ext cx="9494640" cy="798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F01A547-4675-4606-9C6F-8385B483FA0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12320" y="1839600"/>
                <a:ext cx="9513360" cy="81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609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636EA-AFB2-4069-83F2-AD2FB402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384EC-9956-4619-B17B-CA56F46C1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</a:t>
            </a:r>
            <a:r>
              <a:rPr lang="en-US" dirty="0" err="1"/>
              <a:t>vingt</a:t>
            </a:r>
            <a:r>
              <a:rPr lang="en-US" dirty="0"/>
              <a:t> et un </a:t>
            </a:r>
            <a:r>
              <a:rPr lang="en-US" dirty="0" err="1"/>
              <a:t>octobre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55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Despite a life which had much hardship and tragedy, Edith Piaf had a great triumph late in her career with the song “Je ne </a:t>
            </a:r>
            <a:r>
              <a:rPr lang="en-US" sz="2800" b="1" dirty="0" err="1"/>
              <a:t>regrette</a:t>
            </a:r>
            <a:r>
              <a:rPr lang="en-US" sz="2800" b="1" dirty="0"/>
              <a:t> </a:t>
            </a:r>
            <a:r>
              <a:rPr lang="en-US" sz="2800" b="1" dirty="0" err="1"/>
              <a:t>rien</a:t>
            </a:r>
            <a:r>
              <a:rPr lang="en-US" sz="2800" b="1" dirty="0"/>
              <a:t>.”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1099751" y="1825625"/>
            <a:ext cx="10254049" cy="4351338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443" y="2083937"/>
            <a:ext cx="3723739" cy="372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5F8309-D1BD-4AFC-8EC9-E9AC86F35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93C97-6152-4F2D-B86F-D719B166F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roman-photo</a:t>
            </a:r>
          </a:p>
          <a:p>
            <a:pPr marL="0" indent="0" algn="ctr">
              <a:buNone/>
            </a:pPr>
            <a:r>
              <a:rPr lang="en-US" dirty="0"/>
              <a:t>pp. 120 - 121</a:t>
            </a:r>
          </a:p>
        </p:txBody>
      </p:sp>
    </p:spTree>
    <p:extLst>
      <p:ext uri="{BB962C8B-B14F-4D97-AF65-F5344CB8AC3E}">
        <p14:creationId xmlns:p14="http://schemas.microsoft.com/office/powerpoint/2010/main" val="56405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4E215-1D39-4121-A22B-C4ACD326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7A805-6729-40EE-8290-C9D948C2C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drôle</a:t>
            </a:r>
            <a:r>
              <a:rPr lang="en-US" dirty="0"/>
              <a:t> de surprise</a:t>
            </a:r>
          </a:p>
          <a:p>
            <a:pPr marL="0" indent="0">
              <a:buNone/>
            </a:pPr>
            <a:r>
              <a:rPr lang="en-US" dirty="0"/>
              <a:t>un surprise </a:t>
            </a:r>
            <a:r>
              <a:rPr lang="en-US" dirty="0" err="1"/>
              <a:t>drôle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29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DBC7C6E-094A-4249-B464-C4ED6DBE0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3C3842-837C-466E-8F90-AFDB412D6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me </a:t>
            </a:r>
            <a:r>
              <a:rPr lang="en-US" dirty="0" err="1"/>
              <a:t>demande</a:t>
            </a:r>
            <a:r>
              <a:rPr lang="en-US" dirty="0"/>
              <a:t> </a:t>
            </a:r>
            <a:r>
              <a:rPr lang="en-US" dirty="0" err="1"/>
              <a:t>pourquoi</a:t>
            </a:r>
            <a:r>
              <a:rPr lang="en-US" dirty="0"/>
              <a:t> tout le monde </a:t>
            </a:r>
            <a:r>
              <a:rPr lang="en-US" dirty="0" err="1"/>
              <a:t>pense</a:t>
            </a:r>
            <a:r>
              <a:rPr lang="en-US" dirty="0"/>
              <a:t> que Napoléon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court.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nous</a:t>
            </a:r>
            <a:r>
              <a:rPr lang="en-US" dirty="0"/>
              <a:t> </a:t>
            </a:r>
            <a:r>
              <a:rPr lang="en-US" dirty="0" err="1"/>
              <a:t>demandons</a:t>
            </a:r>
            <a:r>
              <a:rPr lang="en-US" dirty="0"/>
              <a:t> </a:t>
            </a:r>
            <a:r>
              <a:rPr lang="en-US" dirty="0" err="1"/>
              <a:t>pourquoi</a:t>
            </a:r>
            <a:r>
              <a:rPr lang="en-US" dirty="0"/>
              <a:t> on </a:t>
            </a:r>
            <a:r>
              <a:rPr lang="en-US" dirty="0" err="1"/>
              <a:t>chante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lune </a:t>
            </a:r>
            <a:r>
              <a:rPr lang="en-US" dirty="0" err="1"/>
              <a:t>bleue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3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61853-7DE4-4A87-9A44-426F97A0E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F1A08-5E16-46B9-90AD-E4CBCCC61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Je </a:t>
            </a:r>
            <a:r>
              <a:rPr lang="en-US" dirty="0" err="1"/>
              <a:t>t’aime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/>
              <a:t>Tu </a:t>
            </a:r>
            <a:r>
              <a:rPr lang="en-US" dirty="0" err="1"/>
              <a:t>m’aimes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/>
              <a:t>Nous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famille</a:t>
            </a:r>
            <a:r>
              <a:rPr lang="en-US" dirty="0"/>
              <a:t> </a:t>
            </a:r>
            <a:r>
              <a:rPr lang="en-US" dirty="0" err="1"/>
              <a:t>heureuse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Nous </a:t>
            </a:r>
            <a:r>
              <a:rPr lang="en-US" dirty="0" err="1"/>
              <a:t>nous</a:t>
            </a:r>
            <a:r>
              <a:rPr lang="en-US" dirty="0"/>
              <a:t> </a:t>
            </a:r>
            <a:r>
              <a:rPr lang="en-US" dirty="0" err="1"/>
              <a:t>aimons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E252C3-32E4-4D61-A6A2-779AEF213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734" y="1653407"/>
            <a:ext cx="3702326" cy="207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59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59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réfléchis</a:t>
            </a:r>
            <a:r>
              <a:rPr lang="en-US" sz="2800" b="1" dirty="0"/>
              <a:t> </a:t>
            </a:r>
            <a:r>
              <a:rPr lang="en-US" sz="2800" b="1" dirty="0" err="1"/>
              <a:t>reciproques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535"/>
            <a:ext cx="10515600" cy="4631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parle</a:t>
            </a:r>
            <a:r>
              <a:rPr lang="en-US" dirty="0"/>
              <a:t> à Celine.</a:t>
            </a:r>
          </a:p>
          <a:p>
            <a:pPr marL="0" indent="0">
              <a:buNone/>
            </a:pPr>
            <a:r>
              <a:rPr lang="en-US" dirty="0"/>
              <a:t>Celine </a:t>
            </a:r>
            <a:r>
              <a:rPr lang="en-US" dirty="0" err="1"/>
              <a:t>parle</a:t>
            </a:r>
            <a:r>
              <a:rPr lang="en-US" dirty="0"/>
              <a:t> à Justin.</a:t>
            </a:r>
          </a:p>
          <a:p>
            <a:pPr marL="0" indent="0">
              <a:buNone/>
            </a:pPr>
            <a:r>
              <a:rPr lang="en-US" dirty="0"/>
              <a:t>Justin et Celine se </a:t>
            </a:r>
            <a:r>
              <a:rPr lang="en-US" dirty="0" err="1"/>
              <a:t>parlent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J’aime</a:t>
            </a:r>
            <a:r>
              <a:rPr lang="en-US" dirty="0"/>
              <a:t> ma femme, et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m’aime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Ma femme et </a:t>
            </a:r>
            <a:r>
              <a:rPr lang="en-US" dirty="0" err="1"/>
              <a:t>moi</a:t>
            </a:r>
            <a:r>
              <a:rPr lang="en-US" dirty="0"/>
              <a:t> nous </a:t>
            </a:r>
            <a:r>
              <a:rPr lang="en-US" dirty="0" err="1"/>
              <a:t>aimons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mardi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retrouves</a:t>
            </a:r>
            <a:r>
              <a:rPr lang="en-US" dirty="0"/>
              <a:t> ton chef </a:t>
            </a:r>
            <a:r>
              <a:rPr lang="en-US" dirty="0" err="1"/>
              <a:t>espion</a:t>
            </a:r>
            <a:r>
              <a:rPr lang="en-US" dirty="0"/>
              <a:t> au Parc </a:t>
            </a:r>
            <a:r>
              <a:rPr lang="en-US" dirty="0" err="1"/>
              <a:t>Monceau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Ton chef et </a:t>
            </a:r>
            <a:r>
              <a:rPr lang="en-US" dirty="0" err="1"/>
              <a:t>toi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retrouvez</a:t>
            </a:r>
            <a:r>
              <a:rPr lang="en-US" dirty="0"/>
              <a:t> le </a:t>
            </a:r>
            <a:r>
              <a:rPr lang="en-US" dirty="0" err="1"/>
              <a:t>mardi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172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42443</TotalTime>
  <Words>217</Words>
  <Application>Microsoft Office PowerPoint</Application>
  <PresentationFormat>Widescreen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Travail de cloche</vt:lpstr>
      <vt:lpstr>PowerPoint Presentation</vt:lpstr>
      <vt:lpstr>Despite a life which had much hardship and tragedy, Edith Piaf had a great triumph late in her career with the song “Je ne regrette rien.” </vt:lpstr>
      <vt:lpstr>PowerPoint Presentation</vt:lpstr>
      <vt:lpstr>PowerPoint Presentation</vt:lpstr>
      <vt:lpstr>PowerPoint Presentation</vt:lpstr>
      <vt:lpstr>PowerPoint Presentation</vt:lpstr>
      <vt:lpstr>Les réfléchis reciproques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638</cp:revision>
  <cp:lastPrinted>2017-09-11T13:53:50Z</cp:lastPrinted>
  <dcterms:created xsi:type="dcterms:W3CDTF">2016-10-03T16:25:09Z</dcterms:created>
  <dcterms:modified xsi:type="dcterms:W3CDTF">2024-10-21T19:15:19Z</dcterms:modified>
</cp:coreProperties>
</file>