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87" r:id="rId2"/>
    <p:sldId id="437" r:id="rId3"/>
    <p:sldId id="331" r:id="rId4"/>
    <p:sldId id="369" r:id="rId5"/>
    <p:sldId id="501" r:id="rId6"/>
    <p:sldId id="502" r:id="rId7"/>
    <p:sldId id="486" r:id="rId8"/>
    <p:sldId id="438" r:id="rId9"/>
    <p:sldId id="43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7"/>
            <p14:sldId id="437"/>
            <p14:sldId id="331"/>
            <p14:sldId id="369"/>
            <p14:sldId id="501"/>
            <p14:sldId id="502"/>
            <p14:sldId id="486"/>
            <p14:sldId id="438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19T15:54:19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22571 15675 2026 0,'0'0'44'0,"0"0"10"0,0 0 2 0,-7 4 1 15,7-4-45-15,0 0-12 0,0 0 0 0,0 0 0 16,0 0 27-16,0 0 3 0,0 0 1 0,0 0 0 16,0 0 14-16,0-7 3 0,3 4 1 0,1-3 0 15,-1 3-26-15,4 0-6 0,4-1-1 0,-4 4 0 16,4 0-16-16,3 0 0 0,-4 4 0 0,8-1 0 15,-4 0-12-15,0 0-7 0,0 0-1 0,0 3 0 16,4-2-172-16,-4-4-36 0,18 3-6 0,-11-6-2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1T14:44:07.9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5151 5224 363 0,'0'0'0'0,"0"0"16"0,0 0-16 0,0 0 0 0,0 0 0 0,0 0 0 15,0 0 106-15,0 0 18 0,0 0 3 0,0 0 1 16,0 0-52-16,-4-3-9 0,4 3-3 0,-11-6 0 16,11 6-20-16,-3-3-4 0,3 3 0 0,0 0-1 15,-7-3-1-15,7 3 0 0,0 0 0 0,0 0 0 16,0 0-6-16,0 0 0 0,0 0-1 0,0 0 0 16,0 0-3-16,-7 3-1 0,7-3 0 0,-7 3 0 15,0 6-8-15,3-3-2 0,1 5 0 0,-1-5 0 16,1 6-8-16,3 3-1 0,0-4-8 0,0 1 12 15,0 6 17-15,0-6 3 0,0 2 1 0,0 10 0 16,3-12-33-16,1 5 0 0,-1-2 0 0,1 3 0 16,-1-1 0-16,1-2 0 0,-1 0 0 0,1 5 0 15,3-2 0-15,-4-1 0 0,4 10-15 0,4-9 5 16,-7 8 10-16,3-2 0 0,-4-1 0 0,1 4 0 16,-4 2 0-16,3-11 12 0,1 8-2 0,-4-2-1 15,3 2-9-15,-3-8 0 0,0 5 0 0,0-2 0 0,0 2 0 16,-3-8 0-16,-1 3-10 0,1-1 10 15,3-5 0-15,-4 3 0 0,4 2 0 0,-7 1 0 16,4-6 0-16,-1-6 0 0,1 8 0 0,-5-5 0 16,5 0 0-16,-1 3 0 0,1-6 8 0,-1 5-8 15,4-5 22-15,-3-3 1 0,3-3 0 0,-4 6 0 16,4-6-4-16,0 0-1 0,0 0 0 0,0 0 0 0,0 0 4 0,0 0 1 16,0 0 0-16,0 0 0 0,0 0-23 0,-7-3 0 0,-3 0 0 15,-1 0 0-15,0-3 0 0,1-5 0 0,-1 5 0 16,-3-6 0-16,4-3 35 0,-8 3 2 0,0 1 1 15,4-1 0 1,-3-6-54-16,-1 1-12 0,0 2-1 0,4-3-1 0,0-2-10 0,-4 8-1 0,4-12-1 16,0 7 0-16,4-1-2 0,-1 3 0 0,4-2 0 15,0 5 0-15,0-6-134 0,0 4-27 0</inkml:trace>
  <inkml:trace contextRef="#ctx0" brushRef="#br0" timeOffset="499.313">4879 4977 642 0,'0'0'27'0,"0"0"-27"16,0 0 48-16,-4 12 4 0,1-7 0 0,3-5 1 16,-4 6 23-16,4-6 5 0,-3 6 1 0,3-6 0 15,0 0 0-15,0 0 0 0,0 0 0 16,0 0 0-1,0 0-42-15,0 0-8 0,0 0-1 0,0 0-1 0,0 0 27 0,0 0 6 0,0 0 1 0,0 0 0 16,0 0-52-16,0 0-12 0,0 0 0 0,0 0 0 16,3 0 0-16,1 6 0 0,3-6 0 0,0 6 0 15,4-6 15-15,-4 0 0 0,0 0 0 0,0 0 0 16,0 0-15-16,3 0 8 0,4 0-8 0,1 0 0 16,-1 0 8-16,0 6-8 0,3-6 0 0,5 3 0 15,-8 3 0-15,3 0 0 0,5-1 0 0,-1 1 0 16,-4 0-20-16,5 0 4 0,-8-6 0 0,0 6 0 15,0-6 16-15,0 0 0 0,0 0 0 0,0 0 0 16,-3 0 0-16,3-6 0 0,-4 6 0 0,8-6 0 16,-7 0-55-16,3 6-7 0,0-6-2 0,4 1 0 15,-4-1 0-15,3 0 0 0,1 3 0 0</inkml:trace>
  <inkml:trace contextRef="#ctx0" brushRef="#br0" timeOffset="1382.437">5373 5791 851 0,'0'0'36'15,"0"0"-36"1,0 0 109-16,0 0 15 0,0 0 4 0,0 0 0 15,0 0-52-15,0 0-11 0,0 0-1 0,0 0-1 16,0 0-22-16,0 0-4 0,0 0-1 0,0 0 0 0,0 0-12 16,0 0-4-16,0 0 0 0,0 0 0 0,0 0-8 15,0 0-3-15,7 0 0 0,0 0 0 0,4 0-9 16,-1 0-12-16,-3 6 2 0,0-6 1 0,4 6 9 0,3-6 0 16,-4 6 0-16,5 0 0 15,-5-6 0-15,4 5 12 0,-3-5-2 0,3 6-1 0,-3-6-17 16,-4 0-4-16,0 0-1 0,3 0 0 0,1-6 13 15,-1 6 0-15,1-5 0 0,0-1 0 16,-4 0 14-16,3-6-1 0,1 0 0 0,-1 4 0 0,5-4-5 0,-8 0 0 0,0 0-8 16,0-2 12-16,0 2-12 0,0 0-12 0,0 0 3 15,0 1 0-15,0-1 9 0,-4 3 0 0,5 0 0 0,-5 0 0 16,1-2 0-16,-1 5 0 0,-3 0 0 0,4 0 0 16,-4-3-17-16,0 0-2 0,0 3 0 0,0 3 0 15,-4-2-23-15,1-1-5 0,-1 0-1 16,-3 0 0-16,0-6 25 0,-4 6 5 15,4-3 1-15,-3 7 0 0,-1-4 29 0,1 3 7 0,-12-3 1 0,8 0 0 16,-3 6-20-16,-1 0 0 0,0 0 0 0,4 6 0 16,0-6 28-16,4 9 0 0,-1-3-1 0,-7 5 0 15,11 7-19-15,0 0-8 0,4-4 0 16,-1 10 8-16,1-1-8 0,3 1 0 0,0 2 0 0,0-2 0 16,3-4 0-16,1 10 0 0,-1-13 0 0,1 10 0 15,-1-10 0-15,4 4 0 0,-3-3 0 0,-1 5 0 16,8-8-28-16,-4 3 0 0,0-7-1 0,-3 7 0 15,-1-12 60-15,4 6 12 0,-3 2 2 0,3-8 1 16,0 6-25-16,0-6-5 0,3 0 0 0,1 0-1 16,-4 2-15-16,4-2 11 0,-1 0-11 0,1-3 10 15,7 0-10-15,-8-3 0 0,1 6 0 0,-1-6 0 16,4 0 0-16,4 0-12 0,-4 0 2 0</inkml:trace>
  <inkml:trace contextRef="#ctx0" brushRef="#br0" timeOffset="8160.961">7161 5056 980 0,'0'0'20'0,"0"0"5"0,0 0-25 0,-3 6 0 0,3-6 0 0,-7 0 0 31,7 0 73-31,0 0 10 0,0 0 1 0,-11 6 1 0,11-6-14 0,0 0-3 0,0 0-1 0,0 0 0 16,0 0-26-16,0 0-5 0,-7-6 0 0,4 0-1 16,-1 0-11-16,1 0-3 0,-1 1 0 0,4 2 0 15,-3-6-5-15,3 6-2 0,-4-3 0 0,4 0 0 16,0 0-14-16,0 0 0 0,-4 0 0 0,4-5 0 16,-3-1 28-16,-1 3 4 0,1 3 0 0,-1 0 0 15,1 0-23-15,3 6-9 0,-4-11 8 0,-3 5-8 16,4 0 0-16,-4 0 0 0,3-3 8 0,-3 3-8 15,0 0 0-15,0-5 0 0,-4 11 0 0,8-6 0 16,-11 6 0-16,7-6 0 0,0 0-11 0,0 6 11 16,0 0-11-16,-1 0 11 0,1 0-13 0,0 6 5 15,-3-6-2-15,3 6 0 0,0-6 0 0,-4 6 0 0,4 5-1 0,0-5 0 16,0 3 0-16,3 3 0 0,1 0 11 16,-8-1-8-16,4 1 8 0,0 3-8 0,4 3 8 0,-1-1 0 15,1-5-9-15,-1 9 9 0,1-4 0 0,3 1 0 16,-4 5 0-16,4-8 0 15,-4 3 0-15,4-1 0 0,-3-5 0 0,-1 9 0 16,1-4 0-16,-1-2 0 0,-3 14 0 0,0 1 0 16,4-4 0-16,-4-2 0 0,0 2 0 0,0 4 0 15,-1-4 32-15,1 3 2 0,4 1 0 0,3 2 0 0,-4 1-26 0,1 2-8 0,-1-9 0 0,4 10 0 16,-7-7 0-16,7 3 0 0,-3-5 0 0,-1 2 0 16,4-2 29-16,0 2-1 0,-3-6 0 0,3 1 0 15,0 2-44-15,-4-2-8 0,8 2-3 16,-8-2 0-16,4-3 27 0,-3 2 0 0,-1 1 0 0,1-7 0 15,-1 4 0-15,1-9 8 0,-1 5-8 0,0-5 8 16,1-3-8-16,-1 3 12 0,1-7-4 0,3 7 0 16,0-12 4-16,0 0 2 0,0 0 0 0,0 0 0 15,0 0-14-15,-4 6 0 0,4-6 0 0,0 0 0 16,0 0-16-16,0 0 0 0,0 0 0 0,0 0 0 16,0 0-32-16,0 0-7 0,-3 9-1 0,3-9 0 15,0 0-111-15,0 0-22 0,0 0-5 16</inkml:trace>
  <inkml:trace contextRef="#ctx0" brushRef="#br0" timeOffset="8589.455">6540 5450 1220 0,'0'0'34'0,"0"0"9"15,0 0-35-15,0 0-8 0,0 0 0 0,8 15 0 16,-1-3 47-16,0-1 7 0,0 1 2 0,0 0 0 16,0-6-13-16,3 3-3 0,-3-1 0 0,4 1 0 15,0-3-40-15,-1 0 0 0,1 0-8 0,-1-6 8 16,-3 6 36-16,4-6 16 0,0 0 2 0,-1 0 1 16,4 0-37-16,0-6-7 0,1 6-2 0,2-6 0 15,4-6 5-15,-10 6 1 0,7 0 0 0,-4 1 0 16,0-1-24-16,3 3-5 0,-2-3-1 0,-1 6 0 15,3-6 24-15,1 6 5 0,-7-6 1 0,-1 0 0 16,4 6-75-16,-3 6-16 0,-1 0-2 0</inkml:trace>
  <inkml:trace contextRef="#ctx0" brushRef="#br0" timeOffset="9333.231">7257 5706 1267 0,'0'0'28'0,"0"0"5"0,0 0 2 0,0 0 1 0,0 0-36 15,0 0 0-15,0 0 0 0,0 0 0 0,0 0 58 0,0 0 5 16,0 0 1-16,0 0 0 0,-7 3 0 0,3 0 0 16,4-3 0-16,-11 3 0 0,4-3-64 0,-3 3 0 15,-1 0-9-15,1-1 0 0,-1 4 9 0,4-6 0 16,-4 12 0-16,1-6 0 0,6 6 0 0,-6 0 12 15,3 2-2-15,-4 4-1 0,4-6-27 0,0 5-6 16,0-2 0-16,0 3-1 16,3-1 25-16,-3-5 0 0,4 3 0 0,-4 2 0 15,3 1 16-15,-3-3 1 0,4 2 1 0,-4 7 0 16,3-7 10-16,0 1 1 0,1-3 1 0,-1-3 0 16,4 5-7-16,0-11-2 0,0 0 0 0,0-6 0 15,0 0 4-15,0 0 1 0,0 0 0 0,0 0 0 16,7 3-26-16,-7-3 0 0,8 0-14 0,2 0 5 0,1-6 32 0,-1 0 6 15,1 3 2-15,-1-9 0 16,1 1-50-16,0-1-9 0,-1 3-3 0,4 0 0 0,-7-5 31 0,4 2 0 0,3 0 0 0,-7 0 0 16,4-2 0-16,-4 8 0 0,0-6 0 0,0 0 0 15,-4 0 0-15,4 7 0 0,-3-4 0 0,0 3 0 16,-4 0 0-16,0 0 0 0,3 0 0 0,-6 6 0 16,3-12 0-16,-4 12 0 0,4-5 0 15,-4-1 0-15,1 6 0 16,-1 0 0-16,4 0 0 0,-3 0 0 0,3 0 0 15,0 0 0-15,0 0 0 0,0 0 0 16,0 0 0-16,0 0 0 0,0 6 0 0,-4-1 0 0,4 1 0 0,-3 0 0 0,3 6 0 0,0-6 0 16,3 3 0-16,1-3 0 0,-4-6 0 0,3 17 0 15,1-11 0-15,-4 6 0 0,3 0 0 0,-3 2 0 16,0-2 0-16,4-6 0 0,-4 6 0 0,4-1 0 16,-1-2 0-16,-3 0 0 0,4 0 0 0,-4-3 0 15,3 6 0-15,1-1 0 0,-1-5 0 0,1 0 0 16,-1 0 0-16,-3-6 0 0,11 3 0 0,-8 0 0 15,4 6-26-15,0-9 1 0,-3 11 0 0,7-11 0 16,-4 0-89-16,0 0-18 0,3-11-3 0</inkml:trace>
  <inkml:trace contextRef="#ctx0" brushRef="#br0" timeOffset="9883.769">7652 5844 858 0,'0'0'24'0,"0"0"6"0,0 0-30 15,0 0 0-15,0 0 0 0,0 0 0 0,0 0 59 0,0 0 5 16,0-6 2-16,0 6 0 0,0 0-9 0,0 0-1 16,0 0-1-16,0 0 0 0,0 0-43 0,0 0-12 0,0 0 0 0,0 6 0 31,0 3 52-31,0 3 7 0,3 5 1 0,-3-5 0 0,0 9-24 0,0-4-5 0,-3 1-1 15,-4 8 0-15,7-2-2 0,-4-4-1 16,4-2 0-16,0 0 0 16,0-1-13-16,-3-5-2 0,3-3-1 0,0 3 0 15,0-6-11-15,0-6 0 0,0 0 0 0,0 0 0 16,0 0 0-16,0-6 0 0,3-3 0 0</inkml:trace>
  <inkml:trace contextRef="#ctx0" brushRef="#br0" timeOffset="10135.214">7595 5241 1355 0,'0'0'28'0,"-7"0"8"16,0 6-36-16,4 0 0 0,-4 6 0 0,0-6 0 15,3 0 42-15,0 0 2 0,4-6 0 0,-7 8 0 16,4-8-44-16,3 0-24 0,0 0 4 0</inkml:trace>
  <inkml:trace contextRef="#ctx0" brushRef="#br0" timeOffset="11121.038">8230 5618 1160 0,'-10'6'32'0,"3"-1"9"0,0 1-33 0,0 6-8 0,-1-6 0 0,1 0 0 16,4 3 35-16,-4-3 5 0,7-6 0 0,0 0 1 15,-7 0 36-15,7 0 7 0,-7 5 2 0,7-5 0 16,0 0-35-16,-4 0-7 0,-6 6-2 0,10-6 0 15,-7 0 18-15,-4 0 3 0,4-6 1 0,0 6 0 16,0 0-52-16,0 0-12 0,0-5 0 0,0 5 0 16,-4 0 0-16,4 0 0 0,-4 0 0 0,1 5 0 15,-1 1 0-15,-3 6 9 0,4-6-9 0,-1 6 8 16,-3 2-8-16,3-2 0 0,1 0-10 0,-4 0 10 16,3-4-12-16,0 10 12 0,1-6-13 15,3 5 5-15,0-5 8 0,3 0 0 0,-3-3 0 0,7 3 0 0,-3-7-8 0,3 1 8 16,0-6-8-16,0 0 8 15,-4 6 0-15,4 0-10 0,4 0 10 0,-4-6 0 0,0 0 0 16,3 3 0-16,8 0 0 0,-4 0 0 16,0 0 0-16,3-3 9 0,1 0-9 0,0 0 8 15,-1-3-8-15,4 3 0 0,-3-3 0 0,3 0 0 16,0 3 0-16,0 0 0 0,-3 0 9 0,3 3-9 0,-4-3 0 0,5 3 0 16,-5-3 0-16,1 3 0 0,3-3 0 0,-4 0 0 15,1 9 0-15,0-4 0 0,-1-5 0 0,1 6 0 16,-4 0-12-16,0 0 4 0,0 0-5 0,-4 0-1 15,5 0 0-15,-1 3 0 16,-4 2 14-16,4 1 0 0,-3-6 0 0,-1 0 0 0,-3 0 0 0,4 0 0 0,-4-6 0 16,0 5 0-16,0 1 0 0,3 0 0 0,-3-6 0 0,0 6 0 15,0-6 0-15,0 0 13 0,0 0-2 0,-3 9-1 16,3-9-10-16,-7 6 0 0,3 0 0 16,-6 0 8-16,-1 5-45 15,0-5-10-15,1-3-1 0,-4 3-1 0,0-3 39 16,0 3 10-16,-4 3 0 0,4-3 0 0,0-1 0 0,0-5-10 15,-1 0 10-15,5 0-10 0,-4 0 10 16,3-5 0-16,1 5 0 0,3-6 0 16,-4 6-12-16,0 0-1 0,4 0 0 0,0 0 0 15,0 0-27-15,4-9-4 0,-1 3-2 0,1 3 0 16,3-6-134-16,3 3-28 0</inkml:trace>
  <inkml:trace contextRef="#ctx0" brushRef="#br0" timeOffset="11814.962">8611 5841 1337 0,'-3'-3'28'0,"-4"3"6"0,7 0-34 0,-7-3 0 0,0 3 0 0,0 0 0 15,-1 0 58-15,1-3 5 0,0-3 1 0,0 6 0 16,0 0-8-16,7 0 0 0,-7 0-1 0,0 0 0 15,4 0-46-15,-1 9-9 0,4-9 0 0,-7 3 0 16,0 3 0-16,0 3 15 0,3-3-3 0,-3 5-1 16,4 1-29-16,-4-6-6 0,3 3 0 0,-3 0-1 15,4 5-11-15,-4-2-3 0,3 0 0 0,1 0 0 16,-1-1 58-16,1 10 11 0,-1-15 2 0,0 6 1 0,1-1-20 0,3-2-4 16,-4 0-1-16,4 0 0 15,0-9 10-15,0 0 2 0,0 0 0 0,0 0 0 16,4 6 9-16,3-6 3 0,0 6 0 0,0-6 0 15,0 0-16-15,4 0-4 0,-1 0 0 0,4 0 0 16,-3-6-4-16,0 0-8 0,3 0 11 0,0 0-11 16,-4 0 12-16,1-3-12 0,3-2 12 0,0 5-12 15,-3-6 8-15,-1 6-8 0,1-11 0 0,0 8 0 16,-4 3 0-16,0-6 0 0,-4 6-15 0,1-6 5 16,-1 7-7-16,1-4-2 0,-1 3 0 0,-3 3 0 15,0 3-6-15,0-3-2 0,0-3 0 0,0 6 0 16,0 0 39-16,0 0 8 0,0 0 2 0,0 0 0 15,-3-6-8-15,3 6-2 0,0 0 0 0,0 0 0 16,0 0-12-16,0 0 11 0,-7 0-11 0,7 0 10 0,0 0-10 16,0 0 0-16,0 0 0 0,-7 6 0 0,3 3 0 0,1 0 0 0,-1 5 0 15,1-2 0-15,-1 0 0 0,4 0 0 0,-4-6 0 0,4 8 0 16,0 4 0-16,0-6 0 0,0-1 0 0,4 1 8 16,0-3-8-16,-1-3 0 0,1 0 0 0,-1 0 8 15,4 0-8-15,0-1-9 0,4 1 9 0,-4-6-13 16,3 0-30-1,1 0-5-15,0-6-2 0</inkml:trace>
  <inkml:trace contextRef="#ctx0" brushRef="#br0" timeOffset="12170.788">8999 5894 874 0,'0'0'36'0,"0"0"-28"0,0 0-8 0,-3 6 0 15,-1 0 72-15,4 3 14 0,-3-4 2 16,-1 7 1-16,4-6-6 16,0-6-2-16,-3 6 0 0,3 0 0 0,0 0-22 0,-4 0-5 0,4 8-1 0,0-8 0 15,0 6-28-15,4 0-5 16,-1-6-2-16,1 8 0 0,-1-8-18 0,1 6 0 16,-1 0 0-16,4-1 0 0,-3 1 0 0,-1-3 0 0,1 0 0 0,0 6 0 31,-1-4-161-31,1-5-30 0</inkml:trace>
  <inkml:trace contextRef="#ctx0" brushRef="#br0" timeOffset="12419.726">8862 5518 968 0,'0'0'20'0,"0"0"5"15,0 0-25-15,0 0 0 0,0 0 0 0,0 0 0 16,0 0 36-16,0 0 1 0,-4 3 1 0,4-3 0 16,0 0 17-16,0 0 3 0,0 0 1 0,0 0 0 15,0 0-47-15,0 0-12 0,4-3 0 0</inkml:trace>
  <inkml:trace contextRef="#ctx0" brushRef="#br0" timeOffset="13043.308">9525 5703 1227 0,'-11'3'52'16,"1"3"-42"-1,3-6 42-15,-4 0 8 0,1 0 1 0,-1 0 1 16,0-3 3-16,1 0 1 0,-1 3 0 0,-3-3 0 16,4 3-26-16,-1 0-6 0,4 0-1 0,-4 3 0 15,1-3-33-15,-1 0 0 0,4 3 0 0,-3 0 0 16,-1 3 0-16,4 5 0 0,0 1-10 0,-4 0 10 16,4 0-14-16,-3 8 5 0,3-2 1 0,0-1 0 15,3-2 8-15,-3 3 0 0,3-1 0 0,1 7 0 16,-1-12 0-16,4 2-12 0,0 4 4 0,0-6 0 15,0-6 8-15,0 3 0 0,4 2 0 0,-4-11 0 16,0 0 0-16,3 6 0 0,1-6 8 0,3 0-8 16,-3 6 24-16,3-6 1 0,0 0 0 0,0 0 0 15,0 0-3-15,0-6-1 0,3 6 0 0,-3-6 0 0,4 6-13 0,0-9-8 16,-1 7 10-16,1-1-10 0,-4 0 0 0,3 3 0 16,1 0 0-16,-4 0 0 0,4 3 0 0,-4-3 0 0,3 0 0 15,1 3-10-15,-4-1 0 0,0-2 0 16,4 9 0-16,-4-3 0 0,0 0-12 0,0 0-2 0,0 0-1 0,0 0 0 15,-4 5 6-15,1-2 2 0,-1 3 0 0,-3 0 0 16,4 0 8-16,-4-1 9 0,0-2-13 0,0 0 5 16,0 6-24-16,-4-4-4 0,4-5 0 15,-7 6-1-15,4 0 50 0,-4-3 11 0,0 2 1 0,-4-5 1 16,4 0-26-16,-3 6 0 0,-1-6 0 0,4 6 0 16,-4-7 0-16,1 1 0 15,-1 3 8-15,1-3-8 0,-1 0-20 0,4-6-10 16,-4 6-2-16</inkml:trace>
  <inkml:trace contextRef="#ctx0" brushRef="#br0" timeOffset="34864.193">10869 5915 881 0,'0'0'37'0,"0"11"-29"15,0 1 68-15,4-6 13 0,-4 6 3 0,3-3 1 16,-3 2-13-16,0-11-2 15,0 0-1-15,4 6 0 0,-4-6-19 0,0 6-4 0,0-6-1 0,0 0 0 16,0 0-28-16,0 0-5 0,0 0-2 0,0 0 0 16,0 6 2-16,0 0 0 0,-4 0 0 0,4-6 0 15,0 0-5-15,0 0-1 0,0 0 0 0,0 0 0 16,0 0-14-16,0 0 11 0,-3-6-11 0,3 6 10 16,-7-6-10-16,3 6 0 0,-3-12 0 0,3 6 0 15,-3 6 0-15,7 0-9 0,0 0 9 0,-3-11 0 16,-4 5 0-16,3 3 0 0,1-3 0 0,-1-6 0 15,-3 6-28-15,4 0 0 0,-4 0 1 0,0 1 0 16,3-1 27-16,4 6 0 0,-11-3 0 0,1 0 0 16,3 3 0-16,-4-3-8 0,1 3 8 0,3 3 0 15,-4-3-9-15,0 3 9 0,1 6-10 0,10-9 10 16,-11 0-9-16,-3 5 9 0,4 7-8 0,-1-6 8 16,11-6 0-16,-11 6 0 0,4 0 0 0,0 0 0 15,7-6 0-15,0 0-8 0,0 0 8 0,-10 3-8 16,10-3 8-16,-7 3 0 0,0 2 8 0,7-5-8 15,0 0 0-15,0 0 0 0,0 0-10 0,-4 15 10 16,0-9-10-16,4 6 10 0,-3 0-8 0,3-4 8 16,0 4 11-16,3 0 7 0,-3-6 2 0,4 0 0 15,0 5-31-15,-1-5-5 0,1 0-2 0,-1 0 0 0,4 0 29 16,0 3 5-16,0 3 2 0,0-1 0 0,0-5-18 16,4 6-11-16,0-3 2 0,-1 8 0 0,4-5 9 0,-3 0 0 0,3 0 8 15,-3-1-8-15,-1-5 0 0,4-3 8 0,-3-3-8 16,3 0 0-16,-3 6 0 0,-1 0 0 0,4 6 0 15,-3 5 8-15,-1-11-27 0,4-3-5 16,-3 0 0-16,-4 0-1 0,4 0-59 16,-1 6-11-16,1-9-2 0,-1 0-1 0,-2 0-122 15,2-9-24-15</inkml:trace>
  <inkml:trace contextRef="#ctx0" brushRef="#br0" timeOffset="35462.277">11095 5897 1094 0,'0'0'46'0,"0"0"-37"16,0 0 50-16,0 0 9 0,0 0 3 0,0 0 0 16,0 0-26-16,0 0-5 0,0 0 0 0,0 0-1 15,-4 6-11 1,1 0-3-16,3 0 0 0,0-6 0 15,-4 5-8-15,4 7-1 0,0-12-1 0,0 6 0 16,0 6 0-16,0-6 0 0,4 3 0 0,-4 8 0 0,3-11 9 0,1 6 3 0,-1-6 0 0,1 0 0 16,-1 8-27-16,1 4 0 0,-4-6 0 0,3 5 0 15,1-8 23-15,0 0-1 0,-1 0 0 0,1 3 0 16,-1-1-35-16,4 1-7 0,-3-6-2 0,3 9 0 16,-4 2 69-16,1-5 13 0,3 6 4 0,-4-4 0 15,4-2-52-15,1-6-12 16,-8-6 0-16,0 0 0 0,7 0-12 0,3 6-4 0,-3 0-2 0,4 0 0 15,-4 0 29-15,3-6 5 0,1-6 2 16,-4 0 0-16,0 0-18 0,4-6 0 16,-4-6 0-16,3 4 0 0,-3 2 0 0,0 0 0 0,1 6 0 0,-1-8 0 15,0 5 0-15,-4 0 0 0,4 3 0 0,0-6 0 16,-3 1 55-16,-1 2 7 0,4 0 2 0,-3 0 0 16,-4-8-52-16,3 5-12 0,-3 0 0 0,4 3 0 15,-4-8-48-15,3 5-13 0,-3 0-3 0,4 0 0 16,-4-2 52-16,4 2 12 0,-4 6 0 0,0-6 0 15,0 0-12-15,0 7 1 0,0-7 0 0,0 6 0 16,3 3-53-16,-3 3-12 0,0 0-1 0</inkml:trace>
  <inkml:trace contextRef="#ctx0" brushRef="#br0" timeOffset="35810.707">11525 5965 1105 0,'0'0'23'0,"0"11"5"0,-3 1-28 0,-1 0 0 0,1 0 0 0,3 5 0 16,-4-2 73-16,4 3 9 0,4 2 2 0,-4-2 0 15,0-1-32-15,0 1-7 0,0-6-1 0,0 8 0 16,3-8-20-16,-3 6-4 0,0-6 0 0,4-1-1 16,-1-2-19-16,-3-3 0 0,4 0 0 0,-4-6 0 15,0 0-14-15,0 0-6 0,0 0-2 0,7 0 0 16,-4-6-34-16,4-6-6 0</inkml:trace>
  <inkml:trace contextRef="#ctx0" brushRef="#br0" timeOffset="35988.325">11426 5635 832 0</inkml:trace>
  <inkml:trace contextRef="#ctx0" brushRef="#br0" timeOffset="36767.658">12030 5844 1108 0,'0'0'31'0,"0"0"8"0,0 0-31 16,0 0-8-16,-7 0 0 0,0-3 0 0,0 3 99 0,0-3 18 0,-1 3 4 15,1 0 1-15,0 0-31 0,0 0-7 0,0 3 0 16,-3 0-1-16,3 0-39 0,0-3-7 0,-1 0-1 0,1 6-1 15,0-6-16-15,0 6-3 0,4-6-1 0,-4 6 0 16,0-6-15-16,7 0 8 0,-4 5-8 0,-3-5 0 16,7 0 16-16,0 0-2 15,0 0-1-15,0 0 0 16,0 0-2-16,0 0-1 0,0 0 0 0,0 0 0 16,0 0-10-16,0 0 8 0,0 0-8 0,0 0 8 0,0 0-8 0,0 0 0 0,0 0 0 0,0 12-11 15,0-12 11-15,0 0 0 0,0 0 0 0,-3 6 0 16,3-6 0-16,0 6-8 0,0-3 8 0,0-3 0 15,0 9 0-15,0-9-8 0,0 9 8 0,0-9 0 16,0 0-10-16,0 0 10 0,0 0-12 0,0 0 12 16,0 5-10-16,0-5 10 0,0 0-8 0,0 0 8 15,0 0-20-15,0 0 0 0,7 6 1 0,-7-6 0 16,0 0 30-16,0 0 5 0,7 6 2 0,-7-6 0 16,10 0-18-16,-10 0 0 0,7 0 0 0,-7 0 0 15,11 0-11-15,-1 0-5 0,-2 0-2 0,-8 0 0 16,7 6 26-16,-7-6 6 0,10 6 1 0,-10-6 0 15,7 0-15-15,4 6 0 0,-11-6 0 0,10 6 0 16,-10-6 0-16,7 6 0 0,-3-1 0 0,3 4 0 16,-3 3 0-16,-1-6 0 0,1 6 0 0,-4-6 0 15,3 8 0-15,-3-5 0 0,0 6 0 0,0-3 0 16,4-1 0-16,-4 1 0 0,0 0 0 0,-4 3 0 16,4-4 0-16,-3-5 8 0,3 6-8 0,-4-6 9 15,1 0-9-15,3 3 8 0,-4-4-8 0,4 7 8 16,-3-12 0-16,-1 6 0 0,4 0 0 0,-4 0 0 15,4-6 4-15,0 6 0 0,0-6 0 0,-3 8 0 16,3-8-12-16,-4 6 8 0,-3 0-8 0,4 0 8 0,-1 0-8 0,1 0 0 16,3-6 0-16,-4 6 0 0,4-6 0 0,0 0 0 0,-3 6-12 0,3-6 12 31,-4 6-42-31,-3-1-1 0,4-5 0 0,3 0 0 0,-7 0-131 16,-1-5-26-16,5-7-6 0</inkml:trace>
  <inkml:trace contextRef="#ctx0" brushRef="#br0" timeOffset="37231.61">12227 6000 1094 0,'0'0'23'0,"0"0"5"0,0 0-28 0,0 0 0 0,0 0 0 0,4 12 0 16,-1-7 56-16,1 4 7 0,-4 0 1 0,3 0 0 16,-3-3 26-16,0 0 6 0,0-6 0 0,0 6 1 15,0 5-41 1,0 1-8-16,0 0-1 0,0-3-1 0,-3 2-25 0,3 1-5 0,0-12 0 0,0 0-1 15,0 6-15-15,0 3 0 0,0 0 8 0,0 0-8 16,0 2-23-16,3-5-7 0,-3-6-2 0,0 6 0 16,4 0-76-16,-4 0-16 0</inkml:trace>
  <inkml:trace contextRef="#ctx0" brushRef="#br0" timeOffset="37412.935">12203 5659 1196 0,'0'0'24'0,"0"0"8"0,0 0-32 0,0 0 0 16,0 0 0-16,0 0 0 0,0 0 36 15,0 0 0-15,0 0 1 0</inkml:trace>
  <inkml:trace contextRef="#ctx0" brushRef="#br0" timeOffset="38062.448">12474 5959 1364 0,'0'0'28'0,"0"0"7"0,-3 6-35 0,3 5 0 0,0-11 0 0,-4 6 0 15,4 0 82-15,0 0 10 0,0-6 1 0,-3 12 1 16,3-6-54-16,0-6-10 0,0 5-2 0,0 4-1 15,0-3-27-15,0 0 0 0,0-6 0 0,0 12 0 16,0-6 0-16,0 5 0 0,0 1 0 0,0-3 0 16,0-979 0-16,3 1958 0 0,-3-977 0 0,0-5 0 15,0 0 38-15,4 0 2 0,-4 3 1 0,0-3 0 16,0 6-15-16,0-1-3 0,0-5-1 0,0 0 0 16,0-6-22-16,0 0 0 0,0 0 0 0,0 0 8 15,0 0-8-15,0 0 0 0,0 0 0 0,0 0 0 16,0 0 32-16,0 0 6 0,0 0 1 0,0 0 0 15,0-6-11-15,0-6-3 0,0 1 0 0,0 2 0 16,0 3-71-16,0-6-14 0,0 0-4 0,0 1 0 16,-4-1 52-16,4 0 12 0,0 3 0 0,0-8 0 15,0 5 0-15,0-3 0 0,0 6 0 0,0 1 0 16,4-4 0-16,-4 0 0 0,0 0 0 0,3 1 0 16,1 5 0-16,-1-3-11 0,1 3 11 0,-4 0-10 15,3 0 10-15,1 0 0 0,-4 6 10 0,3-6-10 0,-3 6 0 0,4-5 0 0,3-1 0 16,-7 6 0-1,4 0-16-15,-4 0-8 0,7 6-3 0,0-6 0 16,0 5-8-16,0-5-1 0,0 6-1 0,-4 0 0 0,4 6 37 0,0-6 0 0,-3 3 0 0,3 8 0 16,-3-5 0-16,-1 0 0 0,4 0 0 0,-3-4 0 15,-1 4 0-15,4 0 0 0,0-6 0 0,-3 6 0 16,3-1 0-16,-4-5 0 0,1 3 0 16,3 0 0-16,-4 0 0 0,1 2 0 0,0-5 0 0,-1 0 0 15,1 0 0-15,-1 0 0 0,1 0 0 0,-4-3 0 16,3 3-59-16,-3-6-4 0,0 0-1 0</inkml:trace>
  <inkml:trace contextRef="#ctx0" brushRef="#br0" timeOffset="38676.309">12799 5976 1314 0,'0'0'37'0,"0"0"8"0,0 0-36 16,0 0-9-16,0 0 0 0,0 0 0 0,0 0 53 0,7 0 9 0,-4 0 2 0,-3 0 0 15,7 6-16-15,0-6-2 0,-3 6-1 0,3 0 0 16,0 0-21-16,0 0-4 0,0 0 0 0,0-6-1 31,0 5-19-31,0-2 0 0,0 0 0 0,0 0 0 0,1-3 0 0,-1 0 0 0,0 0 0 0,0 0 0 16,0-3 22-1,0 0 1-15,0-5 0 0,0 2 0 0,0 0-6 0,0 0-1 0,0 0 0 0,0 0 0 16,0-9-3-16,-3 7-1 0,3 5 0 0,-4-9 0 16,1 6-3-16,-4-6-1 0,3 1 0 0,-3-1 0 15,4 3-8-15,-4 3 8 0,0-6-8 0,-4 6 8 16,1 1 0-16,3 5 0 0,-4-6 0 0,1 0 0 15,-4 0-8-15,3 3-14 0,-6-3 3 0,6 0 1 16,-3 0 10-16,0 6-12 0,0 0 12 0,-4 6-12 16,4-6 4-16,0 3 0 0,-3 0 0 15,3 3 0-15,-4 3 8 0,4-3 0 0,0 0 0 0,0 5 0 16,0 1-8-16,3-6 0 0,-3 3 0 0,4 3 0 16,-1-1 26-16,1 1 6 0,-1 0 0 0,1-6 1 15,3 5-40-15,0 4-8 0,0-3-1 0,0 0-1 16,3-1 25-16,1 1 8 0,-1-3 0 0,1 9 0 0,-1-7 0 15,4 1 0-15,0 0 0 0,0 3 0 0,0 2-8 0,0-11 0 16,1 6 0-16,-1-3 0 0,0 3 0 0,0-1 0 16,3 1 0-16,-3 0 0 0,0 0 0 15,0-7 0-15,4 4 0 0,0-3 0 0,-1 6 0 16,-3-6-12-16,4 0 4 0,-4 0 0 16,4-1-32-16,-1 1-5 0,1-3-2 0,-1 3 0 15,4-3 38-15,-3-3 9 0,3 3 0 0,0 3 0 16,0-6-156-16,0-6-28 0</inkml:trace>
  <inkml:trace contextRef="#ctx0" brushRef="#br0" timeOffset="40064.739">14355 5976 1029 0,'-4'-20'44'0,"0"20"-36"16,1 3 32-16,-1 0 7 0,-3 0 1 0,0-1 0 16,0 7 20-16,0-9 4 0,-3 6 0 0,-4-6 1 15,3 0 21-15,0 0 4 0,-3-23 1 0,0 2 0 16,0-2-33-16,3 5-6 0,-3 3-2 0,4-2 0 16,-4-1-50-16,3-3-8 0,-3 10 0 0,3-1-11 15,1 0 11-15,-1 0 0 0,-3 4 0 0,3 2 0 16,1 6 0-16,-1 0 0 0,4 0 0 0,-3 0 0 15,-1 0 0-15,4 6 0 0,-4-1 0 0,4 4 0 16,0 3 0-16,0-6 0 0,4 0 0 0,-4 5 0 16,3-5 0-16,4 3 0 0,-3-6 0 0,3 3 0 15,3 3 0-15,-3-9 0 0,4 6 0 0,-1-6 0 16,4 0 0-16,-3-6 0 0,3 0 0 0,3 0 0 16,1-3 0-16,0 3 0 0,3-5 0 0,0-1 0 15,0-6 0-15,0 4 11 0,4-4-3 0,-1 6 0 16,1-14-8-16,-4 8 10 0,4-11-10 0,-1 5 10 15,-3-2-10-15,4-7 10 0,-4 4-10 0,0-3 10 16,-3 2-10-16,3-5 0 0,0 3 9 0,-3-7-9 16,-1 4 0-16,1 3 0 0,-1-6 0 0,5-4 0 15,-8 10 0-15,3-9-15 0,-3 9 3 0,0-10 0 16,-3 4-14-16,3 6-2 0,-4-3-1 0,-3-4 0 16,4 4-24-16,-8 3-5 0,4 8-1 0,-3-8 0 0,-4 8 29 15,0-2 6-15,0 8 0 0,-4-5 1 0,1 8 23 0,-5 3 0 0,5 0 0 16,-4 1 0-16,0 5 22 0,3 0-1 0,-3 0 0 0,0 6 0 15,3 6-8-15,1-6-1 0,3 6-1 0,-4 0 0 16,4 5-11-16,0 1 0 16,0 3 0-16,3 8 0 0,1 1 9 15,-1-3 0-15,4 8 0 0,-3 3 0 0,6-2-9 16,-3 2 0-16,4 3 9 0,-1 4-9 0,4-1 0 16,-3 9 0-16,3 3 0 0,-3 0 0 0,6 0 0 0,-3 3 0 0,0 2 0 0,0 1 0 15,0-6 0-15,0 0-13 0,0 0 5 0,1 0 8 16,-5-3 0-16,1 3 0 0,-1-6 14 0,-3-2-4 15,4-4-10-15,-4-3 0 0,0 3 0 0,0-11 8 16,0 2-8-16,0-5-16 0,0 2 4 0,3-2 1 16,-3-4 11-16,0-2 0 0,4-6 0 0,-4 5 0 15,0-5 38-15,3 3 10 0,-3-4 1 0,0-5 1 16,4 6-29-16,-4-12-5 0,0 6-2 0,3-6 0 16,-3 6-14-16,0-3 0 0,4 0 0 0,-4 0 0 15,0 3 0-15,3-1 0 0,-3-5 0 0,0 6 0 16,0-6-27-16,0 0-5 0,0 0 0 0,0 0-1 15,0 0-43-15,0 0-9 0,0 0-2 0</inkml:trace>
  <inkml:trace contextRef="#ctx0" brushRef="#br0" timeOffset="40820.064">14704 5803 964 0,'-7'0'20'0,"7"0"5"15,-7 6-25-15,7-6 0 0,-7 0 0 0,7 0 0 16,-4 6 84-16,-3-1 11 0,3 1 2 0,4-6 1 16,-3 6-27-16,3-6-6 0,-4 6-1 0,4-6 0 15,0 0-23-15,0 0-5 0,0 0 0 0,0 6-1 16,0 3-5-16,4-3-1 0,-1 0 0 0,1-1 0 0,3 1-1 0,-3 0-1 16,3-6 0-16,-4 6 0 0,4-6-8 0,0 0-2 0,0 0 0 0,0 0 0 15,0 0 3-15,4 0 0 0,-4-6 0 0,0 6 0 16,0 0-20-16,0 0 0 0,0-6 0 0,0 0 0 15,-3 6 0-15,-1-5 0 0,1-7 0 0,-4 6 0 16,4 0 0-16,-1 0 0 16,-3 6 0-16,0-9 0 0,4 3 0 0,-8-5 0 0,4 5 0 15,0-6 0-15,-3 0 0 16,-1 6 10-16,0 4-10 0,-3-1 8 0,-3 0-22 16,3-3-5-16,-4 0-1 0,-3 6 0 0,3-6 2 0,-3 6 0 0,0-6 0 15,4 6 0-15,-4 0 18 0,3 6 0 0,0 0 0 0,1 0 9 16,-1 0-9-16,-3 2 0 0,4 10 0 0,-5-6 0 15,5 0 0-15,3 5 0 0,-4-2 0 0,4 3 8 16,0-1 0-16,4-2-8 0,-4 3 12 0,3-1-4 16,0-5 7-16,4 0 1 0,0-3 0 0,4 2 0 15,-4-5-16-15,4 6 11 0,-1-6-11 0,4 0 10 16,0 0 5-16,4-1 1 0,-4 1 0 0,3 0 0 16,4-3-7-16,1 0-1 0,-1 0 0 0,0 3 0 15,-4 0-8-15,4-6 8 0,1 6-8 0,-5 0 8 16,4-6-8-16,-3 5 0 0,3-5 0 0,-3-5 0 15,-1 5-28-15,1-6-12 0,-1 6-1 16</inkml:trace>
  <inkml:trace contextRef="#ctx0" brushRef="#br0" timeOffset="41390.268">15117 5691 1094 0,'0'0'46'0,"0"0"-37"16,0 0 59-16,-8-6 12 0,1 12 3 0,0-6 0 16,0 0-6-16,0 0-1 0,7 0 0 0,-10-6 0 15,3 6-19-15,-4 0-4 0,4 0-1 0,0 0 0 16,0 0-41-16,-4 0-11 0,4 0 0 0,7 0 0 15,-7 12-13-15,4-6-5 0,-1 3-1 0,1 8 0 16,-1-5 19-16,1 6 8 0,3-9-8 0,-4 8 12 16,0 1-12-16,4-6-8 0,0-1 8 0,-3 1-13 15,6 3 22-15,-3-9 5 0,0 0 1 0,4-1 0 16,-4-5-24-16,0 6-5 0,0-6-1 0,0 6 0 16,4 0 40-16,-4-6 8 0,0 6 2 0,0-6 0 15,0 0-5-15,0 0-1 0,0 0 0 0,0 0 0 16,7 3-29-16,0-3 0 0,0 3 0 0,0 0 0 15,-4 0 0-15,4-3-21 0,0 3 3 0,0-3 1 16,1 6 27-16,-1-6 6 0,0 0 0 0,0 5 1 16,0-5-30-16,0 0-7 0,0 6 0 0,0 0-1 15,-4 0 33-15,4 0 8 0,-3 0 0 0,0 3 1 0,-1-3-35 16,1 5-7-16,-1-5-2 0,-3 6 0 0,4-6 23 16,-4 0 0-16,-4 0 0 0,4 8 0 0,-3-5 0 0,-1 0 0 0,1-3 0 15,-5 6 0-15,1-1 21 0,-3 4-1 16,3-3 0-16,-4 5 0 0,4-11-20 0,-3 6 0 0,-1-6 0 0,4-6 0 15,-4 3 0-15,4 0 0 0,0-3 0 16,0 0 0-16,0 0 0 0,-3 3 0 0,-1-3 0 0,0 3 0 16,-3-3 13-16,4-3-1 15,-1 0-1-15,4 0 0 16,-4 0-28-16,4 3-6 0,0-6-1 0,0 6 0 16,0 0-124-16,4-6-24 0,-1 6-6 0</inkml:trace>
  <inkml:trace contextRef="#ctx0" brushRef="#br0" timeOffset="42528.142">15864 5703 893 0,'0'0'37'0,"0"0"-29"15,0 0 36-15,0 0 7 0,0 0 1 0,0 0 1 16,0 0 60-16,0 0 12 0,0 0 3 0,0 0 0 16,0 0-52-16,0 0-9 0,4 3-3 0,3 3 0 15,-3-3-52-15,-1 5-12 0,1-2 0 0,-1 6 0 16,4 0 24-16,-3 0 8 0,-1 2 2 0,4 10 0 15,-3-1-12-15,3 4-2 0,0 2-1 0,-4 4 0 16,1 2 1-16,3-3 0 0,-3 6 0 0,-4-2 0 16,3-1 29-16,1 3 7 0,-1-11 0 0,1 8 1 15,-4-3-97-15,3 4-19 0,-3-4-4 0,4 3-1 16,-4-3 64-16,0-2 24 0,-4 2 0 0,4-2-1 0,0-4-12 0,-3 3-3 16,3 4 0-16,0-4 0 15,0-5-31-15,0 8-6 0,0-5-2 0,3 2 0 0,1-6 31 0,-4-5 0 16,3 3 0-16,1-15 0 0,-4 5 0 0,3-5 0 15,-3-6 0-15,0 0 0 0,0 0 25 0,0 0 11 0,0 0 3 16,0 0 0-16,0 0-11 0,0 0-3 0,0 0 0 16,0 0 0-16,0 0-25 0,0-3 0 0,-3 0 0 0,3-8 0 15,0-7 0-15,0-3 0 0,-4 4 0 16,1-13 0-16,3 4 0 0,-4 2-12 16,4-11 0-16,0 9 1 15,-3-4-33-15,3 4-8 0,-4-10 0 0,1 4-1 0,-1 3 42 0,1 2 11 0,-5-8 0 0,5 9 0 16,-4-1 23-16,0 4 6 0,-4-7 2 0,4 4 0 15,0 2-31-15,0-2 0 0,0 2 0 0,4 1 0 16,-1-1-19-16,0 4-9 0,4 2-3 16,-3 0 0-16,3 4 43 0,-4-4 9 0,4 0 2 0,0 1 0 15,4 2-23-15,-4 3 0 0,3-5 0 0,-3 2-8 16,4 3 8-16,0 0 0 0,-1 1 0 0,1-1 0 16,-1 3-17-16,4 0-2 0,0 0 0 0,-3-2 0 15,3-1 31-15,0 6 5 0,0-6 2 0,0 0 0 16,0 4-19-16,4 2 0 0,-1 0 0 0,1 0 0 15,3 0 0-15,0-6 0 0,-3 4 0 0,3 2 0 16,0 6 0-16,3-3 0 0,-2 3 0 0,-5 3 0 16,4 3 0-16,-3-4 0 0,3 4 0 0,-3 6 0 15,-1-6 0-15,-3 6-14 0,4-6 2 0,-4 0 1 16,0 2 11-16,0 4-10 0,-4 0 10 0,4 0-10 16,-3-1 10-16,-4 1-10 0,4-3 10 0,-4 3-10 15,0-6 10-15,-4 5-13 0,4 1 5 0,-7-6 8 16,3 6-13-16,-3-3 5 0,0 8 8 0,0-5-13 15,0-6 1-15,-3 3 1 0,3-1 0 0,0 7 0 16,-1-9 11-16,-2-6 14 0,10 0-3 0,-11 6-1 16,4 0 27-16,-3-6 6 0,3 6 1 0,7-6 0 0,-7 0-20 0,-4 0-3 0,4-6-1 0,0 0 0 15,-4 0-12-15,1 0-8 0,-1 0 8 0,1-5-8 16,-1 2 0-16,0 3 0 0,1-12 0 0,-1 6 0 16,1 1-20-16,3 2-1 0,-4 3-1 0</inkml:trace>
  <inkml:trace contextRef="#ctx0" brushRef="#br0" timeOffset="43119.944">16468 5768 944 0,'-7'0'27'0,"7"0"5"0,-7-3-32 16,7 3 0-16,0 0 0 0,-8 0 0 0,1 0 125 0,0 0 19 15,-3 6 3-15,3-4 1 0,0-2-41 16,-4 3-8-16,4-3-2 0,0 3 0 0,0 3-61 0,0 0-12 0,-4-6-2 0,4 6-1 15,0 6-1-15,0-6-1 0,0 5 0 0,0 1 0 16,3 3-11-16,-3-3-8 0,4-1 9 0,-1 1-9 16,1 0 0-16,3 3 0 0,-4-4 0 15,4 1 0 1,0 0 0-16,4 3 0 0,-4 2 0 0,3-5 0 16,1 0 0-16,-1 2 0 0,4-2 0 0,-3 0-10 0,7 0 10 0,-4 5 0 0,3-11 0 15,-3 6-8-15,7 3 8 0,-7-4-10 16,4-5 10-16,0 0-10 0,-1 0 10 0,1-6 0 0,-1 0 8 15,1 0-8-15,3-6 0 0,-3 0-15 0,-1 0 3 0,1-5 0 16,-1-1 12-16,-3 0 0 0,1 3 9 16,-1-8-9-16,0-1 8 0,0 0-8 0,-4-2 0 15,1 2 0-15,-4-2 0 0,0 2 0 0,0-6-11 16,-7 7 11-16,3 2-20 0,-6-3 3 0,3 7 1 16,-4-1 0-16,-3 0 16 0,0-3 0 15,-4-2 0-15,4 5 0 0,0 0-12 0,3 6 4 0,-3 4 8 0,0 4-13 16,3-2-7-16,-3 6 0 0,0 6-1 0,0 0 0 15,0-6 9-15,3 11 3 0,1-2 0 0,-1 3 0 16,1-1 9-16,3 1 0 0,3-9-9 0,-3 3 9 16,4 5-12-16,3-5 3 0,0 0 0 0,0-3 0 15,3 2-39-15,-3-11-7 0,4 6-1 0</inkml:trace>
  <inkml:trace contextRef="#ctx0" brushRef="#br0" timeOffset="43948.37">16665 5741 1188 0,'0'0'24'0,"0"0"8"0,0 0-32 0,0 0 0 0,0 0 0 0,0 0 0 15,0 0 69-15,0 0 8 0,0 0 2 0,0 0 0 16,0 0-25-16,0 0-5 0,-3 6-1 0,-1 6 0 16,4-6-12-16,-3 2-2 0,3 10-1 0,0-6 0 15,0-6-5-15,0 11 0 0,0-5-1 0,3 3 0 16,-3-3-15-16,0-1-2 0,4 7-1 0,-4-9 0 15,0 3-9-15,3-7 0 0,-3 7 0 0,0-12 0 16,0 12 8-16,0-12-8 0,4 6 8 0,-4-6-8 16,0 0 12-16,0 0-2 0,0 0-1 0,0 0 0 15,0 0 11-15,0 0 1 0,0 0 1 0,0-6 0 16,3 0-6-16,1-6 0 0,-1-5-1 0,-3 5 0 16,4-3-6-16,-1 3-1 0,1-5 0 0,3 2 0 15,-4 3-8-15,5 1-16 0,-5-1 4 0,4 6 1 16,-3-6 11-16,-1 0 0 0,1 4 0 0,-1 2 0 15,1 0 8-15,-4 0-8 0,0 6 8 0,0 0-8 0,0 0 0 16,3-6-8-16,-3 6 0 0,0 0 0 0,0 0 8 0,0 0 11 16,7 6-3-16,-3 6 0 15,-4-6-8-15,3 5 0 0,1 4 0 0,-4 3 0 16,0-7 0-16,0 1 10 0,0 0-1 0,0 3 0 0,0-4-9 0,0 1 0 16,0 0 0-16,0-3 0 0,3 3 0 0,-3-7 0 15,4 7 0-15,-4-12 0 0,0 0 0 0,0 0 0 0,0 0 0 0,0 0 0 16,0 0 12-16,7 0 1 0,-3 0 0 15,3 0 0-15,0-6-13 0,-4 0 9 0,4 1-9 0,0-4 8 16,0 0-8-16,0 6-17 0,1-9 4 16,-1 0 1-16,0 7 0 0,-4-1 0 0,1-6 0 15,3 6 0-15,-4 0-22 0,-3 6-4 16,0 0-1-16,0 0 0 0,4-3 11 0,-4 3 3 0,7-6 0 0,-7 6 0 16,0 0-11-16,0 0-3 0,0 0 0 0,0 0 0 15,0 0 39-15,0 9 0 16,0-3 0-16,3 0 0 0,-3 6 21 15,0-6 12-15,4-1 3 0,-4 7 0 0,0-6-5 0,0 0-1 0,3 3 0 0,-3 3 0 16,0-7 12-16,0 1 2 0,0-6 1 0,0 0 0 16,0 0-23-16,0 6-5 0,0-6-1 0,4 12 0 15,-4-6 4-15,3-6 0 0,1 6 0 0,0 0 0 16,-4-6-20-16,7 3-16 0,-4-1 4 0,4-2 0 16,0 9 12-16,0-9 16 0,4 6-3 0,-4-6-1 15,3 0-12-15,-2 0-15 0,2 0 3 0,1 6 1 16,-1-6-49-16,1 0-9 0,3 6-3 0,-3-6 0 15,3 0-109-15,-4 6-23 0,4-6-4 0</inkml:trace>
  <inkml:trace contextRef="#ctx0" brushRef="#br0" timeOffset="44706.541">17184 5785 1212 0,'-4'12'25'0,"4"-6"6"0,-3 0-31 0,3 0 0 0,0-1 0 0,0 1 0 15,0 3 108-15,0-3 16 0,0 0 4 0,0 0 0 16,3 0-36-16,-3 5-8 0,0-5 0 0,4 0-1 15,-4 6-37-15,0-6-7 0,3 3-2 0,-3 2 0 16,0 1-11-16,0 0-2 0,0 0-1 0,0-3 0 16,0 2-7-16,0 1-2 0,4 0 0 0,-4-6 0 15,0 5-14-15,0-2 11 0,0 0-11 0,0 0 10 16,0-9-10-16,0 0 0 0,0 0 9 0,0 0-9 16,0 0 15-16,0 0-2 0,0 0 0 0,0 0 0 15,0-9-13-15,3 0 8 0,-3-5-8 0,4 8 0 16,-1-6-9-16,1 0-8 0,-1-5-2 0,1 8 0 15,0-3 19-15,-1-6-12 0,-3 7 12 0,4-1-10 16,-1 3 10-16,1-3 0 0,-1 0 0 0,1 7 0 16,-1-1 0-16,-3 0-10 0,4-3 10 0,-4 9-13 15,0 0 13-15,0 0 0 0,0 0 0 0,0 0 0 16,0 0 0-16,0 0 0 0,3-6 0 0,-3 6 0 16,0 0 0-16,0 0 0 0,0 0 0 0,0 0 0 15,7 3 0-15,0 0 0 0,-7-3 0 0,4 3 0 0,3 3 0 0,-3 6 0 16,-1-7-10-16,1 7 10 0,-1-6 0 0,1 6 0 0,-1-3 0 0,1 2 8 15,-1 7-8-15,-3 0 0 0,0-7 0 0,4 10 0 16,-4-9 0-16,0 5 12 0,0-5-12 0,0 3 12 16,0-9-12-16,0 6 0 0,0-7 0 0,0-5 8 15,0 0-8-15,0 0 0 0,0 0 0 0,0 0 0 16,3-5 17-16,1-1 2 0,3-6 0 0,0 0 0 16,0 0-19-16,-3-2 0 15,3-4 0-15,0 6 0 0,-4-2-12 0,4 2-5 16,0 6-2-16,0-6 0 0,-3 0 19 15,-4 7 0-15,3-7 0 0,1 6 0 0,-4 3-10 0,3-3 2 0,-3 6 0 0,4-6 0 16,-4-6-7-16,3 7-1 0,-3-1 0 0,0 6 0 16,0 0-6-16,0 0-2 0,4 6 0 0,0-1 0 15,-4 7 24-15,3-6 0 0,-3 0 0 0,0 0 8 16,4 3-8-16,-4 2 0 0,3 1 0 0,-3-6 0 16,4 6 0-16,-4-3 0 0,3-1 0 0,1 7 0 15,-4-3 8-15,3 0 0 0,1 2 0 0,-1-5 0 16,1 0-8-16,-1-3 0 0,1 0 0 0,-1-6 0 15,4 6 0-15,0-6 0 0,-3 0 0 0,3 0 0 16,0 0-30-16,0-6-8 0,4 0-2 0</inkml:trace>
  <inkml:trace contextRef="#ctx0" brushRef="#br0" timeOffset="45314.884">17671 5859 1314 0,'-4'6'37'0,"1"-1"8"15,3-5-36-15,0 0-9 16,0 0 0-16,-7 12 0 0,7-12 104 0,0 0 18 0,0 0 4 0,-4 0 1 15,4 0-54-15,-7 12-10 0,3-9-3 0,4 3 0 16,0-6-6-16,0 0-2 0,0 0 0 0,0 0 0 16,0 0-28-16,0 0-5 0,4 6-2 0,3 0 0 15,0-12-17-15,-3 3 0 0,3-3 0 0,0 0 0 16,-4 6 0-16,4-6 0 0,0 0 0 0,0 6 0 16,0 0 24-16,4-6 0 0,-4 0 1 0,4 6 0 15,-4-5-25-15,0 5 8 0,0-6-8 0,-4 6 0 16,-3 0 12-16,4-6-2 0,-4 6-1 0,0 0 0 15,7-6-9-15,-7 6 0 0,0 0 0 0,0 0 0 16,3-6-27-16,-3 6-7 0,0-6-2 0,0-3 0 0,0 9 24 0,0-6 4 0,0 6 8 16,-3-5-13-1,-4-1-35-15,3 0-8 0,-3 6 0 0,0-6-1 0,-3 6 45 16,-1 0 12-16,0 0 0 0,1 0 0 16,-1 0 0-16,1 0 0 0,3 0 0 0,-4 0 0 15,4 6 0-15,-4 0 0 0,4 0 0 0,-3 5 0 16,3 1 23-16,0-3 6 0,0 3 2 0,0 5 0 0,3 1-22 0,-3-6-9 0,0 8 8 0,3-2-8 15,-3-3 8-15,4 2-8 0,-1 1 8 0,4-6-8 16,0 2 25-16,0-5 0 0,0 0 0 0,0 3 0 16,0-12-25-16,0 0 0 0,0 0 0 0,4 0 0 15,3 6 0-15,-4-6 0 0,5 6 0 0,-1-1 0 16,-4 1 18-16,4 0 2 0,0-3 0 0,4 0 0 16,-4 0-20-16,3-3 0 0,1 0 0 0,0 0 0 15,-1 0-12-15,1-3-7 0,3 0-1 0,-4 0 0 16,8-3-113-16,-4-5-23 0,7-1-5 0</inkml:trace>
  <inkml:trace contextRef="#ctx0" brushRef="#br0" timeOffset="46074.004">18119 5735 1824 0,'-7'-6'38'0,"0"0"8"0,0 4-37 16,-1 2-9-16,1-3 0 0,0 3 0 0,0-3 53 0,7 3 9 0,0 0 2 0,-7 0 0 15,0 3 0-15,7-3 0 0,-7 3 0 0,0-3 0 16,7 0-52-16,-7 0-12 0,7 0 0 0,-7 2 0 15,0 4 0 1,0-6 0-16,3 12 0 0,-3-12 0 0,4 6 0 0,-1 0 0 0,1 0 0 16,-1 3 0-1,1-4 0-15,-1 7 0 0,-3 0 0 0,3-6 0 0,1 0 0 0,-1 0 0 0,1 5 0 0,-1-5 0 16,1 0 0-16,-1 0 0 0,4-6 0 0,0 0 0 16,0 0 0-16,0 0 0 0,0 0 0 0,-3 9 0 15,3-9 0-15,0 6 0 0,0 0 0 0,0-1 0 16,0-5 0-16,0 0 0 0,0 12 0 0,0-12 0 15,3 6 0-15,1 0 0 0,-4-6 0 0,3 3 0 16,-3-3 0-16,0 0 0 0,4 3 0 0,-4-3 0 16,7 3 0-16,-7-3 0 0,7 3 0 0,-7-3 0 15,4 3 0-15,3-3 0 0,0 6 0 0,-7-6 0 16,7 0 0-16,-4 0 0 0,-3 0 0 0,7 0 0 16,0 5 0-16,0-5 0 0,-3 0 0 0,3 6 0 15,-7-6 0-15,7 6 0 0,-3-6 0 0,3 6 0 16,-7-6 0-16,3 0 0 0,4 6 0 0,-7-6 0 15,4 6 0-15,3-6 0 0,-7 0 0 0,0 0 0 0,3 0 0 16,4 6 0-16,-7-6 0 0,4 6 0 0,-4-6 0 16,0 0 0-16,3 5 0 0,-3-5 0 0,0 9 0 0,4-3 0 15,-4-6 0-15,0 0 0 0,0 0 30 16,0 6 3-16,0-6 1 0,4 6 0 0,-8 6-3 16,4-6-1-16,-4 2 0 0,1 1 0 0,3 0-30 15,0-9 0-15,-4 6 0 0,4-6 0 16,-3 6 0-16,3-6 0 0,-4 6 0 0,-3 0 0 0,4 5 0 0,-1-5 0 0,4 0 0 15,-3 0 0-15,3-6 0 0,-4 9 0 0,-3-3 0 0,4 5 0 16,-4-5 0-16,-1-6 0 0,1 6 0 0,0 0 0 16,0-6 0-16,0 0 0 0,-3 0 0 0,3 0 0 15,-4 0 0-15,4 0 0 0,7 0 0 0,-11 0 0 16,1 0 0-16,3-6 0 0,-4 6 0 0,1-6 0 16,3 6 0-16,-4-6 0 0,0 6 0 0,4 0 0 15,-3 0-45-15,3 0-15 0,0 0-4 0,7 0 0 16,-4-5 16-16,4 5 2 0,0 0 1 15,-7 0 0-15,7 0-133 0,0 0-26 16,0 0-6-16</inkml:trace>
  <inkml:trace contextRef="#ctx0" brushRef="#br0" timeOffset="50311.518">13173 5832 1337 0,'7'-12'28'0,"-7"12"6"0,7-5-34 0,-4-1 0 0,1 0 0 16,3 0 0-16,-4 6 109 0,1-6 15 15,0 0 4-15,-4 6 0 0,0 0-59 0,3 6-11 0,1 0-2 0,-1 0-1 16,1 0-22-16,-1 5-4 0,1-5-1 0,-4 9 0 16,3-3 0-16,-3 0 0 0,0-1 0 0,0 7 0 15,0-6-12-15,0 8-4 0,0-2 0 0,0-3 0 16,0 2-12-16,0 1 0 0,-3-24 0 0,3 24 0 15,-4-4 8-15,4 1-8 0,-3-15 0 0,3 9 0 16,0-9 0-16,0 6 8 0,3 17-8 16,-3-11 0-16,4 9 0 15,-1-4 0-15,1 1 0 0,-1-3 0 0,1 2 0 0,-1 1 0 0,1 0 0 0,3-4 0 16,-4-2 0-16,1 0 0 0,3-6 0 0,-3 0 0 16,-4-1 0-16,3-5 0 0,1 3 0 0,-4 0 0 15,0 3 0-15,3-3 0 0,1 0 0 0,-4-3 0 16,0 0 0-16,0 0 0 0,0 0 0 0,0 0 0 15,0 0-9-15,0 0 9 0,0-12 0 0,0 12-9 16,-4-11-1-16,4 11 0 0,-7-12 0 0,7 12 0 16,-3-6-5-16,-4-6-1 0,-1 3 0 0,5 0 0 15,3 9-3-15,-7-8-1 0,3-4 0 0,4 12 0 16,-7-12-8-16,4 0-3 0,-1-2 0 0,4 14 0 16,0 0-10-16,0 0-3 0,0 0 0 0,-3-9 0 15,3 9 36-15,-4-9 8 0,1-3 0 0,3 1 0 0,-4-1 0 16,4 3 0-16,0 0 0 0,0 0 0 0,-3-2 0 0,3-1 0 15,0 0 0-15,-4 3 0 0,4 0 28 0,-3 1 7 16,3-4 1-16,-4 6 1 0,4-6-26 0,-4 6-11 16,1-11 8-16,-1 8-8 0,4-3 0 15,-3 0 0-15,3 1 0 0,0-1 0 16,0 3 0-16,0-9-9 0,0 1 9 0,0 2-10 16,0 3-7-16,0 0-2 0,3 7 0 0,-3-7 0 15,0 0-1-15,4-6 0 0,-4 4 0 0,0 2 0 16,3 6 4-16,1-6 1 0,0 6 0 0,-1 1 0 0,1-1 15 0,-1 0-11 0,1-3 11 0,3 9-10 15,-4-12 2-15,-3 12 0 0,7 0 0 0,0 0 0 16,0-6 8-16,0 6-13 0,1 0 5 0,-1 0 8 16,0 0-14-16,0 6 5 0,3-6 1 0,-3 0 0 15,0 6 8-15,0-6 0 0,0 6 0 0,4-6-8 16,-4 0-5-16,0 0-1 0,4 0 0 0,-4 0 0 16,-7 0 14-16,7 0 0 0,0 0 0 0,-7 0 0 15,7 0 0-15,-7 0 0 0,0 0 0 0,0 0 0 16,0 0 0-16,0 0 0 0,0 0 0 0</inkml:trace>
  <inkml:trace contextRef="#ctx0" brushRef="#br0" timeOffset="60574.494">18962 5741 752 0,'0'0'32'16,"0"0"-32"-1,0 0 78-15,0 0 10 0,0 0 1 0,0 0 1 16,0 0-21-16,0 0-4 0,0 6-1 0,0 6 0 15,0-6-51-15,-4 5-13 0,1 10 0 0,-1-9 0 16,4-1 0-16,-3 7 0 0,-1-3 0 0,4 2 0 16,-3 1 54-16,3 3 8 0,0 8 2 0,0-8 0 15,0 8-52-15,3 0-12 0,4-2 0 0,-3 8 0 16,3-2 0-16,0-1-13 0,0 3 2 0,3-3 1 0,-2-2 10 0,2 2 0 16,-3 4 0-16,0-10 0 0,0 9 0 15,0-8 0-15,-3-4 0 0,3 7 0 16,-4-10 0-16,1 4 0 0,0-4 8 0,-4 4-8 15,0-7 8-15,-4 1-8 0,4 0 10 0,-4-4-10 16,4-2 32-16,-7-6 0 0,4 6 0 0,-1-3 0 16,-3 2-5-16,4 7-1 0,-1 6 0 0,-3-19 0 15,4 1-8-15,-4-12-2 0,0-5 0 0,3-7 0 16,-3 12-2-16,0 0-1 0,0 0 0 0,0 1 0 0,0-1 1 0,3-3 0 0,1-9 0 0,-1 6 0 16,1 7 11-16,3-7 3 0,0 0 0 0,-4 3 0 15,4-3-44-15,0 1-9 16,0-1-2-16,0 3 0 0,0 0 43 0,0 0 9 0,0-2 2 0,0-7 0 15,0 0-36-15,0 4-7 0,0-4-2 0,0 6 0 16,0-11 32-16,0 8 6 0,0-3 2 0,-3-2 0 16,3 8-4-16,-4-5-1 0,1-7 0 0,-1 3 0 0,0-2-17 15,1-1 0-15,-1-2 8 0,1 8-8 16,-4-11 0 0,3 2 0-16,1-2 0 0,-1 3 0 0,4-1 0 0,0 4 0 0,0-1 0 0,0-2-9 15,4 2 9-15,-1 1-10 0,1 2 10 0,-1-3-10 16,1 7 10-16,-1-1 0 0,4 3-9 0,1-2 9 15,-1-1 0-15,0 4 0 0,0 2-9 0,0-6 9 16,3 6 0-16,-3-2-8 0,0 5 8 0,0 0 0 16,1 9-8-16,-1-12 8 0,0 12 0 0,0 0 0 15,-4 0 0-15,1 0 17 0,3 0-1 0,-4 0-1 16,4-6-31-16,0 6-5 0,1 0-2 0,2 0 0 16,-3 0 7-16,0 0 2 0,4 0 0 0,-4 0 0 15,3 6-26-15,1 6-4 0,0-3-2 0,-4 0 0 16,0 5 33-16,0-2 13 0,-4 0-11 0,1 0 11 15,-1 2-15-15,-3 4 3 0,0 0 1 0,-3-7 0 16,3 10-29-16,-4-3-7 0,-3-1-1 0,4-2 0 0,-4-3 56 0,-4-1 12 0,1 7 1 16,-1-6 1-16,0-6-10 0,1 3-3 0,3 2 0 15,-4 1 0-15,1-6 19 0,-1 0 4 16,0-6 1-16,-3 6 0 0,4-6 18 16,-4-6 3-16,3 6 1 0,-3-6 0 0,0 0-27 15,3 0-4-15,-3 0-2 0,3-5 0 16,1 5-13-16,3 3-9 0,0-3 12 0,0-6-12 15,3 6 0-15,1 0-22 0,-1 0 3 0,4 6 1 16,0 0-48-16,0 0-10 0,0 0-1 0</inkml:trace>
  <inkml:trace contextRef="#ctx0" brushRef="#br0" timeOffset="61219.506">19435 5870 1337 0,'0'0'56'16,"0"0"-44"-16,0 0 41 15,-8-5 9-15,5 5 2 0,-4-6 0 16,7 6 0-16,-7-6 0 0,0 0 0 0,0 3 0 0,-4 0-23 16,4 0-4-16,-3 0-1 0,-1-6 0 15,0 9-23-15,4 0-5 0,7 0 0 0,-10-6-8 0,10 6 0 0,-11 6 0 0,1-6 0 0,-1 9 0 32,7-3-28-32,1 0 0 0,-1 6 0 0,4-1 0 0,-3 1 13 0,-1-6 3 0,1 3 1 0,-1 0 0 15,1 0 11-15,-1 8 0 0,4-5 0 0,-3-6 0 16,-1 6 0-16,1 2 0 0,3-2 0 0,0-6 0 15,-4 0 0-15,4-6 0 0,0 0 0 0,0 0 0 16,0 0 0-16,0 0 0 0,7 6 0 0,-7-6 0 16,0 0 28-16,0 0 7 0,4 6 1 0,3-6 1 15,0 0-18-15,0 0-4 0,3-6-1 0,-3-6 0 16,4 6-14-16,-4 0 11 0,4-9-11 0,-4 7 10 16,0-1-24-16,0-3-5 0,0 0-1 0,0 1 0 15,0-1 4-15,0 3 0 0,-3-3 0 0,-1 0 0 16,4 7 0-16,-3-1 0 0,-1 0 0 0,1 0 0 15,-1 0-2-15,-3 6 0 0,0 0 0 0,0 0 0 16,0 0-1-16,0 0 0 0,0 0 0 0,4 3 0 16,-4-3 19-16,7 3-12 0,0 3 12 0,-4 0-10 15,-3-6 10-15,0 0 0 0,0 0 0 0,0 0 0 16,0 0 17-16,4 6-1 0,-4-6 0 0,4 5 0 16,-4-5 21-16,0 6 4 0,0-6 1 0,3 6 0 15,-3 0-11-15,0-6-3 0,4 6 0 0,-1 3 0 16,-3-6-20-16,4 6-8 0,-1-4 0 0,1 1 9 0,-1 6-9 15,4-6 0-15,-3 0 0 0,3 3 0 16,-4-1-45-16,4 1-5 0,0-3-1 0,1-6 0 16,-1 0-113-16,0 0-22 0,0 0-5 0</inkml:trace>
  <inkml:trace contextRef="#ctx0" brushRef="#br0" timeOffset="61884.426">19625 5847 1127 0,'0'0'32'0,"0"0"7"16,0 0-31-16,0 0-8 0,-3 12 0 0,3-6 0 16,0-1 92-16,0 7 18 0,0-12 3 0,0 6 1 15,0 0-40-15,0-6-8 0,3 6-2 0,1 3 0 16,-4-3-44-16,3 5-8 0,-3 1-3 0,0 0 0 16,4-3 13-16,-4 8 2 0,3-11 1 0,-3 6 0 15,0-12-5-15,0 0 0 0,0 0-1 0,0 6 0 16,0 0-4-16,0 0-1 0,0 2 0 0,0-8 0 15,0 0-14-15,0 0 11 0,0 0-11 0,0 0 10 16,0 0-10-16,0 0 10 0,0 0-10 0,0 0 10 16,0 0 0-16,0 6 0 0,0-6 0 0,0 0 0 15,0 0-2-15,0 0 0 0,0 0 0 0,0 0 0 16,0 0-8-16,0 0 8 0,0 0-8 0,0 0 8 0,0 0-8 0,0 0 0 0,0 0 0 0,0 0 0 16,0 0 0-16,0 0 0 0,0 0 0 0,0 0 0 15,-3-6 0-15,3-2 0 0,-4 2 0 0,4 0 0 16,-3 0 0-16,3-6 8 0,0 6-8 0,0-5 8 15,-4 2-8-15,4 3 10 0,-3-6-10 0,3 6 10 16,-4-6-10-16,0 1 12 0,4 2-12 0,-3-3 12 16,3 6-12-16,-4-6 0 0,4 1 0 0,0-1 8 15,0 0-8-15,0 3 0 0,0-2 9 16,0 5-9-16,0-6 0 0,0 6 0 16,0-6 0-16,4 6 0 15,-4 6 0-15,0 0 0 0,0-2-11 0,0 2 11 0,3-6-12 0,-3 6 3 0,4-6 1 0,-4 6 0 16,7 0 0-16,-7 0 0 0,7-6 0 0,0 6 0 15,0-6 8-15,-3 12-8 0,6-6 8 0,-3 0-8 16,0 0 8-16,4 0 0 0,-4 0 0 0,0 0-8 16,4 0 8-16,-4 0 0 0,3 0 0 0,-3 0 0 15,0 0-9-15,-7 0 0 0,0 0 0 0,7 0 0 16,1-6-59-16,-1 0-12 0,0 0-3 0</inkml:trace>
  <inkml:trace contextRef="#ctx0" brushRef="#br0" timeOffset="63418.213">20514 5274 596 0,'0'0'25'0,"0"0"-25"16,0 0 76-16,0 0 9 0,0 0 3 0,0 0 0 15,0 0-36-15,0 0-8 0,0 0 0 0,0 0-1 16,-4 9 5-16,4-1 0 0,-3-2 1 0,3 6 0 16,0 0 10-16,0-1 1 0,0 1 1 0,0 9 0 15,0 2-22-15,0 4-5 0,0 2-1 0,-4 4 0 16,1 2-19-16,3-3-4 0,-4 3-1 0,-3 10 0 15,4-10-26-15,-4 3-6 0,3 6-1 0,-3-9 0 16,0 4 24-16,0-1 0 0,0-3 0 0,0-8 0 16,0 2 29-16,3-6 11 0,-3 4 1 0,4-4 1 15,-1-2-27-15,4-3-6 0,-3-1-1 0,-1-2 0 16,4-6-8-16,0 0 0 0,0-9 0 0,0 0 0 16,0 0 0-16,0 11 0 0,0-11 0 0,0 0 0 15,0 0-35-15,4 0-12 0,-4 0-2 0</inkml:trace>
  <inkml:trace contextRef="#ctx0" brushRef="#br0" timeOffset="63921.411">20634 5820 1314 0,'0'0'37'0,"0"0"8"0,-7 6-36 16,3 0-9-16,1 0 0 0,-1 0 0 0,1 3 0 0,3-9 0 0,-4 6 0 0,4-6 0 16,0 6 53-16,0-6 9 0,0 0 2 0,0 5 0 15,4 1-52-15,-1 0-12 0,1 0 0 0,3 0 0 16,4-3 54-16,-1 3 8 0,1-3 2 0,3 6 0 15,0-9-52-15,-4 0-12 0,5 5 0 0,-1-5 0 16,-4 0 18-16,4 0 1 0,0-5 0 0,-3 5 0 16,3-9-19-16,-7 0 0 0,4 6 0 0,-8-9 0 15,1 0 10-15,-1-5-2 0,-3 5 0 0,0-3 0 16,-3-2-38-16,-1-7-8 0,-3-2-2 16,0 8 0-16,0-5 40 0,-3 8 0 0,-1 9 0 0,0-6 0 15,1 1 18-15,-1 5 11 0,1-6 3 0,-1 9 0 16,1 0-20-16,-5 6-3 0,1 0-1 0,4 3 0 15,-4 6-26-15,0-7-6 0,-1 13 0 0,5-6-1 16,-1 8 9-16,1-2 3 0,-1 0 0 0,4 2 0 16,3 4 13-16,1-7 0 0,-1 10-10 0,4-4 10 15,0 1 0-15,4-4-11 0,-1 10 11 0,1-13-8 16,3 10 20-16,4-9 5 0,-4-1 1 0,7 4 0 16,-4-9-18-16,8-1 0 0,-4-2 0 0,4 0 0 0,-4 0-14 15,7-3-6-15,-3 5-2 0,3-5 0 0,0-6-1 0,4 0 0 16,-1 0 0-16</inkml:trace>
  <inkml:trace contextRef="#ctx0" brushRef="#br0" timeOffset="64482.289">21526 5773 1124 0,'0'6'48'15,"0"6"-39"1,0-6 43-16,0 0 9 0,0 0 2 0,0-6 0 16,0 0-10-16,0 0-1 0,0 0-1 0,0 11 0 15,0-5-21-15,0 3-4 0,0-3-1 0,0-6 0 0,0 0-9 16,0 0-1-16,0 0-1 0,0 0 0 16,0 0 6-16,0 0 2 0,-3-3 0 0,-1 0 0 0,1 0-14 0,3 3-8 0,-4-6 8 0,-3 0-8 15,0 1 10-15,4-1-2 0,-4 0-8 16,-4 0 12-1,4 0 5-15,-4 6 1 0,1-6 0 0,-1 0 0 0,1 6 10 16,3 0 3-16,-4 6 0 0,1 0 0 16,2-6-18-16,1 6-3 0,-3 0-1 0,3 0 0 15,0 0-9-15,3 5-9 0,-3-5 9 0,4 3-13 0,-1 3 13 0,1 0 0 0,-1-1 0 0,0 1-9 16,4-3 9-16,-3 0 0 0,3 0 0 0,0-4 0 16,3 7 0-16,-3-6 0 0,4 0 0 0,-4 0 0 15,4 3 0-15,-1-3 8 0,4 5-8 0,-3-5 0 16,3 6 0-16,3-6 0 0,1 0 0 0,3 0 8 15,-3-1-8-15,3 1 0 0,-4 0 0 0,4-3 8 16,0 0-8-16,-3 0-15 0,3-6 4 0,0 3 1 16,0-6-55-16,0 0-11 0,1 0-3 0</inkml:trace>
  <inkml:trace contextRef="#ctx0" brushRef="#br0" timeOffset="65034.227">21710 5291 989 0,'3'12'28'0,"-3"0"6"0,4 0-34 15,-4 2 0-15,4 4 0 0,-4 0 0 0,3-1 90 16,-3 1 11-16,0 2 3 0,0-2 0 0,4 9-31 0,-4 2-5 0,0-8-2 0,0 8 0 15,0-6-34-15,0 4-6 0,0-4-2 0,0 7 0 16,0-4 13-16,0 4 3 0,3 2 0 0,-3-6 0 16,0 4-26-16,0-1-5 0,0-2-1 0,-3 2 0 15,3-11-8-15,-4 2 8 0,1-2-8 0,-1-6 8 16,0-3 4-16,4 2 0 0,0-11 0 16,0 0 0-1,0 0 21-15,0 0 5 0,0 0 1 0,0 0 0 16,0 0-3-16,0 0-1 0,0 0 0 0,0-9 0 0,-3 4-4 0,3-1-1 0,0 0 0 0,0-6 0 15,3-6-30-15,1 7 0 0,0-1 0 0,3-3 0 16,-4 3-23-16,1 1-7 0,3-1-2 16,0 0 0-16,-4 3 32 0,4-2 13 0,0 5-1 0,-3 0 0 15,3-6-12-15,0 0-15 0,-3 6 3 0,-1-2 1 16,4 2 11-16,-3 0 0 0,-1 0 0 0,1 0-8 16,-4 6 8-16,0 0 0 0,3 0 10 0,-3 0-10 15,7 0 0-15,-7 0-13 0,7 0 1 0,0 0 0 16,0 6 0-16,-3 0 1 0,0 6 0 0,3-6 0 15,-4 8 11-15,1 4 0 0,-1-6 0 0,1 5 0 16,-1-2 0-16,-3 3-8 0,4-1 8 0,-1-5-8 16,-3 3 8-16,0 2 0 0,0 1 0 0,0-3 0 15,0 2 0-15,0-5 0 0,0-6 8 0,4 6-8 0,-4-12 0 16,0 6-15-16,0-6 3 0,0 0 0 16,0 0-42-16,0 0-8 0,0 0-2 0,7 0 0 15,-4 8-137-15,1-5-28 0</inkml:trace>
  <inkml:trace contextRef="#ctx0" brushRef="#br0" timeOffset="65515.591">22027 5791 1288 0,'0'0'54'0,"0"0"-43"15,0 0 34-15,-3 6 7 0,-1 0 2 0,1 6 0 16,3-7 16-16,0 1 3 0,-4 6 1 0,4-6 0 16,0 3-28-16,4-3-6 0,-4 0 0 0,3-1-1 15,-3-5-25-15,0 0-5 16,4 0-1-16,3 6 0 0,-4 0 1 0,5-6 0 0,-1 0 0 0,0 0 0 16,0 0 1-16,0-6 0 0,0 0 0 0,0 6 0 15,3 0-10-15,-2-5 0 0,2 5 9 0,1-6-9 16,-4 0 0-16,0 0 0 0,0 0 0 0,-4 0 0 15,1-3-12-15,-1 9-3 0,1-6-1 0,0 1 0 16,-1 5 16-16,-3-6-12 0,0 6 12 0,0-6-12 16,0 0 4-16,4-6 8 0,-4 3-13 0,0 4 5 15,-4-1 8-15,1 0 0 0,-5 0 0 0,-2 0 0 16,-1 6 8-16,1-6 4 0,-1 6 1 0,1 0 0 16,-1-6 3-16,0 0 1 0,-3 6 0 0,4 6 0 15,-4 0-17-15,3 0 10 0,0 6-10 0,-3-6 8 0,7 5-8 0,-3 4 0 16,3-3 0-16,0 5-11 0,-1-2 11 15,5-3 0-15,-4 0 0 0,3 5 0 0,4 1 23 0,0-3 0 16,0 8 0-16,0-5 0 0,4-6-23 16,-1 8 0-16,4-8 0 0,1 0 0 15,-1 2-11-15,3-5-6 0,1 0-2 0,3-3 0 0,-4 6-3 0,8-6-1 16,-4-6 0-16,4 11 0 0,-4-11-135 16,4 0-27-16</inkml:trace>
  <inkml:trace contextRef="#ctx0" brushRef="#br0" timeOffset="65953.239">22722 5297 1531 0,'-7'-12'64'16,"0"4"-51"-1,0 2 40-15,0-12 8 0,0 12 2 0,0-6 0 16,0 7 8-16,0-4 1 0,0 0 1 0,0 6 0 16,0-3-55-16,-4 0-18 0,1 0 10 0,-1 1-10 15,4-1 21-15,0 0-1 0,3 0 0 0,-3 6 0 16,0 0-20-16,-3 6 0 0,3 0 0 0,-4 0 0 16,4-1 0-16,-4 1 0 0,4 6 0 0,-3 0 0 15,-1 2 0-15,4 4 0 0,-3 0 0 0,3 2 0 16,-1 10 0-16,1-13 0 0,-3 10 0 0,3 2 0 15,3-2 8-15,-3-4 0 0,4 4 0 0,-1-4 0 16,1 4 5-16,-1 2 2 0,4-5 0 0,-3 8 0 16,6-9-3-16,-3-2-1 0,4 3 0 0,-1-1 0 0,1-5-11 0,-1 8 0 0,1-8 9 0,-1 2-9 15,1 4 0-15,-4-7 8 16,3 1-8-16,-3 3 0 0,0-10 0 0,4 7 9 0,-4-3-9 0,0 2 0 16,0 1 0-16,0-6 0 0,0 3-15 0,0 2 5 15,0-11-11-15,3 6-3 0,-3-12 0 0,0 6 0 16,0-6-32-16,0 0-6 0,0 0-2 0,0 0 0 15,0 0-51-15,0 0-10 0,0 0-3 0</inkml:trace>
  <inkml:trace contextRef="#ctx0" brushRef="#br0" timeOffset="66237.683">22324 5703 1288 0,'0'0'54'15,"0"0"-43"1,3 6 74-16,1-3 15 0,-4 3 4 0,0-6 0 16,0 0-24-16,7 3-5 0,0-3-1 0,-4 0 0 15,5 2-6-15,2 4-2 0,1 0 0 0,-1 0 0 16,1-6-20-16,-1 0-4 0,1 0-1 0,0-6 0 0,-1 0-32 0,1 6-9 0,-1-8 0 15,1 2 0 1,0 3-21-16,3-3-9 0,-4 3-2 0,4 3 0 16,-3-6-25-16,3 6-6 0,0 0-1 0,0 0 0 15,0-12-126-15,-3 12-26 0</inkml:trace>
  <inkml:trace contextRef="#ctx0" brushRef="#br0" timeOffset="67003.509">23283 5650 1440 0,'0'0'60'0,"-7"-6"-48"31,0 3 52-31,0-3 9 0,4 6 3 0,3 0 0 0,-7-6-16 0,7 6-4 0,0 0 0 0,0 0 0 16,0 0-35-16,-7 0-7 0,7 0-2 0,-4 6 0 16,-3 0-12-16,3 0 0 0,-3-3 0 0,4 3 0 15,-4 0 0-15,3 0 0 0,1 0 0 0,-4 5 0 16,3-5 12-16,-3 0 0 0,4 3 0 0,-4 0 0 15,-1-3-12-15,1 2 0 0,4 4 0 0,-1-6-10 16,-3 0 10-16,4 0 0 0,3-6 0 0,0 0 0 16,0 0 0-1,0 0 0-15,0 0 8 0,0 0-8 16,0 0 0-16,0 0 0 0,3 6 0 0,1 0-8 0,-1-4 8 0,1 1 0 0,6 0 0 0,-2-3 0 16,-1 6 0-16,0 0 0 0,0-6 8 0,0 0-8 15,3 0 0-15,-3 0 0 0,4 0 0 0,-4 0-8 16,0 0 8-16,0 6 0 0,4-6 8 0,-4 6-8 15,0-6 0-15,0 6 0 0,0-6 0 0,0 6 0 16,-4-1 0-16,1-5 0 0,-4 0 0 0,4 6 0 16,-1 3 0-16,1-3 0 0,-1 0 10 0,1 0-10 15,-4 0 10-15,3 5-10 0,-3 1 10 0,0-6-10 16,0 0 22-16,0 3-2 0,-3 3 0 0,3-7 0 16,-4 7-12-16,4-6-8 0,-3 6 8 0,-1-6-8 15,1 0 11-15,-1-1-3 0,0 10 0 0,-3-9 0 16,4 0-8-16,3-6 0 0,-7 0 9 0,7 0-9 15,-7 6 17-15,0-6-1 0,7 0 0 0,-7 6 0 0,0-6-16 0,7 0 10 16,-7 0-10-16,0 0 8 0,-1 0-24 16,-2-6-6-16,3 6-1 0,0-6 0 15,-4 6-23-15,4-6-5 0,0 0-1 0,0 0 0 16,0-3-105-16,0 1-22 0,0-1-4 0</inkml:trace>
  <inkml:trace contextRef="#ctx0" brushRef="#br0" timeOffset="67556.709">23439 5759 1136 0,'0'0'48'15,"0"0"-39"1,0 0 75-16,0 0 14 0,0 0 3 0,0 0 1 16,-7 0-14-16,3 6-2 0,0 0-1 0,-3 2 0 15,4 4-34-15,-1-6-7 0,4 6-2 0,-3-6 0 16,3 5-6-16,-4-2 0 0,4 0-1 0,0 0 0 15,4 3-35-15,-4-7 0 0,0 7 0 0,3 0 0 16,-3-9 15-16,4 6-4 0,-4 0-1 0,3-4 0 16,-3 1 5-16,4 6 1 0,-1-6 0 0,1 0 0 15,0 0-5-15,-1-3-1 0,-3-3 0 0,7 6 0 0,-3-4 1 0,-1 7 0 0,4-3 0 16,0 0 0-16,0-6 5 0,0 6 0 0,4-6 1 16,-4 0 0-16,4 0-7 0,3 0-2 15,-4 0 0-15,4 0 0 0,-3-6-8 0,0 6 0 16,-1-6 0-16,1 0 0 0,-1-3 8 0,1 1 0 15,-1-1 0-15,1-3 0 0,0 0-8 16,-1 1 8-16,-3-1-8 0,-3-3 8 0,-1-3-8 0,1 7-11 16,-4-10 3-16,3 3 0 0,-3 1-4 0,-3-1 0 15,3-2 0-15,0 8 0 0,-4 0 12 0,1-8 0 16,-4 8 0-16,3 6 0 16,1 0-30-16,-4-6-1 0,7 12 0 0,-7 0 0 0,7 0 15 0,-7 0 4 0,-1-6 0 0,8 6 0 31,-3 0-47-31,-4 6-9 0,3 6-1 0,1-6-1 0,-1-3-34 0,8 3-6 0,-4-3-2 15</inkml:trace>
  <inkml:trace contextRef="#ctx0" brushRef="#br0" timeOffset="68339.73">23820 5844 808 0,'0'0'16'0,"0"0"6"0,0 0-22 0,0 0 0 0,0 0 0 0,0 0 0 15,0 0 77-15,0 0 11 0,0 0 3 0,0 0 0 16,0 0-19-16,0 0-4 0,0 0-1 0,0 0 0 15,3 9-28-15,-3-9-6 0,7 0-1 0,-7 0 0 16,4 6 10-16,-1 0 2 0,4-1 0 0,-3-5 0 16,3 6-15-16,-4 0-2 0,8-6-1 0,-4 0 0 15,0 0-3-15,4 6-1 0,-1-6 0 0,1 0 0 16,-1 0-4-16,1-6-1 0,0 6 0 0,-1-6 0 16,1 0 3-16,-1 1 1 0,1-1 0 0,-4-6 0 15,0 6-9-15,0 0-1 0,-3-3-1 0,3 3 0 16,-4 1-10-16,-3-1 0 0,4 0 0 0,-4-6 0 15,-4 6-11-15,4-3-1 0,-3 4 0 0,-1-1 0 16,-3 0-7-16,4 6-1 0,-5-6-1 0,1 6 0 16,0-6 8-16,-3 0 1 0,3 6 1 0,0-6 0 15,-4 6 0-15,4 6 0 0,0-6 0 0,-4 6 0 16,4-6 11-16,0 0 12 0,0 0-2 0,0 6-1 0,0 0-24 0,0-6-5 16,4 9 0-16,-5-4-1 0,5 7 21 0,-1 0-11 0,1 0 11 15,-1-1-8-15,4-5 8 0,-3 6 0 0,-1-3 0 0,4 3-8 16,0-6 8-16,0-6-13 0,0 11 5 0,0 1 8 15,0-6-9-15,0 3 9 0,0 3 0 0,0-1 0 16,0 1 0-16,0 0 0 0,0-6 0 0,0 3 0 16,4 2 0-16,-4 1 0 15,3-6 0-15,-3 0 0 16,0 6 0-16,4-4 0 0,-4-2 0 0,3 3 0 16,1 0 0-16,-1-3 14 0,1 0-4 0,3 0-1 0,0-6 2 0,4 11 0 0,-1-11 0 15,4 6 0-15,-3-6 5 0,3 3 0 0,0-3 1 16,4 0 0-16,-4-3-17 0,0 3 0 0,4 0 0 0,-1 0 0 15,-6-6-55-15,3 6-5 0,-3-6 0 16,-1 1-1-16,1-1-151 0,-1 0-29 0</inkml:trace>
  <inkml:trace contextRef="#ctx0" brushRef="#br0" timeOffset="68765.254">23950 5647 832 0,'0'0'35'16,"0"0"-35"-1,0 0 128-15,0 0 20 0,0 0 3 0,0 0 1 16,0 0-39-16,0 0-7 0,0 0-2 0,0 0 0 15,4-3-30-15,-1-6-6 0,4 3-2 0,-3 1 0 16,3-1-29-16,-4 0-5 16,4-6-2-16,0 0 0 0,0 6-22 0,1-2-8 0,-1 2 0 0,3-6 9 31,-3 0-51-31,4-3-10 0,-1 4-3 0,-3-7 0 16,4 0-57-16,-4 4-11 0,0-4-2 0</inkml:trace>
  <inkml:trace contextRef="#ctx0" brushRef="#br0" timeOffset="69509.787">24423 5882 1693 0,'0'0'35'0,"0"0"9"0,0 0-35 0,0 0-9 0,0 0 0 0,0 0 0 16,0 0 79-16,0 0 13 0,0 0 4 0,-7-6 0 15,7 6-54-15,-11-6-10 0,4 1-3 0,0 5 0 16,0-6-29-16,7 6 0 0,-7-6 0 0,0 0 0 15,0 3 0-15,0 0 0 0,0 0 0 0,-4 3 0 16,4 0 0-16,0 3-10 0,-4 3 10 0,4 0-12 16,-3 0 12-16,3 5 0 0,0 1 0 0,-4 0-8 15,4-3-9-15,0 3-2 0,0 5 0 0,0 1 0 16,0-6 19-16,0 8 0 0,0-8 0 0,0 0 0 16,3 2 13-16,1-5 7 0,-1-3 0 15,4 3 1-15,0-3-10 0,0 6-3 0,0-7 0 0,4 1 0 16,3 0-8-16,-4-6 0 0,4 0 0 0,4 0 0 15,-4 0 0-15,3 0 0 0,5-6 0 0,-1 0 0 16,0 1 0-16,0-7 0 0,0-3 0 0,4-3 0 16,-1 1 0-16,1-7-12 0,3-2 4 0,-3-9 8 15,-1 8-39-15,1-2 0 0,0-4 0 0,-1 4 0 0,-3-9 18 0,-3 8 3 16,3-2 1-16,-7-6 0 16,0 8 17-16,0-2 0 0,-3 3-8 0,-1-7 8 15,1 10 0-15,-4-9 9 0,3 8-1 0,-6-2 0 16,-1 2 4-16,-3 4 1 0,0-7 0 0,-3 16 0 15,3-10 4-15,-4 10 1 0,0 2 0 0,1 0 0 16,3 6-18-16,-4 0-19 0,4 6 4 0,0-6 1 0,0 12 6 0,4-6 8 16,-5 6-13-16,5 0 5 0,-4 6-1 0,3 0 0 0,1 2 0 0,-1-2 0 15,1 11 9-15,3-5 0 0,-4 9 0 0,4-7 0 16,0 10 0-16,0 2 0 0,0-3 0 0,4 7 0 16,-1-4-29-16,1-3-4 0,-1 4-1 15,1-1 0-15,3 3 54 0,-4 3 12 0,5 4 1 0,-1-4 1 16,-4 3-3-16,4-3-1 0,0-5 0 0,-3 2 0 15,-1-3-30-15,1-2 0 16,-1-7 0-16,-3-2 0 0,4-4-10 16,-1-8-8-16,-3 0-2 0,0-9 0 0,0 0 20 15,4 3 8-15,-4-3-8 0,7 3 12 0,-4 0-12 0,1-3-10 0,0 0 2 0,3 0 0 32,-4-3-131-32,4 3-25 0</inkml:trace>
  <inkml:trace contextRef="#ctx0" brushRef="#br0" timeOffset="70019.257">24811 5747 1337 0,'0'0'56'0,"0"0"-44"16,0 0 41-16,0 0 9 0,0 0 2 0,0 0 0 15,-4 6-52-15,1 0-12 0,-1 3 0 0,1-1 0 16,-4 7 54-16,3-9 8 0,1 6 2 0,-4-1 0 16,0-5-5-16,-1 9-1 0,1-3 0 15,0 5 0-15,0 1-42 0,4-3-8 16,-4 2-8-16,0 7 12 16,3-9 19-16,1 2 4 0,-1 1 1 0,1 0 0 15,-1-4-7-15,4-2-1 0,4 6 0 0,-4-7 0 0,3 1-28 0,1 0 0 0,-1 3 0 0,1-4 0 16,3-5 20-16,-4 0-3 0,4 0 0 15,-3 0 0-15,3-6-5 0,0 0-2 0,0-6 0 0,4 6 0 16,-4-6-10-16,3 6 0 0,-3 0 0 0,0 0 0 16,4-6-20-16,-1 0-5 0,1-5-2 0,-4-4 0 15,0 3 27-15,0-11 0 0,0 2 12 0,0-2-4 16,0 5-8-16,-3-9-13 0,-1 10 3 0,1-13 1 16,-4 10 9-16,0 2 0 0,0-5 0 0,-4 2 0 15,-3-2 0-15,4 5 0 0,-4-6 0 0,0 10 8 16,0 2 8-16,0 0 1 0,-4 0 1 0,4 4 0 15,0 5-33-15,-4 3-6 0,4 0-2 0,-3 6 0 16,-1 5 7-16,1 7 2 0,-1 0 0 0,-3 8 0 16,3-2 6-16,1-1 8 0,-4 4-13 0,3 2 5 15,0-8-25-15,1 8-5 0,3-6-1 0,0 4 0 0,0-9 39 0,3 2 0 16,4-2 0-16,0-6 0 16,0-1-59-16,7-5-4 0,0 0-1 0</inkml:trace>
  <inkml:trace contextRef="#ctx0" brushRef="#br0" timeOffset="70364.792">25093 5803 1314 0,'0'6'37'0,"-3"0"8"0,3-1-36 0,-4 1-9 0,0 6 0 0,1-6 0 16,-1 3 97-16,1 3 18 0,-4-7 3 0,3 7 1 16,1 0-37-16,-1-3-7 0,1 3-2 0,3-7 0 15,-4 7-58-15,1 0-15 0,3 0 0 0,-4-1 0 16,4 4 0-16,-3-3 0 0,3 0 0 0,0-6 0 15,0 8 34-15,0-5 4 0,0 6 1 0,3-9 0 16,-3 5-63-16,0 1-12 0,-3-9-2 0,3-3-1 16,0 0-65-16,0 0-14 0,7 3-2 0</inkml:trace>
  <inkml:trace contextRef="#ctx0" brushRef="#br0" timeOffset="70578.104">25001 5535 1400 0,'0'0'40'0,"0"0"8"0,0 0-39 0,0 0-9 0,0 0 0 0,0 0 0 31,0 0 0-31,0 0 12 0,0 0-12 0,0 0 12 0,0 0-28 0,0 0-4 0,0 0-2 0,7 0 0 31,-3-3-39-31,3 0-8 0,0 1-2 0</inkml:trace>
  <inkml:trace contextRef="#ctx0" brushRef="#br0" timeOffset="71160.266">25485 5771 1094 0,'0'0'46'15,"0"0"-37"1,0 0 101-16,0 0 20 0,0 0 4 0,0 0 1 16,0 0-31-16,0-6-7 0,0 0-1 0,0 0 0 15,0 0-19-15,-4 0-4 0,4 6-1 0,0 0 0 16,0 0-44-16,-7-12-8 0,7 12-3 0,-10 0 0 15,2 0-17-15,1 12 0 0,0-12 0 0,0 6 0 16,0 0 0-16,4 0 0 0,-4 0 0 0,0 0 0 0,0 2 0 0,3 4 0 0,-3 0 0 0,0 0 0 16,0-1 0-16,3-2 0 0,-3 3 0 0,0 6 0 15,4-13 0-15,-1 7 0 0,1 0 0 0,-1-6 0 16,1 3 0-16,-1 2 0 0,4 1 0 0,0-6 0 16,0-6 0-16,0 0 0 0,0 0 0 0,-4 6 0 15,4-6 0-15,0 0 0 0,0 12 0 0,0-12 0 16,0 0 0-16,0 0 0 0,0 0 0 0,0 0 0 15,0 0 0-15,4 0 0 0,0 6 0 0,3-3 0 16,-4-1 0-16,4 7 0 0,-3-9 0 0,3 0 0 16,0 6 0-16,-4-6 0 15,4 6 0-15,0-6 0 0,1 6 0 0,-1-6 0 16,0 0 0-16,-4 6 0 0,4 0 0 0,0 0 0 0,0-1 0 0,-3 4 0 16,3-3 0-16,-4 0 0 0,5 6 0 0,-5-6 0 15,1 0 0-15,-1-6 0 0,1 11 0 0,-4-11 0 16,3 6 0-16,-3 0 0 0,0 3 0 0,0 3 0 15,0-12 0-15,0 6 0 0,-3-1 0 0,3-5 0 16,-4 12 0-16,4-12 0 0,0 0 0 0,-7 6 0 16,0 0 0-16,0-3 0 0,-4 3 0 0,4 0 0 15,-3 5 0-15,3-5 0 0,0 0 0 0,0 0 0 16,-4 6 0-16,4-6 0 0,0 0 0 0,0-1 0 16,0 1-48-16,0-3-12 0,3 3-4 0,4-6 0 15,-7 0-51-15,7 0-10 0,-7 6-3 0</inkml:trace>
  <inkml:trace contextRef="#ctx0" brushRef="#br0" timeOffset="81944.857">26596 5803 1074 0,'0'0'30'0,"0"0"8"0,-4 0-30 0,-3 6-8 0,0 0 0 0,4-1 0 31,-4-5 104-31,0 6 19 0,-4 0 4 0,4 0 1 0,0-3-52 0,0 0-9 0,-4 0-3 0,4 3 0 16,7-6-51-16,-7 0-13 0,7 0 0 0,-7 0 0 15,0-6 69-15,0 6 11 0,-4-3 3 0,4-3 0 16,7 6-60-16,0 0-12 0,0 0-3 0,0 0 0 16,0 0-28-16,0 0-5 0,0 0-2 0,-7 6 0 15,7-6 27-15,-3 9 0 0,3-9 0 0,-7 6 0 16,3 5-20-16,1 1 2 0,-1 3 0 0,4-3 0 15,-3-1-22-15,-1 7-5 0,4-6-1 0,0-6 0 16,-3 5 37-16,3 4 9 0,0-9 0 0,0 6 0 16,0-6 0-16,0 0 0 0,0 5 0 0,3-2-8 15,-3-3 8-15,0 0 0 0,4 0 0 0,-4-6 0 16,3 0 0-16,4 6 0 0,-3-6 0 0,-4 0 0 16,7-6 0-16,-4 6 0 0,1-6 0 0,3-3 0 15,-4 3 36-15,5-3 2 0,2 1 1 0,-3-4 0 16,4 0-23-16,-4 6-4 0,3-11 0 0,-3 8-1 15,4 3-11-15,-4-6 10 0,-3 0-10 0,3 1 10 16,-4-4-10-16,4 3 0 0,-3 0 9 0,-1 1-9 16,4-7 0-16,-3 6-20 0,-1-3 4 0,-3 4 1 15,4 5 2-15,-4-6 0 0,-4-3 0 0,4 10 0 16,-3-1 13-16,3 0 0 0,-4-6 0 0,1 6 0 16,-1 6 0-16,4 0 10 0,0 0-10 0,0 0 8 0,-3 0-8 0,-4 12 0 0,3-6-12 15,1 3 12-15,-1 8-12 0,1 1 12 0,-1 5-10 0,-3 4 10 16,3 2 0-16,-3-5 13 0,0 8-1 0,0-3 0 15,4 16 1-15,-4-13 0 0,-4 3 0 0,1 3 0 16,3-2-1-16,-1 2 0 16,1 6 0-16,0-6 0 0,0 3-12 0,0 3 0 0,-3-5 8 15,3-4-8-15,-4 0 0 0,4 9 0 16,-4 0 0-16,1 6 0 0,3-11 0 0,0 2 0 0,0-9 0 16,0 9 0-16,3-8 0 15,0-10 0-15,1 7 0 0,-1-4 0 0,1-5 0 0,3-4 0 0,0 7 0 0,0-12 0 16,0 5 0-16,0-2 0 0,0 2 0 0,0 1 0 15,3-12 0-15,-3 3 0 0,4-3 0 0,-4-6 0 16,0 0 0-16,3 6 0 0,-3-6 0 0,0 0 0 16,0 0 0-16,0 0 0 0,0 0 0 0,0 0 0 15,0 0 0-15,0 0 0 0,4-6 0 0,0 0 0 16,-4 6 34-16,0-6 4 0,0 6 1 0,3-6 0 16,1 3-28-16,-1-9-11 0,-3 1 8 0,4 5-8 15,-4-6 0-15,3-3 0 0,1 9 0 0,-1-11 0 16,1 5-39-16,-1-9 0 0,4 4 0 0,-3-7 0 0,3 7 39 0,0-4 0 15,-3-2 0-15,3-1 0 0,0-2 27 0,0-1 13 16,-7 4 2-16,3-7 1 16,4 4-69-16,0-4-14 0,0 7-2 0,0-4-1 15,4-2 65-15,-4 8 13 0,4-2 2 0,-4-1 1 0,3-2-38 0,1 8 0 0,-1 1 0 16,-2 2 0 0,2 3-32-16,-3 0-2 0,0 6 0 0,0-8 0 0,0 8 20 15,-3 0 4-15,-4 6 1 0,7-3 0 16,-7 3-25-16,10-3-5 0,-2 3-1 0,-1 0 0 15,3 0-132-15,1 0-26 0,10-6-6 0,-21 6 0 0</inkml:trace>
  <inkml:trace contextRef="#ctx0" brushRef="#br0" timeOffset="82478.263">26836 5882 1168 0,'0'0'33'0,"0"0"7"16,0 0-32-16,0 0-8 0,0 0 0 0,0 0 0 15,0 0 21-15,3 6 3 0,-3-6 0 0,0 6 0 16,0 0 22-16,0 3 5 0,0 2 1 0,-3 1 0 16,-1 0-5-16,4 0-1 0,-7-1 0 0,4 4 0 15,-1 3-14-15,4-6-2 0,-3 5-1 0,-1 4 0 0,4-9-5 0,-3 5 0 0,3-5-1 0,0 3 0 16,3-9-11-16,1-1-3 0,-1 7 0 0,1-6 0 15,-4-6 11-15,10 6 3 0,1-3 0 0,3 0 0 16,-3 0 4-16,3-6 1 0,0 0 0 0,0 3 0 16,-4 0 0-16,1 0 0 0,0-3 0 0,6-9 0 15,-3 6-14-15,1-5-2 0,-5-4-1 0,4 0 0 16,-7-5-1-16,4 2 0 0,-4 0 0 16,0-2 0-16,-4-4 0 0,5-2 0 15,-5 8 0-15,-3-5 0 0,4 2 9 0,-4-3 1 16,-4 7 1-16,4-4 0 0,-3-2-21 0,-1 5 0 0,-3-5 0 0,3 2 0 31,1 3-24-31,-4 1-2 0,3 2-1 0,1 3 0 0,3 12 3 0,0 0 1 0,-7 0 0 0,7 0 0 16,0 0-88-16,0 0-17 0,0 0-4 0</inkml:trace>
  <inkml:trace contextRef="#ctx0" brushRef="#br0" timeOffset="83029.451">27330 5809 1519 0,'-7'-6'43'0,"0"6"9"0,7 0-41 15,-7 0-11-15,-1 6 0 0,1-6 0 16,7 0 60-16,-7 6 11 0,-3-6 1 0,3 5 1 16,-4 1-29-16,4-6-5 0,0 6-2 0,-4 0 0 0,4 0-19 0,0 9-4 0,0-4-1 0,0 1 0 15,0 3-4-15,0 3-1 0,4-7 0 0,-4 7 0 16,3-6-8-16,0 8-14 0,1-8 3 0,3 6 1 16,-4-7 10-16,4 1 0 0,0-3 0 0,0 3 0 15,4-6 15-15,-1 0-2 0,1-6 0 0,0 11 0 16,3-11 11-16,-4 6 3 0,4-6 0 0,0 0 0 15,4 0-27-15,-4 0 0 0,3-6 8 0,1 6-8 16,0-11 0-16,-1 11 8 0,1-12-8 0,-1 6 8 16,-3-3-8-16,4 0 0 0,-4-5 0 15,0 2 0-15,0 0 0 0,0-9 8 0,0 10-8 0,-3-1 8 16,3-6-8-16,-4 7 0 0,1-4 0 0,-1 9 0 16,-3-6 0-16,4 6 0 0,-4 0 0 0,3 1 0 15,-3-1 0-15,0 6 0 0,0-6 0 0,0 6 0 16,0 0 0-16,0 0-11 0,0 0 3 0,0 0 0 15,0 0 0-15,-3 6 0 0,-1 0 0 0,1-1 0 16,3 13 8-16,0-9 0 0,0 9 0 0,0-1 0 0,3-5 0 0,-3 0 0 16,4-3 0-16,-4 8 0 0,3-5 0 0,1 0 0 15,0 5 0-15,3-2 0 16,-4 3-28-16,4-12-3 0,0 5-1 0,-3-2 0 16,-4-9 0-16,3 6 0 0,4 3 0 0,0-6-515 15,0-6-103-15</inkml:trace>
  <inkml:trace contextRef="#ctx0" brushRef="#br0" timeOffset="83486.692">27566 5894 1565 0,'0'-24'32'0,"0"24"8"0,0 0-32 0,0 0-8 0,0 12 0 0,4-6 0 15,-4 0 52-15,0-3 9 0,3 6 2 0,-3 0 0 16,0-4-31-16,4 7-5 0,-4 0-2 0,0-6 0 16,0 3-12-16,0-1-2 0,0 7-1 0,0-3 0 15,0 0-10-15,0 2 0 0,0-5 0 0,0 6 8 16,-4-3-8-16,4 5 8 0,0-17-8 0,0 0 8 0,0 0 9 16,0 0 2-16,0 0 0 0,0 0 0 15,-3-11 43-15,3 5 9 0,0 0 1 0,3-6 1 0,-3 0-61 0,0-2-12 16,4-4 0-16,-1 0 0 0,1 1-8 0,3 2 8 15,-4 3 0-15,4-5 0 0,0 5 0 0,0 3-11 16,0-3 11-16,1 0-8 0,-1 7 8 0,0-1-10 16,0 6 10-16,0-6-10 0,0 6 0 0,0 0 0 15,-4 0 0-15,4 6 0 0,1-6 10 0,-5 6 0 16,4-6 0-16,0 0 0 16,0 5-17-16,0 13 1 0,0-6 1 0,-3 3 0 0,3 2-8 0,-4 1-1 15,1-3-1-15,0 8 0 0,-4-11 1 16,0 8 1-16,0-5 0 0,0 6 0 0,-4 5 23 0,0-2-11 15,4-7 11-15,-3 1-8 0,3-3-1 0,0-4 0 16,0-11 0-16,0 0 0 16,0 0-27-16,0 0-6 0,0 0-1 0,0 0 0 15,3 0-43-15,1 0-9 0,3-11-1 0,-3 5-550 0</inkml:trace>
  <inkml:trace contextRef="#ctx0" brushRef="#br0" timeOffset="84100.295">28063 5897 1494 0,'0'0'32'0,"0"0"8"0,0 0 0 0,0 0 3 15,0 0-35-15,0 0-8 0,0 0 0 0,0 0 0 0,0 0 83 16,4-3 14-16,-4 3 3 0,0 0 1 0,0 0-58 15,0-6-12-15,-4 0-3 0,4-6 0 16,-3 12 29-16,-1-5 6 0,1-1 1 0,3 6 0 16,0 0-52-16,-7 0-12 0,3 0 0 0,-3 6 0 15,-3-6 0-15,3 5 0 0,0 1 0 0,-4 0 0 0,4 6 0 0,0 0 0 16,0 2 0-16,0 4 0 0,0 0 0 0,0 2 0 16,0-2 0-16,0 5 0 0,7-2 0 0,-4-3 0 15,4-1 0-15,-4-2 0 0,4 3 0 0,4-7 0 16,0-5 0-16,-1 0 0 0,1 6 0 0,3-9 0 0,-7-3 0 0,7 3 0 15,3-3 0-15,1 0 0 0,-1-6 0 0,5 0 0 16,-5-12 0-16,4-2 0 0,0 2 0 16,0-5 0-16,1 2 0 0,-1-2 0 15,0-7 0-15,0-8 0 0,-4 3 0 0,5 2 0 0,-5-5 0 16,1 3 0-16,-1-3 0 16,1-4 0-16,0 4 0 0,-4 3 0 15,0-3 0-15,-4 0 0 0,1 2 0 0,-1 4 0 16,-3-9 0-16,0 3 0 0,-3-1 0 0,-1 1 0 15,1 9 0-15,-1 5 0 0,1 10 0 0,-4-4 0 0,3 0 0 0,-3 6 0 0,0-2 0 0,0 2 0 16,3 6 0-16,-3 0 0 0,4 6 0 0,-4 0 0 16,3 6 0-16,-3 0 0 0,0 6 0 0,3 8 0 15,-3-2-48-15,0 14-13 16,0 9-3-16,0-2 0 0,0 5 52 0,4 3 12 0,-4 3 0 0,0 6 0 16,0-6 0-16,-1 6 0 0,5-9 0 0,-4 17 0 15,3-5 0-15,4 0 0 0,0 5 0 0,0-2 0 16,0-9 24-16,4-6 7 0,-1-9 1 0,1-8 1 15,-1 2-33-15,5-2 0 0,-5 2 0 0,4-9 0 16,0-5-24-16,0 3-6 0,0-4-1 16,0-5 0-16,0-6-129 0,-3 3-25 0</inkml:trace>
  <inkml:trace contextRef="#ctx0" brushRef="#br0" timeOffset="86114.796">4911 7258 718 0,'-4'6'30'0,"1"6"-30"16,3-3 103-16,0-4 14 0,0-5 3 0,-4 12 1 15,4-6-63-15,0 6-13 0,4-3-2 0,-4 8-1 16,-4-5 4-16,4 6 1 0,-3-4 0 0,3 4 0 15,0 0-31-15,0-1-7 0,3 1-1 0,1 2 0 16,-4-2 1-16,3-6 0 0,1 6 0 0,-1-4 0 16,1-2 0-16,-4-6 0 0,3 0 0 0,-3 6 0 15,4-7 12-15,-1-2 3 0,1 3 0 0,-4-6 0 16,3 6 3-16,-3-6 1 0,0 0 0 0,4 0 0 16,-4 0-6-16,3 0-1 0,-3 0 0 0,0 0 0 15,4-6-1-15,-1 0-1 0,1-5 0 0,0-4 0 16,-4-3-19-16,3 1 0 0,1-10-8 0,-4 9 8 15,3-8-24-15,-3 8 0 0,0-5 1 0,4 2 0 16,-4 4 3-16,3-1 0 0,-3 0 0 0,4-2 0 16,-1 8 8-16,-3 0 3 0,4-8 0 0,-1 8 0 15,1 0 9-15,-4 0-13 0,3 1 5 0,1-1 8 16,-1 6-11-16,1-3 11 0,-1 6-8 0,-3 3 8 16,0 0-32-16,11 0 0 0,-11 0-1 0,7 3 0 0,0 0 54 0,0 0 11 0,0-3 3 0,0 3 0 15,4 9-23-15,-1 0-4 0,1 5 0 0,-4-5-8 16,4 9 8-16,-4 2-8 0,3-8 0 15,-3 8 0-15,-3-5 8 0,7 0-8 0,-8-4 0 16,4 4 0-16,-3-6 21 0,-1-1-2 0,-3 4-1 16,4-6 0-16,-4-3-18 0,0-6 0 15,0 0 0-15,0 0 0 0,0 0 0 16,0 0 0-16,0 0-13 0,0 0 5 0,0 0 8 16,0-6 9-16,0-3-1 0,3 3-8 0,-3-3-13 0,4-2-10 0,3 5-1 0,-7-6-1 31,3-3-6-31,1 4-1 0,-1-7 0 0,4 6 0 0,-3 0-6 0,-1 1-2 0,5 5 0 0,-5 3 0 15,4-3 16-15,-7 6 4 0,7 0 0 0,-7 0 0 16,7 0 8-16,0 6 1 0,0-6 1 0,0 3 0 16,-7-3 10-16,14 6 14 0,-6 2-3 0,-1 1-1 15,-4-3-10-15,1 6-16 0,-1 0 4 0,1-4 1 16,3 1 40-16,-4-3 8 0,-3-6 2 0,0 9 0 16,4-3-11-16,-1 0-3 0,1 0 0 0,-1 5 0 15,-3-5 17-15,0-6 3 0,4 3 1 0,-4 6 0 16,0-3-22-16,3 0-5 0,-3 3-1 0,0 2 0 15,0-5-18-15,4 0 0 0,-4 0 0 0,4-3 0 16,-4-3 31-16,0 0 2 0,0 0 1 0,3 6 0 16,-3-6-54-16,4 6-12 0,3 3-1 0,0-1-1 15,0-8-24-15,0 0-5 0,3 0-1 0</inkml:trace>
  <inkml:trace contextRef="#ctx0" brushRef="#br0" timeOffset="86614.563">5662 7346 1583 0,'-18'6'32'0,"8"-6"10"15,-1 6-34-15,4 0-8 0,-3-6 0 0,-1 6 0 16,0 0 58-16,4-6 10 0,-3 6 1 0,3-4 1 16,0 1-38-16,7-3-8 0,-7 6-2 0,7-6 0 15,0 0-11-15,0 0-3 0,0 0 0 0,0 0 0 16,0 6-8-16,-4 3 0 0,4-3 0 0,4 0 0 16,-4 0-11-16,3 5 11 0,4-5-8 0,-3 0 8 15,6 3 0-15,1-3 0 0,0 6 0 0,-1-1-8 16,1-5-17-16,-1 0-3 0,-3 0-1 0,7-3 0 15,-3 3 49-15,-4-3 9 0,0-3 3 0,4 9 0 16,-1-6-22-16,-3 5-10 0,4-8 10 0,0 6-10 16,-4-12 11-16,-4 0-11 0,4-5 12 0,-3 2-12 15,-1 3 0-15,4 0 0 0,-7 6 0 0,4 0-12 16,-4 0-20-16,0-6-4 0,0-6-1 0,-4 7 0 16,4-4-22-16,-3 3-4 0,-1 0-1 0,-3-3 0 0,0 0 49 15,0-2 15-15,-4-1 0 0,1 6-10 0,-1-6 10 0,1 3 0 16,3-2 0-16,0 5 8 0,-4 6 16 15,4-6 4-15,-4 6 1 0,4 0 0 0,0-6-13 0,7 6-4 0,-3 0 0 16,3 0 0-16,0 0-12 16,0 0-10-16,0 0 2 0,-4 6 0 0,1 0-13 0,3 6-3 15,3-1 0-15</inkml:trace>
  <inkml:trace contextRef="#ctx0" brushRef="#br0" timeOffset="87131.817">5881 7402 1314 0,'0'0'37'0,"0"0"8"15,0 6-36-15,0 6-9 0,3-6 0 0,-3 0 0 16,0-6 53-16,0 0 9 0,0 0 2 0,0 0 0 15,0 11 0-15,4-8 0 0,-4 6 0 0,0 0 0 16,3 3-52-16,-3-7-12 0,0 7 0 0,0-12 0 16,0 0 0-16,0 0 0 0,0 0 0 0,0 0 0 15,0 0 0-15,0 0 0 0,0 0 0 0,0 0 0 16,0 0 0-16,-3 6 0 0,3 0 0 0,0-6 0 16,0 0 47-16,0 0 6 0,0 0 2 0,0 0 0 15,0 0-37-15,0 0-7 0,0 0-2 0,0 0 0 16,0 0-9-16,0 0-16 0,0-6 4 0,3 0 1 15,4 0 11-15,-3 0 0 0,0 1 0 0,-1-1 0 0,1 0 0 0,-1 0 0 0,1 0 0 0,-1 0-8 16,4-3 8-16,-3-2 0 0,-1 5 0 0,1-6 0 16,-1 3 0-16,1 3 0 0,-1 0 8 0,1 1-8 15,-1-1 0-15,1 0 0 0,-1 0 0 0,-3 6 0 16,0 0 11-16,8 0-3 0,-5 6 0 0,1 0 0 16,3 0 0-16,0-1-8 0,0 1 12 15,0 3-4-15,7 3 4 0,-7 0 0 0,0 5 0 16,0-5 0-16,0 3-2 0,0 2 0 0,0 1 0 15,-3-3 0-15,-1 8 3 0,1-5 1 0,3 2 0 16,-4-2 0-16,-3-6-1 16,4 5 0-16,-1-14 0 0,-3 6 0 0,4 3-13 0,-4 3 9 0,0-4-9 0,4 1 8 15,-4-12-8-15,0 0 0 0,0 0-10 0,0-6 10 32,0-5-49-32,0-1-4 0,0 0-1 0</inkml:trace>
  <inkml:trace contextRef="#ctx0" brushRef="#br0" timeOffset="87904.453">7172 7314 1250 0,'-7'6'35'0,"0"6"9"15,7 2-36-15,-4-8-8 0,1 6 0 0,3 0 0 16,-7-4 31-16,7-2 4 0,0 3 1 0,0-9 0 16,0 0 7-16,0 0 1 0,0 0 1 0,0 0 0 15,0 0-6-15,7-9-2 0,-7 3 0 0,3-2 0 16,-3-4-59-16,4 0-12 0,-4 0-2 0,0-5-1 15,0 8 7-15,0-3 2 0,0 6 0 0,-4-11 0 16,1 8-52-16,-4-3-11 0,0-6-1 0,0 7-1 16,0-1 45-16,0 3 8 0,-4 0 3 0,0 0 0 0,4 9 37 0,-7-5 0 0,4 5 14 0,-5 0-4 15,5 0 35 1,3 5 7-16,-7-5 2 0,3 12 0 0,1-6 5 0,-1 3 1 0,0 3 0 16,1-1 0-16,-1 1-18 0,1 0-3 0,-1 3-1 15,4 2 0-15,0 1 8 0,0-3 2 16,7 8 0-16,-4 1 0 15,1-7-11-15,-1 4-1 0,-3 2-1 0,4-5 0 0,3 3-15 0,3 2-2 0,4-8-1 0,0 8 0 32,-3-5 0-32,7 0 0 0,-1-1 0 0,1-2 0 0,6-9-8 0,-3 6-1 15,4-12-8-15,0 0 12 0,-1 0-12 0,-3 0 0 0,4 0 0 0,0 0 0 16,3 0 0-16,-3 0 0 0,3 5 0 0,0-10 0 16,-3 5-157-16,-1-18-25 15</inkml:trace>
  <inkml:trace contextRef="#ctx0" brushRef="#br0" timeOffset="88414.003">7366 6823 1094 0,'0'23'46'0,"0"7"-37"15,0-7 44-15,4 10 9 0,-4-1 2 0,3 3 0 16,1-2 0-16,-4 8 0 0,3 3 0 0,1 0 0 16,3-9 0-16,-4 4 0 0,8-7 0 0,-8 3 0 15,1-5-52 1,3 2-12-16,-4-3 0 0,1-2 0 16,0-1 54-16,-1-2 8 0,1 5 2 0,-4-8 0 15,0 2-52-15,-4-11-12 0,4 0 0 0,-3-6 0 0,3-6 0 0,0 0-10 0,-8 3 2 16,1-3 0-16,4 0 17 0,-1-3 4 0,-3-3 1 0,0 6 0 15,0-6-14-15,4 0-8 0,-1 0 8 0,1 0-13 16,-1 0-40-16,4-11-8 16,0 5-2-16,4 3 0 0,-1-9-1 0,1 4 0 0,3 2 0 0,-4 0 0 15,8 1 0-15,-8-1 0 0,1 0 0 0,3 3 0 16,0 0 52-16,0 3 12 0,4-2 0 0,-4 8 0 16,3 0 0-16,1-6 0 0,-1 6 0 15,-3 0 0-15,4 6 0 0,-4-6 0 16,0 8 0-16,7-2 0 0,-10 3 0 0,6 0 0 0,-3-3 0 0,4 6 0 15,-4-1 54-15,0-2 14 0,0 0 2 0,0 6 1 16,-3 2-11-16,-1 1-3 0,1-3 0 0,-1 8 0 16,1-5-45-16,-1 8-12 0,1-2 0 0,-4-4 0 15,3-2 53-15,-3-6 9 0,4-6 2 0,-4 5 0 16,4-5-52-16,-4 0-12 0,3 0 0 0,1 3 0 16,-4-9-48-16,0 0-13 0,0 0-3 0,0 0 0 15,0 0-32-15,0 0-8 0</inkml:trace>
  <inkml:trace contextRef="#ctx0" brushRef="#br0" timeOffset="88735.17">7818 7452 1337 0,'0'0'28'0,"-4"9"6"0,4-9-34 0,0 0 0 0,0 0 0 0,-4 3 0 16,4-3 114-16,-3 6 16 0,3-6 3 0,0 11 1 16,0-5-61-16,-4 6-12 0,4-6-2 0,0 3-1 15,-3 3-15-15,3 5-3 0,0-5-1 0,0 0 0 16,0 0-27-16,3-1-4 0,-3-2-8 0,4 3 11 15,-4-12-11-15,0 6 0 0,0-6 0 0,0 0 8 16,0 0-8-16,0 0-11 0,0 0 3 0,0 0 0 16,3 6-128-16,1-1-24 0,3-2-6 0</inkml:trace>
  <inkml:trace contextRef="#ctx0" brushRef="#br0" timeOffset="88922.699">7793 7129 1485 0,'0'0'31'0,"0"0"7"0,0 0-30 0,0 0-8 0,0-6 0 0,0 6 0 31,0 0-30-31,0 0-7 0,0 0-2 0,0 0 0 0,0 0 39 0,0-6 0 0,0 0 0 0</inkml:trace>
  <inkml:trace contextRef="#ctx0" brushRef="#br0" timeOffset="89463.249">8029 7393 1314 0,'0'0'37'0,"0"0"8"0,0 6-36 16,0 3-9-16,0 3 0 0,0-6 0 16,0-6 65-16,4 0 11 0,-4 0 3 0,7 11 0 15,0-11-39-15,0 0-8 0,0 0-2 0,0 0 0 16,4 0-10-16,-4 0-1 0,3-5-1 0,-3-1 0 15,0 0-18-15,4 6 0 0,-4-12 0 0,0 6 0 16,0-3 58-16,0 0 5 0,0 1 1 0,0 2 0 16,-3-6-73-16,-4 12-15 0,0 0-2 0,0 0-1 15,0 0-8-15,-4-6-1 0,4 6-1 0,-3-6 0 0,3 6 37 0,-4-14 0 0,-3 8 0 0,0 3 0 16,0 0 0-16,0-3 0 0,-4 6 0 0,4-6 0 16,0 6 0-16,0 0 0 0,0 0 0 0,-3 0 0 15,3 0 0-15,3 6 0 0,-3-6 0 0,0 6 0 16,3-6 0-16,1 6 0 0,-1 0 0 15,1 8 0-15,-1-8 0 0,4 0 0 16,-3 0 0-16,-1 6 0 0,4-4 0 0,0 7 0 16,0 0 0-16,0 3 0 0,0-1 0 15,0 1 0-15,0 2 0 0,0 1 0 0,0 2 0 0,0-5 0 0,4 6 0 0,-4-4 0 16,3-2 44-16,-3-1 16 0,0-5 3 0,0 3 1 16,4-3-52-16,-4-1-12 0,3-5 0 0,1-6 0 15,-1 6 0-15,4-3 0 0,-3 3 0 0,3-3 0 16,0 0 0-16,0 0 0 0,4 3 0 0,-4-3 0 15,0-6 0-15,3-3 0 0,1 3 0 0,3-3 0 16,0 3-100-16,0-3-22 0</inkml:trace>
  <inkml:trace contextRef="#ctx0" brushRef="#br0" timeOffset="90235.938">8414 7493 900 0,'0'0'38'16,"0"0"-30"-1,0 0 85-15,0 0 18 0,0 0 3 0,0 0 1 0,3 6-47 0,1 0-10 16,-4-6-2-16,0 0 0 16,3 3-10-16,-3 9-2 0,0 5-1 0,4-5 0 0,-4 0-14 0,0 6-2 15,3-4-1-15,-3 4 0 0,0-1-18 0,0-2-8 0,0 3 0 16,-3-1 8-16,3-5 32 16,0 3 7-16,3-3 1 0,-3-12 0 0,0 0-33 0,0 0-7 15,0 0 0-15,0 0-8 0,0 0 16 0,0 0-3 0,0-3-1 16,4-6 0-16,-1-3-12 15,1-3 11-15,3-8-11 0,-3 8 10 0,-1 3-26 0,4-5-4 0,0-1-2 16,0 1 0-16,-3-4-1 0,3 9 0 16,-4-5 0-16,4-1 0 0,-3 9 0 0,3-9 0 0,0 4 0 15,-3 2 0-15,3 6 7 0,-4 0 0 0,4 0 1 0,-3 6 0 16,3-5 15-16,-4-1 0 0,-3 6 0 0,7 6 0 16,-3-1 0-16,3 1 0 0,0-3 0 0,0 6 0 15,-3 0 10-15,3 3-2 0,0-1 0 0,0 1 0 16,3 3-8-16,-3 8 0 0,4-5 0 0,0 6 0 15,-4-4 0-15,0 4 0 0,-4-4 0 0,4 4 0 16,-3-7 20-16,3-2-2 0,0 0 0 0,-4-1 0 16,1-2-29-16,0 0-5 0,3 0-2 0</inkml:trace>
  <inkml:trace contextRef="#ctx0" brushRef="#br0" timeOffset="90999.594">9927 7499 1132 0,'-10'0'48'15,"-5"-6"-39"1,5 0 59-16,-1 0 12 0,4 6 3 0,-3-5 0 16,-1-1 13-16,4 3 2 0,0 0 1 0,-4 3 0 15,4 0-25-15,-3-3-5 0,3 3-1 0,-4 3 0 16,1 0-57-16,-1 0-11 0,4 3 0 0,-4-1 0 15,4 7 0-15,-3-6 0 0,3 6 0 0,0 6 0 16,-4-4 0-16,4-2 0 0,0 0 0 0,-4 5 0 16,4-2 11-16,0 9 9 0,0-13 3 0,0 4 0 15,4-3-23-15,-1 0 0 0,4-1 0 0,0-5-8 16,0-6 8-16,0 9-8 0,4-3 8 0,-4-6-8 0,7 3 0 16,0-3 0-16,3-3 0 0,1-6 0 0,3-3 8 0,-3-5 0 0,3-7 0 15,0 4 0-15,0 2 0 0,3-3 0 16,-2 4-9-16,2 5 9 0,-3 0 0 15,-3-5 0-15,3 2 0 0,-3 3 0 16,-1 6 0-16,-3-6 0 0,0 1 8 0,-3 5-8 16,-1-3 11-16,1 0-3 0,-4 6-8 0,3-8 12 15,-3 11-4-15,0 0 0 0,0 0-8 0,0 0 12 0,0 0 0 0,0 0-1 0,0 0 0 0,0 0 0 16,0 0-11-16,0 0 0 0,0 0 0 0,-7 5 8 16,4 1-8-16,-1 6-9 0,1 0 9 0,3 8-13 15,-4-2 13-15,4 6 0 0,0 2 0 0,0-2 0 16,4 2 0-16,-1 3 0 0,1-2 0 0,3 2 0 15,0-2-21-15,0-10-8 0,4 1-2 16,-1 0 0-16,1-4 31 0,-1-2 0 0,4-6 0 0,1 0 0 16,-1 0 0-16,0-3 0 0,7 0 0 0,-3 0 0 15,3-3-26-15,0 2 1 0,4 1 0 0</inkml:trace>
  <inkml:trace contextRef="#ctx0" brushRef="#br0" timeOffset="91898.661">10728 7587 1337 0,'0'0'56'16,"0"0"-44"0,0 0-12-16,0 0 0 0,0 0 0 0,0 0 0 15,0 0 53-15,0 0 9 0,0 0 2 0,0 0 0 16,0 0 0-16,0 0 0 0,0 0 0 0,0 0 0 16,0 0-16-16,0 0-4 0,7 6 0 0,-3 0 0 15,-1 0-26-15,4 12-6 0,-3-10 0 0,-1 4-1 16,1 0-3-16,-1 0 0 0,1-6 0 0,-1-1 0 15,-3-5-8-15,0 0 0 0,0 0 0 0,0 0 0 16,0 0 0-16,0 0 0 0,0 12 0 0,0-12 0 16,4-6 0-16,-8-5 0 0,4-10 0 0,4 6 0 15,-4 1 0-15,3-4 0 0,1 3 0 0,-1 4 0 16,4-1 13-16,-3-6-2 0,3 12-1 0,0-8 0 0,-3-1-10 16,3 6-14-16,-4 3 3 0,1 0 1 0,-4 6 10 0,0 0 0 15,7-6 0-15,-7 6 0 16,0 0 0-16,3 0 0 0,-3 0 0 0,7 0 0 15,-7 0 0-15,7 6-10 0,-3-6 10 0,3 6-10 0,-3 3 10 0,-1-3 0 0,1 6 8 16,-1-1-8-16,1 1 0 0,-1 0 0 16,1 0 0-16,-1-1 8 0,-3 4-8 0,4-3 0 0,-1 0 0 15,1-4 0-15,-1 1 0 0,1-3 0 0,3-3 0 16,-7-3 0-16,0 0 0 0,7 0 0 0,0-3 0 16,-3 0 0-16,-1 0 52 0,1-3 10 0,-1 0 2 0,1 1 0 15,-4-7-64-15,3 12-28 0,1-6 3 0,-4 6 0 16,0 0 25-16,0 0 0 0,0-6 0 0,0 6 0 15,0-6 0-15,0 6 0 0,3-6 0 0,-3 6 0 16,4-3-36-16,-4-2-3 0,3-1 0 16,-3 6 0-16,0 0 39 0,0 0 0 0,0 0 0 0,0 0 0 15,0 0 44-15,0 0 16 0,7-6 3 16,-7 6 1-16,7 0-52 0,-7 0-12 16,8 0 0-16,-8 0 0 0,7 0-11 0,-7 0-5 0,7 0 0 0,-4 9-1 15,4-6 27-15,0-1 6 0,-3 1 0 0,3 0 1 16,0 0-17-16,-7-3 0 0,7 3 0 0,-4 3 0 15,-3-6 0-15,8 0-11 0,-1 0 2 0,0 6 0 16,-4-6 9-16,4 6 0 0,-3-6 0 0,3 12 0 16,0-7 0-16,0-2 0 0,0 3 0 0,0 0 0 15,0-3 0-15,0 3 0 0,0-6 0 0,4 3 0 16,-4-6-8-16,3 3 0 0,-3 0 0 0,8-3 0 16,-5-3-44-16,1 0-8 0,-1-3-1 0</inkml:trace>
  <inkml:trace contextRef="#ctx0" brushRef="#br0" timeOffset="92435.521">11483 7452 1355 0,'-18'0'28'0,"18"0"8"0,-3 0-36 0,-4 0 0 0,0 3 0 0,3-3 0 16,-3 0 96-16,7 0 13 0,-7 3 3 0,0 0 0 16,-4-3-41-16,4 3-8 0,-3 3-2 0,-1 0 0 15,1-1-38-15,2-5-8 0,-2 6-2 0,-1 0 0 16,1-6-13-16,3 6 0 0,-4 0 8 0,4-3-8 16,0 3 0-16,0 6 0 0,7-1 0 0,-4 1 0 15,4 6-8-15,0-1 8 0,4 4-12 0,-4 2 12 16,3-5-8-16,1-3 8 0,3 8 0 0,-3-11 0 15,3 6 0-15,0-4 0 0,3-2 0 0,-3 0 0 16,0-3 0-16,0-6 0 0,0 3 0 0,1-1 0 16,-1-2 0-16,-7-3 0 0,7 6 0 0,0-6 0 15,0 0 11-15,0 0 2 0,0-6 1 0,0-2 0 16,0-1 0-16,0-12 0 0,-3 4 0 0,3-10 0 16,-4 9-14-16,4-8 0 0,-3 5 8 0,-1 1-8 15,1 2 0-15,-4 1-8 0,0 2 8 0,0 3-13 16,0 0 13-16,0-5-11 0,0 8 11 0,-4 3-10 15,4 6 10-15,0 0-12 0,0 0 12 0,0 0-12 16,0 6-3-16,-3 3-1 0,3 2 0 0,-4 1 0 16,4 6 16-16,0 0 0 0,-3 2 0 0,3 4 10 15,0-7 0-15,0 4 0 0,0-4 0 0,0-5 0 0,3 6-10 0,1 2 12 0,-4-8-12 16,3 0 12-16,1 0-4 0,3-3-8 0,-4-4 12 16,4 1-4-16,1 0-19 0,-1-6-4 0,0-6-1 0,3 6 0 15,1-6 16-15,-1 3 0 0,4-5 0 0,-3 2 0 16,3-3-156-1,0 3-29-15</inkml:trace>
  <inkml:trace contextRef="#ctx0" brushRef="#br0" timeOffset="92870.028">11726 7476 1579 0,'-7'11'32'0,"0"-5"10"16,4 6-34-16,-4-3-8 0,3 6 0 0,1-1 0 16,3 4 0-16,-4 0 0 0,4 2 0 0,0 4 0 15,4-10 53-15,-4 1 9 0,0 6 2 0,3-10 0 16,-3 1-52-16,0 0-12 0,4 3 0 0,-1-4 0 16,-3-11 0-16,0 0 0 0,0 0 0 0,0 0 0 15,0 0 54-15,0-6 8 0,4 1 2 0,-4-10 0 0,3 3-52 16,1-6-12-16,-1-11 0 0,1 8 0 0,3-2 34 15,-4 5 4-15,4 7 1 0,-3-4 0 0,3-3-30 0,0 1-9 16,-3-1 0-16,3 3 0 0,0-2 0 0,-4-1 0 16,4 6 0-16,-3 3 0 0,-1-8 0 0,4 11 0 15,-3 0 0-15,-1 0 0 0,-3 6 0 0,0 0-9 16,0 0 9-16,4 0-12 0,-4 0 12 16,7 6-13-16,0 0 5 0,-3 0 8 0,3 0-10 0,-4 5 10 15,1-2 0-15,-1 3-9 16,1 6 9-16,-1-1 0 0,1 1 0 0,-1 8-8 0,1-2 8 0,-1 2 0 0,1 4 0 15,-1-4 0-15,1-2 0 0,0-7 0 0,-1 1 0 16,1 3 0-16,-1-10 0 0,1 1 0 0,-1-6 0 0,1 6 0 16,-1-3-20-16,4 2-1 0,-3-5-1 0,-1 0 0 15,4-6-144-15,0 0-29 0</inkml:trace>
  <inkml:trace contextRef="#ctx0" brushRef="#br0" timeOffset="93552.636">12097 7520 1579 0,'0'0'32'0,"0"0"10"0,-11 6-34 0,4-3-8 0,0-1 0 16,-4 4 0 0,4 0 53-16,0-985 9 0,-3 1964 2 0,3-979 0 15,0-6 4-15,0 6 2 0,0 0 0 0,0 3 0 0,-1-4-61 0,1 1-9 16,0 6 0-16,0-6-12 16,4 12 12-16,-4-13 0 0,3 4 0 0,4 0 0 0,-3 6 24 0,3-3 8 0,3-7 2 0,-3 7 0 15,0-3-17-15,4 0-3 0,-4 6-1 0,3-4 0 16,4-5-5-16,0 0-8 0,0 0 11 0,0-3-11 15,1 3 0-15,2-3 0 0,1 3 0 0,-1-1 0 16,1-5 8-16,-1 3-8 0,-3-3 0 0,4 0 0 16,-4 0 0-16,0 0-19 0,0 0 3 0,0-3 0 15,0-2-19-15,0-4-3 0,4-6-1 0,-8 3 0 16,5 6 11-16,-5-5 1 0,1 2 1 0,-1 0 0 16,1 3-10-16,-4-3-1 0,3-2-1 0,-3-1 0 15,0 3 82-15,0 0 16 0,0 3 3 0,0 6 1 16,0 0-52-16,0 0-12 0,0 0 0 0,-3 6 0 15,-1 0 34-15,-3 0 4 0,4 0 1 0,-1 6 0 16,0-1-28-16,1 1-11 0,-1 6 8 0,1 2-8 16,3-2 0-16,0 0 0 0,0 2 0 0,3-2 0 15,-3 5 8-15,4 4-8 0,-1-4 8 0,1 10-8 16,0-10 12-16,-1 4-4 0,4 8 0 0,0-12 0 16,-3 16-8-16,3-7 8 0,-4 6-8 0,4 3 8 15,-3-11-8-15,-4 2 0 0,3-14 9 0,-3 8-9 16,4-2 0-16,-4 2 8 0,0-2-8 0,3 2 0 15,-3-5 0-15,-3 5 0 0,3-8 0 0,-4 2 0 16,1-2 36-16,-1 0 2 0,-3-7 1 0,0-2 0 0,0-3-11 0,-3 0-3 16,-1-6 0-16,0-6 0 0,1 0-25 0,-1-3 0 0,1-2 0 15,-1-1 0-15,-3 0 0 0,-4 6 0 0,1-5 0 16,-1 2 0-16,4-3-16 16,-4 0-9-16,4-5-2 0,-3-7 0 0,2 3-1 15,5 4 0-15,-4-1 0 0,3-2 0 16,4 2-33-16,-3-6-7 0,2 10-2 0</inkml:trace>
  <inkml:trace contextRef="#ctx0" brushRef="#br0" timeOffset="94356.429">12467 7493 1094 0,'-7'12'23'0,"4"0"5"0,-4 2-28 15,-1-2 0-15,5 0 0 0,-4-6 0 0,3 0 108 0,4-6 16 0,0 0 3 0,-7 9 1 16,7-9-67-16,-3 5-13 0,3-5-2 0,-4 6-1 16,4-6-17-16,0 0-4 0,0 0-1 0,0 0 0 15,0 0-13-15,4 3-2 0,3 0-8 0,0 3 12 16,0-6-12-16,4 0 0 0,-1-6 8 0,1 6-8 16,3-3 0-16,0 3 0 0,-3-3 8 0,3 3-8 15,-4-3-9-15,1 0-5 0,-1 1-1 0,-3-1 0 16,4-6 15-16,0 9 0 0,-1-6 0 0,1 0 0 15,-1 0 0-15,-3-6 0 0,4 4 0 0,-4-4 0 16,0 3 0-16,-3 0 0 0,-1 3 0 0,4 0 0 16,-7 0 0-16,4 1 0 0,-4-4 0 0,0 3 0 15,0 0 0-15,-4 3 0 0,1-3 0 0,-1 3 0 16,4-3 0-16,-3 1 0 0,-1-1 0 0,4 6 0 16,0 0 0-16,-11-6 0 0,1 6 0 0,3 6 0 15,7-6 48-15,-11 0 13 0,1 6 3 0,-1 5 0 16,1-5-64-16,-1 6 0 0,-3 8-9 0,0-8 0 15,3 0 21-15,-3 0 4 0,0 0 0 0,3-4 1 0,-3 4-17 16,7 0-9-16,-3-6 1 0,3 8 0 0,-1-8 8 16,1 6 0-16,4-6 0 0,-1 0 0 0,-3 6 0 0,4-12 0 0,3 0 0 15,-4 5 0-15,1 4 29 0,3-3 8 0,0 3 2 0,3 0 0 16,-3 3-25-16,4-1-5 0,-1-5-1 0,4 3 0 16,-3 0-8-16,3 6-11 0,0-4 3 0,0 1 0 15,0-3 8-15,4 6 0 0,-1-7 0 16,1 4 0-16,3-6-33 0,-3 6-5 15,3-6-1-15,0 3 0 0,-4-4 11 0,4-2 3 16,-3 3 0-16,3-3 0 0,4-3-11 16,-1 6-3-16,1-6 0 0,0 0 0 15,-1 0-122-15,1 0-25 0,3 0-5 0</inkml:trace>
  <inkml:trace contextRef="#ctx0" brushRef="#br0" timeOffset="94757.936">12545 7332 1661 0,'0'0'47'0,"0"0"10"0,0 0-45 0,0 0-12 0,0 0 0 0,3-3 0 31,1-3 61-31,-1-3 11 0,1 3 1 0,3-6 1 0,-4 1-39 0,8-4-8 0,0 3-2 0,-1 0 0 16,1-5 31-16,3 5 7 0,-4-3 1 0,5 3 0 15,-1 1-53-15,3 5-11 0,1 0 0 0,0-6 0 16,3 0 0-16,-4 4 0 0,1-4-10 0,0 0 10 16,-4 0-27-16,0 1-1 0,0 5 0 0,0-3 0 15,0 3-105-15,0 0-22 16,0 0-4-16</inkml:trace>
  <inkml:trace contextRef="#ctx0" brushRef="#br0" timeOffset="95451.355">14062 6835 566 0,'0'0'12'0,"0"0"2"15,0 0-14-15,0 0 0 0,0 0 0 0,0 0 0 16,0 0 49-16,0 0 7 0,0 0 2 0,0 0 0 16,0 0 8-16,0 0 2 0,0 0 0 0,0 9 0 15,0-1-10-15,3-2-2 0,-3 6 0 0,0 0 0 16,0 0-3-16,-3 2-1 0,-1 10 0 0,4-7 0 15,-3 4-1-15,3 2-1 0,0 7 0 0,0-4 0 16,3 4-17-16,-3 2-3 0,4-3-1 0,-4 10 0 16,0-4-9-16,0 3-1 0,0 6-1 0,0-8 0 15,0 8 11-15,-4-6 3 0,1 3 0 0,-1 3 0 0,1 0 0 16,-1-6 0-16,-3 4 0 0,4-10 0 16,-1 3-32-16,0-11 0 0,1-4 0 0,-1-2 0 0,-3 0 0 15,4-4 0-15,3-2 0 0,-4 0 0 0,1-6 0 0,3-6 0 0,0 0 0 16,0 0 0-16,0 0-12 0,0 0-9 15,0 0-2-15,0 0 0 0,0-6-170 16,0 0-35-16</inkml:trace>
  <inkml:trace contextRef="#ctx0" brushRef="#br0" timeOffset="95772.858">13896 7426 1478 0,'-7'0'42'0,"0"0"9"15,7 0-41-15,-4-6-10 0,4 6 0 0,0 0 0 16,-3 0 61-16,3 0 11 0,-4-6 1 0,4 6 1 16,0 0-6-16,0 0 0 0,0 0-1 0,0 0 0 15,0 0-49-15,0 0-10 0,0 0-8 0,0 0 12 16,0 0-12-16,7 0 0 0,-3 6 0 0,3 0 0 15,3 0 0-15,1-6 0 0,3 5-11 0,0-5 11 16,0 6 0-16,4-6 0 0,3 0 0 0,0 3 0 16,1-3 0-16,6 0 0 0,0 0 0 0,0 0-8 0,0 0-4 15,-3-3-1-15,0 3 0 0,-1-6 0 16,5 1-19-16,-8-1-4 0,0 0-1 0,0 0 0 16,-3 0-130-16,3-3-25 0</inkml:trace>
  <inkml:trace contextRef="#ctx0" brushRef="#br0" timeOffset="96220.636">14432 7443 1580 0,'-7'0'67'0,"0"3"-54"16,0 3 41-16,0-3 8 0,3 3 2 0,-3-3 0 15,0 3 0-15,0 0 0 0,4-1 0 0,-4-5 0 16,0 6 0-16,0 0 0 0,3 0 0 0,-3 3 0 15,3 3-64-15,-3 5-28 0,4-5 3 0,-1 6 0 16,1-6 25-16,-1 2 0 0,4 4 0 0,-3-1 0 16,3-5 15-16,-4 0 8 0,4 9 1 0,0-10 1 15,0 4-25-15,0 3 0 0,0-7 0 16,4 1 0-16,-4 0 0 0,3-9 0 0,-3-3 0 0,4 6 0 16,3 0-8-16,0-3-8 0,0 0 0 0,4-3-1 15,-1 0 27-15,-3-3 6 0,4-3 0 0,3 3 1 16,-4-6-27-16,1 3-6 0,3-6 0 0,-3 1-1 15,-1-4 17-15,1 6 9 0,-1 0-1 0,1-3 0 16,-4-5 1-16,-3 2 0 0,-4 0 0 0,3 7 0 16,-3-10-9-16,0 6 0 0,0 3 0 0,-3 1 0 15,-1-7 0-15,1 3 0 0,-8 0 0 0,4 4 0 16,-4-7-14-16,1 6-2 0,-1 3 0 0,-3 0 0 0,3 0 27 16,-3 0 5-16,0 1 0 0,0-1 1 15,4 6-17-15,-5-3 0 0,5 0 0 0,-1 0 0 16,4 3-19-16,0 0-7 0,7 0-2 0,0 0 0 15,0 0-6-15,0 0-2 0,0 0 0 0,-3 6 0 16,3 3-22-16,3 2-5 0,4-5-1 0,0 0 0 16,4 6 0-16,-1 3 0 0,5-4 0 0</inkml:trace>
  <inkml:trace contextRef="#ctx0" brushRef="#br0" timeOffset="96597.689">14788 7531 1564 0,'0'-11'44'0,"0"5"10"16,0 6-43-16,0 0-11 0,0-6 0 0,0 6 0 16,0 0 74-16,0 0 13 0,0 0 2 0,-3 9 1 15,-1 3-41-15,1 2-8 0,-4-8-1 0,3 12-1 16,1-4 17-16,-4 4 3 0,3 6 1 0,1-7 0 15,-1 4-40-15,4-4-8 0,-3-5-2 0,-1 3 0 16,4-3-10-16,0-1-14 0,0 1 3 0,0-6 1 16,4 0 10-16,-4-6 0 0,3 3 0 0,4 3 0 15,-3-3 49-15,3-3 12 0,0 0 3 0,0 0 0 0,3-3-52 16,-2-6-12-16,6 3 0 0,-4-6 0 16,1 1 0-16,-1-10 0 0,1 9 0 0,3-5 0 15,-7-1 0-15,4 3 0 0,-1 3 0 0,1-5 0 0,-4-1 0 0,0 1 0 0,0-4 0 16,-3 3 0-1,-1 1-48-15,1 2-13 0,-4 3-3 0,3-5 0 16,-3 2 0-16,0 0 0 0,-3 1 0 0,3-4 0 16,-4 3-102-16,4-2-21 0,-3-1-4 0</inkml:trace>
  <inkml:trace contextRef="#ctx0" brushRef="#br0" timeOffset="96954.274">15074 6808 1789 0,'0'0'37'0,"0"0"9"0,0 0-37 0,0 0-9 0,0 0 0 0,0 0 0 15,0 6 38-15,-3 6 6 0,3 0 0 0,0 2 1 16,0 4-21-16,0 0-4 0,3-4 0 0,1 16-1 15,-1-10 13-15,4 16 4 0,0-1 0 0,0 3 0 16,0-6-24-16,1 4-12 0,-5 2 12 0,4-6-12 16,-3 4 13-16,-4-1-4 0,3 3-1 0,-3 0 0 15,0 0-8-15,-3-2 0 0,3 5 9 0,-4-3-9 16,4-6 0-16,-3-2 9 0,-1-1-9 0,1 4 0 0,-1-16 9 16,-3 4-9-16,3 2 0 0,-3-8 9 0,4 3-9 15,-1-7 8-15,4 1-8 0,-3 0 8 16,3-9-8-16,0-3 0 0,0 0 0 0,0 0-11 15,0 0-31-15,0 0-6 0,0 0-2 0,0 0 0 16,0 0-11-16,0 0-3 0,0 0 0 0</inkml:trace>
  <inkml:trace contextRef="#ctx0" brushRef="#br0" timeOffset="97207.485">15014 7320 1337 0,'0'0'56'16,"0"0"-44"0,0 6 41-16,4 0 9 0,-4 8 2 0,0-8 0 15,3 0-1-15,-3 0 0 0,4 0 0 0,-1 0 0 16,1 5-50-16,3-2-13 0,0-3 0 0,0 0 0 16,4 0 49-16,-4 0 5 0,3-6 1 0,1 0 0 15,-4 0-38-15,7 0-7 0,0 0-2 0,0 0 0 16,0-6-8-16,0 6 10 0,1-6-10 0,-1-3 10 15,3 6-42-15,-3-3-9 0,1 3-2 0</inkml:trace>
  <inkml:trace contextRef="#ctx0" brushRef="#br0" timeOffset="97674.175">15402 7499 1824 0,'0'0'38'0,"0"0"8"0,0 0-37 0,-7 6-9 0,4-3 0 15,3-3 0-15,0 0 48 0,0 0 7 0,0 0 1 0,-4 6 1 16,1 0-7-16,3 5-2 0,3-5 0 0,-3-6 0 16,4 6-20-16,-1 0-4 0,4-6 0 0,-3 6-1 15,3-6-23-15,0 6 8 0,0-6-8 0,0 0 0 16,0 0 0-16,0 0 0 0,0 0 0 0,0-6 0 15,4 6 0-15,-1-6 0 0,1 6 0 0,0-6 0 16,3 0 0-16,-4-5 0 0,1-1 0 0,-1 3 0 16,-2-3-53-16,-1 6-9 0,-4 0-2 0,1-5 0 15,-1 5 41-15,1-3 8 16,-1 3 2-16,-3 0 0 0,-3 0-15 16,3 1-4-16,-4-1 0 0,-3 0 0 0,7 6 11 0,-7 0 1 0,-4-6 1 0,1 6 0 15,-1 0 27-15,4 0 6 0,-3 6 1 0,-1 0 0 16,0 5 13-16,1-2 4 0,3 6 0 0,3 5 0 15,-3-2-12-15,0-3-3 0,0 8 0 0,0-5 0 16,4 0 18-16,-5-1 3 0,5 4 1 0,-1-4 0 16,4-2-19-16,-3 3-3 0,3-1-1 0,0-5 0 15,3 0-5-15,1 0-2 0,-1-3 0 0,-3-9 0 0,8 5-9 0,-1 1 0 16,0 0 0-16,3 0 0 0,-3-6 33 0,4 0 5 16,3 0 1-16,4 0 0 15,-4 0-63-15,3-6-12 0,5 0-2 0,-5 0-1 16,4 1-173-16,4-10-36 0</inkml:trace>
  <inkml:trace contextRef="#ctx0" brushRef="#br0" timeOffset="98398.365">16358 6967 1013 0,'0'-15'20'0,"4"1"8"0,-4 2-28 0,7 0 0 0,-4-3 0 0,1 4 0 16,-1 5 61-1,-3 0 7-15,4 0 2 0,-4-6 0 0,0 6 22 0,0-5 5 0,0 5 1 16,0 6 0 0,0-6-21-16,0 6-4 0,0 0-1 0,0 0 0 15,0 0-41-15,0 0-9 0,0-979-2 0,0 1958 0 0,0-979-20 0,0 0 0 0,0 0 0 0,-4 6-8 16,-3 3 8-16,4-1 0 0,-1 4 8 0,1 0-8 16,-1 0 8-16,4-6-8 0,0 2 8 0,0 4-8 15,4 0 11-15,-4-6-3 0,3 6 0 0,1-4 0 16,-1 7 13-16,1 6 3 0,3-10 0 15,-3 13 0-15,-1-4-24 0,1-2 0 0,-4 0 0 0,3 8 0 16,1-2-11-16,-1 2-6 0,1 4-2 0,-1 2 0 16,-3 3 19-1,0-8 0-15,0 8 0 0,-3 3 0 16,3-6 0-16,0 4 0 0,-4-7 0 0,1 9 0 0,-1-11 0 0,1 2 0 0,-4 4 0 0,-1-4 0 16,5-6 28-16,-4 1 8 0,0 2 3 0,3-8 0 15,-3 3-25-15,4-4-5 0,-1 1-1 0,1-3 0 16,-1-4 7-16,4 7 1 0,0-6 0 0,-3-6 0 15,3-6-16-15,0 0 0 0,3 9 0 0,-3-1 0 16,0-8 36-16,0 0 0 0,0 0 1 0,0 0 0 0,4 6-21 0,-4-6-5 16,3 0-1-16,-3 0 0 0,0 0-10 0,4 3 0 15,3 3 0-15,-4-6 0 16,1 0-36-16,3 0-8 0,-4-6-3 0,-3 3 0 16,4-3-72-16,-1-2-14 0,1 2-3 0</inkml:trace>
  <inkml:trace contextRef="#ctx0" brushRef="#br0" timeOffset="99000.514">16524 7617 1579 0,'0'0'32'0,"0"0"10"16,0 0-34-16,0 0-8 0,0 0 0 0,0 0 0 16,0 0 53-16,0 0 9 0,0 0 2 0,0 0 0 15,0 0-52-15,0 0-12 0,0 0 0 0,0 0 0 16,0 0 50-16,0 0 7 0,7 6 2 0,0-6 0 15,4 0-43-15,-4 0-16 0,3 0 11 0,1 5-11 16,0-5 0-16,-1 3 0 0,1-3 0 0,-1 3 0 16,1-3 0-16,0 0 0 0,-1-3 0 0,1 3 0 15,3-3 0-15,-4 3 0 0,-3 0 0 0,4 0 0 16,-4-5 0-16,4-7 0 0,-4 0 0 0,0 0 0 0,0 4 44 16,0-4 2-16,0-6 1 0,-4 6 0 15,1-5-47-15,0 2-16 0,-1-3 0 0,-3 1 0 0,0 2 16 16,0 3-10-16,-3-5 10 0,3 11-8 15,-4-6 8-15,0 3 0 0,-3 0 0 0,4 6 0 16,-8 0 0-16,4 1 0 0,-3 2 0 0,-1 2 0 16,4-2 0-16,-4 3 0 0,1 3 0 0,3 0 0 0,-4 3 0 0,1 3 0 0,3 0 0 15,-4 2 0 1,4 1-26-16,0 5 0 0,3-8 0 0,-3 3 0 0,7 3 26 0,-3-1 0 0,3-5 0 0,0 0 0 16,3 5 0-16,1 4 0 0,3-3 0 0,0-4 0 15,0 1 0-15,4 6 0 0,-1-4 0 16,1-2 0-16,-1 3 12 0,1-7 7 0,-1 1 1 0,1 3 1 15,0-6-13-15,-1-1-8 0,1 4 10 0,-1-6-10 16,1 6 8-16,0-6-8 0,-1 0 0 0,-3-3 0 16,4-1 8-16,-1-4-8 0,1-1 0 0,-4 0 9 15,0 0-33-15,4-3-6 16,-4 0-2-16</inkml:trace>
  <inkml:trace contextRef="#ctx0" brushRef="#br0" timeOffset="99901.911">15695 7458 969 0,'4'0'40'0,"3"0"-32"15,0-3-8-15,0 0 0 0,3 0 0 0,1-3 0 16,-4 6 0-16,4-6 0 0,-1 1 0 0,-3-1 0 16,4 0 12-16,-4 0 0 0,3 6 0 0,-2-6 0 15,-1 0 38-15,3 3 8 0,-3 0 2 0,0 3 0 16,-3 0-16-16,-4 0-4 0,0 0 0 0,7 3 0 15,-7-3 4-15,0 0 0 0,0 0 0 0,0 0 0 16,0 0-20-16,0 0-3 0,0 0-1 0,0 0 0 16,0 0 2-16,0 0 0 0,0 0 0 0,0 0 0 15,0 0 19-15,0 0 4 0,0 0 1 0,0 0 0 16,0 0-27-16,-7-6-6 0,7 6-1 0,-7-3 0 16,7 3 7-16,-7-3 1 0,0 3 0 0,-4 3 0 15,4-3-20-15,-4 3 0 0,1 0 0 0,-1 0 0 16,-3 0 29-16,0 3 3 0,-4 6 0 0,4-6 0 15,0 5-32-15,0 1 0 0,3 0 0 0,1 3 0 16,3-4-20-16,-4 1-9 0,4-6-3 0,0 0 0 16,4 0 32-16,-4 6-9 0,7-4 9 0,-4-2 0 0,4-6 0 15,0 0 0-15,0 0 0 0,0 0 0 0,0 0 0 0,0 6 0 0,0-6 0 16,4 6 0-16,-1 0 0 0,1 0 11 16,-4-6-11-16,7 0 12 0,0 0-12 0,0 0 12 0,0 0-12 0,0 0 12 15,3 0 4-15,-3 6 2 0,4-6 0 0,0 3 0 16,-1-3-18-16,1 0 0 0,3 0 0 0,-3 0 0 15,3 3-20-15,3-1-8 16,-3 1-2-16,4 3 0 0,0 3 30 0,-1-9 13 0,1 6-1 0,0 0 0 16,-4 6-12-16,0-7 0 15,-4-5 0-15,1 9 0 0,0-3 0 0,-1 6 0 16,-3 0 0-16,0 5 0 16,0-5 9-16,0 6-9 0,0-4 8 0,-3 4-8 0,-1 3 8 0,-3-4-8 0,-3 1 8 0,-4 0-8 15,0-1 0-15,-4 4 0 16,1-4-14-16,-1-2 5 0,0 3 9 0,-3-6 0 0,0-1 0 0,0 1 0 15,-3-6 26-15,-1-3 7 0,0 0 2 0,1-3 0 16,-1 0-5-16,0-6-1 0,4 0 0 0,-3 0 0 16,2 0-13-16,1 0-2 0,4 1-1 0,-1-1 0 15,4 6-13-15,0-6 0 0,4-9-12 0,-1 12 12 16,4 3-47-16,0 0-2 0,0 0-1 0,0 0 0 16,7-3-60-16,0 3-12 0,4 0-2 0</inkml:trace>
  <inkml:trace contextRef="#ctx0" brushRef="#br0" timeOffset="100690.401">16958 7420 1409 0,'0'0'29'0,"0"0"7"0,0 0-28 16,0 0-8-16,0 0 0 0,0 0 0 16,0 0 20-16,0 0 2 0,0 0 1 0,0 0 0 15,0 0 24-15,0 0 5 0,0 0 0 0,0 0 1 16,0 0-1-16,-7 6 0 0,7-6 0 0,0 0 0 16,-7 6-41-16,7-6-11 0,-4 5 0 0,-3 4 0 0,4-3 0 0,-4 3 0 0,3 0 0 0,1 2 0 15,-4 1 0-15,3 0 0 0,1 0 0 0,-1 8 0 16,1-8 0-16,-5 0 0 0,1 0 0 0,0 2 0 15,4-2-13-15,-4 0-5 0,0 5-1 0,3-5 0 16,1 0 33-16,-1 3 6 0,4-4 2 0,0-5 0 16,0 0-8-16,0-6-2 0,0 0 0 0,4 3 0 15,-4-3-2-15,7 3-1 0,-4 0 0 0,8-3 0 16,-4 0 10-16,-4-3 1 0,4 3 1 0,4-6 0 16,-4 0 15-16,4 0 2 0,-1-5 1 15,1-1 0-15,-1 6-26 0,1 0-5 16,3 0 0-16,-7 6-8 0,4-3 0 0,-1 3 0 0,-3 0 0 0,0 3 0 15,-3-3-12-15,3 6 3 0,-3-3 1 0,-1 3 0 16,1 3 8-16,-1-3-12 0,1 5 12 0,-1-5-12 16,-3 6 12-16,0 0 0 0,0 8 0 0,-3-2-8 15,-1 0 8-15,1-4 0 0,-1-2 0 0,-3 6 0 16,0-6 8-16,3-1-8 0,-3-2 10 0,0 9-10 16,-3-6 0-16,3-7 8 0,0 7-8 0,0 3 0 15,0-3-24-15,-1-6-8 0,1-6-2 0,-3 5 0 16,3 1-24-16,7-6-5 0,-7 6-1 0,7-6 0 15,0 0-51-15,-7 6-10 0,7-6-3 0</inkml:trace>
  <inkml:trace contextRef="#ctx0" brushRef="#br0" timeOffset="101802.841">17741 7414 1190 0,'0'12'33'0,"0"5"9"16,0-5-34-16,0 9-8 0,-3 2 0 0,-1-5 0 16,1 8 53-16,-1-2 9 0,1 8 2 0,-5-3 0 15,1-2-8-15,0 2 0 0,0 1-1 0,-3 2 0 16,3-3-21-16,0 4-4 0,0-1-1 0,0 3 0 16,3-2 0-16,-3-4 0 0,3-2 0 0,1 2 0 15,3-3-10-15,-4 10-3 0,4-7 0 0,0 3 0 16,4-2-7-16,-4-4-1 0,3 1-8 0,-3-4 12 15,0-5-12-15,4 0 0 0,-4-1 8 0,3-2-8 16,-3 3 0-16,0-10 0 0,0 7 8 0,4-6-8 0,-4-3 0 0,0-6 8 0,0 12-8 0,0-7 0 16,0-5 14-16,0 0-3 0,0 0-1 0,0 0 0 15,0-5 10-15,4-1 1 16,-4-6 1-16,0 0 0 0,3-8-22 0,-3 2-18 16,0-9 3-16,4 4 1 0,-1-12 14 0,1 2 0 15,-4-2 0-15,3-3 0 16,1 0-8-16,-4-6-9 0,3 2-2 0,1-2 0 15,-4 6 19-15,3 3-10 0,1 2 10 0,-4-2-8 16,3 6 8-16,1-4 0 0,-1-2 0 0,1 9 0 16,-1-4 0-16,1 4 0 0,3 2 0 0,-3 4 0 0,3-4 0 0,0 7 0 0,3-4 0 0,-3 3 0 15,4-5 0-15,-1 8 0 0,-2-2 0 0,2 5 0 16,1 0 0-16,-1 0 0 0,-3 3 0 0,4 6 8 16,0 1-8-16,-1 2 0 0,1 0 8 0,3 5-8 15,-4 1 0-15,1 9 0 0,0-3-12 0,-1 0 4 16,-3 8 8-16,0-2 0 0,-3 11 0 0,-1-8 0 15,-3 8 0-15,0-5 0 0,-3 2 0 0,-1-2 0 16,-3-1 0-16,0 4 11 0,-3-4-3 0,-1 4 0 16,0-10 0-16,-3 4 0 0,0-4 0 0,0 1 0 15,3-6 0-15,-3 0 0 0,0-4 0 0,0-5 0 16,4-3-8-16,-1-6 0 0,0-2 0 0,1-7 0 16,-1 9 20-16,1-6 12 0,3-2 3 0,-4-1 0 15,4 6-65-15,3-9-13 0,-3 4-2 0,4-4-1 16,-1 6-36-16,4 1-7 0,0-10-2 0</inkml:trace>
  <inkml:trace contextRef="#ctx0" brushRef="#br0" timeOffset="102318.736">18274 7499 1520 0,'-14'9'32'0,"14"-9"6"0,-7 6-30 0,0-3-8 0,0 0 0 0,-4 3 0 16,4-6 91-16,-4 3 17 0,4-3 3 0,-3 2 1 16,-1-2-24-16,4 6-4 0,0-6 0 0,-4 6-1 15,4-6-67-15,-3 6-16 0,3 0 0 0,0 0 0 16,0 0 0-16,0 0 0 0,7-6 0 15,-7 6 0-15,3 2 0 0,1-2 0 0,3 6 0 0,-4-6 0 16,4 11 0-16,4-5 0 0,-4 9 0 0,3-4 0 16,1-5 0-16,-1 3 0 0,1 3 0 0,3-7 0 15,0 1 0-15,0 3 0 0,0-1 0 0,0-5 0 16,3 3 0-16,-2-6 0 0,-1 6 0 0,0-12-9 16,0 0 9-16,0 0 0 0,-4-6 8 0,4 0-8 15,-3 0 14-15,-1-6-2 0,1 6 0 0,3-2 0 16,-4-1-12-16,1-6 0 0,0 3 0 0,-1 1 0 15,1-10 0-15,-4 9 0 0,0-5 0 0,0 5 0 16,0-3 0-16,-4 6 0 0,1 0 0 0,-5-8 0 16,5 11 0-16,-1-9 0 0,-3 1 0 0,0-1 0 0,4 3 0 15,-4 0 0-15,0-8 0 0,0 11-10 0,0 0 10 0,0 3-12 16,3 0 12-16,-3 0-12 0,7 6-8 16,-7 0-1-16,7 0-1 0,-7 6 0 15,0 0-18-15,3 0-3 0,1 3-1 0,-1 0 0 16,4 5 0-16,0 4 0 0,4-6 0 0,-1 6 0 15,1-7-21-15,-1-2-5 0,4 3-1 0</inkml:trace>
  <inkml:trace contextRef="#ctx0" brushRef="#br0" timeOffset="103051.261">18461 7493 1257 0,'0'0'53'16,"0"0"-42"-1,0 0 23-15,0 0 5 0,0 0 1 0,-4 6 0 16,1 0-7-16,-1 3-1 0,1-3 0 0,-1 5 0 15,4 1 26-15,0 0 5 0,-3 0 1 0,3 0 0 16,0-1-12-16,-4 4-1 0,4-9-1 0,0 11 0 16,0-5-18-16,0 0-4 0,0 3-1 0,0-4 0 15,0 1 29-15,0-3 7 0,0-3 1 0,0 6 0 16,0-12-52-16,0 0-12 0,0 0 0 0,0 0 0 0,7-3 0 16,-3-3 0-16,3 0 0 0,0-3 0 15,-4 0 0-15,4-2 0 0,0-1 0 0,1-3 0 0,2 9 0 16,-3-3 0-16,4 6 0 0,-4-2 0 0,0 5 17 0,0 0 1 0,0-6 0 15,-3 0 0-15,-1 6-18 0,1-6 0 0,-1 0 0 0,-3 6 0 16,0 0-20-16,7 6 0 0,-3 6-1 0,-1-1 0 16,-3-2 21-16,0 0 0 15,-3 6 8-15,-1 2-8 0,1-5 0 16,-1 3 0-16,1 3 0 0,-1-1 0 0,1-5 0 16,-5 0 0-16,5-3 0 0,-1 2 0 15,1-5 0-15,-1 0 0 0,4-6 0 0,0 0 0 0,0 0 0 0,0-6 0 0,4 0 0 0,-1-8 0 16,1 5 24-16,3-6-1 0,0 3 0 0,0 1 0 15,0-7-37-15,4 3-7 0,-1 3-2 0,1 1 0 16,-4-4 23-16,4 3 0 0,-4 0 0 0,0 7 0 16,-7 5 0-16,10-6 0 0,-10 6 0 0,0 0 0 15,0 0 0-15,0 0 0 0,0 0 0 0,4 6 0 16,-4-1-32-16,0-2-1 0,0 6-1 0,-4-3 0 16,1 9 34-16,-1-3 0 0,1-1 0 0,-4-2 0 15,0 3 0-15,3 6 9 0,-3-7-1 0,3 1 0 16,1-6 14-16,3-6 2 0,0 0 1 15,0 0 0-15,0 0-25 0,0 0 0 0,0 0 0 0,0 0 0 16,0 0 24-16,7 0-1 0,0 0 0 0,0 0 0 16,7 0-37-16,-3-6-7 0,3 6-2 0,0-6 0 15,0 0 23-15,-3 0 0 0,6 1 0 0,-3-1 0 0,-3 3 0 16,3-3 0-16,-3 6 0 0,-1-3 0 16,-3 3-56-16,4 0-6 0,0-3-2 0,-1 0 0 15,-3 3 0-15,4 0 0 0,-1-3 0 0,1 3 0 16,-4 0-102-16,0-6-21 0</inkml:trace>
  <inkml:trace contextRef="#ctx0" brushRef="#br0" timeOffset="103723.684">18962 7511 1257 0,'-14'32'26'0,"10"-26"6"0,1 6-32 0,-1-6 0 0,1 3 0 0,-1-1 0 16,1 1 75-16,-1 3 8 0,4 0 1 0,0 2 1 15,0 1 35-15,0 0 6 0,4 2 2 0,-4-5 0 16,0 0-103-16,3 3-25 0,-3-4 0 0,0 1 0 16,0 0 45-16,4-9 4 0,-1 3 1 0,-3-6 0 15,0 0-29-15,0 0-5 0,0 0-2 0,0 0 0 16,4 0-14-16,3-9 0 0,0 3 0 0,-4 0 0 15,1 0 35-15,3 0 4 0,-4-5 1 0,1 2 0 16,-1 0-32-16,1 3-8 0,-1-3 0 0,1 9 0 16,0-11-31-16,-1-1-7 0,4 6-2 0,-7 6 0 15,0 0 40-15,0 0 0 0,4-6 0 0,-4 6 0 16,0 0 0-16,0 0 0 0,0 0 0 0,0 0 0 16,7 3-13-16,-4 0 5 0,1 9 8 0,-1-1-13 15,-3-5 13-15,0 0 0 0,0-6-10 0,0 3 10 0,-3 9 0 16,3 0 0-16,0 5 8 0,-4-5-8 0,4 3 9 0,0-1-9 15,-3-5 10-15,-1 3-10 16,4-6 0-16,0-6 0 0,0 0 0 0,0 0 0 16,0 0 32-16,0 0 0 0,0 0 0 0,0 0 0 0,0 0-12 0,4 6-3 0,3-12 0 15,-4 6 0-15,1-6-3 0,3-6-1 16,-4 3 0-16,1 1 0 0,3-4-13 0,-3 9 0 16,-1-9 0-16,1 6 0 15,-1 0 0-15,-3 6 0 0,0 0 0 0,0 0 0 16,0 0 0-16,0 0 0 0,0 0-12 0,0 0 12 0,0 0-14 0,0 0 4 0,0 0 1 0,0 0 0 15,0 0 9-15,0 0-12 0,0 0 12 0,4 12-12 16,-4-6 12-16,0 0 0 0,0 3 0 0,0-3 0 16,0-6 0-16,0 6 0 0,0-6 0 0,0 5 0 15,0 7 0-15,0-6 0 0,0 0 0 0,0-6 0 16,0 0 0-16,3 6 0 0,4 0 0 0,-3-6 8 16,3 0-8-16,0-6 11 0,0 6-11 0,0 0 12 15,0 6-12-15,0-6 0 0,0 6 0 0,0-1 0 16,0 1 13-16,0 0 1 0,-3-3 0 15,3 3 0-15,-4 6-23 0,-3-12-5 0,4 6-1 0,-4-6 0 16,3 0-6-16,5 6-2 0,-5-12 0 0,-3 6 0 16,7 0-103-16,0 6-21 0,0-6-4 0</inkml:trace>
  <inkml:trace contextRef="#ctx0" brushRef="#br0" timeOffset="104250.515">19325 7611 1579 0,'-14'12'32'0,"14"-12"10"0,-3 5-34 0,-1-5-8 0,4 6 0 0,0 0 0 16,0 0 0-16,0-3 0 0,0 3 0 0,0-6 0 15,0 0 104-15,0 0 18 0,0 0 4 0,0 0 1 16,0 0-70-16,4 6-13 0,3-6-4 0,-4 0 0 16,4 0-12-16,4 6-2 0,-4-6-1 0,3 6 0 15,1-6-5-15,-4 0 0 0,4-6-1 0,-4 0 0 16,3 6-19-16,-3-6 0 0,0 3 0 0,-3 0 0 16,3 0 10-16,-7 3-2 0,7 0 0 0,-7 0 0 15,0 0-8-15,7 0 0 0,-7 0 0 0,7-3 0 16,-7 3-12-16,4-3-5 0,-1-3-1 0,-3 6 0 15,0-6 4-15,0 6 1 0,4 0 0 0,-4-5 0 16,-4-7 13-16,4 6 0 0,-3-9 0 0,-1 6 0 16,1 1 0-16,-1-977 0 0,-3 979 0 0,0 979 0 15,3-979 0-15,1 6 0 0,3 0 0 0,0 0 0 16,-7 6-9-16,0 0 9 0,3 6-8 0,-3-1 8 16,0-2-12-16,0 3 4 0,-3-6 0 0,2 11 0 15,1-5 8-15,-3 3 0 0,6 3 0 0,-3-1 0 0,4-5 0 16,-1 9 8-16,1-10-8 0,-1 7 11 15,8-6 0-15,-4 2 0 0,0-2 0 0,3 0 0 0,1-6-11 0,-1 3 0 0,4-6 0 16,0 2 0-16,4 1 0 0,0-3 0 0,3 0 0 0,0 0 0 16,0 3-49-1,0-6-12-15,4 0-3 0,-4 0 0 0,3-973-87 0,1 1952-17 16,0-973-4-16</inkml:trace>
  <inkml:trace contextRef="#ctx0" brushRef="#br0" timeOffset="104806.363">19830 7487 1679 0,'-7'0'71'16,"7"0"-57"-1,-7 0 68-15,7 0 14 0,-4 6 2 0,-3-6 1 16,0 6-11-16,0-6-3 0,-4 6 0 0,1-3 0 16,-1 3-57-16,-3-3-12 0,3 0-3 0,1 3 0 15,3-1-13-15,0 1 0 0,-4 6 0 0,8-6 0 16,-4 0 0-16,-1 6 0 0,5-6 0 0,-4 2 0 16,3-5 0-16,4-3-10 0,0 0 2 0,-3 9 0 15,-1-3 8-15,1 0 0 0,3 6 0 0,0-7 0 16,0-2 0-16,0-3 8 0,0 0-8 0,0 0 0 15,0 0 0-15,0 0-10 0,0 0 1 0,0 6 0 16,7 0 9-16,-4 0 0 0,4 0 0 0,-3 0 0 0,3 0 0 0,4-6 0 0,-4 6 0 0,0-6 0 31,3 0 0-31,-3 5 0 0,4-5 0 0,-4 6 0 0,-7-6 0 0,7 0 0 0,-7 0 0 0,7 6 0 16,0-6 0-16,0 9 0 0,0-3 0 16,0 3 0-16,0 0 0 0,0-4 0 0,0 1 0 0,1 0 0 15,-1 0 0-15,-4 0 0 0,4 6 0 0,-3-6 0 16,3 2 0-16,-4 4 0 0,1-6 0 0,-1 6 0 15,1 0 0-15,-1-4 0 0,-3 4 0 0,0 0 0 16,0 0 8-16,0-6 0 0,-3-1 0 16,3-5 0-16,-7 9-8 15,3-3 8-15,4-6-8 0,-10 6 8 0,3 6-8 0,-4-12 0 16,0 6-8-16,-3 0 8 16,7-6-12-16,-3 5 2 0,3-5 1 0,-4 6 0 0,4-6-10 0,-4 0-1 0,4 0-1 0,-3 0 0 31,3-6-11-31,0 6-1 0,3-5-1 0,-3-1 0 0,0 6-168 0,4 0-34 0</inkml:trace>
  <inkml:trace contextRef="#ctx0" brushRef="#br0" timeOffset="105106.446">20197 7955 1941 0,'-4'9'40'0,"0"2"10"0,1 1-40 0,-1 0-10 0,1-6 0 0,-1 0 0 16,4 0 64-16,-3 2 12 15,3-2 1-15,0 6 1 0,0-12-54 0,0 0-12 0,0 0-1 0,0 0-1 16,0 0-21-16,0 0-4 0,0 0-1 0,0 0 0 31,0 0-25-31,0 0-6 0,0 0-1 0,0 0-544 0,0 0-110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19T15:54:19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22571 15675 2026 0,'0'0'44'0,"0"0"10"0,0 0 2 0,-7 4 1 15,7-4-45-15,0 0-12 0,0 0 0 0,0 0 0 16,0 0 27-16,0 0 3 0,0 0 1 0,0 0 0 16,0 0 14-16,0-7 3 0,3 4 1 0,1-3 0 15,-1 3-26-15,4 0-6 0,4-1-1 0,-4 4 0 16,4 0-16-16,3 0 0 0,-4 4 0 0,8-1 0 15,-4 0-12-15,0 0-7 0,0 0-1 0,0 3 0 16,4-2-172-16,-4-4-36 0,18 3-6 0,-11-6-2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 et un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14:cNvPr>
              <p14:cNvContentPartPr/>
              <p14:nvPr/>
            </p14:nvContentPartPr>
            <p14:xfrm>
              <a:off x="8123040" y="5635080"/>
              <a:ext cx="82800" cy="1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3680" y="5625720"/>
                <a:ext cx="10152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799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3ED9F96-69DB-41CD-A1C1-92CDE898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0E3DB9-F5CA-463F-BD9A-2F3DB924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“faire </a:t>
            </a:r>
            <a:r>
              <a:rPr lang="en-US" dirty="0" err="1"/>
              <a:t>causatif</a:t>
            </a:r>
            <a:r>
              <a:rPr lang="en-US" dirty="0"/>
              <a:t>” which tells about something you were causing to happen yesterday which was interrupted by an unexpected event.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BB888A-7CDE-4EF0-8A6F-65C9CC752D03}"/>
                  </a:ext>
                </a:extLst>
              </p14:cNvPr>
              <p14:cNvContentPartPr/>
              <p14:nvPr/>
            </p14:nvContentPartPr>
            <p14:xfrm>
              <a:off x="1729800" y="1680480"/>
              <a:ext cx="8430480" cy="139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BB888A-7CDE-4EF0-8A6F-65C9CC752D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0440" y="1671120"/>
                <a:ext cx="8449200" cy="140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144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 et un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14:cNvPr>
              <p14:cNvContentPartPr/>
              <p14:nvPr/>
            </p14:nvContentPartPr>
            <p14:xfrm>
              <a:off x="8123040" y="5635080"/>
              <a:ext cx="82800" cy="1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3680" y="5625720"/>
                <a:ext cx="10152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i="1" dirty="0"/>
              <a:t>La Bataille d’Alger </a:t>
            </a:r>
            <a:r>
              <a:rPr lang="fr-FR" sz="2800" b="1" dirty="0"/>
              <a:t>est un film français qui traite sur la guerre d’</a:t>
            </a:r>
            <a:r>
              <a:rPr lang="fr-FR" sz="2800" b="1" dirty="0" err="1"/>
              <a:t>indépedence</a:t>
            </a:r>
            <a:r>
              <a:rPr lang="fr-FR" sz="2800" b="1" dirty="0"/>
              <a:t> en Algérie pendant les années cinquante.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5545B1-B4CA-478A-8BE2-6095E6E24D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0052" y="2335696"/>
            <a:ext cx="4734665" cy="3150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F21CC4-2E11-4092-835F-FEE4CF9EA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7583" y="1885260"/>
            <a:ext cx="318876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C5FE-D91D-4327-A66A-41A3AB38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…et </a:t>
            </a:r>
            <a:r>
              <a:rPr lang="en-US" sz="2800" b="1" dirty="0" err="1">
                <a:latin typeface="Forte" panose="03060902040502070203" pitchFamily="66" charset="0"/>
              </a:rPr>
              <a:t>maintenant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A07EF0-01FA-4059-B1D3-393A224F7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538" y="1657832"/>
            <a:ext cx="4519131" cy="451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9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C5FE-D91D-4327-A66A-41A3AB38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…et </a:t>
            </a:r>
            <a:r>
              <a:rPr lang="en-US" sz="2800" b="1" dirty="0" err="1">
                <a:latin typeface="Forte" panose="03060902040502070203" pitchFamily="66" charset="0"/>
              </a:rPr>
              <a:t>maintenant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3BBA54-72DD-491B-BC2B-E6A8952D42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7561" y="1622855"/>
            <a:ext cx="4554108" cy="4554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52157A-CE54-4026-A196-9BA9639C8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944" y="3423891"/>
            <a:ext cx="1282842" cy="161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9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CC00-03A4-4C57-8013-A39BB994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0CA69-7C14-486D-9620-3CCC08B20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Chapitre</a:t>
            </a:r>
            <a:r>
              <a:rPr lang="en-US" dirty="0"/>
              <a:t> 2</a:t>
            </a:r>
          </a:p>
          <a:p>
            <a:pPr marL="0" indent="0" algn="ctr">
              <a:buNone/>
            </a:pPr>
            <a:r>
              <a:rPr lang="en-US" dirty="0" err="1"/>
              <a:t>Chapitre</a:t>
            </a:r>
            <a:r>
              <a:rPr lang="en-US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68799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2F7D-BE59-4977-B314-7E1BBDF0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E473-F85D-42C0-93B2-545EB87E1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97744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 feriez-vous pour faire intelligible vos mots pour une personne sourde?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42400</TotalTime>
  <Words>105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Forte</vt:lpstr>
      <vt:lpstr>Office Theme</vt:lpstr>
      <vt:lpstr>Bonjour!</vt:lpstr>
      <vt:lpstr>Travail de cloche</vt:lpstr>
      <vt:lpstr>Bonjour!</vt:lpstr>
      <vt:lpstr>La Bataille d’Alger est un film français qui traite sur la guerre d’indépedence en Algérie pendant les années cinquante.</vt:lpstr>
      <vt:lpstr>…et maintenant notre vedette du jour…</vt:lpstr>
      <vt:lpstr>…et maintenant notre vedette du jour…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667</cp:revision>
  <cp:lastPrinted>2017-09-11T13:53:50Z</cp:lastPrinted>
  <dcterms:created xsi:type="dcterms:W3CDTF">2016-10-03T16:25:09Z</dcterms:created>
  <dcterms:modified xsi:type="dcterms:W3CDTF">2024-10-21T15:44:09Z</dcterms:modified>
</cp:coreProperties>
</file>