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31" r:id="rId2"/>
    <p:sldId id="462" r:id="rId3"/>
    <p:sldId id="471" r:id="rId4"/>
    <p:sldId id="464" r:id="rId5"/>
    <p:sldId id="469" r:id="rId6"/>
    <p:sldId id="459" r:id="rId7"/>
    <p:sldId id="470" r:id="rId8"/>
    <p:sldId id="461" r:id="rId9"/>
    <p:sldId id="352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62"/>
            <p14:sldId id="471"/>
            <p14:sldId id="464"/>
            <p14:sldId id="469"/>
            <p14:sldId id="459"/>
            <p14:sldId id="470"/>
            <p14:sldId id="461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22T18:30:02.4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5789 4988 1071 0,'0'0'30'0,"0"0"7"0,-3 6-29 0,-1 0-8 0,4-6 0 0,-4 6 0 0,1 0 40 0,-1 0 6 16,4 2 2-16,-7 4 0 0,7 0-13 0,-3 0-3 15,3-1 0-15,0 4 0 0,0-3-32 0,0 6-17 16,0-1 1-16,0 4 1 0,0 2 54 0,0-5 10 16,0 5 3-16,3 4 0 0,-3-4-32 0,0 4-7 15,7 2-1-15,-7-5 0 16,0 8 26-16,-7 0 5 0,7-2 1 0,-3 8 0 0,-1-3-20 0,4 4-3 16,-3-4-1-16,-1 9 0 0,1 0-20 0,-1-9 0 15,1 4 0-15,-1-1 0 0,1-3 56 0,-1-3 6 16,1 4 2-16,-1-10 0 0,1 4-24 0,-1 2-4 15,0-9 0-15,1-2-1 0,3 2-20 0,0-5-4 0,-4-3-1 16,4-3 0-16,-3-1-10 0,3 1 10 16,0-6-10-16,0-6 10 0,0 0 0 0,0 0 0 0,0 0 0 0,0 0 0 15,0 0-10-15,3-6 0 0,1-6 9 0,-4-2-9 16,3 2 0-16,-3-6 0 0,4 1 0 0,0-7-8 16,-1 3 8-16,1-2-8 0,-4-3 8 0,3-4-8 15,1 4 8-15,-4-4 0 0,0-2 0 16,0-3-8-16,0 2 8 0,0-8 0 15,0 3 0-15,0 3 0 0,0 2 0 0,0-5 0 0,-4 3 0 0,4 2 0 16,-3-2 0-16,-1 3 0 0,4 0 0 0,-3 2 0 16,-1-5 0-16,0 8 0 0,1-2 0 0,-1 3 0 15,1 2 0-15,-1-2 0 0,1 8 0 0,3 0 0 16,-4-5 0-16,4 8 0 0,0 3 0 0,0 1 0 0,0-1 0 16,0 0 0-16,0 3 0 0,0 3 0 15,0 0 0-15,0 6 0 0,0 0 0 0,0 0-8 16,0 0 8-16,0 0-8 0,0 0 8 0,0 0-8 0,0 0 8 0,0 0-12 15,0 0 12-15,0 0-12 0,4 12 12 0,-1-3-8 16,1 3 8-16,-1 0-8 16,1 5-24-16,-1 1-4 0,1 2 0 15,0 4-1-15,3-1 37 0,-4-2 0 0,4 3 0 0,0 2 0 0,-3-8 0 0,6 8 0 16,-3 3 0-16,7-5 0 0,-3 8 0 0,-4-8 0 16,7-1 0-16,-3 4 0 0,3 2 15 0,-3 4 10 15,-1-7 3-15,4 9 0 16,0-2-45-16,0-4-9 0,1 0-2 0,-8 4 0 0,3-10 58 15,1-2 11-15,-1 2 3 0,1-5 0 0,0 3-24 0,-4-4-4 16,3 1 0-16,1-6-1 0,-4-1-15 0,7 4 8 0,-4-3-8 16,-2 0 0-16,-1-6 8 0,3-1-8 15,-3-2 0-15,0 0 0 0,4 0 0 0,-1-3 0 0,1 3 0 0,-4-3 0 16,0 0 0-16,0-3 0 0,0 0 0 0,4 0 0 16,-4-5 0-16,0 2 0 0,0-6 0 0,-7-6 0 15,4 1 16-15,-1-4-2 0,1-2-1 0,-1-4 0 16,-3 4-5-16,4-13 0 0,-4-2-8 0,3 6 12 15,-3-12-4-15,0 8 0 0,0-8-8 16,0-3 12-16,0 3-31 16,0-6-6-16,-3 6-2 0,-1-9 0 0,1 0 47 0,3 6 10 0,-4-3 2 0,1 0 0 15,-1 3-32-15,4 9 0 0,0-6 0 0,-3 9 0 16,-1 8 0-16,4-5-8 0,0 2-1 0,-4 7 0 16,4-4-19-16,0 4-3 0,0-4-1 15,0 10 0-15,4-7-40 16,0 10-8-16,-4-1-1 0,3 0-1 15,1 3-118-15,-4 7-23 0</inkml:trace>
  <inkml:trace contextRef="#ctx0" brushRef="#br0" timeOffset="623.398">6650 5656 1710 0,'0'0'37'0,"-7"-6"8"0,0 0 2 0,0-3 1 0,0-3-38 0,-4 6-10 0,0-5 0 0,1 2 0 16,-4 0 70-16,3 0 12 0,-3 3 2 0,0 6 1 16,3-6-57-16,-3 6-12 0,0-6-3 0,0 6 0 15,3 6-13-15,1-6 0 0,-4 6 0 0,3-6 0 16,1 6 0-16,-1 3 0 0,4 0 0 0,0 0 0 16,-7 2-9-16,7 1 9 0,0 6 0 0,0-4-9 15,0 4 9-15,3 0 0 0,1-7 0 0,-1 10 0 16,0-9 0-16,4 5 0 0,-3-5 0 0,6 3 8 0,1-3-8 0,0-1 0 15,3 1 0-15,-4-6 0 0,4 3 0 0,4 0 0 16,-1 0 0-16,4-4 0 0,-6-5 11 0,6 6 1 16,-4-6 0-16,1 0 0 0,3 6-1 0,-4-6 0 15,5-6 0-15,-1 6 0 0,-4-6 6 0,8 1 2 16,-11-1 0-16,7-3 0 0,-3-3-2 0,-1 6 0 16,1-6 0-16,-1 1 0 0,-3-7-6 0,4 3-2 15,-4 4 0-15,0-1 0 0,-3-9-9 0,-1 7 8 0,1 5-8 16,-1-9 8-16,1 0-8 0,3 7-14 0,-7-4 3 15,0 3 1 1,3 0-17-16,-3-2-3 0,0-1-1 0,-3 6 0 16,3-3-6-16,-7 7-2 0,3-13 0 0,1 6 0 15,-1 3 3-15,1-2 0 0,-8-1 0 0,4 6 0 0,-4-9 19 0,1 6 4 16,-1-5 1-16,-3 8 0 0,4 0 0 0,-1 0 1 16,0 0 0-16,1 6 0 15,-8 0-15-15,8 6-3 0,-1-6-1 0,0 6 0 16,4 6-10-16,0-6-3 0,0 5 0 0,4-2 0 15,3 9-11-15,-4-6-2 0,8 2-1 0,-1-2-575 0</inkml:trace>
  <inkml:trace contextRef="#ctx0" brushRef="#br0" timeOffset="1078.588">6809 5444 1267 0,'0'0'28'0,"-4"6"5"0,1 3 2 0,-1-1 1 0,0 1-36 0,1 3 0 15,-1-6 0-15,4 6 0 0,-3-1 58 0,3 1 5 16,0-3 1-16,0 9 0 0,0-1 18 0,0-5 4 15,3 9 1-15,-3-10 0 0,4 7-37 0,-1 0-7 16,5 2-2-16,-5-8 0 0,4 9 19 0,0-7 3 0,0 7 1 16,4-4 0-1,-4-8-76-15,3 3-14 0,1 0-3 0,0 0-1 0,-1-7 40 0,4 7 8 0,-3-6 2 0,-4 0 0 16,7 0-9-16,-3-3-2 0,3-3 0 0,0 0 0 16,-4 3-1-1,5-6 0-15,-5 0 0 0,4 0 0 0,0-6 0 0,-7 9 0 16,4-12 0-16,-4 6 0 0,4 1 1 0,-4-7 0 0,0-6 0 15,-4 9 0-15,4-2-9 0,-3-1 12 0,-1-9-12 16,1 7 12-16,-4-7-12 0,3 3 10 0,-3 1-10 0,4-4 10 16,-4 3-10-16,0-2-11 0,0 2 3 0,-4 1 0 15,4-4-29 1,-3 3-6-16,-1 7-1 0,1-13 0 0,-1 4-114 0,4 2-23 16,-3 0-5-16,-1 4-573 0</inkml:trace>
  <inkml:trace contextRef="#ctx0" brushRef="#br0" timeOffset="1681.192">7574 5420 1555 0,'0'0'34'0,"-3"-6"7"0,3 6 2 0,-7-5 1 0,3-4-36 0,0 3-8 0,-3 0 0 0,4 0 0 16,-1 0 76-16,1 0 12 0,-1 0 4 15,4 6 0-15,-3 0-18 0,3 0-3 16,-4 0-1-16,4 0 0 0,0 0-18 0,0 0-3 0,0 0-1 0,0 0 0 16,-10 0-30-16,6 6-6 15,-3 0-2-15,0 0 0 0,0-6-10 0,-4 12-14 0,4-3 3 0,-3 8 1 16,-1 1 2-16,1-6 0 0,3 2 0 0,0 4 0 15,-1-6 0-15,-2 0 0 0,6-1 0 0,1 1 0 16,3-3 8-16,-4 9 0 0,-3-13-9 0,7 7 9 16,0-6-11-16,0-3 3 0,0-3 0 0,0 6 0 15,0-6 8-15,0 0 0 0,0 9-9 0,0-9 9 16,7 9 0-16,-7-9 0 0,7 0 0 0,-7 0 0 16,4 5 0-16,3-5 0 0,4 0 0 0,-4 0 0 15,0 6 0-15,0-6 0 0,3 0 0 0,-3 0 0 16,4 6 0-16,-4-6 0 0,0 6 0 0,4-6 0 15,-1 6 0-15,4 3 0 0,-7-3 0 0,4 2 0 0,-1 1 0 16,-2 3 0-16,-1 6-9 0,0-7 9 16,0 4 0-16,0 3 0 0,-4-1 0 0,1-8 9 15,-1 3-9-15,-3 6 0 0,0-7 0 0,0 7-11 16,0-6 11-16,0 3 0 0,0-4 0 0,0 7 0 16,-3-6 0-16,3-1 8 0,-4 4-8 0,1-3 0 0,-1-6 0 0,-3 6 0 15,4-7-10-15,-4 1 10 0,7-6 0 0,-7 6 17 16,-1 3-1-16,1-3-1 0,0-6-6 0,-3 0-1 15,-1 6 0-15,-3-6 0 0,0 0-8 0,-4-6 0 0,1 0 0 16,-1-3 0 0,-3 6-28-16,3-6-7 0,-3 4-1 0,-4-1-1 15,8-6-113-15,-4 0-22 0,6 0-5 0,-2 1-1 0</inkml:trace>
  <inkml:trace contextRef="#ctx0" brushRef="#br0" timeOffset="2732.052">8195 5265 1335 0,'0'0'29'0,"0"0"7"0,0 0 0 0,0 0 2 0,0 0-30 0,-4 8-8 0,1 1 0 0,-1 6 0 15,4-3 37-15,-3 5 7 0,-1-2 0 0,4 8 1 16,-3-5 15-16,-1-3 4 0,4 8 0 0,-3-5 0 15,3 0-12-15,0 2-3 0,3-2 0 0,-3 8 0 16,4-2-27-16,-1 5-6 0,1-2 0 0,-1-4-1 16,1 7-15-16,3-4 0 0,-3-2 0 0,3 2 0 15,0-2 34-15,-4-10 4 0,4 4 1 16,-3 0 0-16,-1-7-20 0,1-5-4 0,3 0-1 16,0 3 0-16,-4-6-2 0,1 0-1 0,-4-3 0 15,0 0 0-15,0 0-11 0,0 0 0 0,4-6 0 0,-1-3 0 16,1-3 0-16,-1 1 0 0,1-7 0 0,-4-3 0 15,7-2 0-15,-7-1 0 0,0 4 0 0,0-4 0 16,0 1 0-16,0-4 0 0,-7-5 0 0,7 8 0 16,7 1 0-16,-7-4 0 0,0 4 0 0,0 2 0 15,3 4 0-15,1-1 0 0,-1 0 0 0,1-2 0 16,-1 8 19-16,-3-6 1 0,4 1 1 0,-4 5 0 0,3 3-21 0,-3 3 0 16,4 0 0-16,-1 1 0 0,-3 5 0 0,0 0 0 15,4-6 0-15,-1 6 0 0,-3 0 0 0,0 0-10 16,8 0 10-16,-1 11 0 0,3-5-8 0,-3 0 8 15,-3 0 0-15,3 3 0 0,3 8-17 0,-3-5 3 16,1 0 1-16,-1 9 0 0,0-4 13 0,-4 1 12 16,8 5-3-16,-8 4 0 0,4-1-9 0,-3-2 0 15,-1 5 0-15,-3-5 0 0,4 2 0 16,-4-2 0-16,0-4 0 0,3-2 0 0,-3 0 9 0,0-10-9 16,0 1 10-16,0 0-10 0,0-9 15 15,0 0-3-15,0 0-1 0,0 0 0 0,0 0 3 0,-3-9 1 16,-1-3 0-16,1 1 0 0,-1-1-15 0,4 0 11 0,-3-11-11 15,3 2 10-15,0 3-10 0,0-5 0 16,0 8 0-16,3-2 0 0,-3-4-9 0,0 6 9 16,4 1-12-16,-1-4 12 0,1 0-19 0,-4-2 3 0,3 8 1 0,1 0 0 15,-4 6-6-15,4-2-2 0,-1-1 0 0,1 3 0 16,-1-3 5-16,1 3 1 0,3 6 0 0,0-6 0 16,0 6 2-16,0 6 1 0,0-6 0 0,0 0 0 15,4 6-1-15,-4 0 0 0,3-3 0 0,1 3 0 16,-1 5 7-16,1 1 8 0,3 0-13 0,-3 0 5 15,-1-3-3-15,1 2 0 0,-1 7 0 0,1 0 0 16,-4-4 24-16,0 4 5 0,4 5 1 0,-4-5 0 0,3 0 1 16,-3 2 0-16,-3-8 0 0,3 3 0 0,-7-1 3 15,3 1 1-15,1-3 0 0,0 0 0 16,-4 2-24-16,0 4 0 0,0 0 0 0,3-12 8 0,-3-1-8 0,4 1 0 16,-1 0 0-16,-3 0 0 15,4 3-117-15,-4-9-22 0,3 6-4 0,4-6-684 0</inkml:trace>
  <inkml:trace contextRef="#ctx0" brushRef="#br0" timeOffset="3314.166">9123 5511 1497 0,'0'0'32'0,"0"0"8"0,0 0 0 0,-7-5 4 0,7 5-36 0,-4 0-8 0,1-12 0 0,-4 12 0 16,0-6 99-16,0 6 17 0,-1 0 4 0,-2-6 1 16,-1 6-58-16,1 0-12 0,-1 0-3 0,1 0 0 15,3 6-27-15,-4-6-5 0,0 6-2 0,4 6 0 16,-3-12-14-16,-1 5 0 0,4 4 0 0,0 0 0 15,-4 0-8-15,4 9 8 0,0-7-12 0,0 1 12 16,0 6 0-16,4 2 0 0,-1-2 0 0,1 0 0 16,-1 2 0-16,4-2 0 0,-3-6 0 0,3 2 0 15,-4-2 0-15,4 6 20 0,0-7-2 0,4 1-1 16,-4-3-17-16,3 3 0 0,1 0 0 0,3-7 0 0,0 1 0 16,0 0 0-16,0 0 0 0,3-6 0 0,-2 0 0 15,-1 0 0-15,3 0 0 0,1 0 0 0,3-6 0 0,-4 0 0 16,-3-5 0-16,4 5 0 0,0-6 33 0,-1-3 3 15,-3 3 1-15,0-5 0 0,0-1-8 16,0 6-1-16,-3 4-1 0,3-4 0 0,-3 0-38 0,-1-6-7 16,1 7-2-16,-1-4 0 0,-3 9 32 0,4-6 7 15,-4 1 1-15,0-4 0 0,0 9-36 0,0 0-8 0,0 0 0 16,0 6-1 0,0 0-11-16,0 0-3 0,0 0 0 0,0 0 0 0,0 0 39 0,3 9 0 15,-3-3 0-15,4 6 0 0,-4-1 0 16,0 1 0-16,3 0 0 0,1 6 0 0,-4-4 0 0,3 4 0 15,1 3 0-15,-1 2 0 0,1-5 0 0,-1-1 0 0,4 4 0 0,1-3 0 16,-5-1 0-16,4-2 0 0,0 3 0 0,-3-7 0 16,3 7 0-16,0-12 0 0,3 3 0 0,-3-4 0 31,1 1-168-31,2 0-27 0,8 6-5 0,3-18 0 0</inkml:trace>
  <inkml:trace contextRef="#ctx0" brushRef="#br0" timeOffset="3753.455">9391 5635 1497 0,'0'0'32'0,"0"0"8"0,-4 9 0 15,4 0 4-15,0-1-36 0,0 4-8 0,0 0 0 0,0 0 0 0,0-1 104 0,0 4 20 16,0 3 3-16,0-6 1 0,0-1-103 0,4 4-25 15,-4 3 0-15,0-12 0 0,3 5 56 0,-3 1 7 16,4-6 1-16,-4 0 0 0,0-6-52 0,0 0-12 16,4 6 0-16,-4-6 0 0,0 0 54 0,0 0 8 15,0 0 2-15,0 0 0 0,0 0-52 0,0 0-12 16,0-6 0-16,0-6 0 0,0 6 54 0,0 0 8 16,0-5 2-16,0 5 0 15,0-6-73-15,-4 0-15 0,4 3-2 0,0-2-1 0,0-1 27 0,0-6 0 0,0 6 0 0,4-2 0 16,-4 2 0-16,0-6 0 0,3 4 8 0,1-4-8 15,-1 6 0-15,1 0 0 0,-1-8 0 0,1 11 0 16,-1 0 0-16,1 3 0 0,3-5 0 0,-4-1 0 16,1 3-8-16,3 0 8 0,-4 6-8 0,5-3 8 15,-1 6-33-15,0-6-2 0,3 1 0 16,-3 5 0-16,4 0 35 0,-4-6 0 0,3 6 0 0,1-6 0 16,3 6 0-16,-3 0 0 0,-1 0 0 0,1 0 0 15,7 0-58 1,-4 0-5-16,-4 6-1 0,4 0 0 0,0-6-156 0,1 0-31 15,16 5-6-15,-6-5-2 0</inkml:trace>
  <inkml:trace contextRef="#ctx0" brushRef="#br0" timeOffset="4155.858">10022 5532 1695 0,'0'0'37'0,"0"0"8"0,0 0 2 0,0 0 1 0,0 0-39 0,-7 0-9 0,7 0 0 0,-7 0 0 16,0 0 81-16,-3 3 15 0,3 0 2 0,0 3 1 16,-4-6-51-16,4 6-9 0,-4 0-3 0,1 5 0 15,-1-5-19-15,-3 0-4 0,3 6-1 16,1 8 0-16,-1-8-12 0,1 6-13 0,-1-1 2 15,1 4 1-15,-1-3 18 0,0 2 3 0,1 4 1 0,3-12 0 16,0-1-12-16,0 4-17 16,3 3 4-16,1-7 1 0,-1 1 12 0,1 0 0 15,-1 0 0-15,4 2 0 0,0-2 23 0,0 0 7 0,4-6 2 0,-1 0 0 16,1 0 0-16,3-1 1 0,0-2 0 0,3 3 0 16,1-6-7-16,3 0-2 0,0 0 0 0,0 0 0 15,0 0-9-15,4-6-3 0,0 3 0 0,-1-2 0 16,1-1-12-16,0-6 0 0,3 0 8 0,-4 0-8 15,4-5-20-15,-3 2-6 0,3-3-2 0,0 1 0 16,-3-4-191-16,-4 9-38 0,21-35-8 16,-6 15-2-16</inkml:trace>
  <inkml:trace contextRef="#ctx0" brushRef="#br0" timeOffset="4770.088">10245 4803 1497 0,'0'0'32'0,"0"0"8"0,0 0 0 0,0 12 4 0,-4-6-36 0,4 5-8 0,-3-5 0 0,3 15 0 15,-4-9 104-15,1 11 20 0,-1-8 3 0,4 8 1 16,-3 1-52-16,3 8-9 0,0-8-3 0,-4 14 0 16,4 6 0-16,0 3 0 0,0 3 0 0,4 0 0 15,-1-9 0-15,1 9 0 0,-1-12 0 0,1-8 0 16,-1 14-51-16,1-6-13 16,-1-3 0-16,1-8 0 0,-1 8 0 0,1-3 0 15,-1-8 0-15,1 14 0 0,-1-8 0 0,1-13 0 0,-1 4 0 0,-3-9 0 16,4-1 0-16,-4-5 0 0,0-6 0 0,0 0 0 15,0 0 0-15,0 0 0 0,0 0 0 0,0-6 0 16,0-5 54-16,0-1 8 0,0 0 2 0,0-6 0 16,0 4-52-16,3 2-12 0,-3 0 0 0,4 0 0 15,0 1 0-15,-1-4 0 0,1 3 0 0,-4 0 0 16,3 1-48-16,1-1-13 0,-1-964-3 16,1 1937 0-16,3-967 52 0,0 0 12 15,-4-5 0-15,1 5 0 0,3 0 0 0,0 3 0 0,0-3 0 0,-3 6 0 0,3-3 0 0,0 0 0 16,0 3 0-16,3 0 0 15,-3 0 0-15,0 3 0 0,4-3 0 0,0 6 0 0,-1-3 0 16,1 6 0-16,-1 3 0 0,-3-7 0 0,4 7 0 0,0-3 0 16,3 9 0-16,-7-7 0 0,3 1-23 0,-3 6-1 15,0-1-1-15,-3 4 0 0,-1 3 25 0,-3-7 8 16,4 10 0-16,-4-10 0 0,0 4 0 0,0-3 0 0,-4-1 0 0,4-2 0 16,4-3 0-16,-4-1 1 15,-4-5 0-15,4 0 0 0,0-6-9 0,0 6-12 16,0-6 2-16,0 0 1 15,0 0-37-15,0 0-7 0,0 0-2 0,4-12 0 16,3 6-109-16,-3-5-23 0,3 2-4 0,-4-3-1 0</inkml:trace>
  <inkml:trace contextRef="#ctx0" brushRef="#br0" timeOffset="5245.761">10841 5529 1552 0,'0'0'44'0,"0"0"10"0,-4 0-43 0,4 0-11 0,0 0 0 0,-10 0 0 15,3-3 156-15,3 3 28 0,4 0 7 0,-10-3 1 0,3 3-103 0,-4 0-20 16,4 0-4-16,0 0-1 0,0 3 0 0,0-3 0 16,7 0 0-16,-7 6 0 0,7-6-64 0,-4 6 0 15,-3 6-8-15,4-1-1 0,-1 1 9 0,1-3 12 16,-1 9-2-16,0-1-1 0,4 7-9 0,-3-7 0 15,-1 4 0-15,4-3 0 0,0 2 0 16,0 4 0-16,7-1 0 0,-7-2 0 16,4-3 0-16,0 5 0 0,3-5 0 0,-4 2 0 15,4-2-12-15,-3-6-4 0,3-4 0 0,-4 4-1 0,8-12 27 0,-4 6 6 16,0 0 0-16,0-6 1 0,0 0-17 0,0-6 0 16,4 0 0-16,-1-3 0 0,-3 1 0 0,4-1 0 15,-1-9 0-15,-2 6 0 0,-1-5 33 0,0 2 3 16,0-3 1-16,0 1 0 0,-4-4-37 0,1 4 0 15,3 5 0-15,-7-9 0 16,3 9-29-16,-3 1-4 0,0-1-1 0,0-6 0 0,-3 9 34 0,-1 1 0 16,1 2 0-16,-4-3 0 15,0 3-58-15,0 0-5 0,0 0-1 0,0 6 0 0,-4-6 40 0,0 1 7 0,4 5 1 0,-3 5 1 16,-1-5-27 0,1 6-6-16,3 6 0 0,-4 0-1 0,0-3 37 0,1 2 12 0,-1 7 0 0,1 6-10 31,10-13-92-31,-4 10-18 0,1-3-4 0,3-1-720 0</inkml:trace>
  <inkml:trace contextRef="#ctx0" brushRef="#br0" timeOffset="5749.379">11109 5511 1494 0,'0'0'32'0,"0"0"8"0,0 0 0 0,-4 6 3 0,4 0-35 0,-3 3-8 16,3 3 0-16,0 0 0 0,3 5 105 0,-3-5 19 16,0 9 4-16,4 2 1 0,-4 1-52 0,0 2-10 15,3-2-3-15,-3 2 0 0,-3-2 0 0,-1-4 0 16,4 4 0-16,0-1 0 0,-3-5 0 0,3 2 0 15,0-8 0-15,0 6 0 0,0-12-51 0,0 0-13 16,0-6 0-16,0 0 0 0,0 0 0 0,0 0 0 16,3-3 0-16,-3-6 0 0,4 3 54 0,-4-12 8 15,3 7 2-15,1-4 0 0,0-3-52 0,-1 1-12 16,1-10 0-16,3 9 0 0,-4-5 0 0,4 2 0 0,-3 10 0 16,-1-7 0-16,4 0 0 0,-3 7 0 0,-1-1 0 15,1-3 0-15,-1 9 0 0,1 0 0 0,0 0 0 0,-1 1 0 16,1-1-12-16,-4 6-6 0,7-3-1 0,0 3 0 15,0 3-21-15,0 3-4 16,3-1 0-16,-3 1-1 0,1 0 36 0,-1 6 9 0,0-6 0 0,0 6 0 16,0-4 0-16,0 10 0 0,3 0 0 0,-6-1 0 15,3 10 0-15,-4-10 0 0,1 4 0 0,3 3 0 0,-3-7 0 16,-1 4 0-16,1-4 0 0,-1 7 0 16,1-12 0-16,-1-4-13 0,-3 4 5 0,4 0 8 31,-1 0-35-31,1-6 1 0,-1 5 0 0,4-5 0 0,-3 0-196 0,3 3-39 0,-4-3-8 15</inkml:trace>
  <inkml:trace contextRef="#ctx0" brushRef="#br0" timeOffset="6392.449">11758 5403 1497 0,'0'0'32'0,"0"0"8"0,0 0 0 0,0 0 4 0,-7 0-36 0,0-3-8 0,-4 0 0 0,4 3 0 16,-3 0 135-16,3-3 25 0,0 3 4 0,-4 0 2 15,11 0-81-15,-7 0-16 0,-4 0-3 0,-3 0-1 16,7 3-32-16,-3 3-6 0,3 3-2 0,0-1 0 15,-1-2-25-15,1 0 0 0,0 0 0 0,-3 0 0 16,3 9 0-16,0-4 0 0,0 7 0 0,0 0 0 16,3-7 0-16,-3 4 0 0,0 3 0 0,-4-1 0 15,8-2 0-15,-4 0 0 0,3-1 0 0,1-8 0 16,3 6 0-16,-4-6 0 0,4 6 0 0,-3-6 0 16,3-6 56-16,0 8 7 0,0-8 1 0,0 0 0 15,0 0-64-15,0 0-12 0,0 0-2 0,0 0-1 16,7 6 24-16,-4 0 5 0,-3-6 1 0,7 0 0 0,4 0-15 0,-4 6 0 15,-4-6 0-15,5 0 0 0,-1-6 0 0,3 6 0 16,1 0 0-16,-4 0 0 0,3 0 0 0,-3-6 0 16,4 6 0-16,-4 0 0 0,-7 0 0 0,4 0 0 15,6 0 0-15,-3 6 0 0,0-6 0 0,0 6 0 16,0 0 0-16,0 6 0 0,1-6 0 0,-5-1 0 16,4 4 0-16,0 3 0 0,0 0 0 0,-3-6 0 15,-1 0 0-15,4 5 0 0,-3-5 0 0,-4 0 0 16,3 9 0-16,1-9 0 0,-4 0 0 0,3 5 0 15,1-5 0-15,-4 0 0 0,0 3 0 0,-4-3 0 16,4 0 0-16,-3 0 0 0,-1 5 0 0,1-5 0 16,3-6 0-16,-7 12 0 0,0-6 54 0,0 0 8 15,0 0 2-15,0-1 0 0,-4-2-52 0,4 3-12 16,-4 0 0-16,4-6 0 0,-3 6 0 0,-1-6 0 0,4 0 0 0,-4 6 0 16,1-12 0-16,-4 6 0 0,3-6 0 0,-3 6 0 31,4 0-38-31,2-6-10 0,1 6-3 0,0 0 0 15,7 0-13-15,-7-6-2 0,4 3-1 0,3 3 0 0,0 0-159 0,0 0-32 16,-7-3-6-16,7 3-2 0</inkml:trace>
  <inkml:trace contextRef="#ctx0" brushRef="#br0" timeOffset="6830.786">11994 5832 1047 0,'0'0'23'0,"0"0"5"0,0 0 0 0,0 0 2 0,-3 6-30 0,3-6 0 0,0 0 0 0,-4 6 0 16,4-6 55-16,0 0 5 0,0 0 0 0,0 0 1 15,0 0-20-15,0 0-4 0,0 0-1 0,0 9 0 16,4-4-57-16,-4 1-12 0,0-6-3 16,3 6-548-16</inkml:trace>
  <inkml:trace contextRef="#ctx0" brushRef="#br0" timeOffset="58655.211">5934 6893 579 0,'0'0'12'0,"0"0"4"0,0 0 0 0,0 0 0 0,0 0-16 0,0 0 0 0,0 0 0 0,0 0 0 16,0 0 54-16,0 0 7 0,0 0 2 0,0 0 0 15,0 0-27-15,0 0-4 0,0 0-2 0,0 0 0 16,0 0-4-16,-4 6-1 0,4-6 0 0,-7 6 0 0,4 3-5 15,3-9 0-15,0 6-1 0,0-6 0 0,-4 6 0 0,1-1 0 16,3-5 0-16,0 6 0 0,0 0 1 16,0-6 0-16,0 6 0 0,-4 0 0 0,4-6-5 15,0 12-1-15,-3-3 0 0,3-4 0 0,0 1-3 0,0 6-1 16,0 0 0-16,0-6 0 16,0 2 8-16,0 4 2 0,0 0 0 0,0 6 0 15,0-7-4-15,-4 4-1 0,4 9 0 0,0-13 0 0,0 10 3 0,-4-3 1 16,4-1 0-16,0 4 0 0,0-4 0 0,-7 7 0 15,7-6 0-15,0 2 0 0,0 4-3 0,-3-4-1 16,3 4 0-16,-4-7 0 0,4-5 0 0,-3 6 0 16,-1-3 0-16,4 8 0 0,-3 1-2 0,-1 2 0 15,4 1 0-15,-3 2 0 0,-1 3-3 0,1-8-1 0,3 5 0 0,-4-8 0 16,4 2-9-16,-3-5 0 0,3-3 9 0,-4 2-9 16,4-5 8-16,0 0-8 0,0-6 8 0,0 2-8 15,0-2 9-15,0-6-9 0,0 0 12 0,0 0-12 16,0 0-8-16,0 0-9 0,0 0-2 0,0 0 0 15,0 0 48-15,0 0 10 0,0 0 1 0,0 0 1 16,0 0-27-16,0 0-6 0,4-6 0 0,-1-2-8 16,1 2 20-16,-1-6-4 0,1 6 0 0,-1 0 0 15,1-8-40 1,-1 5-8-16,1 0-1 0,-1 3-1 0,1-6 9 0,-4 0 1 0,3 1 1 0,4-1 0 16,-3 3 11-16,-4-8 1 0,0 5 1 0,4-3 0 15,-4-3 10-15,0 13-8 0,0-7 8 0,0 0-8 16,0-9 8-16,0 10 0 0,3-7 0 0,-6 0-8 15,3-5 8-15,0 2 0 0,0-2 0 0,0-4 0 16,-4 4-16-16,4-1-2 0,4-2 0 0,-4-4-718 16</inkml:trace>
  <inkml:trace contextRef="#ctx0" brushRef="#br0" timeOffset="59781.282">6061 6834 597 0,'0'0'16'0,"0"0"5"0,-7-5-21 0,3-1 0 16,4 6 0-16,-7-3 0 0,4-3 56 0,-1 6 6 16,4 0 2-16,-4-6 0 0,1 6 18 0,-1-6 4 0,4 6 1 15,0 0 0-15,-10 0-37 0,6-6-7 16,1 0-2-16,3 6 0 0,0 0-5 0,0 0-2 0,0 0 0 16,0 0 0-16,0 0-11 15,0 0-3-15,0 0 0 0,0 6 0 0,-4 0-20 0,1 6 0 0,3-6 0 0,-4 0-8 16,4-1 8-16,0 4 0 0,4-3 0 0,-4 6-8 15,0-6 8-15,3 6 0 16,-3-7 0-16,4 4 0 0,-4 0 0 0,3-3 0 16,1 9 0-16,3-9 0 0,-7-1 0 0,3 7 0 0,4-3 0 0,-3 6 0 15,-4-6 11-15,7 2 4 0,-3 1 1 16,3 3 0-16,3-1-16 0,-3 1 0 0,4 3-9 16,-4-1 9-16,4-2 0 0,-1 9 0 0,-3-7-8 0,4-2 8 15,3 3 0-15,0-1 0 0,-7-2 0 0,0 3 0 16,4-1 0-16,-1 1 0 0,1-1 0 0,-4-2 0 15,3 9 8-15,-2-10-8 0,-5 4 0 16,4 0 0-16,0-7 13 0,-3 1-4 0,-1-3-1 0,1 0 0 16,3-6-8-16,-4 3 0 0,-3-6 0 0,0 0 0 0,0 0 48 15,0-6 7-15,7 3 1 0,-3-6 1 0,-1-6-41 16,-3 4-8-16,0-7-8 0,0-6 12 16,4 10 10-16,-4-10 2 0,0 4 1 0,0-4 0 15,0-2-17-15,3 2-8 0,-3-5 0 0,0 2 8 16,0 4-8-16,0-4 0 0,4 4 0 0,-4-1 0 0,0 1 0 0,4 2 0 15,-1-2 0-15,-3 2 0 0,4 3 0 0,-1-5 0 16,1 8 0-16,-1-2 0 0,-3-1 0 0,4 6 0 16,-1 3 0-16,1 1 0 0,-1-1 0 0,1 3 0 15,-1-6 0-15,1 6 0 0,-4 0 0 0,3 0 0 16,-3 6 0-16,0 0 0 0,4-5 0 0,-4 5 0 16,0 0-9-16,0 0 9 0,0 0 0 0,7 2-12 0,0-2 12 15,4 3-10-15,-11-3 10 0,7 6 0 0,0 6 0 0,0 9-8 16,3-1 8-16,-6 13 0 15,3-10 0-15,-3 15 0 0,-4 1 0 0,7-1 0 0,0 3 0 0,-4 3 0 16,1-6-23-16,-1 3 1 0,4-2 0 16,-3 2 0-16,-1-3 22 0,1-12 0 15,-1 4 0-15,1-1 0 0,-4-2 0 0,-4 2 0 16,8-5 0-16,-4 8 0 0,-4-14 21 0,1 8 9 16,3-8 2-16,0-7 0 0,-7 7-5 0,7-3-1 0,0-9 0 0,0-6 0 15,-4 6-7-15,4-6-2 0,0 0 0 0,0 0 0 16,0 0-3-16,0 0-1 0,0 0 0 0,0 0 0 15,-7 0-25-15,7 0-4 0,0 0-2 0,-3 0 0 32,-1-6-138-32,4 0-28 0,4 0-6 0</inkml:trace>
  <inkml:trace contextRef="#ctx0" brushRef="#br0" timeOffset="60401.52">6833 7258 1478 0,'0'0'42'0,"0"0"9"0,0 0-41 0,0 0-10 0,0 0 0 0,0 0 0 15,-10 6 51-15,6-1 8 0,-3 1 1 0,4-3 1 16,-4 9-6-16,-1-6-2 15,5 6 0-15,-4-1 0 0,3-2-15 0,-10 3-3 16,7 0-1-16,0 0 0 0,0-1-34 0,0 4-11 0,4-3 0 0,-5 5 0 16,1-11 11-16,4 12 0 0,-1-6 0 0,1-1 0 15,-4 10 12-15,3-9-3 0,4 3 0 0,-3 2 0 16,3 1-9-16,-4-1-12 0,8-5 2 0,-4 3 1 16,0-3 9-16,3 5 0 0,1-11 0 0,-1 3 0 15,1 0 0-15,-1 0 0 0,4 2 0 0,0-5 8 16,1 0-8-16,-1-6 0 0,3 0 0 0,1 0 8 15,-1 0-8-15,-3-6 0 0,4-6 0 0,0 7 8 16,-4-7-8-16,3 0 0 0,1 3 8 0,3-8-8 16,-7-1 0-16,0-3 9 0,0 10-9 0,0-7 0 0,0 0 10 15,-3 4-10-15,3 2 8 0,3-6-8 0,-6 4 0 16,-4-1 0-16,3 0 8 0,1-2-8 0,-4-4 0 16,0 3 0-16,3 1 0 0,-3 5 0 0,0-12-13 15,0 16 5-15,4-4 8 0,-4-6-13 16,0 9 5-16,0-2 8 0,0 5-13 0,0 0 5 15,-4 0 0-15,4 6 0 0,0-12 0 0,0 12 0 16,-3-6-16-16,-4 6-4 0,3 0 0 0,-10-6 0 16,4 12 0-16,-1-6-1 0,4 6 0 0,-4 0 0 0,-6 0 13 0,6 0 2 15,1 3 1-15,-5-1 0 0,5 7 28 0,-8 3 5 16,8-1 2-16,-1 10 0 16,1-9-69-16,-1-1-13 0,4 1-4 0,3 2 0 0,1-8 64 0,-1 3 23 0,4-3-1 15,4-6 0 1,-4 5-39-16,0-11-8 0,7 6-2 0,3-6 0 15,-2 0-25-15,2-6-6 0,4 0-1 0,4 1 0 16,-11-1-4-16,7 0-1 0,0-3 0 0,4 3-272 0,-4-12-56 0</inkml:trace>
  <inkml:trace contextRef="#ctx0" brushRef="#br0" timeOffset="60784.287">6989 7284 1101 0,'0'53'31'0,"0"-44"7"0,0-9-30 0,0 0-8 15,0 0 0-15,0 0 0 0,-8-6 73 0,8 6 14 16,-3 12 2-16,-1-12 1 0,-3 0-5 0,7 0-1 16,0 0 0-16,-3 6 0 0,-4 11-42 0,3-5-9 15,1 0-1-15,3-3-1 0,-4-3-7 0,4-1 0 16,0 13-1-16,0-9 0 0,4 3-12 0,-4 5-3 16,3 7 0-16,1-7 0 0,-1 10-8 15,1-4 0-15,-1-2 0 0,1 3 0 0,-1-7 0 0,1 1 0 16,-1 2 0-16,1-2 8 0,-4-6-8 0,4 5 0 15,-1-2 0-15,1-3-11 16,-4 0-25-16,3 2-4 0,1-5-2 0,-1 0 0 16,1-3-120-16,-1 0-24 0,-3-6-5 0,4 0-1 0</inkml:trace>
  <inkml:trace contextRef="#ctx0" brushRef="#br0" timeOffset="65799.05">8449 7211 989 0,'0'0'28'15,"0"0"6"-15,0 0-34 0,0 0 0 0,0 0 0 0,-7-3 0 0,0-3 92 0,0 3 11 16,3-6 2-16,-3 9 1 0,7 0-24 0,-3-6-5 16,3 6-1-16,-7 0 0 0,7 0-24 0,-11 0-4 15,4-12-2-15,0 12 0 0,0 0-9 0,0 6-1 0,0-6-1 16,0 6 0-16,0-6-19 0,0 6-3 0,-4-6-1 0,0 9 0 16,4 0-12-16,-3 0 0 0,3 2 0 15,0-5 0-15,0 6 0 0,-4 0 0 16,1-1 0-16,-1 4 0 0,4-3 0 15,-4 0 0-15,1-1-8 0,-1-2 8 0,1 3 0 0,2 0 0 16,1 0 0-16,-3-1 0 0,6-2 0 0,-3 0 8 16,4-3-8-16,-1 3 12 0,-3-3-12 0,7-6 0 15,0 0 0-15,0 0-10 0,0 0 10 0,-3 5 0 0,3-5 10 0,0 0-10 16,0 0 0-16,0 0 0 0,0 0 0 0,0 0-10 16,0 0 10-16,0 0 0 0,0 0 0 0,0 0-8 15,0 0 8-15,3 12 0 0,4-6 0 0,-7-6 0 16,0 0 0-16,11 6 0 0,-1-3 0 0,-3-3-8 15,4 0 8-15,0 0 0 0,-4 6 0 0,3-3 0 16,-3 0 0-16,0 0 0 0,0 0 0 0,4 8 0 16,0 1 0-16,-4-6 0 0,3 0 0 0,-3-6-8 15,4 0 8-15,-4 6 0 0,3-3 0 0,1 5 0 16,-4 1 0-16,0-3 0 0,0 0 0 0,0 0 0 0,-3-6 0 16,-1 6 0-16,1-6 0 0,-4 0 0 0,3 6 0 0,1 0 0 15,-1-1 0-15,1 4 0 0,-4-3 0 0,4 0 12 16,-4 0-2-16,0-6-1 0,0 0-9 0,0 0 0 15,0 0 0-15,-4 12 8 0,0-1 23 0,1 1 4 16,-1 0 1-16,1-3 0 0,3-9-23 16,-7 6-4-16,0 5-1 0,0 7 0 0,0-9-8 15,0 3 0-15,0-1 9 0,-4 1-9 16,0 0 18-16,1 0-1 0,3-1 0 0,0 4 0 0,-11 3-17 0,7-1 0 16,1-8 0-16,-4 0 0 0,3 0-8 0,1-3-6 15,-1 5-1-15,0-5 0 0,1 0 15 0,-1 0 0 16,4-6 12-16,-3 0-12 0,-1 0 14 0,0 0-4 15,1-6-1-15,-1 0 0 0,1 0-27 0,-1-5-6 0,1 2 0 0,2 0-1 32,1 3-22-32,0 0-4 0,0-3-1 0,4-2 0 15,3 5-110-15,-4-6-22 0,4-6-5 0,0 4-1 0</inkml:trace>
  <inkml:trace contextRef="#ctx0" brushRef="#br0" timeOffset="66387.109">8851 7402 1029 0,'0'0'22'0,"0"0"5"16,0 0 1-16,0 0 2 0,0 0-30 0,0 0 0 0,-3-3 0 0,3 3 0 0,0 0 105 0,0 0 15 16,-7-3 4-16,0 6 0 0,-1-3-22 0,1 3-4 15,7-3-1-15,-7 0 0 0,0 6-36 0,-3 0-7 16,-1-1-2-16,-3 1 0 0,3 6-22 0,1-3-5 16,-4 0-1-16,3 2 0 0,4 4-12 0,-3-3-4 0,3 0 0 15,-1-3 0-15,5 8-8 0,-4 1-11 0,3-1 3 0,-3 4 0 16,4-9 8-16,-1 0 0 0,4 5 0 15,-3-8 0-15,3 3 0 0,-4-1 0 0,4 7 0 0,0-6 0 16,0-6 0-16,0 3 0 16,4 2 0-16,-4 1 0 15,0-12-33-15,0 0-5 0,7 6-1 0,-4 0 0 0,4 6 55 0,0-4 12 0,-7-8 1 16,0 0 1 0,11 0-48-16,0 0-10 0,3-8-1 0,-4 2-1 0,-3-6 30 0,4 0 0 0,-4-11 0 15,0 8 0-15,4 9 0 0,-1-12 0 0,1 10 0 0,-1-1 0 16,-3-3 8-16,0-3-8 0,0-2 0 0,1 2 0 15,-1-3 9-15,-4 7-9 0,1-1 0 0,-1-6 9 16,-3 4-9-16,0 2 0 0,0 6-10 0,-3-6 10 16,-1-5-20-16,-3 8 1 0,4 6 1 0,-5 0 0 15,-2-3 2-15,3 6 0 0,-4 0 0 0,4 0 0 16,-3 0 5-16,-1 3 2 0,0 0 0 0,-3 0 0 16,0 6-13-16,-3-4-2 0,3 10-1 0,3-9 0 15,-3 6 25-15,3-6 0 0,1 5 0 0,3 1 0 0,0-3 0 0,-1 3 0 16,1 0 0-16,4-1 0 15,-1-2-30-15,4 0-1 16,0 6 0-16,4-9-706 0</inkml:trace>
  <inkml:trace contextRef="#ctx0" brushRef="#br0" timeOffset="66862.357">9045 7499 914 0,'0'0'20'0,"0"0"4"0,0-6 0 0,0 6 3 0,0 0-27 0,0 0 0 0,0 0 0 0,0 0 0 15,0 0 84-15,0 0 12 0,0 0 3 0,0 0 0 16,0 0-15-16,-7 0-2 0,7 0-1 0,-7 6 0 15,0-6-28-15,4 6-5 0,-1 0-2 0,0-1 0 16,1 7 9-16,-1-3 1 0,4 3 1 0,-3 0 0 16,3-7-15-16,0 10-3 0,0-3-1 0,0 0 0 15,0-12-6-15,0 0 0 0,0 6-1 0,3 5 0 16,4 7-14-16,-3-3-2 0,3 2-1 0,0-5 0 16,0 0-6-16,0 0-8 0,4-4 11 0,-4 4-11 15,0 0 11-15,3 0-11 0,1-4 10 0,0-5-10 0,-1 0-12 0,1 0-9 16,-1 0-2-16,1-3 0 0,0 0 45 0,-1-6 9 15,4 0 1-15,-3-2 1 0,-4 2-1 16,0 0-1-16,0 0 0 0,4-6 0 0,-1-2-39 0,-3-1-8 16,-3 6-2-16,3-3 0 0,-4-5 18 0,1 8 0 15,3 6-8-15,-4-3 8 0,1-3-22 0,-4-3-1 16,0 1 0-16,0-4 0 16,4 3-34-16,-4-5-7 0,0-1-2 0,-4 3 0 15,4-2-116-15,-4-1-23 0,1-20-5 0,3 14-1 16</inkml:trace>
  <inkml:trace contextRef="#ctx0" brushRef="#br0" timeOffset="67381.044">9462 7408 1364 0,'0'0'30'0,"0"0"6"0,0 0 2 0,0 0 0 0,0 0-30 0,-4 6-8 0,4-6 0 0,-4 5 0 16,4 7 95-16,0-6 17 0,0 3 4 0,0 0 1 15,0 2-44-15,0 4-9 0,0 3-1 0,0-6-1 16,4 14-26-16,-4-8-6 0,4 2-1 0,-4-5 0 0,0 6-8 0,3-4-1 16,1-2-1-16,-4 2 0 0,3-5-19 0,-3 0 0 15,0 0 8-15,0 0-8 0,4 2 17 0,-4-8 0 16,0-6 0-16,0 6 0 0,0 6-27 15,0-6-6-15,0-6 0 0,0 0-1 0,0 0 53 0,0 0 10 16,0 0 2-16,0 0 1 16,0 0-27-16,0 0-6 0,0 0 0 0,0 0-1 15,0 0 4-15,-7-6 1 0,3 0 0 0,1-6 0 0,-1 6-20 0,4-8 8 16,0 5-8-16,-4-6 0 0,4 3 0 0,0-5 0 16,-3 2 0-16,3 6 0 0,0 0 0 0,0-2 0 15,0-7 0-15,-4 6 0 0,4-3 0 0,0 10 0 16,0-13 0-16,0 6-9 0,0-3 9 0,0 4-12 15,4 5 12-15,-4-6-12 0,3 6-1 0,1-9-1 16,-4 7 0-16,4-1 0 0,3 3 14 0,-4 0-12 0,1 0 12 16,-1 0-12-16,1 6-5 0,-1-6-1 0,1 6 0 0,-4 0 0 31,7 0-16-31,0 0-3 0,3 0-1 0,-3 6 0 0,4-6 10 0,0 0 3 16,3 0 0-16,-4 6 0 15,4 0-24-15,1 0-5 0,-1-3-1 0,0 0 0 0,3-3-45 0,-2-3-10 16,-1 0-2-16,0 3 0 0,0 0 39 0,4 3 7 15,-1-3 2-15,-3 3 0 0</inkml:trace>
  <inkml:trace contextRef="#ctx0" brushRef="#br0" timeOffset="67649.874">9899 7375 1198 0,'0'0'26'0,"0"0"6"0,0 0 0 0,0 0 3 0,-7 6-35 0,3 0 0 16,1 0 0-16,-1 3 0 0,1 3 84 0,-1-7 9 16,1 7 3-16,-1 0 0 0,1 3-22 0,3 2-4 15,-4 1-1-15,1-6 0 0,3 2-17 0,0 4-4 16,-4-6-1-16,4 5 0 0,0 7-19 0,0-3-4 16,0-1-1-16,0-5 0 0,0-1-11 0,0 4-3 15,4-6 0-15,-4-3 0 0,3 5-9 0,-3-5 0 0,0 3 0 16,4-6 0-1,-4 6-17-15,0-9-9 0,0-3-2 0,0 0 0 16,0 0-136-16,0 0-27 0,0 0-5 0</inkml:trace>
  <inkml:trace contextRef="#ctx0" brushRef="#br0" timeOffset="67833.964">9924 6920 1299 0,'0'0'28'0,"0"0"7"0,0 0 1 0,-7 0 0 0,7 0-28 0,0 0-8 0,0 0 0 0,-7 6 0 16,7-6 0-16,0 0 11 0,-4 5-11 0,4-5 12 16,0 0-12-16,0 0-17 0,0 0 4 0</inkml:trace>
  <inkml:trace contextRef="#ctx0" brushRef="#br0" timeOffset="68400.213">10453 7172 1157 0,'0'0'32'0,"0"0"8"0,0 0-32 0,0 0-8 0,-7-5 0 0,3 5 0 15,4 0 96-15,-7-6 16 0,0 6 4 0,-3 0 1 16,2 0-9-16,-2 0-1 0,-1 6-1 0,1-6 0 16,-1 5-38-16,1 1-8 0,-1 0-2 0,0 0 0 15,-3 6-38-15,0-3-8 0,4 2-2 0,-1 1 0 16,0 0-10-16,1 0 0 0,-1-1 0 0,1 4 8 15,3 3-8-15,0-6 0 0,0 2 0 0,-1 4-11 32,5-6 11-32,-1-1 0 0,1 4 0 0,-1 0 0 0,4-6 0 0,0 2 0 0,0 1-9 0,0 0 9 15,0-6 0-15,4 3 0 0,-1-1 0 0,1 1 0 16,-4-9 0-16,3 12 0 0,1-6 0 0,3 0 0 16,-3 0 0-16,3-6 0 0,0 3-14 0,-4-3 5 15,4 0-2-15,-3 0 0 0,6 0 0 0,-3 0 0 16,4-3-9-16,0 3-1 0,-4 0-1 0,3-6 0 15,1 6 0-15,-1 0 0 0,1 0 0 0,0 0 0 16,-4 0-3-16,3 0-1 0,-3 6 0 0,0-3 0 0,4 3 4 16,-4-4 1-16,0 7 0 0,-3-6 0 0,3 6 7 0,-4-3 2 15,1 6 0-15,-1-1 0 0,1-2 12 0,-1 3 0 16,-3 6 0-16,4 5 0 0,-4-11 0 0,-4 8 10 16,4-2-10-16,-7 0 12 0,4-1-12 0,-4-2 0 15,0-3 0-15,-4 0-11 0,0-1 11 0,1-5 16 16,-4 0-4-16,0-3-1 15,-4 3-36-15,4-12-7 0,-4 3-2 0,4 0 0 16,0 0-57-16,-4-3-11 0,4-2-2 0,0 5-1 0</inkml:trace>
  <inkml:trace contextRef="#ctx0" brushRef="#br0" timeOffset="72104.787">11448 7425 518 0,'0'0'14'0,"0"0"5"15,0 0-19-15,0 0 0 0,0 0 0 0,0 0 0 16,0 0 57-16,0 0 8 0,0 0 2 0,0 0 0 0,0 0-23 0,0 0-4 15,0 0 0-15,0 0-1 0,0 0 1 0,0 0 1 16,0 0 0-16,0 0 0 16,3 6 5-16,-3-6 1 0,0 6 0 0,4 0 0 15,-1 0-23-15,1 0-4 0,3 3 0 0,0-4-1 0,0 7-19 0,0-6 0 16,0 0 0-16,4 0 0 0,-4 0 0 0,0-3 0 16,3 3 0-16,1-1 0 0,-4-5 0 0,4 6 0 15,-1-6 0-15,1 0 0 0,-1 0 41 0,-3-9 5 0,0 7 1 0,-3-4 0 16,-1 3-10-16,4-3-1 0,-3-6-1 0,0 0 0 15,-1 1-11-15,-3-1-3 0,0 3 0 0,0-3 0 16,0 0-21-16,0 1 0 0,0 2 0 0,-3 0 0 16,3 0 0-16,-4-3 0 0,0 7 0 0,-3-1-8 31,0 0-22-31,0 6-4 0,-3-6-1 0,3 6 0 0,-4 0 35 0,1 0 0 0,-1 6 0 0,0-6 0 16,-3 6 0-16,4 5 0 0,-4 1 0 0,3 3 0 15,0 3 16-15,-3-7 9 0,0 10 3 16,4-3 0-16,-1 5-45 0,4-5-9 0,0 2-2 15,0 4 0-15,0-1 28 0,3-5 0 0,1-3 0 0,-1 2 0 16,1-8 14-16,3 6 8 0,-4-6 2 0,4 8 0 16,0-11-39-16,4 0-7 0,-1 6-2 0,1-3 0 15,-1-6 46-15,4 5 9 0,4-2 1 0,-1 0 1 16,1 0-23-16,3 0-10 0,0-6 8 0,4 0-8 16,0 6-24-16,-1-6-11 0,4 0-1 0,-3 0-1 15,3-6-11-15,0 0-3 0,0 0 0 0</inkml:trace>
  <inkml:trace contextRef="#ctx0" brushRef="#br0" timeOffset="72527.477">11899 6740 1029 0,'0'0'22'0,"-7"0"5"0,7 0 1 0,-7 6 2 0,0 0-30 0,3 3 0 0,-3-6 0 0,7-3 0 15,-7 9 53-15,7-9 5 0,-3 6 1 0,3-6 0 16,-7 5 7-16,0 1 2 0,3 6 0 0,1 0 0 15,-1-6-16-15,4 5-2 0,0 1-1 0,0 3 0 16,0 3-26-16,4-1-6 0,-1 10-1 0,1-4 0 16,-1 10-8-16,4-10-8 0,0 9 12 0,0 4-12 15,0 2 8-15,1 0-8 0,-1 9 0 0,0-3 0 16,0 0 8-16,0-3-8 0,0 4 0 0,3-7 0 16,-3 3 0-16,1-3 10 0,-5-5-10 0,1 8 8 15,-1-12-8-15,1 9 0 0,-1-11 0 0,-3 8 0 16,0-11 0-16,0 2 8 0,0 0-8 0,0-2 8 0,0-12-8 0,0 5 0 15,0-5 9-15,0 0-9 16,0-12-36-16,0 0-12 0,0 0-3 0,0 0-695 16</inkml:trace>
  <inkml:trace contextRef="#ctx0" brushRef="#br0" timeOffset="72838.498">11733 7319 1148 0,'0'0'25'0,"0"0"6"0,0 0 1 0,0 0 0 0,0 0-32 0,0 0 0 0,0 0 0 0,0 0 0 15,0 0 66-15,0 0 7 0,0 0 2 0,0 0 0 16,0 0-35-16,0 0-8 0,4 0 0 0,3-5-1 15,0 5-16-15,0 0-3 0,4-6-1 0,-1 6 0 16,4 0 1-16,0 0 1 0,1 0 0 0,2 0 0 16,1 0-5-16,-1 0-8 0,1 0 11 0,0 0-11 15,-1 6 9-15,1-6-9 0,3 0 0 0,-3 5 9 16,3-5-9-16,-3 0 8 16,3 0-8-16,0 0 8 0,-3-5-45 0,3 5-10 0,0-6-1 15</inkml:trace>
  <inkml:trace contextRef="#ctx0" brushRef="#br0" timeOffset="73672.977">12859 7196 1191 0,'0'0'26'0,"-4"3"6"0,-3 3 0 0,4 0 2 0,-1 5-34 16,1 1 0-16,3 0 0 0,-4 0 0 0,4 2 56 0,-3 4 4 0,3 0 0 0,-4-4 1 15,4 10-1-15,0-6-1 0,0 2 0 0,0-2 0 16,0 5-26-16,0-2-5 0,0-1 0 0,0 7-1 15,0-6-11-15,0 8-3 0,0-11 0 0,0 5 0 16,0-2-13-16,0-4-15 0,0-8 3 0,0 0 1 16,0-9 43-16,0 0 9 0,0 0 2 0,0 0 0 15,0 0-18-15,0 0-3 0,0 0-1 0,0 0 0 16,0 0 20-16,0 0 4 0,-4-6 1 0,1 0 0 16,3-6-34-16,-4 1-12 0,4-4 9 0,0 0-9 15,0 1 0-15,4-4 0 0,-4 0 0 0,0-2 0 16,3 2 0-16,1 0 0 0,-4 4 0 0,0 2 0 15,4-6 0-15,-1 7 0 0,1-4 0 0,-4 3 0 16,3 0 0-16,1 6 0 0,-4-5 0 0,3 5 0 16,-3-6-8-16,7 0 8 0,-3 6-10 0,-4 6 10 15,3-3-8-15,-3 3 8 0,0 0 0 0,0 0-9 16,4 0-24-16,-4 0-5 0,7 0-1 0,-4 3 0 0,-3-3 39 0,7 6 0 16,-3 3 0-16,3 0 0 0,-3 3 0 0,-1-1 0 15,1 4 0-15,-1 0-11 0,1 0 11 0,-4 2 0 16,3 4 0-16,-3-7 0 0,0 7 0 0,0-9 0 15,0 3 0-15,0-4 0 0,0-11 0 0,0 6 0 0,0 6 0 16,0-12 0-16,0 0 0 0,0 0 0 0,0 6 0 0,0-6 0 16,0 0 22-16,0 0 3 0,0 0 1 0,0 0 0 15,4-6-4-15,-1 6-1 0,1-6 0 0,-4-3 0 16,3-5-21-16,1 5 0 0,-1-3 0 16,4 0 0-16,-3-5 0 0,-1 2 0 15,1 3 0-15,0 0 0 0,-1 1 0 0,1-4 0 0,-1 3 0 16,1 0 0-16,-1 1 0 0,1 5 0 0,-1-6 0 15,1 6 0-15,-1-3-8 0,1 6 0 0,3-3 0 16,-4 3 0-16,1 3-24 16,-4 0-4-16,7-5 0 0,-7 5-1 0,4 0 37 0,3 0 0 0,-7 0 0 0,7 5 0 15,-4 1 0-15,1 0 0 0,3 9 0 0,0-9 0 16,-4 6 0-16,4-7 0 0,-3 10 0 0,-1-3 0 16,1 0 0-16,-1-1 0 0,1 7 0 0,-4-6 0 15,4 0 19-15,-4 8 11 0,0-8 2 0,0 3 1 16,0 2-25-16,0 1-8 0,0-12 0 0,0 6 0 0,3-7 0 0,-3 7 8 15,0-6-8-15,0 0 0 16,0 3-23-16,0-9-11 0,0 0-2 0,0 0-1 16,0 0-22-16,4 0-4 0,3 0-1 0,0 0-477 15,0-6-96-15</inkml:trace>
  <inkml:trace contextRef="#ctx0" brushRef="#br0" timeOffset="74199.74">13367 7296 1060 0,'0'0'30'0,"0"0"6"0,0 0-28 0,0 0-8 0,-4-6 0 0,4 6 0 16,0 0 109-16,-7-6 21 0,0 6 4 0,7 0 1 15,-7 0-43-15,0 6-9 0,0 0-2 0,-4 0 0 16,4 0-51-16,0 5-10 0,0 1-3 0,0 3 0 15,4 3-2-15,-4-7-1 0,3 10 0 0,-3-3 0 16,3-1 6-16,1-2 2 0,-1 3 0 0,4 5 0 16,-3-11-12-16,3 3-2 0,0-1-8 0,3 1 12 15,-3-3 1-15,4-1 0 0,-1 1 0 0,-3-3 0 16,4-3 0-16,-4-6 0 0,0 0 0 0,7 0 0 16,0 6 0-16,-3-6 0 0,3 6 0 0,-4-6 0 15,4 0 5-15,0-6 1 0,4 6 0 0,-4-9 0 16,4 3-11-16,-4 0-8 0,7-6 9 0,-7 7-9 15,3-1 0-15,1-6 0 0,-1 6 0 0,-2-6 0 16,-1 1-8-16,0 2 8 0,0 3-12 0,0-6 12 16,-4 0-15-16,4-2 4 15,-3 5 1-15,-4 0 0 0,3-3-2 0,1 0-1 0,-4 7 0 0,3-7 0 16,-3 3-19-16,-3 0-3 0,3 0-1 0,-4-2 0 16,1 5-31-16,-1-6-6 0,1 6-2 0,-4-6 0 0,0 6 62 15,0 3 13-15,-4-2 0 0,0 5 0 0,-3-6 9 0,0 6 0 16,-3 0 0-16,-1-6 0 0,4 6 3 0,-4 6 0 15,4 0 0-15,0-1 0 0,-4 4-12 0,4 3 0 16,4 0 0-16,-4 0 0 0,3-1 0 0,4 7-11 0,0-3 11 16,0-4-12-16,3 7 12 0,4-6-13 0,0 0 5 0,0 2 8 31,4 4-43-31,-1-12-1 0,8 6 0 0,-4 2-451 0,4-2-90 0</inkml:trace>
  <inkml:trace contextRef="#ctx0" brushRef="#br0" timeOffset="74491.606">13589 7364 1497 0,'0'0'32'0,"-4"5"8"0,1 7 0 0,3 0 4 0,-4-3-36 16,4 3-8-16,-3 5 0 0,-1-2 0 0,1 0 53 0,3 5 9 15,-4-2 2-15,4-6 0 0,-3 5 0 0,3-2 0 16,0-3 0-16,0-1 0 0,0-2-64 0,0 0-15 16,0-9-1-16,0 6-1 0,3 3 17 0,-3-9 0 15,0 0 0-15,0 0 0 16,4 6-144-16,-4-6-24 0,10-12-6 0,-3 0-1 0</inkml:trace>
  <inkml:trace contextRef="#ctx0" brushRef="#br0" timeOffset="74703.071">13398 7011 1105 0,'0'0'24'0,"0"0"4"0,0 0 2 0,0 0 2 0,0 0-32 0,0 0 0 0,0 0 0 0,0 0 0 16,0 0 29-16,0 0-1 0,0 0 0 0,0 0 0 15,0 0-8-15,0 9-3 0,0-9 0 0,0 5 0 16,0-5-65-16,4 6-12 16,0 0-4-16</inkml:trace>
  <inkml:trace contextRef="#ctx0" brushRef="#br0" timeOffset="75728.517">14355 7228 1036 0,'0'0'23'0,"0"0"5"0,0 0 0 0,0 0 1 0,0 0-29 15,0 0 0-15,0 0 0 0,0 6 0 0,-4 6 57 0,0 3 6 16,4-4 1-16,-3 7 0 0,3 0 0 0,-4-4 0 16,1 10 0-16,-1-6 0 0,4 2 4 0,-3-2 2 0,-1-1 0 0,4 1 0 15,-3-3-34-15,3 2-6 0,-4 1-2 0,4-6 0 16,-3-3-12-16,3-1-4 0,0-8 0 0,-4 9 0 15,4-9 5-15,0 0 1 0,0 0 0 0,0 0 0 16,0 0 37-16,0 0 7 0,0 0 2 0,0 0 0 16,0 0-52-16,0 0-12 0,0 0 0 0,0 0 0 15,0 0 0-15,-7-9 0 0,0 7 0 0,7 2 0 16,0 0-48 0,-3-6-13-16,-1 3-3 0,4-3 0 0,0-6 52 0,0 6 12 0,-3 0 0 0,3-5 0 15,3 2 0-15,-3 0 0 0,0 6 0 0,4-3 10 16,-4-6-10-16,3 1 0 0,1 5 0 0,-1-9 0 15,-3 6 0-15,4 0 0 0,-1-2 0 0,1 5 0 16,3 0 0-16,-4-6 0 0,1 0 0 0,3 6-11 16,-4-2 11-16,4 2 0 0,-3 0 0 0,3 6 0 15,0-6 0-15,-3 0 0 0,-4 6 0 0,10 0 0 16,-3-6 0-16,0 6 0 0,-3 0 0 0,3 0 0 0,0 12 0 16,0-6 0-16,-3 0 0 0,3 0 0 0,-4 2 0 0,4 1 0 15,-3 6 0-15,-1-3 0 0,1-1 0 0,-1 1 0 16,1 0 0-16,-1 3 0 0,1-4 0 0,-4 7 0 15,3-9 0-15,1 6 0 0,-4-1 0 0,3-2 0 16,-3 0 0-16,0-3 0 0,0 2 0 0,0 1 0 16,4-6 0-16,-4 0 0 0,0-6 0 0,4 6 0 15,-4-6 0-15,0 0 0 0,0 0-9 16,0 0 0-16,0 0 0 0,0 0 0 16,0 0-37-16,0 0-7 0,7 0-2 0,-4-6 0 15,-3 6-7-15,4-6-2 0,-1-6 0 0,4 1 0 0</inkml:trace>
  <inkml:trace contextRef="#ctx0" brushRef="#br0" timeOffset="76295.981">14767 7337 1364 0,'0'0'30'0,"0"0"6"0,0 0 2 0,0 0 0 0,-3-9-30 0,3 9-8 16,0 0 0-16,0 0 0 0,0 0 82 0,0 0 15 15,-7 0 3-15,0-3 1 0,0 0-1 0,0 0-1 16,-4 3 0-16,4-5 0 0,7 5-56 0,-7 5-11 16,-4-5-3-16,4 3 0 0,-3-3-29 0,3 6 0 15,3-3 0-15,-3 6-10 16,0-3 10-16,0 0-10 0,0 6 10 0,3-1-10 15,1 4 10-15,-4 3 14 0,3-1-3 0,1 1-1 16,3 0-10-16,0 2 0 0,0-2 0 0,0-1 0 0,0 4-18 0,0-3-6 16,3-7 0-16,1 4-1 0,-1-9 40 0,1 0 8 15,3 0 1-15,-4 0 1 16,1 0-44-16,3-6-9 0,0 5-1 0,0-10-1 0,4 5 30 0,-4-6 0 16,3 6 0-16,4-6 10 15,-3 0 1-15,7-6 0 0,-4-3 0 0,0-2 0 0,0-4 2 16,4 1 1-16,-4 5 0 0,0-9 0 0,-4 7-14 0,1 2 0 0,0-8 0 0,-4 2 0 15,-4 3 0-15,1 7 0 16,-1-1 0-16,1-3 0 0,-1 3-13 0,1 6 4 0,-4-5 1 0,0 5 0 16,-4 0 8-16,4 6 16 0,-3-6-4 0,-1 0-1 15,-3 6-61 1,0 0-12-16,4 0-2 0,-5 0-1 0,1 0 34 0,-3 0 7 0,-1 0 2 16,1 12 0-16,-4-6 22 0,3 0 0 15,0 0-9-15,-3 2 9 0,0-2 16 0,0 6 8 0,3-6 0 0,-3 6 1 16,0-1-40-16,4-5-8 0,-1 3-1 0,0 0-1 31,4 0-11-31,-3-3-3 0,6 5 0 0,1-5 0 0,-1 0 57 0,4-6 11 0,-3 12 3 0,3-12 0 31,3 3-125-31,4 3-25 0,0 0-5 0,0-3-572 0</inkml:trace>
  <inkml:trace contextRef="#ctx0" brushRef="#br0" timeOffset="76778.693">15039 7346 1314 0,'0'0'37'0,"0"0"8"0,0 0-36 0,0 0-9 0,0 0 0 0,0 0 0 16,0 0 53-16,0 0 9 0,0 0 2 0,0 0 0 15,0 0 0-15,0 0 0 16,0 0 0-16,-4 6 0 0,4-6-30 0,-3 6-6 0,3-6 0 0,-4 6-1 16,1 5 8-16,-1 1 1 15,4 3 1-15,-3-3 0 0,3-1-29 0,-4 1-8 0,4 3 0 0,0-1 0 16,0 1 0-16,0 3 0 0,0-9 0 0,4 8 0 16,-4 1 0-16,3-6 0 15,4-1 0-15,-3 1 0 0,3-3 0 0,0-3 0 16,0 0 0-16,0-6 0 0,0 0 52 0,4 0 10 0,-4 6 2 0,3-6 0 15,1 0-52-15,0 0-12 0,-4 0 0 0,3 0 0 16,1-6 54-16,-4-3 8 0,3 0 2 0,1 0 0 0,-4 3-52 16,0-5-12-16,-3-1 0 0,3-3 0 0,0 1 0 15,0-1 0-15,-4-3 0 0,1 1 0 16,-1 2 0-16,1-3 0 0,-1 1 0 0,1-4 0 16,-4 3 0-16,3 1 0 0,-3-1 0 0,0-3 0 0,0 10 0 0,0-7 0 15,0 0 0-15,0 4 0 0,-3 2 0 0,3 0 0 16,-4 0 0-16,4 1 0 15,-3 5-48-15,3 6-13 0,0-6-3 0,-4 3 0 16,4-3-102-16,0 6-21 0,0 0-4 0,0 0-589 16</inkml:trace>
  <inkml:trace contextRef="#ctx0" brushRef="#br0" timeOffset="77414.86">15593 7267 1087 0,'0'0'24'0,"0"0"4"0,0 0 2 0,0 0 1 0,0 0-31 0,0 0 0 0,0 0 0 0,-7-3 0 15,7 3 122-15,-7-3 18 0,7 3 4 0,-7 0 1 16,0-3-39-16,0 3-8 15,-4 0-2-15,4-6 0 0,-4 12-45 0,4-6-10 0,0 0-1 0,-3 3-1 16,3 0-23-16,-4 5-4 0,0-2 0 0,4 0-1 16,0 6-11-16,0-6 8 0,0 6-8 0,0-4 8 15,0 1-8-15,0 6 0 0,0-3-12 0,0-1 12 16,3-5 0-16,1 6 20 0,-4 0-3 0,3-3 0 16,1 2-27-16,-1-5-6 0,1 0 0 0,3-6-1 0,0 6 17 0,0-6 0 15,0 0 0-15,0 0 0 0,0 0 0 0,0 0 0 16,0 0 0-16,0 0 0 0,0 0 0 0,0 0 0 15,0 0 0-15,0 0 0 0,0 0 0 0,0 0 8 16,10 0-8-16,-3 0 0 0,4 0 8 0,-4-6-8 16,0 0 0-16,0 6 0 0,0-6 0 0,0 6 8 15,4-5-8-15,-4-1 0 0,0 6 10 0,3 0-1 16,1-6 0-16,-4 6 0 0,4 0-9 0,-4 6 0 0,3-6 0 16,-3 6 0-16,0-1 0 0,4-5 0 15,-4 6 0-15,0 0 0 0,0 0 0 16,0 0 0-16,0 3 0 0,0 0 0 0,0-1 0 0,0 4 0 15,-3-6 0-15,3 6 0 0,-3-3 0 0,-1 2 0 16,1 1 0-16,-1 0 0 0,1 0 0 0,-4-6 0 16,3 5 0-16,-3-2 0 0,0 0 0 0,0 6 0 0,0-9 0 0,-3 5 0 15,-1-2 0-15,1 3 0 0,-1 0 0 0,-3-1 0 16,0 1 0-16,-4-6 0 0,4 6 0 0,-3-3 0 16,-1 2 53-16,1-5 9 0,-5 0 2 0,5 0 0 15,-1-6-52-15,-3 6-12 0,4-12 0 0,-5 6 0 16,-2-6 0-16,3 6 0 0,0-12 0 0,-1 1 0 15,-2 2-27-15,-1 3-8 0,4-6-1 16,-7 0-1-16,7-2-12 0,0 5-3 0,3 3 0 0,1-3 0 16,-1 3-114-16,4 6-23 0,0-11-5 0</inkml:trace>
  <inkml:trace contextRef="#ctx0" brushRef="#br0" timeOffset="78420.955">16630 7217 1234 0,'0'0'27'0,"0"0"5"15,0 0 2-15,-4 5 2 0,4 7-36 0,0-6 0 0,-3 0 0 0,-1 6 0 0,4-9 71 0,-3 5 7 16,-1 7 2-16,4-3 0 0,-3 0-14 15,3-1-2-15,0 7-1 0,-4-3 0 0,4 8-32 0,0-2-7 16,0 2 0-16,0 7-1 0,0 2-23 0,0-5 9 16,4 8-9-16,-4 0 0 0,0 3 0 0,3-2 0 15,-3 2 0-15,4 0 0 0,-4-3 8 0,0-2-8 16,0-1 0-16,-4-3 0 16,4-5 8-16,0 2-8 0,0-8 0 0,-3 0 0 0,3-1 11 15,0-2-11-15,-4-3 10 0,1 0-10 16,-1-1 12-16,4-2-4 0,0-9-8 0,-7 12 12 0,7-12-12 0,0 0 11 15,0 0-11-15,0 0 10 16,0 0 3-16,0 0 1 0,0 0 0 0,0 0 0 16,0 0-2-16,0 0-1 0,0 0 0 0,-7-9 0 15,4 3-11-15,-1-3 0 0,1 6 0 0,-1-8 8 0,4-1-8 0,0 6 0 0,0-9 0 16,0 4 0-16,-4-7 0 0,4 6 0 0,-3-11 0 0,3 5 0 16,0-3 0-16,0-5 0 0,0 2 0 0,-4-5 0 15,1 3 0-15,3-4 0 0,0-2 0 0,0-3 0 16,0 2 0-16,3-2 0 0,1 3 0 0,-1-4 0 15,1 10 0-15,3-9-9 0,0 8 9 0,0-2 0 16,0 2-8-16,0 4 8 0,0-7 0 16,4 10 0-16,-4-4 0 0,0 7 0 0,0 2 0 0,0-3 0 15,0 1 0-15,0 5 0 0,4-3 0 0,-4 3 0 0,0 7 8 16,0-1-8-16,0 0 0 16,0 0 9-16,0-3-20 0,0 6-4 0,4 0-1 0,-4 3 0 0,3 3 28 15,-3 0 6-15,4-3 1 0,0 9 0 16,-1 3-19-16,-3-6 10 0,4 5-10 0,-1 1 8 15,1 0-24-15,0-3-6 0,-4 2-1 0,0 1 0 16,0 6 23-16,0-6 0 0,-4-1 0 0,4 4 0 16,-3-3 0-16,-1 0 0 0,-3-4 0 0,4 1 0 0,-8 6 0 0,4-9 0 15,-3 6 0-15,-4-1 0 0,3-2 0 0,1 0 0 16,-8 0 0-16,4-3 0 0,-3 0 11 0,-1-6 6 16,0 5 2-16,-3-5 0 0,0 6-19 0,4-6 10 15,-4 0-10-15,-1-6 8 0,1 6-24 0,0 0-6 16,4-5-1-16,-1-1 0 0,-3 0 43 0,3 3 9 15,1-6 2-15,-1 3 0 0,1-3-31 0,3 3-15 0,-4 1 2 16,4-1 0 0,0 0-19-16,0 6-3 0,3-6-1 0,1 6 0 15,3-9-98-15,-4 3-20 0,8 0-4 0</inkml:trace>
  <inkml:trace contextRef="#ctx0" brushRef="#br0" timeOffset="78984.324">17120 7264 1314 0,'0'0'37'0,"0"-6"8"0,-3 0-36 0,3 0-9 15,-4-6 0-15,1 12 0 0,3-6 71 0,0 6 12 16,0 0 2-16,-11-6 1 0,4 6-23 0,0 6-5 16,-4 0-1-16,1-6 0 0,3 12-57 0,-4-6-12 15,4 3-3-15,-3 5 0 0,-1 1 15 0,0 3 0 16,1-7 0-16,-1 16 0 0,1-9 0 16,-1-1 0-16,4 4 0 0,-4-4 0 0,8 7 0 0,-4-3 0 15,3 2 0-15,-3-2 0 0,7-4 0 0,0-5 0 16,0 0 0-16,0 0 0 15,0-7 32-15,4 4 10 0,-1-6 2 0,1-3 0 0,3 3-20 0,-4-6-3 16,8 0-1-16,-4-6 0 0,4 4 26 0,-1-7 5 16,4 0 1-16,-3-6 0 0,3 4-42 0,0-4-10 15,-3-3 0-15,3 4 0 0,-4-1-13 0,1 1-5 0,0-1-1 0,-4-3 0 16,0 10 0-16,-4-1 0 0,4-9 0 0,-3 9 0 31,-4 1-9-31,3 5-3 0,-3-6 0 0,0 6 0 16,4-3-1-16,-4 9 0 0,-4-6 0 0,4 6 0 15,0 0 5-15,0 0 1 0,0 0 0 0,0 0 0 0,0 0 12 0,0 0 2 0,0 6 1 0,-3 3 0 16,3 3 11-16,0 0 0 0,0-6 8 0,0 5-8 16,0 1 10-16,0 3-2 0,0-3-8 0,0-1 12 15,3 1 5-15,-3 3 1 0,4 2 0 0,-4 1 0 16,3-3-8-16,1-3-2 0,-1 5 0 16,1-5 0-16,0 0-8 0,3-1 0 0,-4 1 0 0,4-3 0 15,0 3-12-15,0-6-7 0,0 0-1 0,0-1-496 16,4-5-100-16</inkml:trace>
  <inkml:trace contextRef="#ctx0" brushRef="#br0" timeOffset="79428.038">17491 7278 1267 0,'0'0'28'0,"-4"6"5"0,1 6 2 0,-1-6 1 0,4 0-36 0,-3 0 0 15,-1-1 0-15,1 4 0 0,-1 9 58 0,0-6 5 16,1-1 1-16,-1 4 0 0,4-6 0 0,-3 6 0 0,3-4 0 0,-4 7 0 16,4-6 0-16,0 0 0 0,0 8 0 0,0-8 0 15,0-6-29-15,0 0-6 0,0 3-1 0,0 2 0 16,4 1-5-16,-4-6-2 0,0-6 0 16,0 0 0-16,0 0-1 0,0 0-1 15,0 0 0-15,0 0 0 0,0 0 17 0,0 0 3 0,0 0 1 0,0-6 0 16,0-6-16-16,-4 1-4 15,4 2 0-15,0-3 0 0,-3 6-20 0,3-12 0 0,0 10 0 0,-4-4 0 16,4 0 0-16,0 0 0 0,-3 1 0 0,3-1 0 16,0 0 0-16,-4-3 0 0,4 9 0 0,0-5 0 15,0 5 0-15,0-6 0 0,0 3 0 0,0 0 0 16,0 6 0-16,4-8 0 0,-4 5 0 0,0 0 0 16,3-6 0-16,1 6 0 0,-1-3 0 0,4 4 0 15,-3-1 0-15,-1 0-13 0,5 0 1 0,-5-6 1 16,4 6-15-16,0 6-3 0,0-6-1 0,0 6 0 15,4-5-8-15,-1 2-2 0,1 0 0 0,0 3 0 16,-1 3-20-16,4 0-4 0,4-3 0 0,-4 5-1 16,0-5-26-16,4 0-5 15,-1 0 0-15,1 0-407 0,-4 0-81 0</inkml:trace>
  <inkml:trace contextRef="#ctx0" brushRef="#br0" timeOffset="79842.225">17963 6649 1036 0,'-7'6'23'0,"0"6"5"0,0-12 0 0,-3 12 1 0,3-1-29 0,0-2 0 0,-4 0 0 0,4 3 0 16,3 8 57-16,-3-8 6 0,4 0 1 0,-4 8 0 15,0-2 51-15,3 3 10 0,1-4 3 0,-1 1 0 16,4 5-103-16,0-5-25 0,0 14 0 0,4-8 0 16,-4 8 59-16,3-2 6 0,-3-4 2 0,4 6 0 15,-1 4-56-15,1-4-11 0,3 3 0 0,-4 4 0 16,1-4 0-16,-1-3 0 0,4 6 0 0,-7-2 0 15,4-4 26-15,0 3 10 0,-4-5 3 0,0 8 0 16,3-15-31-16,1 4-8 0,-4-9 0 0,0-1 0 16,0-2 0-16,0 3 0 0,0-7 0 0,0-2 0 15,0 3 0-15,3-6 0 0,-3-6 0 0,0 0 0 16,0 0-81-16,0 0-18 0,0 0-3 0,4-6-1 16,3-3-71-16,0-3-14 0,0 1-4 0,3-10 0 0</inkml:trace>
  <inkml:trace contextRef="#ctx0" brushRef="#br0" timeOffset="80327.397">18239 7314 1314 0,'0'0'37'0,"0"0"8"0,0 0-36 0,0 0-9 0,0 0 0 0,0 0 0 16,0 0 53-16,0 0 9 15,-7 0 2-15,-1 0 0 0,1 0 28 0,7 0 7 16,-7 0 1-16,0 0 0 0,0 5-46 0,0-5-9 0,0 0-1 0,-3 0-1 16,3 3-43-16,-1 3-16 0,1-3 1 0,0 6 0 15,0-3 15-15,4 0 0 0,-4 6 0 0,0-1 0 16,3 4 16-16,-3 3 5 0,4-7 2 0,-1 13 0 16,1-12-37-16,-1 8-7 0,4-2-2 0,0-6 0 15,0-1 33-15,0 4 6 0,0-3 2 0,4-6 0 16,-1 0-29-16,1 5-5 0,-1-11-2 0,4 9 0 0,0-3 46 15,4-3 8-15,-4 0 3 0,3-3 0 0,1 0-20 16,0-6-4-16,-1 0-1 0,1-3 0 0,-1 4-6 0,1-7 0 16,-1 6-8-16,1-9 12 0,-4 1-12 15,4 5 9-15,-4-9-9 0,0 6 8 0,0-5-8 0,-4 5 0 16,1 3 0-16,-1-9 0 0,-3 7 0 16,0 2 0-16,-3-3 0 0,-1 0 0 0,1 6 0 15,-4 1-12-15,0-7 2 0,0 12 1 16,0-6-6-16,-4-3-1 0,0 0 0 0,1 3 0 15,-1 3-18-15,-3 3-4 0,4 0-1 0,-1 0 0 0,0 0 39 0,-3 6 0 16,7 0 0-16,-3 9 0 0,-1-9-18 0,4 6 4 0,0-1 1 16,0 1 0-1,0 0-15-15,3-3-2 0,-3 2-1 0,4 7 0 16,3-6-93-16,-4 0-20 0,4 2-3 0,0-2-1 0</inkml:trace>
  <inkml:trace contextRef="#ctx0" brushRef="#br0" timeOffset="80787.901">18429 7296 1314 0,'0'0'37'0,"0"0"8"0,-3 12-36 0,-1-6-9 0,4-1 0 0,-3 4 0 15,3 9 104-15,0-6 20 0,-4-1 3 0,4 7 1 16,-4-3-56-16,4 2-12 0,0 1-1 0,0-3-1 16,-3 2-42-16,3 7-8 0,0-12-8 0,0 2 12 15,3 4 41-15,-3-6 9 0,0 5 2 0,-3-5 0 16,3-3-64-16,0-9 0 0,0 0-12 0,0 0 2 0,0 0 10 0,0 0 14 16,0 0-3-16,0-6-1 0,0-3 43 0,3-8 9 15,5 5 2-15,-5-15 0 16,4 10-72-16,-3-1-15 0,3-8-2 0,0 8-1 0,0-5 42 0,0-4 8 15,0 9 1-15,0 1 1 0,0-7-26 0,0 10 0 16,4 2 0-16,-8-6 0 16,4 9-19-16,-3-2-9 0,3 5-1 15,0 0-1-15,-7 6-3 0,7 0-1 0,0 0 0 0,0 6 0 0,-3-6 34 16,3 6 0-16,-4 2 0 0,1-2 0 0,3 6 0 16,-4 0 0-16,4 5 0 0,-3-5 0 0,-1 9 0 0,1-4 0 15,-1 1 0-15,1-3 0 0,-4 2 0 0,4 7 0 16,-4-9 0-16,0 8 0 0,3-5 0 0,-3-3-8 15,0 8 8-15,4-11 0 16,-4 0-54-16,3-7-7 0,1 4-2 0,-4-3 0 16,0-6 25-16,7 3 5 0,-4 3 1 0,4-3-529 0,-3 3-106 0</inkml:trace>
  <inkml:trace contextRef="#ctx0" brushRef="#br0" timeOffset="81412.182">18898 7128 1036 0,'0'0'23'0,"0"0"5"0,0 0 0 0,0 0 1 15,0 0-29-15,0 0 0 0,0 0 0 0,0 0 0 16,0 0 108-16,0 0 16 0,-7 6 4 0,0-3 0 0,0 0-52 0,0 9-9 15,0-3-3-15,-4-3 0 16,4 5-51-16,0 1-13 0,0-3 0 0,0 0 0 0,4 0 34 0,-4 2 4 16,0 1 1-16,0 0 0 0,3-3-31 0,-3-1-8 15,0 1 0-15,3 3 0 0,1 0 0 0,-1-6 0 16,1 5 0-16,-1-5 8 0,1 6 0 0,3-12 0 0,0 0 0 16,0 0 0-16,0 0 4 0,0 0 2 0,3 9 0 0,-3-9 0 15,0 0-14-15,0 0 0 0,0 0 0 0,0 0 0 16,11 6 0-16,-11-6 0 0,7 0 0 0,-7 0 0 15,7 6 0-15,-7-6 0 0,7 0 0 0,-3 6 0 16,3-6 0-16,0 5 0 0,0-5 0 0,0 6 0 16,0-6 0-16,-4 6 0 0,4-3 0 0,0 0 0 15,1 0 0-15,-1 0 0 0,0-3 0 0,0 6 0 16,-4-3 0-16,4 3 0 0,0-6 0 16,-3 0 0-16,3 6 0 0,-7-6 0 0,3 5 0 0,1 1 0 15,-4-6 0-15,3 6 0 0,1 6 0 0,0-6 0 16,-4-6 40-16,3 9 1 0,-3-3 1 0,4 5 0 15,-4-5-24-15,0 6-5 0,-4-6-1 0,4 3 0 16,0-3-12-16,0 5 11 0,-3 1-11 0,-1-6 10 16,0 6-10-16,1-1 0 0,-1-2 9 0,-3 0-9 15,4 0 0-15,-8-3 8 0,4 6-8 0,-3-1 0 16,-1-5 0-16,0 0 0 0,1 0 0 0,3 3 0 0,0-3 0 16,-4-1 0-16,4-5 0 0,-3 0 0 0,-1 0 0 0,0 0 0 15,4 0 0-15,-3 0 0 0,3 0 0 0,-4-5 0 16,0 5 0-16,1 0 0 0,3-3-9 0,-4 3-7 15,4 0 0-15,-3-3-1 16,3 0-31-16,0 0-7 0,-1 0-1 0,5 3 0 16,3 0-135-16,-7-3-27 0,0 0-6 0,7 3 0 15</inkml:trace>
  <inkml:trace contextRef="#ctx0" brushRef="#br0" timeOffset="82590.54">20189 7269 1267 0,'-7'-5'28'0,"0"2"5"0,0 0 2 0,0 3 1 0,-3-6-36 0,3 6 0 0,-4-6 0 0,0 6 0 0,1 0 100 0,-4-6 12 31,0 12 4-31,-4-6 0 0,0 6-84 0,1 0-16 0,-1-3-3 0,-3 5-1 16,0 7 3-16,0-3 0 0,-4 0 0 0,0 2 0 0,1 10-24 0,2-6-5 15,-2 2-1-15,2 4 0 0,1-1 15 0,4 1 0 16,-5 8 0-16,5-11 0 0,3 8 0 0,0-11 0 16,0 5 0-16,6 4 0 15,1 5 0-15,4-9 0 0,-1 1 0 0,4-3 0 0,7 2 0 0,-3-11 0 16,3 0 0-16,4 2 0 0,3-2 0 16,-4 0 0-1,4-6 0-15,0 0 0 0,4-6 48 0,0 0 13 0,-4-6 3 0,7 0 0 0,-3-6-64 0,3-3-10 16,0-2-3-16,4-7-1 15,-1-2 14-15,-2-4 0 0,2-2 0 0,-3-3 0 0,1-3 0 0,-1-7 0 16,0 10 0-16,-7-9-9 0,4 0 9 0,-4 3 0 0,0-3 0 0,4 3-8 16,-8 2 8-16,1 1 0 0,-4 0 8 0,0-3-8 15,-4-3 0-15,4 2 0 0,-3 4 0 0,-1 0 8 16,-3 3-8-16,0-3 8 0,-3 2-8 0,-1-2 8 16,1 9-8-16,-1-4 0 0,-3 4 0 0,4 8 0 15,-4-2 0-15,0 5 0 0,3 3 0 0,1 4 0 16,-1-1-8-16,4 0-4 0,0 6 0 0,0 6 0 15,0 0 0-15,0 0-1 0,0 0 0 0,0 0 0 16,0 0-8-16,-3 12-2 0,3 0 0 0,0 5 0 16,0-5 13-16,-4 9 10 0,4 8-13 0,0-5 5 15,-3 8-16-15,3 6-2 16,-4-5-1-16,4 8 0 0,-4-3 15 0,4 9 4 0,0-3 0 0,-3 6 0 16,3-3-17-1,0 3-3-15,0 0-1 0,0 6 0 0,-4-6 45 0,1-6 10 0,3 3 2 0,-4 3 0 16,-3-12-14-16,4-2-2 0,-1 2-1 0,-3-9 0 15,4-2 29-15,-1-1 5 0,-3-2 2 0,4-1 0 16,-1-8-15-16,4-3-4 0,-4-1 0 0,4 1 0 0,0-6-18 0,0-6-10 16,0 0 10-16,0 0-10 0,0 0 0 0,0 0 8 15,0 0-8-15,0 0 0 16,0 0-18-16,8 0-6 0,-1 6-2 0,-4-6 0 16,4 0-157-16,-3-6-31 0,10 0-6 0,-7-6-2 0</inkml:trace>
  <inkml:trace contextRef="#ctx0" brushRef="#br0" timeOffset="83052.396">20214 7505 1177 0,'0'0'25'16,"0"0"6"-16,0 0 1 0,0 0 2 0,4 9-34 0,-4-7 0 0,0-2 0 0,0 0 0 16,0 9 78-16,0-9 9 0,3 6 1 0,1 0 1 15,3 0-27-15,0 0-6 0,0-6 0 0,0 6-1 16,0-6-10-16,0-6-1 0,4 6-1 0,-4-6 0 0,7 6-8 0,-4-6-2 16,5-3 0-16,-1-3 0 0,0 1-20 0,-4 5-4 15,1-6-1-15,3-6 0 0,-3 10-8 0,-4-1 0 16,0 0 0-16,-4 3 0 0,1-6-13 0,-1 6-5 15,1 6-1-15,-4 0 0 16,0-5-5-16,0 5-2 0,0-6 0 0,0 6 0 16,0 0-5-16,0 0-1 0,-11-6 0 0,4 3 0 0,-3 3 19 0,-1 3 3 15,0 3 1-15,1 0 0 0,-1-1 9 0,1-5 8 16,-1 6-8-16,-3 6 11 0,3-3-11 0,1 0 10 16,3 2-10-16,-4 4 10 0,1 3-10 0,3-9 0 15,3 2 0-15,-3 7 0 0,3-6 0 16,1 5 0-16,3-8 0 0,0 3 0 0,0 6 0 0,3-7 0 15,1 1 0-15,-1 0 0 0,5 0 0 0,2 2 0 16,1-2 0-16,-1 0 0 0,4 0 0 0,1-1 0 16,2-2 0-16,-3 3 0 15,4-6-128-15,0-6-28 0,17 6-6 0,-10-12-1 0</inkml:trace>
  <inkml:trace contextRef="#ctx0" brushRef="#br0" timeOffset="83663.821">21957 6314 1497 0,'0'0'32'0,"-4"-12"8"0,1 1 0 0,-4-1 4 0,0 0-36 0,-4 3-8 0,-3-8 0 0,-4 5 0 16,-3-3 82-16,0 3 14 0,-4 6 4 15,-3 1 0-15,3-1-75 0,-3 6-14 0,4 0-3 16,-5 6-8-16,5 5 0 0,-1-2 0 16,0 3 0-16,1 6-9 0,-1 5 9 0,4-2-8 15,-1 2 8-15,1 7-8 0,4 8 8 0,-1 0 12 0,0-3-2 0,8 9-1 16,-1-8-9-16,1 8 10 15,3-12-10-15,-4 6 10 0,8-2-10 0,-5-1 10 0,5 9-10 0,3-6 10 16,0 3 0-16,0 3 0 0,3 1 0 0,1-4 0 16,0 3-10-16,-1-12 10 0,4 9-10 0,0 9 10 15,-3-12-10-15,-1 7 0 0,1-1 9 0,-1-3-9 16,1-3 0-16,-1-3 0 0,1 4 0 0,-1-7 8 16,1 3-8-16,-4-8 0 0,3 2 0 0,1-5 0 0,-4-1 0 15,3-2 0-15,-3-4 0 0,4-8 0 0,-4 3 0 0,0-3 0 16,0-9-10-16,0 0 10 15,0 0-33-15,0 0 0 0,0 0 0 0,0 0 0 16,0 0-19-16,0-6-3 0,0-3-1 0,4-6-458 16,-4-2-92-16</inkml:trace>
  <inkml:trace contextRef="#ctx0" brushRef="#br0" timeOffset="83983.881">21107 7078 1314 0,'0'0'37'0,"0"0"8"0,0 0-36 0,7-3-9 0,0 1 0 0,0 2 0 16,7-6 103-16,-3 6 18 0,-1-6 4 0,4 6 1 15,0-6-53-15,4 6-10 0,3-6-3 0,4 6 0 16,0 0-20-16,-4-6-5 0,7 6-1 0,0 6 0 16,-3 0-22-16,3 0-12 0,-3-6 12 0,3 0-12 15,-3 0 11-15,-1 6-11 0,-2-6 10 0,-1 0-10 16,0 0-25 0,-7 0-11-16,4 0-3 0,-4 0 0 0,3-6 31 0,1 6 8 0,-4 0 0 0,0-6 0 15,0 0-208-15,0 6-38 0,18-12-7 16,-4 6-2-16</inkml:trace>
  <inkml:trace contextRef="#ctx0" brushRef="#br0" timeOffset="84559.24">21780 7364 1497 0,'0'11'133'0,"0"7"-106"16,0-3-27-16,0-4 0 0,0 7 56 0,0-9 7 0,4 6 1 0,-4 5 0 15,0-8-1-15,4 3 0 16,-4 2 0-16,3 1 0 0,-3-6-19 0,0 5-4 0,4-5-1 0,-4 3 0 15,0-3-12-15,0-1-3 0,3 1 0 0,-3 0 0 16,4 2-24-16,-4-2 8 0,0 0-8 0,0-6 0 16,0 3 0-16,0-3 0 0,0-6 0 0,0 0 0 15,0 3 0-15,0-3 0 0,0 0 0 0,0 8 0 16,0-8 0-16,0 0 0 16,0 0 0-16,0 0 0 0,0 0 35 0,0 0 1 0,0 0 1 0,-4-11 0 15,1 2-37-15,3-3 0 0,0 0 0 0,-4-8-8 16,4 8-20-16,0 0-3 0,0-5-1 0,4-7 0 0,-4 3 32 0,3-2 0 15,-3 5 0-15,0-2 0 0,4 2-13 0,-1-8 3 16,-3 8 1-16,4-6 0 0,-1 4-3 0,-3-4-1 16,4 7 0-16,-1-4 0 0,1 3 3 0,-1 1 1 15,1-1 0-15,-1 3 0 16,1 7-19-16,-1-1-4 0,1-3-1 16,0 0 0-16,-4 6 49 0,3-2 9 0,-3 8 3 0,0 0 0 0,4-3-28 0,-1-3 0 15,-3 6 0-15,4-3 0 0,-4 3 0 0,0 0 0 16,0 0 0-16,0 0 0 0,7-3 0 15,0 3-14-15,0 0 5 0,0 3 1 0,0-3-8 0,4 3-2 16,-4 0 0-16,3 0 0 16,1 3-10-16,3-1-1 0,0 1-1 0,4 0 0 15,-4 0-57-15,3 0-11 0,4 0-2 0,-3 3-622 0</inkml:trace>
  <inkml:trace contextRef="#ctx0" brushRef="#br0" timeOffset="85064.071">22288 7364 1314 0,'0'0'37'0,"0"0"8"0,0 0-36 0,-7 0-9 0,7 0 0 0,0 0 0 15,-7 0 53-15,-3 0 9 0,-1 0 2 0,1 0 0 16,3 0 0-16,0 0 0 0,-4 0 0 0,4 0 0 15,0 0-52-15,7 0-12 0,0 0 0 0,-7 0 0 16,-4 5 0-16,4-5 0 0,7 0 0 0,-3 6 0 16,-4 6 0-16,3 0 0 0,1-3 0 0,-5 2 0 0,5 7 0 0,-1-9 0 15,1 6 0-15,-1 5 0 0,4-2 0 0,-3-3 0 16,-1 8 0-16,4-11 0 0,0 0 0 16,0-1 0-16,0 1 0 0,0 3 0 0,4-3 29 0,-4-1 3 15,3-2 1-15,1-3 0 0,-1 0-9 0,4 0-1 16,-3 0-1-16,0-1 0 0,3 1-10 0,0 0-3 15,0-6 0-15,0 0 0 0,3-6 37 0,-3 0 7 16,0 1 2-16,0 2 0 0,1-3-37 16,-1 0-7-16,0 0-2 0,0 0 0 0,0-11 5 15,3 5 1-15,-3-3 0 0,0-3 0 0,0 1-15 0,-3-7 0 0,0 4 0 0,-1 2 0 16,-3-5-19 0,0 5-3-16,-3-3-1 0,-1 10 0 15,0-7-6-15,-3 3-2 0,-3 3 0 0,3-5 0 16,-4 5-9-16,1 0-1 0,-4 3-1 0,3 4 0 15,-3-1-3-15,3 6-1 0,4 0 0 0,-3 6 0 0,-1-1 37 0,4-2 9 0,-4 6 0 0,4 6 0 32,-7-3-53-32,7 5-9 0,-3-5-2 0,3 3 0 0,-1 2-114 15,-2 1-23-15</inkml:trace>
  <inkml:trace contextRef="#ctx0" brushRef="#br0" timeOffset="86176.153">22394 7369 1036 0,'0'0'23'0,"0"0"5"0,0 0 0 0,-3 12 1 0,3-3-29 0,-4 0 0 0,4 6 0 0,-3-10 0 0,3 13 57 0,0-12 6 16,0 6 1-16,0-1 0 0,0 10 0 0,0-9 0 15,7-6 0-15,-7 5 0 0,3 4 0 0,-3-3 0 16,4 0 0-16,-4-1 0 0,0-2-43 0,3-3-8 15,-3 0-1-15,0-6-1 0,4 3 4 0,-4-3 1 0,0 9 0 16,0-9 0-16,0 0-5 0,0 0-1 0,0 0 0 0,0 0 0 16,0 0 0-16,0 0 0 0,0 0 0 0,0 0 0 15,0 0-24-15,0 0-5 0,0 0-1 16,0 0 0 0,3-12-5-16,1 3-2 0,0-3 0 0,-4 1 0 0,3-7 15 0,-3 0 2 15,4 4 1-15,-4-4 0 0,3 0 9 0,1 4 8 16,-4 2-8-16,3-6 11 0,-3 7-11 0,0-4 0 15,4 0 0-15,-4 0 0 0,0 4 12 0,0-1-2 0,3 6-1 0,-3-6 0 16,4 3-1-16,-4 4 0 0,0 5 0 0,0 0 0 16,0 0-8-16,0 0 0 0,0 0 0 0,0 0 0 15,0 0 0-15,0 0 0 0,0 0 0 0,0 0 0 16,0 0 0-16,0 0 0 0,7 5 0 0,-7-5 0 16,7 3 0-16,-4 3 0 0,1 3 0 0,3 0 0 15,-4 3 0-15,5-6 0 0,-5 5 0 0,4 1-11 16,-3 3 11-16,-1 2-8 0,1-5 8 0,-1 0-8 0,1 0 8 15,-1-3 0-15,1 8 0 0,-4-5 0 0,3-6 0 0,-3 0 0 16,-3 3 0-16,3-9 0 0,3 2 0 0,-3-2 11 16,0 0-3-16,0 0 0 0,0 0 4 0,0 0 0 15,4-2 0-15,-1-4 0 0,1-3-2 0,-1 3 0 16,1-12 0-16,-1 4 0 0,1 2 0 16,0 0 0-16,-1-6 0 0,-3 7 0 0,4-1-2 15,-1 0 0-15,1-3 0 0,-1 4 0 16,-3 5 1-16,4 0 0 0,-1 0 0 0,-3 6 0 0,4-9-9 15,-4 9 0-15,0 0 0 0,0 0 0 0,0 0 0 0,0 0 0 16,0 0 0-16,0 0 0 0,0 0 0 0,0 0-12 16,7 0 2-16,-4 6 1 0,-3-6 9 0,7 9 12 15,-3-3-2-15,-1 0-1 0,1 0-9 0,0-1-12 0,-4 1 2 16,3 6 1-16,1-3 9 0,-4 3 0 0,3-1 0 16,1 1 0-16,3 0 0 0,-4 0 12 0,1 2-2 0,-1 4-1 15,1-6-9-15,-4 3-12 0,3-1 2 0,-3 1 1 16,4-3 9-16,-4-1 9 0,3-2-1 0,-6 0-8 15,3-9 8-15,0 0-8 0,0 0 0 0,0 0 0 16,3 0-19 0,1 3-7-16,-1 3-2 0,1 0 0 0,0-6-56 15,-1 0-12-15,4 0-3 0,0-6 0 0</inkml:trace>
  <inkml:trace contextRef="#ctx0" brushRef="#br0" timeOffset="86743.869">22881 7364 1074 0,'0'0'30'0,"0"0"8"0,0 0-30 0,-3 5-8 16,-4-5 0-16,3 0 0 0,-3 6 52 0,0-6 10 15,3 9 2-15,-3-6 0 0,0 3 0 0,0-3 0 16,7-3 0-16,-7 3 0 0,4 0-16 0,-1 3-4 16,-3 0 0-16,4-1 0 0,-1 7-28 0,0 0-5 15,1-6-2-15,-1 3 0 0,-3 2 2 0,7 7 0 16,0-6 0-16,0 0 0 0,-3 5-11 0,3-2 0 16,0-3 0-16,0-1 0 0,3-2 0 0,-3-3 0 15,4 0 0-15,-4-6 0 0,7 3 46 0,-7-3 7 16,7 0 2-16,0 0 0 0,0-3-20 0,4 3-4 0,-4 6-1 0,0-6 0 15,0 0-16-15,3 0-3 0,-2-6-1 0,2-3 0 16,-3 3-2-16,4-5-8 0,-4 5 12 16,-4-6-4-16,4 0-8 0,-3-3 10 0,-1 7-10 0,1-1 10 15,-4-3-10-15,4 0 0 0,-4 3 0 0,0 1 0 16,0-1-12-16,0 3 1 0,0 0 1 16,0 6 0-16,0-6 0 0,0 6 0 0,0 0 0 0,0 0 0 15,0 0-2-15,0 0-1 0,0 0 0 0,0 0 0 16,-4 6-3-16,0 3 0 0,1-3 0 0,-1 6 0 15,1-1 16-15,3 7-11 0,0-6 11 16,0 2-10-16,-4 4 10 0,4 0 0 0,0-12 0 0,0 8 0 16,0-2 0-16,4 0-8 0,-4 0 8 0,3-1 0 0,1-5 0 15,-1-3 0-15,-3 3 0 0,4 0 0 16,3-3 0-16,0 0 0 0,0 0 0 0,0 0 0 16,0-3 0-16,4-3-8 0,-1 0 0 0,1-3 0 15,3 0-131-15,0 0-25 0,0 3-6 0,0-9-1 16</inkml:trace>
  <inkml:trace contextRef="#ctx0" brushRef="#br0" timeOffset="87466.496">23283 7302 1497 0,'0'0'32'0,"0"0"8"0,0 0 0 0,-7 0 4 0,7 0-36 0,-7-6-8 0,0 6 0 0,-3 0 0 15,3 6 53-15,-1-6 9 0,1 6 2 0,0-6 0 16,0 6 0-16,0-1 0 16,0 1 0-16,0 0 0 0,4 9-52 0,-4-9-12 0,0 6 0 0,-1-1 0 15,5 4 0-15,-1-3-12 0,1 0 3 0,-4-1 0 16,3 7 9-16,1-9 12 0,3 3-2 0,-4 5-1 15,4-5-9-15,0 0 0 0,-3-6 0 0,3 2 0 16,3 4 0-16,-3 0 0 0,4-6-12 0,-1 0 12 16,4 0 0-16,-3-1 0 0,3 1 0 0,0 0 12 15,-3-3-12-15,3 0 0 0,3-3 0 0,-3 0 0 16,0 0 0-16,4-6 0 0,-1 0 0 0,1-5 0 0,-4 5 0 16,4 0 0-16,-1-6 0 0,-3 0 0 0,4-2 0 15,-4 2 0-15,-4 0 0 0,4-6 0 0,-3 10 0 0,0-1 0 16,-1 0 0-16,1 3-11 0,-4-6 2 0,-4 6 0 15,4-5 0-15,0 5 0 0,0 6 9 0,0-6-10 16,-3 3 10-16,3 3-10 0,0 0 10 0,0 0 8 16,0 0-8-16,0 0 11 0,-8 3-11 15,8-3-12-15,0 0 2 0,-3 6 1 16,-4 0 9-16,3 0-12 0,1-1 12 0,-1 1-12 0,1 6 12 0,-1-3 0 16,4 0 8-16,-3 0-8 0,-1 8 14 0,1-5-2 15,-1 0 0-15,4 2 0 0,-3 10-1 0,-1-12-1 16,1 5 0-16,3 4 0 0,0 2-10 0,0 1 0 15,0 8 0-15,0-8 0 16,0 8 0-16,0-8 0 0,0 8 0 0,3 0 0 0,-3 4 0 0,0-7 0 0,4 3 0 0,-4 4 0 16,3-4 0-16,-3 3 0 0,0-2 0 0,0-7 0 15,0 9 0-15,-3-8 0 0,3 2 0 0,-4 1 0 16,4-4 0-16,-3-2 0 0,-1-1 0 0,-3 3 0 16,3-8 0-16,-3 0 0 0,4 2 0 0,-1 4 0 15,1-9 20-15,-4 2 0 0,3 1-1 0,1-6 0 16,-4-4-19-16,0 1 10 0,0 0-10 0,0-3 8 15,-4-6-24-15,4 0-6 0,0 0-1 0,-4-6 0 16,1 0 23-16,-1-3 0 0,0-2 0 16,-3-1 0-16,4-6-15 0,-4 1 2 0,0-4 0 0,-1-3 0 15,1 4 1-15,4-4 0 0,-4-8 0 0,3 3 0 16,-3-4-15-16,3 4-2 0,4 2-1 0,-3-2 0 16,3 0-23-1,0-10-5-15,0 7-1 0,3 9-427 0,4-7-86 0</inkml:trace>
  <inkml:trace contextRef="#ctx0" brushRef="#br0" timeOffset="88188.32">23435 7325 997 0,'0'0'21'0,"0"0"5"0,0 0 1 0,0 0 2 0,0 0-29 0,0 0 0 0,0 0 0 0,0 0 0 15,-7 3 66-15,0 0 7 0,7-3 2 0,-4 6 0 16,4-6-10-16,0 0-1 0,0 0-1 0,-7 3 0 16,7-3-4-16,-3 6-1 0,3-6 0 0,0 0 0 15,0 0-15-15,0 0-3 0,-4 6-1 0,4-6 0 0,0 0-11 16,0 0-3-16,4 12 0 0,-1-7 0 0,4-5 4 0,0 6 1 16,1 0 0-16,-1 0 0 0,3-3-15 0,1 0-3 15,-1 0-1-15,1 0 0 0,-1 0-11 0,1 3 10 16,3-6-10-16,0 0 10 0,-3 0-10 15,-1-6 0-15,1 6 0 0,-4-3 0 0,0-3 0 0,0 3 12 16,4-3-12-16,-8 3 12 0,4-3-12 16,0 0 0-16,-3 1 0 0,-4-1 8 15,3 0-8-15,1-6 12 0,0 3-12 0,-4 0 12 0,0 1-12 0,0 2 0 16,0 0 0-16,0 0 8 0,-4-6-8 0,0 3 0 16,1 3 0-16,-1 1 0 0,-3-1-11 0,4 0-4 0,-1 0-1 0,-3-6 0 31,0 12-18-31,-3-6-4 0,3 6-1 0,-4-6 0 0,0 6 39 0,1 0 0 15,-1 0 0-15,-3 6 0 0,4 0-8 0,-1 6 8 0,4-6 0 0,-4 6 0 16,1-1-14-16,3 4 2 0,0-3 0 0,-4 5 0 16,8-5 12-16,-5 9 0 0,1-4-10 0,0 4 10 15,0-3 0-15,4-1 0 0,-4 1-9 0,3-3 9 16,4 2 0-16,-3-5 0 0,3 0 0 0,3-3 0 16,1 2 0-16,-1 7-8 15,4-6 8-15,0 0 0 0,0-7 0 0,0 7 0 0,1-9 11 0,-1 0-11 16,3 6 12-16,1-3-12 0,-1 0 12 0,4 0-12 15,1 5 0-15,-1-5 0 0,0-3 0 0,0 0 0 16,0 0-9-16,-3 3-6 0,3-3-1 0,0 0 0 16,0 0-18-1,0-3-4-15,0 0-1 0,0 0 0 16,0 3-71-16,-3-3-14 0,0 0-4 0,-1 0 0 0</inkml:trace>
  <inkml:trace contextRef="#ctx0" brushRef="#br0" timeOffset="88600.198">23964 7678 1267 0,'-3'6'112'0,"3"3"-89"0,-4-3-23 0,1 0 0 16,-1 5 89-16,4-5 14 0,0-6 2 0,0 0 1 16,-3 6-47-16,3-6-10 0,0 0-1 0,0 0-1 15,0 0-21-15,0 0-4 0,0 0-1 0,0 0 0 16,0 0-21-16,0 0 0 0,0 0 0 0,0 0 0 16,0 0-142-16,0 0-23 0,0 0-5 0,0 0-1 0</inkml:trace>
  <inkml:trace contextRef="#ctx0" brushRef="#br0" timeOffset="136549.949">12256 5259 576 0,'0'0'12'15,"0"0"4"-15,0 0 0 0,0 0 0 0,0 0-16 0,-4 11 0 0,0-2 0 0,1 3 0 0,-1 0 54 0,1-6 8 16,-4 11 2-16,0-5 0 0,3 0 0 0,-3 2 0 16,4-2 0-16,-4 6 0 0,3-9 0 0,-3 2 0 15,3 1 0-15,-3-6 0 0,4 6 0 0,-1-6 0 16,-3 0 0-16,4 0 0 0,3-6-52 0,-4 2-12 16,4-2 0-16,-7 6 0 0,4-3 54 0,-1 0 8 15,1 3 2-15,-1 0 0 0,4-6 0 16,0 0 0-16,0 0 0 0,-3 6 0 15,-5 0-52-15,5 0-12 0,3-6 0 0,-7 5 0 0,3 1 0 0,4-6 0 16,-7 0 0-16,-3 3 0 0,6 3 0 0,4-6 0 16,-7 3 0-16,0 3 0 0,7-6 0 0,0 0 0 15,0 0 0-15,-7 9 0 0,4-9 0 0,-5 6 0 0,8-6 0 0,-7 6 0 16,4-1 0-16,3-5 0 0,-4 6 0 16,4-6 0-16,0 0-8 0,-3 6 8 0,3 0-12 0,-4 0 12 15,4 0 0-15,0 9 0 0,4-10 12 0,-4 1-3 16,3 0-17-16,-3 0-4 0,0 0-1 0,0 6 0 15,4-6 13-15,-4 2 0 0,3 4 0 0,-3 0 0 16,0 0 0-16,-3-6 0 0,3-1 0 0,-4 4 10 16,4 3-10-16,-3 6 0 0,-1-7 0 0,1-5 0 15,-1 6 0-15,1 3 0 0,-1-3 0 0,1-7 0 16,-1 7 0-16,4-6 0 0,0-6 0 16,0 0 0-16,-3 6 0 0,3-6 0 0,0 0 0 0,0 0 0 15,0 0 12-15,0 0-4 0,0 0 0 0,0 0 0 16,0 0-8-16,0 0 0 0,0 0 0 0,0 0 0 15,0 0 0-15,0 0 0 0,0 0 0 0,3 6 0 16,-3-6 0-16,0 0 0 0,4 3 0 0,-4-3 0 16,3 3 30-16,-3-3 4 0,7 0 1 0,-3 0 0 15,-4 0-25-15,0 0-10 0,0 0 8 0,7 0-8 0,-7 0 0 0,7 0 0 16,-4 0 0-16,-3 0 0 16,0 0-26-16,7-3-10 0,1 0-3 0,-1 0 0 0,-7 3 63 0,7-9 12 15,-4 3 2-15,4 6 1 0,-3-6-28 0,-1 0-11 16,4 1 8-16,-3-1-8 0,3 0 0 0,-4-6 0 15,4 6 8-15,-3-3-8 0,3 3 0 0,0 1 0 16,0-1 0-16,0 0 0 0,0-6 0 0,0 6 0 0,0-3 0 0,0 1 0 16,4 5 0-16,-4-9 0 0,0 0 0 0,0 6 0 15,4-6-12-15,-4 4 12 0,0-4-10 16,0 0 10-16,-3-6-26 0,-1 4 1 16,1-4 0-16,-4 0 0 0,3 1 4 0,-3-4 1 15,-3 4 0-15,-1-1 0 0,1-3 1 0,3 4 1 16,-4-1 0-16,0 6 0 0,4-5 18 0,-3 8-12 15,3-3 12-15,-4 0-10 16,1 6-18-16,3 6-3 0,0-5-1 0,0 5 0 0,0 0 32 0,0 0 0 0,0 0 0 0,0 0 0 16,0 0 10-16,0 0 8 0,3 11 2 0,1-5 0 15,-1 6-8-15,5-3-2 0,-5 8 0 0,1 1 0 16,-1-6 5-16,1 6 1 0,3 2 0 0,0-2 0 16,-4 5-2-16,4-2 0 0,0 8 0 0,0-11 0 15,0 8-5-15,1 1-1 0,-1-4 0 0,3 7 0 0,-3-10-8 16,4 10 0-16,-4-7 0 0,3 4-11 0,-3-4 11 15,1-2 0-15,2-4 0 0,-3 7 0 0,0-9 0 0,0 2 0 16,0-11 0-16,4 6 0 0,-4 0-18 16,0-6-2-16,4-6 0 0,-4 0-548 15,3 0-109-15</inkml:trace>
  <inkml:trace contextRef="#ctx0" brushRef="#br0" timeOffset="136889.056">12181 4809 1468 0,'0'0'32'0,"0"0"8"0,0 0 0 0,0 0 1 0,0 0-33 0,0 0-8 0,0 0 0 0,0 0 0 16,0 0 61-16,0 0 11 0,0 0 1 0,0 0 1 15,0 0-32-15,4 12-6 0,-1-6-2 0,1 5 0 16,0-2-21-16,3 3-4 0,0 0-1 0,0-1 0 16,3 7-8-16,1-9 0 0,-1 8 0 0,1 1 8 15,3-6-8-15,-3 6 0 0,3 2 0 0,-4-8 8 16,1 5-8-16,0 4 0 0,3-3-10 0,0-1 10 15,0 1-147-15,0-3-23 0,28 8-5 16,-13-8-485-16</inkml:trace>
  <inkml:trace contextRef="#ctx0" brushRef="#br0" timeOffset="137299.744">13081 4771 1624 0,'0'0'46'0,"0"0"10"0,0 0-45 0,0 0-11 16,0 0 0-16,0 0 0 0,0 0 53 0,-4 6 9 15,4-6 2-15,-3 2 0 0,3 7-16 0,-4 6-4 0,4-9 0 0,0 6 0 16,4-1-3-16,-1 4-1 0,1 3 0 0,0-1 0 16,3 7-19-16,0-4-4 0,3 10-1 0,-3-4 0 15,0 4-16-15,4 8 0 0,-4 0 0 0,4-3-9 16,-4-2 17-16,3 8 4 0,-3-3 1 0,-3 3 0 16,3-2-13-16,-4-1 0 0,1-3 0 0,-4 3 0 15,3-5 0-15,-3 2 0 0,-3 3 0 0,3 3 0 16,-4-8 0-16,-3 14 0 0,4-3 0 0,-4-6 0 15,3-6 0-15,1 4 0 0,-4-13 0 0,3 4 0 0,1-10 0 16,-1 7 0-16,4-16 0 0,-4 4 0 16,4-6-100-16,0 0-22 0,0-6-5 0,0 0-445 15,8-6-88-15</inkml:trace>
  <inkml:trace contextRef="#ctx0" brushRef="#br0" timeOffset="137572.454">13536 4729 1267 0,'0'0'28'0,"0"0"5"0,0 0 2 0,-3 12 1 0,-4-6-36 0,3 6 0 0,4-6 0 0,-4 6 0 15,1-7 80-15,-1 4 8 0,4 9 3 0,-3-12 0 16,3 6-19-16,0-1-4 0,-4 4-1 0,4-3 0 15,-3 5-11-15,3 1-3 0,0-6 0 0,0 2 0 16,0 4-42-16,0 0-11 0,3-4 0 0,-3 4 0 16,4 0 8-16,-4 2 0 0,0-2 0 0,3 5 0 15,-3-5-8-15,0 3-11 0,4 8 3 16,-8-11-596-16,4 8-120 0</inkml:trace>
  <inkml:trace contextRef="#ctx0" brushRef="#br0" timeOffset="138202.741">13988 5706 1522 0,'0'0'33'0,"0"0"7"0,0 0 2 0,0 0 2 0,0 0-36 0,0 0-8 16,0 0 0-16,0 0 0 0,0 0 47 0,0 0 7 16,0 0 2-16,0 0 0 15,0 0-23-15,0 0-4 0,0 0-1 0,0 0 0 0,0 0-14 0,0 0-3 0,0 0-1 0,0 0 0 16,0 0-10-16,3 0 0 15,-3 0 0-15,7-3 0 0,0 3 8 0,0 0 0 0,0 0 0 0,0 0 0 16,4-6-8-16,0 6 0 0,-4-6 0 0,3 0 8 16,4 6-8-16,-3-6 0 0,0 0 0 0,3 0-11 15,0 0 11-15,0 1 0 0,-4-1-9 0,5-3 9 16,-5-3 0-16,4 0 0 0,0-5 12 0,-3-1-4 16,-4 9-8-16,0-8 0 0,0-1 0 0,-3 6 0 15,-1-3 0-15,-3 10 0 0,0-13 0 0,-3 6-11 16,-1 0-25-16,-3-2-6 0,-4 2-1 15,4 6 0-15,-3 0 35 0,-4 0 8 0,0-5 0 0,-4-1 0 16,4 9 0-16,-7 3 0 0,0-6 0 0,-4 6 0 16,4 0 0-16,0 6 0 0,-1-3 0 0,1 3 0 15,0 5 24-15,3 1 8 0,4 0 0 0,-3 0 1 16,6 0-53 0,0 2-10-16,1 4-2 0,-1-1-1 0,4-2 33 0,4 3 0 0,-1 5 0 0,1-8 0 0,3 9 23 15,0-13 11-15,0 7 2 0,3-6 1 16,1-1-14-16,3 4-3 0,0-3-1 0,0 0 0 15,3-3-9-15,1-1-2 0,0 7 0 0,3-3 0 16,0-6-8-16,0 5 0 0,4-5 0 0,-1 0 0 0,1-3 0 0,0 3 0 16,-1 6 0-16,1-12 0 0,3 0 0 0,0 0 8 15,0 0-8-15,0 0 8 16,1-12-60-16,-5 6-13 0,4-3-3 0,1-2-476 16,-5-1-95-16</inkml:trace>
  <inkml:trace contextRef="#ctx0" brushRef="#br0" timeOffset="138478.458">14122 5038 1267 0,'0'0'28'0,"-4"6"5"0,4-6 2 0,-3 6 1 0,3 6-36 0,0-6 0 0,-4-1 0 0,4-5 0 16,0 0 86-16,0 12 10 0,0-12 3 0,0 0 0 16,0 0-3-16,0 0 0 0,0 0 0 0,0 0 0 15,7 0-32-15,4 0-6 0,-4-12-2 0,3 7 0 16,4-7-40-16,1 0-16 0,-1-6 11 0,3 4-11 0,5-10-14 16,-1 1-9-16,0-4-1 0,0-2-1 15,0 2-191-15,4 4-39 0,21-33-7 0,-22 18-2 0</inkml:trace>
  <inkml:trace contextRef="#ctx0" brushRef="#br0" timeOffset="138985.121">14644 5259 1724 0,'0'0'38'0,"0"0"8"0,0 0 2 0,0 0 0 0,0 0-39 0,0 0-9 0,0 0 0 0,-4 11 0 16,4-5 32-16,-3 0 5 0,3 3 1 0,-4-3 0 16,4 0-10-16,0 0-3 0,-3 5 0 0,6-5 0 15,-3-6-11-15,0 6-2 0,0-6-1 0,0 6 0 16,0-6-11-16,0 0 10 0,0 0-10 0,0 0 10 15,0 0 8-15,0 0 2 0,7-3 0 0,-3 0 0 16,-1 3-7-16,1-6-1 0,-4 0 0 0,3 1 0 16,-3-1-12-16,0 0-8 15,0 0 8-15,-3 0-13 0,-1 0 4 0,1 0 1 0,-1 0 0 0,4 6 0 0,0 0-2 16,-7-3 0-16,0 3 0 0,0 0 0 16,-3 0 10-16,-1 6-13 0,0 3 5 0,1 3 8 15,-1 0-12-15,1 11 12 0,-1-11-10 0,0 8 10 16,1-2-13-16,3 0 3 0,-4 8 1 0,4-8 0 15,0 5 9-15,-3-2 0 0,6 2 0 0,-3-8 0 16,7 9 32-16,-4-7 9 0,4 1 2 0,-3 3 0 0,6-10-18 0,-3 1-3 16,0 6-1-16,4-4 0 0,-4 4-21 0,3 0 0 15,5-4 0-15,-5 4 0 0,4 0 0 0,-3-1 0 16,-1-5 0-16,4 9 0 0,0-15 0 0,0 5 0 16,4-5 0-16,-4 0 0 0,7-6 0 0,-3 6-12 15,3-12 2-15,0 6 0 16,4-6-101-16,3 0-20 0,0-11-4 0</inkml:trace>
  <inkml:trace contextRef="#ctx0" brushRef="#br0" timeOffset="139403.415">15064 5420 1267 0,'-14'6'28'0,"6"-6"5"0,1 0 2 0,-3 6 1 0,-4 0-36 16,3-6 0-16,-3 6 0 0,-4 0 0 0,4 0 105 0,-3 0 15 0,2-1 2 0,-2 1 1 16,3 3-65-16,0-3-13 0,0 6-2 0,-1-1-1 15,5-5-28-15,-1 6-6 0,4 3 0 0,0-3-8 16,0-1 8-16,4 1-8 0,-1-3 0 0,1 9 0 16,-1-7 10-16,4 1-10 0,4-6 8 0,-4 9-8 0,3-7 16 0,4 1-3 15,-3 3 0-15,3-6 0 0,0 6 5 0,0-3 1 16,0-4 0-16,0-2 0 0,0 0-3 0,4 0 0 15,-4-6 0-15,3 0 0 0,1 0 12 0,-1 0 1 16,1 1 1-16,3-7 0 0,0-3-30 0,0 0 0 16,0-3 0-16,-3 1 0 0,0-1 0 15,-4-3 0-15,-4-2 0 0,4 8 0 0,-7-6 0 16,4 1 0-16,-1 2 0 0,-3 3 0 16,0 1 0-16,-3-7 0 0,3 0 0 0,-4 7 0 15,-3-10 0-15,0 9 0 0,-4 0 0 0,1-2 0 0,-1 2-16 0,1 6-7 16,-1-6-1-16,-3 6 0 15,3-5-12-15,-3 8-2 0,0 0-1 0,0 3 0 16,0 6-9-16,3 5-3 0,1 1 0 0,-1 0 0 16,4 3-157-16,0 2-32 0</inkml:trace>
  <inkml:trace contextRef="#ctx0" brushRef="#br0" timeOffset="139805.62">15226 4712 1454 0,'-4'-15'32'0,"4"15"6"0,-3 0 2 0,3 0 1 0,0 0-33 0,0 0-8 15,0 0 0-15,0 0 0 16,0 0 63-16,0 0 10 0,-4 12 3 0,1-3 0 0,-1 8-11 0,1 1-1 16,3 6-1-16,-4 2 0 0,4 3-50 0,-3 4-13 15,3-4 0-15,0 3 0 0,0 4 52 0,3 2 6 16,-3 0 1-16,4 9 0 0,-1-3-35 0,1 0-6 16,3-2-2-16,-4 8 0 0,4-6-8 0,-3-6-8 15,3 3 12-15,-3-3-12 0,3-2 11 0,-4-4-11 0,-3 0 10 16,4 3-10-16,-4 1-12 0,0-16-8 15,0 4-1-15,3-4-1 0,1 4 22 0,-4-6 0 16,0-7 0-16,-4 4 0 0,4 3 0 0,0-7 0 16,0-5 0-16,0 0 0 15,4 0-92-15,-4-6-15 0,0 0-2 0,0 0-474 16,3-9-94-16</inkml:trace>
  <inkml:trace contextRef="#ctx0" brushRef="#br0" timeOffset="140248.425">15381 5462 1314 0,'0'0'37'0,"0"0"8"16,0 0-36-16,0 5-9 0,4 1 0 0,-1 3 0 16,1-3 97-16,3 0 18 0,-4 6 3 0,4-7 1 15,0 1-37-15,0 0-7 0,0 0-2 0,1 3 0 0,-5-3-7 0,4 0-2 16,0 0 0-16,4-6 0 0,-4 5-51 0,3-5-13 15,1 0 0-15,-4-5 0 0,4-1 37 0,-1 0 5 16,1-3 1-16,-1 3 0 0,1-3-34 0,0 0-9 16,-4 4 0-16,0-7 0 0,0 0 0 0,-4 0-20 15,1 4 4-15,-4 2 1 16,0-6-21-16,0 6-4 0,0 0 0 0,-4 0-1 16,1 0-8-16,-1-2-2 0,1-4 0 0,-4 6 0 15,0 6 16-15,0-6 3 0,-1 6 1 0,-6 0 0 16,4 0-2-16,-1 0-1 0,1 6 0 0,3 3 0 0,-4 2 34 0,0 1 0 15,8 0 0-15,-4 0 0 0,3 2 0 0,-3 4 0 16,4 6 0-16,-1-10 0 0,4 10 0 0,0-1 0 16,0 1 0-16,0 8 0 0,4-11 29 0,-1 2 13 0,1 1 2 0,-1-4 1 15,1 4-21-15,-1-6-4 0,8-1 0 0,-4 4-1 16,4-9-19-16,-1-1 0 0,-3 1 0 0,4 0 0 16,-1-3 24-16,4 2 2 0,1-5 0 0,-5 0 0 15,4-6-34-15,-3 6-8 0,-1-12 0 0,5 6-1 16,-1 0-121-16,0-6-24 0,0 0-5 15</inkml:trace>
  <inkml:trace contextRef="#ctx0" brushRef="#br0" timeOffset="140511.196">16020 5741 1552 0,'0'0'44'0,"-4"6"10"0,-3 5-43 0,4-5-11 16,-1 3 0-16,-3 3 0 0,3 0 53 0,1-6 9 16,-1-1 2-16,4-5 0 0,-3 6 0 0,3-6 0 15,0 0 0-15,0 0 0 0,0 0-52 0,0 0-12 16,0 0 0-16,0 0 0 15,0 0-113-15,0 0-26 0,3 0-5 0,8 0 0 0</inkml:trace>
  <inkml:trace contextRef="#ctx0" brushRef="#br0" timeOffset="142513.258">19106 4976 806 0,'0'0'17'0,"0"0"4"0,0 0 1 15,0 0 2-15,0 0-24 0,-3 12 0 0,-4-6 0 0,3 0 0 16,1 0 56-16,-1 0 6 0,1 5 2 0,-1-2 0 0,1 3-4 0,3 0-1 15,-4 0 0-15,1 5 0 0,3-5-43 0,-4 3-16 16,4 8 11-16,0-8-11 0,-3 8 57 0,3 1 6 16,0 2 1-16,0-2 0 0,0 2-64 0,0 4 0 15,0-1 0-15,-4 3-13 0,1-8 13 0,3 8 0 0,-4-2 0 16,0-4 10-16,1 4-10 0,-1-7 0 0,1 9 0 16,-1-8 0-16,1 2 10 0,-1-8-10 0,1 3 12 0,-1-4-12 15,4-5 10-15,0-6-10 0,0 6 8 0,0-12-8 16,0 0 0-16,0 0-11 0,0 0 1 0,0 0 0 31,0 0-99-31,7 0-20 0</inkml:trace>
  <inkml:trace contextRef="#ctx0" brushRef="#br0" timeOffset="142912.842">19075 4865 1267 0,'0'0'28'0,"0"0"5"0,0 6 2 0,-4 5 1 0,4 1-36 0,0 0 0 16,-3 3 0-16,3-4 0 0,-4 7 32 0,4-6-1 16,0 0 0-16,0 8 0 0,0-8 9 0,4 8 1 15,-4 4 1-15,0-6 0 0,3 5-14 0,4-2-4 0,-3 2 0 16,3-2 0-16,0 2-8 0,0 1-3 16,4 2 0-16,-4-2 0 0,7-1 4 0,-4 4 1 15,4-4 0-15,0 1 0 0,1 2-18 0,-1-5 0 16,0 8 0-16,3-11 0 0,-2 2 0 0,-1-2 0 0,0 6 0 15,0-4 0-15,-4-2 0 0,5-1 0 0,-5 1 0 0,1 0 0 32,-1-4-48-32,-3-2-12 0,0-6-4 0,1 6-640 0</inkml:trace>
  <inkml:trace contextRef="#ctx0" brushRef="#br0" timeOffset="143305.618">19445 4832 1072 0,'0'0'24'0,"0"0"4"0,0 0 2 0,-7 6 0 0,-4 0-30 0,8 0 0 15,-4 3 0-15,0-3 0 0,3 5 0 0,1 1 0 16,-4 3 0-16,3 3 0 0,-3-7 44 0,4 7 10 16,-1 0 2-16,1 8 0 0,-1-2-45 0,4 8-11 15,0 3 0-15,0 9 0 0,0-5 53 0,4 2 9 16,-1 3 2-16,1 0 0 0,-1-3-54 0,1 3-10 16,3-6 0-16,0 4 0 0,-4 2 8 0,1-6 8 15,-1 6 0-15,1-3 1 16,-1-3-4-16,-3-2-1 0,4-4 0 0,-4-9 0 0,0 4-4 0,-4-9 0 15,4-1-8-15,-3 1 12 0,-1-3-4 0,4-10-8 16,-3 1 11-16,3-6-11 16,0 0-19-16,0 0-10 0,0 0-3 0,0 0 0 15,-7-6-36-15,3 1-8 0,1-7-2 0,-1-3-521 0</inkml:trace>
  <inkml:trace contextRef="#ctx0" brushRef="#br0" timeOffset="143822.406">19674 5320 1354 0,'0'0'38'0,"0"0"10"0,0 0-39 0,0 0-9 16,-7 6 0-16,0-6 0 0,7 0 42 0,-7 6 6 15,0-3 2-15,4 6 0 0,-4 0-38 0,3 2-12 16,1 1 8-16,-4 6-8 0,7-3 35 0,-4 2 3 16,0-5 1-16,1 6 0 0,-1-4-19 0,4 4-3 15,-3 5-1-15,-1-5 0 0,4 3-16 0,0 2 10 16,-3-5-10-16,3 8 8 0,0-8-8 16,0 5 0-16,0-2 9 0,0 3-9 0,3-10 0 0,1 10 8 15,-1-12-8-15,1-7 0 0,-1 4 0 0,1-3 0 16,0 0 0-16,3 6 0 0,0-12 30 0,0 0 2 15,3 0 0-15,-3-6 0 0,4-6-9 0,-1 3-2 0,-2 3 0 16,2-5 0-16,1-7-8 0,-1 6-1 0,1 1-1 0,-1 2 0 16,-3-15-11-16,4 9 0 0,-4-8 0 0,-3 5 0 15,3 7-23-15,-4-13 0 0,1 9 0 0,-1-2 0 16,1-4-20 0,-4 3-4-16,0 1-1 0,0 5 0 0,-7-6-6 0,3 4-2 0,1-4 0 15,-1 6 0-15,-3-5 32 0,0 8 7 0,0-3 1 0,-4 6 0 16,4-6 5-16,-3 1 2 0,-1 5 0 0,-3 3 0 15,0 3 9-15,3 3 0 0,-3 0 0 0,0 6 0 16,4 2-32-16,-1 1-5 16,0 6-1-16,1 2 0 0,-1 4 38 0,1-6 0 0,3 8 0 0,0-3 0 15,0-2 12-15,3 8 11 0,0-8 1 0,1 3 1 16,3-7-25-16,0 1-11 0,0-3 1 0,3 2-386 16,1-5-78-16</inkml:trace>
  <inkml:trace contextRef="#ctx0" brushRef="#br0" timeOffset="144267.957">19890 5567 1036 0,'0'0'23'0,"0"0"5"0,0 0 0 0,0 0 1 0,-4 0-29 0,4 0 0 0,0 0 0 0,0 0 0 16,-3 6 57-16,3-6 6 0,-4 6 1 0,4-6 0 15,-3 6 0-15,-1 0 0 0,4 3 0 0,0 2 0 16,0-5-52-16,0 0-12 16,4 6 0-16,-4 0 0 0,0-1 0 0,0 4 0 0,3 9 0 0,1-13 0 15,-1 10 0-15,-3-3 0 0,4-7 0 0,-1 4 0 16,1 3 0-16,-1-6 0 0,1-1 0 0,-1-5 0 15,4 0 90-15,-3 0 15 0,-4-6 3 0,7 3 1 16,-4-3-34-16,4-3-7 0,1-3-2 0,-1 0 0 16,3 0-27-16,-3-5-6 0,0-1-1 0,0-6 0 15,4 3-19-15,-4-2-4 0,4-10-1 0,-4 10 0 16,0-13-8-16,0 13 8 0,-4-4-8 16,4 3 8-16,0-5-8 0,-3 2-12 0,-1-2 2 0,1 5 1 15,3-2-21-15,-3 2-4 0,-4-3-1 0,3 4 0 16,1-1-35-16,-1 6-7 15,-3-11-2-15,0 14 0 0,0-3-13 16,-3-5-4-16,3-1 0 0,0 9-392 0,-4-3-80 0</inkml:trace>
  <inkml:trace contextRef="#ctx0" brushRef="#br0" timeOffset="145121.399">20482 5282 884 0,'0'0'24'0,"0"0"8"0,0 0-32 0,0 0 0 15,0 0 0-15,0 0 0 0,0 0 98 0,0 0 14 0,0 0 2 0,0 0 1 16,0 0 6-16,0 0 2 0,-3-6 0 0,-1 3 0 15,4 3-50-15,0 0-9 0,-3-3-3 0,3 3 0 16,-7-11-28-16,3 11-5 0,-3 0-2 0,0-6 0 16,0 6-26-16,0 0 0 0,0 6 8 0,0-6-8 15,-4 11 0-15,1-8 0 16,-1 6-12-16,-3 0 12 0,3 3-12 0,1 0 12 16,-4-1-10-16,0 1 10 0,3 3-12 0,0 2 3 0,1 1 1 0,-1-6 0 15,4 8 8-15,0-8 0 0,0 0 0 0,-4-6 0 16,8 8 0-16,-1-2 0 0,1 0 0 0,-1-6 0 15,1 6-9-15,3-7 9 0,0 1-10 0,0-6 10 16,0 3-10-16,0-3 10 0,3 6-10 0,-3-6 10 16,0 0-16-16,7 3 4 0,-3 0 0 0,3-3 0 15,0 0 12-15,0 0-11 0,0 0 11 0,4-3-10 16,-1 0 10-16,-3 0 0 0,4 0 0 0,0 0 8 0,-4 3-8 16,3 0 0-16,-3 0 0 0,4 0 0 0,-4 0 0 0,0 0 0 15,0 0 0-15,0 3 0 0,0 3 0 0,0-3 0 16,0 6 0-16,-3 3-8 0,-1-1 8 0,1 1 9 15,-4 0-1-15,3 9-8 0,-3-4 12 0,0 1-4 16,-3-1 0-16,-1 4-8 0,1 3 9 16,-1-10-9-16,-3 10 0 0,-3-12 9 0,3 5 0 15,-1-2 0-15,-2 3 0 0,-1-13 0 0,1 7 3 16,-1-6 1-16,-3 3 0 0,3 0 0 16,1-6-13-16,-1 3-15 0,1-6 3 0,-1 0 1 0,-3 0 11 0,3-6 0 15,4 3 0-15,-3-6 0 16,-1 0-53-16,1 3-9 0,-1-6-2 0,4 7-477 15,-4-7-96-15</inkml:trace>
  <inkml:trace contextRef="#ctx0" brushRef="#br0" timeOffset="146274.556">21163 5494 806 0,'0'0'17'0,"0"0"4"0,0 0 1 0,0 0 2 0,0 0-24 0,0 0 0 0,0 0 0 0,0 0 0 0,0 0 107 0,0 0 17 15,0 0 3-15,0 0 1 0,0 0-59 0,0 0-11 16,0 0-2-16,0 0-1 0,0 0-37 0,0 0-7 16,0 0-2-16,0 0 0 15,-3 6 23-15,3 0 4 0,0 5 0 0,-4-2 1 16,4 3-8-16,0 6-1 0,4-1-1 0,-4-2 0 0,3 8-27 0,-3 1 0 16,4-1 0-16,-4 4 0 0,3 2 33 0,-3-2 2 15,0-1 0-15,0 4 0 0,0-7-27 0,0 4-8 16,-3-4 0-16,-1 1 0 0,4-4 8 0,-3 4-8 15,-1-7 0-15,1 4 0 0,-1-3 10 0,1-1-10 0,-1-2 8 16,-3-3-8-16,3-1 11 0,1 1-3 0,3-6-8 16,0-6 12-16,0 0 2 0,0 0 0 0,0 0 0 0,-7-6 0 15,0 0 33-15,3-5 6 0,-3 2 2 0,4-3 0 16,-1 0-44-16,1 0-11 0,-1 1 0 0,1-10 0 16,-1 9 9-16,4 1 0 0,-4-7 0 0,4-3 0 15,0 4-25-15,0-1-6 0,4 1-1 0,-4-1 0 16,4-3 14-16,-1-2 9 0,1-1-12 0,-1 4 12 31,4-10-35-31,-3 10 0 0,3-10 0 0,0 7 0 0,0-4 35 0,0-2 0 16,0 8 0-16,4-2 0 0,-1 2 0 0,-3 4 0 15,4-7 0-15,-4 6 0 0,3-2 14 0,-3 2 10 0,4 4 1 0,0-1 1 16,-1 0-26-16,1 9 0 0,3-6 0 0,0 1-11 0,0 2 11 16,-3 3 0-16,3 3-9 0,0 0 9 15,0 3 0-15,0-6-11 0,0 6 11 0,0 6-8 16,4-6 8-16,-4 3 0 0,0 3 0 0,-3 0 0 15,3 0 0-15,-3 5 0 0,-4 1 0 0,0 0 11 0,0-3-25 0,-4 6-5 16,1-7-1-16,-4 4 0 0,0 0 11 0,0 3 9 16,-4-1-13-16,-3 1 5 0,0 3 8 0,0-7 0 15,-4-2 0-15,-3 3 0 0,4 6 0 0,-4-7 0 16,3 1 0-16,-3-3 0 0,-4 3 0 0,4-1 8 16,0-5-8-16,0 0 8 0,0 0-8 0,3-6 0 15,1 6 8-15,-1-6-8 0,1 0 8 0,2 0-8 16,1 0 8-16,-3 0-8 0,3-6-8 0,0 0-7 0,0 0-1 15,0 0 0 1,3-5-42-16,1-1-9 0,-1 3-1 0,1-3-457 16,3 1-91-16</inkml:trace>
  <inkml:trace contextRef="#ctx0" brushRef="#br0" timeOffset="146757.31">21594 5350 906 0,'0'0'25'0,"0"0"7"0,0 14-32 0,0-8 0 0,-4 6 0 0,4-6 0 15,0 6 80-15,-4 2 10 0,4-2 2 0,0 0 0 0,0 0-11 16,0-3-1-16,-3 2-1 0,3 7 0 0,0 0-21 0,0-7-4 15,-4 1-1-15,4 9 0 0,0-4-10 0,0-5-3 16,0 9 0-16,-3-4 0 0,3 1-18 0,0-3-4 16,-4-4-1-16,1 1 0 0,3 0-8 0,0 0-1 15,0-6-8-15,0-6 12 0,0 0 0 16,0 0-1-16,0 0 0 0,0 0 0 0,0 0-11 0,0 0 0 16,-4-12 0-16,4 0 8 0,4 0 15 15,-4-5 2-15,0 2 1 0,3-3 0 0,-3 7-26 0,0-7 0 16,4 3 0-16,-4-2 0 0,3-1 0 0,-3 9 0 15,0-3 0-15,4 1 0 16,-4-1-16-16,3 0-8 0,-3-3-1 0,4 4-1 0,0-1 26 0,-1-6 0 16,1 6 0-16,-1-5 0 0,1 8 0 0,3-3 0 0,-4 6 0 0,1 0-8 15,-1-5 8-15,1 5-10 0,-1 0 10 0,1 3-10 16,-1-3 10-16,1 6 0 0,-1-6-9 0,5 0 9 16,-1 6-10-16,-4 0 10 0,-3 0-13 0,7 0 5 31,0 0-32-31,0 0-7 0,0 6-1 0,0 0 0 0,4-3-12 0,3 3-4 15,-3-3 0-15,3 3 0 0,3 3-81 16,-3-4-17-16</inkml:trace>
  <inkml:trace contextRef="#ctx0" brushRef="#br0" timeOffset="147320.646">22087 5382 1267 0,'0'0'28'0,"-7"-6"5"0,4 6 2 0,-4-6 1 0,3 0-36 0,1 6 0 16,-4-11 0-16,3 8 0 0,-3 0 34 0,4 0 0 16,3 3 0-16,-8 0 0 0,1 0-1 0,7 0 0 15,0 0 0-15,-7 6 0 0,0 3-25 0,-3-4-8 16,3 7 0-16,0-6 0 0,0 6 10 0,0-3-10 15,-1 8 8-15,1-5-8 0,0 0 0 0,0 3-9 16,0-4 0-16,0 1 0 16,-3 6 9-16,3-1 0 0,3-5 0 0,-3 9 0 0,3-4 32 0,-3-2 8 15,4 9 1-15,-1-7 1 0,4-5-18 0,0 6-3 16,4-10-1-16,-4 4 0 0,3 0-20 0,1 0 8 16,3-6-8-16,-3 2 0 0,3-2 40 0,3 0 3 0,1 0 1 15,-1 0 0-15,1-6-12 0,-1-6-1 0,1 6-1 0,0-6 0 16,3 3-30-16,-4-6-10 0,4 1 0 0,-3-10 0 15,0 12 39-15,-1-6 8 0,1-5 2 16,-4 2 0-16,3-3-25 0,-3-2-5 0,-3 2-1 0,0 0 0 16,-1 1-44-1,1-1-8-15,-4 3-3 0,0-2 0 0,-4-1 34 0,4 4 13 0,-7-4-11 0,3 0 11 16,-3-5-20-16,4 8 1 0,-4 3 1 0,-4 0 0 16,4-5 33-16,-3 8 6 0,-1 3 2 0,0 0 0 15,1 0-23-15,-1 6-16 0,1 0 2 0,-1 0 1 0,1 6 2 16,-1 0 1-16,0 3 0 0,4 3 0 0,0 5 1 15,-3 1 0-15,3-6 0 0,0 8 0 16,0-8 9-16,-1 6 0 0,1-4-9 0,4 4 9 16,-1-6-9-16,1 5 9 0,-1-8-12 0,1 3 12 31,3 0-76-31,3 0-9 0,1-1-2 0</inkml:trace>
  <inkml:trace contextRef="#ctx0" brushRef="#br0" timeOffset="147952.625">22310 5394 858 0,'-4'15'24'0,"1"-4"6"0,-1-5-30 16,1 0 0-16,3 6 0 0,-4 3 0 0,0-7 104 0,-3 7 14 0,4-3 3 0,-4 0 1 15,3-1-46-15,-3-2-10 0,4 0-2 0,-1 0 0 16,1 3-51-16,3-7-13 0,0-5 0 0,0 0 0 16,0 0 54-16,0 0 8 0,0 0 2 0,0 0 0 15,0 0 0-15,0 0 0 0,3-5 0 0,1-1 0 16,3-6-14-16,0 3-2 0,0 0-1 0,0 0 0 16,0-2-36-16,0-1-11 0,0-973 0 0,0 1944 0 15,0-971 0-15,4 0 0 0,-4 0 0 0,0 6 0 16,0-11 0-16,-3 8 0 0,3 3 0 0,-4 0 0 15,4 6 0-15,-3 0 0 0,-4 0-9 0,0 0 9 16,3 0-25-16,4 6 0 0,-3 0 0 0,-1 0 0 0,1 8 5 16,-4-2 2-16,3 0 0 0,-3 0 0 0,0 5 18 15,-3-2 0-15,-1 9 0 0,1-10 0 0,-4 4 0 0,3 5 0 16,-3-2 0-16,0 3 0 0,4-7 10 0,-1-5-10 16,1 3 10-16,-1-4-10 0,0-5 14 15,4-6-3-15,0 6-1 0,0-6 0 0,0 0 29 0,0 0 5 16,4-6 2-16,0-3 0 0,-1 1-37 0,1-7-9 15,-1 3 0-15,4 6 0 0,0-5 0 0,-3-7 0 16,3 9 0-16,-4 3 0 0,4-6 0 0,-3 7 0 16,-1-7 0-16,1 6 0 0,0 3 20 15,-4 3 3-15,0 0 0 0,3-3 0 0,4 0-37 0,-7 3-7 16,0 0-2-16,0 0 0 16,0 0-33-16,0 0-6 0,0 0-2 0,0 0 0 0,0 0 64 0,0 0 24 15,0 0 0-15,0 6-1 0,4 3-23 0,-1-3 0 16,-3-6 0-16,4 6 0 0,-4 5 0 0,3-5 0 0,-3 0 0 0,4 3 0 15,-4 3 0-15,0-1 0 0,3-5 0 0,-3 6 0 16,0 3 0-16,0-6 0 0,0-1 0 0,0 4 0 16,0 0 0-16,0 0 9 0,-3-6-9 0,3-6 0 15,0 0-14-15,0 0-10 16,0 0-1-16,0 0-1 0,0 0-133 0,0 0-26 0,0 0-6 16,0 0-1-16</inkml:trace>
  <inkml:trace contextRef="#ctx0" brushRef="#br0" timeOffset="148425.596">22595 5432 1267 0,'0'0'28'0,"0"0"5"0,0 0 2 0,0 6 1 0,0 0-36 0,0 0 0 16,4 3 0-16,-4-1 0 0,3-2 58 0,5 3 5 16,-5-9 1-16,1 6 0 0,3 0-8 0,0-6 0 15,3 6-1-15,-3-6 0 0,4-6-6 0,0 6-1 0,3 0 0 16,-4-6 0-16,4 0-18 0,0 6-4 0,-3-9-1 0,-4 3 0 16,4 3-1-16,-4-2-1 0,0-4 0 0,0 3 0 15,-4 0-12-15,1 0-3 0,-1 6 0 0,-3 0 0 16,0-12-8-16,0 6-9 0,-3 1 9 0,-1-7-13 15,1 9-8-15,-1-3-2 0,1 0 0 0,-4 0 0 16,0 0 3-16,0 6 1 0,-4-6 0 0,4 6 0 16,0 0 30-16,-4 0 5 15,1 0 2-15,-1 0 0 16,4 6-66-16,-3 6-12 0,2-6-4 0,-2 6 0 0,3 2 52 0,-4 4 12 0,4-6 0 0,0 6 0 16,0 2 0-16,0-2 0 0,3-1 0 0,1 1 0 15,-1 3 0-15,1-4 0 0,-1 1 0 0,1 2 0 16,3-2 48-16,0-3 13 0,3-1 3 0,-3 1 0 15,4-3-52-15,-1 0-12 0,4-6 0 0,-3 2 0 16,3-2 0-16,-3-3 0 0,3 0 0 0,0 3 0 0,3-6 0 16,4-9 0-16,1 3 0 0,2-2 0 15,4-1-100-15,-3-3-22 0,3-6-5 0</inkml:trace>
  <inkml:trace contextRef="#ctx0" brushRef="#br0" timeOffset="148885.021">23001 5376 1494 0,'0'0'32'0,"0"6"8"0,-7 6 0 0,4 3 3 0,-1-4-35 16,0 1-8-16,1 0 0 0,-4 3 0 0,3-4 74 0,1 7 13 15,-1-6 2-15,1-1 1 0,-1 1-38 0,1 0-8 16,3 3-2-16,0-4 0 0,0-5-17 0,0 0-3 15,0-6-1-15,0 0 0 0,0 0 2 0,0 0 0 0,0 0 0 0,0 0 0 16,0 0 17-16,0 0 3 0,0 0 1 0,0 0 0 16,0 0-20-16,0 0-3 0,3-6-1 0,1-5 0 15,-1 5-20-15,4-6 0 0,-3 3 0 0,-1 0 0 16,4 0-40-16,1-2-4 0,-1-1 0 16,-4 0 0-16,8 3 36 0,-4-2 8 0,0-1 0 0,0 0 0 15,0 6 0-15,0-6 0 0,0 1 0 0,0 5 0 16,0 3-9-16,0 3 0 0,0-6 0 0,0 6 0 15,0-6 1-15,0 6 0 0,0 6 0 16,-3-6 0-16,-4 0 8 0,4 6 0 0,3 3 0 0,-4 0 0 16,1-1 0-16,-1 4 11 0,4-6-3 0,-3 6 0 15,-1 0 0-15,-3-1 0 0,0 4 0 0,0 3 0 16,0-7-8-16,0 1 0 0,0 3 0 0,0 2 0 16,-3 1 0-16,3-9 0 0,0 9 0 0,0-7 0 15,0 1 0-15,0 0 0 0,0-6 0 0,0-6 0 16,0 6 0-16,0-6 0 0,0 0 0 0,0 0 0 15,0 0-148-15,0 0-36 0,0 0-6 0,0 0-2 0</inkml:trace>
  <inkml:trace contextRef="#ctx0" brushRef="#br0" timeOffset="149387.452">23368 5462 1267 0,'0'0'28'0,"0"0"5"0,0-3 2 0,0 3 1 0,4-9-36 0,-4 3 0 0,3 0 0 0,-3 6 0 16,0 0 91-16,0 0 11 0,0 0 2 0,0 0 1 16,0 0-40-16,0 0-8 0,0 0-1 0,0 0-1 15,0 0-40-15,0 0-15 0,-7 6 11 0,0 0-11 16,0 6 17-16,3-1-2 0,1 4-1 0,-4 3 0 15,3-7-1-15,1 7 0 0,-1 8 0 0,-3-5 0 16,4 3-13-16,-1-1 0 0,1 4 0 0,3-4 0 16,-4 1 0-16,4-10 0 0,0 4 0 0,4-6 0 15,-4-1 36-15,3-5 4 0,4-3 0 0,0 0 1 0,0-6 0 16,0 0 0-16,4 3 0 0,-1-11 0 0,5 5-10 0,-1-12-3 16,0 3 0-16,-4-2 0 0,5-1-8 15,-5 0-1-15,1 1-1 0,-1-4 0 0,1 4-18 16,-1-7 0-16,-3 9 0 0,-3-2 0 0,0-1 0 15,-1 3 0-15,1 4 0 0,-1-7 0 16,-3 6-48-16,-3-2-12 0,-1 2-4 16,-3 0 0-16,3 0 32 0,-3-5 5 0,0 2 2 0,0 9 0 15,0-6 1-15,-3 6 0 0,-1 0 0 0,4 6 0 16,-4 0-4-16,1 0 0 0,-1 6 0 0,-3 0 0 16,4 6-18-16,-1 0-4 0,0 8-1 0,4-8 0 0,-3 0 39 15,-1 6 12-15,4-4 0 0,-3 4-10 0,2-1 10 0,1-2 0 16,4 3 0-16,-1-1 8 15,-3-5-58-15,4 3-11 0,3 3-3 0,0-7-409 0,0-5-83 0</inkml:trace>
  <inkml:trace contextRef="#ctx0" brushRef="#br0" timeOffset="149854.44">23678 5388 1267 0,'0'0'28'0,"-3"6"5"0,3 3 2 0,-4 2 1 0,4 1-36 0,0-6 0 0,-3 6 0 0,3-6 0 0,0 6 109 0,0-4 15 16,3-2 4-16,-3 6 0 0,0-6-52 15,4 6-9-15,-4-1-3 0,3-8 0 0,-3-3-52 0,4 6-12 16,-4-6 0-16,0 0 0 15,0 0 0-15,0 0 0 0,0 0 0 0,0 0 0 0,0 0 55 0,4-9 7 16,3 3 2-16,-4 1 0 0,1-13-52 0,-1 6-12 16,1 0 0-16,3-2 0 0,-4 2 0 0,1-6 0 15,-1 1 0-15,1 2 0 0,-1 3 0 0,4 0 0 16,-3 1 0-16,-1 2 0 0,1 3 0 0,0 0-8 16,-1 6 8-16,-3 0-13 15,0 0-35-15,7 0-8 0,0 3 0 0,0 0-1 16,-3 6 45-16,3-3 12 0,-4 5 0 0,4 1 0 0,-3 0 0 0,-1 0 0 0,4 2 0 15,-3-2 0-15,3 0 15 16,-3 0 5-16,-1 2 0 0,1-2 1 0,-1 0-33 0,1 6-8 0,-1-7 0 16,-3-2-1-16,4 3 21 0,-1 6 0 15,1-7 0-15,-4 1 0 0,3-6 14 0,-3 0 7 16,4 9 2-16,-4-10 0 0,3-5-37 0,-3 0-7 16,0 0-2-16,0 0 0 15,0 0-84-15,4 6-17 0,3-6-3 0,0 0-615 0</inkml:trace>
  <inkml:trace contextRef="#ctx0" brushRef="#br0" timeOffset="150358.987">24352 5235 1267 0,'0'0'28'0,"0"0"5"0,0 0 2 0,-10 0 1 15,3 0-36-15,-4 0 0 0,0 0 0 0,1 0 0 0,-1 0 58 0,-3 6 5 16,0-6 1-16,0 6 0 0,0 0 0 0,0 0 0 16,-4 0 0-16,4 2 0 0,0-2-1 0,0 6 0 15,0 0 0-15,0 0 0 0,3-1-51 0,0-2-12 16,4 6 0-16,-3-1 0 0,3-2 0 0,0 0 0 0,3-3 0 0,1 3 0 15,-1-1 0-15,4 1 0 0,0-6 0 0,0 0 0 16,4 0 0-16,-1 0 0 0,1 0 0 0,3-4 0 16,-4 4 0-16,4-3 0 0,0 0 0 0,0 3 0 15,0 0 0-15,4-6 0 0,-4 6 0 0,4-6 0 16,-4 6 0-16,3 0 0 0,1-6 0 0,-4 5 0 16,0 1 0-16,0-3 0 0,0 3 0 0,0-3 0 15,4 6 0-15,-4-3 0 0,0 6 0 0,0-1 0 16,-4-5 0-16,1 3 0 0,3 6 0 15,-3-1 0-15,-1-8 0 0,-3 6 0 16,4 3 0-16,-1-3 0 0,-3-1 0 0,-3 7 0 0,3-6 0 0,-4-1 0 16,1 1 0-16,-5-3 0 0,5 9 0 0,-1-12 0 15,-3 5 0-15,4-2 0 0,-4 3 0 0,-4 0 0 16,4-6 0-16,0 5 0 0,-3-5 0 0,-1 0 0 16,0 3 0-16,-3-3-12 0,4 0 1 0,-4 0 0 15,3-1-136-15,-3 1-27 0,0 0-6 0,0-6-492 16</inkml:trace>
  <inkml:trace contextRef="#ctx0" brushRef="#br0" timeOffset="165573.174">25248 5506 996 0,'0'0'28'0,"0"0"7"0,0 0-35 0,0 0 0 15,0 0 0-15,0 0 0 0,0 0 52 16,0 0 3-16,0 0 1 0,0 0 0 0,0 0 3 0,0 0 1 15,0 0 0-15,0 0 0 0,0 0-28 0,0 0-6 16,0 0-1-16,0 11 0 0,-3-8-1 0,-1 6-1 16,4 0 0-16,-3 9 0 0,-1-7 1 0,1 1 0 15,-1 9 0-15,1-4 0 0,-1 1-12 0,1 5-3 16,-1 4 0-16,-3 5 0 0,3 4-9 0,1-4 0 0,-1 3 9 16,1 3-9-16,-1 1 0 0,-3 2 8 0,4 3-8 0,-1-6 0 15,1-9 0-15,-1 7 0 0,4 2 0 0,0-9 0 16,-3 4 0-16,3-4 8 0,0-2-8 0,-4-1 0 15,4-2 9-15,0-7-9 0,0 1 12 16,0-9-12-16,0-1 13 16,0-8-4-16,0 0-1 0,0 0 0 0,0 0 11 0,0 0 1 0,0 0 1 15,0 0 0-15,-3-8-5 0,3-1 0 0,-4-3-1 16,4-11 0-16,-3 2-15 0,3-3-16 0,0 1 3 0,0 2 1 16,0-8 12-16,3-3-9 15,-3 8 9-15,0-11-8 0,0 2 8 0,0 4 0 0,0-3 0 0,4-1-8 16,-4 4 8-16,0 0 0 0,0 2 0 0,3-2 0 15,-3 2 0-15,0 4 0 0,4-4 0 0,-4 4 0 16,3 2 0-16,1 4 0 0,-1-1 0 0,1 0-12 16,-1-2 12-16,1-4 0 0,-1 7 8 0,4-7-8 15,0 9 0-15,1-8 0 0,-1 2 0 0,3 4-12 0,-3-1 12 16,4 0 0-16,-4-2 0 0,3 8 0 0,1 0-8 0,-4-5 0 16,4 2 0-16,-1 3 0 0,-3 6 8 0,4-6 11 15,-4 1-3-15,3 5 0 0,1 0-8 0,0 0 0 16,-4 3 0-16,3 3 0 0,1 0 0 15,3 0 0-15,-7 0 0 0,4 6 0 0,-1 0 0 0,1 0 0 16,-4 8 0-16,0-8 0 0,4 6 0 0,-8 3 0 16,4 0 0-16,-3-1 0 0,-1 4-16 0,-3 0-3 15,0-4 0-15,0 4 0 0,0-1 9 16,0-5 2-16,-3 0 0 0,-4-3 0 0,3 8 8 16,-3-11 0-16,0 6 0 0,0-6-8 0,-4 9 8 0,1-9 14 15,-4-1-3-15,-1 1-1 0,1 0-10 0,-3-6 0 16,3 6 0-16,-4-6 0 0,-3 0 0 0,3 0 0 15,4 0 0-15,-4-6-11 0,1 6-1 0,3 0-1 16,0 0 0-16,3 0 0 16,-3 0-19-16,3 0-4 0,1-6-1 0,-1 6 0 15,4-6-11-15,0 1-1 0,3-10-1 0,1 9 0 16,-1 0-25-16,1 0-5 0,3-6 0 0,0-5-440 0</inkml:trace>
  <inkml:trace contextRef="#ctx0" brushRef="#br0" timeOffset="166070.19">25696 5414 780 0,'0'0'22'0,"-7"0"5"0,0 0-27 0,-3 6 0 16,3-6 0-16,-4 0 0 0,0 0 73 0,1 6 10 16,-1-6 1-16,1 0 1 0,-1 0-6 0,-3 6-2 15,3 0 0-15,-3 0 0 0,4 0-26 0,-4 3-6 16,3-1-1-16,0 1 0 0,1 3-12 0,-4 6-4 16,3-7 0-16,4 4 0 0,-3 9-28 0,2-7 8 0,1 1-8 0,0 2 0 15,4-2 0-15,3-3 0 0,-4 2 0 0,4 7 0 16,4-6 0-16,-4-1 0 15,7 4 0-15,0-4 0 0,0-2 0 16,4 3 0-16,-1-12 0 0,1 0 0 0,3-1 12 0,0 1-1 0,4-6 0 16,-1-6 0-16,1 1-2 0,-1-1 0 0,-2-6 0 15,2-9 0-15,1 10 6 0,-4-13 1 0,0 12 0 0,-3-2 0 16,-1-4 2-16,-3 0 1 0,0-2 0 16,0-4 0-16,-3 7-19 0,0-7 0 15,-1 9 0-15,1-2 0 0,-4-4-16 0,0 9-6 0,-4-5-2 0,1 5 0 31,-1-3-7-31,-3 4-1 0,3-1-1 0,-3 6 0 16,0 0-7-16,0 0-2 0,-3 0 0 0,-1 6 0 0,0-6 24 0,1 6 5 0,-4 0 1 0,3 0 0 16,1 6 12-16,-1-6-11 0,4 12 11 0,-4-6-10 15,1 6-24-15,-1-1-5 0,1 4-1 0,-1-3-532 16</inkml:trace>
  <inkml:trace contextRef="#ctx0" brushRef="#br0" timeOffset="166509.986">25844 5450 1263 0,'0'0'28'0,"0"0"5"0,0 0 2 0,0 0 1 0,0 0-36 0,-7 6 0 0,7-6 0 0,-3 6 0 15,-1-1 61-15,1 4 6 0,-1 3 1 0,1 0 0 16,3 5-24-16,-4-8-4 0,1 3 0 0,-1 6-1 16,1-1-23-16,-1-8-4 0,4 9 0 0,-3-7-1 15,3 7-11-15,-4-3 12 0,4-1-12 0,4 7 12 16,-4-3-12-16,3-7 10 0,1 1-10 0,-1 9 10 15,4-9-2-15,-3-1-8 0,-1-2 12 0,4-3-4 16,0 6-8-16,0-6-9 0,4 0 9 0,0-6-13 16,-4 0 45-16,3 0 8 0,-3 0 3 0,4 0 0 15,0-6-19-15,-1 0-3 0,-3-6-1 0,4 3 0 16,-1-3-20-16,-3 7 0 0,-3-7 0 0,-1 0 8 16,5 0-8-16,-5 3 0 0,1 4 0 0,-4-1 0 15,3-6 0-15,-3 0 0 0,0-5 0 0,0 2 0 16,0-3-21-16,-3 6-6 0,-1-2-1 0,4-4 0 15,0 6-108-15,0 1-23 0,0-10-4 0,-3 6-498 16</inkml:trace>
  <inkml:trace contextRef="#ctx0" brushRef="#br0" timeOffset="166981.745">26042 5511 1074 0,'0'0'30'0,"0"0"8"0,0 0-30 0,0 0-8 0,0 6 0 0,-3 3 0 15,3 0 52-15,0 0 10 0,0 8 2 0,0-5 0 16,0 0 0-16,0 9 0 0,3-10 0 0,-3 1 0 16,0 3 0-16,0-1 0 15,0 1 0-15,0 9 0 0,4-15-52 0,-4 5-12 16,3 7 0-16,-3-15 0 0,4 5 0 0,-4-2 0 0,3 0 0 0,-3 0 0 15,0-9 0-15,0 0 0 0,0 0 0 0,0 0 0 16,0 0 44-16,0 0 5 0,0 0 2 0,0 0 0 16,0 0-31-16,0-9-5 0,0 0-2 0,-3 0 0 15,3 4-13-15,-4-7 0 0,4 0 0 0,0 0 0 16,0 12 0-16,-3-6 0 0,-1-2 0 0,1-10 0 0,3 6 0 16,-4 0-10-16,4 4 2 0,-4-1 0 15,1 0-39-15,3-3-7 0,0 0-2 0,0 7 0 16,0-10 45-16,0 9 11 0,0 0 0 0,3 0 0 0,-3 0 0 0,0-5 0 15,4 5 0-15,0-6 0 0,-1 9 0 0,4-3 0 16,-3 3 0-16,-1-3 0 0,4 3 0 0,-3 3-10 16,-1-6 10-16,4 6-10 0,0-5 2 0,4 5 0 15,-4 0 0-15,4-6 0 0,-1 0 8 16,1 6 0-16,-1 6-9 0,1-6 9 0,0 0-15 0,3 0 2 16,-4-6 0-16,1 6 0 15,-1 0-69-15,1 0-14 0,0 0-2 0,-1 0-1 16,1 0-58-16,-1 0-12 0</inkml:trace>
  <inkml:trace contextRef="#ctx0" brushRef="#br0" timeOffset="167592.682">26614 5462 1497 0,'0'0'32'0,"0"0"8"0,0 0 0 0,0 0 4 0,0 0-36 0,0 0-8 16,0 0 0-16,0 0 0 0,0 5 42 0,0-5 6 16,-4 6 2-16,4 3 0 0,0-3 0 0,0 6 0 15,0-1 0-15,4-2 0 0,-4 3-18 0,3 0-3 16,-3 5-1-16,0 1 0 0,4 0-8 0,-1 2-1 16,-3-2-1-16,4 3 0 0,-1-4-29 0,1-5-5 15,-1 6-2-15,-3-1 0 0,4 4 18 0,-1-4 0 16,1-2 0-16,3 3 0 0,-4-1 17 0,-3-5 7 0,4 3 2 15,-4-6 0-15,3 0-14 0,-3-9-4 0,0 0 0 0,0 0 0 16,0 0 18-16,0 0 3 0,0 0 1 16,0 0 0-16,0 0 6 0,0 0 2 0,0 0 0 15,0 0 0-15,4-9-14 0,-4 3-2 0,4-6-1 0,-4 6 0 16,3 0-13-16,-3 0-8 16,0 1 8-16,4-7-8 0,-4 0 0 0,3 0 0 15,-3-2 0-15,4 2 8 0,-1-6-8 0,4 3 0 0,-3 4 0 0,-1-1 0 16,4-6-8-16,0 4 8 0,0-4-8 0,1-6 8 15,2 4-21-15,1 2 1 0,-4 1 0 0,3-13 0 32,4 10-15-32,-3 2-2 0,-4-3-1 0,4 4 0 0,-1-1 38 0,-3-2 0 0,4 2 0 0,-1 6 0 15,-3 0-59-15,1 1-4 0,-1-4-1 0,0 3 0 16,-4 0-23-16,4 7-5 0,0-1 0 0,0 0-1 16,-3 0-107-16,-4 6-22 0,7-12-4 15,-7 12-269-15</inkml:trace>
  <inkml:trace contextRef="#ctx0" brushRef="#br0" timeOffset="168120.224">27047 5459 1036 0,'0'0'23'0,"0"0"5"0,0 0 0 0,0 0 1 0,-7 0-29 0,7 0 0 0,0 0 0 0,-3 3 0 16,3-3 101-16,-7 0 15 16,0 0 2-16,7 0 1 0,0 0-37 0,-7 0-7 0,0 0-2 15,3 5 0-15,-3-2-58 0,0 3-15 0,0 0 0 0,0 6 0 16,0-6 0-16,0 5 0 0,0-2 0 0,0 3 0 16,0 6 0-16,0-7 0 0,0 7 0 0,-4 3 0 15,4-4 0-15,-4 1 0 0,4-3 0 0,0 2 0 16,0 1 30-16,4 3 3 0,-4-7 1 0,3 7 0 15,0-9-14-15,4 2-2 0,-3-2-1 0,3 6 0 16,0-7-3-16,0 1-1 0,3-6 0 16,-3-6 0-16,4 6 35 0,-4-6 8 0,4 6 0 15,6-3 1-15,-3-3-40 0,4 0-8 0,-1-3-1 0,-3 0-8 16,8 0 0-16,-5-3 0 0,4-6 0 0,-3 6 0 16,3-5 0-16,0-1 0 0,-3-3 0 0,3 3 0 15,-7 7 0-15,3-7 0 0,-3 0 0 0,0 0 0 16,-3 1 0-16,0 2 0 0,-1-9 0 0,1 6 0 15,-1-2-44-15,-3-4-16 0,0 6-4 0,0 0 0 0,-3 7 39 16,-1-13 7-16,1 9 2 0,-1 3 0 0,0 0 25 0,-3-5 6 16,0 5 1-16,-3 0 0 0,3 0-16 0,-4 3 0 15,1 0 0-15,-5 0 0 0,5 0 0 0,-1 0 0 16,4 0-12-16,-3 3 12 0,3 3-9 0,-4 0 9 16,0 3 0-16,4 0-9 0,-3 6-2 0,3-1 0 15,3-5 0-15,1 0 0 16,-1 0-86-16,4 3-18 0,0 0-3 0,0 5-1 0</inkml:trace>
  <inkml:trace contextRef="#ctx0" brushRef="#br0" timeOffset="168421.508">27266 5544 1074 0,'0'0'30'15,"0"0"8"-15,-3 6-30 0,-1 5-8 0,4-11 0 0,-7 6 0 16,4 6 104-16,-4-3 19 0,3 9 4 0,0-7 1 16,1 7 0-16,-4-3 0 0,3-4 0 0,1 7 0 15,-1 0-103-15,1-9-25 0,-1 5 0 0,1 7 0 0,-1-4 56 16,1-2 7-16,-1 3 1 0,4-6 0 0,0 5-52 0,0-11-12 15,0 6 0-15,0-6 0 0,0 3 0 0,0-4 0 16,4 1 0-16,-1 0 0 16,-3 6-48-16,0-12-13 0,7-6-3 0,0 0-546 15,-3 0-110-15</inkml:trace>
  <inkml:trace contextRef="#ctx0" brushRef="#br0" timeOffset="168614.052">27206 5259 1074 0,'0'0'30'0,"-3"11"8"0,3-11-30 0,-7 3-8 0,7-3 0 0,0 0 0 16,0 0 0-16,0 0 0 0,0 0 0 0,0 0 0 16,0 9 52-16,0-9 10 0,0 0 2 0,0 0 0 31,0 0-103-31,0 0-20 0,0 0-4 0,3 0-1 0</inkml:trace>
  <inkml:trace contextRef="#ctx0" brushRef="#br0" timeOffset="169128.521">27492 5579 1497 0,'-4'3'32'0,"1"6"8"0,3 6 0 0,-4-4 4 0,4 1-36 15,-3 3-8-15,-1-6 0 0,1 5 0 0,3 4 53 0,0 0 9 16,-4-7 2-16,1 4 0 0,-1 3 0 0,4-1 0 16,-3-8 0-16,-1 15 0 0,4-13-30 0,-3 7-6 15,3-6 0-15,-4 3-1 0,1-10 8 0,3 7 1 16,0 0 1-16,0-12 0 0,0 0-19 0,0 0-4 15,0 0-1-15,0 0 0 0,0 0 31 0,0 0 5 0,0 0 2 0,0 0 0 16,0 0 10-16,0 0 3 16,-7-12 0-16,3 6 0 0,-3 0-52 0,0 1-12 15,3-10 0-15,-3 9 0 0,0 0 0 0,4-6 0 16,-1 6 0-16,1-5 0 0,-4-7 0 0,3 6 0 16,1-2 0-16,-1 2 0 0,4 0 0 0,0 0 0 0,0 1 0 15,0 2 0-15,0-9 0 0,4-3 0 0,-4 7 0 16,3-7 0-1,4 4-48-15,-3-7-13 0,3 9-3 0,-4-8 0 16,4 8 52-16,0 3 12 0,0-11 0 0,0 11 0 0,1-3 0 0,-1 4 0 0,0-1 0 0,0 0 0 16,0 6 0-16,-4 0 0 0,4-2 0 0,0-1 0 15,-3 6-54 1,3 0-8-16,0 0-2 0,-3-3 0 0,3 6 52 0,-4 0 12 0,4-6 0 16,-7 6 0-16,0 0 0 0,7 0 0 0,4 0 0 15,-4 6 0-15,0-6-54 0,4 0-8 0,-4 6-2 16,0-6 0-16,0 3 52 0,0 0 12 0,3-3 0 0,-3 0-583 15,0 0-113-15</inkml:trace>
  <inkml:trace contextRef="#ctx0" brushRef="#br0" timeOffset="170382.245">28317 5012 759 0,'0'0'16'0,"0"0"4"0,0 0 1 0,0 0 1 0,0 0-22 0,0-6 0 0,0 0 0 0,0 6 0 16,0 0 48-16,0 0 4 0,0 0 2 0,0 0 0 16,0 0-13-16,0 0-2 0,0 0-1 0,0 0 0 15,0 0 2-15,0 0 0 16,0 0 0-16,0 6 0 0,-3 6 2 0,3-4 1 0,0 4 0 0,0 6 0 16,0-6 5-16,-4 5 0 0,4 4 1 0,-3-4 0 15,3 7-30-15,-4-3-7 0,1 2 0 0,-1-2-1 16,1 8 8-16,-1 3 1 0,1 4 1 0,-4-4 0 15,3 9 9-15,-3-3 2 0,4-2 0 0,-4 2 0 16,-1 0-20-16,5 3-3 0,-4-3-1 0,0 1 0 16,3 2-8-16,-3-3 8 0,4-3-8 0,-4 4 8 0,3-10 4 0,-3 3 0 15,4-2 0-15,-1-10 0 0,-3 10-12 16,3-13 0-16,1 4 0 0,-1-4 0 0,4-5 8 0,-3 3 0 16,-1-6 0-16,4 0 0 0,-3 2-8 0,3-11 0 15,0 0 0-15,0 0 0 16,0 0-24-16,0 0-6 0,0 0-2 0,0 0 0 15,0 0-153-15,0 0-31 0,0 0-7 16,0-11-1-16</inkml:trace>
  <inkml:trace contextRef="#ctx0" brushRef="#br0" timeOffset="171006.752">28483 5588 1265 0,'0'0'36'0,"0"0"8"0,-7 3-36 16,0 6-8-16,4-3 0 0,-4 5 0 15,3-5 44-15,-3 0 6 0,3 0 2 0,-3 6 0 16,4-3 3-16,-1 2 1 0,1 1 0 0,-1 6 0 0,4-9-33 16,0 2-7-16,4 1 0 0,-4 0-1 15,3 0 17-15,1-7 4 0,-4 1 1 0,3 0 0 16,4 0-12-16,1-3-2 0,-1-3-1 0,0 6 0 16,3 0-10-16,1-6-3 0,-1-6 0 0,5-3 0 0,-5 0 19 0,4 0 4 15,0-2 1-15,0-1 0 16,1-3-33-16,-1 3 0 0,-4 1 0 0,1-1 0 15,-1-6-19-15,1 1-10 0,-4 2-3 0,0 3 0 0,-3 0 32 0,3 1 0 16,-4-4-8-16,-3 9 8 0,4-6-8 0,-4 6 8 16,0 1-13-16,0-7 5 0,-4 6-4 0,1 0 0 15,-1 0 0-15,-3 3 0 0,0 0 0 0,0 0 0 0,0 3 0 16,0-6 0-16,-4 6 12 0,4 0 0 0,-3 0 0 0,-1 0 0 16,0 0 0-16,1 0 0 0,-1 6 0 0,1-3 0 15,-1 3-24-15,1 3 1 0,-1 0 0 0,0 3 0 16,1-1 14-16,-1 1 9 0,4 0-12 15,0 8 12-15,0-8-9 0,0 0 9 0,3 9 0 0,1-4-9 16,3 7 9-16,0-7-8 16,-4 10 8-16,8-10-8 0,-4 1 8 0,3 9-8 15,1-10 8-15,0-2-8 0,3 3 8 0,-4-7 0 16,4 1 0-16,0 0-8 0,0-3 8 0,0 2-10 0,0 1 10 0,4-6-10 31,-4 6-32-31,4-12-6 0,-1 6-2 0,1-6 0 16,-1 0-86-16,1 0-18 0,10-6-3 0,-3 0-1 0</inkml:trace>
  <inkml:trace contextRef="#ctx0" brushRef="#br0" timeOffset="171639.608">29072 5470 943 0,'0'0'20'0,"0"0"5"0,0 0 1 0,-3-6 1 0,-1 1-27 0,4 5 0 15,-3-3 0-15,3 3 0 0,-7 0 92 0,0-6 14 0,0 6 2 16,-4 0 1-16,4 0-37 0,-4 6-8 15,1-3-2-15,-1 0 0 0,1 2-30 0,-1 1-5 0,1 3-2 0,-5-3 0 16,1 0-3-16,4 6-1 0,-4-1 0 0,3-5 0 16,0 3-1-16,4 3-1 0,-3 0 0 0,-1-1 0 15,4-5-19-15,-3 6 0 0,3 3 0 0,-1-4 0 16,1 1 0-16,-3-6 0 0,3 6 0 0,3-3 0 16,4-9 13-16,-7 3-4 0,7-3-1 15,0 0 0-15,0 0 2 0,0 5 0 0,-3 4 0 0,3-9 0 16,0 0 3-16,0 0 1 0,0 0 0 0,0 0 0 15,3 6-14-15,-3 0 0 0,4 0 0 0,-4-6 0 16,0 0 19-16,7 0 10 0,0 12 3 0,0-12 0 16,3 0-24-16,-2 0-8 0,-8 0 0 0,7 0 0 15,3 0 0-15,1-6 8 0,-4 0-8 0,0 6 0 16,3 0 0-16,-3 0 0 0,4 0 0 0,-4 0 0 16,4 6 0-16,-4-6 0 0,0 6 0 0,0-6 0 15,-4 6-15-15,4-6-2 0,1 8-1 0,-1-2 0 16,-4 6 18-16,4 0 0 0,-3-6 0 0,-1 0 0 0,1-1 0 0,-1 7 0 15,-3-3 0-15,0 9 0 0,-3-12 0 0,3 5 0 16,-4 1 0-16,-3 0 0 0,0 3 0 0,0-10 0 16,0 7 0-16,-4 0 0 0,1-6 0 0,-1 3 0 15,1-1 0-15,-4 1 0 0,3-3 0 0,0 0 0 16,1 0 0-16,-1-6 0 16,1 0-55-16,-4 0-7 0,3 0-2 15,-3 0 0-15,0 0 52 0,3 6 12 0,1-6 0 0,-1 0 0 0,0 0 0 0,1 0 0 0,3 0 0 16,0 0 0-1,0 0-54-15,0 0-8 0,-4 6-2 0,4-6-409 0,7 0-83 16</inkml:trace>
  <inkml:trace contextRef="#ctx0" brushRef="#br0" timeOffset="175063.005">29626 5573 892 0,'0'0'25'0,"0"0"6"0,-3-6-31 0,3 6 0 0,0 0 0 15,0 0 0-15,0 0 44 0,0 0 4 16,-7 6 0-16,0-6 0 0,0 6-13 0,3-3-3 16,-3 0 0-16,3 3 0 0,-3 9 16 0,4-10 4 0,3 7 0 0,-4-6 0 15,4 0-9-15,0-6-2 0,0 0 0 0,0 9 0 16,4 0 15-16,-4-1 2 0,0 4 1 0,3-6 0 15,-3 6-6-15,4 0-1 0,-4-9 0 0,3 5 0 16,1 7-10-16,-4-3-2 0,4 0-1 0,-1-1 0 16,1 1-11-16,-1 9-3 0,1-10 0 0,-4 7 0 15,3 0-13-15,-3 2-4 0,4-2 0 0,-4 0 0 16,0 2 20-16,0-2 3 0,0-1 1 0,0 4 0 16,0-3-32-16,-4-7 0 0,4 10 0 15,-3-3 0-15,-1-7 0 0,4 7-10 0,-3-9 0 0,-1 0 0 16,4-1 10-16,0-8 0 0,0 0 0 0,0 0 8 15,0 0 0-15,0 0 0 0,0 0 0 0,0 0 0 0,0-967 4 16,0 1934 2-16,4-975 0 0,-1 2 0 16,1-6-6-16,-1 0-8 0,4 0 11 0,-3-2-11 15,3 2 0-15,0 0 0 0,0-5 0 0,0-1 0 0,0 0 0 0,4 4 0 16,-4-4 0-16,3-3 0 0,-3 4 0 0,4-7 0 16,-4-2 0-16,4 2-9 0,-1 1 9 0,-3-4-12 15,4 10 12-15,-4-10-12 0,0 10 2 0,0-1 0 16,0-6 0-16,0-2 0 0,0 8-9 0,-3-11-1 15,-4 8-1-15,3-2 0 16,-3 5-10-16,4 3-1 0,-1-2-1 0,1-1 0 16,-4 6-19-16,0-2-4 0,3 8-1 15,1 0 0-15,-1 0-37 0,1 0-7 0,-4 6-2 0,0 0-385 0,3-6-78 0</inkml:trace>
  <inkml:trace contextRef="#ctx0" brushRef="#br0" timeOffset="175616.099">29884 5741 975 0,'0'0'21'0,"0"0"5"0,0 0 1 0,0 0 1 0,0 0-28 0,0 0 0 0,-7 6 0 0,7-6 0 0,0 0 92 0,0 0 12 16,0 0 4-16,0 0 0 0,0 0-34 0,0 0-6 15,0 6-2-15,0-6 0 0,0 0-3 0,7 5-1 16,0-5 0-16,0 6 0 0,0 0-15 0,4-6-3 16,-4 3-1-16,3-3 0 0,1 0-17 0,-1 0-3 15,-3 3-1-15,4-3 0 0,0 0-13 0,-1-3-9 16,-3 0 12-16,4 0-12 0,-4 0 12 0,0-3-4 15,0 1 0-15,0-1-8 0,-3-6 14 0,3 0-4 0,-4 0-1 0,-3 4 0 16,4 2-9-16,-1-6 0 16,1 6 0-16,-4-6 0 0,0 3 0 0,0-2 0 15,-4-1 0-15,4 0 0 0,-3 6 0 0,-1 0 0 16,1 1 0-16,-4 5 0 0,3-9-10 0,-7 3 10 16,4 6 0-16,0 6-9 0,-3-3-2 0,-4 3 0 0,3 5 0 15,-3-5 0-15,-4 6 11 0,1-3-10 0,3 0 10 0,-4 5-10 16,4-2 10-16,0 6-10 0,0-7 10 0,7 10-10 15,-1-3 10-15,1-1-8 16,0-2 8-16,0 9-8 0,4-13 8 0,-1 1 0 16,1 0 0-16,3-3 0 0,0-3 0 0,0 5-8 0,3-5 8 0,-3 6 0 15,4-6 0-15,3 0-8 0,3-6 8 0,1 6 0 16,3-4 0-16,0 1 0 0,7 0 0 16,1-3-8-16,2 0-13 0,-3-3-3 0,4 0 0 0,-4-5 0 31,4 2-187-31,3-12-37 0</inkml:trace>
  <inkml:trace contextRef="#ctx0" brushRef="#br0" timeOffset="175970.229">30501 4782 990 0,'0'0'21'0,"0"0"5"0,0 0 1 0,0 0 1 16,0 0-28-16,0 0 0 0,0 0 0 0,0 0 0 0,0 6 57 0,0 3 6 0,0-3 1 0,0 6 0 16,4-6 9-16,-4 5 3 0,3 4 0 0,1 3 0 15,3-1-4-15,-4 7-1 0,-3-4 0 0,4 10 0 16,-4-10-23-16,0 16-5 0,0-4-1 0,0-3 0 16,-4 16-10-16,1-7-3 0,-1 9 0 15,-3-3 0-15,0 6-7 0,0-6-2 0,-3 3 0 0,-1-3 0 16,0-3-9-16,1 6-3 0,-1 0 0 0,1 3 0 15,-5 0-8-15,1-6 12 0,7 3-12 16,-3-8 12-16,-1-1-12 0,4-3 0 0,0-8 9 16,0 2-9-16,0-5 8 0,3 2-8 15,1-8 8-15,3-1-8 0,0-2 0 0,0 3 0 0,0-7 0 0,0-5-12 32,0 6-15-32,3-6-3 0,-3-6-1 0,0 0 0 15,0 0-150-15,0 0-31 0,4-6-5 0,-1-6-2 0</inkml:trace>
  <inkml:trace contextRef="#ctx0" brushRef="#br0" timeOffset="176264.929">30166 5529 853 0,'0'0'18'0,"0"0"4"0,0 0 1 0,0 0 2 0,-4 6-25 0,4-6 0 16,0 0 0-16,0 0 0 0,0 0 90 0,0 0 13 15,0 0 2-15,0 0 1 0,0 0-6 0,0 0 0 16,0 0-1-16,0 0 0 0,4 3-29 0,0 3-6 0,3 0 0 0,3-6-1 16,1 6-21-16,3-6-4 0,0-6-1 0,4 6 0 15,-1-6-19-15,4 6-4 0,4-6-1 0,0 3 0 16,0 3-13-16,-1-6 8 16,1 3-8-16,0 0 0 0,-4-3 8 0,0 0-8 15,0 1 0-15,-3 5 0 0,-4-12-14 0,4 12-9 0,-4 0-1 0,-4-6-1 31,1 6-40-31,-1 0-8 0,-3 0-2 0,-3 0 0 16,-4 0-22-16,7 0-5 0,-3 0-1 0,-4 0-530 0</inkml:trace>
  <inkml:trace contextRef="#ctx0" brushRef="#br0" timeOffset="176773.019">30603 5758 1335 0,'0'0'29'16,"0"0"7"-16,0 0 0 0,-7 6 2 0,4 3-30 0,-1-3-8 0,4-6 0 0,-3 12 0 0,-1 0 62 0,1-7 11 16,3-5 3-16,-4 6 0 0,4-6-32 0,0 12-5 15,4-3-2-15,-4-3 0 0,3 0-5 0,-3-6-2 16,4 6 0-16,-1-1 0 0,4-5-7 0,0 0-2 15,1 0 0-15,-1 0 0 0,3-5-1 0,1-1 0 16,-1-3 0-16,4-3 0 0,1 6-6 0,-1-6-2 16,0-5 0-16,0-1 0 0,0 3-12 0,-3-2 0 15,3-4 0-15,-4 12 0 0,1 4 0 0,-4 2 0 0,0-15 0 16,-3 12-10-16,3-6 10 0,-4 3-10 0,-3 4 10 0,0 2-10 16,-3-3 10-16,-1-3 0 0,4 9 10 0,-3 0-10 15,3 0-10-15,-11-6-8 0,7 6-2 0,-3-6 0 16,0 6 20-16,-3 0-12 0,-1 6 12 15,1 0-10-15,-1-6 10 0,-3 12 0 0,0-3 0 16,0 2 0-16,-1-5 0 0,1 12 0 16,0-1 0-16,0 4 0 0,0 3 0 0,0-1 0 15,7 4 0-15,-4-4 0 0,1-2 0 0,3 2 9 0,0-5-9 0,3-1 0 16,1 10 8-16,-1-9-8 0,1-10 0 0,3 10 0 16,0-6 13-16,0-1-4 0,3-5-1 0,1 6 0 15,-1-6 2-15,1 0 0 0,3-3 0 0,0 0 0 16,0 0-10-16,0 3 0 0,3-12-10 0,1 3 10 15,0 0-56-15,3-3-4 0,0-3-2 16,0-3 0-16,4 1-135 0,-1 5-27 0,1-6-6 16</inkml:trace>
  <inkml:trace contextRef="#ctx0" brushRef="#br0" timeOffset="177440.887">30946 5697 981 0,'0'0'28'0,"0"0"6"0,0 0-34 0,0 0 0 16,0 0 0-16,0 0 0 0,0-6 109 0,0 6 15 16,0 0 4-16,0 0 0 0,0 0-17 0,0 0-3 0,0 0-1 0,-7 6 0 15,3 3-52-15,-3 2-11 0,0 1-1 16,0 6-1-16,0-1 2 0,3-5 1 16,-3 9 0-16,0-4 0 0,4-5-17 0,-4 9-3 0,0-4-1 0,3 1 0 15,-3-6-12-15,3-4-2 0,1 4-1 0,-1-6 0 16,4-6-9-16,-3 12 10 0,3-12-10 0,0 0 10 15,0 0 6-15,0 0 0 0,0 0 1 0,3-12 0 16,1 6 11-16,3-3 3 0,0 1 0 0,-3-1 0 16,3 3-18-16,-4-6-3 0,4 0-1 0,0 1 0 15,0-1-9-15,-3 3 0 0,-1 3 0 0,4 0 0 16,-3 0 0-16,-4 1 0 0,3-1 0 0,-3 0 0 16,0 6 0-16,0 0 0 15,0 0 0-15,0 0 0 0,0 0 0 0,0 0-9 0,0 0 9 0,0 0-10 16,0 0 10-16,0 0-13 0,0 0 5 15,0 0 8-15,0 0-20 0,0 0 4 0,0 0 1 0,0 0 0 16,8 12 3-16,-5-12 0 0,-3 0 0 0,4 11 0 16,-4 1 12-16,3-6-12 0,-3-6 12 0,4 9-12 15,-4-3 12-15,0-6 0 0,0 0 0 0,3 6 0 16,1-1 0-16,-4-5 0 0,0 0 0 0,0 0 0 0,0 0 0 0,0 0 0 16,0 0 0-16,0 0 0 0,0 0 16 0,0 0-3 15,7 6-1-15,-7-6 0 0,3 0-12 16,-3 0 8-16,7 0-8 0,-7 0 0 0,0 0 0 0,0 0 0 15,4-6 0-15,-4 6 0 0,3 0 0 0,-3 0 0 16,0 0 0-16,0 0 0 0,0 0 0 0,0 0 0 16,0 0 0-16,0 0 0 0,0 0 0 0,0 0 0 15,0 0 0-15,0 0 0 0,0 0-8 0,0 0 8 0,0 0-12 16,0 0 12-16,0 0-9 0,0 0 9 16,0 0 0-16,7 6-9 0,-3 0 9 15,0 6 0-15,-4-12 0 0,3 6 0 0,1 0 0 16,-4-6 0-16,0 0 0 0,3 3 8 0,1 2-8 0,-4-5 0 15,7 6 0-15,-4 0 8 0,4 0-8 0,-7-6 0 16,4 0 8-16,-4 0-8 0,7 6 0 0,-4 0 0 16,4 0 0-16,-7-6 0 15,0 0-90-15,4 6-16 0,0-6-3 0,-4 0-1 16,7 6-82-16,-7-6-17 0,3 0-3 0,4 0-1 0</inkml:trace>
  <inkml:trace contextRef="#ctx0" brushRef="#br0" timeOffset="177952.865">31267 5673 952 0,'0'0'27'0,"0"0"5"0,0 0-32 0,0 0 0 16,0 0 0-16,0 0 0 0,0 0 114 0,0 0 16 15,0 0 3-15,0 0 1 0,0 0-45 0,-7 0-9 16,7 0-1-16,0 0-1 0,0 0-14 0,3 6-4 16,1 0 0-16,-1 6 0 0,1-12-19 15,3 6-4-15,0-6-1 0,0 5 0 0,0-5-19 0,-3 3-4 16,6-3-1-16,-3 3 0 0,0 3-3 0,0-3-1 16,0 3 0-16,-7-6 0 0,0 0-8 0,0 0 0 15,0 0 0-15,0 0 0 0,0 0 0 0,4-9-17 0,-1 3 4 0,-3 6 1 31,4-8-23-31,-4 5-4 0,0 3-1 0,0 0 0 0,0 0 13 0,-4-6 3 0,-3-6 0 0,4 6 0 16,-1 0 9-16,-3 0 3 0,4 6 0 0,-4-6 0 16,0 3 12-16,0 1 0 0,-1-1 0 0,8 3 0 15,-7 0 0-15,0 0 0 0,0 0 0 0,7 0 0 16,0 0 0-16,-10 5 0 0,3 4 0 0,-4-3 10 16,4 0-2-16,0 0-8 0,0-6 12 0,0 12-4 15,3-6 4-15,1 2 1 0,-1 1 0 0,1 0 0 16,-1 3-13-16,1-6 9 0,3 0-9 0,0-1 8 15,0 7-8-15,0-3 0 0,0 3 0 0,3 0 8 16,1-7-8-16,-1 7 0 0,1 0 0 16,3-3 8-16,0 3-8 0,-4-7 0 0,1 1 0 0,3 0 0 31,0 6-24-31,4-12-6 0,-4 6-2 0,0 0 0 0,3-3-156 0,1 0-32 0,0-1-7 16,-1-4-1-16</inkml:trace>
  <inkml:trace contextRef="#ctx0" brushRef="#br0" timeOffset="178336.978">31514 5579 720 0,'0'0'16'0,"0"0"3"0,0 0 1 0,0 0 0 0,0 0-20 0,-4 6 0 16,1 0 0-16,-1 3 0 0,1 2 92 0,-5-5 14 0,5 6 3 0,-1-6 1 16,-3 6-14-16,4-1-2 15,-1 4-1-15,-3 3 0 0,0-3-39 0,4 2-8 0,-4 7-2 0,3-7 0 16,1 4-9-16,-1-3-3 0,0-13 0 0,1 7 0 15,3 3-9-15,0-6-3 0,0 0 0 0,0-9 0 16,0 0-1-16,0 0-1 0,0 0 0 0,0 0 0 16,0 0 24-16,7-6 5 15,-3-3 1-15,3-3 0 0,0 6-24 0,0-11-5 16,3 5-1-16,-3-9 0 0,0 9-18 0,0-5 0 0,1-1 0 0,-1 6 0 16,0 4 0-16,-4 2 0 0,4-6 0 0,-3 6 0 15,-1 0 0-15,-3 6-9 0,0 0 1 0,0 0 0 16,0 0 8-16,0 0-8 0,0 0 8 0,0 0-8 15,0 0-3-15,0 0 0 0,0 0 0 0,0 0 0 16,7 6 11-16,-3 0 0 0,-1 0 0 0,1 0 0 16,-1 3 0-16,-3-1 0 0,4-2 0 0,0 3 0 15,-4 3 0-15,3-6 0 0,1 0 0 0,-1-1 0 16,1 1-25-16,-1 0-3 16,1 0-1-16,-1 3-551 0,1-3-111 0</inkml:trace>
  <inkml:trace contextRef="#ctx0" brushRef="#br0" timeOffset="178764.069">31754 4888 450 0,'-4'-6'9'0,"4"-5"3"0,-4 5 0 0,4-6 1 0,0 3-13 0,-3-3 0 0,3 7 0 0,0-7 0 15,-4 6 104-15,4 6 17 0,0-6 4 0,0 6 1 16,0 0-5-16,0 0-1 0,0 0 0 0,0 0 0 16,0 0-64-16,0 0-12 0,0 0-4 0,0 0 0 15,-3 12 4-15,-1 0 0 0,4-1 0 0,-3 10 0 16,3 2 5-16,-4 1 2 0,4 2 0 0,0 4 0 15,-3-4-15-15,3 9-4 0,-4 10 0 16,4-7 0-16,-3 3-8 0,-1-3-1 0,4 12-1 0,-3-9 0 16,3 9-9-16,0-6-1 0,0-5-1 0,0 2 0 15,3 3-11-15,-3-6 8 0,4-3-8 0,-1 4 8 16,-3-10-8-16,0 3 8 0,0 4-8 0,0-10 8 16,4 3-8-16,-4-8 8 0,0 3-8 0,0-7 8 15,0 1-8-15,0-3-16 0,3-4 4 0,-3 1 1 16,0-6-33-16,4 0-8 0,-4-6 0 0,0 0-1 15,0 0-50-15,0 0-9 0,0 0-3 0,0 0-369 16,0 0-75-16</inkml:trace>
  <inkml:trace contextRef="#ctx0" brushRef="#br0" timeOffset="179035.167">31591 5394 1157 0,'0'0'32'0,"0"0"8"0,0 0-32 0,0 0-8 16,0 0 0-16,0 0 0 0,0 0 96 0,7 0 16 16,0 3 4-16,-3-3 1 0,3 0-39 0,4 0-8 0,-4 0-2 0,3 0 0 15,1 3-35-15,-4 0-7 0,7-3-2 0,-4 0 0 16,1 6-16-16,0-3-8 0,3-1 8 0,0-2-8 15,0 0 0-15,0 6 0 0,0-6-9 0,4 0 9 16,0 0-124-16,-1 0-17 0,-3 0-4 0</inkml:trace>
  <inkml:trace contextRef="#ctx0" brushRef="#br0" timeOffset="179451.689">32177 5364 1263 0,'0'0'28'0,"0"0"5"0,0 0 2 16,-7 0 1-16,0 6-36 0,0-6 0 0,0 6 0 0,-4 0 0 0,0 0 58 0,1 0 5 16,3 0 1-16,-7 6 0 0,3 2-28 0,-3-8-6 15,3 6-1-15,-3 3 0 0,0-4-1 0,4 7-1 16,-4 0 0-16,-1-4 0 0,5 4-19 0,-4 0-8 0,3-1 8 15,4-2-8-15,0 3 24 0,0-7 0 0,3 1 0 0,1 0 0 16,-1 0-12-16,1-7-4 0,3-5 0 0,0 0 0 16,0 9 12-16,0-9 1 0,0 0 1 0,0 0 0 15,7 6 16-15,-4 0 3 0,4-6 1 0,-3 6 0 16,3-6-30-16,-3 6-12 0,3 0 8 0,0-6-8 16,0-6 0-16,0 6 8 0,0 6-8 0,0-6 0 15,0 0 0-15,0 0 0 0,0 0 0 0,0 6 0 16,0-3 0-16,-3-1 0 15,3 1 0-15,-4 0 0 0,1 3 0 0,-1 3 0 16,-3-9 0-16,4 6 0 0,-1 0 0 0,-3 6-14 0,4-7 5 0,-4 4 1 16,-4 0 8-16,4 6-8 0,-3-3 8 0,-1-7-8 31,1 7-36-31,-1 0-6 0,1 0-2 0,-4-3 0 16,0 2-23-16,-4 7-5 0,4-6 0 0,-4-1-416 0,4 4-84 0</inkml:trace>
  <inkml:trace contextRef="#ctx0" brushRef="#br0" timeOffset="180248.326">29044 6758 1267 0,'-3'3'28'0,"-8"3"5"0,1 3 2 0,-5-4 1 0,5-2-36 0,-8 3 0 0,1 0 0 0,-1 0 0 0,-3 6 58 0,0-6 5 15,-1 0 1-15,1 2 0 0,0 1-52 0,0 0-12 16,3 3 0-16,-3 0 0 0,3-1 0 15,1 1 0-15,-1 3 0 0,1-3 0 0,2 5 54 0,1-8 8 16,0 6 2-16,0-1 0 0,0 4-52 0,3-6-12 16,1 2 0-16,-1 4 0 0,1 0 0 0,3-4 0 15,0 4 0-15,3 0 0 16,0-1 0-16,4-8 0 0,4 6 0 0,0-6 0 0,-1-3 17 0,8-1 1 16,-1-5 0-16,1 0 0 0,6-5-4 0,1-1-1 15,3-15 0-15,0 4 0 0,8-1 16 0,-1-14 3 16,0 2 1-16,4-2 0 0,-4-3 25 0,0-4 5 15,4 1 1-15,0-9 0 16,-4 3-103-16,0-6-20 0,-3 0-4 0,-4 9-1 0,0-3 32 16,-7 0 5-16,0 8 2 0,-3-2 0 0,-4 0 4 0,0 3 1 0,-3 5 0 0,-4 4 0 31,0 2-10-31,-4-2-2 0,-3 8 0 0,4 1 0 0,-4-1 20 0,-1 9 3 0,1 3 1 0,0 6 0 16,0 0-39-1,0 0-7-15,-3 6-2 0,-1 6 0 0,1 3 45 0,-1 2 11 0,0 1 0 0,1-1 0 16,-1 10 0-16,1-7-8 15,-1 4 8-15,0 5-8 0,4-2 8 0,-3 8 0 16,3-3 0-16,0 7 0 0,0 2 12 0,0 3 4 0,-1-3 0 0,-2 9 1 16,3-12-17-16,0 6 0 0,0-2 0 0,0 2 0 15,0 0 0-15,0 3 0 0,0-9 0 0,-1 6 0 16,1-3 0-16,0-3 0 0,0-5 0 0,0-4 0 16,0 1 0-16,4 2 0 0,-4-14 0 0,3 5 0 15,4-8 0-15,0-3 0 0,0-1 0 0,4-2 0 16,-4-9-201-16,0 0-44 0,10-9-9 0,1 3-2 15</inkml:trace>
  <inkml:trace contextRef="#ctx0" brushRef="#br0" timeOffset="180682.068">29020 6858 806 0,'0'0'17'0,"-4"12"4"0,0-6 1 0,1-1 2 0,3 1-24 0,-4 3 0 0,1 0 0 0,3 6 0 16,0-4 107-16,0 1 17 16,0-3 3-16,3 6 1 0,-3-1-103 0,0 4-25 0,4-3 0 0,-1-1 0 15,1 1 40-15,3-9 4 0,-3 6 0 0,3 0 0 16,0-10-20-16,3 1-3 0,-3 0-1 0,4-6 0 15,-1 0 36-15,1 1 6 0,0-10 2 0,-1 0 0 16,-3 0-52-16,4 0-12 0,-4 1 0 0,-4-4 0 16,1 3 0-16,-4 1 0 0,0-10 0 0,-4 9 0 15,-3 0 0-15,0-5 0 0,-3-4 0 0,-1 9 0 16,1-5-36-16,-1 5-11 0,-3-3-1 0,0 7-1 16,3 2 27-16,-3-3 6 0,0 3 0 0,3 6 1 15,-3 0-39-15,4 6-8 0,-1-6-2 16,1 9 0-16,2-1 52 0,-2 1 12 0,-1 3 0 0,4 6 0 15,0-7 22-15,4 1 7 0,-4 3 2 0,3 3 0 32,1-1-50-32,-1 1-9 0,4 2-3 0,0-2 0 0,0 3 31 0,4-4 0 0,-1 7 0 0,4-7 0 15,4 4-13-15,-1 3 3 0,4-13 1 0,1 10 0 16</inkml:trace>
  <inkml:trace contextRef="#ctx0" brushRef="#br0" timeOffset="181530.515">29778 6734 1404 0,'0'0'31'0,"0"0"6"0,-4 6 2 0,1 0 0 0,-1 0-31 0,1 3-8 0,-1 6 0 0,1-1 0 15,-1 4 63-15,1 0 11 0,3-1 2 0,-4 10 1 16,4-10-17-16,0 10-3 0,0-4-1 0,0 10 0 15,-3 2-40-15,3-3-8 0,0 6-8 0,-4-2 12 0,4 2 2 0,-3-3 1 16,-1-5 0-16,1 2 0 0,-4-3 3 0,3-2 1 16,0-4 0-16,1 4 0 0,-1-10-19 0,1 1 0 15,-1 3 0-15,-3-10 0 0,4 7 17 0,-1-6 3 16,1 0 1-16,-1-4 0 0,1 4-7 0,-1-6-2 16,4 0 0-16,0-6 0 15,0 0-12-15,0 0 0 0,0 0 0 0,0 0 0 0,0 0 20 0,0 0 2 16,0 0 0-16,0 0 0 0,-3-6 2 0,-1-6 1 15,4 1 0-15,-3-1 0 16,3-3-17-16,0-3-8 0,0 1 8 0,0-4-8 0,3-2 0 16,1-7 0-16,-4 10 0 0,3-13 0 0,1 4-14 0,-4-6 2 15,3-4 0-15,1 1 0 0,-1 3 3 0,1 3 1 16,-4-4 0-16,3 4 0 0,1 9 8 0,-1-4 0 0,1 4 0 16,-1-1-8-16,1 3 8 0,-1 4-13 15,1-4 5-15,-4 9 8 0,4 1-9 0,-1-1 9 0,-3 0 0 0,4 0 0 16,-1 7 0-16,1-7 0 0,-1 6 0 0,1 3 0 15,-1-3-8-15,1 0 8 0,-1 0-12 0,1 0 12 16,3 6-8-16,0-5 8 0,0-4 0 0,-3 6 0 16,6 3 0-16,-6-3 0 0,3 0 0 0,-7 3 0 15,0 0-13-15,7 0 4 0,0 3 1 0,0-3 0 16,0 3 8-16,0 9-12 0,4-12 12 0,-4 11-12 16,3-5 4-16,-3 0 0 0,4 0 0 0,-4 3 0 15,0 3 0-15,0-1 0 0,0-5 0 0,0 6 0 16,-3-6-4-16,3 6 0 0,-4-1 0 0,1-2 0 15,-1 3-8-15,-3 0-3 0,0-6 0 0,0-1 0 16,0 1 23-16,-3 0-11 0,3-6 11 0,-4 9-8 16,-3-3 8-16,4 6 0 0,-4-6 8 0,-4-1-8 15,4 1 23-15,-4 0 0 0,4 0 0 0,-3 0 0 16,-1 3-23-16,1-6 0 0,2 6 0 0,1-4 0 16,0-5 0-16,-3 6 0 0,3 0 0 0,0-6 0 0,-4 6 0 0,4-6 0 15,-4 6 0-15,4-6 0 0,-3 6 0 0,3-6 0 16,7 0 0-16,-7-6 0 15,7 6-35-15,-7-6-8 0,3 6-1 0,-3-6-1 16,0 0-31-16,0-5-5 0,3 2-2 0,1-3-418 16,3 0-84-16</inkml:trace>
  <inkml:trace contextRef="#ctx0" brushRef="#br0" timeOffset="182065.289">30138 6758 1220 0,'-7'-6'27'0,"0"6"5"0,0-6 2 0,-4 6 0 0,0-6-34 0,1 6 0 0,-1 0 0 0,1 6 0 0,-1-6 44 16,4 6 3-16,-7 0 0 0,3 3 0 0,4 3-35 0,-3-1-12 15,-1 1 9-15,1 0-9 0,3 3 15 0,-1-4-3 16,5 1 0-16,-1 6 0 0,-3-7-3 0,4 1-1 16,-1 0 0-16,4 3 0 0,-3-4 12 0,3-5 3 15,3 0 0-15,1 3 0 0,-1-6 13 0,1 6 4 16,3-6 0-16,0-3 0 0,0 3 25 0,4-3 6 15,-1-3 1-15,1 3 0 16,3-6-34-16,-3 0-6 0,3 0-2 0,0 0 0 0,-4-6-18 0,1 7-4 16,-1-1-8-16,1-6 12 0,-4 3-12 0,-3 0 0 15,3 6 0-15,-4-8 0 0,1 5-13 0,-1-6 4 16,-3 6 1-16,4-3 0 0,-4 6-2 0,0 3 0 16,0 0 0-16,0 0 0 15,0 0-13-15,0 0-2 0,0-6-1 0,0 6 0 0,0 0 1 0,0 0 0 0,0 0 0 0,0 0 0 16,-4 6 14-16,1 6 11 0,-1-6-13 0,1 6 5 15,3-1 8-15,-4-5 0 0,4 6 0 0,0-3 0 16,0 9 0-16,0-7 0 0,0 1 0 0,4 3 8 16,-4-3-8-16,3 5-10 0,1-5 10 0,-1 0-13 15,1-4-119-15,3 4-24 16,0-6-5-16,0 6-1 0</inkml:trace>
  <inkml:trace contextRef="#ctx0" brushRef="#br0" timeOffset="182805.383">30328 6899 1384 0,'0'0'39'0,"0"0"9"0,0 0-38 0,-3 0-10 0,-4 0 0 0,7 0 0 0,0 0 59 0,0 0 9 15,-7 0 3-15,0 3 0 0,3-3-41 0,-3 3-8 16,-4 6-2-16,4-3 0 0,0 5-20 0,4-5 0 0,-4 6-10 16,0 0 10-16,0 3 0 0,0-4 0 0,0 1 0 15,-1 0 0-15,5-3 0 0,-1-1 0 0,-3 1 0 0,4-3 9 16,-1 6-9-16,4-6 0 0,0-6 0 0,4 6 0 16,-1 0 0-1,4-6 0-15,-3 0 0 0,3 0 0 0,4-6 17 0,-1 6-1 0,1-6-1 16,-1 0 0-16,-3 0 5 0,4 0 0 15,0 0 1-15,-4-3 0 0,0 1-21 0,0-1 0 16,0-3 0-16,-4 6 8 0,1 0-8 0,-4 6 0 0,0 0 0 0,3-11 0 16,-3 2 0-16,0 9 0 0,-7-12 0 0,4 6-8 15,3 6-1-15,-7-6 0 0,0 0 0 0,7 6 0 16,-7 0 9-16,7 0-10 0,-4 6 10 0,1-6-10 16,-4 9 10-16,-1 6 0 0,5-6 0 0,-4 8-8 15,0 1 28-15,3 2 5 0,1 4 2 0,-4-4 0 16,3-2 6-16,1 12 2 0,-1-13 0 0,1 15 0 15,3-5-5-15,-4 2-1 0,4-5 0 0,-3 2 0 16,3 10-13-16,-4-4-4 0,4-9 0 0,-4 10 0 0,4 2-4 0,-3-6-8 16,-1 4 11-16,1-1-11 0,-1-8 8 0,1 5-8 15,-1-2 0-15,-3 2 0 0,4 3 8 16,-8-8-8-16,8 2 0 0,-4-2 0 0,-1 2 0 0,5-2 0 16,-4-4 0-16,3-2 0 0,1 5 8 0,-1-11-8 15,1 3 0-15,3-6 0 0,-4 5 8 16,8-2-8-16,-4-12 9 0,0 0-9 0,0 0 23 15,0 0-2-15,0 0 0 0,0 0 0 0,0 0 11 16,0 0 3-16,3-6 0 0,1 6 0 16,-1-6-18-16,1 6-3 0,-1-14-1 0,1 8 0 0,-1-3-13 0,1 0 8 15,0-3-8-15,-1-5 0 0,-3 5 0 0,4-3 0 16,-1-2 0-16,-3-1 0 0,4 3 0 0,-1 4 0 16,-3-7-11-16,4 0 11 0,-1-2-20 0,1 8 3 0,-1-6 1 0,1 4 0 31,-1 2-15-31,1 0-2 0,-1 6-1 0,1-11 0 15,-1 5-20-15,1 0-4 0,3-3-1 0,-3 10 0 16,3-7 15-16,0 6 2 0,0-6 1 0,-4-3 0 16,1 7-11-16,-1 5-1 0,1-3-1 0,3 0 0 15,0 0-23-15,4 0-5 0,-1 0-1 0,-3-3-570 0</inkml:trace>
  <inkml:trace contextRef="#ctx0" brushRef="#br0" timeOffset="183327.105">30526 6846 1425 0,'0'0'31'0,"0"0"6"0,-4 6 2 0,1 0 2 0,-1 6-33 0,4-12-8 0,-3 6 0 0,-1-1 0 16,4 1 64-16,-3 0 10 0,3-6 2 0,0 6 1 15,0 0-21-15,0 3-5 0,0 3-1 0,0-7 0 16,3 1-9-16,1 0-1 15,-1 3-1-15,4 3 0 0,-3 0-19 0,3-7-4 0,0 13-1 16,0-6 0-16,0-6-15 0,0 2 0 0,4 4 0 0,-1-6 0 16,1 0 9-16,-4 6-9 0,4-6 8 0,-1-6-8 15,1 6 0-15,-1-4 0 0,-3-2 0 0,0 0 0 16,4 0 0-16,-4-2-11 0,0 2 11 0,-3-6-8 16,3 0 8-16,0-6 11 0,-4 6-3 0,4 0 0 15,-3-8 7-15,3 2 1 0,0 0 0 0,-4 0 0 16,1 1-5-16,3-10-1 0,-3 3 0 0,-1 7 0 15,4-13-10-15,-3 9 10 0,-1-8-10 16,1-1 10-16,-4 4-10 0,3-4-9 0,1 4 9 0,-4-4-13 16,3 6-18-16,-3-2-3 0,0 8-1 15,0 0 0-15,-3 6-24 0,3-5-5 16,0 5 0-16,0 6-1 16,0 0-110-16,0 0-21 0,0 0-5 0,0 0-1 0</inkml:trace>
  <inkml:trace contextRef="#ctx0" brushRef="#br0" timeOffset="183797.801">30910 6931 1370 0,'0'0'39'0,"0"0"8"0,0 0-38 0,0 0-9 0,0 0 0 0,4 6 0 15,3 0 120-15,0 0 21 0,4 0 5 0,-4 3 1 16,3-3-65-16,1 0-13 0,-1-1-2 0,1 1-1 15,3 0-38-15,0-6-7 0,0 0-1 0,0 0-1 16,1 0-3-16,2 0-1 0,-3-6 0 0,0 6 0 16,1-6-5-16,-1 1-1 0,0-1 0 0,-4-3 0 15,4 0-9-15,-3 6 12 0,0-9-12 0,-4 6 12 16,0-5-12-16,-4 5 10 0,4-6-10 0,-3 6 10 16,-4-3-10-16,0 3 0 0,-4 1 0 0,1-1 0 15,-1 0-14-15,1 0 2 16,-4 0 0-16,0 6 0 0,0-9-2 0,-4 9 0 0,4-3 0 0,-7 6 0 15,3 0 3-15,-3 3 1 0,0 0 0 0,0 0 0 16,0 6 10-16,-4-1-12 0,4 1 12 0,-4 9-12 16,1-10 12-16,3 10-13 0,0 3 5 0,3-7 8 15,-3 7 0-15,0-4 0 0,7 10 0 0,-4-19 0 16,0 1 0-16,1 9 0 0,3-9 0 0,3 5 0 16,-3 4 0-16,4-4 0 0,3-5 0 0,0 0 0 0,-4-3 11 15,4-3 0-15,4 5 0 0,-1-5 0 0,-3-6-3 0,4 6-8 16,-1 0 12-16,4-6-4 0,0 6-8 0,0-6 0 15,1 0 9-15,-1-6-9 16,3 6-21-16,1 0-9 0,3 0-2 0,-4-12 0 16,5 12-35-16,-1-6-7 0,0 0-2 0,3-5-492 15,1 5-98-15</inkml:trace>
  <inkml:trace contextRef="#ctx0" brushRef="#br0" timeOffset="184366.77">31634 6643 1234 0,'0'0'27'0,"0"0"5"0,-7 3 2 0,-4-3 2 0,4 0-36 0,-4 0 0 0,4 0 0 0,-3 0 0 15,-1 0 80-15,-3 3 10 0,3-3 2 0,-3 0 0 16,0 0-63-16,0 0-12 0,3 0-2 0,-3 6-1 15,0 0 1-15,-3 0 0 0,2 6 0 0,5-1 0 16,-8-5 13-16,4 3 4 0,4 3 0 0,-5 5 0 16,5-11 2-16,-1 6 1 0,1-3 0 0,-1 3 0 15,4-1-17-15,0 1-3 0,4-6-1 0,-5 0 0 16,5 6-6-16,-1-6-8 0,4-6 11 0,-3 8-11 0,3-8 10 0,0 0-10 16,0 0 8-16,0 0-8 0,0 0 0 15,0 0 0-15,0 6 0 0,7 0 0 16,-4 0 8-16,1 0-8 0,3-6 8 0,-3 12-8 0,3-12 0 0,0 6 0 15,0-6 0-15,0 0 0 16,3 0 0-16,-3 0 0 0,0 0 0 0,4 0 8 0,-4 0-8 0,0 0 0 16,4 0 0-16,-4 0 0 0,0 5 0 0,3-5 0 15,-3 0 0-15,1 6 0 0,-1-6 0 0,-4 3 0 16,4 6 0-16,-3-6 0 0,3 3 0 0,-4 6 0 16,4-6 0-16,-3 5 0 0,-1 1 0 0,1-6 0 15,-4 15 0-15,0-10 0 0,0 1 0 0,-4 3 0 16,4-1 0-16,-3 1 8 0,-1 3 4 0,-3-4 1 0,4-5 0 15,-4 0 0-15,0 9 3 0,-4-12 0 0,4 5 0 16,-4-5 0-16,1 3-16 0,-1 3 9 16,1-6-9-16,-1 0 8 0,1-6 9 0,-1-6 2 0,0 6 0 15,1 0 0-15,-1-6-19 0,4 0 0 16,-3-6 0-16,-1 9 0 0,4 3-15 0,0-6-6 16,0 1-2-16,0-1 0 15,3 0-21-15,-3-6-4 0,4 3 0 0,-1 3-1 16,4 0-98-16,-3 1-19 0,3 5-4 0,0-6-1 0</inkml:trace>
  <inkml:trace contextRef="#ctx0" brushRef="#br0" timeOffset="184675.115">31743 7155 1558 0,'0'0'34'0,"0"0"7"0,0 0 2 0,0 0 1 0,0 0-35 0,0 0-9 0,0 12 0 15,-4-7 0-15,1 1 76 0,-1 6 14 0,1-3 2 16,-1-6 1-16,4-3-71 0,-3 6-14 0,-1 0-8 0,4-6 8 31,0 0-44-31,0 0-8 0,0 0-1 0,0 0-1 16,0 0 5-16,0 0 1 0,0 0 0 0,0 0-452 0,0-6-91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vingt-deux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speaks about you and another person which uses a reciprocal reflexive.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EFB684C-43CA-421A-B8C7-74ABB9FF7AE9}"/>
                  </a:ext>
                </a:extLst>
              </p14:cNvPr>
              <p14:cNvContentPartPr/>
              <p14:nvPr/>
            </p14:nvContentPartPr>
            <p14:xfrm>
              <a:off x="2048400" y="1621080"/>
              <a:ext cx="9535680" cy="1428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EFB684C-43CA-421A-B8C7-74ABB9FF7AE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39040" y="1611720"/>
                <a:ext cx="9554400" cy="1446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45651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vingt-deux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14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Roi</a:t>
            </a:r>
            <a:r>
              <a:rPr lang="en-US" sz="2800" b="1" dirty="0"/>
              <a:t> René was the last monarch to reign from Aix-en-Provence.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966676"/>
            <a:ext cx="3052899" cy="4075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622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L’ours</a:t>
            </a:r>
            <a:r>
              <a:rPr lang="en-US" sz="2800" b="1" dirty="0"/>
              <a:t> se met </a:t>
            </a:r>
            <a:r>
              <a:rPr lang="en-US" sz="2800" b="1" dirty="0" err="1"/>
              <a:t>en</a:t>
            </a:r>
            <a:r>
              <a:rPr lang="en-US" sz="2800" b="1" dirty="0"/>
              <a:t> </a:t>
            </a:r>
            <a:r>
              <a:rPr lang="en-US" sz="2800" b="1" dirty="0" err="1"/>
              <a:t>colère</a:t>
            </a:r>
            <a:r>
              <a:rPr lang="en-US" sz="2800" b="1" dirty="0"/>
              <a:t>.</a:t>
            </a:r>
            <a:br>
              <a:rPr lang="en-US" sz="2800" b="1" dirty="0"/>
            </a:br>
            <a:r>
              <a:rPr lang="en-US" sz="2800" b="1" dirty="0" err="1"/>
              <a:t>L’homme</a:t>
            </a:r>
            <a:r>
              <a:rPr lang="en-US" sz="2800" b="1" dirty="0"/>
              <a:t> se dépêche.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6AC52F-DFEC-4185-A350-314F176E6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799" y="2181640"/>
            <a:ext cx="4746429" cy="343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652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Chez le </a:t>
            </a:r>
            <a:r>
              <a:rPr lang="en-US" sz="2800" b="1" dirty="0" err="1"/>
              <a:t>médecin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Formez</a:t>
            </a:r>
            <a:r>
              <a:rPr lang="en-US" dirty="0"/>
              <a:t> un </a:t>
            </a:r>
            <a:r>
              <a:rPr lang="en-US" dirty="0" err="1"/>
              <a:t>groupe</a:t>
            </a:r>
            <a:r>
              <a:rPr lang="en-US" dirty="0"/>
              <a:t> à trois.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êtes</a:t>
            </a:r>
            <a:r>
              <a:rPr lang="en-US" dirty="0"/>
              <a:t> </a:t>
            </a:r>
            <a:r>
              <a:rPr lang="en-US" dirty="0" err="1"/>
              <a:t>ami</a:t>
            </a:r>
            <a:r>
              <a:rPr lang="en-US" dirty="0"/>
              <a:t>(e)s qui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retrouvez</a:t>
            </a:r>
            <a:r>
              <a:rPr lang="en-US" dirty="0"/>
              <a:t> chez le </a:t>
            </a:r>
            <a:r>
              <a:rPr lang="en-US" dirty="0" err="1"/>
              <a:t>médecin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parlez</a:t>
            </a:r>
            <a:r>
              <a:rPr lang="en-US" dirty="0"/>
              <a:t> de </a:t>
            </a:r>
            <a:r>
              <a:rPr lang="en-US" dirty="0" err="1"/>
              <a:t>vos</a:t>
            </a:r>
            <a:r>
              <a:rPr lang="en-US" dirty="0"/>
              <a:t> maladies,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les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remarqués</a:t>
            </a:r>
            <a:r>
              <a:rPr lang="en-US" dirty="0"/>
              <a:t>, et </a:t>
            </a:r>
            <a:r>
              <a:rPr lang="en-US" dirty="0" err="1"/>
              <a:t>qu’est-ce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voulez</a:t>
            </a:r>
            <a:r>
              <a:rPr lang="en-US" dirty="0"/>
              <a:t> du </a:t>
            </a:r>
            <a:r>
              <a:rPr lang="en-US" dirty="0" err="1"/>
              <a:t>médecin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61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C2CA4-D7DE-424D-B593-60795012C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9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26F69-FA13-442F-B111-7382CB737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6713"/>
            <a:ext cx="10515600" cy="56402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All </a:t>
            </a:r>
            <a:r>
              <a:rPr lang="en-US" dirty="0" err="1"/>
              <a:t>pronomial</a:t>
            </a:r>
            <a:r>
              <a:rPr lang="en-US" dirty="0"/>
              <a:t> verbs (reflexive, reflexive </a:t>
            </a:r>
            <a:r>
              <a:rPr lang="en-US" i="1" dirty="0" err="1"/>
              <a:t>sens</a:t>
            </a:r>
            <a:r>
              <a:rPr lang="en-US" i="1" dirty="0"/>
              <a:t> </a:t>
            </a:r>
            <a:r>
              <a:rPr lang="en-US" i="1" dirty="0" err="1"/>
              <a:t>idiomatique</a:t>
            </a:r>
            <a:r>
              <a:rPr lang="en-US" dirty="0"/>
              <a:t>, reciprocal reflexive) are conjugated as </a:t>
            </a:r>
            <a:r>
              <a:rPr lang="en-US" dirty="0" err="1"/>
              <a:t>être</a:t>
            </a:r>
            <a:r>
              <a:rPr lang="en-US" dirty="0"/>
              <a:t> verbs in the passé </a:t>
            </a:r>
            <a:r>
              <a:rPr lang="en-US" dirty="0" err="1"/>
              <a:t>composé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me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brossé</a:t>
            </a:r>
            <a:r>
              <a:rPr lang="en-US" dirty="0"/>
              <a:t> les dents à </a:t>
            </a:r>
            <a:r>
              <a:rPr lang="en-US" dirty="0" err="1"/>
              <a:t>septe</a:t>
            </a:r>
            <a:r>
              <a:rPr lang="en-US" dirty="0"/>
              <a:t> </a:t>
            </a:r>
            <a:r>
              <a:rPr lang="en-US" dirty="0" err="1"/>
              <a:t>heures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Elle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brossée</a:t>
            </a:r>
            <a:r>
              <a:rPr lang="en-US" dirty="0"/>
              <a:t> les dents à six </a:t>
            </a:r>
            <a:r>
              <a:rPr lang="en-US" dirty="0" err="1"/>
              <a:t>heures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nous</a:t>
            </a:r>
            <a:r>
              <a:rPr lang="en-US" dirty="0"/>
              <a:t> </a:t>
            </a:r>
            <a:r>
              <a:rPr lang="en-US" dirty="0" err="1"/>
              <a:t>sommes</a:t>
            </a:r>
            <a:r>
              <a:rPr lang="en-US" dirty="0"/>
              <a:t> </a:t>
            </a:r>
            <a:r>
              <a:rPr lang="en-US" dirty="0" err="1"/>
              <a:t>démandés</a:t>
            </a:r>
            <a:r>
              <a:rPr lang="en-US" dirty="0"/>
              <a:t> qui a </a:t>
            </a:r>
            <a:r>
              <a:rPr lang="en-US" dirty="0" err="1"/>
              <a:t>mangé</a:t>
            </a:r>
            <a:r>
              <a:rPr lang="en-US" dirty="0"/>
              <a:t> la </a:t>
            </a:r>
            <a:r>
              <a:rPr lang="en-US" dirty="0" err="1"/>
              <a:t>dernière</a:t>
            </a:r>
            <a:r>
              <a:rPr lang="en-US" dirty="0"/>
              <a:t> tranche de la tarte.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êtes</a:t>
            </a:r>
            <a:r>
              <a:rPr lang="en-US" dirty="0"/>
              <a:t> </a:t>
            </a:r>
            <a:r>
              <a:rPr lang="en-US" dirty="0" err="1"/>
              <a:t>occupées</a:t>
            </a:r>
            <a:r>
              <a:rPr lang="en-US" dirty="0"/>
              <a:t> de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poisson</a:t>
            </a:r>
            <a:r>
              <a:rPr lang="en-US" dirty="0"/>
              <a:t> rouge </a:t>
            </a:r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soir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se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parlés</a:t>
            </a:r>
            <a:r>
              <a:rPr lang="en-US" dirty="0"/>
              <a:t> après le concert.</a:t>
            </a:r>
          </a:p>
        </p:txBody>
      </p:sp>
    </p:spTree>
    <p:extLst>
      <p:ext uri="{BB962C8B-B14F-4D97-AF65-F5344CB8AC3E}">
        <p14:creationId xmlns:p14="http://schemas.microsoft.com/office/powerpoint/2010/main" val="312595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594101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481" y="170205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Tell why a person in a group other than your own went to the doctor, and what they were hoping the doctor would do.</a:t>
            </a:r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44718</TotalTime>
  <Words>205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Le Roi René was the last monarch to reign from Aix-en-Provence.</vt:lpstr>
      <vt:lpstr>L’ours se met en colère. L’homme se dépêche.</vt:lpstr>
      <vt:lpstr>Chez le médecin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641</cp:revision>
  <cp:lastPrinted>2017-09-11T13:53:50Z</cp:lastPrinted>
  <dcterms:created xsi:type="dcterms:W3CDTF">2016-10-03T16:25:09Z</dcterms:created>
  <dcterms:modified xsi:type="dcterms:W3CDTF">2024-10-22T19:17:29Z</dcterms:modified>
</cp:coreProperties>
</file>