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460" r:id="rId3"/>
    <p:sldId id="489" r:id="rId4"/>
    <p:sldId id="272" r:id="rId5"/>
    <p:sldId id="261" r:id="rId6"/>
    <p:sldId id="304" r:id="rId7"/>
    <p:sldId id="486" r:id="rId8"/>
    <p:sldId id="463" r:id="rId9"/>
    <p:sldId id="464" r:id="rId10"/>
    <p:sldId id="487" r:id="rId11"/>
    <p:sldId id="488" r:id="rId12"/>
    <p:sldId id="462" r:id="rId13"/>
    <p:sldId id="352"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460"/>
            <p14:sldId id="489"/>
            <p14:sldId id="272"/>
            <p14:sldId id="261"/>
            <p14:sldId id="304"/>
            <p14:sldId id="486"/>
            <p14:sldId id="463"/>
            <p14:sldId id="464"/>
            <p14:sldId id="487"/>
            <p14:sldId id="488"/>
            <p14:sldId id="462"/>
            <p14:sldId id="352"/>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4" y="2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10-23T13:50:41.813"/>
    </inkml:context>
    <inkml:brush xml:id="br0">
      <inkml:brushProperty name="width" value="0.05292" units="cm"/>
      <inkml:brushProperty name="height" value="0.05292" units="cm"/>
      <inkml:brushProperty name="color" value="#FF0000"/>
    </inkml:brush>
  </inkml:definitions>
  <inkml:trace contextRef="#ctx0" brushRef="#br0">4636 734 954 0,'0'0'20'0,"0"0"5"16,0 0 1-16,0 0 2 0,0 0-28 0,0 0 0 0,-4 0 0 0,-3-6 0 0,3 1 0 0,1-1-9 16,-1-6 0-16,1 6 0 0,3-6-2 0,0 3 0 0,0 4 0 0,0-7 0 15,0 0 11-15,0 6 0 0,3-6 0 0,-3 1 0 16,4 8 0-16,-4-9 9 0,3 0-1 0,-3 6-8 15,4 6 10-15,-4 0-10 16,0 0 8-16,0 0-8 0,0 0 0 0,0 0 0 0,0 0 0 0,0 0 0 16,0 0 0-16,3 6 0 0,1 0 0 0,0 6 0 15,-4-3 29-15,7 2 1 0,-7 7 0 0,0 0 0 16,3-4 12-16,-3 4 2 0,4 6 1 0,-4-4 0 16,3 10-4-16,1-1-1 0,3-3 0 0,-4 4 0 15,-3 8-22-15,4-9-5 0,-1 4-1 0,1-4 0 16,-1-2 28-16,1 8 4 0,-4-9 2 15,3 10 0-15,1-4-10 0,-1 3-3 0,-3-2 0 0,4-1 0 16,0 3-22-16,-4-3-11 0,0-2 10 0,0 2-10 16,0-8 15-16,0 2-3 0,-4-2-1 0,4-1 0 15,-4-5 13-15,4 2 4 0,-3-2 0 0,3-6 0 16,0 8-16-16,0-8-4 0,-4 0 0 0,4 0 0 16,0-1-8-16,-3-5 10 0,3 3-10 0,0 3 10 0,0-6-10 15,0 6 0-15,0-12 0 0,-4 5 8 0,4-5-8 16,0 0 0-16,0 0 0 0,0 0 8 15,0 6 0-15,0-6 0 0,0 0 0 0,0 0 0 16,0 0 3-16,0 0 0 0,0 0 0 0,0 0 0 0,0 0-11 0,-3-6 10 16,-4 6-10-16,7-5 10 0,-4-7-10 0,4 6 0 15,-3-6 0-15,3 3 0 0,-4 3 0 0,4-5 8 16,0-1-8-16,0 6 0 0,-3 0 13 0,3-6-2 16,0 7-1-16,0-4 0 0,0-3-10 0,0 6-14 15,0 0 3-15,0 0 1 0,0 0 10 0,0-5 0 16,3 5 0-16,-3 0 0 0,4 3 8 0,-1-9 4 0,-3 12 1 15,0-6 0-15,4-5-13 0,-1 5 0 0,4 0 0 0,-3 0 0 16,-1 0-19-16,1 3 0 16,3 0 0-16,-3 0 0 0,3 3 19 0,0-6 0 0,-4 6 0 15,4 0 0-15,0-5 0 0,-3-1 0 0,3 6 0 16,0 0 0-16,0 0 0 0,7 0-10 0,-7 0 10 0,0 0-8 16,-3 6 8-16,3-1 0 15,3 1 0-15,1-6-8 0,-4 3 8 0,0 0 0 16,4 6 0-16,-1-9 0 0,-3 6-8 0,0 6 8 0,0-7-8 0,-3 7 8 15,3 0 0-15,0 3 0 0,0-4 0 0,-3 7 0 16,-1-6 0-16,1 8 0 0,-1-8 0 0,1 6 8 16,-4-1-8-16,3-2 0 0,1-3-8 0,-1 0 8 15,-3-1 0-15,4 1 0 0,-4-3 0 0,3 3 0 16,-3 0 0-16,0-7 0 0,0-5 0 0,0 0 0 16,0 0 0-16,0 0 0 0,0 0 0 0,0 0 0 15,0 0-41-15,0 0-3 0,0 0-1 16,0 0 0-16,7-5-69 0,-3 5-14 15,-1-12-2-15</inkml:trace>
  <inkml:trace contextRef="#ctx0" brushRef="#br0" timeOffset="702.474">5316 1440 990 0,'0'0'21'0,"0"0"5"0,0 0 1 0,0 0 1 0,0 0-28 15,0 0 0-15,-7 0 0 0,7 0 0 0,-7 0 59 0,0-6 5 0,4 6 2 0,-1-6 0 16,-3 0-14-16,4 3-2 0,-5-3-1 0,-2 1 0 16,6-1-6-16,1 0-2 0,-4 6 0 0,0-6 0 15,3 6-6-15,-3 0-2 0,7 0 0 0,-7 0 0 16,0 0-19-16,-4 6-4 0,4 0-1 0,0 0 0 16,0-1-9-16,0 1 0 0,0 3-12 0,4 3 12 15,-4-6-8-15,3 5 8 0,1 1 0 0,-1-6 0 0,-7 3-9 16,8 3 9-16,-1 5-12 0,1-11 12 15,3 6-8-15,0-6 8 0,-4 0 0 0,4 8 0 16,0-8 0-16,-3 0-8 0,3-6 8 0,3 6 0 0,-3-6 0 16,0 6 0-16,0-6-8 0,0 0 8 0,0 0 0 0,0 0 0 15,11 0-8-15,0 6 8 0,-1 0 0 0,-10-6 0 16,11 0 0-16,-8 6 0 0,8-6 0 0,-1-6 0 16,1 6-8-16,0 0 8 0,-1 0 0 0,-3-6 0 15,4 0 0-15,-4 6 0 0,0-6 0 0,0 0 0 16,3-6 0-16,-2 7 0 0,-1-4 0 0,-4 3 0 15,1 0 0-15,-1 0 0 0,1-6-11 0,-4 6 2 16,3-5 0-16,-3 5 0 0,4-3 9 0,-8 3 0 16,4 0 0-16,0 0 0 0,0 6 0 0,0-11 0 0,-3 5 0 15,3 6 0-15,0 0 0 0,0 0 0 0,0 0 0 16,0 0-8-16,0 0 8 0,0 0 0 0,0 0 8 16,0 0-8-16,0 0 12 0,0 0-3 0,0 0 0 15,0 0 0-15,0-6-9 0,0 6 0 16,0 0-12-16,0 0 12 15,0 0-9-15,0 0 9 0,0 0 0 0,0 0 0 0,0 0-9 0,0 0 9 0,0 0 0 0,10 6-9 16,-3 0 9-16,0 5-13 0,0-5 5 0,-3 6 8 16,0-3-34-1,-4 3 1-15,7-1 0 0,-4 1 0 0,1 0 17 0,3 3 4 0,-4-4 1 0,4 1 0 16,-3 0-10-16,3 0-3 0,0-1 0 0,7-2-378 16,-7-9-76-16</inkml:trace>
  <inkml:trace contextRef="#ctx0" brushRef="#br0" timeOffset="1290.102">5747 699 774 0,'0'0'16'0,"0"0"4"0,0 0 1 0,-4 12 2 0,4-12-23 0,-3 6 0 0,-1 0 0 0,-3-1 0 16,7 1 70-16,-3 3 10 0,3 3 1 0,-4-6 1 16,4 6-24-16,-3-7-5 0,3 7-1 0,0 0 0 15,0 3-12-15,-4-10-4 0,4 13 0 0,0-6 0 16,0 3-3-16,0 2-1 0,4 1 0 0,-4-1 0 16,3 4-4-16,-3 3 0 0,4-7-1 0,-1 4 0 15,-3 2-3-15,4 1-1 0,-1-4 0 0,1 4 0 16,-1-1-11-16,1 4-1 0,-1-9-1 0,1 2 0 15,-1 4 0-15,1-1 0 0,6-2 0 0,-6 2 0 0,-1-5-2 16,-3 2 0-16,4 4 0 0,0 0 0 16,-4-4-8-16,0-2 0 0,3 5 9 0,-3-8-9 0,0 3 8 15,-3-1-8-15,3-5 8 0,-4 3-8 0,0 2 0 16,1 1 0-16,-1-6 0 0,-3 2 8 0,4-2-8 0,-1 0 8 16,1 0-8-16,3-1 8 0,-4-2-8 0,1-3 0 15,-1 6 8-15,4-6-8 0,-3 0 0 0,3 5-15 16,0-11 3-16,0 0 0 15,-4 6-19-15,4-6-3 0,0 0-1 0,0 0 0 16,0 0-29-16,0 0-5 0,0 0-2 0,0 0 0 16,0 0-37-16,0 0-7 0,0 0-1 0,0 0-1 0</inkml:trace>
  <inkml:trace contextRef="#ctx0" brushRef="#br0" timeOffset="1715.781">5567 1199 1058 0,'0'0'23'16,"0"0"5"-16,0 0 0 0,0 0 3 0,0 0-31 0,0 0 0 0,0 0 0 0,-7 0 0 0,7 0 66 0,0 0 7 16,0 0 2-16,0 0 0 0,0 0-23 0,0 0-5 15,0 0-1-15,0 0 0 0,7-6-38 0,0 6-8 16,3 0 0-16,1 0 0 0,0 0 0 0,3 6 0 16,-4-6 0-16,8 0 0 0,-4 6 0 0,-3-6 0 15,3 6 0-15,-4-6 0 0,8 5 8 0,-7-5-8 16,3 6 11-16,-4-6-11 0,4 6 8 0,0-6-8 15,-3 0 0-15,0 6 0 0,-1-6 0 0,1 0 0 16,-1 0 0-16,1 0 0 0,3 3 0 0,-3 0 0 16,-1 0 0-16,4-3 0 0,1 6 0 0,-8-6 0 0,3 6 0 15,-3-6 0-15,0 0 0 0,0 0 0 0,-3 0 0 16,6 6 0 0,-3-6-15-16,4 5-9 0,-4-5-3 0</inkml:trace>
  <inkml:trace contextRef="#ctx0" brushRef="#br0" timeOffset="2417.066">6184 1402 1278 0,'0'0'28'0,"0"0"5"0,0 0 2 0,-7 0 1 16,0 0-28-16,0 0-8 0,4 0 0 0,-8 0 0 0,0 0 69 0,4 0 13 16,0 0 2-16,-3 0 1 0,3-6-41 0,0 6-9 15,-4 0-2-15,4 0 0 0,7 0-13 0,-7-6-4 16,7 6 0-16,-7 0 0 0,7 0-16 0,0 0 10 15,0 0-10-15,0 0 8 0,0 0-8 0,-7 6 0 16,3-6-12-16,1 6 12 0,-1 0-10 0,1 5 10 16,3-8 0-16,-4 9-9 0,4-6 9 0,-3 11-8 15,-1 1 8-15,4-3-8 0,0 8 8 16,0-11 0-16,0 6 0 0,-4 2 0 0,4-2 0 0,-3 0 0 16,3 2 0-16,-4-8 0 0,1 11 8 0,3-11-8 15,0 3 8-15,0-9-8 0,0 6 10 0,3-1-2 0,-3-5-8 16,0-6 12-16,0 0 2 0,0 0 0 0,7 0 0 0,-3 0 0 15,0 0-2-15,3-6 0 0,3 0 0 0,-3 1 0 16,4-7-3-16,-1 0-1 0,5 3 0 0,-5-3 0 16,4-5-8-16,-3-1 0 0,-4 3 9 0,7-2-9 15,-7-1 0-15,0-8-16 0,0 8 2 0,0 0 1 16,0-8-5-16,-3 8-1 0,3 1 0 0,-4 5 0 16,1-3-15-1,-1 4-3-15,-3-1-1 0,4 6 0 0,-4 0 28 0,0 0 10 0,0 6 0 0,0 0-9 16,0 0 9-16,0 0 0 0,0 0 10 0,0 0-10 15,0 0 25-15,0 0-1 0,0 0 0 0,0 0 0 0,0 0-6 16,0 0-2-16,0 0 0 0,0 6 0 0,-4 0-1 16,4 0-1-16,0 6 0 0,0-1 0 0,-3-5-14 15,3 3 11-15,-4 3-11 0,1-1 10 0,3 1-10 16,-4 0 0-16,4 3 0 0,0 2 8 0,-3-5-8 16,3 0 0-16,0 8 0 0,-4-8 0 15,4 0 0-15,0 6 0 0,0-7 0 0,0-2 0 0,0 3 0 0,4 0 0 16,-4-1 0-16,0-5 0 0,0-6 0 0,3 6 0 15,1 0-12-15,-4-6 12 16,0 0-47-16,14 9-1 0,-7-3-1 0,4-6 0 16,3 0-132-16,-4 6-27 0,18-12-4 0,-28 6-2 0</inkml:trace>
  <inkml:trace contextRef="#ctx0" brushRef="#br0" timeOffset="2807.163">6544 1469 828 0,'0'0'18'0,"-4"6"4"0,1 0 1 0,-1 0 0 16,1 3-23-16,-1 2 0 0,4-5 0 0,-3 0 0 15,3-6 88-15,0 0 14 0,0 0 2 0,-7 12 1 16,7-12-33-16,0 0-8 0,0 0 0 0,0 0-1 0,0 0-23 16,0 0-4-16,0 0 0 0,0 0-1 0,0 0-35 0,7 12 0 15,-7-12 0-15,3 3 0 0,1 8 0 0,-1-5 0 16,-3-6 0-16,4 6 0 0,-1 0 0 0,1 6 0 15,0-6 8-15,-4 5-8 0,3-5 0 0,1 3 0 16,-1 3 8-16,-3 6-8 0,4-7-15 16,-4 1-6-16,0-3-2 0,0 3 0 15,3-1-42-15,-3-5-9 0,0-6-2 0,0 0-508 0</inkml:trace>
  <inkml:trace contextRef="#ctx0" brushRef="#br0" timeOffset="3063.892">6421 1058 1862 0,'-11'11'52'0,"4"-5"13"0,3 6-52 0,-3-6-13 0,0 0 0 0,4 0 0 15,-1 0 0-15,4-6 0 0,0 0 0 0,0 0 0 16,0 0-35-16,0 0-6 0,-3-6-2 0,3-6 0 0</inkml:trace>
  <inkml:trace contextRef="#ctx0" brushRef="#br0" timeOffset="3750.421">6759 1328 1120 0,'0'0'32'0,"0"0"6"0,0 0-30 0,0 0-8 0,0 0 0 0,-3 6 0 16,3 0 87-16,-4 6 16 0,1-6 3 0,-1 8 1 16,4-2-30-16,0 0-5 0,0 0-2 0,0-1 0 15,0 4-32-15,-3-3-6 0,3 5-2 0,3-5 0 16,-3-3-22-16,0 3-8 0,0-1 0 0,0 1 9 15,-3-6-9-15,3 6 12 0,3-6-12 0,-3 8 12 16,0-8-12-16,0 0 0 0,4 6 0 0,-4-6 0 16,0-6 8-16,0 6-8 0,0 5 8 0,0-11-8 0,0 0 12 0,0 0-2 15,0 0-1-15,0-967 0 0,0 1934 3 16,0-967 0-16,0 0 0 0,0 0 0 0,0 0 13 0,0 0 3 16,0 0 1-16,0 0 0 0,0 0-7 0,0 0-2 15,0-11 0-15,-4 5 0 0,1 0-8 0,-1-6-1 16,1 6-1-16,-1-11 0 0,0 8-10 0,1 3 0 15,-1-6 9-15,4 0-9 0,-3 1 0 0,3-1 0 16,-4 3 0-16,4-3 0 0,-3 1 0 0,3-1 0 16,0 6 0-16,0-6 0 0,0 3 0 15,0-2 0-15,0-1 0 0,3 6 0 0,-3 0 0 16,0 0 0-16,4 0-8 0,3-2 8 0,-4 8-10 0,5-6 10 16,-1 6-12-16,3 0 12 0,-3 0-10 0,7 0 10 15,-3 0-8-15,-4 0 8 0,4 0 0 0,3 6-8 16,-4-1 8-16,4-2 0 0,0 3-8 0,-6 0 8 15,2 6-8-15,-3 0 8 0,4-1 0 0,3 1-10 16,-7 3 10-16,0 2 0 0,4 1 0 0,-1 3 0 0,-3-4 0 0,4 1 0 16,-4 8 0-16,3-8 0 0,-3 0 0 0,1 8 0 15,-1-8 0-15,0 5 0 0,0-2 0 0,0 2 0 16,3-5 0-16,-6 3 0 0,-1-4 0 0,1-5 0 16,-1 0-15-16,4 0 4 0,1-7 1 0,-5 4 0 15,-3-3-46 1,0-6-8-16,0 0-3 0,7 6 0 0,-3 6-129 15,-1-6-27-15</inkml:trace>
  <inkml:trace contextRef="#ctx0" brushRef="#br0" timeOffset="10734.605">4286 1302 518 0,'0'0'14'0,"0"0"5"0,0 0-19 0,0 0 0 0,0 0 0 0,0 0 0 15,0 0 73-15,0 0 11 0,0-6 3 0,0 0 0 16,0 0 6-16,0 0 2 0,0-6 0 0,4 7 0 15,-4-7-18-15,3 0-3 0,-3 3-1 0,4-8 0 16,-1 11-26-16,1-6-6 0,-1 0-1 0,1-3 0 16,-1 10-11-16,1-7-2 0,0 6-1 0,-4 0 0 15,0 0-6-15,0 6-2 0,0 0 0 0,0 0 0 16,0 0 2-16,0 0 1 0,-8 0 0 0,-2 6 0 16,-1 6-21-16,4 0 0 0,-7-7 0 0,-4 10 0 15,4 3 0-15,0-1 0 0,0 1 0 0,-3-3 0 16,-1 2 11-16,7 1-3 0,-6-3 0 0,-4 2 0 0,6 1 24 15,1-6 4-15,4 0 0 0,-4 2 1 0,-1-2-37 0,5-6-23 16,6 0 3-16,-6 6 1 0,3-1 19 0,0-8 16 16,0 3-4-16,-4 0 0 0,11-6-12 0,-4 6 0 15,-3 0 8-15,7-6-8 0,0 0 0 0,0 0 0 16,0 0 8-16,0 0-8 0,0 0 0 0,0 0 0 16,0 0 0-16,-3 6 0 0,-4-1 0 0,7 1-8 15,-4 0 8-15,4-6 0 0,0 0-12 0,-3 6 12 16,-1 3-12-16,4 3 12 0,0-1-19 0,-3-5 3 15,3 0 1-15,-4 6 0 16,4-6-16-16,0 0-3 0,0 8-1 0,0-8 0 0,0 6 35 0,0-6 0 16,0-6 0-16,0 12 0 0,4-1 0 0,-1-5 0 15,1-3 0-15,-1 3 0 0,4 0 0 0,-3-6 0 0,3 6 0 16,0 0 0-16,4 6 0 0,-1-7 0 0,1 1 10 16,-1 0-2-16,-3 0-8 0,0-3 0 0,4 3 0 0,0 0 0 15,-1-6 0-15,1 0 0 0,-1 0 0 0,1 0 0 16,0 0 0-16,3 0 8 0,-4-6-8 0,1 6 8 15,-4 0-8-15,3 0-16 0,1-9 4 0,0 9 0 16,3-6 20-16,-4 6 4 0,1 0 1 0,-1-6 0 16,5 0-13-16,-5 6-18 0,1 0 4 0,-8 0 1 15,8 0 13-15,-4-5 0 0,4 5 0 0,-4 0 0 16,0 0 0-16,0 0 0 0,0 0 0 0,-4 0 0 16,4 0-54-16,0 0-8 15,-3 5-2-15,3-5 0 0,0 0-102 16,-7 0-21-16,14 6-4 0,-14-6-1 0</inkml:trace>
  <inkml:trace contextRef="#ctx0" brushRef="#br0" timeOffset="160959.359">2663 4156 745 0,'0'0'16'0,"0"0"3"0,-7-3 1 0,7 3 2 0,-3 0-22 0,-4 0 0 0,7 0 0 0,-7 0 0 16,3-6 48-16,4 6 6 0,-10 0 1 0,10 0 0 16,-4-5-9-16,4 5-2 0,-3-6 0 0,3 6 0 15,-4-6-12-15,4 6-2 0,0 0-1 0,0 0 0 16,0 0-12-16,0 0-2 0,0 0-1 0,0 0 0 15,0 0-14-15,0 0 0 0,0 0 8 0,0 0-8 16,0 0 8-16,0 0-8 0,0 0 11 0,0 12-11 16,0-7 13-16,4 1-4 0,-4-6-1 0,0 6 0 15,0-6 2-15,0 6 0 0,3 3 0 0,-3-3 0 16,4 6 0-16,-4-7 0 0,3 1 0 0,-3 6 0 16,7-6 7-16,-7 9 2 0,4-4 0 0,-1-5 0 15,1 6 17-15,-4 0 3 0,3 0 1 0,1 2 0 16,-1-2-14-16,-3-6-2 0,4 12-1 0,-4-7 0 15,0 4 1-15,0 3 0 0,0-1 0 0,0-2 0 0,0 8-4 16,0-5-1-16,0 0 0 0,-4 2 0 0,1 4-7 16,-1-7 0-16,1 10-1 0,-1-4 0 15,1 4-2-15,-1-4 0 0,-3-2 0 0,7-3 0 16,-3-1-1-16,3 1 0 0,0-6 0 0,-4 2 0 16,4-14-8-16,0 6 10 0,0-6-10 0,0 0 10 0,0 0-2 0,0 0-8 15,0 0 12-15,4 12-4 0,-4-12-8 0,0 0 0 16,3 6 0-16,-3-6 0 0,7 6 0 0,0 0 0 15,-3 0 0-15,3-1 0 0,0-2 0 0,-4 3 0 16,5 0 0-16,-5 0 0 0,1 0-9 0,3 0 9 16,0-6 0-16,0 6 0 0,-4-6 0 0,4 6 0 0,-7-6 0 15,4 0 0-15,3 0-8 0,0 0 8 0,-4 5 0 0,5-5 0 16,-1 0-11-16,-4-5 11 0,4 5-10 0,4 0 10 16,-1 0-10-16,-3 0 10 0,0 0-10 0,1 0 10 15,-5 0 0-15,4 0-9 0,0 5 9 16,0-5 0-16,4 6 0 0,-4-6 0 0,3 9 0 0,-2-6-8 15,-1 0 8-15,3 3 0 0,1 0 0 0,-4-6-8 16,0 6 8-16,0-6 0 0,0 5 0 0,0-5 0 16,-3 6 0-16,3-6 0 0,-7 0 0 0,10 6 0 31,1-6-40-31,-4 6-7 0,0-6-1 0,0 0 0 16,0 6-97-16,0-12-20 0,0 6-4 0,4-12-1 0</inkml:trace>
  <inkml:trace contextRef="#ctx0" brushRef="#br0" timeOffset="161562.768">3291 4544 1263 0,'0'0'28'0,"-7"0"5"0,0 6 2 0,0 0 1 0,0 6-36 0,-3-6 0 0,6 5 0 0,-3-2 0 15,0 0 81-15,0 6 10 0,0-9 1 0,-4 5 1 16,1-11-37-16,-1 6-7 0,4 0-1 0,0-3-1 16,0 3-25-16,-4 0-5 0,8-6-1 0,-4 3 0 15,0 6-5-15,-4-9-2 0,11 0 0 0,-3 0 0 16,-4 6-9-16,3-6 0 0,4 0 9 0,0 0-9 15,-3 0 0-15,3 0 0 0,0 0 0 0,0 0-12 16,0 5 3-16,0 1 0 0,3 0 0 0,4 6 0 16,-7-9 9-16,7 3-10 0,4 0 10 0,-1-1-10 15,-3 1 10-15,4 0 0 0,-4 0 0 0,4 0 8 16,3 0-8-16,-4 0 0 0,1 0 0 0,-1 0 0 16,1-6 0-16,0 2 0 0,3-2 0 0,-7 3 0 15,3-3-17-15,-3 0-5 0,0-3-1 0,-3 1 0 16,3-4 23-16,-3 0 0 0,3 0 0 0,-4 0 0 15,1-6 0-15,-1 0 0 0,1 1 0 0,-4 2 0 16,3-3 0-16,-3 6 0 0,0-5 0 0,4 5 0 0,-4-6 0 16,0 6 0-16,3-3 0 0,-3 3 0 0,0 6 24 15,0 0 10-15,0 0 2 0,0 0 0 0,0 0-24 16,0 0-4-16,0 0 0 0,0 0-8 16,0 0 0-16,4 0 0 0,6 6 0 0,-6 3 0 0,0 0 0 0,-1 0 0 15,4 2 8-15,-3 1-8 0,3 3 0 0,-4 0 10 16,8-1-10-16,-4 4 8 0,-4 0-8 0,4-10 0 15,-3 10 0-15,3-6 8 0,0 0-8 0,0-1 0 16,4-2 0-16,-4-3 0 0,0 6 0 0,0-6 0 16,3-1 0-16,1 1 0 15,0-6-44-15,3 12-5 0,-4-12-1 0,1 6-745 0</inkml:trace>
  <inkml:trace contextRef="#ctx0" brushRef="#br0" timeOffset="162497.663">4547 4665 1011 0,'0'0'22'0,"0"0"5"0,0 0 1 0,0 0 0 0,-3 9-28 0,3-9 0 16,0 0 0-16,0 0 0 0,0 0 73 0,0 0 9 0,0 0 2 0,0 0 0 16,0 0 24-16,0 0 6 0,0 0 1 0,0 0 0 15,-4 0-68-15,4 0-14 0,0 0-2 0,0 0-1 16,0 0 2-16,0 0 0 0,0 0 0 16,0 0 0-16,-7 0-10 0,7 0-2 0,0 0 0 0,-7 0 0 15,0 11-11-15,7-5-9 0,0 6 12 16,-3 0-12-16,-5 2 0 0,8 10 0 15,0-6 0-15,-3-1 0 0,3 10 8 0,0-4-8 0,3-2 0 0,-3 2 0 16,0 1 0-16,0 2 0 0,8-2 0 0,-5-4 0 16,-3 10 0-16,4-1 0 0,-4-2 10 0,3 2-10 15,-3-2 10-15,0 2-10 0,4 3 12 0,-1-8-12 16,-3-4 13-16,0 4-4 0,4-6-1 0,-1-1 0 16,-3-2-8-16,0-3 8 0,0-1-8 0,4-5 8 15,-4-6 0-15,0 0 0 0,0 0 0 0,0 0 0 16,0 0 0-16,0 0 0 0,0-6 0 0,0 1 0 15,0-7-8-15,3 0 0 0,-3 0 9 0,4-2-9 0,-4-4 0 16,0-6 0-16,3-2 0 0,-3 8 0 0,0-11-9 0,-3 2 9 16,6-2-10-16,-6 3 10 0,3 2-8 0,0-8 8 15,0 8 0-15,0-8-9 0,-4 2 9 0,1 4 14 16,3-9-3-16,0 2-1 0,-7 4-10 16,3-3-17-16,1-12 4 0,-1 8 1 0,1-5 12 15,-1 9 0-15,4-1 0 0,-3 4 0 0,-5 3 0 16,5 2 0-16,6-5 0 0,-3 2 0 0,-3 10 0 0,3-4 0 15,3 9 0-15,5-5-9 0,-8-1 9 0,3 6 0 16,1 0 0-16,-1 4 0 0,-3-4 0 0,4 12 0 16,-1-6 0-16,4 0 0 0,-3 6 0 0,-1-6-8 15,4 12 8-15,4-6-8 0,-4 6 0 0,4 0 0 16,-1 0 0-16,1 0 0 0,-1 2 8 0,4 4-10 0,1 0 10 16,-5 6-10-16,1-7 10 0,-8-2-10 0,8 9 10 0,-1-6-10 15,-3 5-3-15,1-5-1 0,-5 9 0 0,1-10 0 16,-1 1-2-16,-3 6 0 0,0-9 0 0,0 8 0 15,-3 1-1-15,3-6-1 0,-4-4 0 0,1 1 0 16,-1 6 18-16,-3-9 0 0,0 0 0 0,0 0 9 16,0 5 16-16,3-5 3 0,-6-6 1 0,-4 9 0 15,-1-6 8-15,1 0 2 16,4-3 0-16,-4 0 0 0,3-6-16 0,0 0-3 0,1-3-1 0,-1 3 0 16,4 6-19-16,-3-5 0 15,3-1 0-15,-8-6 0 0,8 3-24 16,0-3-6-16,0 1-1 0,4-1 0 15,-1 0-109-15,4 6-21 0,0-6-5 0</inkml:trace>
  <inkml:trace contextRef="#ctx0" brushRef="#br0" timeOffset="163049.887">4967 4506 1036 0,'0'0'23'0,"0"0"5"0,0 0 0 0,0 0 1 0,0 0-29 0,0 0 0 0,0 0 0 0,0 0 0 16,0 0 57-16,0 0 6 16,0 12 1-16,4-6 0 0,-4-3 0 0,3 3 0 0,1 5 0 0,-4-5 0 15,0-6-52-15,3 6-12 0,1 0 0 0,-4-6 0 16,0 0 54-16,0 0 8 15,7 6 2-15,-4-6 0 0,4 0-52 0,0 0-12 16,4-6 0-16,-4 6 0 0,0-6 49 0,0 6 7 0,-3-6 2 0,3-6 0 16,0 4-41-16,0 2-8 0,0 0-1 0,0 0-8 15,0 0 8-15,0 0-8 0,-3 0 0 0,3 6 0 16,-7 0 0-16,0 0 0 0,3-6 0 0,1 1 0 16,-4 5 0-16,0 0-9 0,0 0 9 0,0 0-8 15,0 0-16-15,0 0-4 16,0 0 0-16,-7 0 0 0,0-6 16 0,-4 3 2 0,0 3 1 0,1 0 0 15,-1 0 9-15,1 3 8 0,3-3-8 0,-4 6 11 16,-3-6 1-16,3 5 0 0,-3 1 0 0,4 0 0 16,-4 0 8-16,3 0 3 0,-3 6 0 0,0-9 0 0,7 3-23 0,-4 5-18 15,8-5 3-15,-4 12 1 0,-4-12 14 16,7 5-9-16,1 1 9 0,-1 3-8 16,1-3 8-16,3-6 0 0,3 5 0 0,-3-2 0 15,0 3 12-15,4-6 5 0,3 6 1 0,0-7 0 16,-3 1-18-16,3 0 0 0,3 6 0 0,-3-6 0 0,4-3-12 0,-1 3-7 15,5-1-1-15,6 7 0 0,-4-12 1 0,1 12 0 16,3-12 0-16,-7 6 0 16,4-6-85-16,0 0-18 0,-4 0-3 0</inkml:trace>
  <inkml:trace contextRef="#ctx0" brushRef="#br0" timeOffset="163500.794">5299 4474 1249 0,'0'0'27'0,"0"0"5"0,0 0 2 0,-4 9 2 0,4-4-28 0,-3 1-8 15,3 0 0-15,0 6 0 0,0 0 57 0,0-3 11 0,0 2 1 0,3 1 1 16,-3 0-6-16,4 0 0 0,-1 2-1 0,1 4 0 16,-1-6-32-16,1-1-7 0,-1 1 0 0,1-3-1 15,-1 3 0-15,1 0 0 0,3-7 0 0,-3 7 0 16,-1 0-9-16,-3-6-2 0,4 0 0 0,-1 2 0 15,-3 4-12-15,4-6 11 0,-4-6-11 0,0 0 10 16,0 0-10-16,0 0 8 0,0 0-8 0,0 0 8 16,0 0 4-16,0 0 0 0,0 0 0 0,0 0 0 15,0 0 16-15,0 0 3 0,-4-6 1 0,4 0 0 0,-3-2-12 0,-1-1-1 16,1 0-1-16,-1-9 0 0,0 7-7 0,1-7-2 16,-4 3 0-16,3-2 0 0,1 5-9 0,-1-6 0 15,-3 3 9-15,4 4-9 0,-1-7 0 0,1 0-16 16,3 4 2-16,-7-10 1 0,3 7 13 0,-3-4 0 15,3 9 0-15,-6-5 0 0,6 5 0 0,1-3 0 16,-1 3 0-16,4 6 0 0,0 1 0 0,-3-1 16 16,3-6-3-16,0 12-1 0,0 0-24 15,0 0-6-15,0 0-1 0,0 0 0 16,10 6-30-16,4 0-7 0,1-6 0 0,-5 6-1 0,4-1 39 0,4 1 8 16,-4 0 2-16,0 0 0 15,-3-3-39-15,3 3-7 0,0 0-2 0,0 0 0 16,-7 0-6-16,7-1-2 0,-3-5 0 0,3 6-409 15,0 0-83-15</inkml:trace>
  <inkml:trace contextRef="#ctx0" brushRef="#br0" timeOffset="164099.813">5743 4433 1270 0,'0'0'56'0,"0"0"12"0,0 0-54 0,0 0-14 0,0 0 0 0,0 0 0 16,-7 0 53-16,0-6 8 0,4 6 2 0,-1-6 0 0,-3 0 1 0,3 3 0 15,4 3 0-15,-10-3 0 0,3 6-52 0,3 0-12 16,4-3 0-16,-7 6 0 0,0 0 0 0,0-6 0 15,4 0 0-15,-1 6 0 16,-3-1 0-16,4 7 0 0,-5-6 0 0,1 0 0 0,0-6 0 0,4 12 0 16,-1-3 0-16,1-4 0 0,3-5 0 0,-4 6 0 15,1 0 0-15,3-6 0 0,0 0 0 0,-4 6 0 16,4 6 0-16,-3-6 0 0,3-6 0 0,0 0 0 16,0 6 0-16,0-6 0 0,0 0 0 0,0 0 0 15,0 0 0-15,0 0 0 0,7 0 44 0,0 0 5 0,0-6 2 16,3 0 0-16,1 0-31 0,0 0-5 15,-4-6-2-15,7 6 0 0,-4-5 41 0,1 2 8 16,3-3 2-16,-3 6 0 0,-1-6-52 0,4 7-12 16,-3 5 0-16,3-6 0 0,0 0 0 0,-7 6 0 0,4 0 0 15,-1 0 0-15,4 0-11 0,-7 6-5 0,1 0 0 16,2 5-1-16,-3 1 7 0,-3 3 2 0,-1 2 0 0,1-5 0 16,-4 12 8-16,3-10-12 0,-3 4 12 0,0 6-12 31,-3-7-16-31,-1 10-4 0,-3-10-1 0,0 7 0 0,0-4 54 0,0-8 11 0,-4 6 3 15,4-6 0-15,0-4-56 16,0-2-11-16,0 12-3 0,0-6 0 0,4-6 79 0,-1-4 16 0,4-2 4 0,0 0 0 16,0 0-75-16,-3-2-14 0,-5 2-3 15,1-6-1-15,-3 0-5 0,3 0-1 0,3 0 0 16,-3 0 0-16,4-6-23 0,-1 4-5 0,1-1-1 16,-4 3 0-16,3 3-72 0,1-9-16 0,-5-5-2 15,1-1-1-15</inkml:trace>
  <inkml:trace contextRef="#ctx0" brushRef="#br0" timeOffset="164691.259">6227 4568 1616 0,'-8'0'36'0,"5"0"7"0,-4-12 1 0,0 6 1 0,3 0-36 0,-3 0-9 0,4 1 0 0,-1-1 0 15,1 3 64-15,-1-3 10 0,1-6 2 0,-1 6 1 16,4 6-37-16,-3-6-7 0,3 6-1 0,0 0-1 15,0 0-20-15,0-6-11 0,-4 1 12 0,4 5-12 16,0 0 0-16,0 0 0 0,0 0 0 0,0 0 0 16,-3 5 0-16,-1 1-11 0,0 6 0 0,-6 0 0 15,6 0 11-15,1 2-10 0,-4 4 10 0,0 0-10 16,7 2 10-16,-4 4-8 0,1-7 8 0,-1 1-8 0,1-3 8 16,3 2 0-16,0 1 0 0,0-6 0 15,3-4 0-15,1 4 0 0,-1 0 8 0,1 0-8 16,-1-6 17-16,4 0-1 0,-7-6 0 0,7 2 0 0,-7-2 3 0,11 3 0 15,-4-3 0-15,0-5 0 0,4-1-8 0,-4 0-2 16,0 0 0-16,0 0 0 0,3-6 1 0,-3 0 0 16,4 1 0-16,-4 2 0 0,0-3-10 0,0 0 12 15,-3 1-12-15,3-4 12 0,0 3-12 0,-4-5 12 16,4 5-12-16,-3 6 12 0,-4-12-12 0,0 9 0 16,0 4-10-16,-4-1 10 0,-3-6-20 0,0 6 3 15,0 0 0-15,0-6 0 0,-3 7-3 0,-5-1-1 0,5 3 0 16,-4-3 0-1,0 0-5-15,3 6-1 0,1 0 0 0,-8 6 0 0,7 0 8 16,1-3 2-16,-1 3 0 0,4 5 0 0,-4 1-6 0,8 6-1 0,-4-4 0 16,3 10 0-1,4-6-16-15,0-7-3 0,4-2-1 0,-1 9 0 16,1-6-92-16,-1-1-20 0,1 1-3 0,0-3-1 0</inkml:trace>
  <inkml:trace contextRef="#ctx0" brushRef="#br0" timeOffset="165304.007">6452 4550 1267 0,'0'0'28'0,"0"0"5"0,0 0 2 0,0 0 1 15,0 0-36-15,0 0 0 0,0 0 0 0,0 0 0 0,0 0 58 0,0 0 5 16,0 0 1-16,0 0 0 0,0 0 0 0,0 0 0 16,0 0 0-16,0 0 0 0,0 0-14 0,0 0-2 15,0 6-1-15,0 6 0 0,4 0-25 0,-4-7-5 16,3 7-1-16,-3 3 0 0,4-3 0 0,-4 5-1 15,3 4 0-15,1-3 0 0,-4-1-15 0,3-5 11 0,-3 3-11 16,0 2 10-16,0-5-10 0,0 0 0 0,0-12 0 16,0 0 8-16,0 0 4 0,0 0 1 0,0 0 0 0,0 0 0 15,0 0 15-15,4-6 4 0,-4 0 0 0,0-6 0 16,4 6-16-16,-4-2-2 0,0-7-1 16,0 0 0-16,0-2-13 0,0 2 0 0,0-3 8 15,0 6-8-15,3-5 0 0,-3-1 0 0,0 3 0 0,0 4 0 16,0-7 0-16,4 6-12 15,-1 3 12-15,1 1-10 0,-1-1 1 0,1 3 0 0,-1 0 0 0,1 0 0 16,-1 0-3-16,-3 6-1 0,0 0 0 16,0 0 0-16,0 0-4 0,14 6-1 0,-3-6 0 0,0 6 0 15,-1 6 10-15,-3-6 8 0,4 0-12 0,-1 2 12 16,1 4-11-16,0-6 11 0,-4 6-10 0,3 0 10 16,1-4 0-16,3 4 0 0,-7 6 0 0,0-6 0 15,4-7 0-15,-4 7 0 0,0 0 0 0,0-3 0 16,0-3 0-16,0 5 0 0,-4 1 0 0,1 0 0 15,-1-6-17-15,-3 3-7 0,0-4-2 0,0 7 0 16,0 0 26-16,0-6 9 0,0 6 0 0,-3-6 0 16,3-1-57-16,0 1-11 0,0 3-2 0,0-3-1 15,0-6-168-15,0 0-34 0</inkml:trace>
  <inkml:trace contextRef="#ctx0" brushRef="#br0" timeOffset="165944.916">6900 4624 1267 0,'0'0'28'0,"0"0"5"0,0 0 2 0,0 0 1 0,0 0-36 0,0 0 0 0,0 0 0 0,0 0 0 16,0 0 89-16,0 0 11 0,0 0 3 0,0 0 0 15,0 0-63-15,0 0-12 0,0 0-2 0,0 0-1 16,0 0-25-16,0 0 0 0,0 0 0 0,0 6 0 16,0-1 44-16,0 7 3 0,0-3 1 0,4-3 0 15,-4 6-26-15,0-6-5 0,3 5-1 0,1-5 0 16,-4 6 6-16,0-3 1 0,0 0 0 0,0-1 0 15,0 4-15-15,3-6-8 0,-3-6 10 0,0 0-10 0,0 0 10 0,0 0-10 16,0 0 10-16,0 0-10 0,0 0 20 0,0 0-3 16,0 0 0-16,0 0 0 0,0 0-6 15,0 0-2-15,0 0 0 0,0 0 0 16,0 0-9-16,0 0 0 0,4 0 0 0,0-12 0 0,-1 12 0 0,1-6 0 16,-1-2-10-16,1 2 10 0,-1 0 0 0,1 0 0 15,-4-6 0-15,3 0 0 0,1 1 0 0,-1 2 0 16,-3-6 0-16,4 6 0 0,-1-2 0 0,1-7 0 15,-1 6 0-15,-3-3 0 0,4 4 0 0,-1 5 0 16,4-12 0-16,-3 12 0 0,0-8 0 0,-1 8 0 0,1 0-10 16,-1-6 10-16,4 12-8 0,-3-6 8 0,3 6-10 0,-7 0 10 15,3 0-13-15,8 6 3 0,-8-6 1 16,1 6 0-16,3 6 9 0,0-9-10 0,-3 5 10 0,3 7-10 16,0 3 10-16,-4-1 0 0,4-2 0 0,0 9-8 15,-3-1 8-15,-1-5 0 0,1 2 0 16,-1 4 8-16,1-6-8 0,3 2 12 0,-3-2-4 0,-1-6 0 15,-3 2-8-15,7 4 0 0,-3-6 0 0,3-1 0 16,-4-5 0-16,1 0 0 0,-4-6 0 16,10 9 0-16,-10-9-29 15,0 0-11-15,4 0-1 0,-4 0-1 16,7 0-70-16,0 0-13 0,-3-6-3 0,3-3-614 0</inkml:trace>
  <inkml:trace contextRef="#ctx0" brushRef="#br0" timeOffset="166437.797">7225 4618 1497 0,'0'0'32'0,"0"0"8"0,0 0 0 0,0 0 4 0,0 0-36 0,0 0-8 15,0 6 0-15,0-6 0 0,0 6 55 0,0-6 9 16,0 0 1-16,7 0 1 0,0 0-3 0,0 0-1 15,0 0 0-15,4 0 0 0,-4 0-62 0,3-6-15 16,1 6-1-16,-1-6-1 0,5 0 17 0,-5-3 0 0,4 3 0 16,-3 0 9-16,-4 0-9 0,4 1 0 0,-4-1 0 0,3 0 0 15,-3 6-11-15,-7 0 11 0,11-12-8 0,-11 12 8 16,7-6 0-16,-7 6 0 16,0 0 0-16,0 0 0 0,3-6 0 0,-3 6 9 0,4-11-9 0,-4 11 10 15,0 0-2-15,3-9-8 0,-3 9 12 0,-3-6-4 16,-1 0-8-16,1 0 8 0,-1 0-8 0,4 0 8 15,-14 6-8-15,7-6 0 0,0 6 0 0,0 0 8 16,-4-5-8-16,1 10 0 0,-1-5 0 0,-3 0 0 16,4 6 33-16,-1 0 5 0,0 0 1 0,4 0 0 15,0 6-63-15,4-6-12 0,-8 8-2 16,4-2-1-16,4 12 39 0,-1-13 0 0,1 10 0 0,-1-3 0 16,4-1 0-16,4 4 0 0,-4-4 0 0,3 7 0 15,1-9 8-15,-1 2 8 0,4 1 3 0,-3 0 0 16,6-4-19-16,-6 10 10 0,6-12-10 0,-3 5 8 15,4-2-24-15,3 2-6 0,-3 1-1 0,-1-9 0 16,4 3 23-16,1-1 0 0,-5-5 0 0,8 6 0 16,-8-6-19-16,5 0 1 0,-1-6 0 0,0 0 0 15,3 0-19-15,-3 0-4 0,1 0-1 16,-1 0-494-16,0 0-98 0</inkml:trace>
  <inkml:trace contextRef="#ctx0" brushRef="#br0" timeOffset="167324.361">9031 4574 1314 0,'0'0'28'0,"0"0"7"0,0 0 1 0,0 0 1 0,0 0-29 0,-3-6-8 0,-4 6 0 0,3-12 0 16,-3 12 68-16,0 0 13 0,-4-6 3 16,1 6 0-16,-1 0-12 0,-3 0-1 0,0 0-1 0,-4 6 0 15,4-6-34-15,-7 12-6 0,0-12-2 0,0 6 0 16,-1 5-28-16,-2-2 0 0,3 0 0 0,-4 6 0 15,0-3 28-15,1-1 8 0,6 4 3 0,-3-3 0 16,3 0-30-16,4-1-9 0,0 7 0 0,3-9 0 16,1-3 0-16,3 5 0 0,0 1-10 0,0 0 10 15,3 0-12-15,0-6 12 0,4 2-10 0,4 10 10 16,-4-12-8-16,4 6 8 0,-1-6 0 0,4-1-9 16,4 7-14-1,-1-3-2-15,1-3-1 0,3 0 0 0,0 0 26 0,0-1 0 0,4-5 0 0,0 6 0 16,-1-6 0-16,4-6 0 0,-3 6 0 0,3-5 0 15,-3-1 0-15,-1-6 0 0,1 3 0 0,0-3 0 16,-4 1-10-16,0 5 10 0,0-6-12 0,-3-3 12 16,-1 6-40-1,1 1-2-15,-4-4 0 0,0 6 0 0,0-6 15 0,-4 6 3 0,1-2 1 0,-4 8 0 16,0 0 23-16,0 0-11 0,4-3 11 0,-4 3-8 16,0 0 8-16,0 0-10 0,0 0 10 0,0 0-10 15,0 0-1-15,3 5 0 0,1 1 0 0,3 6 0 16,-4 0 11-16,-3 0 0 0,4-4 0 0,-4 10 0 0,3 0 0 0,1-6 0 15,-1-1 10-15,-3 10-10 0,4-4 0 0,3 1 0 16,0-6 0-16,-4 3 0 0,4 2 0 0,1 1 0 16,-5-6 0-16,8 2 0 0,-4-2 0 0,0 0 0 15,0 0 0-15,0-4 0 0,0 4-16 0,-4 0-5 0,-3-12-2 16,11 6-685-16</inkml:trace>
  <inkml:trace contextRef="#ctx0" brushRef="#br0" timeOffset="167728.447">8654 3915 1134 0,'0'0'24'0,"0"0"6"0,0 0 1 0,0 0 1 0,0 0-32 0,0 0 0 15,-4 6 0-15,-3 0 0 0,4 0 58 0,-5 0 5 16,5 0 1-16,-1 5 0 0,1-5 8 0,-1 3 1 15,1 3 1-15,3 5 0 0,-4-5-32 0,4 0-6 16,4 9-2-16,-1-4 0 0,4 1-14 0,4 5-4 0,-4 4 0 16,7-4 0-16,0 4-31 0,0-4-6 15,1-2-2-15,2 2 0 0,1 1 23 16,-4-4 0-16,4-2 0 0,3 6 0 0,-4-13 10 0,1 4 6 16,3 3 2-16,0-12 0 15,-3 5-156-15,3-5-31 0,18 6-7 0,-11-3 0 0</inkml:trace>
  <inkml:trace contextRef="#ctx0" brushRef="#br0" timeOffset="168902.006">9991 4550 1072 0,'0'0'24'0,"0"0"4"0,0 0 2 0,0 0 0 0,-4 6-30 0,4-6 0 0,0 0 0 0,0 0 0 0,0 0 52 0,-3 12 4 16,3-6 0-16,0 0 1 16,0 2-14-16,0 4-3 0,0 6-1 0,0-6 0 0,3 5-11 0,-3 1-3 15,4 2 0-15,3 4 0 0,-4-9-25 0,1 8 8 16,-4 1-8-16,7 2 0 15,-4-2 10-15,1 2-10 0,-1-2 12 0,1-1-12 0,-1-5 9 0,-3 2-9 16,4-8 0-16,-4 6 9 0,0-12-1 16,4 2 0-16,-4 4 0 0,0-6 0 0,0-6 20 0,0 0 4 15,0 0 1-15,0 0 0 0,0 0 39 0,0 0 7 16,-8-12 1-16,1 1 1 0,4 2-71 0,-1-3-10 16,1-6-11-16,-1-2 3 0,1 2 20 0,3-5 5 15,-4-1 1-15,4-2 0 0,4 2-18 0,-4-2 0 16,0 8-13-16,3-11 5 0,1 14 8 0,3-9-10 15,-4 4 10-15,4 2-10 0,-3 1 10 0,3 5 0 0,0-6-9 16,-3 9 9-16,3-2-10 0,0 5 10 0,-4 0-13 0,4 6 5 16,0-6 8-16,0 6-13 0,4 0 5 0,-4 6 8 15,0-6-12-15,0 0 12 0,4 12-12 0,-4-7 12 16,3 4-14-16,-3 9 5 0,4-6 1 0,0 5 0 16,-4-2 8-16,0 3 0 0,0-1 0 0,0 1 0 15,0-6 0-15,0 2 0 0,-3 4 8 0,-1-6-8 16,4 0 0-16,-3-4 0 0,-1-2 0 0,-3 6 8 15,4-6-8-15,-4-6 8 0,0 0-8 0,0 0 8 16,0 0-8-16,0 0 12 0,0 0-4 0,0 0 0 16,0 0-8-16,0 0 0 0,0 0 0 0,3-6 0 15,1-6-19-15,-1 6 2 0,1-2 0 0,-1-4 0 16,1 6 2-16,-1 0 1 0,-3-6 0 0,4 0 0 16,3 4 6-16,-4-1 8 0,1 0-13 0,0-3 5 0,3 6 8 15,-4 1-12-15,1-7 12 0,3 3-12 0,0-3 12 0,0 0 0 16,0 7 0-16,0-7 0 0,0 6 0 0,0-9 0 15,4 6 0-15,-4 6-8 0,0-2 8 0,0 5 0 16,-4 0-9-16,8 0 9 0,-4 0-10 0,0 5 10 16,0 4-13-16,0 9 5 0,0-6-2 0,4-1 0 15,-4 10 0-15,0 3 0 0,-4-1 10 0,1 1 0 16,3 8 0-16,0-9 0 16,-7 4 0-16,4 2 0 0,-4-8 0 0,0 2 0 0,0 1 12 0,0-4-3 0,0-2 0 0,0-6 0 15,0 0 0-15,3-4 0 0,-3 4 0 0,0-12 0 16,0 0-9-16,0 0 8 0,0 0-8 0,0 0 8 31,4-6-28-31,-1-5-5 0,4 2-2 0,0-3-732 0</inkml:trace>
  <inkml:trace contextRef="#ctx0" brushRef="#br0" timeOffset="169423.477">10756 4650 1447 0,'0'0'32'0,"0"0"6"0,0 0 2 0,0 0 0 0,0 0-32 0,0 0-8 0,-7 0 0 0,7 0 0 16,0 0 10-16,0 0 0 0,0 0 0 0,0 0 0 0,0 0 23 0,0 0 5 16,0 0 1-16,0 0 0 0,-7 0-27 15,0 0-4-15,0 6-8 0,7-6 11 0,-4 3-11 0,-3 3 0 16,4 3 0-16,-1-3-11 15,-3-1-21-15,4 7-4 0,-4 0 0 0,3-3-1 0,1 2 37 0,-1 7 0 16,1 0 0-16,3-6 0 0,-4 8 43 0,1-2 16 31,-1-6 3-31,4 8 1 0,-4-2-24 0,4-1-5 0,0 1-1 0,4-9 0 0,0 8-12 0,-1-11-2 16,-3 6-1-16,4 0 0 0,3-6-5 0,0-6-1 16,-7 0 0-16,7 3 0 0,0 0 1 0,3-3 0 15,-10 0 0-15,11 0 0 0,0-6-1 0,-1 0 0 16,1 0 0-16,-1 0 0 0,-3-6-3 0,4 1-1 0,-4-1 0 15,0 3 0-15,-3-9-8 0,3 1 10 16,-4 5-10-16,1-3 10 0,-1 4-10 0,-3-1 0 16,0 0 9-16,0-3-9 0,-3 4 0 0,3-1 9 0,-4 0-9 15,-3 0 0-15,4 6 0 0,-4-8 0 0,-1 2 0 0,-2 0-12 16,3 6 4-16,-4-5 8 0,-3-4-13 16,4 6 5-16,3 0-2 0,-1 3 0 0,-2 6 0 0,3 0 0 15,7 0-12-15,-7 0-2 0,0 6-1 0,0 3 0 16,0 0-27-1,3 6-4-15,-7 2-2 0,4 1 0 0,0 2 46 0,0 4 12 0,4-6 0 0,3 2 0 16,0 4-56 0,-4-13-8-16,8 7-3 0,-4-3 0 15,0-4-97-15,3-5-20 0,8 12-4 0,-11-18-1 0</inkml:trace>
  <inkml:trace contextRef="#ctx0" brushRef="#br0" timeOffset="169872.67">10971 4647 1267 0,'0'0'28'0,"0"0"5"0,0 0 2 0,0 3 1 0,-3 9-36 0,-1 0 0 0,4-6 0 0,-3 5 0 15,3 7 58-15,0-6 5 0,-4 2 1 0,1 4 0 16,3-6-18-16,-4 2-3 0,4 4-1 0,0 0 0 15,0-12-4-15,0 11-1 0,0-8 0 16,0 3 0-16,4-6 10 0,-4-6 1 0,0 0 1 0,0 0 0 16,0 0-38-1,0 0-11-15,0 0 0 0,0 0 0 0,3 0 27 0,1-12 1 16,-1-3 0-16,1-2 0 0,3-1-28 0,0-6 8 0,0 10-8 0,-3-10 0 16,3 4 0-16,0 8-11 0,-4-6 1 0,4 7 0 15,-3-4 10-15,-1 6 0 0,1 0-9 0,3-3 9 16,-4 12-20-16,-3 0 1 0,0 0 0 0,0 0 0 15,4 0-7 1,-1 6-2-16,5 3 0 0,-5 6 0 0,-3 0 11 0,4-4 1 0,-4 7 1 0,0 8 0 16,0-2 15-16,-4-6 0 0,1 8 0 0,-1-2-9 15,4 2 9-15,0-3 0 0,-4 1-9 0,4-3 9 16,0 2 0-16,0-2 0 0,4-4 0 0,-4 1 0 16,4-6 0-16,-1-6 0 0,-3 2 8 15,4 4-8-15,3 0 11 0,-4-12-3 0,1 6-8 0,3 0 12 16,-4-6-31-16,4 0-6 0,0-6-2 15</inkml:trace>
  <inkml:trace contextRef="#ctx0" brushRef="#br0" timeOffset="172842.077">12030 4530 961 0,'0'0'20'0,"0"0"5"0,0 0 1 0,0 0 2 0,0 0-28 0,0 0 0 0,0 0 0 0,0 0 0 15,0 0 105-15,0 0 15 16,0 0 4-16,0 0 0 0,-7 0-80 0,0 3-15 0,0-1-3 0,0 1-1 16,-1 3 15-16,1 0 4 0,4-6 0 0,-4 6 0 15,3-6-22-15,-3 12-4 0,0-12-1 0,0 6 0 16,0-6-9-16,-4 6-8 0,4-1 9 0,-3 1-9 15,-1-3 0-15,4 6 0 0,-3 6 0 0,3-3 0 16,-1-7 0-16,1 7 0 0,0-12 9 0,0 15-9 16,0 3 0-16,4-1 0 0,-1-5 0 15,1 0 0-15,3 8 0 0,0-2 0 0,0 0-11 0,0-10 11 16,0 4 0-16,0 0 0 0,0 6 0 0,3-7-8 16,1 4 8-16,3-3 0 0,-4-6 0 0,4-1-8 15,-3 7 8-15,-1-6 0 0,4 0 0 0,-3-6 0 16,3 0 0-16,0 0 0 0,0-6 0 0,0 6 0 15,0-12 0-15,0 12 0 0,0-6 0 0,4 1 0 16,0-13 0-16,-1-3 0 0,1 4 0 0,3-7 8 16,-4 4-8-16,1-10 0 0,0-2 0 0,-1 3 8 0,1-4-8 15,-1 4 0-15,1-4 0 0,0-2 0 0,-4 3 0 0,0-3 0 16,0 2 0-16,0-8 0 0,0 9 0 0,-4-6 0 16,1-4 0-16,-1-2 8 0,1 6-8 0,-1 3 0 15,-3 2 0-15,0-2 8 0,-3 3-20 0,-1 8-4 16,1-8-1-16,-4 8 0 0,0 1-5 0,3 2-1 15,-3-2 0-15,0 8 0 0,0 3 11 0,0 1 1 16,0 5 1-16,0 0 0 0,0 6-6 0,3 0-2 16,-3 6 0-16,0 0 0 0,4 5 18 15,-4 4 0-15,3 3 0 0,1-1 0 16,-1-2-55-16,-3 14-7 0,3-5-2 0,1 8 0 0,-1-2 103 0,1 2 20 16,-1 3 4-16,-3 9 1 0,7 0-48 0,0-2-8 0,-3 2-8 15,3 0 9-15,0-6 10 0,3 3 1 16,-3 3 1-16,4-5 0 0,-1 2 7 0,1 3 0 0,-1-6 1 15,1 3 0-15,3-3-16 0,-7-8-3 16,4-4-1-16,-1 10 0 0,1-4-9 0,-1-9 0 0,-3 7 0 0,4-4 0 16,-4-2 0-16,3-4 0 0,-3-2 0 0,4-6 0 15,-4-1 31-15,0-2 4 0,0-3 1 0,0 0 0 16,3 0-58-16,-3 0-11 16,0-6-3-16,0 0 0 0,0 0-22 0,0 0-5 15,0 0-1-15</inkml:trace>
  <inkml:trace contextRef="#ctx0" brushRef="#br0" timeOffset="173420.165">12319 4650 1044 0,'0'0'23'0,"0"0"5"0,0 0 0 0,0 0 1 0,0 0-29 0,0 0 0 0,0 0 0 0,0 0 0 16,0 0 29-16,0 0 0 0,0 9 0 0,4-3 0 15,-1 3 1-15,-3-3 0 0,4-1 0 0,-1 7 0 16,1 0 12-16,-1 3 2 0,1 2 1 0,-1-5 0 15,1 0-9-15,-1 0-3 0,1 2 0 0,-1 4 0 16,1 0-4-16,-4-1-1 0,3 4 0 0,1 8 0 16,-1-11-2-16,1 2-1 0,-4-2 0 15,-4-6 0-15,4 2 6 0,4 4 1 16,-8-6 0-16,4-6 0 0,0 0 0 0,0-6 0 0,0 0 0 0,0 0 0 16,0 0 2-16,0 0 1 0,0-6 0 0,-3 0 0 15,-1-6-19-15,4 6-3 0,-3-14-1 0,-1 8 0 16,1-12-12-16,3-2 0 0,-4 2 0 0,1-5 0 15,-1 3 0-15,4 2 0 0,-3-2-10 0,-1 2 10 16,1-5-39-16,3 14-2 0,0-9-1 16,-4 4 0-16,4 2 42 0,-3 1 20 0,3 5-1 0,-4-6-1 15,4 3-29-15,0 4-5 0,-3 5-2 0,3-6 0 0,0 6 18 16,3 0 0-16,-3-3 0 0,-3 7 0 0,3 2 0 0,0 0 0 16,0 0 0-16,0 0 0 0,0 0 0 0,0 0-10 15,0 0 10-15,14 0-8 0,-4-3 8 0,4 3-13 16,-3 0 5-16,-1 3 8 15,1-1-50-15,3 1-2 0,-3 3-1 16,3 0 0-16,0 0-9 0,-3 6-2 0,3-6 0 0,0 0 0 16,-4-1-81-16,1-5-17 0,-4 6-3 0,0 0-1 0</inkml:trace>
  <inkml:trace contextRef="#ctx0" brushRef="#br0" timeOffset="173962.908">12767 4662 1162 0,'0'0'25'0,"-7"0"6"0,-4 3 1 0,1 0 1 0,-1 3-33 0,1-6 0 0,-4 6 0 0,-1-1 0 16,5 1 72-16,-1 0 7 0,4 6 1 0,-3-6 1 15,3 3-55-15,-1 2-11 0,1-5-3 0,0 6 0 16,4 0-12-16,-1 0 0 0,4 2 0 0,-3 4 0 0,-4-12 28 0,3 6 2 16,4-1 1-16,0 4 0 0,0-3-14 0,0-1-2 15,-3-5-1-15,3 12 0 0,3-12-14 0,1 3 11 16,-4-3-11-16,3-1 10 0,4 1 1 0,0 6 0 16,-3-6 0-16,3 0 0 15,0-6-11-15,0 6 0 0,0-6 9 0,4 0-9 0,-4 0 56 0,0-6 6 16,3 6 2-16,-3-6 0 0,1 0-52 0,-1-6-12 15,0 1 0-15,0-1 0 0,0-3 0 0,0-3-18 16,-4 1 4-16,4-4 1 0,-3 4 21 0,-1-1 4 16,1 0 0-16,0 4 1 15,-4-4-61-15,0 6-13 0,0-5-3 0,0 5 0 0,0-3 52 0,-4 3 12 16,4 7 0-16,-4-7 0 0,4 6 0 0,-3 0 0 0,-1-3 0 16,1 3 0-16,-4 0 0 0,3 1 0 15,-3 5 0-15,0-6 0 0,0 6 12 0,0 0 4 0,-4 6 2 0,4-6 0 16,-3 0-29-16,-1 0-5 0,1 5-2 15,-1 1 0-15,4 9 29 0,0-3 5 0,0 0 2 16,0 5 0-16,3-2-29 0,-3 2-5 0,4 1-2 16,-1 6 0-16,1-10 18 0,3 10 8 0,-4-6-8 15,4 2 12 1,4-2-66-16,-4-1-14 0,3 1-2 0,1-6-1 16,3 2 6-16,-4-8 1 0,4 6 0 0,0 0-538 0</inkml:trace>
  <inkml:trace contextRef="#ctx0" brushRef="#br0" timeOffset="174353.967">13067 4809 1036 0,'0'0'23'0,"0"0"5"0,0 0 0 0,0 0 1 0,0-6-29 0,0 6 0 16,0 0 0-16,0 0 0 0,0 0 108 0,0 0 16 0,0 0 4 0,0 0 0 16,0 0-103-16,0 0-25 0,0 0 0 15,-4 0 0-15,-3 6 36 0,0 0 3 0,4 0 0 0,-1 5 0 16,1-5-13-16,-1 3-2 0,1 3-1 0,-1-6 0 15,1 5-8-15,3 1-2 0,-4 0 0 0,4-6 0 16,-3 0-13-16,3 3-15 0,0-4 3 0,-4 7 1 16,4-6 11-16,0 0 0 0,0 0 0 0,0 3 0 15,0-3 0-15,0-6 0 0,0 0 0 0,0 0 0 16,0 0-53 0,0 0-9-16,0 0-2 0,0 0 0 0,0 0-102 15,4-9-21-15,-1-15-4 0,1-2-1 0</inkml:trace>
  <inkml:trace contextRef="#ctx0" brushRef="#br0" timeOffset="174523.284">12954 4321 1486 0,'0'0'32'0,"-4"0"8"0,4 0 0 0,-7 0 3 0,7 0-35 0,0 0-8 0,0 0 0 0,0 0 0 15,0 0 46-15,0 0 7 0,0 0 2 0,0 0 0 16,0 0-67-16,-3-6-14 0,3 0-2 0</inkml:trace>
  <inkml:trace contextRef="#ctx0" brushRef="#br0" timeOffset="174917.594">13353 4024 1120 0,'0'0'32'0,"0"0"6"0,0 0-30 0,-4 6-8 0,1 0 0 0,-1 3 0 16,1 2 80-16,-1 1 14 0,0 0 3 0,1 5 1 15,3-2-24-15,-4 3-5 0,4 5-1 0,0 4 0 16,0-4-44-16,0 10-10 0,0-4-2 0,0 3 0 16,4 4-3-16,-4-10-1 0,3 9 0 0,1-2 0 15,0-4 2-15,-1 3 0 0,1-2 0 0,-1-4 0 16,1 4 1-16,-4-4 0 0,3 4 0 0,1 2 0 16,-4-3-1-16,0-2 0 0,0 2 0 0,0 1 0 0,0-10-10 15,-4 4 12-15,1-7-12 0,3 10 12 0,-4-10-12 16,4 4 10-16,-3-3-10 0,-1-7 10 0,4 7-10 0,-3-6 0 15,3 0 9-15,-4 2-9 0,4-8 0 16,0 0 0-16,0-6-12 0,0 0 4 16,0 0-61-16,0 0-12 0,0-6-3 0</inkml:trace>
  <inkml:trace contextRef="#ctx0" brushRef="#br0" timeOffset="175200.401">13314 4612 1034 0,'0'0'29'0,"0"0"7"0,0 0-36 0,-7 0 0 0,0 0 0 0,7 0 0 16,-4-12 102-16,4 12 14 0,-3-6 2 0,3 0 1 15,0 3-41-15,0-2-8 0,0-1-2 0,3 0 0 16,-3-6-20-16,4 6-4 0,3 0 0 0,-4 0-1 15,4 6-16-15,0-3-3 0,4 3-1 0,-4-2 0 16,4 2-23-16,3 0 9 0,-4-3-9 0,1 3 0 16,-1 0 0-16,-2 3 0 0,2-3 0 0,-3 2 0 15,4-2-19-15,-1 3-4 0,1-3-1 0,0 0 0 16,-4 0-156-16,3-3-31 16,11 1-6-16,-7-1-2 0</inkml:trace>
  <inkml:trace contextRef="#ctx0" brushRef="#br0" timeOffset="175760.014">13593 4709 1267 0,'0'0'28'0,"0"0"5"0,-4 3 2 0,4 3 1 0,0 3-36 0,0-1 0 0,0-2 0 0,0 6 0 16,4-6 58-16,-4 0 5 0,0-6 1 0,3 6 0 15,4 0 0-15,0-6 0 0,-3 5 0 0,3-5 0 16,-4 0-52-16,1-3-12 0,-1 3 0 0,4-2 0 16,-3 2 0-16,3 0 0 0,-4-6 0 0,5 6 0 15,2-6 32-15,-3 6 4 0,0-6 1 0,0 0 0 16,0-6-26-16,0-2-11 0,0 5 8 0,-3 0-8 15,3-3-28 1,0 0-10-16,0 1-2 0,0-4-1 0,-3 3 5 16,-1-5 2-16,4 5 0 0,-3-3 0 0,-4 3-30 0,3 6-5 15,-3 1-2-15,0-1 0 0,0 6-1 0,0-6 0 0,-3-6 0 16,3 12 0-16,-7 0 46 0,0 0 9 0,0 0 1 0,0 0 1 16,-4 12 15-16,0-6 0 0,1 0 12 0,3 5-12 15,-4 1 53-15,1 9 4 0,-1-10 1 16,4 10 0-16,-4-3 5 0,1 5 1 0,-1-2 0 0,4 2 0 0,0 1 0 0,0-7 0 15,0 10 0-15,0-9 0 0,0 5-5 0,0-2-1 16,3-10 0-16,-3 7 0 0,7-9-26 0,-3 3-6 16,3-1-1-16,0 1 0 0,0-6 16 15,3 0 3-15,-3-6 1 0,0 0 0 0,7 6-36 0,4 0-9 16,0 0 0-16,-1 2 0 0,1-2 0 0,-1 0 0 16,1-6 0-16,-1 0 0 15,1 6-36-15,0 0-10 0,-1-6-2 0,1 6 0 16,3 0-20-16,0-6-4 0,-3 5 0 0,-1-2-1 15,1 3-135-15,-1-3-28 0,12-3-4 0,-22 0-2 0</inkml:trace>
  <inkml:trace contextRef="#ctx0" brushRef="#br0" timeOffset="176974.318">14764 4662 597 0,'-4'6'16'0,"4"-6"5"0,0 0-21 0,0 0 0 16,0 0 0-16,0 0 0 0,-7 6 56 0,7-6 6 0,0 0 2 15,0 0 0-15,0 0 15 0,0 0 3 0,0 0 1 0,0 0 0 16,0 0-31-16,0 0-5 0,0 0-2 0,0 0 0 16,0 0-36-16,0 0-9 0,0 0 0 0,0 0 0 15,-3 0 0-15,3 0 0 0,0 0 0 0,0 0 0 16,0 0 0-16,0 0 0 0,0 0 0 0,0 0 0 15,0 0 27-15,0 0 3 0,0 0 1 0,0 0 0 16,0 0 1-16,7 6 1 0,-4 5 0 0,4-5 0 16,4-6-33-16,-11 0 0 0,7 0 0 0,4 6 0 15,-1 0 0-15,1-3 0 0,-1 3 0 0,1-3 10 16,-1 0-10-16,-3 0 8 0,4-1-8 0,-11-2 8 16,11-2-8-16,-4-1 12 0,0 0-12 0,0 0 12 15,-7 3-2-15,7-3 0 0,-7 3 0 0,10-6 0 16,-3-6-25-16,-3 0-5 0,0 7 0 0,-1-7-1 15,-3 0 68-15,0-3 13 0,4 4 4 0,-4-7 0 0,-4 0-52 16,4 9-12-16,-3-2 0 0,3-7 0 16,-4 6-48-16,0 1-13 0,1 5-3 0,-4-3 0 15,0-3 52-15,0 12 12 0,-4-6 0 0,4 0 0 0,-3 6 20 0,-5-6 8 16,8 12 0-16,-3-6 1 16,3 6-46-16,-4 0-10 0,1 6-1 15,3 0-1-15,-4 2 29 0,0-2 0 0,1 12 0 0,-1-7 0 16,1 10 29-16,3-10 12 0,-4 7 3 0,0 2 0 0,4-2-16 0,0-4-2 15,4 4-1-15,-4-6 0 16,3-4-11-16,1 4-2 0,3-6-1 0,0 5 0 0,0-8 0 0,3 3 0 0,1 0 0 16,-1-7 0-16,4 1-3 0,0 6-8 0,0-6 12 15,4 0-4-15,0-3-8 0,-1 3 0 16,1 0 9-16,3-6-9 0,0 5 0 0,0-5 0 16,0 0-12-16,0 0 4 15,4-5-120-15,0 5-24 0,-1-9-5 0,4 0-1 0</inkml:trace>
  <inkml:trace contextRef="#ctx0" brushRef="#br0" timeOffset="177482.938">15321 4618 1267 0,'0'0'28'0,"-7"0"5"0,0 6 2 16,-4 0 1-16,4-6-36 0,-3 11 0 0,-1-5 0 0,1-3 0 0,-4 6 56 0,-1-3 4 15,1 3 0-15,0-9 1 0,0 6-5 0,3-1-2 16,-3 1 0-16,4 0 0 16,-1-6-33-16,4 6-6 0,0 0-2 0,0-6 0 0,0 3-13 0,3 0 0 15,4-3 0-15,0 0 0 0,-3 3 0 0,3-3 0 16,0 0 0-16,0 0 0 0,0 0 0 0,0 0 0 15,0 0 0-15,0 0 0 0,7 6 0 0,-7-6 0 16,7 5 0-16,0 1 0 0,4 0 0 0,-4 0 0 0,3 0 0 16,-10-6 0-16,7 6 0 0,4 0 0 0,-4-6 0 15,-7 0 0-15,11 6 0 0,-1 0 0 0,-3-6 0 16,0 5 0-16,0 1 0 0,4 3 0 0,-11-9 0 16,7 6 0-16,4 6 0 0,-8-6 0 0,4 0-10 0,-3-1 10 15,-1 7 0-15,1-3 0 0,3-3 0 16,-4 0 8-16,-3 5-8 0,4-5 0 0,-4 6 0 0,0-6 0 15,0 0 0-15,0 0 0 0,-4 3 0 0,1-4 0 16,-1 1 0-16,1-6 0 0,-1 6 0 0,1 0 0 16,-4-6 0-16,-4 6 0 0,4-6 0 15,-7 0 0-15,3 6 0 16,1-6 0-16,-1 0 0 0,1-6 0 16,-1 0-47-16,-3 6-13 0,3-12-4 0,1 1 0 0,-1-1-45 0,-3 3-10 15,3-9-1-15,1-5-1 0</inkml:trace>
  <inkml:trace contextRef="#ctx0" brushRef="#br0" timeOffset="177883.838">15593 3915 1220 0,'0'0'27'0,"0"0"5"0,0 0 2 0,0 0 0 0,0 0-34 0,0 0 0 16,0 0 0-16,-7 6 0 0,3 0 49 0,1 0 3 0,-1 6 1 16,1-1 0-1,-1 4-8-15,1 3-1 0,-1-1-1 0,1 1 0 0,3 8-9 0,-4-2-2 0,0-1 0 0,4 10 0 16,-3-7 0-16,-1 10 0 0,4-7 0 0,0 9 0 15,0 0-20-15,-3 4-12 0,6-4 12 0,-6-6-12 16,3 9 16-16,0-3-4 0,0-2-1 0,0 2 0 16,0-3-11-16,0 3 0 0,0-5 9 0,-4 2-9 15,4-3 8-15,0-2-8 0,-3 8 8 0,-1-9-8 16,1 4 0-16,-1-10 9 0,1-2-9 0,-1 2 0 16,1-5 0-16,-1 0-12 0,1 2 0 0,-1-8 0 15,4 0-18-15,-3-6-3 0,-1-1-1 16,4-5 0-16,0 0-75 0,0 0-15 0,0 0-4 15,0-5-512-15</inkml:trace>
  <inkml:trace contextRef="#ctx0" brushRef="#br0" timeOffset="178195.897">15381 4456 1190 0,'0'0'33'0,"0"0"9"0,-3-6-34 0,-1 0-8 0,4 6 0 0,-3-6 0 16,3 6 80-16,0-5 13 0,0-1 3 0,0 6 1 16,0 0-21-16,0-6-5 0,0 0-1 0,0 6 0 15,3-6-10-15,1 3-1 0,-1-3-1 0,4 6 0 16,0-6-58-16,4 0-16 0,-1 6 0 0,1-5-1 15,3 5 27-15,4-6 6 0,-1 0 0 0,5 0 1 16,-5 6-17-16,1-6-11 0,-1 6 2 0,1 0 0 16,-4 0-11-16,4 0-3 0,-1-6 0 0,1 6 0 15,-4-3-53-15,4 3-10 16,-4-3-2-16,0 3-643 0</inkml:trace>
  <inkml:trace contextRef="#ctx0" brushRef="#br0" timeOffset="179130.019">16221 4715 914 0,'0'0'25'0,"0"0"7"0,0 0-32 0,0 0 0 0,0 0 0 0,0 0 0 15,0 0 77-15,0 0 9 0,0 0 2 16,0 0 0-16,0 0-16 0,0 0-2 0,0 0-1 0,0 0 0 15,0 0-13-15,0 0-2 0,0 0-1 0,0 0 0 16,0 0-17-16,0 0-4 0,0 0-1 0,0 0 0 16,0 0-31-16,0 0 0 15,-4 6-8-15,1 0 8 0,3-6 23 0,0 8 11 0,0-2 2 0,-4 6 1 16,4-6-21-16,-3 0-4 16,3 0 0-16,0 0-1 0,0 2-3 0,0-2 0 0,3 6 0 0,1-6 0 15,-1 6-8-15,4-6 8 16,-3 5-8-16,3-2 8 0,3-3-8 0,1 6 0 0,-4-6 0 0,4-1 8 15,3 1-8-15,0-6 0 0,-4 12 0 0,5-12 0 16,-1 6 0-16,0-6 0 0,-4 0 0 0,1 0 8 16,0 0-8-16,-1-6 0 0,1 6 0 0,-1-12 0 15,-3 6 17-15,4 1 2 0,-4-1 0 0,0 0 0 0,0-6-4 0,0 3-1 16,-3-2 0-16,-1 5 0 0,4-6-6 0,-3 0-8 16,-1 0 11-16,4 4-11 0,-3-4 0 0,-1 0-14 15,-3 0 1-15,4 0 0 16,-1 1-40-16,-3 2-8 0,0-9-2 0,0 1-507 15,-3 5-102-15</inkml:trace>
  <inkml:trace contextRef="#ctx0" brushRef="#br0" timeOffset="179666.448">16711 4603 1036 0,'0'0'23'0,"0"0"5"0,0 0 0 0,4-3 1 0,-4-3-29 0,0 6 0 16,0 0 0-16,0 0 0 0,0 0 99 0,0 0 13 0,0 0 4 0,0 0 0 16,0 0-14-16,0 0-2 0,0 0-1 0,3 18 0 15,-3-12-55-15,-3 6-12 0,3 5-1 0,-4-2-1 16,1-3 0-16,-1 5 0 0,4 1 0 0,-4 2 0 15,1 4-10-15,-1-12-3 0,1 5 0 0,-1-2 0 16,1-3-9-16,3 0-8 16,-4-1 9-16,4-5-9 0,0 3 10 0,0-9-10 0,0 0 10 0,0 0-10 15,0 0 12-15,0 0-4 0,0 0-8 0,0 0 12 16,0 0-4-16,0 0-8 0,0 0 11 0,0 0-11 16,0 0 9-16,7-9-9 0,-3 3 0 0,3-5 9 0,-4 5-9 0,5 0 0 15,-5-6 0-15,1 0 0 16,-1 4 0-16,1 2-11 0,-1-6 3 0,-3-6 0 0,4 12-2 0,-4-5 0 15,0-1 0-15,0-3 0 0,3 9 2 0,-3-5 0 16,-3 5 0-16,3-3 0 16,0 3-23-16,0 6-4 0,0 0-1 0,0 0 0 0,0 0 36 0,0 0 16 15,0 0-2-15,0 0 0 0,0 0-22 0,10 6-5 16,1 3-1-16,-1 2 0 0,1 1 14 0,0 0-12 0,-1-6 12 16,-3 6-12-16,4 2 12 0,-1-2 0 0,-2 0 0 15,2 2-9-15,-3-2 9 0,0 6 0 0,0-6 0 16,0-1 0-16,0 1 0 0,-3-3 0 0,-1 3 0 0,1-6 0 15,-4-6 0-15,7 5 8 0,-7-5-8 0,0 0 0 32,0 0-44-32,0 0-12 0,0 0-4 0,11 0-744 0</inkml:trace>
  <inkml:trace contextRef="#ctx0" brushRef="#br0" timeOffset="180372.799">17395 4006 1378 0,'0'0'30'0,"0"0"6"0,0 0 2 0,0 0 2 0,0 0-32 0,0 0-8 16,0 0 0-16,0 0 0 0,0 0 72 0,0 0 12 16,0 0 4-16,0 0 0 0,0 0-32 0,0 0-7 15,0 0-1-15,-7 6 0 0,4 0-24 0,-1 6-4 0,1-6-2 16,-1 14 0-16,4-2 5 0,0 0 1 15,0 2 0-15,0 10 0 0,0 2-33 0,4-3-7 16,-1 9 0-16,1 1-1 0,-1-4 17 0,1 3 0 0,-1 3 0 16,1-2 0-16,3-10 0 0,-3 9 0 0,-4-3 0 0,3 4 0 15,-3-13 34-15,4 4 10 0,-4-4 3 16,3-2 0-16,-3-1-31 0,4-2-7 0,-4-4-1 16,0 7 0-16,3-7 0 0,-3 4-8 0,-3-9 12 0,3-6-4 15,3 5-8-15,-3-5 0 0,0-6 0 0,0 0 8 16,0 0-8-16,0 0 0 0,0 0 0 0,0 0 0 15,0 0 0-15,0 0 0 0,0 0 0 0,0-6 0 16,0-5 0-16,0 5 0 0,0-6 0 0,0-6 0 16,0 10 0-16,4-4 0 0,-4-6 0 0,3 0 0 15,-3 7 0-15,4 2 0 0,-1-9-10 0,1 7 10 16,-4-4-15-16,3 0 3 0,1 6 1 0,-1-2 0 16,4-1 11-16,-3 6 0 0,0-9 0 0,-1 6 8 15,1 6-8-15,-4 3-12 0,0 0 4 0,0 0 0 0,3-5 8 0,4 5-8 16,-7 0 8-16,4 0-8 0,3 0-1 0,-4 5 0 15,1-2 0-15,3 3 0 0,-4-3 9 0,1 12 0 16,3-9-9-16,0 6 9 0,-3-7 0 0,3 7 0 16,-4 0 0-16,1 3 0 15,-1-9-26-15,1 5-1 0,-1-5 0 0,1 6 0 0,3-3 27 16,-4 0 0-16,-3-1 0 0,4-2 0 0,-1 6 0 0,1-6 0 16,0-6 0-16,-1 6 0 0,-3 0 0 0,0-6 0 15,0 0 0-15,4 6 0 16,-4-6-64-16,0 0-7 0,0 0-1 0,3 0-726 0</inkml:trace>
  <inkml:trace contextRef="#ctx0" brushRef="#br0" timeOffset="180855.237">17865 4647 1026 0,'0'0'28'0,"0"0"8"0,0 0-28 0,0 0-8 16,0 0 0-16,0 0 0 0,0 0 24 0,0 0 3 0,0 0 1 0,0 0 0 15,-7 9 32-15,3-3 6 0,1 0 2 0,-4 0 0 16,3 0-38-16,-3-1-7 0,3 1-2 0,-3 0 0 0,4 6 3 0,-4-3 0 16,0 0 0-16,0 5 0 0,0-2 22 0,0 0 5 15,3 0 1-15,-3 2 0 0,0 4-14 0,0-6-2 16,3-1-1-16,-3 4 0 0,4-3-3 15,3 0 0-15,-4-1 0 0,4-5 0 0,0 0-7 16,0-6-1-16,0 0-1 0,0 0 0 0,0 0 3 16,11 6 1-16,-4-3 0 0,3 0 0 15,-3-6-11-15,4 3-1 0,-4-3-1 0,4 3 0 0,-1-6-14 0,1 0 9 16,-1-6-9-16,1 1 8 0,-4 5-8 0,4-6 0 16,-1-3 9-16,-3 4-9 0,0 5 0 0,0-6-20 15,0-6 4-15,1 10 1 16,-5-4-17-16,1 6-3 0,-1-12-1 0,-3 12 0 15,0-5 4-15,-3 5 0 0,3-3 0 0,-4-3 0 0,1 6 18 16,-5 0 4-16,5 1 1 0,-4 5 0 0,0-6 9 0,-4 6 0 0,1 0 0 16,-1 0 0-16,4 6 16 0,-4-6 0 0,1 5-1 0,3 1 0 15,-4 0-15-15,4 6 0 0,0-9 0 0,0 9 0 16,0-1-10-16,0 7 10 0,3-6-8 0,-3 0 8 31,4-4-40-31,3 10-4 0,-4-12 0 0,4 6-750 0</inkml:trace>
  <inkml:trace contextRef="#ctx0" brushRef="#br0" timeOffset="181911.168">18133 4597 1051 0,'0'0'23'0,"0"0"5"0,0 0 0 0,0 0 2 0,0 0-30 0,0 0 0 0,0 0 0 0,-7 15 0 16,7-9 81-16,-4 0 11 0,1 0 1 0,-1-1 1 0,4 1-6 0,0 3 0 15,0 6-1-15,0-6 0 0,0 2-35 0,4-5-8 16,-4 0 0-16,3 6-1 0,1-3-19 0,-1 0-3 15,-3-9-1-15,4 8 0 0,-4-8-3 0,3 6-1 16,1 6 0-16,-4-12 0 0,0 0-16 0,3 12 8 16,-3-12-8-16,0 0 0 0,0 0 11 0,0 0-11 15,0 0 10-15,0 0-10 0,0 0 16 0,0 0-4 16,0 0 0-16,0 0 0 0,0 0 0 0,0 0-1 16,0 0 0-16,0 0 0 0,0-6-11 0,0 0 0 15,0 0-12-15,0 0 12 0,4 0-20 0,-4-5 4 16,3 2 1-16,1 3 0 0,-1-6 7 0,1 0 8 0,-4 1-13 15,4-1 5-15,-1-3 8 0,1 9 0 0,-1-5 0 0,-3 5-8 16,4-6 8-16,-4 12 0 0,0-12 0 16,0 9 0-16,0 3 0 0,0 0 0 0,0 0 0 0,0 0 0 31,0 0 0-31,0 0-8 0,0 0 8 0,0 0 0 0,3 6 0 0,1 9 0 0,3-9 12 0,-7 5-4 16,3 1-17-16,1-3-3 0,-4-9-1 15,3 9 0-15,1 6 25 0,-1-10 4 0,1 7 2 0,-1-6 0 16,1 0-8-16,-4 0-2 0,0-6 0 0,0 0 0 15,3 6-27 1,-3-6-5-16,0 0-2 0,0 0 0 0,0 0 52 0,0 0 10 0,0 0 3 0,0 0 0 16,0 0-25-16,0 0-5 0,0 0-1 0,0 0 0 15,0 0-8-15,0 0-17 16,0 0 4-16,0 0 1 0,0 0-19 0,8-3-3 0,-8 3-1 16,7-6 0-16,-7 6 25 0,0 0 10 0,0 0-8 0,0 0 8 15,10-3-9-15,-10 3 9 0,11 0-10 0,-11 0 10 0,0 0 0 16,0 0-9-16,0 0 9 0,0 0 0 15,7-12 0-15,-7 12-8 0,0 0 8 0,0 0 0 0,0 0 0 0,0 0 0 16,10 0 0-16,-10 0 8 0,4 12 0 0,3-9 1 16,0 3 0-16,-3 0 0 0,3 5-9 0,-4-5 0 15,-3 6 0-15,4 0 0 0,-4 0 0 0,0-4 0 16,3 10 0-16,-3-6 0 0,0-6 0 0,4 5 0 16,-4-5 0-16,0 3 0 0,0-3 0 0,0 0 0 15,0 0 0-15,0-6 0 0,0 0 0 0,0 0 0 16,0 0 0-16,0 0 0 0,0 0 0 0,10 0 0 15,-10 0 0-15,14-6 0 0,1 6 0 16,-5-6 0-16,4 3 0 0,-3 0 0 16,-1 0-118-16,5-3-19 0,-5 6-4 0</inkml:trace>
  <inkml:trace contextRef="#ctx0" brushRef="#br0" timeOffset="182695.56">18493 4709 914 0,'0'0'20'0,"0"0"4"0,0 0 0 0,0 0 3 16,0 0-27-16,0 0 0 0,0 0 0 0,0 0 0 0,0 0 84 0,0 0 11 16,0 0 2-16,0 0 1 15,0 0-27-15,0 6-6 0,3 3-1 0,-3 2 0 0,4 7-2 0,-4-6-1 16,0 0 0-16,0-4 0 0,0 10-11 0,0-6-2 16,-4 0-1-16,1-1 0 0,3-2-22 0,0 3-4 15,-4 0-1-15,4-7 0 0,0-5 12 0,0 0 1 16,0 0 1-16,0 0 0 0,0 0-3 0,0 0-1 15,0 0 0-15,0 0 0 0,0 0-30 0,0 0 0 16,4-5 0-16,-1-7 0 0,4 3 0 0,-3-3-10 0,-1 1 0 0,1 5 0 16,3-6 10-16,-4 6-10 0,1-6 10 0,-1 3-10 15,1 4 10-15,-4-1 0 0,3 6 0 0,-3 0-8 16,0 0 8-16,4-6-8 0,-4 6 8 16,0 0-8-16,0 0 8 0,0 0-8 0,0 0 8 0,0 0-8 15,0 0 8-15,0 0-12 0,7-6 12 0,-7 6-12 16,0 0-16-16,0 0-4 0,0 0-1 0,0 0 0 15,7 6 56-15,-7-6 11 0,0 0 2 0,0 0 1 16,7 0-37-16,-7 0 0 0,0 0 0 0,4 6 0 16,-4-6 20-16,3 6 8 0,4-4 3 0,-3 7 0 15,-1 0-45-15,-3 3-9 0,4-6-1 0,-4 6-1 16,0-1 25-16,0-2 0 0,0 3 9 0,0 0-9 16,0-7 11-16,0 1-11 0,0-6 10 0,0 0-10 15,0 0 12-15,0 0-4 0,0 0-8 0,0 0 12 16,0 0-4-16,0 0 0 0,0 0-8 0,7-6 12 15,0 1-12-15,0-7 0 0,-3 0 0 0,3-3 0 0,3 4 0 16,-3-1 0-16,0-9 0 0,0 10 0 0,0-1 0 0,0 6 0 16,-3-6 0-16,3 0 0 0,-3 6 0 0,-1 1 0 15,1-1 0-15,-4 6-10 0,0 0-2 0,0 0-1 16,0 0 0-16,0 0 0 16,0 0-27-16,0 0-6 0,3 9-1 0,1-1 0 0,-4-2 38 0,0 12 9 15,0-6 0-15,-4-4 0 0,4 4 0 0,-3 6 0 16,3-6 0-16,0 5 0 0,-4-5 0 0,4 3 0 0,0-4 0 0,0-5 0 31,0 6 0-31,0-12 0 0,4 6 0 0,-4-6 0 0,3 6 0 0,-3-6 0 0,4 6 0 0,-4-6 0 16,7 3 0-16,0 3 0 0,0-6 0 15,0 5 0 1,0-10-61-16,0 5-11 0,4-6-1 0,-1 3-1 0</inkml:trace>
  <inkml:trace contextRef="#ctx0" brushRef="#br0" timeOffset="183180.469">18895 4771 1267 0,'0'0'28'0,"-4"6"5"0,1-6 2 0,3 0 1 0,0 0-36 0,0 0 0 0,3 8 0 0,-3-2 0 0,0-6 58 0,4 6 5 16,3 0 1-16,0-6 0 16,3 0-52-16,1-12-12 0,0 6 0 0,3 0 0 0,0-2 0 0,0-4 0 15,0-6 0-15,0 6 0 0,0 1 20 0,-3 2 2 16,3-3 0-16,-3 0 0 0,-1 1-13 0,1-1-9 16,-1 0 12-16,1 3-12 0,-4 3 8 0,-3 1-8 15,-1-1 0-15,-3 6 0 0,0 0 0 0,0 0 0 16,0 0 0-16,0 0 0 0,0 0 0 0,0 0-11 15,-7 6 2-15,-4-6 0 16,4 5-15-16,-3 1-4 0,-1 0 0 0,-3-3 0 16,3 9 28-16,1-6 0 0,-1 0 9 0,-3 5-9 0,4-5 38 0,-1 0 1 15,0 6 0-15,1-6 0 0,3 3-15 0,0 2-4 16,0 1 0-16,3 0 0 0,4 0-10 16,-3-4-2-16,3 1-8 0,3 6 12 0,1-3-12 0,-1-6 0 15,4 5 0-15,-3-5 0 0,3 9 0 0,0-3 0 0,0-6 0 16,4 5 0-16,-1 1 31 0,-3-6 3 15,4-3 1-15,-4 3 0 0,3 0-25 0,1 0-10 0,0-1 8 16,-4 1-8-16,3-6-26 16,1 6-10-16,-1 0-3 0,1-6 0 0,0 0-123 15,-1 0-25-15,11-12-5 0,-7 6 0 0</inkml:trace>
  <inkml:trace contextRef="#ctx0" brushRef="#br0" timeOffset="184288.535">20193 4685 565 0,'0'0'12'0,"0"0"2"0,0 0 1 0,0 0 2 0,0 0-17 0,0 0 0 0,-7 0 0 0,0 6 0 16,0-6 78-16,0 6 12 0,0-6 2 0,0 6 1 16,-4 0-44-16,4 0-9 0,-4 3-1 0,4 2-1 15,0-5 23-15,-3 6 5 0,3 0 1 0,0-6 0 16,0 0-26-16,0-1-5 15,3-2 0-15,-3 3-1 0,7-6-5 0,0 0-1 0,0 0 0 0,0 0 0 16,-4 6 8-16,4-6 2 0,0 0 0 0,0 0 0 16,0 0 6-16,0 0 2 0,-3 6 0 0,3-6 0 15,0 0-31-15,0 0-5 0,-7 0-2 0,7 0 0 32,0 0-34-32,-4 6-7 0,1 0-2 0,-1 0 0 0,1 0 43 0,-1 5 9 0,4-2 2 0,-3 3 0 15,3-6-20-15,0 5 0 0,0 7 0 0,3-9 0 16,-3 0 0-16,4 5 0 0,-1-8 0 0,1 6-9 15,-4-6 9-15,0-6 0 0,0 0 0 0,0 0 0 16,7 6 8-16,-7-6-8 0,7 6 8 0,-7-6-8 0,10 0 10 16,-10 0-2-16,0 0-8 0,8 0 12 0,-1-6 0 15,3 0 0-15,-6 0 0 0,3-6 0 0,0 6-12 0,-4 1 11 16,1-7-11-16,-1 3 10 0,1 3-10 0,-1-6 8 16,-3 6-8-16,4-5 8 0,-4 5-8 0,0-6 10 15,0 3-10-15,0 3 10 16,0 1-10-16,-4-1 0 0,4 0 9 0,0 0-9 0,-3 6 8 0,3 0-8 15,0 0 8-15,0 0-8 0,0 0 8 16,0 0-8-16,0 0 10 0,0 0-10 0,0 0 0 0,0 0 0 16,0 0 0-16,0 0 0 0,0 0 0 0,0 6 0 15,0 0 0-15,0 5 0 0,0-5-9 0,0 3 9 16,0-3 0-16,0 6-9 0,0-6 9 0,0 5 0 16,0 1 0-16,0-6-8 0,3 3 8 0,-3 3 0 15,4-7 0-15,0 13 0 0,-1-6 0 0,4-3 0 0,-3 2 0 0,3 1-8 16,0 0 8-1,0 0 0-15,3-6 0 0,-3 2 0 16,4 4-49-16,-4 0-5 0,0-6-1 0,4 0 0 16,-4-6-7-16,0 6-2 0,3-6 0 0</inkml:trace>
  <inkml:trace contextRef="#ctx0" brushRef="#br0" timeOffset="185874.22">21248 4647 846 0,'0'0'37'0,"0"0"8"0,0 0-36 16,0 0-9-16,0 0 0 0,0 0 0 0,0 0 69 0,0 0 12 15,0 0 3-15,-7 3 0 0,7-3 32 0,-7 6 6 16,0-6 2-16,0 3 0 0,3 0-44 0,-3-3-9 0,0 0-2 0,-4 3 0 15,4 0-41-15,0 3-9 0,0-6-2 0,-3 6 0 16,-1-1-8-16,4 1-1 0,-4 0-8 0,1 6 12 16,3-6-12-16,-4 6 0 0,4 2-9 0,-3-2 9 15,2 0 0-15,5 2 0 0,-4-2 0 0,3 6 0 16,-3 0 0-16,4-7 0 0,-1 10-8 16,4-9 8-16,-3-1 0 0,3 1 0 15,-4-3 0-15,4 3 0 0,4-1 0 0,-4-5 0 31,3 6 0-31,1-6 0 0,-1 0 9 0,4 0-9 16,0-6 0-16,0 6 9 0,4-3-1 0,-4 0 0 0,4-3 0 0,-1-3 0 0,-3 0-8 16,4-3 0-16,0 0 0 0,-4-6 0 0,0 0 0 15,0 1 0-15,0-4 0 0,0 3 0 0,-4 0 0 0,1 1 0 0,-1-1 0 16,-3-3 0-16,-3 3-49 0,3 1-12 16,-4-1-3-16,1 6 0 0,-1-6 52 0,1 6 12 0,-1 3 0 0,1 0 0 15,-1 3-11-15,-3 0 1 0,0 3 0 0,0 3 0 0,3 3-6 16,-3 3 0-16,0 0-1 0,0 5 0 0,4-2 17 0,-4 3 0 15,0 5 8-15,3-2-8 0,-3 2 24 0,4 1-2 16,-1 2 0-16,4-2 0 0,0 8-22 16,0-8 0-16,4-1 0 0,-4 4 0 0,3 5 19 0,1 3-1 15,-4-8 0-15,3 8 0 0,1-9-29 16,-4 4-5-16,3-1-2 0,1 3 0 0,-4-2 42 16,0-4 8-16,0 4 1 0,0-4 1 0,0 4-23 15,-4-10-11-15,4 4 10 0,0-1-10 16,-3 4 9-16,3-4-9 0,-4-2 8 0,1 2-8 0,-1-5 8 15,-3 5-8-15,3-2 0 0,1-3 8 0,-1-7-8 16,1-2 8-16,-4 0-8 0,3 0 8 0,1-3-8 0,3-6 12 16,-4 6-12-16,-3-6 12 0,4 0-4 0,-4-6 0 0,0 0 0 0,-1-6 0 15,5 3-8-15,-4-2 0 0,0-1 0 0,-4-6 0 16,4-2 0-16,-3 2 0 0,3-9-12 0,-4 4 12 31,0-1-34-31,1-5 1 0,-1 8 0 0,1-8 0 16,-4 8-44-16,3-8-9 0,0 3-2 0,4 2-397 0,0 1-80 0</inkml:trace>
  <inkml:trace contextRef="#ctx0" brushRef="#br0" timeOffset="186461.865">21347 4785 1571 0,'0'0'44'0,"0"0"11"0,0 0-44 0,0 0-11 16,0 0 0-16,-7 6 0 0,3 0 39 0,-3 6 5 15,3-6 2-15,1 6 0 0,-1-7-22 0,1 7-4 0,-1 3 0 0,4-3-1 16,-3-1 1-16,3 7 1 0,-4-6 0 0,4 2 0 16,0 4-7-16,-3 0-2 0,3-6 0 0,0 8 0 15,0-8-12-15,0 5 11 0,0 4-11 0,0-9 10 16,0 5-10-16,0-5 0 0,0 0 0 0,0 3 8 16,0-9-8-16,0-6 10 0,0 0-10 15,3 5 10-15,-3 1-10 0,0 0 8 16,0-6-8-16,0 0 8 0,0 6-8 0,0-6 0 0,0 0 0 0,0 0 0 15,0 0 0-15,0 0 0 0,0 0 0 0,0 0 0 16,0 0 0-16,0 0 8 0,4-6-8 0,-4 0 0 16,3-11 11-16,-3 2-3 0,0 3-8 0,4-11 12 15,-4 11 5-15,-4-12 1 0,4 10 0 0,-3-4 0 16,-1-5-9-16,1 8-1 0,-1-9-8 0,1 1 12 16,-1 2-12-16,1-2 0 0,-1 2 8 0,1-2-8 15,-1 5 0-15,0-3 0 0,4 4 0 0,0 5 0 0,0-6 8 16,0 7-8-16,0-1 0 0,0-3 0 0,0 9 0 15,4-5 0-15,-4 5 0 0,4-3 0 0,-1 0 0 0,4 3 0 16,0 3 0-16,0-3-10 0,4 6-2 0,-1 0 0 16,5 0 0-16,-1 0 0 15,0 6-23-15,3 3-5 0,1-3 0 0,-4 6-1 16,4-6-29-16,-1-1-6 0,-2 7 0 16,-1 0-429-16,0-6-86 0</inkml:trace>
  <inkml:trace contextRef="#ctx0" brushRef="#br0" timeOffset="186961.581">21710 4771 1074 0,'0'0'30'0,"0"0"8"0,0 0-30 0,0 0-8 0,0 0 0 0,0 0 0 15,0 0 52-15,-4 6 10 0,-3-4 2 0,4 1 0 16,-4 0 0-16,-4 3 0 0,4-6 0 0,0 12 0 15,-3-12 0-15,2 6 0 0,-2 0 0 0,-1 0 0 16,1 0-52-16,3-1-12 0,-4-5 0 0,4 6 0 16,0 3 28-16,0-3 4 0,0 6 0 0,0-6 0 15,3 5-22-15,-3 1-10 0,4-6 10 0,-1 3-10 16,4 3 0-16,-3-1 0 0,3 1 0 0,0 0 0 16,3 0 0-16,-3-6 0 0,4 8 0 0,-1-8 0 15,-3-6 11-15,4 6-1 0,-4-6 0 0,0 0 0 16,10 0 6-16,-3 0 2 0,0 0 0 0,4-6 0 15,-4 0 4-15,0 6 1 0,4-14 0 0,-4 2 0 16,-4 6-6-16,1 0-1 0,3-12 0 0,-4 12 0 16,1-8-16-16,-1 5 0 0,1 0 0 0,0-3 0 0,-1 1 0 15,1 5 0-15,-4 0 0 0,0 6-9 16,3-9-21-16,-3 9-4 0,0 0-1 0,0 0 0 0,0 0 43 0,0 0 9 16,0 0 2-16,0 0 0 0,0 0-31 0,0 0-5 15,0 0-2-15,0 0 0 0,0 0 19 0,0 0 0 16,0 9 0-16,4-3 0 0,-4 5 0 0,-4 7 12 15,4-12 0-15,0 9 0 0,-3-4-3 0,3 7-1 0,0-6 0 16,3-6 0-16,-3 8-21 0,0-2-5 0,4 0-1 16,-4-6 0-16,3 0 19 0,-3 5 0 15,0-11 0-15,0 0 0 0,0 0 21 0,0 0 8 16,0 0 2-16,0 0 0 16,0 0-50-16,11 0-9 0,-4-5-3 0,3-1-564 0,-3-6-113 15</inkml:trace>
  <inkml:trace contextRef="#ctx0" brushRef="#br0" timeOffset="187393.84">21858 4859 1170 0,'0'0'25'0,"0"0"6"0,0 0 1 0,0 0 1 0,0 0-33 0,0 0 0 0,0 0 0 0,0 0 0 16,0 0 65-16,0 0 7 0,0 0 0 0,4 6 1 0,-1-6-1 15,1 11-1-15,-1-5 0 0,-3 6 0 0,4-6-24 0,-1 3-5 16,1 3-1-16,-1-1 0 0,-3 1-20 0,4-6-4 16,-1 6-1-16,-3-6 0 0,0-6 0 0,0 0 0 15,0 0 0-15,0 0 0 0,0 0 4 0,0 0 0 16,0 0 0-16,0 0 0 0,0 0 16 0,4-6 4 16,-4 0 1-16,3-6 0 0,1 0-10 0,-4 1-3 15,4-7 0-15,-1 3 0 0,1-2-16 0,-1 5-4 16,1 0-8-16,-1-3 12 0,1 10-12 0,-1-1 0 15,1-6 0-15,-1 6 0 0,1 6-12 0,-4 0 12 16,0 0-12-16,0 0 12 0,0 0-14 16,7 0 4-16,0 6 1 0,-4 0 0 0,1 6 9 0,3-1-10 15,-3 1 10-15,-1 3-10 0,1 2 10 0,-4 1 16 16,3-3-4-16,1 2-1 0,-1 1-11 0,1-3-17 0,-4-4 4 0,3 7 1 16,1-6 12-16,-1 0-11 0,-3-7 11 0,4 7-10 15,-4-12-2-15,7 9 0 0,-7-9 0 0,0 0 0 31,0 0-40-31,0 0-8 0,7 0-1 0,3-6-1 0,-2 0-50 0,-1-3-11 16,3 4-1-16</inkml:trace>
  <inkml:trace contextRef="#ctx0" brushRef="#br0" timeOffset="187965.3">22267 4932 1235 0,'0'0'35'0,"0"0"8"0,0 0-35 16,0 0-8-1,0 0 0-15,0 0 0 0,0 0 104 0,0 0 18 0,-3-6 4 0,-1 1 1 0,1-4-47 16,3 3-10-16,-4 0-2 0,1 0 0 0,3-6-25 0,-4 6-6 16,1 1-1-16,-1-1 0 0,-3 6-21 0,0-6-5 15,3 0-1-15,-3 0 0 16,7 6-9-16,0 0 0 0,0 0 0 0,-10 3 0 0,3 0 0 0,0 3 0 16,0 0 0-16,0 0 0 0,0 5 0 0,3 7-12 15,-3-9 2-15,0 3 1 0,3 5 9 0,-3-5 0 16,4 3 0-16,-1 2 0 0,1-5 0 0,-1 0 0 15,4 0 0-15,0-7 0 0,0-5 0 0,0 3 12 16,0-3-2-16,0 0-1 0,0 0 9 0,0 0 2 16,0 0 0-16,0 0 0 0,11-3 11 0,-1 3 2 15,1-5 1-15,0-1 0 0,-4 0-21 0,3 0-4 16,-3-6-1-16,0-5 0 0,4 8-8 0,-1-9 0 16,-2-5 0-16,2 2 0 0,-3-3 0 0,4 1-9 0,-1 2 0 0,4-2 0 15,-3-4 9-15,0 4-10 16,-4-1 10-16,0-2-10 0,0 2 10 0,-4 1 0 0,1-4-9 0,-1 4 9 15,-3-4 0-15,0 4 0 0,0-1 0 0,-3 4 0 16,-1-4 0-16,1 1 0 0,-1 2 0 0,-3 4 0 16,0-4 12-16,0 9-4 0,0 0 0 0,3 1 0 15,-3-1 0-15,4 6-8 0,-4-3 12 0,3 6-4 16,4 3-8-16,0 0 0 0,-3 3 0 0,-4 6 0 16,3-3-20-16,4 12 4 0,-3-7 1 0,3 10 0 15,-4 2 7-15,4 1 8 0,0 2-13 0,0 10 5 0,0-4 8 16,4-3 0-16,-4 4 0 0,3-4 0 15,4 4 0-15,0 2 0 0,0 3 0 16,-3-9 0-16,-1 4 0 0,1-4 0 0,-1-2 0 0,1 2 0 0,0-3 0 16,-1-2 0-16,1-6 0 0,-1 2 0 0,-3-2 0 15,0-6 0-15,4 2 8 0,-4-2-8 16,3 0-20-16,1-6-9 0,-1 0-2 0,4-1 0 16,-3 1-97-16,-1 0-20 0,4-6-4 0</inkml:trace>
  <inkml:trace contextRef="#ctx0" brushRef="#br0" timeOffset="188402.539">22440 4882 1378 0,'0'0'30'0,"0"0"6"0,0 0 2 0,0 0 2 0,0 0-32 0,0 0-8 0,0 0 0 0,0 12 0 16,0-6 72-16,4 0 12 0,-1-3 4 0,-3-3 0 15,7 6-36-15,-3 0-8 16,-4-6 0-16,7 5-1 0,-7-5-12 0,7 0-3 0,0-5 0 0,0 5 0 16,0 0-6-16,0-6-2 0,0 3 0 0,0 0 0 15,0 0-20-15,0-3 0 16,-3 6-12-16,-1-12 4 0,4 6-13 0,-3-5-3 0,0 5 0 0,-1-6 0 16,1 3 4-16,-1-3 0 0,-3 1 0 0,0 5 0 15,0-6 5-15,-3-6 2 0,3 10 0 0,-4-4 0 0,1 6-6 16,-1-6-1-16,-3 6 0 0,0 0 0 0,3-2 20 15,-3 5-8-15,0-3 8 0,-3 6 0 0,3 0 12 0,0 0 10 16,0 6 2-16,-1-1 0 0,1 7-24 16,4 0 0-16,-4 0 0 0,0 0 0 0,0 8 14 15,0-2-2-15,0 5 0 0,3-2 0 16,1 2 0-16,-1-2 0 0,4 2 0 0,0 1 0 16,0-6-12-16,4 8 0 0,-1-8 0 0,1 2 0 0,-1-2 0 15,4 0 8-15,0-1-8 0,0-8 0 0,0 9 10 0,4-12-10 16,0 5 10-16,-1-5-10 0,1 0 0 0,3 0-16 15,0-3 1-15,0-3 1 16,-3 0-94-16,3-3-20 0,0-3-3 0,0 0-1 0</inkml:trace>
  <inkml:trace contextRef="#ctx0" brushRef="#br0" timeOffset="189015.076">23223 4280 1148 0,'0'0'25'0,"-7"6"6"0,0-3 1 0,4 5 0 0,-4-2-32 0,3 0 0 0,4-6 0 15,-7 6 0-15,4 0 66 0,3-6 7 16,0 0 2-16,0 0 0 0,-7 6-19 0,7-6-4 16,0 0-1-16,0 0 0 0,0 0 2 0,0 0 1 0,0 0 0 0,-4 6 0 15,4-6-18-15,4 6-3 0,-4 2-1 0,3 4 0 16,1 0-20-16,-1 0-12 0,4 5 12 0,0 4-12 15,-3-4 0-15,-1 7 0 0,4 2 0 0,-3 4 0 16,-1 2 8-16,1 3-8 0,-1-2 0 0,1-4 0 16,-4 9 10-16,3-5-10 0,-3 2 8 0,-3-3-8 15,3 4 0-15,0-7 0 0,-4-3 8 0,1 1-8 16,3-4 0-16,-4 1 0 0,-3 0 0 0,4 2 0 16,-1-8 0-16,-3 8 0 0,0-14 0 0,4 5 0 15,-1 1 0-15,1-3 0 0,3-3 0 0,0-1 0 16,-4-5-52-16,4 0-8 0,0-6-3 0,0 0 0 15,0 0-1-15,0 0 0 0,0 0 0 16,0 0-640-16</inkml:trace>
  <inkml:trace contextRef="#ctx0" brushRef="#br0" timeOffset="189313.755">23036 4724 1267 0,'0'0'28'0,"-7"11"5"0,7-11 2 0,-7 6 1 0,4 6-36 0,3-12 0 0,0 0 0 0,0 0 0 15,0 0 58-15,0 0 5 0,0 0 1 0,0 0 0 16,0 0 8-16,0 0 3 0,0 0 0 0,0 0 0 16,3-6-18-16,1 0-3 0,3 6-1 0,0-6 0 15,0 6-17-15,0 0-4 0,0 0-1 0,4-6 0 16,-1 6-31-16,1 0 0 0,3-2 0 0,0 2 0 15,0 0 0-15,4 2 0 0,-1 4-13 0,1-6 4 16,0 0 9-16,-1 0-8 16,1 0 8-16,-4 0-8 15,4 0-64-15,-4 0-13 0,0 0-3 0,-3 0 0 16,3 6-89-16,0-6-19 0,-4 0-3 0,1 0-361 0</inkml:trace>
  <inkml:trace contextRef="#ctx0" brushRef="#br0" timeOffset="189808.886">23481 4759 1018 0,'0'0'22'0,"0"0"5"0,0 0 1 0,0 0 1 0,0 0-29 0,-11 0 0 16,4 0 0-16,0 0 0 0,7 0 81 0,-10 6 11 16,-1 0 1-16,4 0 1 15,-4-6-21-15,4 5-4 0,0 1-1 0,0 3 0 16,0 3-27-16,0 0-5 0,0-6-2 0,0 5 0 15,3 4-5-15,1-3-1 0,-1-1 0 0,1 1 0 16,-1 0-8-16,4-3-1 0,0 3-1 0,0-1 0 0,0 1 0 0,4 0 0 16,-4-3 0-16,0 2 0 15,3 1 2-15,1 0 0 0,-1-6 0 0,1 6 0 0,0-7-20 0,-1 4 0 16,1-3 0-16,3 0 0 0,-4-6 0 0,1 0 0 16,3-6 0-16,-4 3 0 0,4-6 9 0,-3 6-1 15,3-8-8-15,0 5 12 16,0-6-31-16,-3-6-6 0,3 4-2 0,-4 2 0 0,1 0 14 0,-1 0 2 15,1-2 1-15,-4 2 0 0,3 0 10 0,-3 0 0 0,0 1 0 16,-3-1 0-16,3 3 0 0,-4 3 8 0,4 0-8 16,0 6 0-16,0 0 0 0,0 0-8 0,0 0 0 0,0 0 0 15,0 0 8-15,0 0 0 0,-7 6 0 0,0 0-8 16,4 0 8 0,-1 3 0-16,1 3 0 0,-5-7 0 0,8 13 0 0,-3-6-8 0,3-3 8 15,0 2-8-15,0 7 8 0,0-6 0 0,3-6 0 0,-3 3 0 16,4 2 0-16,0 1 0 0,-1-6 8 15,1 0-8-15,-1 6 8 0,1-7-8 0,-4-5 8 0,7 3-8 16,-4 3 0-16,4-3 0 16,-3 0 0-16,3 3 0 0,0-6-21 0,0-6-9 0,0 6-2 0,0-3-515 15,4 0-103-15</inkml:trace>
  <inkml:trace contextRef="#ctx0" brushRef="#br0" timeOffset="190029.678">23611 4865 1134 0,'0'0'24'0,"0"0"6"0,0 0 1 0,0 0 1 0,0 6-32 0,0 5 0 16,4 1 0-16,-4-6 0 0,0 3 58 0,3 3 5 16,-3-1 1-16,0 1 0 0,0 0-34 0,4-6-6 0,-4-6-2 0,0 9 0 15,0 2 16-15,0 1 3 0,0-6 1 0,0-6 0 16,0 0-24-16,0 0-5 15,0 0-1-15,0 0 0 0,0 0-12 0,0 0 0 0,0 0 0 0</inkml:trace>
  <inkml:trace contextRef="#ctx0" brushRef="#br0" timeOffset="190231.374">23555 4377 1292 0,'0'0'28'0,"0"0"7"0,0 0 1 0,-7 0 0 0,7 0-36 15,0 0 0-15,0 0 0 0,0 0 0 0,-7 0 26 0,7 0-2 16,-7-6 0-16,7 6 0 0,0 0-24 0,0 0 8 16,0 0-8-16,0-6 0 15,3-6-164-15,1 6-39 0,6-8-7 0,1 2-2 0</inkml:trace>
  <inkml:trace contextRef="#ctx0" brushRef="#br0" timeOffset="190559.797">23763 4265 1146 0,'0'0'32'0,"0"0"8"0,0 0-32 0,0 0-8 16,0 0 0-16,0 6 0 0,4 9 52 0,-4-4 10 0,0 1 2 0,-4 6 0 16,4-4 8-16,0 4 3 0,4 6 0 0,-4-7 0 15,0 10-43-15,3 2-9 0,-3-2-2 0,4 8 0 16,-4-3 15-16,0 3 4 0,3-2 0 0,-3-1 0 16,0 9-18-16,4-8-3 0,-4 2-1 15,0 3 0-15,0-8-3 0,0 2-1 16,0 3 0-16,-4-8 0 0,4-4 8 0,0 1 2 0,-3 2 0 0,3-2 0 15,-4 2-24-15,1-8 0 0,-1-1 0 0,4 1 0 16,-3-3 0-16,3 2 0 0,-4-5 0 0,4-3 0 16,0-3-24-16,0 0-10 0,0-6-2 15,0 0 0-15,0 0-39 0,4-3-8 0,6-6-1 0</inkml:trace>
  <inkml:trace contextRef="#ctx0" brushRef="#br0" timeOffset="190900.418">23869 4350 1335 0,'0'0'29'0,"0"0"7"0,0 0 0 0,0 9 2 0,3 3-30 16,1 0-8-16,0 5 0 0,-1-2 0 0,1 8 52 0,-1-5 8 0,1 9 3 16,-1-4 0-16,1 6-29 0,-1 4-6 15,-3-10 0-15,4 10-1 0,-1-1-7 0,-3-3-2 16,0-2 0-16,0 2 0 0,0 7 2 0,0-10 0 0,0 3 0 0,-3 4 0 16,3-16-20-16,-4 10 0 15,1-4 0-15,3 1 0 0,-4-4 0 0,4 4 0 0,0-6 0 0,-3-1 0 16,3-2-12-16,0-3-7 15,-4-1-1-15,4 4 0 0,0-6-19 0,0 0-4 16,0-9-1-16,0 0 0 0,0 0-150 0,0 0-30 0</inkml:trace>
  <inkml:trace contextRef="#ctx0" brushRef="#br0" timeOffset="191419.674">24049 4871 1404 0,'0'0'31'0,"0"0"6"0,0 0 2 0,0 0 0 0,0 0-31 0,0 0-8 16,7 0 0-16,0 0 0 16,0 5 45-16,0-5 8 0,0 0 2 0,0 6 0 0,0-6-27 0,0 0-4 0,0 0-2 0,4 0 0 15,0 0 14-15,-1 0 2 16,1 0 1-16,-1 0 0 0,1-6-27 0,-1 6-12 0,1-5 10 0,-4 5-10 15,4-6 0-15,-4 6 0 0,0-6 0 0,0 6 0 16,-4-9 0-16,1 3 0 0,-1 0 0 0,1 0 0 31,-1 1-39-31,-3-1-1 0,0-6 0 0,4 6 0 0,-4-6 16 0,0 6 4 0,0-2 0 0,0 2 0 32,-4-6-20-32,4 0-3 0,-3 0-1 0,-1 6 0 0,1 1 36 0,-1-1 8 0,1-3 0 0,-4 3 0 15,0 0 0-15,3 0 0 0,1 0 0 0,-4 6 0 16,0 0 0-16,3 0 0 0,-7 0 0 0,4 6 0 15,0 0 0-15,-3 6 0 0,-1 0 0 0,1 2 0 16,-1 4 0-16,-3 0 0 16,3 2 0-16,4 4 0 0,-3-7 44 0,3 10 13 0,0-4 3 0,-1-2 1 15,1-3-21-15,4 5-4 0,-1-5 0 0,4 2-1 16,0-2-18-16,0-6-3 0,0-1-1 0,0 4 0 16,7-9 15-16,-3 6 4 0,3-6 0 0,0 5 0 0,0-5-10 15,0 0-2-15,4 0 0 0,-4-3 0 0,3 3-10 16,-3 0-2-16,4-6-8 0,0 0 12 0,-1 0-12 15,-3 0-8-15,4-6 8 0,-4 6-13 16,4-3-35-16,-8 0-8 0,4 0 0 0,0 0-1 16,0 0-114-16,0 3-22 15,0-12-5-15,-3 12-1 0</inkml:trace>
  <inkml:trace contextRef="#ctx0" brushRef="#br0" timeOffset="193332.193">25104 4821 1267 0,'0'0'28'0,"-7"-6"5"0,3 0 2 0,-3 0 1 0,0 6-36 0,3-12 0 0,-3 6 0 15,0 0 0-15,7 6 0 0,-3-2 0 0,-4 2 0 0,0-6 0 16,0 6 58-16,0 0 5 0,0 0 1 0,-4 6 0 16,4-6-52-16,0 5-12 0,-4 4 0 0,4 3 0 15,0 0 0-15,-3 0 0 0,-1-1 0 0,7 4 0 16,-3 3 0-16,4-7 0 0,-1 1 0 0,1 0-10 16,6-3 10-16,-3 2 0 0,4-5 0 0,-4-6 0 15,7 6 0-15,-4 0 0 0,5 0 8 0,2 0-8 16,-3-6 0-16,4 0 0 0,-1-6 0 0,1 6 0 15,-1 0 34-15,5-6 2 0,-5 0 1 0,1 0 0 16,-1 0-26-16,1 1-11 0,-1-4 8 0,-2 0-8 16,2 0 0-16,-3-3-11 0,0 6 1 0,0 1 0 15,0-1-6-15,0 0-2 0,-3-3 0 0,-1 3 0 16,1 0-1-16,0 0 0 0,-4 6 0 0,0 0 0 16,0 0 19-16,0 0 0 0,0 0 0 0,0 0 0 15,0 0 0-15,0 0 9 0,0 0-9 0,0 0 8 0,-8 6-8 16,1 3 0-16,0 3 0 0,0-6 0 0,4 0 30 15,-1 5 4-15,1 1 1 0,-1-3 0 16,4 0-5-16,0 0-1 0,0 2 0 0,0 1 0 0,4 0-29 16,-1-6 0-16,-3-6 0 0,4 6 0 15,-1 0 0-15,1 2 0 0,3-2 0 0,-4 0 0 16,4-6-45-16,1 6-15 0,-1-6-4 0,-4 6-409 16,4-6-83-16</inkml:trace>
  <inkml:trace contextRef="#ctx0" brushRef="#br0" timeOffset="193837.843">25284 4771 1044 0,'0'0'23'0,"0"0"5"0,0 6 0 0,-4 2 1 0,4-2-29 0,0 6 0 0,-3-6 0 0,3 0 0 16,0 0 58-16,3 5 6 0,-3-5 0 0,0 3 1 15,4 3 1-15,-4-6 0 0,3 0 0 0,1-1 0 16,-1 7-16-16,1 0-3 0,-1-9-1 0,1 6 0 16,3 0-32-16,-4 2-6 0,4 1-8 0,-3-6 11 15,-1 0-11-15,4 0 0 0,-3 6 0 0,3 2 8 16,-3-8-8-16,3 0 0 0,0 0 0 0,0 6 0 0,-4-7 0 0,1 7 0 15,-1-3 0-15,-3-3 0 16,4 0 0-16,-1 0 0 0,-3-6 9 0,0 0-9 0,0 0 0 0,0 0 8 16,0 0-8-16,0 0 0 0,0 0 0 0,0 0 0 15,0 0 0-15,0 0 0 0,0-6 52 0,4 0 7 16,-4-6 1-16,3 0 0 0,1-2-30 0,-4 2-6 16,4-12 0-16,-1 10-1 0,4-4-10 0,-3 0-1 15,-1-5-1-15,4 2 0 0,0-2 1 0,0-4 1 16,0 4 0-16,0-4 0 0,1 10-4 0,-1-7-1 15,0 7 0-15,-4-4 0 16,4 3-8-16,-3 7 0 0,3-7 0 0,-4 3 0 0,1 9 0 0,-1-5 0 16,1 5 0-16,-1 0 0 0,1-6 0 0,-4 12-17 15,0 0 4-15,3-6 1 16,5 3-58-16,-5 0-11 0,-3 3-3 0,4 0 0 16,3 3-163-16,0-3-33 0,3 0-6 0,-10 0-2 0</inkml:trace>
  <inkml:trace contextRef="#ctx0" brushRef="#br0" timeOffset="194314.711">25608 4771 1220 0,'0'0'34'0,"0"0"9"0,-7 6-35 0,4-1-8 0,-1 1 0 15,4 3 0-15,0-9 12 0,-4 6 0 0,4 6 0 0,-3-6 0 0,3 0 38 16,3 5 8-16,-3-5 2 0,4 3 0 0,0-3-20 0,-1 0-3 16,4 0-1-16,-3-1 0 0,-1 1-16 0,4-6-3 15,-3 0-1-15,-1 6 0 0,4-12-4 0,0 6 0 16,0 0-1-16,-3-6 0 16,3 6 3-16,-3-5 1 0,3-1 0 0,-4 0 0 15,4-6 1-15,-3 3 0 0,-1-2 0 0,1-1 0 0,-1 6-5 0,1-12-1 16,-4 9 0-16,0-2 0 0,0 5-10 0,0-6 8 15,0 6-8-15,-4 0 8 0,1 0-8 0,-1-2 8 16,1 5-8-16,3 3 8 0,-7-6-8 0,0 6-17 16,0-3 4-16,0 3 1 15,-1 0-16-15,-2 3-4 0,3 0 0 0,0 5 0 0,0-2 32 0,0 12 0 16,0-12-8-16,0 6 8 0,-1-1-9 0,1 10 1 0,0-9 0 16,4 5 0-16,-1-2 8 0,-3 3 11 0,4-7-3 0,-1 13 0 15,4-12-8-15,0 8 0 0,0-8 0 0,0 6 0 16,0-9 31-16,4 2 1 0,-4 1 0 0,3-6 0 15,1 6-20-15,-1-6-3 0,1-1-1 0,3 4 0 16,0-3-8-16,0 0 8 0,0 0-8 0,4-6 8 16,-4 0-8-16,3-6 0 0,4 6 0 0,-3-6-11 15,3-6-177 1,-3 4-35-16</inkml:trace>
  <inkml:trace contextRef="#ctx0" brushRef="#br0" timeOffset="194751.646">25887 4741 978 0,'0'0'28'0,"0"0"5"16,0 12-33-16,0-6 0 0,0 0 0 0,-4 6 0 0,4-7 91 0,-3 4 11 15,3 3 2-15,-4 0 1 0,4-6-18 0,-3 5-4 16,3-5-1-16,-4 0 0 0,4-6-18 0,0 0-3 15,0 0-1-15,0 0 0 0,0 0-20 0,0 0-5 16,0 0-1-16,0 0 0 0,0 0-2 0,4-6 0 0,-4-5 0 16,3 5 0-16,-3 0-32 0,0-6 0 0,4 0 0 15,-4 6 0-15,0 0-12 0,0 6 3 0,0 0 1 0,0-2 0 32,0 2-29-32,0 0-6 0,0 0-1 0,0 0 0 15,0 0 19-15,0 0 3 0,-7 2 1 0,0 4 0 0,0 6 0 0,0 0 0 0,-1-6 0 0,-2 6 0 16,3-1 21-16,0-2 0 0,0 9 0 0,0-7 0 15,0 1 15-15,3 0 4 0,-3 3 1 0,0-4 0 16,3 7 12-16,1-12 2 0,-1 6 1 0,4-6 0 16,0 2-4-16,0 4-1 0,0-6 0 0,0 0 0 15,4 0-10-15,-1 0-3 0,1 0 0 0,0-1 0 16,3-5-5-16,-4 3-2 0,4-3 0 0,4 6 0 16,-4-6-10-16,7 3 0 0,0-3 0 0,0 3 0 15,0-3-17-15,0-3-9 16,4 0-2-16,0-3 0 0,-1 3-131 15,1 3-26-15,3-5-6 0</inkml:trace>
  <inkml:trace contextRef="#ctx0" brushRef="#br0" timeOffset="195667.84">26857 4803 1335 0,'0'0'29'0,"0"0"7"15,-4-12 0-15,1 6 2 0,-1 0-30 0,-3 4-8 0,0-4 0 0,-3 0 0 0,-1 0 27 0,1 0 4 16,-1 6 1-16,-3-6 0 0,0 0 6 0,3 6 2 16,-3 0 0-16,0 0 0 0,0 0-20 0,0 0-4 15,0 12-1-15,-1-12 0 16,1 12-5-16,-3-6-1 0,3 5 0 0,-1 10 0 0,1-3-9 0,0-7 0 15,4 10 0-15,-1-3 0 0,4 5 0 0,0-8-14 16,-4 2 5-16,4 1 1 0,4 0 8 0,-1-6 0 16,4 2 0-16,0-2 0 0,4-6 0 15,-4-6 12-15,7 12-2 0,-7-12-1 0,14 0 25 0,0 0 5 16,4 0 1-16,-4-6 0 0,7 0 2 0,-3-6 1 16,-1 0 0-16,4-5 0 0,1 2-16 0,-5-3-3 15,4-2-1-15,-3-4 0 0,0 1-23 0,-1-4 8 0,-3-2-8 16,4-1 0-16,-4 4 0 0,-3-6 0 0,3 2 0 15,-4-5 0-15,-2 3 0 0,-1-4 0 0,3 4 0 0,-6 0 0 16,-1-4 11-16,1-2-3 0,-4 3 0 0,0 3 0 16,0-4 28-16,-4 4 4 0,-3 3 2 0,4-4 0 15,-4 4-26-15,3 2-6 0,-7 4-1 0,4-4 0 16,-3 10-9-16,3-1 0 0,0 3 0 0,0 4 0 16,0 5 0-16,3 0-12 0,1 0 4 0,-1 6 8 15,4 0-19-15,0 0 4 0,0 0 1 0,-3 6 0 16,-1 6-2-16,0 5 0 0,4 4 0 0,0 2 0 15,0-5 8-15,0 9 8 0,4 2-13 0,0 9 5 16,-4 0 8-16,3-2-8 0,1 8 8 0,-1 0-8 16,1-3 8-16,-4 3 0 0,3 6 0 0,-3-6 0 15,0 3 0-15,0-3 0 0,-3 0 0 0,-1-2 0 0,1-4 0 16,-1-3 0-16,-3-3 8 0,3-5-8 16,1-4 0-16,-1 1 8 0,4-6-8 0,-3 2 0 0,-1-8 8 0,4 0-8 15,-3-7 8-15,-1-2-8 0,4-3 0 0,0 0 0 16,0 0 0-16,7 6 8 0,-7-6-17 0,4 6-3 15,3-6-1-15,-4 6 0 0,5-6-6 0,-1 0-1 16,3 0 0-16,-3 0 0 16,4-6-122-16,-4 3-25 0,3 3-5 0,-3-3 0 0</inkml:trace>
  <inkml:trace contextRef="#ctx0" brushRef="#br0" timeOffset="196149.066">26984 4850 1148 0,'0'0'25'0,"0"0"6"0,0 0 1 0,0 0 0 0,0 0-32 0,0 0 0 0,0 0 0 0,0 0 0 16,0 0 115-16,0 0 17 0,0 0 3 0,0 0 1 15,0 0-68-15,7 0-14 0,0 0-2 0,4-3-1 16,-4 3-22-16,3-3-4 0,4-3-1 0,-3 6 0 16,0-6 8-16,-1 1 0 0,1-1 1 0,-1 0 0 15,1 0-33-15,-1 0 0 0,-2-6 0 0,-1 3 0 0,0 4 0 0,0-1 0 16,-4 0 0-16,1 0-12 0,-1-6 12 16,-3 6 0-16,0 0 9 0,-3-2-9 15,3 8-20-15,-4-3-9 0,1-3-3 16,-4 3 0-16,0 0 32 0,0 0 0 0,-4-3-8 0,0 0 8 15,4 6 8-15,-3 0 5 0,3-6 1 0,-4 6 0 16,4 0 16-16,-4 0 3 0,4 6 1 0,-3-6 0 0,3 6-16 0,-4 0-3 16,4-6-1-16,0 9 0 0,4 0-14 0,-1 5-10 15,-3-2 2-15,7 6 0 0,-4-7 8 0,4 10-8 16,4-3 8-16,-4-1-8 0,4-2 8 0,-1 3 0 16,4-7 0-16,0 10 0 0,0-9 0 0,0 5 0 0,4-5 0 15,-4 0 0-15,0-3 0 0,4 0 0 16,-4 5 0-16,0-8 0 0,0 0-16 0,-4 0 0 0,4-6-1 0,-7 0 0 31,0 0-116-31,11 0-23 0,-4 0-5 0,3 0-576 0</inkml:trace>
  <inkml:trace contextRef="#ctx0" brushRef="#br0" timeOffset="196660.641">27464 4588 1146 0,'0'0'32'0,"0"0"8"0,0 0-32 0,0 0-8 16,0 0 0-16,-7 0 0 16,0 0 65-16,0 3 12 0,0-3 3 0,-1 6 0 15,-2-3-10-15,3 9-2 0,-4-6 0 0,4 0 0 0,-3 5-19 0,3-5-4 16,-1 3-1-16,1 6 0 0,0-6-20 0,4 2-4 15,-4 1 0-15,3 0-1 0,1-6-19 0,-1 3 10 16,1 2-10-16,3-5 8 0,0 6 1 0,0-6 0 16,0-6 0-16,0 6 0 0,0 0-9 0,0-6 0 15,0 0 0-15,0 6 0 0,0-6 0 0,3 2 0 16,-3-2 0-16,0 0 0 0,7 6 0 0,-7-6 0 16,4 6 0-16,-4-6 0 0,0 0 13 0,0 0 1 0,7 0 0 0,-7 0 0 15,0 0-22-15,7 6-5 0,-4 0-1 0,4 0 0 16,-7-6 14-16,4 6 16 15,-4-6-3-15,0 0-1 0,0 0 7 0,4 6 1 0,3 5 0 0,-7-5 0 16,3 3-20-16,-3-9 0 0,0 6 0 16,4 6 0-16,-4-6 12 0,-4-1-2 0,4 1 0 0,-3-6 0 15,-1 12 3-15,1-6 1 0,3 3 0 0,-8-3 0 16,5 0 0-16,-1-1 0 0,-3-5 0 0,4 6 0 16,-4 6-3-16,3-12-1 0,-3 0 0 0,4 6 0 15,-4-6-10-15,0 0 8 0,0 0-8 0,-1 0 8 16,5 0-17-16,-4 0-4 0,0-6-1 0,-4 6 0 15,4-12-20 1,0 6-4-16,-3 1-1 0,3-7 0 0,-1 3-57 0,1-3-12 16,-3 0-3-16</inkml:trace>
  <inkml:trace contextRef="#ctx0" brushRef="#br0" timeOffset="197408.133">28194 4685 1213 0,'0'0'26'0,"0"0"6"0,-4 6 0 0,4 6 4 0,-3-3-36 0,3 0 0 15,-4-1 0-15,4 4 0 16,-3 0 69-16,-1 0 7 0,4 0 2 0,-3-7 0 0,-1 4-42 0,4-9-9 15,0 0-2-15,0 0 0 0,0 0-9 0,0 0-3 16,0 0 0-16,0 0 0 0,0 0 27 0,0 0 4 16,0-9 2-16,0 4 0 0,0-1-31 0,4-6-7 15,-4-6 0-15,0 12-8 16,0-8-18-16,0 2-10 0,0 0-3 0,0 0 0 0,-4 7 6 0,4-7 1 0,-3 3 0 0,3-3 0 16,-4 6 12-16,1 0 2 0,-4 6 1 15,3-5 0-15,-3-1 0 0,4 6 0 0,3 0 0 0,-11 0 0 16,0 0 9-16,4 6 0 0,-3-6 0 0,3 5 0 15,-4 7 9-15,4-3-9 0,-4 0 12 0,1 6-12 16,3 2 18-16,-4-2-3 16,1 0-1-16,-1 5 0 0,4-2-2 0,0-4 0 0,0 4 0 15,0 0 0-15,3-6 15 0,1-1 2 0,-1 1 1 0,1-3 0 16,-1-3-6-16,4 5-2 0,0-11 0 0,0 6 0 16,0-6-8-16,4 6-2 0,-1 0 0 0,4 0 0 15,0 0 16-15,0 0 4 0,8 3 0 0,-5-4 0 16,4 1-32-16,0 6 0 0,4 0 0 0,-4-6 0 15,4-3-22 1,-1 3-10-16,-3-1-3 0,1 1 0 0,2 0-41 0,1-6-8 16,0 0-1-16,-4-12-674 0</inkml:trace>
  <inkml:trace contextRef="#ctx0" brushRef="#br0" timeOffset="197964.221">28469 4147 874 0,'0'0'19'0,"0"0"4"0,0 0 1 0,0 0 1 0,0 0-25 15,-3 6 0-15,3 3 0 0,-4 3 0 0,4-962 108 0,-3 1935 16 16,3-970 3-16,-4 8 1 0,4-5-43 0,-3 6-8 0,-1-4-1 0,0 10-1 15,1-10-12-15,-1 9-3 0,1-5 0 0,-1 8 0 16,1-8 24-16,-4 8 4 0,3-2 0 0,-3 8 1 31,4-6-89-31,-1 9-27 0,1-2-1 0,-4-4 0 0,3-3 39 0,0-2 7 0,1-4 2 16,-4-2 0-16,3-1-10 0,1-2-2 0,-1-10 0 0,1 7 0 16,-1-9-8-16,1-3 0 0,3 0 0 0,0-6 0 15,0 0 28-15,0 0 3 0,0 0 1 0,0 0 0 16,3-6-16-16,1-3-4 0,3 3 0 0,-4-12 0 15,4 1-12-15,0-1 0 0,4-2 0 0,-4 2 0 16,4-6 0-16,-4 4 0 0,3 2 0 0,-3-2-10 16,4 5 2-16,-4 0 0 0,0 3 0 0,0 7 0 15,0-7 8-15,-3 6 0 0,-1 3 0 0,-3 3 0 16,0 0-30-16,0 0-1 0,0 0 0 0,0 0 0 16,7 6 9-16,-3 3 2 0,-1 2 0 0,-3 1 0 0,4 6 20 0,-4 2 0 15,0-2 0-15,0 6 0 16,-4-4 0-16,1 4 0 0,-1-7 0 0,1 10 0 0,-1-10 0 0,1 1 8 15,-1 3 0-15,1-10 0 0,-1 7 0 0,1-6 0 16,-1-6 0-16,1 2 0 0,3-8-8 0,0 0 8 16,0 0-8-16,0 0 8 0,0 0-8 0,0 0 8 15,0 0-8-15,0 0 8 0,0 0-25 0,0 0-6 16,0 0-1-16,0 0 0 16,7-2-119-16,0-1-24 0,7-6-5 15,0 3 0-15</inkml:trace>
  <inkml:trace contextRef="#ctx0" brushRef="#br0" timeOffset="198689.657">28674 4791 1094 0,'0'0'24'0,"0"0"4"0,0 0 2 0,0 0 2 0,-4 6-32 0,4-6 0 16,0 0 0-16,0 0 0 0,0 0 34 0,0 0 1 16,0 0 0-16,0 0 0 0,0 0 47 0,0 0 10 15,0 0 1-15,7 0 1 0,-3 0-55 0,3-6-11 16,0 6-3-16,0-6 0 0,0 3-14 0,0 0-3 15,0 1-8-15,0 2 12 0,4-6 18 0,-1 6 3 0,-3-6 1 0,1 0 0 16,-1 6-34-16,0-6 0 0,0 6 0 0,0 0 0 16,-4-6 0-16,-3 6 0 0,4-6 0 0,-4 6 0 15,7 0 0-15,-7 0 0 0,3-6 0 0,-3 0 0 16,4 1 0-16,-1-1 0 0,-3 3 0 0,0-3 0 31,0 0-24-31,0 0-4 0,0 0-2 0,-3 0 0 0,-1 1 8 0,1-1 2 0,-1-3 0 0,-3 3 0 16,0-3 20-16,0 6 0 0,0-3 0 0,-3 6 0 15,2 0 12-15,-2 0 6 0,3 0 2 0,0 0 0 16,-4 6 12-16,4-3 2 0,0 3 1 0,-4 0 0 16,4 0-15-16,0 6-4 0,0-7 0 0,0 7 0 15,0 0-16-15,4-3 0 0,-4 0 0 0,3 5 0 16,-3-2 15-16,3 0-4 0,1-6-1 0,3 2 0 16,-4 1-10-16,4 6 0 0,0-9 0 0,0 0 0 15,0 0 0-15,0 0 0 0,4-1 8 0,-1 1-8 16,1 3 28-16,0-6 3 0,3 6 1 0,0-3 0 0,0 0-21 0,0-1-11 15,3 1 12-15,1 6-12 0,0-3 0 16,-4-3-16-16,3 6 2 0,1-7 0 16,-1 1-26-16,-3 6-4 0,4-12-2 0,0 6 0 15,-1 0-48-15,1-6-10 0,-4 0-1 0,3 0-603 16</inkml:trace>
  <inkml:trace contextRef="#ctx0" brushRef="#br0" timeOffset="199178.23">28942 4647 946 0,'0'0'20'0,"0"0"5"0,0 0 1 0,0 12 2 0,0-6-28 0,-4 9 0 0,4-10 0 0,-3 7 0 16,-1 6 101-16,4-4 15 0,-3 4 4 0,3 0 0 15,-4-1-31-15,4 4-5 0,-3-3-2 0,3-7 0 16,0 10-13-16,-4-3-2 0,4-7-1 0,4 7 0 16,-4-3-27-16,3-4-6 0,1 7-1 0,-1-12 0 15,1 6-16-15,-1-6-3 0,1 2-1 0,-1 4 0 16,1-6-3-16,-1 6-1 0,1-6 0 0,0 0 0 16,-1-6-8-16,-3 0 0 0,0 0 0 0,4 5 0 0,-4-5 0 0,0 0 8 15,0 0-8-15,0 0 8 0,0 0-8 0,0 0 0 16,0 0 0-16,0 0 0 0,0 0 0 0,0 0 0 15,0 0 0-15,0 0-11 0,0 0 11 0,0 0-12 16,3 0 12-16,1-5-12 16,-4 5 12-16,3-6 0 0,1 0 0 0,-4-6-8 0,3 6 8 0,1-6 0 15,-1 7 0-15,-3-4 0 0,7-3 0 16,-3 6 0-16,-1-12 0 0,4 4 0 0,-3 2 0 0,0-6 0 16,3 1 8-16,0-1-8 0,0-2 10 0,-4 8-2 15,4-12-8-15,-3 10 12 0,3-4-4 0,-4 0 0 16,1 1-8-16,3 2 12 0,-4 3-12 0,1-5 0 15,-4 11 0-15,4-9 0 0,-1 3 0 0,-3 6 0 0,4 0 0 16,-4 1 0-16,3-7-16 0,-3 6-7 0,0 6-1 0,0 0 0 31,4-9-164-31,-1 3-34 0,1 3-6 0,-1-3-2 0</inkml:trace>
  <inkml:trace contextRef="#ctx0" brushRef="#br0" timeOffset="200168.855">29182 4894 662 0,'0'0'14'0,"0"0"3"0,0 0 1 0,3-6 2 0,1 0-20 0,-1 0 0 0,4 1 0 0,0-1 0 0,-3 0 108 15,3-6 17-15,-3 3 4 0,3 3 1 16,-4 1-43-16,1-1-9 0,-4 6-2 0,0 0 0 0,0 0-8 0,3 0-3 15,-3 0 0-15,0 0 0 0,0 0-10 0,0 0-3 16,0 0 0-16,0 0 0 0,0 0-33 0,0 0-7 16,0 0-2-16,4 0 0 0,-1 6-10 0,1-1 0 15,-1 1 0-15,-3-6 0 0,7 0 0 0,-3 9 0 16,3-9 0-16,-3 0 8 0,6 3 4 0,-3-6 0 16,0 0 0-16,0-3 0 0,0 6 15 0,0-6 3 15,-3 1 1-15,3-1 0 0,-4 0-31 0,5 0 8 16,-5 0-8-16,1-6 0 15,-1 0-24-15,-3 4-8 0,4 2-2 0,-1-6 0 16,-3 0 3-16,0 6 1 0,0-5 0 0,0 5 0 16,0 6-2-16,-3-6 0 0,-1 3 0 0,4 3 0 0,-3-6 13 0,3 6 3 15,-7-6 0-15,-1 6 0 0,1 0 5 0,7 0 2 16,-7 0 0-16,-3 0 0 0,3 6 9 0,0 0 0 0,-4-6 0 0,4 0 0 16,7 0 0-16,-7 0 0 0,7 0 0 15,-7 3 0-15,0 0 0 0,0 0 0 0,0-3 0 0,7 0 0 16,-4 6 0-16,4-6 0 0,-7 3 0 0,4 5-8 15,-4-2 8-15,3 0 0 0,1 6 0 0,-1-6 0 16,0 6 0-16,1-4 0 0,-1 10 0 0,1 0 0 16,3-7 24-16,-4 4 0 0,4 3 0 0,4-1 0 15,-4 1 12-15,0-6 2 0,3 2 1 0,-3 4 0 16,4 0-11-16,-1-9-3 0,1 8 0 0,0-5 0 16,-1-6-25-16,1 6 0 0,3-7 8 0,-4 7-8 15,4-3 28-15,-3-3 3 0,3 0 1 0,-4 0 0 16,4-6-32-16,-3 6 0 0,7-1 0 0,-4-5 0 0,0 0 0 15,0 12 0-15,3-12-13 0,1-6 4 16,-4 6-47-16,3-6-10 0,1 6-2 0,0 0 0 16,3-5-32-16,-4 5-6 15,4-6-2-15,-3 0 0 0</inkml:trace>
  <inkml:trace contextRef="#ctx0" brushRef="#br0" timeOffset="200596.405">29496 4821 1026 0,'0'0'28'0,"0"0"8"0,0 0-28 0,0 0-8 0,0 0 0 0,0 11 0 15,0-5 65-15,0 3 12 0,0 3 3 0,0-12 0 16,0 6-5-16,0 0-1 0,0 5 0 0,0 1 0 16,-4-6-26-16,8 3-4 0,-4 3-2 0,3-7 0 15,-3 1-6-15,4 6-2 0,-1 0 0 0,1-6 0 16,-1 6-10-16,1-4-3 0,-1 4 0 0,1-6 0 16,3 0-11-16,-3 0-2 0,-4-6-8 0,7 6 12 15,-4-6-12-15,1 5 11 0,-4-5-11 0,7 3 10 16,-7-3-2-16,0 0-8 0,7 6 12 0,-7-6-4 15,3 0 12-15,4 0 1 0,0-6 1 0,0 3 0 0,1 3 1 16,-5-5 0-16,4-1 0 0,0 0 0 0,-3 0-11 0,3 0-3 16,0-6 0-16,-4 1 0 0,4 2-9 15,-3-9-16-15,3 0 4 0,0 4 1 16,0-4-23-16,0 0-5 0,0-5-1 0,0 2 0 16,-3-2-111-16,-1-1-22 0,1 4-5 0,-1-4-1 15</inkml:trace>
  <inkml:trace contextRef="#ctx0" brushRef="#br0" timeOffset="200972.489">29898 4650 1190 0,'0'0'33'0,"0"0"9"0,0 0-34 0,-4 9-8 0,1-3 0 0,-4 3 0 16,3-3 63-16,1-1 10 0,3-5 3 0,-7 12 0 16,3-6 21-16,1 3 5 0,-4 0 1 0,3 5 0 0,4-8-62 0,-3 6-12 15,3 0-2-15,3 0-1 0,-3-7 6 16,0 10 0-16,4-3 1 0,-4 0 0 0,7-6-2 15,-4 5-1-15,4 1 0 0,-3 3 0 0,3-9-15 0,-4 5-3 16,4 1-1-16,-3 0 0 0,-1 3-11 0,4-10 0 16,1 13 0-16,-1-12 0 0,-4 6 0 0,1-9 0 15,3 6 0-15,-4-1 0 16,1-2-26-16,3 6-7 0,-4-6-2 0,-3-6 0 16,4 0-28-16,-1 6-5 0,4 0-2 0,-3-6-489 15,-4 0-97-15</inkml:trace>
  <inkml:trace contextRef="#ctx0" brushRef="#br0" timeOffset="201361.238">29722 5044 1328 0,'0'0'29'0,"0"0"7"0,0 0 0 0,0 0 1 0,0 0-29 0,0 0-8 0,0 0 0 0,0 0 0 15,0 0 53-15,0 0 10 0,0 0 1 0,3-6 1 16,4 3 16-16,-3 0 3 0,6-3 1 0,-3 3 0 15,4-8-21-15,-1 5-5 0,5-6-1 0,-1-6 0 16,-4 10-26-16,4-4-4 0,0 0-2 0,1 0 0 16,-1 1-18-16,-4-1-8 0,1 3 8 0,-1-9-8 0,1 12 0 0,0-5 0 15,-4-4 0-15,0 3 0 16,0 1-30-16,0-1-2 0,0 0 0 0,0 0 0 16,0 0-4-16,0 4 0 0,-3-4-1 0,3-6 0 15,0 6-43-15,-4 4-8 0,4 2-1 0,-3 0-677 0</inkml:trace>
  <inkml:trace contextRef="#ctx0" brushRef="#br0" timeOffset="202522.281">30572 4785 1004 0,'0'0'22'0,"0"0"5"0,0 0 1 0,0 0 0 0,0 0-28 16,0 0 0-16,-7 6 0 0,3 0 0 0,4-6 79 0,-7 6 10 16,7-6 3-16,-3 6 0 0,-1 0-64 0,1 0-13 0,3-6-3 0,0 6 0 15,-4 5 15-15,4-2 2 0,0 3 1 16,0-6 0-16,0 5 10 0,4-5 1 0,-4 12 1 0,0-9 0 16,3 3-15-16,-3-1-3 0,4 1-1 15,-4 0 0-15,3-3 1 0,-3 0 1 16,0 5 0-16,0-8 0 0,0-6 4 0,0 0 1 15,0 0 0-15,0 0 0 0,0 6-9 0,0-6-1 0,0 0-1 0,0 0 0 16,0 0 9-16,0 0 3 0,0-6 0 0,4-6 0 16,-4 1-31-16,3 2-10 0,1-9 0 0,-1 6 0 31,1-5-14-31,-1 2-4 0,4-3 0 0,0 1 0 0,0 5 17 0,0-3 11 0,-3 4-13 0,3-1 5 16,0 0 8-16,0 0-10 0,-3 6 10 0,3 3-10 15,0-2 10-15,-4-1-10 0,4 6 10 0,-7 0-10 16,0 0 10-16,0 0 0 0,7 0 0 0,0 6 0 15,-3-6 0-15,3 2 9 0,-3 1-9 0,-1 6 0 16,1 3 8-16,-1-6-8 0,1 0 0 0,3 0 0 16,-4 5 8-16,1-5-8 0,-1 6 0 0,1-3 0 15,-1 3 0-15,1-1 0 0,-1 1 0 0,1-6 0 16,0 6 0-16,-1 2 8 0,-3-8-8 0,4 12 0 16,-4-6 9-16,0-3-9 0,0 2 0 0,0 1 9 15,0-6-9-15,0 6 0 0,-4-6 0 0,4-1 0 16,0-5-16-16,0 0-8 0,0 0-1 0,0 0-1 15,0 0-47-15,0 0-10 0,0 0-1 0,7 0-416 16,0-5-84-16</inkml:trace>
  <inkml:trace contextRef="#ctx0" brushRef="#br0" timeOffset="203137.647">30988 4876 1127 0,'0'0'32'0,"0"0"7"0,0 0-31 0,0 0-8 0,0 0 0 0,0 0 0 16,0 0 24-16,0 0 4 0,0 0 1 0,0 0 0 16,0 0 35-16,-4-5 6 0,4-1 2 0,0 6 0 15,0-6 19-15,0-3 4 0,0 3 1 0,0 6 0 16,0 0-64-16,0 0-12 0,0 0-2 0,-3-6-1 15,-1 0 0-15,4 6 0 0,0 0 0 0,0 0 0 16,0 0-17-16,-7 0 0 0,7 0 8 0,-7 6-8 16,4-6 0-16,-4 6 0 0,0 0-13 0,3 3 5 0,-3 3 8 0,0-1-8 15,3-966 8-15,1 1928-8 0,-4-958 8 0,3-4 0 16,-3 7 0-16,4-6 0 0,-4-6 18 16,0 6-1-16,3 2 0 0,4-2 0 0,-3-6 6 0,3 6 1 15,0-7 0-15,3 4 0 0,-3-9-12 0,4 12-1 16,-1-6-1-16,1 0 0 0,-4-6 1 0,3 6 0 15,4-6 0-15,0 6 0 0,4-6-2 0,-4 0 0 16,0-6 0-16,4 6 0 0,-4-6-1 16,3 0-8-16,1 6 12 0,-1-6-4 0,1-3-8 0,-4 0 10 15,4 1-10-15,-4 2 10 0,3 0-10 0,-3-6 0 16,4 6 9-16,-4-8-9 0,0 5 0 0,0 0-10 16,0 3 1-16,-3-6 0 0,3 6-4 0,-4 0-1 15,1 1 0-15,-4-7 0 0,3 6 6 0,-3 3 8 0,0-3-13 16,0-6 5-16,0 6 8 0,0 1 0 0,-3-1-9 15,-1 6 9-15,1-12-16 0,-1 6 2 0,-3-3 0 16,0 9 0-16,0-6 6 0,0 1 8 0,0-1-13 0,-4 6 5 16,4-6 8-16,0 6 0 0,0 6 0 0,0-6 0 15,0 6 0-15,0-1 0 0,0 1 0 0,-4 6 0 16,4-3-9-16,0 3 9 0,-3-7-10 0,3 7 10 16,3 0-9-16,1-9 9 0,-4 3-8 0,3 0 8 15,4-6-19-15,0 0 2 0,0 0 0 0,4 6 0 16,-1-1-30-1,1 1-5-15,-4-6-2 0,3 6 0 0,4 0-8 0,0 0-2 16,0-6 0-16</inkml:trace>
  <inkml:trace contextRef="#ctx0" brushRef="#br0" timeOffset="203517.82">31291 4797 1263 0,'0'0'28'0,"0"0"5"0,0 0 2 0,0 0 1 0,0 0-36 15,0 0 0-15,0 0 0 0,-3 6 0 0,-4 0 82 0,3 6 10 0,1-6 1 0,-1-1 1 16,1 7-27-16,-1 3-6 0,1-9-1 0,-1 5 0 16,1 7-21-16,-1-6-5 0,1 3-1 0,-1 8 0 15,0-11-1-15,1 3 0 0,-1 2 0 0,4 1 0 16,0-1-13-16,0 4-3 0,0-9-1 0,-3 5 0 16,6-5-7-16,-3 0-8 0,0-3 11 0,0-9-11 15,0 6 0-15,0-6-12 0,0 0 0 0,0 0 0 31,0 0-51-31,0 0-9 0,0 0-3 0,0 0 0 0,0 0-109 0,0 0-21 16</inkml:trace>
  <inkml:trace contextRef="#ctx0" brushRef="#br0" timeOffset="203752.297">31277 4556 655 0,'0'0'14'0,"0"0"3"0,0 0 1 0,0 0 1 0,0 0-19 0,0 0 0 16,-3 6 0-16,3-6 0 0,0 0 39 0,-4 6 4 16,4-6 1-16,0 0 0 0,0 0-18 0,0 0-3 15,0 0-1-15,0 0 0 0,0 6-34 0,0-6-6 0,0 0-2 16,4 6 0-1,3-1-53-15,0-2-11 0</inkml:trace>
  <inkml:trace contextRef="#ctx0" brushRef="#br0" timeOffset="204296.991">31429 4944 866 0,'0'0'24'0,"0"0"6"0,0 0-30 0,0 0 0 0,0 0 0 0,0 0 0 15,0 0 117-15,0 0 18 0,0 0 3 0,0 0 1 0,0 0-58 16,0 0-11-16,0 0-2 0,0 0-1 0,0 0-26 0,-4 6-5 15,1 0 0-15,-1 0-1 0,1 6-10 0,-1 2-1 16,4-8-1-16,-3 6 0 0,3 0-3 0,-4-7 0 16,4 10 0-16,-3-3 0 0,3 0-20 0,-4-1 9 15,4 1-9-15,0-3 0 0,0 3 10 0,4-6-10 16,-4 5 8-16,0-5-8 0,0-6 0 0,0 0 8 16,0 12-8-16,0-12 0 0,0 0 10 0,0 0-10 0,0 0 12 15,0 0-12-15,0 0 0 0,0 0 0 0,3-6 0 16,1 0 0-16,-1-5 8 0,1-1-8 0,-4 0 0 0,3 3 0 15,1-3 0-15,-1-5-12 0,1 5 0 0,-1 0 0 16,1-2 12-16,-4 2-11 0,4 0 11 0,-1 0-10 16,-3-2 10-16,4 8 0 0,-4-6 0 0,0 0 0 15,0 0 0-15,0 7 9 0,0-1-1 0,0 0-8 16,0 0 12-16,0 6-12 0,0 0 12 16,0 0-12-16,0 0 0 0,0 0 0 0,0 0 0 15,0 0 0-15,0-3 0 0,0-3 0 0,3 0 0 0,1 0-12 16,-1 0 3-16,1 1 1 0,-1-1 0 0,4 6 0 15,-3-6-7-15,3 0-1 0,0 0 0 0,-4 3 0 16,5-3 16-16,-1 0 0 0,-4 6 0 0,4-5 0 16,0 5-35-16,0-6-4 15,0 6-1-15,0 0-718 0</inkml:trace>
  <inkml:trace contextRef="#ctx0" brushRef="#br0" timeOffset="204938.02">31856 4765 1105 0,'0'0'24'0,"0"0"4"0,0 0 2 0,0 0 2 0,0 0-32 0,0 0 0 0,0 0 0 0,-7 0 0 16,7 0 32-16,-11 6 0 0,4 0 0 0,0-4 0 16,-3 4 50-16,2 0 10 0,1 0 1 0,-3 0 1 15,3 0-22-15,0 6-5 0,0-1-1 0,0-5 0 16,0 6-8-16,-1-3-2 0,1 3 0 0,0-7 0 15,-3 13-22-15,3-12-5 0,0 3-1 0,3-3 0 16,1 5-28-16,3-11 0 0,0 0 0 0,-4 6 0 16,4-6 11-16,0 0-11 0,0 0 12 0,0 0-12 15,0 0 21-15,0 0-2 0,0 0-1 0,0 0 0 16,0 0-4-16,0 0-1 0,4 0 0 0,-4 0 0 16,0 0-13-16,0 0 8 0,0 0-8 0,0 0 0 15,7 12 0-15,-7-12 0 0,0 0 0 0,0 0 0 0,7 6 0 16,-4 0 0-16,1 0 0 0,3-3 0 0,-7-3 0 0,3 6 0 15,4-1-8-15,-7 7 8 0,4-6 0 16,-1 0 0-16,1 0 0 0,0 6 0 0,-4-7 0 0,3-2 0 16,-3-3 12-16,0 12-3 0,0 0-9 0,0-6-11 15,0 0 3-15,4 5 0 0,-4 1 8 0,0-9 0 16,0 6 0-16,0 0 0 0,0-9 0 0,-4 12 11 16,4-1-3-16,-3-5 0 0,-5 6-8 0,5-3 0 15,3-9 0-15,-7 6 0 0,3 5 0 0,-3 1 0 16,0-6 0-16,4 0 8 0,3-6-8 0,0 0 0 0,-7 6-12 15,7-6 12-15,-7 0-20 0,7 0 3 0,0 0 1 0,-7 0 0 32,-1 0-15-32,1 0-2 0,0-6-1 0,0 6 0 15,4 0-30-15,-4-6-7 0,0-6-1 0,0 1 0 16,0-1-109-16,0 3-23 0</inkml:trace>
  <inkml:trace contextRef="#ctx0" brushRef="#br0" timeOffset="206874.81">2755 5729 1029 0,'0'0'22'0,"0"0"5"0,0 0 1 0,0 0 2 0,0 0-30 0,0 0 0 16,0 0 0-16,0 0 0 0,0 0 63 0,0 0 6 15,0 0 2-15,0 0 0 0,0 0-10 0,0 0-1 16,0 0-1-16,0 0 0 0,0 0-21 0,0 0-4 16,0 0-1-16,0 0 0 0,0 0-20 0,0 0-4 0,0 0-1 0,0 0 0 15,0 0-8-15,0 0 0 0,11 0 0 0,-8 0 0 16,1 0 0-16,3 0 8 0,0 0-8 0,0 0 0 16,0 0 0-16,0 0 0 0,4 0 0 0,-1 6 0 15,4-6 0-15,1 6 0 0,-5-6 0 0,8 0 0 16,-4 0 0-16,3 0 0 15,-6 0 0-15,7 0 0 0,-1 0 0 0,-3 0 0 16,-3-6 0-16,3 0 0 0,0-3 0 0,-7 6 8 0,4 0-8 0,-4-3 0 16,0 4 8-16,0-1-8 0,0-3 8 0,0 0-8 15,0 0 0-15,-3 6 0 0,-1-6-14 0,1 0 5 16,-1 0-29 0,-3-3-6-16,0 1 0 0,-3-7-1 0,-1 3-51 0,1 0-11 0,-4-11-1 15,-4 8-1-15,1-2 25 0,6-4 4 0,-7 3 2 0,-3 1 0 16,-3 5 62-16,3-6 16 0,-4 7 0 0,4 2 0 0,-4-3 38 15,1 6 10-15,6 0 3 0,-3 6 0 0,3-6 19 16,-6 6 4-16,3 0 1 0,-1 6 0 0,5-6-34 16,-1 12-6-16,-3-6-2 0,7 6 0 0,0-1 4 15,0-2 1-15,0 3 0 0,0 6 0 0,0-7-38 0,3-2 0 16,-3 3 0-16,7 6 0 0,-3-1 0 16,3-2 0-16,3 3 0 0,-3-1 0 0,7-5 0 0,-3 6 0 15,-1-4 0-15,4-2 8 0,0 0-8 0,0 0 0 16,1-4 0-16,-5 4 8 0,4 6 2 15,4-12 1-15,-1 5 0 0,-3-2 0 0,4-3-25 0,0 6-5 16,-1-6-1-16,8 6 0 0,-8-7 20 0,4 1 0 16,1 0 0-16,-1 6 0 0,3-6 0 0,-3-3 0 15,4 3 0-15,-4 0 0 0,7-6 0 0,-3 5 0 16,-7 1 0-16,6 0 0 16,1-6-32-16,-4 12 0 0,4-12 0 0,-1 6 0 15,-3 0 3-15,-3-3 1 0,-1 2 0 0,-2-2 0 16,2 0 0-16,-3 3 0 0,0-6 0 0,-3 0 0 15,3 0-44-15,0-6-8 0</inkml:trace>
  <inkml:trace contextRef="#ctx0" brushRef="#br0" timeOffset="207440.45">3418 5544 836 0,'0'0'24'0,"-3"-6"4"0,-1-3-28 0,4 6 0 0,0-3 0 0,0 3 0 0,-3-8 57 0,3 11 6 16,0 0 1-16,0 0 0 0,0 0 0 0,0 0 0 15,0 0 0-15,0 0 0 0,0 0-15 0,0 0-2 16,-7 0-1-16,0 5 0 0,-7 4-46 0,7 0 0 15,0 0 0-15,-1 9 0 0,-2-7 0 0,3 1 0 16,-4 0 0-16,4 8 0 0,-3-8 0 0,3 0 0 16,3 3 0-16,0-4-10 0,-3 1 18 0,4 0 3 15,-1-6 1-15,1 0 0 0,3-6 0 0,0 0 0 0,0 0 0 16,0 0 0-16,0 0 39 0,0 0 8 0,0 0 1 16,0 0 1-16,0 0-46 0,0 0-15 0,3-12 8 0,1 12-8 15,3-6 21-15,-4 0 1 0,-3 0 0 0,0 6 0 16,4-6-35-16,3 6-7 15,0-3-2-15,0 3 0 0,-3 0 22 0,3 0 0 16,0-2 0-16,0 2 0 0,-7 0 0 0,7 2 0 0,0 7 0 0,-3-9 0 16,3 6 0-16,-4 0 0 0,8 0 0 0,-8 0 0 15,4 0 0-15,-3-6 0 0,-1 6 0 0,-3-6 0 16,0 0 0-16,4 3 0 0,-1 2-9 0,-3-5 9 16,0 0 0-16,0 0 0 0,0 0 0 0,0 0 0 15,0 0 0-15,0 0 0 0,0 0 0 0,4 3 0 16,-1 3 0-16,-3 3 0 0,-3 3 0 0,-1-6 0 15,1 5 15-15,-1-2 0 0,-3 3 0 0,0 0 0 16,-3 0-24-16,3-1-5 0,0 1-1 0,-1-3 0 0,-2 0-4 16,3 0-1-16,0-4 0 0,0 1 0 15,0 0-45-15,7-6-10 16,-7 0-1-16,0-6-584 0</inkml:trace>
  <inkml:trace contextRef="#ctx0" brushRef="#br0" timeOffset="207873.109">3764 5270 1250 0,'0'0'35'0,"-10"0"9"0,2 6-36 0,1 0-8 0,0 3 0 0,0 3 0 15,0-6 84-15,4 5 16 0,-4-5 2 0,3 3 1 16,1 0-49-16,3 0-10 0,0 8-1 0,-4-5-1 15,8 0-34-15,-1 3-8 0,1 2 0 0,-1 1 0 16,1-3 0-16,-1 8 0 0,1-5 0 0,3 2 0 16,-4 4 0-16,4-1 0 0,-3-2 0 0,-1 2 0 15,5 1 0-15,-5-3 0 0,8 2 0 0,-8 1 0 16,1-7 0-16,-1 10 0 0,1-10 0 0,-4 4 0 16,0-3 53-16,0-7 9 0,-4 1 2 0,1 3 0 15,3-3-103-15,0-7-20 0,-4 1-4 0,4-6-1 16,0 0 0-16,0 0 0 0,0 0 0 0,0 0-640 15</inkml:trace>
  <inkml:trace contextRef="#ctx0" brushRef="#br0" timeOffset="208234.852">3612 5506 1157 0,'0'0'32'0,"-7"0"8"0,4 5-32 0,-4 1-8 0,0 3 0 0,0 0 0 16,3 0 68-16,-3-3 11 0,4 0 2 0,-4-1 1 16,7-5-18-16,-4 6-4 0,4 0-1 0,0-6 0 15,0 0-31-15,0 0-7 0,4 6-1 0,-4-6 0 16,3 6-10-16,1-3-2 0,6 0-8 0,1 3 12 15,3-3-12-15,-4 3 0 0,8-6 8 0,0 0-8 16,-4 0 0-16,-4 5 0 0,5-5 0 0,-1 0 0 16,3 0 0-16,-3 0 0 0,0 0 0 0,-3 6 0 15,3-6 0-15,-3 6-15 0,-1 0 3 0,-6 0 1 16,6-6-23-16,1 9-5 16,3-6-1-16,-3 3 0 0,-4-3-29 0,3-1-7 15,1-2 0-15,-4 0-1 0,7 0-75 0,-7 0-14 0</inkml:trace>
  <inkml:trace contextRef="#ctx0" brushRef="#br0" timeOffset="208930.977">4695 5623 1060 0,'0'0'30'0,"0"0"6"0,-3 6-28 0,-1 0-8 16,1 3 0-16,3-9 0 0,-7 6 56 0,3 0 9 16,1-1 3-16,3 1 0 0,0-6-23 0,-4 6-4 15,4-6-1-15,0 6 0 0,0-6 0 0,0 0-1 16,0 0 0-16,0 0 0 0,0 0-39 0,0 0-16 16,0 0 0-16,0 0 1 0,0 0 51 0,0 0 9 15,0 0 3-15,0 0 0 0,4 6-26 0,-1 6-5 16,1-6-1-16,-1-3 0 0,1 2-16 0,-1 1 0 15,1 6 0-15,3 0 0 0,0-6 0 0,0 0 0 0,0-1 0 0,0 4 0 16,4 0 0-16,-4 0 0 0,0-3 0 16,3 0 0-1,1 0 0-15,-4-1 0 0,4-5 0 0,-8 6 0 0,8-6 0 0,-1-6 0 0,-3 6 0 0,4-5 0 16,-4-1 0-16,0-6 0 16,0 0 0-16,0-3 0 0,0 4 35 0,-3-7 3 15,-1 0 1-15,1 4 0 0,-1-10-11 0,1-5-3 0,-4 2 0 0,0 1 0 16,0 8-25-16,0-11 0 0,0 11 0 0,-4-2 0 15,4 2 0-15,-3 0 0 0,-4 4 0 0,3-4 0 16,1 6 0-16,-4 0 0 0,3-5 0 0,1 8 0 31,-1 3-46-31,4 0-14 0,-3 0-4 0,3 6-477 0,0 0-96 0</inkml:trace>
  <inkml:trace contextRef="#ctx0" brushRef="#br0" timeOffset="209452.85">5052 5506 1267 0,'0'0'28'0,"-4"0"5"0,1 5 2 0,-1 4 1 0,4 0-36 0,-3 0 0 0,3 9 0 0,-4-7 0 15,4 4 0-15,-3 0 0 0,-1-1 0 0,4-2 0 16,0 0 58-16,0 3 5 16,0-7 1-16,0 1 0 0,0-9-52 0,-3 6-12 0,3-6 0 0,0 6 0 15,0-6 54-15,0 0 8 0,0 0 2 0,0 0 0 16,0 0-52-16,0 0-12 16,0 0 0-16,0 0 0 0,0 0 37 0,0 0 5 0,0 0 1 0,0 0 0 15,0 0-29-15,0 0-6 0,0 0 0 0,0 0-8 16,0 0 8-16,0 0-8 0,0 0 0 0,7-6 0 15,-4-6 0-15,4 4 0 0,-3-1 8 0,-1 0-8 16,4-9 0-16,-3 7 0 0,3-7 0 0,-4 3 0 16,4 3-11-16,1 7 1 0,-1-7 0 0,-4 0 0 15,4 6 1-15,-3 0 0 0,3 3 0 0,-7 3 0 16,0 0-4-16,7 0-1 0,0 3 0 0,0 3 0 16,-4 0 6-16,8 6 8 0,-7 0-13 0,3-1 5 0,-4 4 8 15,1 3-8-15,-1-1 8 0,1 1-8 16,-1 3 8-16,-3-4 0 0,0 7 0 15,4-10 0-15,-4 10 0 0,0-6 16 0,0-1-4 16,0 4-1-16,3-9 1 0,-3-1 0 0,0 1 0 0,0-3 0 0,0-9-3 16,0 0 0-16,0 0 0 0,0 0 0 0,0 0-9 0,7 0-12 15,-3 0 2-15,3-3 1 16,0-3-101-16,0 0-20 0,7-6-4 0,0 1-1 16</inkml:trace>
  <inkml:trace contextRef="#ctx0" brushRef="#br0" timeOffset="210087.567">5493 5661 1552 0,'0'0'44'0,"0"0"10"0,0 0-43 0,0 0-11 0,-7 0 0 0,7 0 0 0,0 0 53 0,-7 0 9 15,7 0 2-15,0 0 0 0,0 0 0 0,0 0 0 16,0 0 0-16,0 0 0 0,0 0-52 0,0 0-12 15,0 0 0-15,0 0 0 16,0 0 0-16,0 0 0 0,0 0 0 0,0 0 0 0,0 0 0 0,0 0 0 16,0 0 0-16,0 0 0 0,0 0 0 0,7 6 0 15,0-6 0-15,0 6 0 0,0-6 0 0,7 0 0 16,-7 0 0-16,0 0 0 0,-3 0 0 0,3 0 0 16,3 0 0-16,-3 0 0 15,4 0-44-15,-4-6-11 0,0 0-2 0,4-2-1 16,-4-1 18-16,0 0 4 0,0-3 1 0,0 0 0 15,-4 1-10-15,1-4-3 0,-4 9 0 0,3-6 0 16,4 6 15-16,-7-5 2 0,0-1 1 0,-7 6 0 0,7 0 7 16,-3 0 2-16,-1 3 0 0,4-3 0 0,-3 1 45 0,-4 5 10 15,3 0 2-15,-6 0 0 0,3 0-7 0,0 0-1 0,-1 5 0 16,-2-5 0-16,3 6 11 0,-4-3 1 16,1 6 1-16,-1 0 0 0,0 9-14 0,-3-7-3 0,4 4-1 15,-1 3 0-15,1-1-23 0,3 1 0 0,0 0 0 0,-1-4 0 16,1 4 34-16,4 0 2 0,3-1 1 0,-4 4 0 15,4-4-8-15,4-5-1 0,-1 3-1 0,4-3 0 16,1-1-27-16,-1-5 0 0,3 6 0 0,1 0 0 16,3-3 0-16,3-3 0 0,-2-1 0 0,-5 1 8 15,8 0-8-15,-1 0 0 0,1 0-10 0,0-6 10 16,-1 0-54-16,5-6-5 0,-8 0-1 16,3 0-480-16,4 0-96 0</inkml:trace>
  <inkml:trace contextRef="#ctx0" brushRef="#br0" timeOffset="210949.329">6385 5276 806 0,'0'0'17'0,"0"0"4"0,0 0 1 0,0 0 2 0,0 0-24 0,0 0 0 0,0 0 0 0,0 0 0 15,0 0 56-15,-3-3 6 0,3 3 2 16,-7-3 0-16,7 3 0 0,-4 0 0 0,-3-11 0 0,0 5 0 16,4 0 0-16,-1 0 0 0,0 0 0 0,-3 0 0 15,7 0 0-15,-3-2 0 0,-1 2 0 0,4 6 0 16,0 0-24-16,0 0-4 0,0 0 0 0,0 0-1 0,0 0-15 0,0 0-4 15,0 0 0-15,0 0 0 0,0 0-16 0,-3 3 10 16,3 8-10-16,-4 1 8 0,8 0 0 16,-4 0 0-16,0 5 0 0,0 4 0 0,3 2-8 0,1 1 0 15,-4 2 0-15,3-2 0 16,4 2 24-16,-3 4-1 0,0 2 0 16,-1-3 0-16,4-8-6 0,-3 8-1 0,-1-2 0 0,1 2 0 0,-1-5-6 0,1-7-2 15,-1-2 0-15,-3 3 0 0,4-6 2 0,-4-4 0 16,0 1 0-16,0-9 0 0,3 9-2 0,-3-9-8 15,0 0 12-15,0 0-4 0,0 0-8 0,0 0 0 16,0 0 0-16,0 0 0 0,0 0 30 0,7-9 4 16,-3 6 1-16,3-3 0 0,-3 3-24 0,-1-2-11 15,4-1 10-15,-3 0-10 0,-1 0 0 0,4 0 0 16,-3 0 0-16,-1-6 0 0,4 7 0 0,0-1 0 0,-3-3 0 0,-1 3 0 16,4 0-12-16,-3 0 0 0,0-6 1 0,3 7 0 15,-4 5 3-15,1-6 0 0,-1-3 0 0,-3 9 0 16,0 0-3-16,4 0 0 0,-4 0 0 0,7 0 0 15,0 6 2-15,7-3 0 0,-7 3 0 0,0-1 0 16,4-5 9-16,-4 6-13 0,3 0 5 0,-3 0 8 16,4 0-8-16,-4 6 8 0,-4-6 0 0,1 2 0 15,3-2 0-15,-3 6 0 0,-4-6 0 0,0 12 0 16,3-7 0-16,-3 4 0 0,-3-3 0 0,3 5 0 16,-4-8 9-16,-3 3-9 15,3 0 10-15,-3 0-10 0,4-1 9 0,-4-5-9 0,0 0 8 0,3 3-8 0,-3-3 12 16,0 0-4-16,7-6 0 0,-7 0 0 0,-4 6 4 0,8-12 1 15,-8 3 0-15,-3 0 0 0,7-3-13 0,0-3 0 16,-3 3-12-16,3-6 12 16,-4 1-36-16,4-1-1 0,-4-3 0 0,4 3 0 15,0 1-12-15,0-7-3 0,4 6 0 0,-1 3 0 16,4 9-54-16,-3-5-11 0,3-7-3 0,0 0-617 0</inkml:trace>
  <inkml:trace contextRef="#ctx0" brushRef="#br0" timeOffset="211488.736">6879 5644 1267 0,'0'0'28'0,"0"0"5"0,0 0 2 0,0 0 1 0,0 0-36 0,-7-9 0 0,4 9 0 0,-1-6 0 16,4 6 109-16,-3-6 15 0,-1 0 4 0,-3 6 0 16,0 0-52-16,3-6-9 0,-3 6-3 0,-3 0 0 15,6 6-23-15,-3-6-5 0,-3 0 0 0,2 6-1 16,1 6-14-16,4-6-2 0,-1 0-1 0,-3 0 0 16,0 8-18-16,4-2 0 0,-4 6 8 0,3-4-8 15,1 4 11-15,3 0-2 0,-4-1 0 0,4-2 0 16,4 3-19-16,-4-7-4 0,3 1-1 0,4 0 0 15,-3-3 15-15,-1-3 0 0,4 0 0 0,-7-6 0 16,7 5 0-16,-3-5 0 0,-4 0 0 0,7 0 10 0,0 0-10 16,0 0 12-16,-3-5-12 0,3-1 12 0,0 3 0 15,-4-6 0-15,4 0 0 0,0-3 0 0,0 1-12 0,0 5-9 16,1-12 9-16,-1 6-13 0,0 3 1 0,-4-2 0 16,1-1 0-16,-1 6 0 15,4-3-32-15,-7 0-7 16,7 4-1-16,-7 5 0 0,0 0 41 0,0 0 11 0,0 0 0 0,0 0 0 0,0 0-20 0,0 0 1 15,0 0 0-15,0 0 0 0,0 8 9 0,0 1 2 16,0 3 0-16,0 0 0 0,0-1 28 16,0-2 7-16,4 3 1 0,-4 6 0 0,0-7-28 0,0 1 0 15,0 3 0-15,3-6 0 0,1 5 0 0,-4-8 0 16,0 12 0-16,3-12 0 0,1 0 32 0,0 2 0 0,3-5 1 16,-4 0 0-16,4 3-33 0,-3-6 0 0,3 0 0 15,0 0 0 1,0 0-127-16,3-9-25 0,-3 6-6 0</inkml:trace>
  <inkml:trace contextRef="#ctx0" brushRef="#br0" timeOffset="211930.388">7098 5708 1101 0,'0'0'24'15,"0"0"4"-15,0 0 2 0,0 0 2 0,-4 9-32 0,4-3 0 0,0-6 0 0,0 12 0 16,0 0 65-16,0-6 7 0,0 5 0 0,0-2 1 0,0 3-29 0,0 0-5 16,4-6-2-16,-4 5 0 0,3 1 29 0,-3 0 6 15,4 3 0-15,-4-10 1 0,3 7-13 0,-3 0-4 16,4-6 0-16,-4 3 0 0,0-4-15 0,0-5-3 16,0 0-1-16,0 0 0 15,0 0-9-15,0 0-3 0,0 0 0 0,0 0 0 0,0 0 7 0,0 0 0 16,0 0 1-16,0 0 0 0,0 0-1 0,-4-5 0 15,1-4 0-15,-1 3 0 0,1-6-32 0,-1 6 0 16,1-5 0-16,-1 2-12 0,1-3 12 0,-1 0 0 16,-3 0 0-16,4 1 0 0,3 5 0 0,0-12 0 15,3 9 0-15,-3-2-9 0,4-1 9 0,-4 0-13 0,0 3 5 16,3 0 8-16,1 1-16 0,-1 2 4 0,4-6 0 16,-3 12 1-16,3-6-7 0,-4 6-2 15,5-6 0-15,-1 0 0 16,0 6-12-16,-4-6-2 0,4 1-1 0,-3-1 0 15,6 3-7-15,-6 0-2 0,3 3 0 0,0-3 0 16,0-3-9-16,0 6-3 0,0-6 0 0,4 0 0 16,-4 6 7-16,3-6 1 0,-3 6 0 0,4 0 0 15,0 0-13-15,3 0-3 0,0 0 0 0,-4 6 0 0</inkml:trace>
  <inkml:trace contextRef="#ctx0" brushRef="#br0" timeOffset="212650.767">7387 5247 961 0,'0'0'20'0,"0"0"5"0,0 0 1 0,-7 6 2 0,7-6-28 0,-7 6 0 16,7-6 0-16,0 0 0 0,0 0 96 0,0 0 12 16,0 0 4-16,0 0 0 0,0 0-20 0,0 0-3 0,0 0-1 0,0 0 0 15,0 0-35-15,0 0-7 0,0 0-2 0,0 0 0 16,0 0-19-16,0 0-4 0,0 0-1 0,0 6 0 16,-3 2-20-16,3 4 0 0,3 0 0 0,-3 6 0 15,4-1 30-15,-1 1 2 16,4 8 0-16,-3-2 0 0,6 8-32 0,-6 0 0 15,3 4 0-15,0-1 0 0,-4 3 17 0,5 0-2 0,-1-8-1 0,-4 2 0 16,4 1-5-16,-3 2-1 0,-1-9 0 0,1 10 0 16,-1-13 1-16,1-2 0 0,-4-4 0 0,0 1 0 15,0-6-1-15,0-4-8 0,0 4 12 0,3-6-4 16,-3-6 3-16,0 0 0 0,0 0 0 0,0 0 0 16,0 0 12-16,0 0 2 0,4-6 1 0,-4 0 0 15,3 0-13-15,-3-2-2 0,0 2-1 0,4-6 0 16,-1 0-10-16,-3 1 0 0,4 2 0 0,-4 0 0 15,0 0 0-15,3-3 0 0,-3 6 0 0,0 1 0 16,4-1 0-16,-4 0 0 0,4-9-10 0,-1 9 10 16,1 0-34-16,-1 6-1 0,-3 0 0 0,0 0 0 15,0 0 35-15,4-6 0 0,3 6 0 0,-4-5 0 0,8 5-12 0,-11-6 4 16,7 6 8-16,0 0-13 0,-4 0 1 0,4 6 0 16,1-6 0-16,-5 5 0 0,8-5 4 15,-4 6 8-15,0 0-13 0,0 3 5 0,0 3 8 0,0 0-13 16,-4-1 5-16,5-5 8 15,-5 9-32-15,1-6 0 0,-1 0 1 0,1 2 0 0,-4-5 53 16,0 6 10-16,0 0 3 0,0-4 0 0,0 4-15 0,-4-6-2 16,1 6-1-16,-1-6 0 0,1 0 2 0,-5 0 0 15,5-1 0-15,-4-2 0 0,0 0-3 0,-4 0 0 16,4-6 0-16,-3 3 0 0,10 0 6 0,-7-3 1 0,-1 0 0 16,-2-2 0-16,-1-7-11 0,8 6-1 0,-11 0-1 0,3-6 0 15,4 3-10-15,0 1 0 0,0-1 0 0,3 3-11 31,-3 6-14-31,4-12-3 0,-1 12-1 0,4 0 0 16,0 0-98-16,0 0-19 0,0 0-4 0,0 0-432 0,0 0-86 0</inkml:trace>
  <inkml:trace contextRef="#ctx0" brushRef="#br0" timeOffset="213294.405">7779 5779 1552 0,'0'0'44'0,"0"0"10"0,0 0-43 0,0 0-11 16,0 0 0-16,0 0 0 0,-7 6 59 0,7-6 9 15,0 0 3-15,0 0 0 0,0 0-14 0,0 0-2 16,0 0-1-16,0 0 0 0,0 0-10 0,0 0-1 16,0 0-1-16,0 0 0 0,0 0-22 0,0 0-5 15,0 0-1-15,0 0 0 0,0 12-14 0,0-6 0 0,0-6 0 16,7 5 0-16,-4 1 12 0,-3 0-1 16,4 0 0-16,3 0 0 0,0-3-11 0,0 0-16 15,0 3 4-15,-3-3 1 0,6-3 11 0,-3 0-12 16,0 0 12-16,4-3-12 15,-4 0 24-15,0 0 4 0,0 0 0 0,0 0 1 0,0-3-25 0,0 0-6 0,4 0-1 0,-11-5 0 16,7 5 15-16,0 0 0 0,0-9 0 0,-4 9 0 16,1 0 9-16,0 0-9 0,-1 1 0 0,1-7 9 15,-1 6-9-15,-3 0 0 0,0 6 0 0,0-6 8 16,0 0-8-16,0 0-11 0,0 6 3 0,0-5 0 16,0-4-33-16,-3 9-7 15,-1-12 0-15,4 12-1 0,0 0 36 0,-11 0 13 0,4 0-9 0,-3 0 9 16,3 0 13-16,-7 0 8 0,3-6 2 0,0 6 0 15,4 0-23-15,-3 6 0 0,3 6 0 0,-4-6 0 16,4-1 40-16,-3 4 4 0,2 3 1 0,5 6 0 16,-4-7-72-16,3-2-14 15,1 0-3-15,-1 6-1 0,-3-9 45 0,7 5 10 0,0-5 2 0,-3 0 0 0,3 0 16 16,0 3 4-16,0-9 1 0,0 9 0 0,3 0-33 16,-3-4 0-16,4 1 0 0,-1 0 0 0,4 6 0 15,0-6 0-15,0 0 0 0,4 2 0 16,-4 4 0-16,4-6 0 0,-1 6 0 0,4-6 0 0,-3 0 0 0,0 5 0 15,-1-8 0-15,1 3 0 16,-1 6-49-16,1-6-17 0,0 0-3 0,-1 0-1 16,4-6-144-16,0 0-29 0,11 0-5 0,-4 0-2 0</inkml:trace>
  <inkml:trace contextRef="#ctx0" brushRef="#br0" timeOffset="213585.39">8259 5964 1728 0,'0'0'38'0,"0"0"8"0,0 0 2 0,0 0 0 0,0 0-39 0,0 0-9 0,0 0 0 0,0 0 0 15,0 0 68-15,0 0 12 16,0 0 3-16,0 0 0 0,0 0-51 0,0 0-9 0,0 0-3 0,0 0 0 16,0 0-11-16,0 0-9 15,0 0 12-15,0 0-12 0,0 0 0 0,0 0 0 0,0 0-12 0,0 0 3 16,0 0-125-16,-4 12-25 0,4-12-5 0,0 0-356 16,0 0-72-16</inkml:trace>
  <inkml:trace contextRef="#ctx0" brushRef="#br0" timeOffset="214600.489">9112 5412 680 0,'0'0'15'0,"0"0"3"0,0 0 1 0,0 0 0 0,-3-3-19 0,3 3 0 0,0-9 0 0,0 9 0 16,0 0 71-16,0 0 10 0,0 0 3 0,0 0 0 15,0 0 11-15,0 0 2 0,0 0 1 0,0 0 0 16,0 0-27-16,0 0-6 0,0 0-1 0,0 0 0 16,0 0-23-16,0 0-5 0,0 0 0 0,-4 9-1 15,4 2-8-15,-3-5-2 0,3-6 0 0,0 6 0 16,0 6-9-16,0-6-1 0,3 8-1 0,-3-2 0 15,7 6-6-15,-3-1 0 0,-1 1-8 0,1 9 12 16,3-4-12-16,-4 4 8 0,1-4-8 0,-1 6 0 16,1-2 9-16,-4-6-9 0,7 8 8 0,-7-6-8 15,0-2 8-15,0 3-8 0,-3-7 0 0,3-2 8 0,0-3 7 16,0-1 1-16,-4-5 0 0,4 6 0 16,-4-6-16-16,4 0 0 0,0 0 8 0,0-6-8 0,0 0 31 15,-3 6 3-15,3-6 1 0,-4 5 0 0,1 4-25 0,3-3-10 16,0-6 8-16,0 12-8 0,0-12 0 0,0 0 0 15,0 6 0-15,0-6 0 0,0 6 0 0,0-6 10 16,3 6-10-16,1-1 10 0,-1-2-10 0,5 0 0 16,-5 3 0-16,1 3 8 0,-4-9-8 15,3 0 0-15,1 6 0 0,-4-6 8 16,7 0-8-16,-7 0 8 0,7 6-8 0,0-6 8 0,3-6-8 0,-3 6 8 16,4 0-8-16,0 0 8 0,-1-6-8 0,4 6 0 15,0 0 0-15,1 0 0 0,2-9 0 0,-3 9 0 16,4 9 0-16,0-9 0 0,-1 0-9 0,-3 6 9 15,7 0 0-15,-6-6 0 0,-1 6 0 0,0-1 0 0,0-5 0 16,-3 6 0-16,-1 0 0 0,1-6 0 0,-4 6 0 0,3-3 0 16,-3 0 0-16,0-3 0 0,-3 0 0 0,3-3 0 15,0 3 0-15,0-3-10 0,0-3 10 0,-3 6-8 32,3-6-44-32,0 0-9 0,0-5-2 0,0 5 0 0,-4 0-141 15,4-6-29-15,8-2-6 0,-5 2-1 0</inkml:trace>
  <inkml:trace contextRef="#ctx0" brushRef="#br0" timeOffset="-214396.901">9737 5832 1267 0,'-4'3'28'0,"4"-6"5"15,-3-3 2-15,-1 6 1 0,-3 0-36 0,0 0 0 0,0 0 0 0,3 0 0 0,-3 0 58 0,4 0 5 16,-4-6 1-16,0 6 0 0,3 0 16 0,1 0 3 15,-4 0 1-15,0 6 0 0,3-6-44 0,-3 0-9 16,0 0-2-16,3 6 0 0,-3-3-29 0,4 0 8 16,-8 3-8-16,8 3 0 0,-4-4 0 0,3 1 0 15,1 0 0-15,-5 6-10 0,5-6 10 0,-1 0 0 16,4 0-9-16,-3 2 9 0,-1-2 0 0,4-6 0 16,0 6 0-16,0-6 0 0,0 12 10 0,0-12 6 15,0 0 2-15,4 6 0 0,-4-6 2 0,7 6 1 0,-4 0 0 16,5-6 0-16,-8 0-3 0,7 5-1 0,3-5 0 15,-3-5 0-15,0 5-4 0,0 0-1 0,4-6 0 16,0 0 0-16,-4 0-3 0,3 0-1 0,-3 0 0 0,0 0 0 16,0-3-8-16,0 1 0 0,0 5 0 15,1-9 0-15,2 6 0 0,-6 0 0 16,-1-6 0-16,1 7 0 0,-1-1 0 0,1 3 0 0,-4 3 0 0,0 0 0 16,0 0 0-16,0 0-11 0,0 0 3 0,0 0 0 15,0 0 0-15,0 0 0 0,3 9 0 0,-3-4 0 16,0 1 8-16,0 6 0 0,0 0 0 0,0-3 0 15,-3 2 0-15,3 1 11 0,0 6-3 0,0-1 0 16,3-8 0-16,1 9 0 0,-1-6 0 0,1 5 0 16,-1-5-8-16,1 0 0 0,3-3 0 0,0 2 0 15,0-5 0-15,-3 6 0 0,3-12 0 0,0 0 8 16,3 0-19-16,-3-6-4 0,4 0-1 0,3 6 0 16,-3-12-122-16,3 7-25 15,-4-4-5-15,4-3 0 0</inkml:trace>
  <inkml:trace contextRef="#ctx0" brushRef="#br0" timeOffset="-213421.171">10799 5764 780 0,'0'0'22'0,"0"0"5"0,0 0-27 0,0 0 0 0,0 0 0 0,0 0 0 16,0 0 53-16,0 0 6 0,0 0 1 0,0 0 0 0,0 0 3 0,0 0 1 16,0 0 0-16,0 0 0 0,0 0-18 0,0 0-3 15,0 0-1-15,0 6 0 16,3 3-4-16,1 3-1 0,-1 0 0 0,-3 5 0 0,4-2-4 0,-4-3-1 16,3 5 0-16,1 7 0 0,-1-7-5 0,1 10-2 15,-4-4 0-15,0 4 0 0,0-10 7 0,-4 10 0 16,4-4 1-16,-3 1 0 0,3-6-7 0,-4 8-2 15,4-14 0-15,-3 3 0 0,3 2 0 0,-4-5 0 16,4 0 0-16,-3-6 0 0,3-1-24 0,0-5 0 16,0 0-9-16,0 0 9 0,0 0 22 0,0 0 11 15,0 0 3-15,0 0 0 0,0 0-28 0,0 0-8 16,0 0 0-16,0 0 0 16,0 0-24-16,3-5-11 0,4-1-2 0,-3 0-1 0,3 6 38 0,-4-6 0 15,1 0 0-15,-1 0 0 0,1-3 0 0,-1 3 18 0,4 1-2 0,-3-1 0 16,-1-6-25-16,1 6-6 15,3-12-1-15,-3 7 0 0,-1-4 16 0,4-3 0 16,-3 1 0-16,3-1 0 0,0-3 8 0,-4 4 5 0,4-7 1 16,-3 4 0-16,7-4-22 0,-8 4-5 0,1-4-1 0,3 1 0 15,-4 2 14-15,4 3 0 0,-3 1 0 0,3-7 0 16,-4 10 0-16,4-4 0 0,-3 0 0 0,-1 7 0 16,1 8 0-16,3-3 0 0,-3 0 0 0,-1 0 0 15,-3 6 18-15,0 0 6 0,7-6 2 0,-7 6 0 16,0 0-42-16,0 0-8 0,4 6-1 15,3-6-1-15,0 12 26 0,-4-6 0 0,4-3 0 0,0 5 0 0,-3 7 0 16,3-3 0-16,-3-6 0 0,-1 5 0 16,1 1 0-16,-1 3 0 0,1-3 0 0,-1-1 0 15,1 1 0-15,-4 3 0 0,3-6 0 0,-3 0 0 16,-3 2 0-16,3-5 0 0,-4 12 0 0,-3-12 0 0,4 2 23 0,-4 4 9 16,-1-6 3-16,1 6 0 0,-3 0-23 0,-1-6-12 15,4-1 12-15,-3 1-12 0,3-3 12 0,0 0-12 16,-1 6 12-16,-2-9-12 0,3-9 13 0,0 9-4 15,0-3-1-15,0-3 0 0,0 3-8 0,0-2-12 16,-1-7 2-16,1-6 1 16,0 6-30-16,0 1-5 0,4-4-2 0,-4-3 0 15,3 7 22-15,1-4 5 0,-1-3 1 0,1 6 0 16,3 1-94-16,0-1-20 0,3 0-3 0,1 3-570 0</inkml:trace>
  <inkml:trace contextRef="#ctx0" brushRef="#br0" timeOffset="-212932.835">11222 5808 1314 0,'0'0'37'0,"0"0"8"0,0 0-36 0,0 0-9 0,0 0 0 0,0 0 0 16,0 0 53-16,0 0 9 0,0 0 2 0,0 0 0 15,0 0-52-15,0 0-12 0,0 0 0 0,7 0 0 0,0 0 54 0,0 0 8 16,4 0 2-16,-4-5 0 0,3 5-52 0,1 0-12 16,-4-6 0-16,3 6 0 0,1-6 0 0,0 6-12 15,-1-6 3-15,1 0 0 0,-1 0 9 0,-3 3 12 16,0-3-2-16,-3 6-1 0,-4 0-9 0,0 0 0 16,7-6 0-16,-7 6 0 15,0 0-49-15,0 0-12 0,0 0-3 0,0 0 0 0,-7 0 52 0,0-5 12 16,0 5 0-16,-4-6 0 0,1 6 0 0,3 0 0 15,-4 0 0-15,4 0 0 0,-4 0 48 0,1 0 13 16,-1 0 3-16,1 0 0 0,-1 0-52 16,4 0-12-16,-3 0 0 0,2 0 0 0,8 0 54 0,-7 0 8 0,-3 0 2 15,10 0 0-15,0 0-52 0,-7 6-12 16,7-6 0-16,0 0 0 0,0 5-17 0,-4 1-7 16,1 3 0-16,3 9-1 15,0-6-11-15,0-1-3 0,3 1 0 0,4 3 0 0,-3 2 39 0,3-5 0 16,0 6 0-16,0-4 0 0,0-2 0 0,0 6 0 0,0 0 0 0,0-10 0 15,-3 10 17-15,3-6 11 0,0-1 3 0,3-5 0 16,-3 6-19-16,4-6-4 0,-4 0-8 0,4 0 12 16,3-6-29-16,-4 0-7 0,4-6 0 0,1 3-1 15,-1-3-93-15,-4-3-18 16</inkml:trace>
  <inkml:trace contextRef="#ctx0" brushRef="#br0" timeOffset="-212517.738">11522 5844 1465 0,'0'0'32'0,"0"0"6"0,-4 9 2 0,-3-4 2 0,0 1-34 0,4 0-8 16,-1 6 0-16,4-12 0 0,-3 6 60 0,3-6 9 16,-4 6 3-16,0 0 0 0,1-1-28 0,3-5-6 15,0 0-1-15,-4 9 0 0,4-3-9 0,0-6-3 16,0 12 0-16,0-12 0 0,0 0-10 0,0 0-3 15,0 0 0-15,0 0 0 0,0 0 3 0,0 0 0 16,0 0 0-16,0 0 0 16,0 0 6-16,0 0 2 0,0 0 0 0,0 0 0 0,0 0-6 0,0 0-1 0,0 0 0 15,0 0 0-15,0 0-16 0,0 0 0 0,4-6 0 0,-1 0 0 16,1 0 0-16,0 0 0 0,-4 0 0 0,3-2 0 16,1-4 0-16,-4-6 0 0,3 7 0 0,1-4 0 15,-1 3 0-15,-3-6 0 0,4 1 0 0,-4-10 0 16,3 10 0-16,-3-1 0 0,4 3 0 15,-4 4 0-15,3-7 22 0,1 6-2 0,-1-3-1 0,1 7 0 16,-1-1-31-16,1-3-7 0,-1 6-1 0,1 0 0 16,-1 6 7-16,1-6 1 0,3 6 0 0,-3-5 0 15,-4 5-7-15,7 5-1 0,0-5 0 0,3 6 0 32,1-6-25-32,-1 6-6 0,-3 6-1 0,1-3 0 0,-1 0-23 0,3-4-5 15,-3-2 0-15,7 3-429 0,-3 0-86 0</inkml:trace>
  <inkml:trace contextRef="#ctx0" brushRef="#br0" timeOffset="-211726.032">11938 5697 1328 0,'0'0'29'0,"0"0"7"0,0 0 0 0,-7 0 1 0,7 0-29 0,0 0-8 0,-7 0 0 0,7 0 0 16,0 0 65-16,-7 0 12 0,7 0 3 0,-7 6 0 15,7-6-21-15,-7 0-4 0,7 0-1 0,0 0 0 16,0 0-29-16,-4 5-5 0,4-5-2 0,-7 6 0 15,7-6-18-15,-3 6 0 0,3-6 0 0,-4 9 0 0,1-3 0 0,-1 0 0 16,4-6 0-16,-7 6 0 0,7-6 0 0,-4 6 0 16,-3-1 0-16,4 4-9 15,3-9 9-15,-4 6 0 0,-6 6 0 0,6 0 0 0,4-12 0 0,-7 6-8 16,4-1 8-16,-4 7 0 16,7-12 0-16,0 0 0 0,0 0 12 0,0 0-4 0,0 0 3 0,0 0 1 15,0 0 0-15,-4 6 0 0,4-6-2 0,0 0 0 16,0 0 0-16,0 0 0 0,0 0-10 0,0 0 8 15,0 0-8-15,4 6 8 0,3-3-8 0,0 0 0 16,-4 0 0-16,4 0 0 0,0 0 0 0,0 3 0 16,-3-1 0-16,3 1 0 0,0 0 0 0,-3 6 0 15,3-6-9-15,-4 0 9 0,1 0 0 0,3-1 0 16,-4 4 0-16,1 3 0 0,-4-6-8 0,3 6 8 0,1-6 0 16,-4-1 0-16,0-5 0 0,0 0 0 0,0 0 0 15,0 3 0-15,3 3 10 0,-3-6-1 16,0 0 0-16,0 0 0 0,0 0 18 0,0 0 3 0,-3 12 1 15,-1-6 0-15,4-6-2 0,0 6 0 0,-3-6 0 0,-1 11 0 16,1-5-17-16,-4 0-3 0,3 3-1 0,1 0 0 16,-1-3-8-16,1 3 0 0,-5 2 0 0,1 1 0 15,4 0 0-15,-4-6 0 0,0 3 0 0,0 2 0 16,0-5 0-16,0 6 8 0,0-6-8 0,0 0 0 16,3 0 0-16,4-6 0 0,-7 3 0 0,7-3 0 15,-7 0-19-15,7 0-2 0,-7-3-1 0,0-3 0 16,3 0-30-16,-3-6-5 15,4 0-2-15,-1-2 0 0,1 2-134 0,-1 6-27 0,-3-29-6 16,4 17-1-16</inkml:trace>
  <inkml:trace contextRef="#ctx0" brushRef="#br0" timeOffset="-210829.299">12238 5847 806 0,'0'0'17'0,"0"0"4"0,0 0 1 0,0 0 2 0,0 0-24 0,0 0 0 0,0 0 0 0,0 0 0 16,-7 0 56-16,0 6 6 0,0-6 2 0,-4 0 0 16,4 5 51-16,0-5 10 0,-4 6 3 0,4-6 0 15,-3 6-103-15,3 0-25 16,0 0 0-16,0 6 0 0,0-6 56 0,3 2 7 0,0 4 1 0,-3 0 0 15,4 0-52-15,-1-1-12 0,1 1 0 0,-1 3 0 16,1-3 0-16,3 5 0 0,-4-5 0 0,1 3 0 16,3-4 54-16,0 1 8 0,3 0 2 15,1-3 0-15,-4 0-56 0,3-3-8 0,-3-6 0 0,7 2-10 16,4 4 10-16,-4-6 0 0,0 0 10 0,4-6-10 16,-1 4 0-16,4-1 0 15,-3-3 0-15,0 0 0 0,-1 3 31 0,1-3 0 0,-1-6 0 0,1 6 0 16,-1-5-21-16,-2 5-10 0,-5-3 10 0,4 0-10 15,-3 0 8-15,-1 3-8 0,1 0 0 0,-4 6 9 16,3 0-38 0,-3 0-8-16,0 0-2 0,0-5 0 0,0-1 56 0,0 6 11 0,0 0 3 0,0 0 0 15,-3-6-50 1,3 6-9-16,-4-6-3 0,4 6 0 0,-3 0 31 0,-4-9 20 0,7 9-4 0,-7 0 0 0,7 0-28 16,-8 0-5-16,1 0-2 0,0 9 0 15,-3-9-1-15,3 6 0 0,0-6 0 0,0 6 0 0,0 0 20 0,-4-1-12 16,4 1 12-16,0 0-10 15,0 9-21-15,0-6-4 0,3 0-1 0,-3 2 0 0,4-5 36 16,-1 6 0-16,1-6 0 0,3-6 0 16,0 6-58-16,0-6-5 0,0 0-1 0,0 0 0 0</inkml:trace>
  <inkml:trace contextRef="#ctx0" brushRef="#br0" timeOffset="-210228.307">12439 5950 1080 0,'0'0'24'0,"0"0"4"0,0 0 2 0,0 0 0 0,0 0-30 0,0 0 0 0,0 0 0 0,0 0 0 0,0 0 66 16,-4 5 7-16,4-5 2 0,-3 6 0 0,3 9-27 0,-4-9-6 15,4 0-1-15,-3 0 0 0,3-1 7 0,0 7 2 16,0-3 0-16,0-3 0 0,0 3-29 0,0 0-5 15,0-4-2-15,0 7 0 0,0-12 22 0,0 12 4 16,0-12 0-16,0 0 1 0,0 0-19 0,0 0-4 16,0 0-1-16,0 0 0 0,0 0-9 0,0 0-8 15,0 0 12-15,0 0-12 0,0 0 40 0,0 0 0 16,0-12 1-16,0 6 0 0,0-5-25 0,0 2-4 16,0-6-2-16,3 0 0 0,1 4-10 0,-1-7 0 0,1-3-10 0,3 10 10 15,-3-13-12-15,3 9 12 16,0 4-13-16,0-1 5 0,0 0 8 0,0 6 0 15,0-5 0-15,0 5-8 0,-4 0 8 0,-3 6-12 16,8-3 12-16,-8 3-12 0,0 0 12 0,3 6-10 0,8 3 10 0,-8 2-10 16,4-5 10-16,-3 12-13 0,-1-4 5 0,-3 4 8 15,4 0 0-15,-4-1 0 0,0 4 0 0,0 2 0 16,0-2 0-16,0 3 0 0,-4-7 12 0,4 1-4 16,-3 0 0-16,3 2 0 0,0-8 0 0,0-6 0 15,-4 5 4-15,4-5 0 0,0-6 0 0,0 0 0 16,0 0-12-16,0 0-11 0,0 0 3 0,7-3 0 15,0-5-130-15,4-4-26 0,10-20-4 16,-7 2-2-16</inkml:trace>
  <inkml:trace contextRef="#ctx0" brushRef="#br0" timeOffset="-209747.703">12760 5894 1450 0,'0'0'32'0,"0"0"6"0,0 0 2 0,0 0 1 0,0 0-33 0,0 6-8 0,-4 2 0 16,4 4 0-16,-3 0 47 0,3 0 7 15,-4-1 2-15,1-2 0 0,-1 9 1 0,1-6 1 0,-1-1 0 0,-3 4 0 16,4-3-10-16,-4 0-1 0,3-1-1 0,1 1 0 15,3 0-19-15,0-12-4 0,0 0-1 0,0 0 0 16,0 0 14-16,0 0 2 0,0 0 1 0,0 0 0 16,0 0-18-16,0 0-3 0,0-6-1 0,0-6 0 15,7 0-17-15,-4-2 0 0,1 2 0 0,-1 0 0 16,4 0-13-16,-3 1 0 0,3-1 0 0,0 0 0 16,-4 6 1-16,5-2 0 0,-1 2 0 0,-4 0 0 15,1 0 0-15,-4 6 1 0,3 0 0 0,-3 0 0 16,0 0 2-16,0 0 0 0,0 0 0 0,7 0 0 15,-7 0 0-15,7 0 0 0,-7 0 0 0,4 6 0 16,-1-6 9-16,4 6 0 0,-3 0-9 0,3-1 9 16,-4-5 0-16,1 6 0 0,3-3 0 0,-3 9 0 15,3-6 0-15,-4 0 0 0,4 5 0 0,-3-5 0 16,-1 9 0-16,1-6 0 0,-1 6 0 0,1-4 0 0,-1 7 0 16,-3-12 12-16,0 3-4 0,4 0 0 0,-4-1-8 15,0 4 0-15,0-12 0 16,0 0 0-16,0 0-24 0,0 0-3 15,0 0-1-15,0 0-584 0,0 0-118 0</inkml:trace>
  <inkml:trace contextRef="#ctx0" brushRef="#br0" timeOffset="-209258.437">13035 5926 1447 0,'0'0'32'0,"0"0"6"0,0 0 2 0,0 0 0 0,-7 0-32 0,7 0-8 16,0 0 0-16,0 0 0 0,0 0 96 0,0 0 16 0,0 0 4 0,0 0 1 16,0 0-52-16,0 0-10 0,0 0-3 0,0 0 0 15,0 6-38-15,4 0-14 0,-4-6 9 0,7 6-9 16,3-6 16-16,-3 6-1 0,0-6-1 0,4 0 0 16,-4 0-14-16,4 0 0 0,-1 0 8 0,1 0-8 15,-1 0 0-15,1-6 0 0,-1 0 0 0,1 6 0 16,0-6 0-16,-1 0-12 0,1 0 3 15,-4 6 0-15,0-6 0 0,-4 6 0 0,1-9 0 16,3 9 0-16,-7-3-1 0,0 3 0 0,0 0 0 0,0 0 0 16,0 0-10-16,0 0-1 15,0 0-1-15,0 0 0 0,0 0 10 0,0 0 1 0,0 0 1 0,0 0 0 16,-7-5 10-16,-4 2 0 0,4 3 0 0,0-6 0 16,-3 6 0-16,3-6 0 0,-4 0 0 0,0 0 0 15,4 6 0-15,-3 0 0 0,10 0 0 0,-7 0-8 16,7 0 32-16,-7 12 6 0,-4-6 2 0,8 0 0 15,-4 5-32-15,3 4 0 0,1 3 0 0,3-1 0 0,-4-5 8 0,0 9-8 16,8-4 0-16,-4 7 0 0,4-4 0 0,-1-2 0 16,1 0 0-16,-1 2 0 0,4-8 12 0,0 6-4 15,-3-9-8-15,3 2 12 16,0 7-30-16,0-6-6 0,0-1-2 0,0-5 0 16,0 3 39-16,0 0 8 0,4 0 2 0,-1-9 0 15,1 6-53-15,-1-6-10 0,-2-6-3 0,2 6-536 16,4-6-107-16</inkml:trace>
  <inkml:trace contextRef="#ctx0" brushRef="#br0" timeOffset="-208585.376">14316 4926 1364 0,'0'968'30'0,"0"-974"6"0,-4 0 2 0,1 6 0 0,3-12-30 0,0 12-8 16,0 0 0-16,-7 0 0 0,3 0 56 0,-3 0 9 16,-4 0 3-16,1 6 0 0,-1 0-30 0,-3 0-6 15,0-6 0-15,-4 9-1 0,4-1 8 0,-3 1 1 0,-1 9 1 16,-3-12 0-16,7 6-13 0,-4-4-4 15,0 10 0-15,1-6 0 0,3-1-24 0,0 1 0 16,3 0 0-16,4 0 0 0,0 2 8 0,0-2-8 16,3 0 8-16,1-6-8 0,3-3 18 0,0 3-2 0,0-6 0 0,0 0 0 15,0 0-6-15,0 0-2 0,10 3 0 0,1 0 0 16,3-3 4-16,0-3 0 0,4 0 0 0,-1 0 0 16,1-3-4-16,0-6-8 0,-4 6 12 0,3-6-4 15,-2 7-8-15,-1-4 0 0,0-3 0 0,-4 0 0 16,1 6-16-16,0-5-3 0,-4-1 0 0,0 6 0 15,-4-3-37 1,1 3-8-16,-1 3-2 0,-3 3 0 0,0 0 21 0,0 0 4 16,0 0 1-16,0 0 0 0,0 0 17 0,0 0 4 0,-3 3 1 0,-4 3 0 15,3 3 18-15,-3 3 0 0,-3-1 0 0,2-5 0 16,5 9 41-16,-4 0 9 0,0 5 2 0,3-2 0 16,1 0-32-16,-4-4-7 0,3 4-1 0,4 0 0 15,0-10 3-15,0 10 0 0,0 0 0 0,0-7 0 16,4 4-5-16,-1-6-1 0,1 6 0 0,-1-9 0 0,4 5-9 15,-3 1 8-15,-1-9-8 0,4 3 8 16,-3 0-53-16,3-3-11 0,0 0-3 0,-7-3-481 16,7-3-96-16</inkml:trace>
  <inkml:trace contextRef="#ctx0" brushRef="#br0" timeOffset="-207961.12">14122 5476 1191 0,'0'0'26'0,"0"0"6"0,0 0 0 0,0 0 2 0,0 0-34 0,0 0 0 16,0 0 0-16,0 0 0 0,0 0 74 0,0 0 8 16,0 0 2-16,0 0 0 0,3 6-21 0,-3 6-4 0,4 0-1 0,-1 2 0 15,1 1-6-15,3 6 0 0,0 2-1 0,0 4 0 16,-4-4-20-16,5 4-4 0,2-4-1 0,-3 6 0 16,4 4-13-16,-4-10-2 0,3-2-1 0,-3 2 0 15,4-5-10-15,0 0 0 0,3-4 9 0,-4-2-9 16,1 0 10-16,3 0-2 0,0-6-8 0,0-1 12 15,-3 4-12-15,3-3 0 0,4-6 0 0,-1 12 0 16,-3-12-114 0,4-961-16-16,0 1934-3 0,-1-973-1 0</inkml:trace>
  <inkml:trace contextRef="#ctx0" brushRef="#br0" timeOffset="-206937.605">14940 5932 759 0,'0'0'16'15,"0"0"4"-15,0 0 1 0,0 0 1 0,0 0-22 0,0 0 0 0,0 0 0 0,0 0 0 0,0 0 81 0,4 6 12 16,-1 0 3-16,1 0 0 0,-1-1-20 0,-3 4-3 16,0-9-1-16,0 12 0 0,-3 0-12 0,6-6-4 15,-3 5 0-15,0 4 0 16,0-6-10-16,0 6-2 0,0-10-1 0,0 7 0 0,-3 0-12 0,3-6-3 16,0 3 0-16,0 0 0 0,0-1-28 0,0-8 8 15,0 6-8-15,0-6 0 0,0 0 12 0,0 0-1 16,0 0 0-16,0 0 0 0,0 0 9 0,0 0 3 15,0 0 0-15,0 0 0 0,0 0 9 0,0 0 1 16,3-6 1-16,-3-2 0 0,4-1-24 0,-4 0-10 16,3 3 8-16,1-6-8 0,-4 0 0 15,7 7 0-15,-4-10 0 0,4 6 0 0,1-6 0 0,-5 4 0 0,1-1 0 16,-1-3 0-16,4 6 0 0,-3 1 0 0,-1-4 0 16,1 6 0-16,3 0 0 0,-7 0 0 0,3 0 0 15,1 6 0-15,-4 0-11 0,0 0 11 16,0 0-8-16,0 0 8 0,3 6-12 0,1 0 4 0,-4 0 0 0,3 6 0 15,1-6 8-15,-4 2 0 0,4 10 0 0,-1-6 0 16,1-1-10-16,-4 7 0 0,3-6 0 0,-3 3 0 16,4-4 10-16,-1 7 9 0,-3-9-1 0,4 3-8 15,-1-1 13-15,1-5-4 0,-4-6-1 0,3 6 0 16,1-6 1-16,3 0 0 0,-4 0 0 0,1 0 0 16,3 0 1-16,0-12 0 0,0 1 0 0,0 2 0 15,0-3-10-15,0 0-17 0,-3 0 4 0,-1-2 1 16,4 5-5-16,0-6-1 0,-3 9 0 0,-1 0 0 15,-3 1-6-15,0 5-2 0,4 0 0 0,-4 0 0 16,3-6 26-16,-3 6 0 0,0 0 12 0,0 0-4 0,0 0-16 16,0 0-4-16,0 0 0 0,4 6 0 0,-4-1 12 15,4 7 0-15,-4-3 0 0,0 0 0 0,3 6 15 16,-3-4 5-16,0 7 0 0,0-9 1 0,0 3 6 0,4-1 1 16,-4 1 0-16,0 0 0 0,3-6-7 0,1 0-1 15,-4-1 0-15,0-5 0 16,0 0 4-16,3 3 1 0,1 0 0 0,3 6 0 0,-4-3-10 0,-3-6-3 15,7 0 0-15,0 6 0 0,0-6-12 0,1 0-12 16,-1 0 3-16,0 0 0 16,0-6-41-16,0 6-8 0,3 6-2 0,-3-6 0 15,4-6-86-15,0 6-18 0,-1 0-3 0,4-6-565 0</inkml:trace>
  <inkml:trace contextRef="#ctx0" brushRef="#br0" timeOffset="-206461.235">15572 5988 1566 0,'0'0'34'0,"0"0"7"0,0 0 2 0,-7 0 1 0,7 0-35 0,-7 0-9 0,7 0 0 0,-11-6 0 15,4 6 79-15,0 0 13 0,0 0 4 0,-4 6 0 16,4-6-29-16,4 6-6 0,-8-6-1 0,4 5 0 15,0 1-43-15,0 0-9 0,0 6-8 0,3 0 12 16,1 2-12-16,-1-2 0 0,1 0 0 0,-1 6 0 0,4 2 0 0,0-2 0 16,0-3 8-16,0 2-8 0,0-5 0 0,4 0 10 15,-1 5-10-15,1-8 10 16,-1 0-10-16,1-6 8 0,-4-3-8 0,0 0 8 0,0 0-8 0,0 0 0 16,7 0 0-16,0-3 0 0,3 3 33 0,-2-6 5 15,-1 0 1-15,0 0 0 0,0-5-28 0,0 5-11 16,-4 0 8-16,4 0-8 0,-3-6 12 0,3 0-4 15,-4 4 0-15,1 2 0 0,0-6-8 0,-1 6 0 0,-3-6 0 16,0 4 0-16,0 2 0 0,0-3-11 0,0 6 3 16,-3-3 0-16,3 6-4 0,-4-6 0 0,0 0 0 15,4 6 0-15,-7 0 0 0,7 0 0 0,-7 0 0 16,0 0 0-16,-3 0-6 0,10 0-2 0,-7 0 0 0,-4 6 0 16,4 0 7-16,-4-6 1 0,4 6 0 15,7-6 0-15,-3 3 12 0,-4 6 0 0,3-1 0 16,1-2 10-16,-1 6-10 0,-3 0 0 0,4-6 0 15,3 3 0-15,0-4-14 0,0-5 2 16,0 0 0-16,7 6 0 16,-4 6-126-16,8-12-25 0,3 0-5 0,0 0 0 0</inkml:trace>
  <inkml:trace contextRef="#ctx0" brushRef="#br0" timeOffset="-206036.417">15695 6038 2080 0,'0'0'46'0,"0"0"10"0,0 0 1 15,-7 6 1-15,7-6-46 0,-4 5-12 0,-3 1 0 0,4 0 0 0,3-6 48 0,-4 12 7 16,4-12 1-16,0 0 1 0,0 0-29 0,0 0-7 16,0 0-1-16,0 0 0 0,0 0-7 0,0 0-1 15,0 0-1-15,0 0 0 0,0 0-11 0,0 0 0 16,0 0 0-16,7-12 8 0,0 12-16 0,-3-12-4 15,3 7-1-15,0-4 0 0,-3 0-3 0,3-6 0 16,-4 9 0-16,4-5 0 0,-3-1 16 0,3 6-9 16,-4-9 9-16,4 9-8 0,-3 1 8 0,3-1 0 15,-3 0 0-15,-4 6 0 0,0 0 0 0,0 0-8 16,3-6 8-16,-3 6 0 0,0 0 0 0,0 0 0 0,7 0 0 16,-7 0 0-16,4 6 0 0,3 0 0 15,-4 5 0-15,1-2 0 0,-1 9 0 0,1-6 0 0,-4-1 12 16,3 10-4-16,1-3-8 0,-1-1 8 0,-3 4-8 15,4-6 8-15,-4 5 3 0,0-8 1 0,0 0 0 0,4-4 0 16,-4 4-12-16,3-6 0 0,-3 0 9 0,0-6-9 16,0 0 8-16,0 0-8 0,7 6 8 0,-7-6-8 15,7 0-14-15,0 0-7 0,0-6-2 0,0 6 0 16,0-6-88-16,4 6-17 0,-4-6-4 16,0 0-470-16,0 6-94 0</inkml:trace>
  <inkml:trace contextRef="#ctx0" brushRef="#br0" timeOffset="-205222.473">16933 6026 548 0,'0'0'15'0,"-7"3"5"0,0-3-20 0,0 0 0 0,7 0 0 0,-7 0 0 16,0 0 77-16,0-3 12 0,0 3 3 0,0-3 0 15,7 3-10-15,-4-3-2 16,-6 3 0-16,3 0 0 0,3-3 28 0,-6-3 4 0,3 6 2 0,0-6 0 16,-1 0 3-16,1 6 1 0,0-5 0 0,0 5 0 15,0-6-48-15,0 6-10 0,0-6-1 0,-3 6-1 16,-1-6-46-16,4 6-12 0,-4 0 0 0,1 0 0 16,3 0 0-16,0 0 0 0,0 6 0 0,-4-6 0 15,7 6-9-15,-3 0 9 0,0-1-12 0,0 1 12 16,4 9-8-16,-1-3 8 0,4 0 0 0,-3-1 0 15,6 7-17-15,-3 0 3 0,0-4 1 0,4 4 0 16,-1-6 13-16,1-1 0 0,3 4-10 0,-4-3 10 0,4-6 0 0,-7-6 0 16,0 0 0-16,11 0 0 0,0 6 0 0,-11-6 0 15,10-6 0-15,1 6 0 0,3 0 0 0,-4-6 0 16,1-6 10-16,3 0-10 0,-3-2 8 0,-1 2-8 16,-3-6 0-16,4-2 0 0,0 2 0 0,-4 0 0 15,0-2-12-15,0 2 3 0,-4 1-3 0,4 5 0 16,-3 6 0-16,-4-6 0 0,0 12 12 0,0 0 0 15,3-6 0-15,-3 6 0 0,0 0-8 0,0 0 0 16,0 0 0-16,0 0 0 16,-3 6-16-16,-1 12-4 0,1-6 0 0,-1 5 0 0,1 7 45 0,-1 2 9 15,-3-2 2-15,4 8 0 0,-1-14-20 0,-3 2-8 16,4 10 8-16,-5-4-8 0,5 4 20 0,-1 2-2 16,-3-3 0-16,4 1 0 0,-1 2-6 0,1-6 0 0,-4 10-1 15,3-7 0-15,-3-2-3 0,0 5 0 0,0 3 0 16,0-8 0-16,0-4 2 0,0 1 0 0,0 2 0 0,0 4 0 15,0-10-10-15,0 1 0 0,3 5-12 0,1-11 12 16,-1 5 0-16,0-5 13 0,-3-3 0 0,4 3 0 16,-1-9-13-16,1-1 11 0,-1 4-11 0,1-6 10 15,3-3-10-15,0 0 0 0,-4 6 0 0,-3-12 8 16,4 3-16-16,-1-3-4 0,-3-2-1 0,4-7 0 16,-4 3-7-16,-1 0 0 0,1-11-1 0,0 2 0 15,-3-5-13-15,3 2-2 16,-4 1-1-16,1-4 0 15,3-2 5-15,-4 2 0 0,0-2 1 0,4 0 0 16,0 2-12-16,0 4-2 0,7 2-1 0,0 3 0 0,7 1-159 0,-3 5-32 0</inkml:trace>
  <inkml:trace contextRef="#ctx0" brushRef="#br0" timeOffset="-204682.413">17170 6111 1530 0,'0'0'43'0,"-7"-6"10"0,-4 6-42 0,4-6-11 0,-4 4 0 0,1-4 0 16,-1 3 12-16,1 0 1 0,-1 0 0 0,1 0 0 15,-1 3 27-15,4-6 4 0,-4 6 2 0,1 0 0 16,3-6-30-16,-4 0-7 0,4 6-1 0,7 0 0 16,0 0-8-16,-7 0 0 0,0 12 0 0,0-12 0 15,0 6 0-15,3 3-14 0,1 0 3 0,-1-1 1 16,4 10 10-16,0-6-10 0,0-6 10 0,4 2-10 16,-4 10 10-16,3-12-8 0,4 6 8 0,0-1-8 15,0 4 8-15,0-3 0 16,1 0 0-16,2-1 0 0,-3-5 0 0,4 0 0 0,-1 0 0 0,-3-6 0 15,4 3 0-15,-4-3 0 0,4-3 8 0,-4 3-8 16,0-6 13-16,3 0-1 0,-3 0-1 0,0 1 0 16,-3-1-2-16,-1-6 0 0,1 6 0 0,-4 0 0 15,4-3 0-15,-4 3 0 0,0 6 0 0,-8-5 0 16,5-1 8-16,-4 0 2 0,7 6 0 0,-4 0 0 0,4 0 1 16,-7 0 1-16,-3 0 0 0,3 0 0 0,0 0-7 15,3 6-2-15,-3 0 0 0,0-1 0 16,3 1-12-16,1 3 0 0,3 0 8 15,-4 0-8-15,4 3 0 0,4-7 0 0,-4 7 0 0,3-6 0 0,5 3 0 0,-5-3 8 16,4-3-8-16,4 6 0 0,-4-9 0 0,3 5-13 16,4-5 1-16,-3-5 0 15,3 5-108-15,-3-6-20 0,3 0-5 0,0-3-1 0</inkml:trace>
  <inkml:trace contextRef="#ctx0" brushRef="#br0" timeOffset="-204358.327">17314 6179 1447 0,'0'0'32'0,"0"0"6"0,0 0 2 0,0 0 0 0,0 0-32 0,0 0-8 0,0 0 0 0,0 0 0 16,0 0 45-16,0 0 7 0,0 0 2 0,0 0 0 15,0 0-43-15,0 0-11 0,0 6 0 0,0 5 0 16,0-5 0-16,4 9 12 0,-1-3-12 0,1 0 12 15,3-7 19-15,-3 7 4 0,-1-6 1 0,4 3 0 16,-3-3-3-16,-4-6 0 0,0 0 0 0,0 0 0 0,0 0 49 16,0 0 10-16,0 0 1 0,3-6 1 0,4 0-22 15,-3 3-5-15,3-9-1 0,-4 1 0 16,1-1-34-16,3 0-6 0,-4-3-2 0,1 9 0 0,-1-5-15 16,1-1-9-16,0-6 10 0,-1 7-10 0,-3-4 8 15,4 3-8-15,-1-6 0 0,-3 7 0 16,4-4-44-16,-4-3-16 0,0 7-2 0,0-4-1 15,0 3-156-15,0 0-31 0,0 1-6 16,0-1-2-16</inkml:trace>
  <inkml:trace contextRef="#ctx0" brushRef="#br0" timeOffset="-203697.056">17889 5961 1437 0,'0'0'40'0,"0"0"10"0,0 0-40 0,0 0-10 15,0 0 0-15,0 0 0 0,0 0 60 0,-7-3 11 16,7 3 1-16,-7-3 1 0,0 3 26 0,7 0 5 16,0 0 0-16,-3-5 1 0,-4 5-61 0,7 0-13 15,-4-6-3-15,4 6 0 0,-3-6-28 0,-4 6 0 0,7 0-13 16,0 0 4-16,-4-6-9 0,4 6-2 0,-7 0 0 0,0 6 0 31,7-6-6-31,-7 6-2 0,0 0 0 0,0-1 0 0,0 1 16 0,0 9 4 0,0-3 0 16,-4-1 0-16,4 10 8 0,0-6 0 0,0-1-9 15,-4 4 9-15,4-6 14 0,4 0 7 0,-1 2 2 16,-3-2 0-16,7 0 12 0,-4-6 2 0,4-6 1 0,0 6 0 16,0-1-15-16,0 1-3 0,0-6-1 0,4 9 0 15,0-3-19-15,-4-6 10 0,7 6-10 0,-4 0 8 16,8-6-8-16,-1 6 0 0,1-6 0 0,-1 0 0 15,5 0 0-15,-5 0 0 0,4 0 0 0,0-6 0 32,-3 6-34-32,3-6-9 0,4 0-1 0,-4-12-1 0,3 4-51 0,-2 2-9 15,2 0-3-15,-3-5-684 0</inkml:trace>
  <inkml:trace contextRef="#ctx0" brushRef="#br0" timeOffset="-203265.065">18080 5611 1148 0,'0'0'25'0,"0"0"6"0,0 0 1 0,-4-5 0 0,4 5-32 0,0 0 0 16,0 0 0-16,0 0 0 0,0 0 64 0,-7 5 6 15,0 1 2-15,4 0 0 0,3 0-48 0,-4 6-10 16,1 0-2-16,-1 2 0 0,4-2 25 0,0 12 5 16,0-4 1-16,4 10 0 0,-4-4-11 0,0 9-3 0,3-5 0 15,-3 8 0-15,0-6 6 0,4 4 1 0,-4 2 0 0,0-6 0 16,0 3-14-16,0-2-2 15,0 2-1-15,0-9 0 16,0 4-4-16,-4-13-1 0,1 7 0 0,3-9 0 0,0 2 26 0,0-5 6 16,0-6 1-16,0-6 0 0,0 0 3 0,0 0 1 0,0 0 0 15,0-6 0-15,-4-6-17 0,4-5-3 0,4-1-1 0,-4-3 0 16,3 10-9-16,1-7-1 0,-1-3-1 0,-3 10 0 16,4-7-27-16,3 0-6 0,-4 4-1 0,1 2 0 15,-1 0 15-15,1 6 0 0,-1 0 0 0,1 1-9 16,-4 5-2-16,0 0 0 0,0 0 0 0,0 0 0 15,4 5-8-15,3 1-1 0,-4 6-1 0,1 0 0 16,-1 0 3-16,1 2 1 0,-1 4 0 0,1-6 0 16,-1 2-2-16,-3 4 0 0,4 0 0 0,-4-7 0 15,3 4 19-15,1 3-8 16,-1-6 8-16,-3 5 0 0,4-11 0 0,-4 3 0 0,3 0 0 0,1 0 0 16,-1-4-8-16,-3-5 8 0,8 6-12 0,-8-6 12 15,7 0-66 1,-7 0-6-16,7 0-2 0,0 0-519 0,0-6-104 0</inkml:trace>
  <inkml:trace contextRef="#ctx0" brushRef="#br0" timeOffset="-202765.388">18288 6073 1443 0,'0'0'32'0,"0"0"6"0,-7 0 2 0,7 0 0 0,0 0-32 0,-7 6-8 15,7-6 0-15,-7 6 0 0,7-6 80 0,0 0 15 0,0 0 2 0,-4 6 1 16,4 2-47-16,0-8-10 0,0 6-1 0,4 6-1 16,-1-12-11-16,4 0-3 0,0 6 0 0,-3-6 0 15,3 0-10-15,0 6-3 0,-3-6 0 0,3 0 0 16,0 0-3-16,3-6-1 0,-3 0 0 0,4 6 0 16,0-12-8-16,-1 12 0 15,1-8 0-15,-1-1 0 0,1 0 0 0,-1 3 10 0,1-6-10 0,0 6 10 16,-4-5-10-16,-4 2 0 0,4 0 9 0,0 0-9 15,-3 3 0-15,-1-6 0 0,-3 7 0 0,0 5 0 16,4-6 0-16,-4 6 0 0,0 0-12 0,-7-6 4 16,7 6 8-16,-4-6-12 0,4 6 12 0,-10 0-12 15,3-9 12-15,0 9 0 0,7 0-9 0,-11 0 9 16,4 9 0-16,0-3-11 0,0-6 11 0,0 6-8 16,3 0 0-16,1-1 0 0,-1 1 0 0,1 0 0 15,-1 6 8-15,1-3 0 0,-1 3 0 0,4-1 0 0,0 1 0 16,0 0 0-16,0 3 0 0,0-4 0 0,0 7 0 15,0-6 0-15,0-3 0 0,0-1 0 0,4 7 0 16,-1-9 0-16,1 6 0 0,-1-6 0 0,1 5-17 0,-1 1-2 16,1-6 0-16,3 3 0 15,0-3 31-15,0 5 5 0,-3-5 2 0,3 0 0 0,0 0-19 16,0 0 0-16,0-6 0 0,0 3 0 16,3-3-48-16,1 0-12 0,0-3-4 0,-1-3 0 15,1 0-144-15,-1-6-28 0,11-5-7 0,-3 5-1 0</inkml:trace>
  <inkml:trace contextRef="#ctx0" brushRef="#br0" timeOffset="-201859.904">19325 6073 1220 0,'0'0'34'0,"0"0"9"0,-7 6-35 0,7-6-8 0,0 0 0 0,0 0 0 16,0 0 21-16,0 0 3 0,0 0 0 0,0 0 0 16,0 0 25-16,0 0 6 0,0 0 1 0,0 0 0 15,4 0-13-15,6 0-3 0,-3-6 0 0,7 6 0 16,-3 0-24-16,7 0-4 0,-1 0-2 0,4 0 0 15,-3 0-10-15,0 0 0 0,-1 0 0 0,1 0 0 0,-4 0 0 16,4 0 8-16,-4 0-8 0,-4-6 0 0,1 0 8 0,-4 6-8 16,-7 0 8-16,7 0-8 0,-3-6 11 15,-1 0-3-15,-3 1-8 0,0-7 12 0,-3 0-12 16,-1-3-18-16,-3 4 4 0,0-1 1 0,-4-9 13 16,-3 10 0-16,4-7 0 0,-4 6 0 15,-4-6 17-15,4 10 0 0,-4-4 0 0,1 0 0 0,2 6 15 0,1 0 2 16,0 1 1-16,0 5 0 0,0 5-13 0,7-5-2 15,-4 6-1-15,1 6 0 0,3 0-19 0,0-6 0 16,3 5 0-16,-3 4 0 0,7 3 0 0,-3-6 0 16,3 14 0-16,0-8-12 0,3 5 12 0,1-2 0 15,3 2 0-15,0-2 0 0,3 2 0 0,1-5 0 0,0 3 0 16,3 2 0 0,0-5 0-16,-4-1 0 0,1 4 8 0,-1-3-8 0,1-1 8 0,0-5-8 0,-1-3 9 15,1 3-9-15,-1-7 12 0,1-5-4 0,0 6-8 0,-1 0 12 16,1-6-59-1,3 6-12-15,-4-12-2 0,5 6-480 0,2-6-96 0</inkml:trace>
  <inkml:trace contextRef="#ctx0" brushRef="#br0" timeOffset="-201427.794">19921 5950 944 0,'0'0'27'16,"0"0"5"-16,0 0-32 0,0 0 0 0,0 0 0 0,0 0 0 0,0 0 50 0,-7 0 3 15,0 0 1-15,0 0 0 0,0 5 14 0,0-5 4 16,-3 6 0-16,2 0 0 0,-2 9-13 0,3-9-3 16,0 5 0-16,-4 1 0 0,1 3-19 0,-1-3-4 15,4 5-1-15,0 1 0 0,0-6 16 0,3 0 4 16,-3 2 0-16,4-2 0 0,-4 0-29 0,3-3-6 15,1-4-1-15,3-5 0 0,0 0-5 0,0 0-2 16,0 0 0-16,0 0 0 0,0 0-9 0,0 0 0 0,0 0 0 16,0 6 0-16,0-6 0 0,0 0 0 0,0 0 0 15,7 6 0-15,0-6 0 0,3 0 0 0,-3 6 0 0,4-6 0 16,-4 6 24-16,0-6 2 0,0 0 1 0,4 0 0 16,-8 0-27-16,4 0 0 15,0 0 0-15,-3 0 0 0,-1 6 0 0,-3-6-9 16,4 0 9-16,-1 6-13 15,-3 5-6-15,0-5-1 0,0 6 0 0,-3 3 0 0,-1-3 20 0,-3-1 0 0,-3 1 0 0,-1 3 0 16,1-3 0-16,-1-1 9 0,-3 1-1 0,0 0 0 16,-4-6-8-16,0 0-9 0,1-1 9 0,-4 4-13 31,3-9-70-31,-3 0-13 0,0-9-4 0,3 1 0 0</inkml:trace>
  <inkml:trace contextRef="#ctx0" brushRef="#br0" timeOffset="-201039.439">20119 5382 1440 0,'0'0'32'0,"0"0"6"0,0 0 2 0,0 0 0 0,-4 6-32 0,-3 0-8 0,4-3 0 16,-4 9 0-16,3-1 58 0,1-5 10 0,-1 6 3 0,1 6 0 15,3-4-9-15,-4 10-2 0,1-1 0 0,3 4 0 16,0 2-23-16,-4 9-5 0,4-5 0 0,0 2-1 16,-3 3-15-16,3 3-2 0,-4-2-1 0,0-4 0 15,1 3 3-15,-1-3 0 0,1 4 0 0,-1-1 0 16,-3-3-16-16,4-3 0 0,3-2 0 15,-7-4-10-15,3 4 18 0,4-4 3 16,-3-2 1-16,-1 2 0 0,1-8-3 0,-1-1 0 0,4 1 0 16,-3-6 0-16,-1 3-9 0,4-10-12 0,0 1 2 0,0-6 1 31,0 0-37-31,0 0-7 0,0 0-2 0,0 0 0 0,4-6-7 16,-1 1-2-16,1-7 0 0,-1 0-742 0</inkml:trace>
  <inkml:trace contextRef="#ctx0" brushRef="#br0" timeOffset="-200712.316">19907 5870 874 0,'-3'-6'19'0,"3"0"4"0,0 1 1 0,0-4 1 0,0 0-25 0,0 0 0 15,0-3 0-15,0 1 0 0,3 5 56 0,-3-6 7 16,0 3 1-16,4 3 0 0,-4 3 8 0,0 3 1 0,3-3 1 0,-3-3 0 16,4 1 3-16,-4 5 1 0,0 0 0 0,0 0 0 15,3-6-13-15,1 0-2 0,-4 6-1 16,7-6 0-16,-4 0-10 0,5 6-1 0,2 0-1 0,1 0 0 16,-1 0-32-16,1 0-6 0,3 6-2 0,0 0 0 15,0-6-10-15,-3 0 0 0,3 0 0 0,4 0 8 16,-4 0-8-16,3-6 12 0,-3 0-12 15,4 6 12-15,0-6-24 0,-1 0-5 0,1 0-1 0,0 3 0 32,-1 1-69-32,1-1-13 0,-1-3-4 0,-2 0 0 0</inkml:trace>
  <inkml:trace contextRef="#ctx0" brushRef="#br0" timeOffset="-199943.232">20782 5976 990 0,'0'0'21'0,"0"0"5"0,0 6 1 0,-3 0 1 0,3 5-28 0,-4-5 0 16,4 9 0-16,-3-6 0 0,3 0 89 0,-4 2 12 16,4 1 3-16,-4 0 0 0,1-3-13 0,-1 3-3 15,1-1 0-15,-1 1 0 0,4-6-22 0,-3 6-5 16,3-12-1-16,0 0 0 0,0 6-19 0,-4 2-4 15,1 4-1-15,3 0 0 16,-4-6-28-16,4 6-8 0,4-1 0 0,-4-2 0 0,3 3 0 0,1 0 0 16,3-1 0-16,0 1 0 0,0 0 0 0,0-3 0 15,4 3 0-15,-1 5 0 0,4-11 8 0,-3 6 0 16,3-6 0-16,-3-3 0 0,3 0-8 0,-4 0 0 16,1-3 0-16,0-3 0 0,-1 0 16 0,1 0 1 0,-1-3 1 15,1 0 0-15,-1 0 16 0,-3 0 3 16,1-6 1-16,-1-2 0 0,3 5-21 0,-3 0-4 15,-3-3-1-15,3 1 0 0,-4-1-12 0,1 0 0 0,-1-3 0 16,-3 4-10 0,4-1-41-16,-1 0-8 0,-3-9-1 0,4 10-1 15,-4-7-139-15,3-5-28 0,-3 8-6 0,4-9-1 0</inkml:trace>
  <inkml:trace contextRef="#ctx0" brushRef="#br0" timeOffset="-199367.637">21149 6044 1364 0,'0'0'30'0,"0"0"6"0,0 0 2 0,-3 5 0 0,-1 7-30 0,4 0-8 15,-4-6 0-15,1 6 0 0,3-4 52 0,0 10 8 16,-4-12 3-16,4 6 0 0,0-6-31 0,0-6-5 16,0 0-2-16,-3 8 0 0,3-2 3 0,-4 6 0 15,4-6 0-15,0-6 0 0,0 0-13 0,0 0-3 16,0 0 0-16,0 0 0 0,0 0-12 0,0 0 11 0,0 0-11 16,0 0 10-16,0 0-10 0,0 0 8 0,0 0-8 15,0 0 8-15,0 0-8 0,0 0 0 0,0 0-12 0,0 0 12 16,0 0 0-16,0 0 0 0,7 0 0 0,-7 0 0 15,0 0 0-15,0 0 0 0,7 0 0 0,-7 0 0 16,0 0 0-16,0 0 0 0,4 0 14 0,3-6-4 16,-3 0 2-16,-1 0 0 0,1 0 0 0,-1 1 0 15,1 2-12-15,-1-3 8 0,-3-6-8 0,4 6 8 16,-4 0 0-16,0 6 0 0,3-6 0 0,-3 6 0 16,0-8 10-16,0 8 2 0,0 0 0 0,0 0 0 15,0 0-20-15,4-3-9 0,3 0 1 0,-4 0 0 16,4 6 48-16,0-3 9 0,1 6 3 0,2 2 0 31,-3-2-103-31,4 0-20 0,-4 6-4 0,3-6-1 0,1 3 61 0,-4-4 15 0,0 7 0 0,0-6 0 16,0 0 0-16,-3 0 13 0,3 0-2 0,-7 5-1 15,3-5 10-15,1 6 1 0,-4-6 1 0,0 3 0 0,0-9-8 16,0 0-2-16,0 0 0 0,0 6 0 0,3 0-3 16,-3-6-1-16,0 0 0 0,0 0 0 0,0 0-8 15,0 0-11-15,0 0 3 0,0 0 0 16,0 0-48-16,0 0-10 0,0 0-2 0,0-6-784 0</inkml:trace>
  <inkml:trace contextRef="#ctx0" brushRef="#br0" timeOffset="-198849.386">21414 6117 1717 0,'0'0'37'0,"0"0"8"0,0 0 2 0,0 0 2 0,0 0-39 0,0 0-10 0,0 0 0 0,0 0 0 15,0 0 55-15,0 0 9 0,3 6 1 0,4 0 1 16,-3 0-34-16,3-6-6 0,0 6-2 0,0-6 0 16,0 3-14-16,0-1-10 0,4-2 12 0,-4 0-12 15,3 0 11-15,-3 0-11 0,4-5 10 0,-1-1-10 16,1 6 0-16,0-6 0 0,-4-6 0 0,3 6 0 15,-3-6-10-15,0 4 2 0,-3-1 0 0,-1 0 0 16,1-3-7-16,-1 6-1 0,1 0 0 0,0-5 0 16,-4 2 6-16,0 3 1 0,0 0 0 0,-4 0 0 15,0-6 9-15,1 7 0 0,-4-1 0 0,3 0 0 0,-3 0 8 16,4 6 0-16,-4-9 0 0,-4 6 0 0,8 3-8 0,-8 0 11 16,4 0-11-16,0 3 12 0,3 6-12 0,-6-9 0 15,3 6 0-15,0 0 0 0,0 0 0 16,3 5 0-16,-3-5 0 0,4 3 8 15,-1-3-8-15,0 3 0 0,4 0 0 0,-3 2 0 0,-1 7 0 16,4-9 0-16,0 3 10 0,0-1-10 0,0 1 0 0,0 6-9 16,4-9-1-16,-4 2 0 0,3 7 10 0,5-6 0 15,-5-1 10-15,4 1-10 0,0 0 9 0,0 3-9 16,0-4 8-16,0 1-8 0,4-6 0 0,-1 0 0 16,1 3 8-16,0-3-8 0,-1 0 0 0,1-1 0 15,-1-5 0-15,1 6 0 16,0-6-36-16,-1 0-5 0,1-6-2 0,-1 6 0 15,1-5-18-15,0 5-4 0,-4 0-1 0,3-6 0 16,-3 3-115-16,0 0-23 0,4-3-5 0,-4 3-1 0</inkml:trace>
  <inkml:trace contextRef="#ctx0" brushRef="#br0" timeOffset="-198197.841">22729 5667 1191 0,'0'0'26'0,"0"0"6"0,0 0 0 0,0 0 2 0,-3-6-34 0,-1 3 0 0,1 1 0 0,-4-1 0 15,0 0 116-15,-4 0 16 0,4-3 3 0,-7 0 1 16,3 0-16-16,1 0-4 0,-8 0 0 0,4 6 0 16,4-6-73-16,-5 6-15 0,1-5-4 0,0 5 0 15,4 0-3-15,3-6-1 0,-1 6 0 0,1 0 0 16,4 0-32-16,3 0-6 0,-7 0-2 0,3 6 0 15,-3-6 10-15,4 5 2 0,-1 1 0 0,-3 6 0 16,4 0 0-16,-1 0 0 0,4 2 0 0,-3 10 0 16,3-1 8-16,-4 4 0 0,4 2-9 0,-3 4 9 15,3-10 0-15,-4 9 0 0,0 4 0 0,1-4 0 0,3 0 0 0,-4 4 0 16,1 2 0-16,-1-3 0 0,1-5 12 0,-1 2-4 16,-3 0 0-16,4-2 0 0,-1-4 12 15,1-2 1-15,-1-1 1 0,1-2 0 0,-1-4-9 0,1 1-1 16,3-12-1-16,0 3 0 15,0-1-11-15,0 1 10 0,0-9-10 0,0 0 10 0,0 0-10 16,0 0 0-16,0 0-10 0,0 0 10 16,0 0-32-16,0 0-1 0,0 0 0 0,0 0 0 15,0 0-47-15,0 0-10 0,0 0-2 0</inkml:trace>
  <inkml:trace contextRef="#ctx0" brushRef="#br0" timeOffset="-197899.645">22334 5964 1094 0,'0'0'24'0,"0"0"4"0,0 0 2 0,0 0 2 0,0 0-32 0,0 0 0 16,0 0 0-16,0 0 0 0,-3 12 42 0,3-12 2 0,0 0 1 0,0 0 0 15,0 0 13-15,0 0 2 0,0 0 1 0,0 0 0 16,0 0-4-16,0 0-1 0,3 0 0 0,1 6 0 15,3-6-18-15,-4 6-4 0,8-6-1 0,-4 0 0 16,4 0-14-16,3 6-3 0,-4-6-1 0,5 0 0 16,-1 0 14-16,0 0 3 0,-4 5 1 0,4-5 0 15,1 6-8-15,-1-6-1 0,0 0-1 0,0 0 0 16,0 6-23-16,0-6 0 0,0 0-12 0,0 6 4 16,0-3-128-16,1 3-26 15,-1-3-5-15,-4 3-1 0</inkml:trace>
  <inkml:trace contextRef="#ctx0" brushRef="#br0" timeOffset="-197396.533">22701 6152 1566 0,'0'0'34'0,"0"0"7"0,0 0 2 0,0 0 1 0,0 0-35 0,0 0-9 0,0 0 0 0,0 0 0 15,0 0 27-15,0 0 3 0,0 0 1 0,0 0 0 16,0 0 1-16,0 0 1 0,0 0 0 0,0 0 0 16,0 0-21-16,7 3-4 0,0-3 0 0,0 6-8 15,0-6 8-15,1 6-8 0,2-6 0 0,-3 0 0 16,0 0 12-16,4 0-2 0,-4 0 0 0,0-6 0 16,0 6 7-16,0 0 2 0,0-6 0 0,-7 6 0 15,0 0 6-15,0 0 2 0,7-6 0 0,-3 3 0 16,3-2-27-16,-7 5 8 0,0-6-8 0,0 6 0 15,3-12 13-15,-3 6-2 0,0-6-1 0,-3 6 0 16,-1 1-10-16,1-1 0 0,-1 0 0 0,-3 3 0 16,4-3 0-16,-5 6 0 0,1-12 0 0,0 12-11 15,0-6 11-15,0 0 0 0,0 1 0 0,-3 5 0 16,6 0 0-16,-3 0 0 0,0 0 8 0,0 0-8 16,3 5 0-16,-3 1 0 0,4 6 0 0,-1 0-8 15,1-6 8-15,-1 6 0 0,1 2 0 0,-1-2 0 16,-3 0 8-16,4-3 3 0,-1 2 1 0,4 7 0 15,0-12-4-15,-3 0 0 0,3 5 0 0,0-5 0 16,3 6-8-16,-3 3 0 0,4-9 0 0,3 5-11 0,0 1 11 16,0-3 11-16,3 0-3 0,-3 0 0 0,4 2-8 0,0 1 0 15,-4-6 0-15,3 0-11 0,1 0-7 0,-4-3-2 16,3 0 0-16,1 0 0 16,-4 0-41-16,0-3-9 0,4-3-2 0,-4 3 0 15,3-3-172-15,-3-3-36 0</inkml:trace>
  <inkml:trace contextRef="#ctx0" brushRef="#br0" timeOffset="-196725.382">22962 6055 1148 0,'0'0'25'0,"0"0"6"0,0 0 1 0,0 0 0 0,0 0-32 0,0 0 0 0,0 0 0 0,0 0 0 15,0 0 66-15,0 0 7 0,0 0 2 0,0 0 0 16,0 0 1-16,0 0 1 0,0 0 0 0,0 0 0 15,0 0-27-15,-7 6-6 0,4 12 0 0,-4-9-1 16,3 0-18-16,4 11-3 0,-3-8-1 0,3 0 0 16,-4-7-2-16,4 10-1 0,-3-3 0 0,-1 0 0 15,8-1-1-15,-4 4 0 16,0-6 0-16,0 0 0 0,0-9 0 0,0 0 0 0,0 0 0 0,0 0 0 16,0 0-1-16,0 0 0 0,0 0 0 0,0 0 0 15,0 0 0-15,3-6-1 0,1 0 0 0,-1 0 0 0,4-3-15 16,0-2 0-16,0 5 0 0,0 0 0 0,0 0 0 15,0 0-13-15,1 0 4 0,-1 0 1 0,-4 0-2 0,1 1 0 16,-1 2 0-16,-3 3 0 0,0 0 2 0,0 0 0 16,0 0 0-16,0 0 0 0,0 0 0 0,0 0 0 15,0 0 0-15,0 0 0 0,0 0 0 0,0 5 0 16,0-5 0-16,0 0 0 0,0 0 16 16,0 0 3-16,0 9 1 0,-3 3 0 0,3-12 9 0,0 6 3 15,0 0 0-15,-4 6 0 0,1-7-4 0,3-5 0 16,0 0 0-16,0 6 0 0,0-6-6 0,0 0-2 15,0 0 0-15,0 0 0 0,0 0 0 0,0 0-1 16,0 0 0-16,0 0 0 0,7 0-2 0,-7 0 0 0,7 0 0 16,0-6 0-16,0 1-9 0,-4 5 0 0,-3 0 0 0,0 0 0 15,7-6-14-15,-7 6 2 0,0 0 0 0,0 0 0 16,0 0-4-16,0 0-1 0,0 0 0 0,7 0 0 16,-3 6 17-16,-4-6-12 0,7 0 12 0,-7 0-10 15,4 5-8-15,-1 1-2 0,-3-6 0 0,0 0 0 16,0 0 20-16,0 0 0 0,0 0 0 0,0 0 0 15,0 0 16-15,0 0 8 0,4 6 0 0,3-6 1 16,0 0-1-16,-4-6-1 0,-3 6 0 0,7 0 0 16,0 0-23-16,-7 0 9 0,4 0-9 0,3 0 0 15,-4 0 8-15,5 0-8 0,-1 0 0 0,0 0 0 16,0 0 0-16,0 0 0 0,-4 0 0 0,4 0 0 16,0 6 0-16,0-6-9 0,1 3 1 0,-1-3 0 31,0 3-36-31,-4-3-6 0,4 0-2 0,-3 0 0 0,3 3-12 0,0-6-4 15,0 0 0-15,0 3 0 0,0-3-99 0,0-3-20 0,4 6-4 0,-1 0-260 16,-3-6-52-16</inkml:trace>
  <inkml:trace contextRef="#ctx0" brushRef="#br0" timeOffset="-195727.602">23382 6229 500 0,'0'0'11'0,"4"-9"2"0,3 0 1 0,0 0 0 0,0 3-14 0,3-5 0 15,-3-1 0-15,4 0 0 0,0 0 81 0,-4 4 14 16,3-4 2-16,1 0 1 0,-4 6-38 0,0 0-8 15,0-2-2-15,-3 2 0 0,-1 3 11 0,-3 3 3 16,0 0 0-16,0 0 0 0,0 0 6 0,0 0 2 16,0 6 0-16,-7 5 0 0,3 1-8 0,-3-6 0 15,0 6-1-15,-3-1 0 0,3-2-5 0,-4 9-1 0,4-6 0 0,-3-1 0 32,2 7-11-32,1-3-2 0,0 2-1 0,0-5 0 0,4-3-14 0,-1 0-2 0,1-3-1 0,3 3 0 15,0-9-2-15,0 0-1 0,0 0 0 0,0 0 0 16,0 0-1-16,0 0 0 0,10-9 0 0,-3 0 0 15,4 0-7-15,0 3-2 0,-4-6 0 0,0 1 0 16,3-1-13-16,-3 0 0 0,0 3 0 0,-3-2 0 16,3 5-13-16,0 0 1 0,-4 0 0 0,-3 6 0 15,0 0 12-15,0 0-9 0,0 0 9 0,0 0-8 16,0 0-5-16,0 0-1 0,0 0 0 0,0 0 0 16,0 6 14-16,4 6 0 0,-8-7-10 0,4 10 10 15,-3-6 0-15,-1 0 0 0,1-3 0 0,-1 0 0 16,4 5 0-16,-3-5 0 0,3-6 12 0,0 0-4 15,0-967-8-15,0 1934 12 0,0-967-12 0,0 0 12 16,0 0-2-16,0 0 0 0,0 0 0 0,0 0 0 16,0 0-2-16,0 0 0 0,7 0 0 0,-4-12 0 0,4 7-8 0,-3-1-11 15,-4 6 3-15,0 0 0 0,4-6 8 0,-4 6 0 16,0 0 0-16,0 0 0 0,0 0 0 0,0 0-10 16,7 0 1-16,-7 0 0 15,0 0 9-15,0 0 0 0,7 6 0 0,-4 0 0 16,1-1 0-16,-4 7-10 0,0-6 10 0,0 3-10 0,0-3 10 0,-4 0 0 15,4-6 10-15,0 0-10 0,0 0 12 0,0 0-3 16,0 0-1-16,0 0 0 16,0 0 20-16,0 0 3 0,0 0 1 0,0 0 0 0,0 0-11 0,0 0-1 0,0 0-1 15,7 0 0-15,0 0-19 0,0 0 0 0,0 0 0 16,0 0 0-16,0-3 0 0,1 3 0 0,-1 0 0 0,0 0 0 16,0 0-9-16,0 0-9 0,0-3-2 0,0 3 0 31,3 0-35-31,-2-3-7 0,-1 0-2 0,0 3 0 15,0-3-24-15,0 0-4 0,0 0-2 0,0 3 0 16,-4-6-29-16,4 6-5 0,-3-6-2 0</inkml:trace>
  <inkml:trace contextRef="#ctx0" brushRef="#br0" timeOffset="-195206.03">23770 6155 1364 0,'0'0'30'16,"0"0"6"-16,0 0 2 0,0 0 0 0,0 0-30 0,-7 0-8 0,7 0 0 0,0 0 0 0,0 0 108 0,0 0 20 15,0 0 4-15,0 0 0 0,0 0-51 0,0 0-10 16,0 0-3-16,0 0 0 0,-3 12-35 0,3-12-7 16,0 0-2-16,0 6 0 0,0 0 0 0,0-6 0 15,3 6 0-15,1 0 0 16,-1-1-12-16,1 1-2 0,-4-6-1 0,7 0 0 0,-4 9-9 0,-3-9 0 15,7 3 0-15,0-3 0 0,0 3 0 0,0-6 0 16,-3 0 0-16,0 0 0 0,3-3-19 0,-4 0 4 16,1 1 1-16,3-1 0 0,-4 0 0 0,1 6 0 15,-1-6 0-15,-3 0 0 0,4-6-2 0,-1 6 0 0,-3 1 0 16,4 2 0-16,-4-9 5 0,0 6 1 0,0 6 0 0,0 0 0 16,-4-6 10-16,4 6 0 0,0 0 0 0,0 0 0 15,-7 0 0-15,0 0 0 0,7 0 0 0,-7 0 0 16,0 0 0-16,0 6 0 0,0-6 0 0,0 12 0 15,3-6 0-15,-3-1 0 0,4 1 0 0,-1 9 0 16,1-9 9-16,-1 6-9 0,1-6 12 0,-1 5-12 16,1 4 16-16,3 3-4 0,-4-7-1 0,4 7 0 15,0-6 1-15,0 3 1 0,0-4 0 0,0 1 0 16,0-6 3-16,4 0 0 0,-4 3 0 0,0-9 0 16,3 6-6-16,-3-6-1 0,0 0 0 0,4 2 0 15,-4-2-9-15,3 9 10 0,-3-9-10 0,7 6 10 16,0-6-10-16,0 6 0 0,0-6 0 0,1 0 0 15,-1-6-24-15,0 6-1 0,0-6 0 0,0 6 0 16,0-9-27-16,3 4-4 0,-3 2-2 0,4-3 0 16,3 3-144-16,-3-3-29 0</inkml:trace>
  <inkml:trace contextRef="#ctx0" brushRef="#br0" timeOffset="-193786.607">24825 6161 1018 0,'0'0'28'0,"0"0"8"0,0 0-28 0,0 0-8 0,0 0 0 0,0 0 0 16,0 0 129-16,0 0 25 0,0 0 5 0,-4-6 1 15,1-3-41-15,-1 4-8 16,1-1-2-16,-1 0 0 0,4 6-19 0,-3-6-4 15,-1 0-1-15,4 6 0 0,-3-6-62 0,3 6-13 16,0 0-2-16,-7-6-8 0,7 6 0 0,-11 0 0 0,8-8 0 0,3 8 0 31,-11 0-26-31,4 0-12 0,7 0-2 0,-11 2-1 0,4 4 13 0,0 0 4 0,0 0 0 0,4 0 0 16,-1 0 14-16,4-6 10 0,-3 12-12 0,-1-7 12 16,4 4-28-1,-3 3 0-15,3-6 1 0,0 0 0 0,3 6 27 0,1-7-10 0,-1 1 10 0,4 3 0 16,-3-3 0-16,6-3 8 0,-3 6 0 15,4-9 1-15,0 6 10 0,-1-6 1 0,4 0 1 0,-3 0 0 16,3-6-11-16,4-3-2 0,-1 0-8 0,1-6 12 16,3 4-12-16,0-1 11 0,-3-9-11 0,3 4 10 15,0-7-2-15,-3 1 0 0,3-4 0 0,0-2 0 16,0-4-8-16,-3-2 10 0,3 3-10 0,-3-12 10 0,-1 3-10 16,5-3 0-16,-5 5 9 0,-3-5-9 15,0 3 0-15,-7 3 9 0,1 3-9 0,-1 2 0 16,-4-2 0-16,-3 14 0 0,-3-2-12 0,-1-1 3 0,-3 4 9 0,0 2-13 15,-4 6 5-15,4 1 8 0,-3-1-15 0,3 9 5 16,-4-3 1-16,0 6 0 16,1 6-15-16,-1-3-2 0,1 9-1 0,-1 5 0 0,1-5 11 0,-1 9 1 15,0 2 1-15,1 1 0 0,3 5 14 0,0 3 0 16,0-8 12-16,-4 14-12 0,8-9 0 0,-5 10 0 16,1-1 0-16,4 0 0 0,-4-3 16 0,3 4-3 0,-3 2-1 15,4-9 0-15,-1 3 4 0,1 4 0 0,-1-10 0 16,1 3 0-16,-1-2-2 0,1 2 0 0,-1-5 0 0,-3 2 0 15,3-6 0-15,1-2 0 16,-1-3 0-16,1-1 0 0,3-5-5 0,0 0-1 0,0-6 0 16,0-6 0-16,0 0-8 0,0 0 0 0,0 0 0 0,10 3 0 15,1-3-16-15,0-3-4 0,3 0-2 16,-4 0 0-16,4-3-80 16,-3 0-16-16,0 0-3 0,-1 6-1 0</inkml:trace>
  <inkml:trace contextRef="#ctx0" brushRef="#br0" timeOffset="-193292.907">25202 6173 1450 0,'0'0'32'0,"0"0"6"0,0 0 2 0,0 0 1 0,0 0-33 0,0 0-8 16,0 0 0-16,0 0 0 0,0 0 98 0,0 0 18 16,0 0 3-16,0 0 1 0,0 0-44 0,0 0-9 15,0 0-2-15,0 0 0 0,8 0-15 0,-1 0-3 16,0-6-1-16,3 6 0 0,-3-6-30 0,4-3-5 0,3 1-2 0,0-1 0 16,0-3-20-16,-3 0-4 0,3-5-1 0,0 5 0 31,-3 3-28-31,-1-3-7 0,1 0-1 0,-1 1 0 15,-3 5-7-15,0-3-1 0,0-3-1 0,1 6 0 16,-5 0-7-16,-3 1 0 0,0 5-1 0,0 0 0 16,0 0 14-16,0 0 3 0,-3 0 1 0,3 0 0 0,-8 0 41 0,1 0 10 0,-3 0 0 15,-1 0 0-15,4 5 18 0,-3 1 6 0,-5 0 0 0,1 3 1 16,4-3 3-16,-4 3 0 0,0 5 0 16,-4-8 0-16,4 12-4 0,-4-12 0 0,4 6 0 0,0 2 0 15,3 4 4-15,1-6 0 0,3-1 0 0,0-2 0 16,3 9-17-16,1-12-3 0,3 6-8 0,0-1 12 15,3 1-12-15,4 3 11 16,0-3-11-16,4 5 10 0,-1-8-10 0,5 0 0 0,-1-3 0 0,0 3 0 16,3 2-11-16,1 1-4 0,0-6-1 0,-1 0 0 15,1-3-27 1,0 3-5-16,-1-6-2 0,1 3 0 0,0-3-16 0,-1-3-3 16,1 3-1-16,3-3 0 0</inkml:trace>
  <inkml:trace contextRef="#ctx0" brushRef="#br0" timeOffset="-192419.421">26197 6020 1335 0,'0'0'29'0,"-7"6"7"0,0 0 0 0,0 0 2 0,0 5-30 0,0-5-8 0,0 0 0 0,-4 12 0 0,8-12 64 0,-4 6 11 16,0-4 2-16,0 4 1 15,3 0-22-15,1 0-5 0,-1-7-1 0,1 10 0 0,-5-3-30 0,8-6-7 16,-3 0-1-16,3 0 0 0,0-1-12 0,0-5 0 15,-4 6 0-15,4-6 0 0,0 0 16 0,0 0-4 16,0 0 0-16,0 0 0 0,0 0 2 0,0 0 0 16,0 0 0-16,0 0 0 0,0 0 9 0,7-6 1 15,1 1 1-15,-5-7 0 0,4 12-17 0,-3-6-8 16,3-6 8-16,0 0-8 0,-4 4 0 0,1 2 0 16,3-6 8-16,0 6-8 0,-4-6 0 0,1 4 0 15,0 2 9-15,-1 3-9 0,1-6 0 0,-1 9 0 16,-3 0 0-16,0 0 0 0,0 0 0 0,0 0 0 15,0 0-10-15,0 0 10 0,0 0 0 0,7 3 0 16,-3 6 0-16,3 5 0 0,-4-2 0 0,1 6-10 0,-1-12 2 16,1 8 0-16,-1 4 8 0,-3 0 11 15,0-1-3-15,0-2 0 0,4-3 4 0,-4-1 0 0,3 1 0 0,-3-3 0 16,0-9 0-16,0 0 1 0,0 0 0 0,0 0 0 16,0 0 17-16,0 0 3 0,0 0 1 0,0 0 0 15,0 0-22-15,8-3-4 0,-1-15 0 0,-4 7-8 16,4-1 8-16,0 0-8 0,-3-3 0 0,3 4 0 15,-4 5 0-15,4-6-9 0,0-3 1 0,-3 7 0 16,-1-1-20-16,1 3-3 0,0-6-1 16,-1 12 0-16,-3 0 32 0,0 0 0 0,0 0-8 0,0 0 8 15,0 0-12-15,0 0 1 0,0 0 0 0,0 0 0 16,0 0 11-16,0 0 0 0,7 0 0 0,0 6-8 0,-3 6 8 16,-4-12 14-16,0 6-3 0,0-6-1 0,0 0 19 15,3 5 4-15,1 1 1 0,-4-6 0 0,3 9-34 16,-3-3 0-16,0 6 0 0,4-6 0 15,-1 0 12-15,-3 5-2 0,0-11 0 0,4 6 0 16,-1 0-10-16,4 3 0 0,-3-3 0 0,-1 0 0 16,5 0 0-16,-8-6 0 0,7 0 0 0,3 5 0 15,1-5-32-15,-1 0-6 0,1 6-1 0,0-6 0 16,3 0-147-16,0-6-30 0,18-5-5 0,-4 5-507 0</inkml:trace>
  <inkml:trace contextRef="#ctx0" brushRef="#br0" timeOffset="-191949.847">26702 6105 1566 0,'0'0'34'0,"0"0"7"0,-7 0 2 0,0 6 1 0,-4 0-35 0,4-6-9 0,0 0 0 0,0 6 0 15,-4-6 53-15,1 6 9 0,3-6 2 0,0 6 0 16,7-6-32-16,-7 0-7 0,-1 6-1 0,1-3 0 15,4 2-12-15,3-5-4 0,-7 3 0 0,0 6 0 16,0-3-8-16,3 0 0 0,-3 0 0 0,0 6 0 16,0-1 0-16,4 7 0 15,-5-3 0-15,5-4 0 0,-4 1 34 0,0-3 5 0,3 0 1 0,1 6 0 16,3-10-20-16,0 7-3 0,-4 0-1 0,4-6 0 16,4-3-8-16,-1 3-8 0,1 0 12 0,3-4-12 0,3 7 33 15,1-9 0-15,-4 0 0 0,4 0 0 0,-1 0-25 16,1 0-8-16,3-9 0 0,-3 7 0 0,-1-4 0 0,4 0 0 15,-3 3 0-15,-1-9 0 16,-3 0-24 0,4 1-3-16,-4 2 0 0,-3 0 0 0,3 0 7 0,-4 3 2 0,-3-11 0 0,4 11 0 0,-4-6 18 15,-4 3 0-15,4-3-8 0,-3 6 8 0,3 6 13 16,-4 0 7-16,1-11 0 0,-4 5 1 0,0 6 6 0,3-6 1 16,-3 6 0-16,0-6 0 0,-4 6-17 0,1-6-3 15,3 6-8-15,0 0 12 0,0 0-12 0,-1 0 0 16,8 0 0-16,-3 6 0 0,3-6 0 0,0 0-10 15,-4 6 0-15,4-6 0 16,0 0-35-16,-3 6-7 0,3-6-2 0,3 6 0 16,1-6-107-16,3 6-22 0,0-1-4 0,0-5-538 15</inkml:trace>
  <inkml:trace contextRef="#ctx0" brushRef="#br0" timeOffset="-191695.189">26730 6191 1227 0,'0'0'27'0,"0"0"5"0,0 0 2 0,0 0 1 0,0 0-35 0,0 0 0 0,0 0 0 0,0 0 0 16,0 0 82-16,0 0 10 0,0 0 1 0,4 5 1 15,-4 1-43-15,3 3-9 16,4-6-2-16,-3 3 0 0,-1 3 4 0,4-3 0 0,0 0 0 0,0 5 0 16,0-5-28-16,0 0-4 0,0 0-2 0,1 0 0 15,-1 0-10-15,0 3 12 0,3-4-12 0,-3 1 12 0,-3 0-12 0,-4-6 0 16,7 0 0-16,0 6 0 15,-7-6-23-15,0 0-6 0,3 0-2 0,-3 0 0 16,0 0-32-16,7 0-6 0,-7 0-2 0,4 0 0 16,-4 0-36-16,4-6-7 0,-4 6-2 0,7 0-460 15</inkml:trace>
  <inkml:trace contextRef="#ctx0" brushRef="#br0" timeOffset="-191399.75">26988 6105 1440 0,'0'0'32'0,"-4"12"6"0,0 0 2 0,-3 0 0 0,0 2-32 0,4 10-8 15,-4-7 0-15,0 7 0 0,0 2 96 0,-4 1 19 0,0 2 3 0,-3 1 1 16,0 2-39-16,4 0-8 0,-1-2-2 0,0 5 0 15,1-3-27-15,-1 1-6 0,-3-4-1 0,4 3 0 16,-1-8-10-16,0 5-2 0,4-8-1 0,0 8 0 16,0-11-13-16,0 3-2 0,4-4-8 0,-1-5 12 15,4-3-12-15,-3 3 0 0,3-1 0 0,0-5 0 16,0 0-18-16,0-6-3 0,3 0-1 0,-3 0 0 16,0 0-53-16,0 0-10 0,7 0-3 0,0 0-835 15</inkml:trace>
  <inkml:trace contextRef="#ctx0" brushRef="#br0" timeOffset="-190397.891">27122 6211 442 0,'0'0'9'0,"0"0"3"0,-4 6 0 0,0 0 1 0,1 0-13 0,3-6 0 0,0 0 0 0,-4 6 0 15,4-6 22-15,0 0 2 0,0 0 0 0,0 0 0 16,0 0 57-16,0 0 12 0,0 0 3 16,0 0 0-16,0 0-20 0,0 0-3 15,0 0-1-15,0 0 0 0,0 0-6 0,0 0-2 0,0 0 0 16,0 0 0-16,0 0-1 0,0 0-1 0,0 0 0 0,0 0 0 15,0 0-29-15,4 0-5 0,-4 0-2 0,3 0 0 16,1-6 5-16,0 6 1 0,-1 0 0 0,4 0 0 16,-3 0-32-16,6 0 0 0,-3 0 0 0,4 0 0 15,-1 0 10-15,1 6-10 0,0-6 10 0,3 0-10 16,-4 0 0-16,1 0 0 0,0 0 0 0,-1-6 0 16,1 0 8-16,3 3-8 0,0-6 0 0,-4 0 9 15,1 3 0-15,3-5 0 0,-7 5 0 0,0 0 0 16,0 0 5-16,0-9 1 0,-3 4 0 0,-4-1 0 0,3 0 13 0,-3 0 4 15,0-5 0-15,-3 8 0 16,-4-9-73-16,0 6-15 0,3 1-2 0,-6-1-1 16,3 3 10-16,0 3 1 0,-4-6 1 15,0 7 0-15,1 5 47 0,-1-6 0 0,4 6 0 0,-3 0 0 0,3 0 11 0,0 6-11 16,-4-1 10-16,4 7-10 0,-4 0 9 0,4 0-9 16,-3 2 8-16,3-2-8 0,0 6 26 0,-1-3 0 15,1 2 0-15,4-5 0 0,-4 0-7 16,3-1-2-16,1 4 0 0,-1-3 0 0,4 0 25 0,0-1 5 15,0 1 1-15,0 0 0 16,0-3-28-16,4 3-6 0,-1-7-1 0,4 7 0 0,0-6-2 0,0 0-1 16,1-3 0-16,2 3 0 0,1 0-10 0,-1 0 0 15,1-1 0-15,-1-5 8 0,5 6-8 0,-1 0 0 0,-4-6 0 0,4 0 8 16,-3 0-20-16,3 0-5 0,-3 0-1 0,-1 0 0 31,1 0-38-31,-1-6-8 0,1 0-2 0,0 1-782 0</inkml:trace>
  <inkml:trace contextRef="#ctx0" brushRef="#br0" timeOffset="-189910.882">27531 6123 1235 0,'0'0'35'0,"0"0"8"0,-4 6-35 0,1 0-8 0,-1 0 0 0,1-1 0 0,3 4 58 0,0 3 10 16,0 0 1-16,0 0 1 0,0-7-4 0,0 10-1 15,0-6 0-15,-4 6 0 0,4-4-6 0,0 1-2 16,0-6 0-16,0 0 0 0,0-6-40 0,0 6-8 16,0-6-1-16,0 0-8 0,0 0 33 0,0 0 0 15,0 0 0-15,0 0 0 0,0 0-17 0,0 0-3 16,4-6-1-16,-1 0 0 0,4-6-12 0,0 1 9 15,-3-1-9-15,-1 3 8 0,4 3-8 0,0-6 0 16,1 1 0-16,-5 5 0 0,4-6 0 0,0 6 0 16,0-12 0-16,0 10 0 0,0-4 0 0,-3 6 0 15,-1 0 0-15,1 6 0 0,-1-12 0 0,-3 12 0 16,0 0 0-16,0 0 0 0,0 0 13 0,0 0-2 16,0 0-1-16,0 0 0 0,0 0 2 0,7 12 1 15,-3-6 0-15,0 0 0 0,-4 0 4 0,3 3 1 0,-3-1 0 16,0 7 0-16,0-3-9 0,0 5-1 15,4-2-8-15,-4-3 12 0,0 6-4 0,-4-1-8 0,4-8 11 16,0 6-11-16,0-6 16 0,0 8-4 0,0-11-1 0,0-6 0 16,0 0-11-16,0 0 0 0,0 0 9 0,0 12-9 15,0-12 0-15,0 0 0 0,0 0 0 0,0 0 0 16,0 0-116 0,0 0-17-16,11 0-4 0,-4 0-757 0</inkml:trace>
  <inkml:trace contextRef="#ctx0" brushRef="#br0" timeOffset="-189397.574">27799 6099 1478 0,'0'0'42'0,"0"0"9"0,-7 6-41 0,0-6-10 15,0 12 0-15,0-12 0 0,3 6 52 0,1 0 8 16,-1 0 1-16,1 0 1 0,-1-1 2 0,1 1 0 15,-1 3 0-15,4 3 0 0,-4-6-19 0,4 0-3 16,0 5-1-16,0-5 0 0,0 3-27 0,0 0-6 0,0 0 0 16,0-9-8-16,0 6 11 0,0-6-11 0,0 0 10 0,0 0-10 15,0 0 14-15,0 0-3 0,0 0-1 0,0 0 0 16,0 0 7-16,0 0 2 0,0 0 0 0,0 0 0 16,0 0 2-16,0 0 1 0,0 0 0 0,0 0 0 15,0 0-22-15,0 0 0 0,0 0 0 0,0 0 0 16,4-6 0-16,0 6 0 0,-1-6 0 0,4 0 8 15,-3 0-8-15,-1-3 9 0,1 3-9 0,3 1 10 16,0-7-10-16,-4 0 0 0,4-3 0 0,-3 7 0 16,3-1 0-16,0-3 0 0,-3 6 8 0,3-6-8 15,-4-2 0-15,4 8-9 0,-3 0 9 0,-1 0-13 16,1-6 13-16,-1 12 0 0,-3 0 0 0,0 0 0 16,0 0 0-16,0 0 0 0,0 0 0 0,7 0-9 15,-7 0 9-15,7 12 11 0,-3-3-3 0,-1 3 0 16,1 11-8-16,-1-5 12 0,1-7-12 0,-4 10 12 15,0 3-3-15,-4-1 0 0,1 4 0 0,-1-4 0 16,4 4 13-16,-3-4 2 0,-1-2 1 0,1 2 0 0,-1-5-1 16,1 2-1-16,3-2 0 0,0-6 0 0,0 0-15 15,0-1-8-15,0-5 8 0,0-6-8 0,0 0 0 0,0 0 0 16,0 0 0-16,7 3-8 16,3-3-27-16,-3 0-5 15,1-6 0-15,2 3-678 0,1-8-135 0</inkml:trace>
  <inkml:trace contextRef="#ctx0" brushRef="#br0" timeOffset="-188906.137">28018 6091 1605 0,'0'0'35'0,"0"0"7"0,0 0 2 0,0 0 2 0,0 0-37 0,0 0-9 0,0 0 0 0,-4 6 0 15,4-6 64-15,0 0 10 0,-3 8 2 0,-1 4 1 16,4-6-23-16,0 0-5 0,4 0-1 0,-1-6 0 16,1 6-20-16,3-1-4 0,-4-2 0 0,4-3-1 15,0 3 8-15,4 0 1 0,-4-3 1 0,4-3 0 16,3 0-17-16,-4 0-3 0,4-2-1 0,0-1 0 16,-3 0-12-16,3 0 8 0,0 0-8 0,-3-6 0 15,-1 4 0-15,1 2 0 0,0-3 0 0,-4 6 0 16,0-3 0-16,0-6 0 0,-4 6 0 0,1 6 0 15,-4 0 8-15,3-6-8 0,1 1 0 0,-4 5 9 16,0 0 0-16,0 0 0 0,0-9 0 0,-4 3 0 0,4 3-9 16,-3-3 12-16,-4 3-12 0,0-3 12 0,3 6-12 0,-3 0 0 15,0 0 0-15,-4 0 0 0,4 6-9 0,-3-3 9 16,3-3 0-16,-4 6 0 0,1 0 0 16,-1 6 0-16,0-7 12 0,4 1-3 15,0 0-1-15,4 6 0 0,-4-6 0 0,0 3 0 0,3 0 10 0,-3 5 2 16,4-2 0-16,-1 6 0 0,1 2-20 15,-1-2 0-15,0-6 0 0,4 5 0 0,0-2 0 0,0-3 0 16,0-1 0-16,4 1 0 0,0-3 0 0,-1-3 0 16,1 3 0-16,3 0 0 15,0-4-18-15,0 7-7 0,3-6-2 0,-3 0 0 16,4 0-20-16,0 0-4 0,-1-3-1 0,1 3 0 16,3-4-48-16,-4 7-11 0,1-9-1 0,0 6-473 0,-1-6-95 15</inkml:trace>
  <inkml:trace contextRef="#ctx0" brushRef="#br0" timeOffset="-188249.803">28900 5567 1335 0,'0'0'29'0,"0"0"7"0,0 0 0 0,0 0 2 0,0 0-30 0,0 0-8 0,0 0 0 0,0 0 0 16,-8 6 20-16,5-6 2 0,3 0 1 0,-4 9 0 15,-3-3 33-15,4 6 6 0,3-12 2 0,0 11 0 16,-4-5 0-16,1 6 1 0,3-6 0 0,-4 3 0 16,4 3-13-16,0-1-4 0,4-5 0 0,-4 6 0 15,3 6-19-15,-3-7-4 0,4 10-1 0,-1 2 0 16,-3-2 6-16,4 8 1 0,-1 1 0 0,1 2 0 15,-4 0-18-15,0 4-3 0,0-7-1 0,0 9 0 0,3 1-9 16,-3-4 0-16,4-9 0 0,-4 10 0 0,0-4 8 16,-4-3 0-16,4-2 0 0,0 2 0 0,0-14-8 0,0 8 0 15,0-5 9-15,0-6-9 0,-7 3 0 0,7-4 8 16,-3 1-8-16,3-6 0 0,0-6 0 0,0 0 0 16,0 0 0-16,0 0 0 15,0 0-25-15,0 0-3 0,0 0-1 0,0 0 0 16,0 0-104-16,0 0-21 0,0-6-4 0,0-6-670 15</inkml:trace>
  <inkml:trace contextRef="#ctx0" brushRef="#br0" timeOffset="-187946.881">28737 6005 1220 0,'0'0'27'0,"0"0"5"0,0 0 2 0,0 0 0 0,0 0-34 0,0 0 0 0,0 0 0 0,0 0 0 15,0 0 84-15,0 0 9 0,4 0 3 0,-1 0 0 16,4 0-10-16,0-6-2 0,1 6 0 0,2-5 0 16,1 5-6-16,-1 0-2 0,8-6 0 0,0 0 0 15,-1 6-29-15,4 0-7 0,-3 0 0 0,3 0-1 16,0 6-31-16,0 0-8 0,1-6 0 0,-1 5 0 15,0-5 0-15,0 6-12 0,0 0 2 0,-3-6 0 16,0 0-42-16,-4 0-8 0,0 6-1 16,0-6-1-16,-4 0-181 0,5-6-36 0,9 6-7 15,-10-6-2-15</inkml:trace>
  <inkml:trace contextRef="#ctx0" brushRef="#br0" timeOffset="-187423.86">29319 6123 1041 0,'0'0'29'0,"0"0"7"0,0 0-28 0,0 0-8 15,0 0 0-15,-3 0 0 0,-1-6 80 0,4 6 14 0,-3-12 3 16,3 12 1-16,0 0 18 0,-4 0 4 0,4 0 1 0,0 0 0 16,0 0-38-16,-7-8-8 0,0 5-2 0,0 0 0 15,0 3-40-15,0 0-8 0,-4 3-1 0,4 0-1 16,-3 5 7-16,-1-2 2 0,4 0 0 0,-3 6 0 15,-1-6-32-15,4 3 0 0,0-4 0 0,0 7 0 16,0 0 0-16,0 0 0 0,0-1 0 0,0 1 0 16,3 0 13-16,-3 9-3 0,3-10-1 0,1 1 0 15,-1 0-9-15,4-3 0 0,0 2 0 0,0 1 0 16,0-12 0-16,4 6 12 0,-4-6-12 0,3 6 12 16,1-6-4-16,3 6-8 0,-3-6 12 0,3 0-4 15,0-6 2-15,0 6 0 0,0-6 0 0,3-6 0 16,1 1 18-16,0-1 4 0,3-3 1 0,-4-3 0 15,4 1-53-15,-3-4-10 16,0 4-2-16,3-1-1 0,-7 0 20 0,3 4 4 0,-3 8 1 0,-3-6 0 16,-1 6 8-16,1-6 0 0,-4 6 0 0,0 6 0 0,0 0-13 15,0 0 2-15,0 0 1 0,0 6 0 16,0 6 10-16,0-6-8 0,-4 0 8 0,1 6-8 16,-1-9 8-16,-3 5 0 0,4 7 0 0,-4-3 0 15,3-6 0-15,-3 5 0 0,0 7 8 0,0-3-8 16,0 2 11-16,3-5-3 0,4-3 0 0,-3 3 0 15,-1 0-8-15,1-7 0 0,3 1 0 0,0 6 8 0,0-12-8 0,0 6 0 16,0-6 0-16,3 6 8 0,-3-6-8 0,4 6 0 16,3-3 0-16,0 3 0 15,4-4-20-15,-4 7-5 0,3-9-2 0,-3 6 0 16,7-6-165-16,-3 0-32 0,0 0-8 0</inkml:trace>
  <inkml:trace contextRef="#ctx0" brushRef="#br0" timeOffset="-187078.36">29506 6220 716 0,'0'0'16'0,"0"0"3"0,0 0 1 0,0 0 0 0,0 0-20 0,0 0 0 0,0 0 0 0,0 0 0 16,0 0 90-16,0 0 14 0,0 0 4 0,0 0 0 15,0 0-16-15,0 0-4 0,0 0 0 0,0 0 0 16,0 0-20-16,-3 9-4 0,-1 3 0 0,1-7-1 16,-1 7 4-16,-3 0 1 0,4 0 0 0,-4-3 0 0,3 2-21 15,1 1-4-15,-5-6-1 0,5 3 0 0,-1-3-9 16,4-6-1-16,0 0-1 0,0 0 0 0,0 0-23 0,0 0-8 16,0 0 0-16,0 0 0 0,0 0-9 15,0 0-8-15,0-6-2 0,4-3 0 16,-1-3-147-16,5-5-30 0,2-16-5 0,4-2-2 0</inkml:trace>
  <inkml:trace contextRef="#ctx0" brushRef="#br0" timeOffset="-186816.126">29528 5791 1624 0,'0'0'46'0,"-8"-6"10"0,1 6-45 0,0-6-11 15,7 6 0-15,-7 0 0 0,0 0 53 0,0 6 9 0,7-6 2 0,0 0 0 16,-7-6 6-16,7 6 2 0,0 0 0 0,0 0 0 15,0 0-29-15,0 0-6 0,0 0-1 0,0 0 0 32,0-6-107-32,4 0-21 0,3-3-5 0</inkml:trace>
  <inkml:trace contextRef="#ctx0" brushRef="#br0" timeOffset="-186389.613">29690 5858 1717 0,'0'0'37'0,"0"0"8"0,0 0 2 0,3-5 2 0,-3-4-39 0,0 9-10 0,0 0 0 0,0 0 0 16,0 0 95-16,0 0 17 0,0 0 3 0,0 0 1 0,0 0-60 0,0 0-12 15,0 0-3-15,0 9 0 0,0 2-12 0,0 7-2 16,-3-6-1-16,3-1 0 0,-4 10-6 0,1 3 0 16,-1-10-1-16,1 10 0 0,-4-1-5 0,3 1-1 15,1 2 0-15,-1-5 0 0,0 2-5 0,1 1 0 16,-1-4-8-16,1 4 12 0,3-1-12 0,-4-2 0 16,4-3 0-16,-3 5 0 0,3-5 0 0,0 2 0 15,0 4 0-15,-4-9 0 0,4 2 0 0,-3 1 0 0,3 0 0 16,0-4 0-16,0-2 0 0,0 0 0 0,-4-6 0 0,4 0 0 15,0-6 0-15,0 0-21 0,0 0 3 0,0 0 1 32,0 0-43-32,0 0-9 0,0 0-2 0,4-6 0 15,-1 0-133-15,4-6-26 0,-3 3-6 0</inkml:trace>
  <inkml:trace contextRef="#ctx0" brushRef="#br0" timeOffset="-186180.203">29849 5753 1148 0,'0'0'25'0,"0"0"6"0,0 0 1 16,0 0 0-16,0 0-32 0,0 0 0 0,0 0 0 0,0 0 0 0,0 0 72 0,0 0 8 15,0 0 1-15,0 0 1 0,3 5 29 0,1 1 5 16,-1 0 2-16,-3 3 0 0,0 9-29 0,0-7-5 16,-3 1-2-16,3 0 0 0,0 3-30 0,-4 2-5 15,1 1-2-15,3-3 0 0,-4 2 0 0,0 7 0 16,1-12 0-16,-1 5 0 0,-3 4-26 0,4 2-6 0,-1-5-1 16,-3 2 0-16,7-2-4 0,-3 0-8 0,-1 2 11 0,1-2-11 15,-1-6 8-15,4 2-8 0,0 4 0 16,0 0 0-16,-3-1 0 0,3 1 0 15,3 3 0-15,-3-4 0 0,-3-2 0 0,3 3 0 0,-4-7 0 0,4 7 0 16,0-12-12-16,-3 6-4 0,3 2 0 0,0-8 0 31,0-6-23-31,0 0-5 0,0 0 0 0,0 0-1 16,0 0-99-16,0 0-20 0,0 0-4 0,0 0-700 0</inkml:trace>
  <inkml:trace contextRef="#ctx0" brushRef="#br0" timeOffset="-185252.118">30053 6241 1468 0,'0'0'32'0,"0"0"8"0,0 0 0 0,0 0 1 0,0 0-33 0,0 0-8 16,0 0 0-16,0 0 0 0,0 0 67 0,0 0 11 15,0 0 2-15,0 0 1 0,0 0-21 0,0 0-5 16,0 0-1-16,0 0 0 0,0 0 1 0,0 0 0 16,0 0 0-16,0 0 0 0,0 0-35 0,7 0-6 15,0 0-2-15,0 5 0 0,0-5-12 0,0 0 0 16,0 0 0-16,4 6 0 0,0-6 0 0,-1-6 0 15,4 6 0-15,-3 0 0 0,3-5 0 0,-3 5 0 0,3-6-10 16,-4 0 10-16,1-3-20 0,3 3 2 0,-3-6 0 16,-4 6 0-16,0 1 6 0,0-1 2 0,0 0 0 0,0-6 0 15,-4 6 10-15,1-6-12 0,-4 9 12 0,0 3-12 16,0 0 3-16,-4-5 0 0,-3-1 0 0,0 6 0 16,0-6-12-16,-3 6-3 0,-1 0 0 0,-3 0 0 15,3 6 24-15,-3-6-9 0,0 6 9 0,0-3 0 16,-4-1 0-16,4 4 17 0,0 3-1 0,4-3-1 15,-1 0-15-15,0 6 0 0,1-1 0 0,3 4 0 16,-4-6 9-16,4 6-1 0,0 2 0 0,4-2 0 16,-4-3 2-16,3 5 0 0,4-5 0 0,4 0 0 15,-1 0-10-15,1-3 10 0,3 8-10 0,0-11 10 16,0 0-10-16,0 6 0 0,3-6 0 0,1-4 8 16,0 7-8-16,-1-6-11 0,4 3 3 0,0 0 0 15,4 0-36-15,0 0-8 16,-1-6 0-16,-3 6-1 0,4-6-83 0,0 0-17 0,-1 0-3 0</inkml:trace>
  <inkml:trace contextRef="#ctx0" brushRef="#br0" timeOffset="-184379.031">30939 6196 712 0,'0'0'16'0,"0"0"3"0,0 0 1 0,0 0 0 0,0 0-20 0,0 0 0 16,0 0 0-16,-7 0 0 16,7 0 14-16,-8-5-1 0,8 5 0 0,-7 0 0 0,7 0 15 0,-7 0 4 15,7 0 0-15,0 0 0 0,-3-6-10 0,3 6-2 16,0 0 0-16,0 0 0 0,0 0 29 0,0 0 6 15,0 0 1-15,-7 6 0 0,3-1 3 0,1-5 1 16,3 0 0-16,-7 6 0 0,3 3-4 0,1 0 0 16,3-9 0-16,0 9 0 0,0-3-28 0,0-6-7 0,0 0-1 0,0 0 0 15,0 6-1-15,0-6-1 0,0 0 0 0,3 5 0 16,4-5 13-16,4 6 2 0,-4-6 1 0,7 0 0 16,-3-6-14-16,-1 6-2 0,1-5-1 0,-1-1 0 15,1 0-4-15,-1-3-1 0,-2 3 0 0,-1 0 0 16,0 0-12-16,0 0 0 0,-4 6-9 0,4-5 9 15,-3-1-16-15,-4 6 4 0,0 0 0 0,0 0 0 16,0 0 0-16,0 0 0 0,0 0 0 0,0 0 0 16,0 0-16-16,0 0-4 0,0 0 0 15,0 0 0-15,-11-6 23 0,4 6 9 0,0 0-8 0,0 0 8 16,0 6 17-16,-4-6 9 0,4 0 2 0,0 6 0 16,0-1-13-16,0 1-3 0,0-6 0 0,0 9 0 15,0-3-12-15,3 0 8 0,-3 6-8 0,4-1 0 16,-4 1 14-16,3-6-3 0,1 3-1 0,-1 0 0 15,1 0 3-15,3 2 1 0,-4 1 0 0,4 0 0 0,0-12-14 0,-3 6 9 16,-1 0-9-16,4-6 8 0,0 0-8 0,0 0 0 16,4 5 0-16,-4-5 0 0,0 15 8 0,0-15-8 15,0 0 8-15,3 6-8 0,4 0 0 0,-3-6 0 16,3 0 8-16,3 6-8 0,-3-6 0 0,1 6 0 16,2-6 0-16,1 0 0 0,-1 0-18 0,1 0-2 15,3 0-1-15,0-6 0 16,4 6-43-16,-1 0-9 0,1-6-2 0,3 0-692 15</inkml:trace>
  <inkml:trace contextRef="#ctx0" brushRef="#br0" timeOffset="-183980.659">31415 5667 1176 0,'-4'-23'33'0,"4"14"7"0,0 3-32 0,0-6-8 0,0 6 0 0,0 1 0 15,0-4 52-15,0 0 8 0,0 9 1 0,0 0 1 16,0 0 34-16,0 0 8 0,0 0 0 0,0 0 1 16,0 9-45-16,-3 0-10 0,-1 2-2 0,1 1 0 15,-4 3 12-15,3-1 3 0,1 7 0 0,-4 3 0 16,0-4-11-16,-1 10-1 0,1-10-1 0,0 10 0 0,0-1-18 15,0 3-3-15,4-2-1 0,-4 8 0 0,3-12-5 0,-3 10-2 16,0-4 0-16,4-3 0 0,-1 1-5 16,0 2-2-16,1-5 0 0,3 8 0 0,-4-12-14 0,4 4 9 15,0 2-9-15,0-8 8 0,4 2-8 0,-4-5 0 16,3-3 0-16,-3 2 0 0,0-5 0 0,4-6 0 16,0 6 0-16,-4-6-11 15,0-6-21-15,0 0-5 0,0 0-1 0,0 0 0 16,0 0-86-16,0 0-16 0,0 0-4 0,0 0-1 15,0 0-55-15,0 0-10 0,0 0-2 0,7-12-1 0</inkml:trace>
  <inkml:trace contextRef="#ctx0" brushRef="#br0" timeOffset="-183647.081">31178 6044 1774 0,'0'0'39'0,"0"0"8"0,0 0 1 0,0 0 3 0,0 0-41 0,0 0-10 0,0 0 0 0,0 0 0 16,0 0 52-16,0 0 8 0,4-6 1 0,3 3 1 16,-3-3-4-16,3 0-1 0,0-6 0 0,0 6 0 15,0 0-13-15,3 1-4 0,1-1 0 0,0 0 0 16,3 6-23-16,0-6-5 0,0-3 0 0,0 9-1 0,0 0-11 15,0 0 0-15,4 0 0 0,-4 0 0 16,4 0-17-16,-1 0 1 0,-3 9 0 0,0-9 0 16,1 0-37-16,-1 6-7 0,-4-6-2 15,1 0 0-15,3 6-8 0,-3-6-2 0,-1 6 0 16,1-6 0-16,-1 0 4 0,4 0 1 0,-3 0 0 0,-4 0-437 16,7 0-88-16</inkml:trace>
  <inkml:trace contextRef="#ctx0" brushRef="#br0" timeOffset="-181581.271">3164 6758 851 0,'-17'3'36'0,"10"0"-36"0,-7 0 0 15,7-3 0-15,0 6 109 0,-4-6 15 0,4 0 4 16,0 0 0-16,7 0-52 0,-11 3-9 0,4-3-3 0,7 0 0 15,-7 0 0-15,0 3 0 0,0-1 0 0,7 7 0 16,-4-3-51-16,-3 0-13 0,4 6 0 0,-1 0 0 16,-3-1 0-16,0 10 0 0,-3-3 0 0,6-4 0 15,1 10 20-15,-1-1 2 0,1-5 0 0,-5 8 0 16,5-2-35-16,3-1-7 0,-4-2-2 0,1 5 0 16,-1-8 22-16,4 6 0 0,0-7 0 0,0-8 0 15,0 9 0-15,0-12 0 0,4-1 0 0,-1 1 0 16,4 0 0-16,1-6 0 0,2-6 0 0,4 0 0 15,0-5 17-15,4-10 8 16,-4 4 2-16,11-1 0 0,-4-6-27 0,7 4-17 0,0-10 2 0,-6-2 1 16,6 3-18-16,-4-4-3 15,1-5-1-15,0-3 0 0,-7 6-4 0,3-4 0 0,-4 1-1 16,1 0 0-16,-7 3 5 0,3 2 0 0,-7-2 1 0,-4 3 0 16,1 8-41-16,-4-8-9 15,-4 8-2-15,1-2 0 0,-4 8 53 0,-4 1 10 0,4-1 3 0,-4 6 0 0,1 0 63 16,-1 10 13-16,1-4 2 0,-4 6 1 0,3 0-3 15,4 6-1-15,-4-6 0 0,4 8 0 16,-3-2-41-16,-1 6-13 0,4 0 8 0,4 0-8 0,-5-1 0 0,5 4 10 16,3 3-10-16,0 5 8 0,0-5 0 0,0 8 0 15,3-2 0-15,1 2 0 0,0 9 7 0,-1-2 1 16,4 5 0-16,0 3 0 0,0 3-8 0,-3-5 0 16,3 8-8-16,-4-3 12 0,1-9-12 15,3 9-8-15,-4-6 8 0,-3-2-13 16,4-4 49-16,-4-3 9 0,0-2 3 0,0-10 0 0,0-5-21 0,-4 0-4 0,4-3-1 15,0-9 0-15,0 0-22 0,0 0 0 16,0 0-10-16,0 0 10 0,0 0 11 0,0 0 9 16,0 0 1-16,4-9-546 0,-4-3-110 15</inkml:trace>
  <inkml:trace contextRef="#ctx0" brushRef="#br0" timeOffset="-181055.068">3471 6976 1267 0,'0'0'28'0,"0"0"5"16,0 0 2-16,0 0 1 0,-3 11-36 0,3-11 0 0,-4 6 0 0,1 0 0 0,3-6 58 0,0 12 5 15,0-12 1-15,0 0 0 0,0 0 0 0,0 0 0 16,0 0 0-16,3 0 0 0,4 6-52 0,0-3-12 16,0 0 0-16,0-1 0 0,1-2 0 0,6 0 0 15,0 0 0-15,0 0 0 0,-4 0 0 0,8-2-12 16,0-4 3-16,-4 0 0 0,0 0 9 0,0 0-13 16,4 0 5-16,-8 0 8 0,4 0-16 15,-7 1 4-15,1-7 0 0,-1 3 1 0,0 3 3 16,-7 0 0-16,3 0 0 0,-3 0 0 0,0 1-8 0,0-1-2 15,-3-6 0-15,-8 6 0 0,4 3-1 0,-4 0 0 16,4 0 0-16,-3 3 0 0,-1-3 19 0,-6 3 0 0,2 0 0 16,1 3 0-16,4 0 8 0,-4 0-8 0,0-3 11 15,3 3-11-15,0 3 58 0,1 0 5 0,-1 0 1 0,-3 0 0 16,3-1-52-16,4 1-12 0,0 6 0 0,0-6 0 16,0 9 33-16,4-4 4 0,-1 1 1 0,1-6 0 15,3 6-38-15,0 0 0 0,3 2 0 0,1 4 0 16,-1-6 0-16,4 2 0 0,-3 4 0 15,-1-6 0-15,1 0 0 0,3-1 8 0,0-2-8 0,0 3 0 16,4 0 8-16,-4-12-8 16,3 5 8-16,-3 1-8 0,0 0 0 0,0-6 0 0,4 0-12 0,3 0 4 15,0-6-40 1,-3 0-8-16,7 1-2 0</inkml:trace>
  <inkml:trace contextRef="#ctx0" brushRef="#br0" timeOffset="-180532.348">3951 6702 1074 0,'0'0'30'0,"-10"-3"8"0,2 3-30 15,1-3-8-15,0 3 0 0,4 0 0 0,-4 0 52 0,0 0 10 0,0 3 2 0,-7 6 0 16,10 12 0-16,-3-10 0 0,-4-5 0 0,4 6 0 16,0 3 4-16,0 2 2 0,-3-5 0 0,3 9 0 15,0-4-37-15,-1 1-7 0,1 5-2 0,4-11 0 16,-4 3-10-16,0 3-2 0,3-1-1 0,4-8 0 16,-3 3-1-16,3 0 0 0,0-7 0 0,0-5 0 15,0 12-10-15,3-6 10 16,-3-6-10-16,4 0 10 0,-4 0-10 0,3 6 8 15,1 0-8-15,3-6 8 0,-7 0-8 0,7 0 0 0,0 0 9 0,0 0-9 16,0 0 0-16,0 0 0 0,0 0 0 0,0 0 0 16,4 0 0-16,-1 0 0 0,-2 3 0 0,-1 0 0 15,3 3 0-15,-3-4 0 0,-7-2 0 0,4 3 0 16,-1 0 0-16,-3-3 0 0,0 0 0 0,0 0-8 16,7 6 8-16,-3 0 0 15,-4 0 0-15,3 0 0 0,-3 0 0 0,0 0 0 0,0 2 0 0,0 1 0 0,0 0 0 16,0 3 0-16,0 0 0 0,0-6 0 15,0 5 0-15,-3-2 0 0,-1 9 0 0,-3-7 0 0,0 1 0 0,0 3 0 16,-3-3 0-16,-1-1 8 0,0 1-8 0,1 0 0 16,-1-6 0-16,-3 0 0 15,0-6 0-15,0 0 0 0,3 0 0 0,-3-6 8 16,-3 0-51-16,2-6-9 0,1 0-3 0,0-2 0 16,0 2-118-16,0 0-24 0</inkml:trace>
  <inkml:trace contextRef="#ctx0" brushRef="#br0" timeOffset="-179615.001">5066 6796 1306 0,'0'0'28'0,"0"6"7"0,-4 6 1 0,1 0 1 0,-4-1-29 0,3 4-8 0,1-3 0 0,-1 0 0 15,1-1 68-15,-1 1 13 0,4-3 3 0,-3 3 0 16,3-6-34-16,0-6-6 0,-4 5-2 0,4-5 0 0,0 0-23 0,0 0-5 15,0 0-1-15,0 0 0 0,0 0 2 0,0 0 0 16,0 0 0-16,0 0 0 0,0 0-3 16,7 0-1-16,-7-11 0 0,4 5 0 0,-1-6-11 0,-3 3 0 15,0 3 0-15,0-5 0 0,-3 5 15 16,3 6 1-16,-4-12 0 0,1 6 0 16,-1 0-64-16,-3 3-13 0,-4-3-3 0,4 3 0 0,-3 0 40 15,3 3 8-15,-4-2 2 0,1 2 0 0,-1-3 22 0,0 6 5 16,1-1 1-16,3 1 0 0,0 6-14 0,-4 0 0 15,1 3 0-15,-5 0 0 16,5-1 0-16,3 1 0 0,0 3 0 0,-4 2 0 0,4-5 0 16,0 6 0-16,4-3 0 0,-1-4 0 0,4 1 18 15,0 3 1-15,0-4 0 0,4 1 0 0,-1-6-31 0,1 6-5 0,3 0-2 16,3-6 0-16,1-6 19 0,-1 5 0 0,8-5 0 16,0 6 0-16,-4-3 0 0,7-3 0 0,4-3 0 0,-4-3 0 15,7 6 11-15,-7-3 5 0,4 1 2 16,0-4 0-1,-1-6-52-15,-3 0-10 0,4 0-3 0,-11-2-703 0</inkml:trace>
  <inkml:trace contextRef="#ctx0" brushRef="#br0" timeOffset="-179157.975">5355 6543 1292 0,'-7'6'28'0,"4"0"7"0,-1 6 1 16,-3 6 0-16,0-4-36 0,0 4 0 0,3-1 0 0,-3 1 0 0,0 3 58 0,0 2 5 15,4 1 1-15,-1 8 0 0,1-3-7 0,3-2-1 16,-4 5 0-16,1 4 0 0,3-10-44 0,-4 3-12 16,4 4 0-16,4-4 0 0,-4-5 56 0,0-4 7 15,0-2 1-15,-4-6 0 0,4-6-52 0,0-6-12 16,0 0 0-16,0 0 0 0,4 5 54 0,-4-5 8 15,0 0 2-15,0 0 0 0,0 0-52 0,0-5-12 0,0-7 0 0,0-6 0 16,0 3 0-16,3 1 0 16,1-1 0-16,-1-3 0 0,1-2 0 0,-4 2 0 15,3 6 0-15,4-5 0 0,-3 2 0 0,3 3 0 16,-4 6 0-16,1-5 0 16,3 5-48-16,-4 0-13 0,5 0-3 0,-8 6 0 0,0 0 52 0,7 6 12 15,3-6 0-15,-3 12 0 0,4-6 0 0,-1 5 0 0,1-2 0 0,0 9 0 16,-1-1-15-16,-6 1 0 0,3-3 0 0,0 2 0 15,-4 1 24-15,4 6 5 16,-3-10 1-16,-1 4 0 0,1 0-15 0,-1-7 0 0,1 10 0 0,-4-9 0 16,0-1 40-16,0-5 6 0,0 0 1 0,0-6 0 15,0 0-27-15,0 0-6 0,0 0-1 0,0 0 0 16,0 0-13-16,4-3-18 16,3 0 4-16,0-3-622 0,0-5-125 0</inkml:trace>
  <inkml:trace contextRef="#ctx0" brushRef="#br0" timeOffset="-178563.542">5676 6937 1335 0,'-3'6'29'0,"-1"0"7"0,1 0 0 0,3 3 2 0,-4 3-30 0,1-7-8 0,3 1 0 0,-4 0 0 16,4-6 84-16,-3 6 16 0,3-6 4 0,0 12 0 15,0-12-44-15,0 0-9 0,0 0-2 0,0 0 0 16,0 0-24-16,0 0-5 0,0 0 0 0,0 0-1 15,0 0-4-15,0 0-1 0,3 0 0 0,1 0 0 16,3 0-14-16,-7 0-18 0,7 0 4 0,0 0 1 16,0 0 13-16,0-12 12 15,0 12-3-15,3-6 0 0,-2 0-9 0,-1 0-12 16,0 1 2-16,0-4 1 0,0-3 9 0,0 6 0 0,0-6 0 0,3 6 0 16,-3-5 0-16,-3-1 0 0,3 3 0 0,-7 3 0 31,7 0-56-31,-7-5-8 0,4 5-3 0,-4-6 0 0,0 6 5 0,-4 0 1 15,4 6 0-15,-3-6 0 0,-1 3-3 0,4 0 0 0,-7 0 0 0,0-2 0 16,-4 2 52-16,4 3 12 0,-3 3 0 0,3 0 0 16,-4-1 32-16,1 1 10 0,-1 3 2 0,-3-3 0 15,3 6-7-15,1-3-1 0,3 0 0 0,0 6 0 0,0-7-10 16,-8 7-2-16,8-3-1 0,0 9 0 0,4-7-6 0,-4-5-1 16,3 9 0-16,1 0 0 15,-1-1 0-15,4-2-1 0,0 6 0 0,0-9 0 0,4 2-15 0,-4 1 0 16,3-6-12-16,4 6 12 0,-3 0 16 0,3-7 11 15,3 4 1-15,5 3 1 16,-5 0-16-16,-3-6-3 0,7 0-1 0,-3-6 0 16,3 5-37-16,0 1-8 0,0-6-2 0,0 3 0 15,0 0-21-15,4-3-4 0,-7 0-1 0,3 0-640 0</inkml:trace>
  <inkml:trace contextRef="#ctx0" brushRef="#br0" timeOffset="-177933.715">5948 6967 1036 0,'0'0'23'0,"0"0"5"0,0 0 0 0,0 0 1 16,0 0-29-16,0 0 0 0,0 0 0 0,0 0 0 0,0 0 57 0,0 0 6 16,0 0 1-16,0 0 0 0,0 0 0 0,0 0 0 15,0 0 0-15,0 0 0 16,0 0-46-16,0 0-9 0,0 0-1 0,0 0-8 0,0 0 0 0,0 0 0 15,0 0-10-15,0 0 10 0,0 0 0 0,0 0 0 16,0 0 0-16,0 0 0 0,0 0 0 0,-4 9 0 16,4-9 0-16,0 0 0 15,-3 5 44-15,3 1 16 0,0 0 3 0,-4 0 1 0,4-6 0 0,0 12 0 0,0-12 0 16,0 6 0-16,0 0-52 0,0 2-12 16,0 4 0-16,0-6 0 0,0 6 0 0,0-974 0 15,0 1938 0-15,0-967 0 0,0 0 54 16,0 3 8-16,0-12 2 0,0 6 0 0,4 0-52 0,-4 5-12 0,0-5 0 15,3 0 0-15,-3 6 0 0,4-3 0 16,-1-3 0-16,-3-1 0 0,0-5 0 0,7 6 0 16,-7-6 0-16,4 6 0 0,-1-6 0 0,-3 0 11 15,0 0-3-15,8 0-8 0,-5-6 16 0,4 0-4 0,-3 6-1 16,-1-11 0-16,1 2-3 0,3-3-8 0,-4 0 12 16,1 1-4-16,3-7-8 0,0-3 12 0,-4 4-12 0,4-7 12 15,-3 1 17-15,0 2 4 0,3 4 1 0,-4-10 0 16,4 9-51-1,0-5-11-15,-3 8-1 0,3-2-1 0,0-1 21 0,0 0 9 16,0 4-8-16,-3 2 8 0,-1 0-29 0,4 0-1 0,-3 1 0 16,-1-1 0-16,1 6 30 0,-1 3 10 0,-3 3 0 0,0-6 0 15,0 6-194-15,4 0-38 0,6-6-8 0,-10 6-2 16</inkml:trace>
  <inkml:trace contextRef="#ctx0" brushRef="#br0" timeOffset="-177377.562">6198 6902 1370 0,'0'0'39'0,"-7"6"8"0,4 0-38 0,-4 0-9 0,7-6 0 0,-7 6 0 15,3-1 53-15,1 1 9 0,3-6 2 0,-4 6 0 16,4 0-28-16,0-6-4 16,0 6-2-16,0-6 0 0,0 0-10 0,7 9-3 0,-3-6 0 0,3 0 0 15,0 3-6-15,0-6-2 0,3 0 0 0,-3 0 0 16,4 0-9-16,3 5-9 0,-3-5 9 0,3 0-13 16,3 0 13-16,-6 6 0 0,0-6 0 0,-1 0 0 15,4 6 0-15,-3-6 0 0,-1 0 0 0,1 0 0 16,0 6 0-16,-1-6 0 0,-3 0 0 0,0 0 0 15,4 0 0-15,-4-6 0 0,-7 0 0 0,7 0 0 16,-3 1 0-16,-4-7 0 0,3 0 0 16,1 3 0-16,-4-3-55 15,-4 1-8-15,4-1-1 0,-3 3-1 0,3 0 52 0,-4 0 13 0,1 4 0 0,-1-1 0 16,0-6 0-16,1 6 0 0,3 6 0 0,-11 0 0 16,4-6 52-16,-3 3 9 15,3 3 3-15,0 3 0 0,0 3-47 0,-4 0-9 0,0 0-8 0,1 0 12 16,3 5-12-16,0-2 0 0,0 3-12 0,0 6 12 0,-1-1 0 0,8-2 0 15,-7 3 0-15,4-1 0 0,-1 7 24 0,-6-10 12 16,6 4 2-16,1 0 1 0,3-6-19 0,-4-1-3 16,4-2-1-16,0 3 0 0,4 0-6 0,-1-6-2 15,1-1 0-15,-1 1 0 0,4-6-8 0,0 3 0 16,0 0 0-16,4 0 0 16,0 3 0-16,-1-6 0 0,4 0 0 0,0 3 0 15,1-3-46-15,2 0-14 0,-3-3-4 0,4 3 0 16,-7-6-102-16,3 3-21 0,14-9-4 0,-7 7-1 0</inkml:trace>
  <inkml:trace contextRef="#ctx0" brushRef="#br0" timeOffset="-176958.93">6548 6920 1314 0,'0'0'37'0,"0"0"8"0,-8 0-36 0,8 0-9 0,0 0 0 0,0 0 0 0,0 0 104 0,0 0 20 15,0 0 3-15,0 0 1 0,-3 0-72 0,-1 6-13 16,4-6-3-16,-7 5-1 16,4 1-12-16,3 0-3 0,-7 3 0 0,7 6 0 0,7-1-24 0,-7-2 0 15,3-6 8-15,1 12-8 0,-4-4 53 0,3 4 9 16,1 0 2-16,-4-7 0 0,3 4-52 0,1 3-12 15,3-6 0-15,-3-1 0 0,-1 4 0 0,1-3 0 16,-1-6 0-16,1 5 0 0,-1-5 40 0,1 0 6 16,3-6 1-16,-4 6 0 0,4-3-24 15,0-3-5-15,-3-3-1 0,3-3 0 0,-3 6-17 0,3-6 0 16,-4 0 0-16,4-5 0 0,0 5 0 0,-3-6 0 16,6 0 0-16,-6 3 0 0,-1 4 0 0,1-1 0 15,3-6 0-15,-3 0 0 0,-1 3 0 0,1-2 0 16,-1-1 0-16,1 0 0 0,-1 0 0 0,1 3 0 15,-1 1 0-15,-3-1 0 16,4-3-48-16,-1 6-12 0,1-6-4 0,-4 7 0 16,3-4-154-16,-3 3-31 0,4-12-7 0,-1 6 0 0</inkml:trace>
  <inkml:trace contextRef="#ctx0" brushRef="#br0" timeOffset="-176581.525">6819 6952 1552 0,'0'0'44'0,"0"0"10"16,0 0-43-16,0 0-11 0,0 0 0 0,0 0 0 0,0 0 53 0,0 0 9 15,0 3 2-15,0-3 0 0,4 9-33 0,-1 3-7 16,4-7 0-16,-3 1-1 0,-4 6 10 0,3 0 3 16,-3 0 0-16,4-4 0 0,3 4-25 0,-4 6-11 15,5-6 10-15,-1-4-10 0,0 1 44 0,0 6 2 16,0-3 1-16,3-1 0 0,1-2-33 0,-8 6-6 16,5-6-8-16,2 2 11 0,-3 1-1 0,0 3 0 0,4-6 0 15,-4-3 0-15,3 2-2 0,-3-2-8 16,1 0 12-16,-1 6-4 0,0-6-8 0,0 0 0 0,-4-3-12 15,4 0 12-15,0 2-21 0,-3 1 3 0,-1 3 1 16,1-9 0 0,-1 6-127-16,1-6-24 0,-1 6-6 0,1-6-1 0</inkml:trace>
  <inkml:trace contextRef="#ctx0" brushRef="#br0" timeOffset="-176238.169">6914 7284 1552 0,'0'0'44'0,"0"0"10"16,-3 6-43-16,3-6-11 0,0 0 0 0,0 0 0 0,0 0 59 0,0 0 9 15,0 0 3-15,0 0 0 0,0 0-11 0,0 0-3 16,0 0 0-16,0 0 0 0,0-6-14 0,3-9-3 15,5 4-1-15,-1-7 0 0,0 0-39 0,3-2 0 16,1 2 0-16,-1 1 0 0,1-1 0 0,0 3 0 16,-1-2 0-16,-3 5 8 0,4-6 13 0,-1 6 3 15,-3 4 1-15,-3 2 0 16,-1-6-41-16,4 6-9 0,1-6-2 0,-1 6 0 0,-4 4 27 0,4-4 0 16,0 0 0-16,-7 6 0 0,7 0 0 0,-7 0 0 15,7-12 0-15,-7 12 0 0,7 0 0 0,-7 0-13 16,11-6 5-16,-4 0 8 15,4 0-168-15,-4 6-25 0</inkml:trace>
  <inkml:trace contextRef="#ctx0" brushRef="#br0" timeOffset="-175102.432">8054 6931 1432 0,'0'0'32'16,"0"0"6"-16,-7 0 2 0,7 0 0 0,-4-5-32 0,4 5-8 0,-3-6 0 0,3 6 0 0,-4 0 67 0,1-6 12 16,-1 0 2-16,4 6 1 0,0 0-26 0,-10-3-4 15,3 3-2-15,0 0 0 0,-1 0-30 0,1 0-5 16,0 3-2-16,0 3 0 15,0 0-13-15,7-6 0 0,-10 6 0 0,3-6 0 0,-4 5 0 0,4 1-10 16,0 0 10-16,-4 3-12 0,8 0 12 0,-4 0 0 16,7 2 0-16,-11 1 0 15,8 6-8-15,-4-12 8 0,3 5-8 0,1-2 8 0,-1 3 0 16,0-6 0-16,1 6 0 0,3-6 0 0,0-1 10 16,0 1 1-16,0 0 0 0,0 3 0 0,0-9 16 0,0 6 3 15,0-6 1-15,3 6 0 0,5-6-16 0,-1 0-3 16,0 0-1-16,7 0 0 0,-7 0-3 0,7 0 0 15,-3 0 0-15,-1-6 0 0,4 0-8 0,0 0 10 0,0 0-10 16,1 0 10-16,-5-2-10 0,4 2 0 0,-3-6 0 16,-1 6 8-16,1-6 0 0,0 6-8 0,-4-2 12 0,3 2-4 15,-6 0-8-15,3 6 0 0,-4-6 0 0,-3 6 0 16,4-6 0-16,-4 6-12 0,0 0 2 0,0 0 1 16,0 0 9-16,0 0 0 15,0 0 0-15,0 0 0 0,0 0 0 0,-4 12 11 0,1-6-1 0,-1 2 0 16,1 4-10-16,3 0 0 0,-4 0 0 0,4 0 0 15,-3-4 0-15,-1 4 0 0,4 6 0 16,-3-6 0-16,3 2 0 0,0 4 0 0,0-1 0 0,0 1 0 16,-4 0 0-16,4 2 0 0,-3-2 0 0,3-3 0 15,0-1 0-15,0 7 0 0,-4-9 0 0,4 2 0 16,0-5 0-16,0 6 0 0,-4-3 0 0,1-1 0 16,-1 1 0-16,1 0 0 0,-4-3 0 0,0 3 0 15,0-7 0-15,3 13 0 0,-6-12 0 0,-1 3 0 16,4 0 0-16,0-1 0 0,-4 4 0 0,4-6 0 15,0 6 0-15,-3-6 0 0,3-3 0 0,-4 3 0 0,4-1 24 16,-4 1 2-16,4 0 1 0,0 0 0 0,4-6-19 0,-8 6-8 16,4-6 0-16,0 0 8 0,7 0 0 0,-3-6-8 15,-5-3 12-15,1 0-4 16,4 1-36-16,-1-4-7 0,-3 6-1 0,4-12-1 0,-4-2 53 16,0 8 10-16,0-12 2 0,0 7 1 0,-1-1-29 0,5-2-21 15,-4 2 3-15,0-6 1 16,3 10-47-16,1-4-10 0,-1 0-2 0,4 4 0 15,0 2-112-15,0-6-24 0,4-8-4 0,3 8 0 0</inkml:trace>
  <inkml:trace contextRef="#ctx0" brushRef="#br0" timeOffset="-174369.593">8340 6999 1094 0,'0'0'23'0,"0"0"5"0,0 0-28 0,0 0 0 16,0 0 0-16,0 0 0 0,-11-6 56 0,11 6 7 0,0 0 1 0,0 0 0 16,0 0 0-16,-3 0 0 0,3 0 0 0,-8 6 0 15,1-6-8-15,4 12-2 0,-1-6 0 0,1 2 0 16,-1 4-35-16,1 0-7 16,-1 0-2-16,4 2 0 0,0-2 42 0,0 6 8 0,0-6 1 0,0 5 1 15,4-2-48-15,-4 3-14 0,0-7 0 0,3 7 8 16,-3-6 37-16,4 2 8 0,-4-8 2 0,3 0 0 15,-3-6-37-15,0 0-7 0,0 0-2 0,0 0 0 16,0 0-9-16,0 0 0 0,0 0 0 0,0 0 0 16,0 0 46-16,0 0 7 0,0 0 2 0,0 0 0 15,0 0-39-15,0 0-8 0,0 0-8 0,0 0 11 16,0 0-11-16,0 0 0 0,-3-6 9 0,3 0-9 16,-4-5-47-16,4 5-13 15,-3 0-4-15,-1-3 0 0,4-3 52 0,-3 1 12 0,3-4 0 0,-4 0 0 16,4 1 0-16,0 2 0 0,-3-6 0 0,3 0 0 0,0 4 28 15,-7-4 8-15,7 6 1 0,0-2 1 0,7 2-38 16,-7 0 0-16,0 6 0 0,3 0 0 0,1-5 0 16,-1 2-8-16,-3-3 8 0,4 6-12 15,-4 0 12-15,0 6 0 0,3-6 0 0,-3 6 0 0,7 0 0 0,0-5-8 16,4 5 8-16,0 0-12 0,3 0-5 0,-4 5-2 16,8-5 0-16,-4 6 0 15,4 0-38-15,-4 0-8 0,3-3-2 0,-2 9 0 16,2-6-36-16,-3 5-7 0,0-5-2 0,-3 6-651 15</inkml:trace>
  <inkml:trace contextRef="#ctx0" brushRef="#br0" timeOffset="-174078.062">8632 6981 1576 0,'-7'12'70'0,"0"6"14"0,4-6-67 0,-1 2-17 0,-3 4 0 0,4 0 0 16,-1-7 61-16,4 4 9 0,-3 3 2 0,3-7 0 16,0-2-31-16,-4 6-5 0,4 0-2 0,0-4 0 15,4 1-5-15,-4-3-1 0,3 3 0 0,-3-1 0 16,4-5-28-16,-4 6 8 0,0-6-8 0,0-6 0 15,3 6-20-15,-3-6-6 0,0 0-2 0,0 0 0 16,0 0-132-16,4 6-26 0,-4-6-6 0,7-6 0 0</inkml:trace>
  <inkml:trace contextRef="#ctx0" brushRef="#br0" timeOffset="-173778.484">8682 6667 1537 0,'0'0'33'0,"-7"0"7"0,0 6 2 0,0-6 2 0,-4 6-35 0,4-1-9 15,0 1 0-15,0 0 0 0,3 0 16 0,4-6 0 16,0 0 1-16,0 0 0 0,0 0-17 0,0 0 0 16,0 0 8-16,0 0-481 0,0 0-97 0</inkml:trace>
  <inkml:trace contextRef="#ctx0" brushRef="#br0" timeOffset="-173235.939">9112 6858 1465 0,'0'0'32'0,"0"0"6"0,0 0 2 0,-3 0 2 0,3 0-34 0,-7 0-8 15,7 0 0-15,-7 0 0 0,0 0 81 0,-4 0 15 16,4 0 2-16,0 6 1 0,0 0-34 0,-4-6-6 15,4 6-2-15,-3-6 0 0,3 5-36 0,-1 1-7 16,-2 0-2-16,3 0 0 0,-4 3-3 0,4 3-1 0,0-6 0 16,0-1 0-16,0 7-8 0,0-3 0 0,0 3 0 0,0 0 0 15,3-1 0-15,1 1 0 16,-1 3 0-16,1-6 0 0,3-1 0 0,-4 4 0 0,4-6 0 16,0 6 0-16,0-6 0 0,0-6 8 0,0 6-8 0,0-6 8 15,0 0 0-15,0 0 0 0,0 0 0 0,0 0 0 16,0 0 20-16,0 0 3 0,0 0 1 0,7 2 0 15,-7-2-20-15,7 0-3 0,-7 0-1 0,7 0 0 16,0-2-8-16,-7 2 0 0,8 0 0 0,-1-6 0 16,-7 6 0-16,7 0 0 0,-7 0 0 0,0 0 0 15,10 0 0-15,-10 0 0 0,7 0 0 0,-7 0 0 16,11 0 0-16,-4 6-11 0,3-6 3 0,-10 0 0 16,8 2-20-1,-1 1-3-15,0 3-1 0,-7-6 0 0,7 6 20 0,-7-6 3 0,3 9 1 0,-3-9 0 16,7 12 8-16,-7-12-8 0,7 6 8 0,-7-6-8 15,0 0 8-15,4 6 0 0,-1-1 0 0,-3 1 0 16,0-6 9-16,0 6 4 0,0 6 1 0,0-3 0 16,-3 2-2-16,3-5-1 0,-4 6 0 0,1 0 0 0,-4 0-11 15,3-4 0-15,-3 4 0 0,0 0 0 0,0 0 0 0,0-6 0 16,-4 5 0-16,4-2 0 0,0 3 0 0,0-6 0 16,4 0 0-16,-4-6 0 0,0 6 0 0,0-1 0 15,0-5 0-15,3 3 0 0,0-3 0 0,1 0 0 16,-1 0 0-16,-3-3 0 15,4-2-203-15,-1-1-42 0,1-6-9 16</inkml:trace>
  <inkml:trace contextRef="#ctx0" brushRef="#br0" timeOffset="-172777.739">9313 7137 1497 0,'0'0'32'0,"0"0"8"0,0 0 0 0,0 0 4 0,0 0-36 0,0 0-8 16,0 0 0-16,0 0 0 0,0 0 104 0,-7 0 20 15,7 0 3-15,-3 3 1 0,-4 6-52 0,7-9-9 16,-4 6-3-16,4-6 0 0,0 0 0 0,-3 6-1 16,-4 0 0-16,7-6 0 0,0 0-51 0,0 0-12 15,0 5 0-15,0-5 0 0,0 0 0 0,0 0 0 0,0 0 0 16,0 0 0 0,0 0-52-16,0 0-9 0,0 0-3 0,0 0-612 0,0 0-122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10-23T13:58:44.751"/>
    </inkml:context>
    <inkml:brush xml:id="br0">
      <inkml:brushProperty name="width" value="0.05292" units="cm"/>
      <inkml:brushProperty name="height" value="0.05292" units="cm"/>
      <inkml:brushProperty name="color" value="#FF0000"/>
    </inkml:brush>
  </inkml:definitions>
  <inkml:trace contextRef="#ctx0" brushRef="#br0">11356 4433 806 0,'0'0'17'0,"0"0"4"0,0 0 1 0,0 0 2 0,0 0-24 0,0 0 0 0,0 0 0 0,0 0 0 16,0 11 0-16,0-11 0 0,0 0 0 0,0 0 0 15,0 0 85-15,0 0 13 0,3 6 2 0,-3 6 1 16,0 0-50-16,4 2-11 0,-1 4-1 0,1 0-1 16,0-4-6-16,-1 4 0 15,1 6-1-15,-4-7 0 0,0 4 0 0,3 2 0 16,-3-2 0-16,4 8 0 0,-4-5-6 0,0 2-1 0,0 4 0 0,-4-10 0 15,4 4-4-15,-3-7-2 0,3-2 0 0,-4 3 0 16,1-12-6-16,-1 5 0 0,0 1-1 0,1-3 0 16,3-9-11-16,0 0 0 0,0 0 0 0,-4-3 8 15,1 3-35-15,-1 0-7 0,-3-6-2 0,4-6-454 16,3 12-91-16</inkml:trace>
  <inkml:trace contextRef="#ctx0" brushRef="#br0" timeOffset="272.511">11208 4033 1127 0,'0'0'32'0,"0"0"7"0,0 0-31 0,-7 0-8 16,-4 3 0-16,4 0 0 0,7-3 45 0,0 11 8 16,-3-5 2-16,3-6 0 0,0 0-55 0,0 0 0 0,0 0 0 0,0 0 0 15,0-6 25-15,0 1 11 0,0-4 1 0,0 3 1 16,3 0-38-16,1-6 0 0,-1 0 0 0,1 1-621 16</inkml:trace>
  <inkml:trace contextRef="#ctx0" brushRef="#br0" timeOffset="1116.603">11575 4474 806 0,'0'0'17'0,"0"0"4"0,0 0 1 0,0 0 2 0,-4-6-24 0,4 6 0 16,0 0 0-16,-3-6 0 0,3-6 0 0,0 6 0 0,0 6 0 0,0-6 0 15,-4 1 56-15,4 5 6 0,-3 5 2 0,3 1 0 16,0-6 0-16,0 0 0 0,0 0 0 0,-4 6 0 16,4 6-46-16,4 9-9 0,-4-4-1 0,0-5-8 15,3 0 52-15,1-3 4 0,-1 20 1 0,4-6 0 16,0-11-45-16,-3 9-12 0,-1-4 0 0,4 7 0 16,0-9 53-16,-3 2 9 0,-1 1 2 0,1-9 0 15,-1 0-52-15,1-1-12 0,0-2 0 0,-4 6 0 16,3-6 0-16,-3-6 0 0,0 0 0 0,0 0 0 0,0 0 0 0,0 0 0 15,0 0 0-15,0 0 0 0,0 0 0 0,0-6 0 16,-3-6 0-16,-1 6 0 0,4-5 0 0,-4 5 0 16,4 6 0-16,-3-6 0 0,-1-9 0 0,-3 9 0 15,4 0 0-15,-4-5 0 0,3 11 0 16,4-9 0-16,-3 3 0 0,3-3 0 16,0 0 0-16,0 3 0 0,0 1 0 0,0-7 0 15,7 6 0-15,-4 6 0 0,-3 0 0 0,4-12 0 0,-1 6 0 0,1-3 0 16,-1 4 0-16,4-7 0 0,1 0 0 0,-5 6 0 15,4 0 0-15,-3 0 0 0,6 1 0 0,-3 2-8 16,0 0 8-16,-3 0 0 0,3 3 0 0,-4 0 0 0,-3 0 0 0,8 0 9 16,-1 0-9-16,3 3-12 0,-3 0 2 15,0 2 1-15,0 4 9 0,0 3 0 0,-3-12 0 0,3 12 0 16,0-6 0-16,-3 5 0 0,-1 1 0 0,1 9 0 16,3-9 0-16,-4 5 0 0,4 4 8 0,-3 2-8 15,-1 1 12-15,4-4-3 0,-3 4 0 0,-1-4 0 16,1 4 7-16,-1-6 2 0,-3-1 0 0,4 4 0 15,0-9-9-15,-1 5-1 0,1-5-8 0,-1-6 12 16,-3 3-12-16,0-9 0 0,0 0 0 0,0 0 0 16,0 0-20-1,4-6-8-15,3-3 0 0,-4-9-498 0,1 7-99 0</inkml:trace>
  <inkml:trace contextRef="#ctx0" brushRef="#br0" timeOffset="1771.203">11920 4656 892 0,'0'0'20'0,"0"0"4"0,0 0 0 0,0 0 1 0,0 0-25 0,0 0 0 0,-3 9 0 0,3 0 0 15,0-9 72-15,3 6 8 0,-3-1 3 0,0 7 0 16,0-12-15-16,0 0-2 0,0 6-1 0,0-6 0 16,0 0-36-16,7 6-7 0,-3 6-2 0,3 2 0 15,-3 4 36-15,-1-12 6 0,1 6 2 0,3-6 0 16,-4-1-52-16,4 4-12 0,-3 3 0 0,3 0 0 16,-4 0 36-16,4-7 4 0,-3 1 0 0,-1 9 1 15,5-3-29-15,-1-1-12 0,0 7 11 0,-4-6-11 16,1-3 8-16,-1 2-8 0,4 7 0 0,0-6 0 15,0-6 8-15,-3 3-8 0,3 2 0 0,-4-5 0 0,5 6 8 16,-5-6-8-16,4 0 0 0,-3-6 9 16,3 0-9-16,-4 6 0 0,1-6 9 0,-1 0-9 15,1 0 8-15,-1 0-8 0,1 0 8 0,-4-6-8 16,3 6 10-16,1 0-2 0,-1 0-8 0,1-6 12 16,-1 0-4-16,1 0-8 0,-4-12 11 0,4 7-11 15,-4 2 10-15,3-3-10 0,1 0 8 0,-4-5-8 0,3 2 0 0,-3-3 0 16,4 7 8-16,-4-1-8 0,0 0 0 0,0 3 0 15,-4-2 0-15,4-7 0 0,0-3 0 0,4 10 0 16,-8-7 0-16,4 0 0 0,0 1-9 0,0 2-4 16,4 3-1-16,-4-5 0 0,3 2 22 0,-3-3 4 15,0 1 0-15,4 11 1 0,-1-6-13 0,-3-3-12 16,0 6 3-16,4 1 0 16,-4-4-27-16,3 6-6 0,-3 0-1 0</inkml:trace>
  <inkml:trace contextRef="#ctx0" brushRef="#br0" timeOffset="2558.832">12344 4712 806 0,'0'0'17'0,"0"0"4"0,0 0 1 0,0 0 2 0,0 0-24 16,0 0 0-16,0 0 0 0,0-3 0 0,3-9 80 0,-3 12 12 15,0 0 3-15,0 0 0 0,0 0-50 0,7 0-9 0,0 0-3 0,-3 0 0 16,3 0-8-16,0 0-1 0,0 12-1 0,4-12 0 16,-4 3-6-16,0-3-1 0,0 0 0 0,3 3 0 15,-3 6-16-15,0-4 0 0,4-5 0 0,-4 6 0 16,4 0 0-16,-4 0 0 0,0-6 0 0,-4 0 0 16,-3 0 0-16,0 0 0 0,7 0 0 0,-3-6 0 15,3-6 0-15,-3 7 13 0,-4 5-4 0,7-6-1 16,-4-9 0-16,1 3 0 0,-4-5 0 0,0 8 0 15,3 0-8-15,-6-6 0 0,-1 9 0 0,1-5 0 16,-1-1 9-16,1 0 0 0,-1 3 0 0,-3 3 0 16,0 1-9-16,0-1 0 0,0 0 0 0,-4 0 0 15,4 0 0-15,-3 0 0 0,2 6 0 0,-2-6 0 16,3 0 56-16,0 3 7 0,0 1 1 0,3 2 0 16,-3 2-64-16,7-2 0 0,-7 9-9 0,4-3 0 15,-1 6 1-15,0 0 0 0,1-1 0 0,-1 4 0 0,1-3 20 16,3 6 4-16,0 2 0 0,3 4 1 0,-3-7-17 0,0 1 0 15,4-3 0-15,-1 2 0 0,-3-5-16 0,4 0-8 16,0-6 0-16,-1 5-1 0,1-2 40 0,3 9 8 16,-4-12 1-16,4 6 1 0,4-1-25 0,-4 4-9 15,0-3 0-15,0-6 0 0,4-1 9 0,-4 1 11 16,0 6-3-16,3-6 0 0,-3 3-8 0,4-3 0 16,-4 0 0-16,4-6 0 0,-4 0 0 0,3 5 0 0,1-10 0 15,-1 5 0 1,1 5-97-16,0-5-25 0,-4 0-5 0,3 0-1 0</inkml:trace>
  <inkml:trace contextRef="#ctx0" brushRef="#br0" timeOffset="3072.884">12675 4662 1267 0,'0'0'28'0,"0"0"5"0,-3-6 2 0,3 6 1 0,0 0-36 0,0 0 0 0,0 12 0 0,0 0 0 0,0-7 58 15,3 1 5-15,-3 0 1 0,4 9 0 0,-1-6-2 0,-3 5 0 16,4-2 0-16,-1 0 0 0,4 0 3 0,-3-4 1 16,0 4 0-16,-1 6 0 15,1-6-54-15,-1-1-12 0,1 4 0 0,-4 3 0 0,3-7 0 0,1 7 15 16,-4-18-3-16,0 6-1 0,0-6-3 0,0 0-8 15,0 0 12-15,0 0-4 0,0 0 0 0,3 6 0 16,-3 3 0-16,0-9 0 16,0 0 0-16,0 0-8 0,0 0 12 0,0 0-4 0,0 0 3 15,0 0 0-15,0-9 0 0,0 3 0 0,0 6-11 0,0 0 8 16,-3-6-8-16,3-6 8 0,0 6-8 0,0 1 0 16,0 5 0-16,-4-12 0 0,4-3-8 0,0 3 8 15,0 1-10-15,0-1 10 0,0 0-10 0,0-6 10 16,-3-2-10-16,-1 2 10 0,4 4 0 0,0 2 0 0,0-6-8 0,0 1 8 15,0-1 0-15,0-3 0 0,0 10 0 16,4-7 0-16,-4 3 0 0,0 3 0 0,0 1 0 0,3-7 0 16,-3-3 0-16,4 10 0 0,-1-7 0 0,-3 6 0 15,4 1 0-15,-4-1 0 0,3-3 0 0,-3 3-9 16,4 6 9-16,-1-5 0 0,1 5 0 0,-1 0-8 16,-3 0 8-16,4 3 0 0,-1-3 0 0,-3 6 0 15,8 0-23-15,-1 3 1 0,0-3 0 0,3 3 0 16,1 3-46-1,-1 3-8-15,1 3-3 0,3-7-460 0,0 7-92 0</inkml:trace>
  <inkml:trace contextRef="#ctx0" brushRef="#br0" timeOffset="3786.628">13212 4544 1036 0,'0'0'23'0,"0"0"5"0,-4 0 0 0,4 0 1 0,0 0-29 0,-7-9 0 0,0 4 0 0,0-1 0 15,3 0 57-15,-3-6 6 0,-3 6 1 0,3-6 0 16,0 1-52-16,-1 2-12 0,1 3 0 0,0 0 0 16,0 0 0-16,4 0 0 0,3 6 0 0,-7 0 0 15,0-11 0-15,0 11 0 0,7 0 0 0,0 0 0 16,-7-6 54-16,0 12 8 0,-1-6 2 0,1 5 0 16,4 1-64-16,-4 0 0 0,0 6-12 0,0-3 2 15,0-3 10-15,0 5 14 0,3 1-3 0,-3 0-1 16,0 0 29-16,0-3 5 0,0 8 2 0,3 1 0 15,-3-12-22-15,4 5-5 0,-1 4-1 0,-3 3 0 16,4-6 21-16,3-1 4 0,-4-5 1 0,1 3 0 16,3-3-31-16,0 0-5 0,0 0-8 0,0-6 11 15,0 0-11-15,0 0 12 0,0 0-12 0,0 0 12 16,0 0-4-16,7 0 0 0,-7 0 0 0,7 0 0 0,3-9-8 16,-3 6 0-16,-7 3 0 0,7-3 0 0,0-6 0 0,4 6 0 15,-11 3 0-15,11 0 0 0,-4-6 0 0,3 6 0 16,-3 0 0-16,0 6 0 0,4-6 0 15,-4-6 0-15,0 6 0 0,0-6 0 0,0 6 0 16,4 0 0-16,-1 0 0 0,-3 0 0 16,0 6 0-16,4 0-14 0,-4-6 2 0,0 3 0 0,0-3 2 0,-3 6 1 15,3 0 0-15,0-3 0 0,-4 6 9 0,4-3 0 16,-3 5 0-16,-1 1 0 0,1-3 0 0,0-3 0 16,-4-6 0-16,0 6 0 0,0 5 8 0,0 1 3 15,0 12 1-15,0-13 0 0,-4 4-1 0,4-3 0 16,-4 0 0-16,1-1 0 0,-1-5-11 0,1 9 0 15,-1-3 9-15,1-1-9 0,-4 1 0 0,3 0 8 0,1-6-8 16,3-6 0-16,-7 3 8 0,7-3-8 0,-7 6 10 0,-4 0-10 16,4-1 11-16,0 1-11 0,-4-12 12 0,4 6-12 15,7 0-8-15,-10 0-9 0,-1-11-2 0,4 5 0 16,-4-3-1-16,1 9-1 0,-1-6 0 16,4-6 0-16,0 12-38 15,0-6-7-15,4 1-2 0,-1-1-700 0</inkml:trace>
  <inkml:trace contextRef="#ctx0" brushRef="#br0" timeOffset="14007.477">10604 4544 110 0</inkml:trace>
  <inkml:trace contextRef="#ctx0" brushRef="#br0" timeOffset="14779.895">10403 4265 1036 0,'0'0'23'0,"0"0"5"0,-3-6 0 0,3 0 1 0,0 0-29 0,-4 0 0 0,4 6 0 0,0-5 0 15,0 5 63-15,-3 0 6 16,-1-12 2-16,4 12 0 0,0 0-34 0,-3-3-6 0,-1-3-2 0,4 6 0 16,0 0-4-16,0 0-1 0,-3 0 0 0,3 0 0 15,0 0-12-15,0 0-2 0,0 0-1 0,0 0 0 16,0 0 1-16,0 0 0 0,-7 0 0 0,7 0 0 15,-4 6-10-15,4-6 10 0,0 15-10 0,0-10 10 16,0 1 2-16,0 0 1 0,0 6 0 0,0 0 0 16,4-3 3-16,-4 2 1 0,3-5 0 0,-3 12 0 15,4-6-6-15,-4-1-2 0,0 4 0 0,0 3 0 0,0-7-9 0,3 4 10 16,-3 3-10-16,-3-1 10 0,3 1-10 0,-4 3 0 16,4 2 0-16,-3 1 0 0,3 2 0 0,-4-2 0 15,1 5 0-15,-4 3 0 0,7-5 15 0,-4 2 1 16,4 1 0-16,0 2 0 0,-4-8-26 0,4 2-5 15,0-2-1-15,0-4 0 0,0 4 28 0,4-13 4 16,0 7 2-16,-1-3 0 0,-3 2-29 0,4-5-5 16,3 0-2-16,-4-3 0 0,1 0 18 0,-1 5 0 15,1-8 0-15,-1 0 0 0,1 0 14 0,-1 0 6 16,1 0 2-16,-4-6 0 0,3-6-35 0,1 12-7 16,-1-6-2-16,1 0 0 15,0 0-54-15,-1-6-12 0,-3 6-1 0</inkml:trace>
  <inkml:trace contextRef="#ctx0" brushRef="#br0" timeOffset="15367.816">10590 4142 1105 0,'0'0'24'0,"0"0"4"0,0 0 2 0,0 0 2 0,0 0-32 0,0 0 0 16,0 0 0-16,0 0 0 0,0 0 64 0,0 0 7 0,0 0 1 15,0 0 0-15,0 0-15 0,0 0-2 0,0 0-1 0,0 0 0 16,0 0-34-16,0 0-6 0,0 0-2 0,0 0 0 15,0 0 8-15,0 0 2 0,0 0 0 16,0 0 0-16,0 0 8 0,0 0 2 0,7 0 0 0,-3 5 0 16,-4-5-32-16,7 0 0 0,4 9 0 0,-4-3 0 15,0 6 0-15,-4 6 0 0,4-7 0 0,-3 4 0 16,-1 8 0-16,1-5 0 0,3 0 0 16,-4 2 0-16,1 4 0 0,3-4 0 0,0 4 0 0,-3 5 0 15,-1-11 12-15,1 8-3 0,-1-8-1 0,4 9 0 16,-3-10-8-16,-1 7 0 0,4-10 0 0,0 10 0 15,-3-6 0-15,0-4-11 0,3 10 11 0,-4-12-12 16,4 5 12-16,-3-8 0 0,-1 9 0 0,4-12 8 16,-3 5-20-16,3 7-3 0,0-15-1 0,-4 3 0 15,4 3-148-15,1-1-29 0</inkml:trace>
  <inkml:trace contextRef="#ctx0" brushRef="#br0" timeOffset="27178.394">15385 4544 716 0,'0'0'16'0,"0"0"3"0,0 0 1 0,0 0 0 0,0 0-20 0,0 0 0 0,-4 6 0 0,1 0 0 16,3 6 48-16,-4-6 5 15,1 0 2-15,-5 2 0 0,5 1 3 0,-4-3 1 0,7 3 0 0,-4-3 0 16,4-6-27-16,0 0-4 0,0 6-2 0,0-6 0 16,0 0 13-16,-3 6 2 0,3-6 1 0,0 5 0 15,0-5-16-15,0 0-3 0,0 0-1 0,0 0 0 16,3 6 8-16,1 0 2 0,-1 3 0 0,1-6 0 15,-4-3-22-15,0 0-10 0,0 0 10 0,7 3-10 16,-7-3 10-16,4 3-10 0,-4-3 10 0,3 9-10 16,4-9 14-16,-3 6-3 0,3-1-1 0,-4-5 0 15,1 6-10-15,-1 0 12 0,1 6-12 0,-1-9 12 0,4 3 5 0,-3 3 2 16,-1-1 0-16,1 4 0 0,-4 0-19 16,3 6 0-16,-3-10 0 0,4 10 0 0,0-6 0 0,-1 0 0 15,1-1 0-15,-1 4 0 0,1-3 0 16,-1-1 0-16,4-5 0 0,-3 12 0 0,-1-15 0 15,4 3-11-15,-3 6 2 0,-1-7 0 0,1 1 9 0,-1 0 0 16,1 0 8-16,-4-6-8 16,7 6 17-16,-7-6-1 0,4 0 0 0,-1 0 0 15,1 0-16-15,-1 0-14 0,1-6 2 0,-1 6 1 0,1-6 47 0,-4 0 10 16,3 0 2-16,4 1 0 0,-3-1-29 0,-1 0-6 16,1-3-1-16,-1 3 0 0,1-6-12 0,0 12 8 15,-1-11-8-15,1 5 0 0,-1 0 0 0,1 0 0 16,-1-3 0-16,1 3 0 0,-1-5 8 0,1-1-8 0,-1 0 0 15,1-3 0-15,-1 4 16 0,1-1-4 0,-1 0 0 16,1-6 0-16,3 4-4 0,-4 2-8 0,5-6 11 16,-5 1-11-16,4 5 10 0,-3-3-10 0,-1-2 8 15,1 5-8-15,-1-9 0 0,1 9 0 0,-1 1 0 16,1-7 0-16,-1 6-13 0,1-2-2 0,-1 8 0 16,1-12 0-1,-1 12-21-15,1-6-4 0,3 1 0 0,0 2-1 16,-3-3-39-16,3 6-8 0,0 0-2 0,0-5-634 0</inkml:trace>
  <inkml:trace contextRef="#ctx0" brushRef="#br0" timeOffset="27894.409">15815 4741 1267 0,'0'0'28'0,"0"0"5"0,-7 0 2 0,0 6 1 0,3 0-36 0,4-6 0 0,-7 6 0 0,7-6 0 15,0 0 58-15,0 0 5 16,0 0 1-16,0 0 0 0,0 0-20 0,0 0-4 16,0 0-1-16,0 0 0 0,0 0 9 0,0 0 1 15,0 0 1-15,0 0 0 0,0 0-15 0,0 0-3 0,0 0-1 0,0 0 0 16,0 0-18-16,0 0-3 0,0 0-1 0,0 0 0 16,7 0-9-16,0 0 0 0,4 6 0 0,-4-6 0 15,4 6-9-15,-4 0 9 0,3-6 0 0,-3 5 0 16,7-5 0-16,-6 3 0 0,2-3 0 0,4 0 0 15,-3 3 0-15,-1 0-10 0,1-3 2 0,3-3 0 16,-3 0 8-16,-1 0 12 0,4-2-2 0,0 5-1 16,-3-6-58-16,0 6-12 15,-4-12-3-15,0 6 0 0,3-6 52 0,-6 6 12 0,3-2 0 0,-4-1 0 16,5 3 22-16,-8-3 7 0,3-3 2 0,-3 1 0 16,0 5-31-16,0-6-13 0,0 0 1 0,-3 3 0 15,-5 3-36-15,5-5-8 16,-4 5 0-16,0 0-1 0,3-6 5 0,-3 3 0 0,-3 3 1 15,3 1 0-15,0-1 35 0,-1 6 6 0,1 0 2 0,-3 0 0 16,3 6 8-16,0-1-8 0,-4 1 8 0,4 6-8 16,0 3 0-16,0-3 0 0,0 5 0 0,0-2 0 0,0-3 8 0,0-1 0 15,0 1 0-15,3 6 0 0,1-6-17 0,-1 2-2 16,1 4 0-16,-1-6 0 0,1-1 67 0,-1 10 12 16,4-9 4-16,0 0 0 0,0-1-52 0,4 1-12 15,-4-3 0-15,3 3 0 0,1-1 0 0,3-5 0 16,-4 6 0-16,1-12 0 0,3 6 54 0,0 0 8 15,0 3 2-15,0-4 0 0,0 1-52 0,0 6-12 0,4-6 0 16,-4 0 0-16,3 0 0 0,1-6 0 16,-4 6 0-16,3 0 0 0,1 2 0 0,0-2 0 15,-1-6 0-15,1 6 0 16,-1-6-48-16,1 6-13 0,3-6-3 0,-3 0 0 16,-1-6-102-16,1 6-21 0,10-18-4 0,-3 10-1 0</inkml:trace>
  <inkml:trace contextRef="#ctx0" brushRef="#br0" timeOffset="28403.276">16267 4729 1047 0,'0'0'23'0,"0"0"5"0,0 0 0 0,0 0 2 0,0 0-30 0,0 0 0 16,0 0 0-16,0 0 0 0,0 6 57 0,-4 6 6 16,4-6 1-16,0 6 0 0,0 0-27 0,0 2-5 15,0 4 0-15,0 0-1 0,4-7-19 0,-4 10-3 16,0-9-1-16,3-1 0 0,-3 10 12 0,0-3 1 15,0-7 1-15,0 1 0 0,0 0-22 0,0-6 0 16,0 3 0-16,0-9 0 0,0 0 68 0,0 0 10 0,0 0 2 16,0 0 0-16,0 0-1 0,0 0 0 15,0-6 0-15,0 3 0 0,0-3-49 0,-3-6-10 16,3 0-1-16,0 6-1 0,0-11-18 0,0 8 8 0,-4-9-8 0,4 7 0 16,0-1 9-16,0-3-9 0,0-2 0 0,0 5 9 15,4 0-9-15,-4-9-11 0,-4 10 3 0,4-1 0 16,4-6 0-16,-4 12 0 0,0-5 0 0,3-1 0 15,-3 3 0-15,4-3 0 0,-1 6 0 0,1 1 0 16,-1-1 8-16,1 0-8 0,3 0 8 0,-4 3-8 16,4 0-4-16,0 3 0 0,0 0 0 0,1 0 0 15,-1 3-4-15,3 0 0 0,-3 0-1 0,4 6 0 16,-1-3-21 0,1-1-4-16,-4 1-1 0,4 0 0 0,-1-6-93 0,1 0-20 15,-1 6-3-15,4 0-1 0</inkml:trace>
  <inkml:trace contextRef="#ctx0" brushRef="#br0" timeOffset="28842.251">16658 4112 892 0,'0'0'25'0,"0"0"6"0,-3 6-31 0,-1 6 0 0,1 0 0 0,3-7 0 16,-4 7 70-16,4 3 8 0,0-3 2 0,0 5 0 15,0-2-16-15,4 8-4 0,-4-5 0 0,0 6 0 16,3 2-25-16,1-2-6 0,-1 2-1 0,-3 3 0 15,4-5-16-15,-1 8-3 0,1-5-1 0,-1 2 0 16,1 1 12-16,-1-4 3 0,-3 3 0 0,4 4 0 16,-4-4 8-16,3-2 1 0,-3-4 1 0,4 1 0 15,-4 8 11-15,-4-6 1 0,4 10 1 0,0-13 0 16,-3 10-15-16,3-10-3 0,0-5-1 0,0 2 0 16,-4-2 0-16,4 0 0 0,0 2 0 0,-3-2 0 15,3-1-27-15,0-2 8 0,0-9-8 0,0-6 0 16,0 0 13-16,3 6-2 0,-3 0-1 0,0-6 0 15,0 0-26-15,0 0-4 0,0 0-2 0,7 0 0 16,-3-6-163-16,-1 0-33 0,8-12-6 0,-4 10-2 0</inkml:trace>
  <inkml:trace contextRef="#ctx0" brushRef="#br0" timeOffset="29470.059">17078 4680 1335 0,'0'0'29'0,"0"0"7"0,0 0 0 0,0 0 2 0,0 0-30 0,0 0-8 0,0 0 0 0,0 0 0 15,-7 0 52-15,0 0 10 0,0 0 2 0,0 0 0 16,0 0-33-16,3 0-7 0,-3 0 0 0,0 0-1 16,0 0-11-16,0 5-3 0,-4-10 0 0,4 10 0 15,-3-5-9-15,3 6 0 0,0-6 0 0,0 6 0 16,7-6 0-16,-8 0 0 0,1 12 0 0,4-9 0 16,-4 6 0-16,3 5 0 0,1-8 0 0,-4 6 0 15,3 0 0-15,-3 0 0 0,4-1 0 0,-4 10 0 16,3-9 27-16,-3-1 3 0,3 1 1 0,1 3 0 15,3-9-19-15,-4 5-3 0,4 1-1 0,-3 0 0 16,3-6-8-16,0-6 12 0,0 0-12 0,0 6 12 16,0-6 8-16,7 3 3 0,0 3 0 0,0-1 0 0,0 1 4 15,0-6 1-15,4 0 0 0,-4-6 0 0,3 6-16 0,1-5-4 16,3-4 0-16,-3 0 0 0,-1 0-8 16,4-3 8-16,-3 1-8 0,0 5 8 0,-1-9-8 0,1 3 0 15,-4-5 0-15,3 5 0 0,-3 6-12 0,-3-9-5 16,3 6-1-16,-3 1 0 0,-1-4 5 0,1 6 1 15,-4-6 0-15,3 6 0 0,-3 6 4 0,0 0 8 16,0 0-13-16,0 0 5 0,0 0 8 0,0 0 0 16,0 0-9-16,-7 0 9 0,0 0-8 0,0 6 8 15,0 6-10-15,3-6 10 0,1 6 0 0,-1-1-9 0,1-2 9 0,-1 9 0 16,4-6 0 0,0-6 0-16,-3-1 0 0,3 7 0 0,3 3 0 0,-3-9 0 0,0 0 0 15,4 5 0-15,-1 1 0 0,1-6 8 16,-1-3-8-16,4 3 0 0,-3-3 0 0,-1 6 8 0,5-4-8 0,-1 1 0 31,-4 0-18-31,4 0-8 0,0 0-2 0,4 0-525 0,-1-6-106 0</inkml:trace>
  <inkml:trace contextRef="#ctx0" brushRef="#br0" timeOffset="30059.379">17283 4777 1378 0,'0'0'30'0,"0"0"6"0,-4 2 2 0,1 4 2 0,3 6-32 0,0-6-8 16,0 0 0-16,0 6 0 0,0-1 49 0,0-5 9 16,0-6 2-16,0 12 0 0,3-3-21 0,1-3-4 15,-1 5-1-15,-3-5 0 0,4 6-11 0,-1 0-3 16,1-6 0-16,-4 3 0 0,0-9-6 0,0 0-2 0,3 5 0 0,-3-5 0 16,0 0 4-16,0 0 1 0,0 0 0 0,0 0 0 15,0 0 16-15,0 0 3 0,0 0 1 0,4-5 0 16,-4 5-23-16,3-12-5 0,-3 3-1 0,0-9 0 15,4 7-8-15,-1-1 0 0,-3-9 0 0,4 4 0 16,-1 5 0-16,-3-9-11 0,4 10 3 16,-1-1 0-16,-3 0 8 0,4 0 0 0,0 0 0 0,-1 4 0 15,1 2-22-15,-1 0-2 0,1 6-1 0,-4 0 0 16,0 0 13-16,0 0 4 0,7-6 0 0,-4 6 0 16,-3 0-7-16,7 0-1 0,0 0 0 0,0 6 0 15,0-6 8-15,4 0 8 0,-4 0-13 0,4 6 5 16,-4-3 8-16,7 0 0 0,-4 0 0 0,4 2 0 15,-3 7-9-15,3 0 0 0,-3-12 0 0,-1 12 0 16,1 0 9-16,-4-7 0 0,0 4 0 0,0 9 0 16,0-6 0-16,0-1 16 0,-3 4-4 0,3-3-1 15,-7 0 2-15,3-1 1 0,1 7 0 0,-4-6 0 0,0 2-2 16,3-2 0-16,-3 0 0 0,0 0 0 16,0 0-3-16,0 2-1 0,0-8 0 0,0 6 0 0,0-12-8 0,4 0 0 15,-1 6 0-15,1 0 0 16,0-1-55-16,-4 4-9 0,0-9-3 0,3 12-733 0</inkml:trace>
  <inkml:trace contextRef="#ctx0" brushRef="#br0" timeOffset="37264.094">12079 5573 806 0,'0'0'17'0,"0"0"4"0,0 0 1 0,0 0 2 0,0 0-24 0,0 0 0 0,0 0 0 0,0 0 0 16,-3 0 0-16,3 0 0 0,0 0 0 0,0 0 0 15,-4-12 0-15,4 7 0 0,0 5 0 0,0 0 0 16,0 0 16-16,0 0 0 0,0 0-1 0,0 0 0 16</inkml:trace>
  <inkml:trace contextRef="#ctx0" brushRef="#br0" timeOffset="38777.709">12076 5573 565 0,'0'0'12'0,"0"0"2"0,0 0 1 0,0 0 2 0,0 0-17 0,0 0 0 0,0 0 0 0,0 0 0 15,0 0 57-15,0 0 8 0,0 0 2 16,-4-6 0-16,4-5-3 0,0 5 0 0,0 6 0 0,0 0 0 15,0 0-47-15,0 0-9 0,0 0-8 0,0 0 9 16,0 0 20-16,0 0 4 16,0 0 1-16,0 0 0 0,0 0-7 0,0 0-2 0,0 0 0 0,0 0 0 15,0 0-25-15,0 0 0 0,0 0 0 0,0 0 0 16,0 0 56-16,0 0 7 0,0 0 1 0,0 0 0 16,0 0-52-16,0 0-12 0,0 0 0 0,0 0 0 15,0 0 0-15,0 0 0 0,0 0 0 0,0 0 0 16,0 0 0-16,0 0 0 0,0 0 0 0,0 0 0 15,0 0 0-15,0 0 0 0,0 0 0 0,0 0 0 16,0 0 46-16,0 0 6 0,0 0 2 0,0 0 0 16,0 0-35-16,0 0-7 0,0 0-2 0,0 0 0 15,0 0-10-15,0 0 0 0,0 0 0 0,0 0 0 0,0 0 53 16,0 0 9-16,0 0 2 0,0 0 0 0,0 0-64 16,0 0 0-16,0 0-14 0,0 0 2 0,0 0 12 15,0 0 16-15,0 0-4 0,0 0-1 0,0 0-11 0,0 0 0 16,0-6 0-16,0 6 0 15,0 0 0-15,0 0 0 0,0 0 0 0,0 0 0 16,0 6 0-16,0 5 0 0,0-5 0 0,0 0 0 16,0 3 0-16,0 0 0 0,0 11 0 0,-3-8 0 0,3 0 0 0,0 0 0 15,0-1 0-15,-4 4 0 0,4 3 0 0,0-3 0 16,-4-4 0-16,1 7 0 0,3-6 0 0,0 5 0 16,-4-8 0-16,4 9 0 0,-3-6 0 0,3-1 0 15,0 1 0-15,0-3 0 0,-4 3 0 0,4-1 0 0,0-5 0 16,-3 0 0-16,3 6 33 0,0 0 5 0,0-12 1 0,0 3 0 15,0 5-31-15,0 1-8 0,0-3 0 0,0 6 0 16,0-6 0-16,0 6 0 0,0-7 0 0,0 7 0 16,0-3 0-16,0 3 0 0,-4-6 0 0,4 5 0 15,0-5 0-15,0 6 8 0,-3-3-8 16,3-3 8-16,0-6-8 0,0 0 0 0,0 0 0 0,0 0 0 16,0 0 0-16,0 0 8 0,0 0-8 0,0 0 8 15,0 0 7-15,0 0 1 0,0 0 1 0,0-9 0 16,3 3-27-16,-3-6-6 0,0 0 0 0,4 7-1 15,-1-7 17-15,-3-3 0 0,4 6 0 0,-1 1 0 16,1-4-10-16,-1 6 2 0,1-6 0 0,-4-3 0 16,4 7 8-16,-4-1 0 0,3 3 0 0,1-12 0 15,-4 12 18-15,3-5 6 0,-3-1 0 0,4-3 1 16,-4-2-40-16,0 5-8 0,0-9-1 0,-4 4-1 16,4 5 25-16,0-9 0 0,-3 7 9 0,-1-1-9 15,1-3 8-15,-1 3-8 0,4-2 0 0,-4-7 0 0,4 7 0 0,-3-4 0 16,3 3 0-16,0 1 0 0,0 2 0 0,0 3 0 15,0 1 0-15,3-7 0 0,-3 12 20 16,4-6-2-16,0 6-1 0,-4 1 0 0,3-4-33 0,-3 3-8 16,4 0 0-16,-4 6-1 0,0 0 17 0,0 0 8 15,0 0-8-15,0 0 8 16,0 0-33-16,0 0-2 0,0 0 0 0,3 6 0 0,1 0 50 0,-1 6 9 16,1-7 3-16,-4 4 0 15,3-3-43-15,-3 6-9 0,0-12-2 0,0 6 0 0,0-6 47 0,0 6 8 16,0-6 3-16,0 5 0 0,4 4-31 0,-4-3 0 15,0-6 0-15,3 9 0 16,1 0-19-16,-1 3-9 0,1-7-3 0,-1 1 0 0,1 0 50 0,3 3 9 16,0 6 3-16,-3-1 0 0,6-8-23 0,-6 6-8 0,3 3 0 0,0-6 9 15,0-1-9-15,0-2 10 0,-4 6-10 0,4 0 10 16,1 0-10-16,-1-7 0 0,-4 4 9 0,4 3-9 16,-3 0 0-16,3-6 8 0,-4 0-8 0,1-1 0 15,-1 4 0-15,1 0 8 0,-1 0-8 0,-3-9 0 16,0 6 0-16,4 0 9 0,-1 0-9 0,-3-6 0 15,0 0 15-15,0 0-4 0,0 0-1 0,0 0 0 16,4-6 4-16,0 0 1 0,-1-6 0 0,1 3 0 16,-1-3-4-16,1 1-1 0,3-1 0 0,-4 0 0 15,4 6-10-15,-3-3 0 0,3-2 0 0,-4-7 0 16,4 0 0-16,-3 10 0 0,3-4 0 0,0 0 0 16,-3 0 0-16,-1 1 0 0,4 5 0 0,-3-3 0 0,-1 6-14 15,4-6-5-15,-3 3-1 0,-1-6 0 16,1 1 20-16,-1-1 0 0,1 3 0 0,-1 3 0 0,1 0 13 15,-1 0 7-15,1 1 0 0,0-13 1 16,-4 6-21-16,3 3 0 0,1 1 0 0,-4-1 0 16,3 3 0-16,-3 0 0 0,0 6 0 0,0 0 0 0,0-6 0 0,0 6 0 15,0 0 0-15,0 0 0 0,0 0-9 0,0 0 9 16,0 0-10-16,0 0 10 0,0 0-11 0,0 0 11 16,0 0-12-16,0 0 12 0,4 12-12 0,-4-6 12 15,0 6-12-15,0-1 12 0,0 4-9 0,0 3 9 0,0-13 0 16,0 7-9-16,0 0 9 0,0 3 0 0,0-4 0 15,3 1-8-15,-3 3 8 0,4 3 0 0,-4-7 0 0,0 1 0 16,3 3 0-16,-3-6 0 0,0-1 0 0,4 10 0 16,-4 0 0-16,3-7 0 0,-3 4 0 0,4 9 8 15,-4-7-8-15,0-2 12 0,0 3-4 0,0-1 0 16,0-5-8-16,0 6 0 0,-4-4 8 0,4-2-8 16,0 0 0-16,0 0 9 0,0-6-9 0,-3 2 0 15,3-2 8-15,0 6-8 0,0-6 0 16,-4 6 0-16,4-6 0 0,0-6 0 0,0 0 8 0,0 0-8 15,0 0-8-15,0 0-6 0,0 0-1 0,4 5 0 16,-4-5 15-16,3 3 0 0,-3-3 0 0,0 9-9 16,0-9-34-16,4 9-6 0,-4-3-2 15,0-6 0-15,3 6-19 0,1 0-4 0,-1-1-1 16,1 7 0-16,-4-12-42 0,0 0-9 0,7 0-2 0,-3 9 0 16,-1-3-51-16,-3-6-10 0,0 0-3 15,0 0 0-15</inkml:trace>
  <inkml:trace contextRef="#ctx0" brushRef="#br0" timeOffset="39460.561">12721 5808 1314 0,'0'0'37'0,"0"0"8"0,0 0-36 0,0 0-9 0,0 0 0 0,0 0 0 15,0 0 53-15,0 0 9 0,0 0 2 0,0 0 0 16,0 0 46-16,0 0 10 0,0 0 1 0,0 0 1 16,0 0-51-16,-7 0-11 0,7 0-1 0,0 0-1 15,0 0-34-15,-7 0-6 0,0 0-2 0,7 0 0 16,0 0-16-16,-11 0 0 0,4 6 0 0,0 0-9 15,7-6 9-15,-7 0 0 0,0 6 0 0,0 3 0 16,0-3 0-16,0-3 0 0,0 0 0 0,3 8 0 16,-3-5 0-16,4 0 0 0,3-6 0 0,-4 12 0 15,-3-6 0-15,4 0 0 0,-4 0 0 0,3-4 0 16,4-2 0-16,-3 6 8 0,3-6-8 0,-4 6 11 16,4-6-11-16,0 0 0 0,0 0-12 0,0 6 12 15,0 6 0-15,0-6 0 0,0-6 0 0,4 6 8 16,3 0-8-16,0-1 0 0,0-2-12 0,0 3 12 15,0-3-8-15,3 6 8 0,1-3 0 0,3 0 0 0,-3 0 0 16,3-1 0-16,-4 1-9 0,5 0 9 0,-1-6 0 16,-4 0-8-16,4 0 8 0,-3 0 0 0,3 0-16 0,-3 0 4 15,3 0 1-15,-4-6 0 0,1 0 2 0,0 1 0 16,-1-1 0-16,-3-6 0 0,4 0 9 0,-4 3 0 16,-4 4 0-16,4-7-8 0,-3 0 8 0,-1 0 0 15,1 3 0-15,-4 1 0 0,0-1 24 0,3 3 3 16,-6-6 1-16,3 6 0 0,0 0-40 0,0 1-7 15,0 5-1-15,-4-6-1 0,4 0 21 0,0 6 12 16,0 0-2-16,0 0 0 0,0 0-10 0,0 0 0 16,0 0-12-16,0 0 12 0,-3 12-15 15,-1-7 5-15,8 1 1 0,-4 6 0 0,0 0 9 0,0 0-8 16,3-4 8-16,-3 4-8 0,4 0 8 0,-1 0 0 16,1-1 0-16,0-2 0 0,-1 9 0 0,1-6 8 15,-1-7-8-15,1 1 8 0,-1 6-8 0,1-6 0 0,-1 0-8 0,-3-6 8 16,4 6 0-16,-4-6 0 0,0 0 0 0,3 3 8 31,-3-3-140-31,7 6-28 0,-7-6-6 0,11-9-1 0</inkml:trace>
  <inkml:trace contextRef="#ctx0" brushRef="#br0" timeOffset="40162.152">13120 5835 1036 0,'0'0'23'0,"0"0"5"0,0 0 0 0,0 0 1 0,0 0-29 0,0 0 0 15,0 0 0-15,0 0 0 0,0 0 57 0,0 0 6 16,0 0 1-16,-7 3 0 0,7-3 51 0,0 0 10 16,0 0 3-16,0 0 0 0,0 0-103 0,0 0-25 15,0 0 0-15,0 0 0 0,0 0 52 0,0 0 6 0,0 0 1 0,0 0 0 16,0 0 8-16,0 9 1 0,0-9 1 0,3 6 0 31,1-1-106-31,3 1-22 0,0 0-4 0,0 6-1 0,0-6 52 0,4 0 12 0,-4-6 0 0,0 6 0 16,3-1 12-16,1-2 4 0,-4-3 2 0,4 6 0 15,-4-6-18-15,0 0 8 0,3 0-8 16,1 6 0-16,-4-12 9 0,0 6-9 0,0 0 0 0,-3-6 9 16,3 0 0-16,0 1 0 0,-4 2 0 0,1-9 0 15,-1 0 1-15,1 6 0 0,-1-5 0 0,1-1 0 16,-1-3-10-16,-3 9 8 0,0-6-8 0,4 1 8 16,-4-1-8-16,0 0 0 0,0 3 0 0,-4 3 0 15,4 1-15-15,-3-1-1 0,-1 0-1 0,1-6 0 16,-1 12-10-16,-3-9-1 0,7 9-1 15,-7 0 0-15,4-3 29 0,-4 6 8 0,-1 0 1 0,1 3 0 16,4 6-19-16,-4-6-4 0,0 5-1 0,0 1 0 16,0 3 15-16,0-3 0 0,0-1-10 0,-1 1 10 0,1-6 0 15,-3 9 0-15,3-3-9 0,0-7 9 0,3 7 0 0,-3-6 0 16,4 0 8-16,-1 0-8 0,1 0 11 0,3-6-11 16,0 0 12-16,-4 6-12 0,4-6 0 0,0 0 0 15,0 5 0-15,0-5 0 0,-4 9 0 0,4-9 0 16,0 0 0-16,4 6 0 0,-4 6 0 0,4-6 0 15,3 6 0-15,-4-7 0 0,4-2 24 0,-3 3-3 0,3 6 0 16,0-6 0-16,0 6-21 0,3-1 0 0,-2-5 0 0,-1 9 0 16,-4-6 0-16,8 0 8 0,-4-4-8 0,0 1 0 15,0 6-14-15,0 0-7 0,-4-9-2 0,8 6 0 16,-4-1 23-16,0-2-11 0,4-6 11 0,-1 6-8 31,-3 0-70-31,4-6-14 0,3-12-2 0,-3 12-425 0,6-11-85 0</inkml:trace>
  <inkml:trace contextRef="#ctx0" brushRef="#br0" timeOffset="40750.442">13716 5741 1497 0,'0'0'32'0,"0"0"8"0,0 0 0 0,0 0 4 0,0 0-36 0,-7 0-8 16,7 0 0-16,-7-6 0 0,7 6 104 0,-7 0 18 16,0 0 4-16,-4 6 1 0,4-6-75 0,0 6-14 15,-4-6-3-15,4 6-1 0,-3-1-20 0,3-5-4 16,0 9-1-16,-4-3 0 0,4 0-9 0,4 0 0 15,-4 0 9-15,3 6-9 0,-3-12 0 0,3 5 8 16,1 1-8-16,-1 6 0 0,1-6 0 0,-1 0-8 0,4-6 0 16,-3 9 0-16,6-3 8 0,-3-6 0 15,0 0 0-15,-3 5 0 0,3-5 0 0,0 6 0 0,0-6 0 16,0 0 0-16,0 6 0 0,0-6 0 0,0 0 0 0,0 0 0 16,3 12 0-16,-3-12 0 0,4 0 0 0,3 0 0 15,-4 0 0-15,4 0 0 0,-7 0 0 0,4 6 0 16,3-6 0-16,-3 0 0 0,-4 0 0 0,0 0 0 15,10 0 0-15,-6 6 0 0,3-6 0 0,-4 3 0 32,4 0-33-32,-3 2-5 0,3 4-1 0,-4-9 0 0,1 6 39 0,-1 6 0 0,1-6 0 15,3 0 0-15,-3 0 0 0,-1-1 0 0,1 1 0 0,-1 0 0 16,1 3 0-16,-4-3 0 0,0-6 0 0,3 6 0 16,-3-6 0-16,4 6 0 0,-4-6 0 0,0 11 0 15,3-5 0-15,-3 3 0 0,0-9 0 0,0 0 0 16,0 6 17-16,0-6 11 0,0 0 3 0,-3 6 0 15,-1 0-50-15,1 0-9 0,-4-6-3 0,0 5 0 16,3 1 8-16,-7-6 2 0,4 0 0 0,-3 0 0 16,3-6-6-16,-4 6-1 0,4-5 0 15,-3-4 0-15,-1 3-40 0,-3-3-9 0,0 0-2 0,0 3-634 16</inkml:trace>
  <inkml:trace contextRef="#ctx0" brushRef="#br0" timeOffset="41385.249">13921 5332 1148 0,'0'0'25'0,"0"0"6"16,0 0 1-16,-4 3 0 0,1 6-32 0,-1 0 0 0,0 2 0 0,4 1 0 0,-3-6 99 0,3 6 13 16,-4-9 4-16,4 9 0 0,0-7-36 0,0 7-6 15,0-12-2-15,-3 6 0 0,3 0-16 0,0 0-4 16,3 0-1-16,-3 3 0 0,0-1-21 0,0 1-4 15,4 3-1-15,-1 0 0 0,-3-1-10 0,4 4-3 16,0-3 0-16,-1 11 0 0,1-5 0 0,-1 9 0 16,1-10 0-16,-1 10 0 0,-3-4-12 0,4 7 0 15,-4-4 0-15,3 9 0 0,-3-8 19 0,0 2 1 16,4-2 0-16,-4 2 0 0,0-5-20 0,0 2-16 0,-4 3 4 16,4-2 0-16,0-4 12 0,-3 1 13 0,-1-4-2 0,1 10-1 15,3-10-10-15,-4 4 0 0,4-6 0 16,-3-4 8-16,3 10-21 0,-4-7-5 0,4 1-1 15,0-3 0-15,0 2 34 0,0-5 6 0,0-3 2 16,0-3 0-16,0 0-35 0,0-6-6 0,0 0-2 0,0 0 0 31,0 0-23-31,7-6-5 0,-3-3 0 0,-1 3-1 16,4-11-131-16,0-1-27 0,-3 6-5 0,-1-8 0 0</inkml:trace>
  <inkml:trace contextRef="#ctx0" brushRef="#br0" timeOffset="41715.584">13804 5773 784 0,'0'0'22'0,"0"0"5"0,0 0-27 0,0 0 0 15,0-6 0-15,0 6 0 0,0-3 104 0,0 3 15 16,0-6 3-16,4 1 1 0,-4-1-8 0,3 0-2 16,1 0 0-16,-4 6 0 0,0 0-37 0,0 0-8 0,3-6-2 0,-3 6 0 15,7 0-14-15,-3 0-4 0,3 0 0 0,0 0 0 16,0 0-29-16,4 6-7 16,-1 0 0-16,1 0-1 0,-1 0-11 0,1-1 0 0,3 1 0 0,-3 3-11 15,-1 3 11-15,4-6 11 16,-3 6-3-16,0-7 0 15,-1 1-41-15,1 0-9 0,3 0-2 0,-4-6 0 16,5 6-144-16,-5-3-28 0,18-3-7 0,-10 0-1 0</inkml:trace>
  <inkml:trace contextRef="#ctx0" brushRef="#br0" timeOffset="42308.119">14220 5847 1384 0,'0'0'39'0,"0"0"9"0,0 0-38 15,0 0-10-15,-3 6 0 0,-1 5 0 0,1-5 75 0,-1 6 13 16,4-12 2-16,-3 6 1 15,-1 0 6-15,4 2 2 0,-3 4 0 0,-1-6 0 0,4 6-62 0,0 0-12 16,-3-6-2-16,3 2-1 0,0-2-5 0,-4 6-1 16,4 0 0-16,0-1 0 0,0 1-7 0,0 0-1 15,0 0-8-15,0-3 12 0,0 2 0 0,0 7-1 16,0-12 0-16,0 0 0 0,4 0 2 0,-4 2 1 0,0-2 0 16,0 6 0-16,0-12-6 0,0 0 0 0,0 0-8 15,0 0 12-15,3 6-12 0,-3-6 11 0,0 0-11 16,0 0 10-16,0 0-10 0,0 0 0 0,0 0 9 15,4 0-9-15,-1-6 8 0,4 6-8 0,-3 0 8 0,-4 0-8 16,3-12 0-16,1 4-8 0,-4-4 0 0,0 6 0 16,3-6 8-16,-3 0 0 0,0 1 0 0,0-4-8 15,-3 3 8-15,-1 0 0 0,4 1 0 0,-3-7 8 16,-1 0-8-16,1 4 0 0,3 2 0 0,-4-6 8 16,1 4-8-16,-1 2 0 0,4-6 0 0,-3 6 0 15,3-2 0-15,0 2 0 0,0 0 0 0,0 0 0 16,3 1-9-16,-3-7 9 0,4 9-10 0,-1-3 10 15,4 7-9-15,-3-1 9 0,3-6-8 0,0 0 8 16,0 6-10-16,0 0 10 0,4 1-12 0,-4 2 12 16,-4 3-12-16,8-6 4 0,-4 6 8 0,4-6-13 15,-4 6 1-15,0-6 0 0,3 6 0 0,-3 6 0 16,4 0-12-16,-1 0-3 0,1-3 0 16,-4 2 0-16,4-2 5 0,3 3 1 0,-4-3 0 0,1 3 0 15,-1-6-33-15,1 6-6 0,3 0-2 16,-3-6 0-16,3 0-104 0,-4 0-21 15,15 0-4-15,-4 0-1 0</inkml:trace>
  <inkml:trace contextRef="#ctx0" brushRef="#br0" timeOffset="42888.989">14640 5820 1364 0,'0'0'30'0,"0"0"6"0,0 0 2 0,0 0 0 0,0 0-30 0,-7-6-8 0,4 6 0 0,-4-6 0 15,0 1 97-15,7 5 19 0,-4 0 3 0,-3-6 1 16,0 6-34-16,0-6-6 0,0 0-2 0,3 0 0 16,4 6-24-16,-7-3-5 0,0 3-1 0,-3 0 0 15,6 0-62-15,-3 0-13 16,7 0-2-16,0 0-1 0,-7 3 30 0,0 9 13 0,3-6-1 0,-3 0 0 15,0 5-12-15,0 1-10 0,0 0 2 0,0 3 0 16,0-4 8-16,0 7 0 0,0-6 0 0,3 2 0 16,-3 4 0-16,4 0 0 0,-4-7 0 0,3 1 0 15,1 9 0-15,-1-10 0 0,-3 1 0 0,7 6 0 16,-3-3 0-16,3-4 0 0,3-5 0 0,-3 12 0 16,4-12 0-16,-1 3-12 0,1 2 12 0,3 1-12 0,-4-6 36 15,4 0 6-15,0-6 2 0,-7 0 0 16,7 6-32-16,1-6 0 0,6 6 0 0,-4-6 0 15,1 0 14-15,3 0-3 0,-3-6-1 0,-1 0 0 0,4 0-10 0,-3 0 0 16,3-6 0-16,-4 4-11 0,1-1 11 0,0 0 0 16,-1-9 8-16,-3 6-8 0,4-2 0 0,-4-1 0 15,3 0 0-15,-2-2 0 0,-1 5 0 0,-4-9-20 16,1 4 4-16,-1-1 1 16,1-2-13-16,-4 2-4 0,0 0 0 0,0-2 0 15,-4-4-8-15,1 7-3 0,-4-7 0 0,0 9 0 16,-1 4 12-16,1-1 3 0,0-9 0 0,0 12 0 15,-3 1 20-15,-1 2 8 0,4-6 0 0,-7 12-9 0,3 12 9 0,1-12 0 16,3 9 0-16,-7 2 0 0,3 7 0 0,1 0-13 16,2-1 5-16,-2 10 8 0,-1-10-14 0,4 7 5 0,-3-4 1 15,3 4 0 1,0-9-37-16,3 2-7 0,4 1-2 0,-4-6-446 0,4-1-88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10-23T14:31:58.296"/>
    </inkml:context>
    <inkml:brush xml:id="br0">
      <inkml:brushProperty name="width" value="0.05292" units="cm"/>
      <inkml:brushProperty name="height" value="0.05292" units="cm"/>
      <inkml:brushProperty name="color" value="#FF0000"/>
    </inkml:brush>
  </inkml:definitions>
  <inkml:trace contextRef="#ctx0" brushRef="#br0">5373 4518 850 0,'0'0'17'0,"0"0"6"0,0 0-23 0,0 0 0 0,0 0 0 0,0 0 0 15,0 0 25-15,0 0 1 0,-4 6 0 0,4 0 0 16,-3 8 61-16,3-2 12 0,-4 12 2 0,1-10 1 15,-1 4-82-15,4-6-20 0,-3-6 0 0,-1 5 0 16,1 7 56-16,-4 3 6 0,3-4 2 0,0 7 0 16,-3-4-52-16,7 10-12 0,-3-16 0 0,-1 16 0 15,4-7 34-15,-3 4 4 0,3 2 1 0,-4-2 0 16,4-4-23-16,0-2-4 0,0 2 0 0,0-5-1 16,4-1 2-16,-4 4 1 0,3 3 0 0,1-1 0 15,-4 4-14-15,3 2 0 0,-3 3 0 0,0 1 0 16,0-4 54-16,0 3 8 0,-3-8 2 0,3 5 0 15,0-2-56-15,0 2-8 0,-4 3 0 0,4-14-10 16,-3 9 10-16,3-10 0 0,-4 7 8 0,1-1-8 0,3 10 0 16,-4-10 0-16,1 9 0 0,-1 4 0 0,1-4 8 0,3 0-8 15,-4-2 8-15,1-7-8 16,3 4 0-16,-4-15 0 0,4 5 0 0,-3-5 0 16,3-3 0-16,0-3 0 0,0-6 0 0,0 0 0 0,0 0 0 0,0 0 0 15,0 0 0-15,0 0 0 0,0 0 0 0,0 0 0 16,7 6 0-16,0-1 0 0,-4 1 0 0,8-6 0 15,3 0 0-15,4 6 0 0,-4-6 0 0,3 0 0 16,-3 0 0-16,8 6 0 0,-8 0 0 0,3-6-8 16,4 0 8-16,-3 6 0 0,0-6-20 0,-1 6 2 0,5-3 0 0,-8 0 0 15,3 2 3-15,4-2 1 0,-3 3 0 0,-4 0 0 32,4-6-13-32,3 6-2 0,-7 0-1 0,4-6 0 15,-4 0 2-15,4 0 1 0,-4 0 0 0,0 6 0 16,0-6-110-16,0 0-23 0,4 0-4 0,-1-6 0 0</inkml:trace>
  <inkml:trace contextRef="#ctx0" brushRef="#br0" timeOffset="911.007">6255 5488 997 0,'0'0'21'0,"0"0"5"0,0 0 1 0,0 0 2 0,-7 6-29 0,7-6 0 0,-4 0 0 0,4 0 0 16,0 0 94-16,-7 0 13 16,7 0 2-16,-7 0 1 0,0-6-28 0,0 6-6 0,3-6 0 0,1 0-1 15,-4 0-46-15,7 6-9 0,-7 12-1 0,3 0-1 16,-3-6-18-16,7-6 0 0,-3-6 0 0,3 6 0 15,0 0 0-15,0 0 0 0,-4-12 0 0,1 0 0 16,3 12 16-16,-4-6-1 0,1 1 0 0,3 5 0 16,0 0-27-16,0 0-4 0,0 0-2 0,-4 5 0 15,4-5 6-15,-3 6 0 0,-5 6 1 0,-2-6 0 16,3 6 11-16,0-1 0 0,3 1 0 0,-3 0-8 16,0 3 8-16,0-4 0 0,-4 1 0 0,4 0 0 15,0 3 14-15,0-4-2 0,0-5 0 0,0 6 0 16,0-6 18-16,0 6 3 0,4-3 1 0,-1-4 0 15,-3 1-13-15,7-6-2 0,0 0-1 0,-4 6 0 16,4-6 6-16,0 0 0 0,0 0 1 0,0 0 0 0,0 0-5 16,0 0-2-16,0 0 0 0,0 0 0 0,0 0 14 15,0 6 2-15,4 0 1 0,-1 6 0 16,1-12-52-16,0 6-11 0,3-3-1 0,0 2-1 16,0 1 30-16,3 6 0 0,-3-12-8 0,4 12 8 0,-4-6 0 0,0 0 0 15,4-1 0-15,-4 1 0 0,0 0 0 0,0 0 0 16,0 3 0-16,3-3 0 0,-6-6 0 0,3 6 0 15,-7-6 0-15,7 0 0 0,0 0 0 0,-7 0 0 16,7 0 10-16,-3-6-10 0,3 0 12 0,-4-3-4 16,4 3 0-16,0 0 0 0,4 0-8 0,-4-5 0 0,0 5 9 0,0-12-9 15,0 6 0-15,0-2 8 0,0 2-8 0,4 0 0 16,-4-3 0-16,-4 1 0 0,5 5 0 0,-1-9 0 16,0 7 0-16,0-7 0 0,0-3 0 0,-4 10-8 31,1 5-32-31,-1-6-5 0,1-3-2 0,-1 9 0 0,-3 6 38 0,0 6 9 0,0 0 0 0,0-6 0 31,0 0-53-31,0 0-9 0,0 0-2 0,0 0 0 0,0 0 52 0,0 0 12 0,0 0 0 16,-3 6 0-16,-4-3 0 0,3 3 8 0,1 6 0 15,-1-7-8-15,1 7 0 0,3-6 0 0,0 3-10 0,0 9 10 16,0-7 0-16,0 7 0 0,0-6 0 0,3-1 0 16,1 4 0-16,-1-3 0 0,1 6 0 0,-1-7 0 15,4 4 0-15,-3-3 0 0,-1-6 0 0,5 5 0 16,-5-5 0-16,4 0 0 0,0 0 0 0,0 3 0 15,4-3 0-15,3 0 0 0,-7 0 0 0,-3-1 0 16,6 1-59-16,-3-6-4 0,0 6-1 0</inkml:trace>
  <inkml:trace contextRef="#ctx0" brushRef="#br0" timeOffset="2000.036">7564 5350 906 0,'0'14'25'0,"0"-8"7"0,0 0-32 0,0 0 0 0,0-6 0 0,-4 6 0 15,4-6 94-15,0 0 12 0,-4 6 2 0,1-3 1 16,-1 3 8-16,-3 5 2 0,4 1 0 0,-1-6 0 16,1 6-55-16,3-12-12 0,0 0-1 0,0 6-1 15,-11 6-22-15,8-1-4 0,3 4 0 0,-4 8-1 16,1-8-23-16,-1 3 0 0,4 5 0 0,0-8 0 0,0 9 0 0,4-1 0 0,-4 1 0 16,3 2 0-16,1 3 0 0,-1 4 0 0,8-1 0 15,-8 21 0-15,1-9 17 0,3 0-1 0,-4 0 0 16,4 3 0-16,1-8-25 0,-1-1-6 0,-4 3-1 15,4-15 0-15,0 10 16 0,-3-10 0 0,3-2 0 16,-4-1 0-16,-3-8 0 0,4 3 0 16,-1-7 0-16,-3 1 0 0,4-6 0 0,-4 0 0 0,3 0 0 0,-3-3 0 15,0-3 0-15,0 0 0 0,0 0 0 0,0 0 0 16,0 0 33-16,0 0 10 0,-3-9 1 0,-1 3 1 16,4-6-33-16,-3 0-12 0,-1-2 9 0,1-4-9 15,3 0 0-15,-4 1 0 0,-3-4 0 0,4-2 0 16,-1-7 0-16,-3 10 0 0,4-10 0 0,-4 10 0 15,3-4 8-15,0 7-8 0,-3-7 0 0,4-2 8 16,3-1-8-16,-4 4 0 0,1-7 0 0,-1-2 8 16,1 3-8-16,3-4 0 0,0-8 0 0,-4 3 0 0,-3 0 10 0,7-4 0 15,-3 10 0-15,3-6 0 0,0 8-10 0,0-5-17 16,0 3 4-16,3 5 1 0,-3-2 12 0,0 3 0 16,7-4 0-16,-7 12 0 0,4-8 0 0,-4 8 0 15,3-5 0-15,1 5 0 0,-1 4 0 0,1 2 0 16,-1 0 0-16,-3 0 0 0,4-2 0 0,-1 8 0 15,1 0 0-15,3 0 0 0,-3 0 14 16,3 0-4-16,-4 6-1 0,4 0 0 0,-3 0-9 16,3 0-16-16,3 0 4 0,-3 0 1 0,4 0 11 0,3 6 16 15,0 0-4-15,-3 6-1 0,3-1-11 0,-3 4 0 16,3-3 0-16,-4 0 0 16,1 8-23-16,-1 4-6 0,-3-7-2 0,4 1 0 0,-4 8 6 0,-3-8 1 15,-1-3 0-15,-6 8 0 0,3 1 4 0,-7-4 2 0,3 4 0 16,-3-1 0-16,-4-8 18 15,4-3 0-15,0 6-8 0,-3-7 8 0,-1 1 0 0,1-3 14 0,3 0-2 16,-4 0-1-16,0-4-11 0,4-5 0 0,4 6 0 0,-11-6 0 16,7 0 0-16,0 0 0 0,-1 0 0 0,1 0 0 15,0 0 28-15,0-6 4 0,4 1 1 0,-8-1 0 16,8-6-25-16,-4 6-8 0,3-3 0 0,-3 3 0 16,0-5-24-16,3 5-8 0,-3-6-1 15,4 3-1-15,-4 3-126 0,7 0-26 0,-4-5-5 16</inkml:trace>
  <inkml:trace contextRef="#ctx0" brushRef="#br0" timeOffset="2670.311">8015 5364 1034 0,'0'0'29'0,"-7"0"7"0,0 0-36 0,0 0 0 16,0 0 0-16,0 0 0 0,0 6 47 15,3 0 2-15,1 0 1 0,-4-6 0 0,7 0 7 16,0 0 2-16,-4 6 0 0,1 0 0 16,3 0-23-16,-4 3-4 0,4 2 0 0,0-5-1 15,0 0-8-15,4 6-2 0,-1-6 0 0,-3 3 0 16,0-9-3-16,7 5-1 0,0 1 0 0,0 0 0 0,-7-6-1 0,7 6 0 0,-7-6 0 0,11 6 0 16,-4 0-5-16,0-6-2 0,-7 0 0 0,11 6 0 15,-1-6 34-15,-3 0 6 0,0-6 2 0,0 0 0 16,4 0-31-16,-4-6-5 0,0 4-2 0,0-4 0 15,4 6-13-15,-4-6 0 0,0-6 0 0,0 1 0 16,-4 8 0-16,4-3 0 0,-3 0 0 0,0-2 0 16,-1 5 0-16,1 0 0 0,-4-3-12 0,3-5 12 15,-3 5-53-15,0-3-4 0,-3 9-1 0,-1-5 0 16,1 5 46-16,3-6 12 0,-8 6 0 0,5 0 0 16,-4-3 0-16,0 1 0 0,3 5 0 0,-6 3 0 0,-1 0 0 15,1 0 0-15,-5 0 0 0,1 0 0 0,4-6 22 0,-4 12 6 16,0-6 2-16,-1 6 0 15,5 8-19-15,-1-2-11 0,-3-6 12 0,4 6-12 0,3 5 0 0,3 4 0 16,-3-9 0-16,3 11 0 16,1-8 0-16,-1 8 0 0,1-11 0 0,-1 6 0 15,4 2 0-15,-3-2 0 0,3-6 0 0,0 5 0 16,3-2 0-16,-3-3 0 0,4 5 0 0,3-8 0 0,-4 6 0 0,4 0 0 16,-3 2 0-16,3-5 0 15,0-3 0-15,4 3 0 0,-1-6 0 0,1 5 0 16,-1-5-27-16,5 0-5 0,-1 0-2 0,-4-6 0 15,4 9 34-15,0-9 0 0,4 0 0 0,-4-3 0 16,4-3-58-16,-4 6-5 0,4-12-1 0,-1 6 0 16,-3-11-93-16,4-4-19 0,24-23-4 0,-10 9-1 0</inkml:trace>
  <inkml:trace contextRef="#ctx0" brushRef="#br0" timeOffset="3049.376">8484 4580 832 0,'-10'-6'17'0,"-1"0"4"0,4-6-21 0,0 6 0 0,0 6 0 0,7 0 0 16,-4 0 54-16,4 0 6 0,0 0 2 0,0 0 0 16,-7 0-8-16,7 0-2 0,-3 6 0 0,-4 6 0 15,7-6-4-15,-4 0-2 0,4 5 0 0,4-2 0 16,-4 9 6-16,3-6 0 0,1 5 1 0,-1 1 0 15,1 2-13-15,-1-2-2 0,5 3-1 0,-5 8 0 16,4-11-9-16,0 2-1 0,0 10-1 0,0-1 0 16,0-3-26-16,0 10-19 0,0 2 3 0,0 0 1 15,1 0 42-15,-1 9 8 0,0-2 1 0,0-1 1 0,-4-3-18 0,1-3-4 16,-1 0-1-16,1 3 0 16,3-8-1-16,-4 2 0 0,1-3 0 0,-1-2 0 15,-3 2-1-15,4-3-1 0,-1-11 0 0,1 9 0 0,0-4-11 0,-1-5-16 16,1 2 4-16,3-8 1 0,-4 0 11 15,1-3 0-15,-1-6 0 0,1 2 0 16,-4-5 0-16,3 3 0 0,-3-3 0 0,4 0 0 16,-1 0-53-16,1-5-9 0,3-1-2 0</inkml:trace>
  <inkml:trace contextRef="#ctx0" brushRef="#br0" timeOffset="3305.584">8403 5112 1109 0,'0'0'47'0,"0"0"-38"16,0 0 41-16,0 0 8 0,0 0 2 0,0 0 0 16,0 0 40-16,0 0 8 0,0 0 1 0,4 6 1 15,3-1-44-15,3 1-9 0,1-6-1 0,3 0-1 0,-3 6-27 0,3-6-6 16,0-6-1-16,0 6 0 15,0 6-11-15,4-6-2 0,-1 6-8 0,1-6 12 16,0 6-12-16,-1-6-13 0,1 0 2 0,-4 0 1 16,4 0-138-16,-4 0-28 0</inkml:trace>
  <inkml:trace contextRef="#ctx0" brushRef="#br0" timeOffset="3536.5">9017 5364 1267 0,'0'0'28'0,"0"12"5"0,-4-6 2 0,4 6 1 0,-3 3-36 0,-1 2 0 0,4-5 0 0,-3 0 0 16,3 5 98-16,0-2 13 0,0-9 2 0,0 0 1 15,0-6-67-15,0 12-14 0,0-12-2 0,0 5-1 16,0-5-10-16,0 0-1 0,0 0-1 0,0 0 0 15,0 0-18-15,3-5-16 0,-3-7 4 0,0 0-799 16</inkml:trace>
  <inkml:trace contextRef="#ctx0" brushRef="#br0" timeOffset="3994.862">9123 4488 1690 0,'-4'6'48'0,"1"6"11"0,3 0-47 0,0 0-12 16,0 2 0-16,0 4 0 15,3 0 49-15,1-7 8 0,-4 10 2 0,3-9 0 16,1 5-19-16,3 1-4 0,0-3-1 0,0 8 0 0,0-5-25 0,4 2-10 0,-1-2 8 0,1 6-8 16,-1-4 0-16,-2 4 0 0,2 2 0 0,1 3 0 15,3-2 0-15,-4 2 0 0,-3 7-12 0,4 2 12 16,0-6 0-16,-4 3 0 0,0 4 9 0,0 2-1 15,-4-3-8-15,1 0-10 0,-1 3 10 0,1-2-13 16,-1-4 13-16,-3 3 0 0,0 0 0 0,0-8 0 16,-3 8 0-16,3-3 0 0,-4-2 0 0,1-1 0 15,3 3 0-15,0-2 0 0,-4-4 0 0,4-3 0 16,0-8 0-16,4 6 0 0,-4-13 0 0,0-2 0 16,0-9-9-16,0 0 1 0,3-6 0 0,1-3 0 15,-1-2-39-15,1-16-7 0,-1 4-2 0,1-7-745 16</inkml:trace>
  <inkml:trace contextRef="#ctx0" brushRef="#br0" timeOffset="4267.571">9151 5235 1792 0,'-3'-6'51'0,"3"0"10"16,0 6-49-16,0 0-12 0,0 0 0 0,0 0 0 0,3-11 72 0,1 8 12 16,-4-3 3-16,3 0 0 0,4 6-46 0,0 0-9 0,0 0-1 0,4 6-1 15,-1-6-30-15,1 0 0 0,3 0 0 0,0-6 0 16,0 6 15-16,0 0-3 0,4 0-1 0,-4 0 0 16,0 0-25-16,4 0-5 0,0-6-1 0,-4 6 0 15,0-6-25 1,3 6-6-16,1-6-1 0,-4 6 0 0,4 0-105 15,-4 0-22-15,0 0-4 0</inkml:trace>
  <inkml:trace contextRef="#ctx0" brushRef="#br0" timeOffset="4683.933">9596 5403 1142 0,'0'0'32'0,"0"0"8"0,0 9-32 0,0-9-8 16,3 8 0-16,1-2 0 0,-1-6 38 0,1 6 6 16,-4-6 2-16,7 6 0 0,0-6 14 0,0 6 4 15,0-6 0-15,0 0 0 0,0 0-22 0,0 0-4 16,0 0-1-16,0 0 0 0,4 0-28 0,-4 0-9 16,3 0 0-16,-3-6 0 0,1 0 12 0,-1 0-4 15,0-6 0-15,-4 1-8 16,1 2 20-16,-1-3-2 0,1 6-1 0,-1-6 0 15,-3-2-17-15,0 2 0 0,0 0 0 0,0-5 0 16,-7 5-44-16,4 0-16 0,-4 0-4 0,0-2 0 0,0 2 52 16,-4 6 12-16,0-6 0 0,1-2 0 15,-1 8 0-15,-3 0-12 0,3 6 12 0,-3 0-12 16,4 0 12-16,-1 0 0 0,4 6 9 0,-3 5-9 16,-1 4 9-16,4-3-9 0,0 0 8 0,0 11-8 0,3 4 8 0,1-4-8 0,3 9 8 0,3-2-8 15,-3-4 17-15,7 4-1 0,-3 8-1 0,6-6 0 16,-3-2 0-16,4-1 0 0,0 3 0 0,3 1 0 15,-4-10-6-15,4 7-1 0,1-19 0 0,-1 1 0 16,0-3 0-16,-4 3-8 0,5-6 12 0,-5 0-4 16,4-6-18-16,0-6-4 0,-3 0-1 0</inkml:trace>
  <inkml:trace contextRef="#ctx0" brushRef="#br0" timeOffset="5335.294">10735 5185 1241 0,'-32'-17'25'0,"22"8"8"0,-1 3-33 15,1 0 0-15,-1 0 0 0,-3 0 0 0,3 6 60 0,-3-6 6 0,4 6 1 0,2-6 0 16,-2 6-37-16,-1 0-7 0,4 6-2 15,0 0 0-15,0 0-1 0,0 0 0 0,0 3 0 0,0 3 0 16,-4 5-31-16,4-5-6 0,0 3-2 16,-3 8 0-16,3-11 19 0,-4 11 0 0,4-11 0 0,0 9 0 15,-4-4 48-15,4 1 12 0,0 3 4 0,4-4 0 16,-1-5 0-16,1 3 0 0,3 2 0 0,0-11 0 16,0 6-52-16,0-12-12 0,7 6 0 0,0 0 0 15,3 3 0-15,1-9 0 0,0 0 0 0,-1-3 0 16,4-3 54-16,0 6 8 0,4-6 2 0,0-6 0 15,-1 0-64-15,1 1-28 0,3-4 3 0,-3-3 0 16,-4 6-19-16,0-8-3 0,0 8-1 0,-3-11 0 16,-1 5-56-16,1 0-12 0,-4-2-3 0,3-4 0 15,-6 4 43-15,0 8 9 0,-1-6 2 0,1 7 0 16,-4-4 13-16,0 9 4 0,0 0 0 0,0-6 0 16,0 12 48-16,0 0 9 0,-7 0 3 0,7 0 0 15,-8 0 9-15,8 0 3 0,-7 6 0 0,0 0 0 16,4 3 24-16,-1 3 6 0,1 5 1 0,-1 1 0 15,4-3-27-15,0 8-4 0,0 1-2 0,4 2 0 16,-1-2 33-16,4 5 6 0,0 3 2 0,4-8 0 16,-4 8-50-16,4-8-13 0,-1-4 0 0,1 4 0 0,-1-7 0 0,1-2 0 15,3-3 0-15,-3 0 0 16,3-6-100-16,-4-1-21 0,19-5-5 0,-12 0-1 0</inkml:trace>
  <inkml:trace contextRef="#ctx0" brushRef="#br0" timeOffset="5751.745">11021 5420 1804 0,'0'12'37'0,"0"0"10"0,0 0-38 0,0-4-9 0,0 4 0 0,0 0 0 15,3 6 57-15,1-7 10 0,-1 4 1 0,1 3 1 16,-1-1-55-16,-3-5-14 0,4 0 0 0,-4 3 0 0,3-4 0 15,-3 1 0-15,0-6 0 0,0-6 0 16,0 0 34-16,0 0 4 0,0 0 1 0,0 0 0 16,0 0-22-16,0 0-4 0,0 0-1 0,-7-6 0 15,0 0-12-15,0 6 0 0,4-6 0 0,-4 0 0 16,0-5 0-16,3-1 0 0,1 3 0 0,-1 3-10 16,-3 0 10-16,4-5 0 0,-1 5 0 0,0 0-8 15,4-3 8-15,-3 3-8 0,3 6 8 0,-4-6-8 16,4 0 8-16,0-5 0 0,0-1 10 0,4 6-10 15,-4-9 20-15,0 4-3 0,0-1 0 0,3 0 0 16,-3-6 2-16,4 7 0 0,0-4 0 0,-1 3 0 16,1-6-8-16,3 1-2 0,0 2 0 0,0-8 0 0,0 11-9 0,0-6 0 15,0 4 0-15,0-4 0 0,4 6 0 0,-1 0 0 16,1-2 0-16,-1 8 0 16,-3 0-38-16,4 6-3 0,-1-6-1 0,1 12 0 15,0-6-84-15,-1 0-17 0,4 0-3 0,-3 6-1 16,3 0-43-16,0 0-9 0</inkml:trace>
  <inkml:trace contextRef="#ctx0" brushRef="#br0" timeOffset="6248.631">11550 5397 1616 0,'-18'0'46'0,"1"-3"10"16,3 3-45-16,-4-6-11 0,0 0 0 0,4 6 0 16,0-6 59-16,0 6 9 0,0-6 3 0,3 0 0 15,1 6-30-15,3 0-5 0,0-5-2 0,7 5 0 16,0 0-10-16,0 0-1 0,-8 5-1 0,1 1 0 16,4 6-22-16,-1-6-15 0,4 9 3 0,-3 2 0 15,-1 1 12-15,4-6 16 0,0 5-3 0,0 4-1 16,0-3-12-16,4-4-16 0,-1 1 3 0,-3 6 1 15,4-4 12-15,3 1 0 0,-4 2 0 0,5-2 0 16,-1-3 0-16,-4-6-9 0,4-1 9 0,0-2-8 16,4 0 8-16,-4 0 0 0,3-6 0 0,-2 0 0 15,2 0 0-15,1 0 0 0,-4-6 0 0,3 0 0 16,1-5 12-16,-4-1 5 0,4-3 1 0,-4-3 0 16,3-2-18-16,-3 2 0 0,0 1 0 0,-3-4 0 15,3 3-21-15,-4 1-11 0,1-1-3 0,-1-2 0 0,-3 8 35 16,0-6 0-16,0 6 0 0,0 1 9 0,-3 2-9 0,3 3-11 15,0 0 3-15,0 6 0 0,0 0-9 0,0 0-2 0,0 0 0 0,-4 6 0 16,4 3 10-16,-3 8 9 0,3-5-13 0,0 6 5 16,0 2 8-16,0-2 0 0,3 5 0 15,1-2 0-15,-1 3 0 0,1-1 0 0,0 4 0 0,-1-10 0 16,4 1-20-16,-3-3 2 0,3-4 0 0,-4 1 0 16,4-6 18-16,-3 0 0 0,3 0 0 0,0 0 0 15,0-6-11-15,0 0 2 0,0 0 0 0</inkml:trace>
  <inkml:trace contextRef="#ctx0" brushRef="#br0" timeOffset="6441.107">11815 5388 1568 0,'0'0'32'0,"-4"6"9"16,0-3-33-16,1 3-8 0,3 11 0 0,-4-11 0 15,4 12 41-15,-3-6 7 0,3 2 0 0,0 4 1 16,0 0-10-16,0 2-3 0,3-2 0 0,1-1 0 16,-1 1-28-16,1-6-8 0,0 3 0 0,-1-4 0 15,1 1-20-15,-1-6-8 0,4 6-1 0</inkml:trace>
  <inkml:trace contextRef="#ctx0" brushRef="#br0" timeOffset="6621.648">11815 4962 1288 0,'-8'-6'27'0,"1"6"5"0,7 0-32 0,0 0 0 0,0 0 0 0,0 0 0 15,-7 0-9-15,7 0-9 0,-3 6-2 0</inkml:trace>
  <inkml:trace contextRef="#ctx0" brushRef="#br0" timeOffset="7267.089">12351 5309 1492 0,'0'0'31'0,"-7"0"8"16,0 0-31-16,0 0-8 0,0 0 0 0,-1 6 0 16,-2-6 53-16,3 5 10 0,-4-5 1 0,1 0 1 15,-1 6-5-15,4 0 0 0,-4-3-1 0,1 6 0 0,3 0-11 0,-4 2-1 0,1 1-1 0,-1 0 0 16,4-3-30-16,-4 8-7 0,1-5-1 0,-1 6 0 15,1 0-8-15,6 2 8 0,-3 4-8 0,0-7 8 16,3 4-8-16,1 2 12 0,-1 1-12 0,1-4 12 16,3-2-4-16,-4-6 0 0,4-3 0 0,4-3 0 15,-1-1 0-15,1 1-8 0,3-6 12 0,0 6-4 16,0-6 2-16,4 0 0 0,-1-6 0 0,1 0 0 16,-1-2 8-16,1-1 2 0,3 0 0 0,-3-3 0 15,-1 0-42-15,1 1-8 0,-4-1-2 16,0 3 0-16,-3-3 32 0,-1 1 15 0,1-1-2 0,-4 3 0 15,0 3-13-15,-4 0-16 0,4 6 3 0,0 0 1 16,0 0 3-16,0 0 1 0,-3-3 0 0,3 3 0 16,-7 6 8-16,-1-3-8 0,1 6 8 0,4 3-8 15,-4 5 0-15,3-5 0 0,-3 15 0 0,4-10 0 16,3 10-19-16,-4 2-3 0,4-5-1 0,0 8 0 16,4-3 31-16,-1 4 0 0,1 2 0 0,3-3 0 15,-4 1 0-15,4 2 0 0,0-12 0 0,1 10 0 16,-1-10 19-16,0 10 9 0,0-10 3 0,-4 1 0 15,1 2-50-15,-1-8-9 0,1-4-3 0,-4 10 0 16,0-12 49-16,0 5 10 0,-4 1 1 0,1 3 1 16,-1-10-48-16,1 4-10 0,-4-3-1 0,0 0-1 15,0-1 55-15,-1-5 11 0,1 0 3 0,0 0 0 16,-7 0-31-16,4-6-8 0,-1 0 0 0,-3 0 0 0,0-6 0 16,0-6 0-16,0-5 0 0,-1 2 0 15,1-3-30-15,-3 1-7 0,3-7-2 0,-4-2 0 0,7 2 39 16,-3-8 0-16,0-4 0 0,4 4 0 15,3 0-110-15,0 2-14 0,-1 1-4 0</inkml:trace>
  <inkml:trace contextRef="#ctx0" brushRef="#br0" timeOffset="7837.109">12471 5376 1608 0,'-7'18'45'0,"3"8"11"16,1-8-44-16,-1 8-12 0,4 4 0 0,0-7 0 15,-3 4 40-15,3-4 7 0,0-2 1 0,0 8 0 16,0-11-17-16,0 3-3 0,3-4-1 0,-3 7 0 16,4-15-27-16,-4-1 0 0,0-2 0 0,3 3 0 15,-3-9 0-15,0 0 0 0,0 0 12 0,4-12-4 16,-1 3-8-16,1-2 8 0,-1-7-8 0,1-3 8 16,-1 4-8-16,-3-7 0 0,4-2 0 0,-4 2-11 15,0 1 11-15,0-1 11 0,3 4-3 0,-3-4 0 16,0 7 4-16,4 2 0 0,-4-3 0 0,3 6 0 0,1 1-4 0,-4 5 0 15,0 6 0-15,0 0 0 0,0 0-8 0,0 0 0 16,3-3 0-16,-3 3 0 0,8 0 0 0,-8 0 0 0,3 0 0 16,4 0 0-16,0 0-11 0,0 0 11 0,0 0-8 0,0 0 8 15,4 0-16-15,-1 0 1 0,1 3 1 16,3 3 0-16,0 3-4 0,0-1-1 16,0-2 0-16,1 6 0 0,-5 0-25 0,4 2-6 15,-3 4-1-15,-4 0 0 0,0-1 31 0,-3 1 7 16,3 8 1-16,-7-5 0 0,3 3 12 15,-3-1 0-15,0 4 12 0,-3 2-12 0,3-6 27 0,-4 4-2 0,1-4 0 0,-5-2 0 16,8 3 13-16,-3-13 2 0,3 1 1 0,0-3 0 16,0-9-25-16,0 0-4 0,0 0-2 0,0 0 0 15,3-3-10-15,1-3 0 0,3-6 0 0,-3 1 0 16,3-1-148-16,0-6-21 0</inkml:trace>
  <inkml:trace contextRef="#ctx0" brushRef="#br0" timeOffset="9186.936">12968 5450 955 0,'0'0'27'0,"-7"6"6"0,0-3-33 0,3 0 0 0,-3-1 0 0,0 4 0 15,7-6 59-15,-3 6 5 0,-4 6 0 0,3-6 1 16,1 6-29-16,-1-7-7 0,4 1-1 0,-3 3 0 15,3-3 0-15,3 0 0 0,-3 6 0 0,4-6 0 16,3 5-4-16,0-5-2 0,0 0 0 0,3-3 0 16,1-3 11-16,3 0 3 0,0-3 0 0,4-3 0 15,0 0 20-15,3-5 5 0,0-1 1 0,0 3 0 16,0-3-30-16,-3 0-7 0,-1 1-1 0,1-1 0 16,-7-3 6-16,3 4 1 0,-7-1 0 0,3 0 0 15,-2 0-12-15,-5 6-3 0,4-5 0 0,-3-1 0 16,-4 9-8-16,3-9-8 0,-3 6 9 0,0 0-9 15,0 0 0-15,-3-8 0 0,3 8 0 0,-4 0 0 16,1 3 0-16,3 3 0 0,-7-3 0 0,-4 3 0 16,4 0-28-16,-4 0-6 0,1 0-1 0,-4 3 0 15,-1 0 14-15,1 6 2 0,0 3 1 0,-3-1 0 16,-1 1 8-16,0 3 2 0,1 2 0 0,-1 1 0 16,4 0 8-16,0 8 0 0,3 4 0 0,1-10 0 15,-1 4 0-15,4-1 0 0,0 4 0 0,3-4 0 16,1 4 0-16,3-10 0 0,0 7 0 0,3-7 0 0,1 4 14 15,0-3-2-15,-1-7 0 0,4 4 0 0,0 3-4 16,4-12 0-16,3 5-8 0,-4-5 12 0,1 0-12 0,3 0 9 0,4-6-9 16,-4 0 8-1,7 0-78-15,0-6-16 0,0-6-3 0</inkml:trace>
  <inkml:trace contextRef="#ctx0" brushRef="#br0" timeOffset="9491.256">13042 5091 1250 0,'7'-3'52'15,"-3"3"-41"1,3-3 42-16,0 3 9 0,0 0 2 0,4-6 0 16,-1 0 8-16,4-5 1 0,4 5 1 0,-1-6 0 15,1-6-14-15,3 4-2 0,4 2-1 0,0-12 0 16,-1 10-40-16,-2-4-8 0,2-5-1 0,1 2-8 16,-4-3 0-16,0 7 0 0,-3-10 0 0,0 10 0 15,-4-1-74-15,-4 3-18 0,1 4-4 0</inkml:trace>
  <inkml:trace contextRef="#ctx0" brushRef="#br0" timeOffset="9939.134">13402 5420 1280 0,'0'0'36'0,"4"6"8"0,-4 0-35 0,3 0-9 0,1 0 0 0,-1 0 0 16,4 0 76-16,0-3 12 0,0 0 4 0,4-1 0 16,-1-2-48-16,1-2-10 0,3 2-2 0,0-3 0 15,-3-6-32-15,3 3 0 0,0-6 0 0,-3 0 0 16,3-5 32-16,0 2-1 0,-4 3 0 0,-2-5 0 15,-1-4-56-15,0 9-11 0,-4-5-3 0,1-1 0 16,-4 0-13-16,-4 4-4 0,4 2 0 0,-7 0 0 16,4 6 20-16,-1-8 3 0,-3 8 1 0,7 6 0 15,0 0 0-15,0 0 0 0,-11 0 0 0,4 3 0 16,-3 0 51-16,-1 5 10 0,-3 4 3 0,4 0 0 16,-5 11 6-16,1-2 2 0,0 3 0 0,-3 2 0 15,2 3 16-15,5-2 3 0,-4 8 1 0,3-5 0 16,4 2-20-16,0 3-4 0,0 3-1 0,3-5 0 15,4-4-21-15,4-2-4 0,-1-4-1 0,1 1 0 0,7-4 4 16,-4 4 1-16,7-13 0 0,-4 7 0 0,4-3-14 0,4-3 9 16,0-1-9-16,-4 1 8 15,7-3-84-15,-3-6-18 0,3 0-3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10/23/2024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mercredi, le vingt-trois octobre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D1A7-17E3-4C11-AAB2-3E998DA4243A}"/>
              </a:ext>
            </a:extLst>
          </p:cNvPr>
          <p:cNvSpPr>
            <a:spLocks noGrp="1"/>
          </p:cNvSpPr>
          <p:nvPr>
            <p:ph type="title"/>
          </p:nvPr>
        </p:nvSpPr>
        <p:spPr/>
        <p:txBody>
          <a:bodyPr>
            <a:normAutofit/>
          </a:bodyPr>
          <a:lstStyle/>
          <a:p>
            <a:pPr algn="ctr"/>
            <a:r>
              <a:rPr lang="en-US" sz="2800" b="1" dirty="0" err="1"/>
              <a:t>une</a:t>
            </a:r>
            <a:r>
              <a:rPr lang="en-US" sz="2800" b="1" dirty="0"/>
              <a:t> </a:t>
            </a:r>
            <a:r>
              <a:rPr lang="en-US" sz="2800" b="1" dirty="0" err="1"/>
              <a:t>médecine</a:t>
            </a:r>
            <a:endParaRPr lang="en-US" sz="2800" b="1" dirty="0"/>
          </a:p>
        </p:txBody>
      </p:sp>
      <p:pic>
        <p:nvPicPr>
          <p:cNvPr id="4" name="Content Placeholder 3">
            <a:extLst>
              <a:ext uri="{FF2B5EF4-FFF2-40B4-BE49-F238E27FC236}">
                <a16:creationId xmlns:a16="http://schemas.microsoft.com/office/drawing/2014/main" id="{DF4BD8C2-E766-4E0E-9128-C2A32D0732E3}"/>
              </a:ext>
            </a:extLst>
          </p:cNvPr>
          <p:cNvPicPr>
            <a:picLocks noGrp="1" noChangeAspect="1"/>
          </p:cNvPicPr>
          <p:nvPr>
            <p:ph idx="1"/>
          </p:nvPr>
        </p:nvPicPr>
        <p:blipFill>
          <a:blip r:embed="rId2"/>
          <a:stretch>
            <a:fillRect/>
          </a:stretch>
        </p:blipFill>
        <p:spPr>
          <a:xfrm>
            <a:off x="3920989" y="1913283"/>
            <a:ext cx="4130950" cy="3965713"/>
          </a:xfrm>
          <a:prstGeom prst="rect">
            <a:avLst/>
          </a:prstGeom>
        </p:spPr>
      </p:pic>
    </p:spTree>
    <p:extLst>
      <p:ext uri="{BB962C8B-B14F-4D97-AF65-F5344CB8AC3E}">
        <p14:creationId xmlns:p14="http://schemas.microsoft.com/office/powerpoint/2010/main" val="198114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A4AE-590C-419D-B454-8835FF5DEE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3BE1E4-EEF4-4FEE-A1F0-61565B88D49C}"/>
              </a:ext>
            </a:extLst>
          </p:cNvPr>
          <p:cNvSpPr>
            <a:spLocks noGrp="1"/>
          </p:cNvSpPr>
          <p:nvPr>
            <p:ph idx="1"/>
          </p:nvPr>
        </p:nvSpPr>
        <p:spPr/>
        <p:txBody>
          <a:bodyPr/>
          <a:lstStyle/>
          <a:p>
            <a:pPr marL="0" indent="0">
              <a:buNone/>
            </a:pPr>
            <a:endParaRPr lang="en-US" u="sng" dirty="0"/>
          </a:p>
          <a:p>
            <a:pPr marL="0" indent="0">
              <a:buNone/>
            </a:pPr>
            <a:r>
              <a:rPr lang="en-US" u="sng" dirty="0"/>
              <a:t>(Proper noun) is a (profession).  (S)he is (adjective) and (s)he she is (preposition) (proper noun) who is a(n) (adjective) (profession).</a:t>
            </a:r>
          </a:p>
        </p:txBody>
      </p:sp>
    </p:spTree>
    <p:extLst>
      <p:ext uri="{BB962C8B-B14F-4D97-AF65-F5344CB8AC3E}">
        <p14:creationId xmlns:p14="http://schemas.microsoft.com/office/powerpoint/2010/main" val="364586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205299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0043"/>
          </a:xfrm>
        </p:spPr>
        <p:txBody>
          <a:bodyPr>
            <a:normAutofit/>
          </a:bodyPr>
          <a:lstStyle/>
          <a:p>
            <a:pPr algn="ctr"/>
            <a:r>
              <a:rPr lang="en-US" sz="2800" b="1" dirty="0"/>
              <a:t>Billet de sortie</a:t>
            </a:r>
          </a:p>
        </p:txBody>
      </p:sp>
      <p:sp>
        <p:nvSpPr>
          <p:cNvPr id="3" name="Content Placeholder 2"/>
          <p:cNvSpPr>
            <a:spLocks noGrp="1"/>
          </p:cNvSpPr>
          <p:nvPr>
            <p:ph idx="1"/>
          </p:nvPr>
        </p:nvSpPr>
        <p:spPr>
          <a:xfrm>
            <a:off x="974125" y="1677344"/>
            <a:ext cx="10515600"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The little spider is between two elephants. She is scared.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87C8E3B-DA0B-4298-BC26-97ACA063C305}"/>
                  </a:ext>
                </a:extLst>
              </p14:cNvPr>
              <p14:cNvContentPartPr/>
              <p14:nvPr/>
            </p14:nvContentPartPr>
            <p14:xfrm>
              <a:off x="1900080" y="1615680"/>
              <a:ext cx="3001320" cy="665280"/>
            </p14:xfrm>
          </p:contentPart>
        </mc:Choice>
        <mc:Fallback>
          <p:pic>
            <p:nvPicPr>
              <p:cNvPr id="4" name="Ink 3">
                <a:extLst>
                  <a:ext uri="{FF2B5EF4-FFF2-40B4-BE49-F238E27FC236}">
                    <a16:creationId xmlns:a16="http://schemas.microsoft.com/office/drawing/2014/main" id="{487C8E3B-DA0B-4298-BC26-97ACA063C305}"/>
                  </a:ext>
                </a:extLst>
              </p:cNvPr>
              <p:cNvPicPr/>
              <p:nvPr/>
            </p:nvPicPr>
            <p:blipFill>
              <a:blip r:embed="rId3"/>
              <a:stretch>
                <a:fillRect/>
              </a:stretch>
            </p:blipFill>
            <p:spPr>
              <a:xfrm>
                <a:off x="1890720" y="1606320"/>
                <a:ext cx="3020040" cy="684000"/>
              </a:xfrm>
              <a:prstGeom prst="rect">
                <a:avLst/>
              </a:prstGeom>
            </p:spPr>
          </p:pic>
        </mc:Fallback>
      </mc:AlternateContent>
    </p:spTree>
    <p:extLst>
      <p:ext uri="{BB962C8B-B14F-4D97-AF65-F5344CB8AC3E}">
        <p14:creationId xmlns:p14="http://schemas.microsoft.com/office/powerpoint/2010/main" val="157074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p>
        </p:txBody>
      </p:sp>
      <p:sp>
        <p:nvSpPr>
          <p:cNvPr id="3" name="Content Placeholder 2"/>
          <p:cNvSpPr>
            <a:spLocks noGrp="1"/>
          </p:cNvSpPr>
          <p:nvPr>
            <p:ph idx="1"/>
          </p:nvPr>
        </p:nvSpPr>
        <p:spPr>
          <a:xfrm>
            <a:off x="838200" y="1597025"/>
            <a:ext cx="10515600" cy="4351338"/>
          </a:xfrm>
        </p:spPr>
        <p:txBody>
          <a:bodyPr/>
          <a:lstStyle/>
          <a:p>
            <a:pPr marL="0" indent="0">
              <a:buNone/>
            </a:pPr>
            <a:endParaRPr lang="en-US" dirty="0"/>
          </a:p>
          <a:p>
            <a:pPr marL="0" indent="0">
              <a:buNone/>
            </a:pPr>
            <a:endParaRPr lang="en-US" dirty="0"/>
          </a:p>
          <a:p>
            <a:pPr marL="0" indent="0">
              <a:buNone/>
            </a:pPr>
            <a:r>
              <a:rPr lang="en-US" dirty="0"/>
              <a:t>Write a sentence which describes the person sitting to your left and the person sitting to your right. Your description must use the French words for “to the right” and “to the left.”</a:t>
            </a:r>
          </a:p>
          <a:p>
            <a:pPr marL="0" indent="0">
              <a:buNone/>
            </a:pPr>
            <a:endParaRPr lang="en-US" dirty="0"/>
          </a:p>
          <a:p>
            <a:pPr marL="0" indent="0">
              <a:buNone/>
            </a:pPr>
            <a:r>
              <a:rPr lang="en-US" dirty="0"/>
              <a:t>THERE ARE PEOPLE TO YOUR RIGHT AND TO YOUR LEFT, WHETHER OR NOT YOU CAN EASILY SEE THEM!</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4BCB5E9-F28C-4461-9152-EDDE6BC5B448}"/>
                  </a:ext>
                </a:extLst>
              </p14:cNvPr>
              <p14:cNvContentPartPr/>
              <p14:nvPr/>
            </p14:nvContentPartPr>
            <p14:xfrm>
              <a:off x="941040" y="211320"/>
              <a:ext cx="10527480" cy="2504520"/>
            </p14:xfrm>
          </p:contentPart>
        </mc:Choice>
        <mc:Fallback>
          <p:pic>
            <p:nvPicPr>
              <p:cNvPr id="4" name="Ink 3">
                <a:extLst>
                  <a:ext uri="{FF2B5EF4-FFF2-40B4-BE49-F238E27FC236}">
                    <a16:creationId xmlns:a16="http://schemas.microsoft.com/office/drawing/2014/main" id="{54BCB5E9-F28C-4461-9152-EDDE6BC5B448}"/>
                  </a:ext>
                </a:extLst>
              </p:cNvPr>
              <p:cNvPicPr/>
              <p:nvPr/>
            </p:nvPicPr>
            <p:blipFill>
              <a:blip r:embed="rId3"/>
              <a:stretch>
                <a:fillRect/>
              </a:stretch>
            </p:blipFill>
            <p:spPr>
              <a:xfrm>
                <a:off x="931680" y="201960"/>
                <a:ext cx="10546200" cy="2523240"/>
              </a:xfrm>
              <a:prstGeom prst="rect">
                <a:avLst/>
              </a:prstGeom>
            </p:spPr>
          </p:pic>
        </mc:Fallback>
      </mc:AlternateContent>
    </p:spTree>
    <p:extLst>
      <p:ext uri="{BB962C8B-B14F-4D97-AF65-F5344CB8AC3E}">
        <p14:creationId xmlns:p14="http://schemas.microsoft.com/office/powerpoint/2010/main" val="324801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r>
              <a:rPr lang="fr-FR" dirty="0"/>
              <a:t>mercredi, le vingt-trois octobre</a:t>
            </a:r>
          </a:p>
          <a:p>
            <a:pPr marL="0" indent="0" algn="ctr">
              <a:buNone/>
            </a:pPr>
            <a:endParaRPr lang="fr-FR" dirty="0"/>
          </a:p>
          <a:p>
            <a:pPr marL="0" indent="0" algn="ctr">
              <a:buNone/>
            </a:pPr>
            <a:r>
              <a:rPr lang="fr-FR" dirty="0"/>
              <a:t>un moment de culture francophone</a:t>
            </a:r>
          </a:p>
          <a:p>
            <a:pPr marL="0" indent="0" algn="ctr">
              <a:buNone/>
            </a:pPr>
            <a:r>
              <a:rPr lang="fr-FR" dirty="0"/>
              <a:t>la révision </a:t>
            </a:r>
          </a:p>
          <a:p>
            <a:pPr marL="0" indent="0" algn="ctr">
              <a:buNone/>
            </a:pPr>
            <a:r>
              <a:rPr lang="fr-FR" dirty="0"/>
              <a:t>les adjectifs possessifs / les adjectifs descriptifs </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20911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334"/>
          </a:xfrm>
        </p:spPr>
        <p:txBody>
          <a:bodyPr>
            <a:normAutofit/>
          </a:bodyPr>
          <a:lstStyle/>
          <a:p>
            <a:pPr algn="ctr"/>
            <a:r>
              <a:rPr lang="en-US" sz="3200" b="1" dirty="0"/>
              <a:t>Pourquoi </a:t>
            </a:r>
            <a:r>
              <a:rPr lang="en-US" sz="3200" b="1" dirty="0" err="1"/>
              <a:t>tombons</a:t>
            </a:r>
            <a:r>
              <a:rPr lang="en-US" sz="3200" b="1" dirty="0"/>
              <a:t>-nous?</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Nous </a:t>
            </a:r>
            <a:r>
              <a:rPr lang="en-US" sz="4000" dirty="0" err="1"/>
              <a:t>tombons</a:t>
            </a:r>
            <a:r>
              <a:rPr lang="en-US" sz="4000" dirty="0"/>
              <a:t> pour </a:t>
            </a:r>
            <a:r>
              <a:rPr lang="en-US" sz="4000" dirty="0" err="1"/>
              <a:t>apprendre</a:t>
            </a:r>
            <a:r>
              <a:rPr lang="en-US" sz="4000" dirty="0"/>
              <a:t> comment se lever.</a:t>
            </a:r>
          </a:p>
        </p:txBody>
      </p:sp>
      <p:pic>
        <p:nvPicPr>
          <p:cNvPr id="6" name="Picture 5"/>
          <p:cNvPicPr>
            <a:picLocks noChangeAspect="1"/>
          </p:cNvPicPr>
          <p:nvPr/>
        </p:nvPicPr>
        <p:blipFill>
          <a:blip r:embed="rId2"/>
          <a:stretch>
            <a:fillRect/>
          </a:stretch>
        </p:blipFill>
        <p:spPr>
          <a:xfrm>
            <a:off x="5314950" y="1966912"/>
            <a:ext cx="1562100" cy="2924175"/>
          </a:xfrm>
          <a:prstGeom prst="rect">
            <a:avLst/>
          </a:prstGeom>
        </p:spPr>
      </p:pic>
    </p:spTree>
    <p:extLst>
      <p:ext uri="{BB962C8B-B14F-4D97-AF65-F5344CB8AC3E}">
        <p14:creationId xmlns:p14="http://schemas.microsoft.com/office/powerpoint/2010/main" val="27126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err="1">
                <a:solidFill>
                  <a:srgbClr val="FF0000"/>
                </a:solidFill>
              </a:rPr>
              <a:t>Sommes</a:t>
            </a:r>
            <a:r>
              <a:rPr lang="en-US" dirty="0">
                <a:solidFill>
                  <a:srgbClr val="FF0000"/>
                </a:solidFill>
              </a:rPr>
              <a:t>-nous </a:t>
            </a:r>
            <a:r>
              <a:rPr lang="en-US" dirty="0" err="1">
                <a:solidFill>
                  <a:srgbClr val="FF0000"/>
                </a:solidFill>
              </a:rPr>
              <a:t>prêts</a:t>
            </a:r>
            <a:r>
              <a:rPr lang="en-US" dirty="0">
                <a:solidFill>
                  <a:srgbClr val="FF0000"/>
                </a:solidFill>
              </a:rPr>
              <a:t>?</a:t>
            </a:r>
          </a:p>
          <a:p>
            <a:pPr marL="0" indent="0" algn="ctr">
              <a:buNone/>
            </a:pPr>
            <a:endParaRPr lang="en-US" dirty="0"/>
          </a:p>
          <a:p>
            <a:pPr marL="0" indent="0" algn="ctr">
              <a:buNone/>
            </a:pPr>
            <a:r>
              <a:rPr lang="en-US" dirty="0">
                <a:solidFill>
                  <a:srgbClr val="002060"/>
                </a:solidFill>
              </a:rPr>
              <a:t>Nous </a:t>
            </a:r>
            <a:r>
              <a:rPr lang="en-US" dirty="0" err="1">
                <a:solidFill>
                  <a:srgbClr val="002060"/>
                </a:solidFill>
              </a:rPr>
              <a:t>sommes</a:t>
            </a:r>
            <a:r>
              <a:rPr lang="en-US" dirty="0">
                <a:solidFill>
                  <a:srgbClr val="002060"/>
                </a:solidFill>
              </a:rPr>
              <a:t> </a:t>
            </a:r>
            <a:r>
              <a:rPr lang="en-US" dirty="0" err="1">
                <a:solidFill>
                  <a:srgbClr val="002060"/>
                </a:solidFill>
              </a:rPr>
              <a:t>prêts</a:t>
            </a:r>
            <a:r>
              <a:rPr lang="en-US" dirty="0">
                <a:solidFill>
                  <a:srgbClr val="002060"/>
                </a:solidFill>
              </a:rPr>
              <a:t> !</a:t>
            </a:r>
          </a:p>
        </p:txBody>
      </p:sp>
    </p:spTree>
    <p:extLst>
      <p:ext uri="{BB962C8B-B14F-4D97-AF65-F5344CB8AC3E}">
        <p14:creationId xmlns:p14="http://schemas.microsoft.com/office/powerpoint/2010/main" val="13783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r-FR" sz="2800" b="1" dirty="0"/>
              <a:t>Paul van Haver, </a:t>
            </a:r>
            <a:r>
              <a:rPr lang="fr-FR" sz="2800" b="1" dirty="0" err="1"/>
              <a:t>known</a:t>
            </a:r>
            <a:r>
              <a:rPr lang="fr-FR" sz="2800" b="1" dirty="0"/>
              <a:t> as </a:t>
            </a:r>
            <a:r>
              <a:rPr lang="fr-FR" sz="2800" b="1" dirty="0" err="1"/>
              <a:t>Stromae</a:t>
            </a:r>
            <a:r>
              <a:rPr lang="fr-FR" sz="2800" b="1" dirty="0"/>
              <a:t>, </a:t>
            </a:r>
            <a:r>
              <a:rPr lang="fr-FR" sz="2800" b="1" dirty="0" err="1"/>
              <a:t>is</a:t>
            </a:r>
            <a:r>
              <a:rPr lang="fr-FR" sz="2800" b="1" dirty="0"/>
              <a:t> a « rap » singer </a:t>
            </a:r>
            <a:r>
              <a:rPr lang="fr-FR" sz="2800" b="1" dirty="0" err="1"/>
              <a:t>who</a:t>
            </a:r>
            <a:r>
              <a:rPr lang="fr-FR" sz="2800" b="1" dirty="0"/>
              <a:t> </a:t>
            </a:r>
            <a:r>
              <a:rPr lang="fr-FR" sz="2800" b="1" dirty="0" err="1"/>
              <a:t>was</a:t>
            </a:r>
            <a:r>
              <a:rPr lang="fr-FR" sz="2800" b="1" dirty="0"/>
              <a:t> </a:t>
            </a:r>
            <a:r>
              <a:rPr lang="fr-FR" sz="2800" b="1" dirty="0" err="1"/>
              <a:t>born</a:t>
            </a:r>
            <a:r>
              <a:rPr lang="fr-FR" sz="2800" b="1" dirty="0"/>
              <a:t> in Brussels to a </a:t>
            </a:r>
            <a:r>
              <a:rPr lang="fr-FR" sz="2800" b="1" dirty="0" err="1"/>
              <a:t>Rwandan</a:t>
            </a:r>
            <a:r>
              <a:rPr lang="fr-FR" sz="2800" b="1" dirty="0"/>
              <a:t> </a:t>
            </a:r>
            <a:r>
              <a:rPr lang="fr-FR" sz="2800" b="1" dirty="0" err="1"/>
              <a:t>father</a:t>
            </a:r>
            <a:r>
              <a:rPr lang="fr-FR" sz="2800" b="1" dirty="0"/>
              <a:t> and a </a:t>
            </a:r>
            <a:r>
              <a:rPr lang="fr-FR" sz="2800" b="1" dirty="0" err="1"/>
              <a:t>Belgian</a:t>
            </a:r>
            <a:r>
              <a:rPr lang="fr-FR" sz="2800" b="1" dirty="0"/>
              <a:t> </a:t>
            </a:r>
            <a:r>
              <a:rPr lang="fr-FR" sz="2800" b="1" dirty="0" err="1"/>
              <a:t>mother</a:t>
            </a:r>
            <a:r>
              <a:rPr lang="fr-FR" sz="2800" b="1" dirty="0"/>
              <a:t>.</a:t>
            </a:r>
            <a:endParaRPr lang="en-US" sz="2800" b="1" dirty="0"/>
          </a:p>
        </p:txBody>
      </p:sp>
      <p:pic>
        <p:nvPicPr>
          <p:cNvPr id="7" name="Content Placeholder 6"/>
          <p:cNvPicPr>
            <a:picLocks noGrp="1" noChangeAspect="1"/>
          </p:cNvPicPr>
          <p:nvPr>
            <p:ph sz="half" idx="1"/>
          </p:nvPr>
        </p:nvPicPr>
        <p:blipFill>
          <a:blip r:embed="rId2"/>
          <a:stretch>
            <a:fillRect/>
          </a:stretch>
        </p:blipFill>
        <p:spPr>
          <a:xfrm>
            <a:off x="1511642" y="2708830"/>
            <a:ext cx="3834716" cy="2584928"/>
          </a:xfrm>
          <a:prstGeom prst="rect">
            <a:avLst/>
          </a:prstGeom>
        </p:spPr>
      </p:pic>
      <p:pic>
        <p:nvPicPr>
          <p:cNvPr id="8" name="Content Placeholder 7"/>
          <p:cNvPicPr>
            <a:picLocks noGrp="1" noChangeAspect="1"/>
          </p:cNvPicPr>
          <p:nvPr>
            <p:ph sz="half" idx="2"/>
          </p:nvPr>
        </p:nvPicPr>
        <p:blipFill>
          <a:blip r:embed="rId3"/>
          <a:stretch>
            <a:fillRect/>
          </a:stretch>
        </p:blipFill>
        <p:spPr>
          <a:xfrm>
            <a:off x="7187047" y="2339990"/>
            <a:ext cx="3151905" cy="332260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25B483-2B9C-4595-A901-7D48055C5B98}"/>
                  </a:ext>
                </a:extLst>
              </p14:cNvPr>
              <p14:cNvContentPartPr/>
              <p14:nvPr/>
            </p14:nvContentPartPr>
            <p14:xfrm>
              <a:off x="3726000" y="1436040"/>
              <a:ext cx="2607840" cy="824760"/>
            </p14:xfrm>
          </p:contentPart>
        </mc:Choice>
        <mc:Fallback>
          <p:pic>
            <p:nvPicPr>
              <p:cNvPr id="2" name="Ink 1">
                <a:extLst>
                  <a:ext uri="{FF2B5EF4-FFF2-40B4-BE49-F238E27FC236}">
                    <a16:creationId xmlns:a16="http://schemas.microsoft.com/office/drawing/2014/main" id="{AA25B483-2B9C-4595-A901-7D48055C5B98}"/>
                  </a:ext>
                </a:extLst>
              </p:cNvPr>
              <p:cNvPicPr/>
              <p:nvPr/>
            </p:nvPicPr>
            <p:blipFill>
              <a:blip r:embed="rId5"/>
              <a:stretch>
                <a:fillRect/>
              </a:stretch>
            </p:blipFill>
            <p:spPr>
              <a:xfrm>
                <a:off x="3716640" y="1426680"/>
                <a:ext cx="2626560" cy="843480"/>
              </a:xfrm>
              <a:prstGeom prst="rect">
                <a:avLst/>
              </a:prstGeom>
            </p:spPr>
          </p:pic>
        </mc:Fallback>
      </mc:AlternateContent>
    </p:spTree>
    <p:extLst>
      <p:ext uri="{BB962C8B-B14F-4D97-AF65-F5344CB8AC3E}">
        <p14:creationId xmlns:p14="http://schemas.microsoft.com/office/powerpoint/2010/main" val="159998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pp. 108 - 109</a:t>
            </a:r>
            <a:br>
              <a:rPr lang="en-US" b="1" dirty="0"/>
            </a:br>
            <a:r>
              <a:rPr lang="en-US" b="1" dirty="0"/>
              <a:t>un croquembouche</a:t>
            </a:r>
          </a:p>
        </p:txBody>
      </p:sp>
      <p:pic>
        <p:nvPicPr>
          <p:cNvPr id="4" name="Content Placeholder 3"/>
          <p:cNvPicPr>
            <a:picLocks noGrp="1" noChangeAspect="1"/>
          </p:cNvPicPr>
          <p:nvPr>
            <p:ph idx="1"/>
          </p:nvPr>
        </p:nvPicPr>
        <p:blipFill>
          <a:blip r:embed="rId2"/>
          <a:stretch>
            <a:fillRect/>
          </a:stretch>
        </p:blipFill>
        <p:spPr>
          <a:xfrm>
            <a:off x="3810000" y="2229644"/>
            <a:ext cx="3580605" cy="3580605"/>
          </a:xfrm>
          <a:prstGeom prst="rect">
            <a:avLst/>
          </a:prstGeom>
        </p:spPr>
      </p:pic>
    </p:spTree>
    <p:extLst>
      <p:ext uri="{BB962C8B-B14F-4D97-AF65-F5344CB8AC3E}">
        <p14:creationId xmlns:p14="http://schemas.microsoft.com/office/powerpoint/2010/main" val="415949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67916" y="2118946"/>
            <a:ext cx="4389934" cy="3672254"/>
          </a:xfrm>
          <a:prstGeom prst="rect">
            <a:avLst/>
          </a:prstGeom>
        </p:spPr>
      </p:pic>
      <p:pic>
        <p:nvPicPr>
          <p:cNvPr id="5" name="Picture 4"/>
          <p:cNvPicPr>
            <a:picLocks noChangeAspect="1"/>
          </p:cNvPicPr>
          <p:nvPr/>
        </p:nvPicPr>
        <p:blipFill>
          <a:blip r:embed="rId3"/>
          <a:stretch>
            <a:fillRect/>
          </a:stretch>
        </p:blipFill>
        <p:spPr>
          <a:xfrm>
            <a:off x="6950127" y="2609850"/>
            <a:ext cx="4122295" cy="2743200"/>
          </a:xfrm>
          <a:prstGeom prst="rect">
            <a:avLst/>
          </a:prstGeom>
        </p:spPr>
      </p:pic>
    </p:spTree>
    <p:extLst>
      <p:ext uri="{BB962C8B-B14F-4D97-AF65-F5344CB8AC3E}">
        <p14:creationId xmlns:p14="http://schemas.microsoft.com/office/powerpoint/2010/main" val="6890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un </a:t>
            </a:r>
            <a:r>
              <a:rPr lang="en-US" sz="2800" b="1" dirty="0" err="1"/>
              <a:t>médecin</a:t>
            </a:r>
            <a:r>
              <a:rPr lang="en-US" sz="2800" b="1" dirty="0"/>
              <a:t>  </a:t>
            </a:r>
          </a:p>
        </p:txBody>
      </p:sp>
      <p:pic>
        <p:nvPicPr>
          <p:cNvPr id="4" name="Content Placeholder 3"/>
          <p:cNvPicPr>
            <a:picLocks noGrp="1" noChangeAspect="1"/>
          </p:cNvPicPr>
          <p:nvPr>
            <p:ph idx="1"/>
          </p:nvPr>
        </p:nvPicPr>
        <p:blipFill>
          <a:blip r:embed="rId2"/>
          <a:stretch>
            <a:fillRect/>
          </a:stretch>
        </p:blipFill>
        <p:spPr>
          <a:xfrm>
            <a:off x="1466850" y="1753394"/>
            <a:ext cx="4114005" cy="4114005"/>
          </a:xfrm>
          <a:prstGeom prst="rect">
            <a:avLst/>
          </a:prstGeom>
        </p:spPr>
      </p:pic>
      <p:pic>
        <p:nvPicPr>
          <p:cNvPr id="5" name="Picture 4"/>
          <p:cNvPicPr>
            <a:picLocks noChangeAspect="1"/>
          </p:cNvPicPr>
          <p:nvPr/>
        </p:nvPicPr>
        <p:blipFill>
          <a:blip r:embed="rId3"/>
          <a:stretch>
            <a:fillRect/>
          </a:stretch>
        </p:blipFill>
        <p:spPr>
          <a:xfrm>
            <a:off x="6686551" y="1866900"/>
            <a:ext cx="4000498" cy="4000498"/>
          </a:xfrm>
          <a:prstGeom prst="rect">
            <a:avLst/>
          </a:prstGeom>
        </p:spPr>
      </p:pic>
    </p:spTree>
    <p:extLst>
      <p:ext uri="{BB962C8B-B14F-4D97-AF65-F5344CB8AC3E}">
        <p14:creationId xmlns:p14="http://schemas.microsoft.com/office/powerpoint/2010/main" val="347241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45870</TotalTime>
  <Words>212</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Bonjour!</vt:lpstr>
      <vt:lpstr>Travail de cloche</vt:lpstr>
      <vt:lpstr>Bonjour!</vt:lpstr>
      <vt:lpstr>Pourquoi tombons-nous?</vt:lpstr>
      <vt:lpstr>PowerPoint Presentation</vt:lpstr>
      <vt:lpstr>Paul van Haver, known as Stromae, is a « rap » singer who was born in Brussels to a Rwandan father and a Belgian mother.</vt:lpstr>
      <vt:lpstr>pp. 108 - 109 un croquembouche</vt:lpstr>
      <vt:lpstr>PowerPoint Presentation</vt:lpstr>
      <vt:lpstr>un médecin  </vt:lpstr>
      <vt:lpstr>une médecine</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647</cp:revision>
  <cp:lastPrinted>2017-09-11T13:53:50Z</cp:lastPrinted>
  <dcterms:created xsi:type="dcterms:W3CDTF">2016-10-03T16:25:09Z</dcterms:created>
  <dcterms:modified xsi:type="dcterms:W3CDTF">2024-10-23T15:35:40Z</dcterms:modified>
</cp:coreProperties>
</file>