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462" r:id="rId3"/>
    <p:sldId id="471" r:id="rId4"/>
    <p:sldId id="477" r:id="rId5"/>
    <p:sldId id="470" r:id="rId6"/>
    <p:sldId id="461" r:id="rId7"/>
    <p:sldId id="478" r:id="rId8"/>
    <p:sldId id="475" r:id="rId9"/>
    <p:sldId id="451" r:id="rId10"/>
    <p:sldId id="476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2"/>
            <p14:sldId id="471"/>
            <p14:sldId id="477"/>
            <p14:sldId id="470"/>
            <p14:sldId id="461"/>
            <p14:sldId id="478"/>
            <p14:sldId id="475"/>
            <p14:sldId id="451"/>
            <p14:sldId id="476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3T18:31:09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2678 4797 698 0,'0'0'14'0,"-4"6"5"0,4 0-19 0,0 0 0 0,-3 0 0 0,-1 0 0 15,4 5 68-15,-4-5 11 0,1 0 1 0,3 3 1 16,-4-3-1-16,4 0 0 0,-3-1 0 0,3 1 0 16,0 6-13-16,-4-6-3 0,4-3-1 0,0 6 0 15,0 0-15-15,0-4-2 0,0 7-1 0,0 0 0 16,0-6-5-16,0 3-2 0,0 0 0 0,0 5 0 15,0-2-5-15,0-6-1 0,0 6 0 0,0 5 0 16,0-2-4-16,4 3 0 0,-4-1-1 0,0 4 0 16,0 2-7-16,0-2-2 0,0 8 0 0,0-5 0 15,0 8-7-15,0-8-2 0,0-1 0 0,0 4 0 16,0-1-33-16,0 3-8 0,0-5 0 0,0 0-1 16,0-4 69-16,0 4 15 0,0-4 2 0,0-2 1 15,0 5-34-15,0-5-8 0,0 8 0 0,0-8-1 16,0 3-3-16,0-4 0 0,0 1 0 0,0-3 0 0,0-4 0 0,0 7 0 15,0-6 0-15,0 0 0 0,0-7-8 0,0 4 0 16,0-3 9-16,0 0-9 0,0 6 0 0,0-12 0 0,0 0 0 0,0 0 8 16,0 0-8-16,0 0 0 0,0 0 8 0,0 0-8 15,0 0 11-15,0 0-3 0,0 0 0 0,0 0 0 16,0 0 20-16,0 0 3 0,0 0 1 0,0 0 0 16,0 0-40-16,0-12-8 0,3 0-2 0,-3 3 0 15,0-2 18-15,0-1 0 0,0 0 0 0,0-5 0 16,0 2 0-16,0-3 0 0,0 6 0 15,0-11 0-15,0 8 0 0,0-8 0 0,0 2 0 0,0 3 0 16,0 1 0-16,0-7 0 0,0-2 0 0,0 2 0 16,0-2 0-16,0 2 0 0,0-8 0 0,0 3 0 15,-3-4 18-15,3-2-2 0,0 3-1 0,0-4 0 16,0 4-24-16,0 3-5 0,0 2-1 0,0 4 0 16,0-1 24-16,0 4 5 0,3 2 1 0,-3-6 0 15,0 10-26-15,4-4-5 0,-4 0 0 0,3 4-1 16,-3 2 17-16,4 6 0 0,0-12 0 0,-1 13 0 15,-3-1 8-15,0-6 8 0,0 6 1 0,4-3 1 16,-1 3-31-16,-3 1-7 0,4-1 0 0,-4 6-1 16,0 0 21-16,0 0 0 0,0 0-9 0,0 0 9 0,0 0 15 15,0 0 6-15,0 0 2 0,0 0 0 16,0 0-46-16,7 6-9 0,-4-6-1 0,4 5-1 0,-3 1 34 16,-1 0-8-16,1 3 8 0,-1-3 0 0,1 6 0 15,-1-7 0-15,1 7-8 0,3 0 8 0,-3-3 0 16,-1 3 0-16,4-1 0 0,-3 7 0 0,6-6 0 0,-6 0 0 15,3 2 0-15,0 4 0 16,0-6-28-16,-4 2 2 0,5-2 0 0,-5 6 0 0,4-7 26 0,-3 7 0 16,6-3 0-16,-6 2 0 15,3 1 0-15,0 0 0 0,-4 2 0 0,4-2 0 0,1 0 0 0,-5 2 0 0,4-2 0 16,0 2 0-16,-3-2 0 16,6 0 0-16,-6-7 0 0,-1 4 0 0,4-6 0 0,-3 0 0 0,-1 2 0 15,4-5 0-15,-3 0 18 0,0 0 9 0,-1-6 1 0,4 0 1 16,0 0-19-16,0-6-10 0,-3 6 10 0,3-6-10 15,0 0 13-15,0-8-3 0,0 5-1 0,0 0 0 16,0-3-9-16,4-5 12 0,-1-1-12 0,-3 3 12 16,0-8-12-16,0-1 0 0,0 4 9 0,-3-4-9 15,3-2 0-15,0 2 9 0,0 1-9 0,0 2 0 16,0-2 8-16,0 5-8 0,0-3 0 0,-3 4 0 16,-1-1 0-16,5-5 0 0,-5 8 8 0,1-9-8 15,-1 7 0-15,-3 2 0 0,7-3 0 0,-7 7 0 16,7-1 0-16,-3 3 0 0,-1-3 0 0,-3 7 0 15,4-1 0-15,-1 0 0 0,-3 6-8 0,0 0 8 16,0 0 0-16,0 0 12 0,4 0-1 0,-4 0 0 16,3 0-35-16,4 0-6 0,-3 6-2 0,-1-6 0 0,1 6 22 15,0-1 10-15,-1-5-10 0,1 6 10 0,-1 3 0 0,1-3 0 16,3 6-8-16,-4-6 8 0,1-1 0 16,-1 1 0-16,4 6 0 0,-3-3-9 0,3 0 9 15,-4 5 0-15,4-8 0 0,1 12 0 0,-5-6-24 0,1 0 1 16,6 2 0-16,-3-2 0 15,-3 6 35-15,-1-1 6 0,4 4 2 0,-3-4 0 0,-1 10-32 0,1 2-7 0,-1-5-1 16,-3 8 0-16,0-8 31 0,4 8 5 16,0-3 2-16,-4-2 0 0,3 2-18 0,-3-8 0 0,0 8 0 0,4-8 0 15,-4 2 0-15,0 1 0 0,3-6 0 0,-3 2 0 16,0-2 0-16,4-1 0 0,-4-8 8 0,3 9-8 16,-3-6-12-16,0-1-7 0,4 1-1 0,-1-3 0 15,-3 3 33-15,4-6 7 0,-4 5 0 0,3-5 1 16,-3 0-33-16,4 0-8 0,-1 0 0 0,-3-6-1 15,0 6 21-15,4 0 0 0,-1-1 0 0,-3-5 0 16,0 3 13-16,0-3 7 0,4 6 2 0,-1 0 0 16,-3-6-49-16,0 0-9 0,0 0-3 0,0 0 0 15,4 6-109-15,-4-6-21 0,0 0-5 0</inkml:trace>
  <inkml:trace contextRef="#ctx0" brushRef="#br0" timeOffset="651.187">3704 5364 1109 0,'0'0'47'0,"0"0"-38"16,0 0 76-16,0 0 15 0,0 0 4 0,0 0 0 15,-7 0-8-15,0 0 0 0,7 0-1 0,-7 0 0 16,0 0-27-16,7 0-4 0,-4 0-2 0,-3 6 0 16,7-6-19-16,-7 0-4 0,0 6-1 0,0 0 0 15,4-6-17-15,-8 6-3 0,4 0-1 0,0-3 0 16,0 3-8-16,3 5-1 0,-3 1-8 0,0-6 12 15,4 6-12-15,-4-6 0 0,0 6 0 0,0-4 0 16,3 4 0-16,1 0 0 0,-1 0 0 0,0-1 0 16,4 1 0-16,0 3 0 0,0-3 0 0,0-1 0 15,0 1 0-15,4-6 0 0,0 6 0 0,-1-3 0 16,1 2 0-16,3-5 0 0,0 6 8 0,0-6-8 16,0 0 0-16,0 0 0 0,3-3 0 0,-2-1 0 15,2 1 8-15,1 3-8 0,-1-6 0 0,1-6 9 16,-4 3-1-16,0 1 0 0,4-4 0 0,3 3 0 15,-4-9 0-15,1 6 0 0,-1 0 0 0,1-6 0 16,-4 7-8-16,7-10 12 0,-7 6-12 0,-3 0 12 16,3-3-12-16,-4 1 12 0,1-1-12 0,-1 3 12 15,1 0-12-15,-4 0 12 0,0-8-12 0,3 11 12 16,-3-12-12-16,-3 7 0 0,3-4 0 0,0 3 0 16,-4-6-40-16,1 4-4 0,-1 2-1 0,1 0 0 15,-4 0 36-15,3-8 9 0,-3 8 0 0,-3 0 0 16,-1 1 0-16,4-1 0 0,-4 6 0 0,1-6 0 15,-1 6 0-15,1-2 0 0,-1 2 0 0,4 0 0 0,0 0 0 0,0 6 0 16,3 0 0-16,-3 6 0 16,4 0-53-16,-4 0-9 0,0 2-2 0,3 1 0 15,4 6 0-15,-3-3 0 0,3 5 0 0,0-2 0 0,0 8 44 0,0-5 9 0,3-3 2 16,1 8 0 0,3-11-88-16,-4 6-18 0,1-6-3 0</inkml:trace>
  <inkml:trace contextRef="#ctx0" brushRef="#br0" timeOffset="1163.181">3986 5326 1337 0,'0'0'28'0,"-3"9"6"16,3-3-34-16,-4 3 0 0,4 5 0 0,0-2 0 16,0 0 70-16,0-3 7 0,0 8 2 0,0-5 0 15,0 6-24-15,0-6-5 0,0 2-1 0,0 4 0 16,0 0 12-16,0-7 3 0,0 4 0 0,4 3 0 0,-4-7-49 16,0 1-15-16,3-3 8 0,-3 0-8 0,0 0 0 0,0-9 0 15,0 0 0-15,0 0 0 0,0 0 45 16,0 0 15-16,0 0 4 0,0 0 0 0,4-12 0 0,-1 3 0 0,1-3 0 15,-1 1 0-15,1-7-52 0,0 3-12 0,3-2 0 16,-4-1 0-16,1 3 0 16,3-2 0-16,-4-1 0 0,4 6 0 0,0-11 0 15,-3 8 0-15,3 3 0 0,0 0 0 16,0-2 0-16,0 2 0 0,0 6 0 0,0 0 0 0,0 0 0 0,0-5 0 0,0 11 0 16,0 0 0-16,1 0-11 0,-1 0-5 0,7 6 0 15,-7-1-1-15,3 7-24 16,-6-6-5-16,6 6-1 0,-3 2 0 0,1 4 38 0,2-3 9 0,-3 8 0 0,0-5 0 15,0 6 0-15,0-4 0 0,0 4 0 0,-3-4 0 16,-1 4 0-16,4-1 0 0,4 10 0 0,-7-10 0 16,3-2 0-16,0 2 0 0,0-5 0 0,-4-1 0 15,1-2 0-15,3 3 0 0,0-6 0 0,0-7 0 16,0 4 0-16,0-3 0 0,0 0 0 0,4 0 0 16,-4 0-104-16,3-6-20 0,1 0-3 15</inkml:trace>
  <inkml:trace contextRef="#ctx0" brushRef="#br0" timeOffset="2185.382">5345 5338 1552 0,'0'0'44'0,"0"0"10"0,0 0-43 0,0 0-11 0,-7 0 0 0,-1-3 0 15,8 3 100-15,-10 0 19 0,3-3 3 0,3 3 1 16,-3-6-43-16,0 0-8 0,4 6-1 0,-1-5-1 16,1-1-33-16,-1 0-6 0,-3 6-2 0,7 0 0 15,-4-6-13-15,-6 0-2 0,3 0-1 0,7 6 0 16,-7-3-13-16,3 0 0 0,4 3 0 16,-10-3 0-1,3 3 0-15,7 0 0 0,-11 6 0 0,4-3 0 0,-4 9 0 0,1-6-8 0,3 6-1 0,-4-1 0 16,8 4-2-16,-8 8 0 0,1-5 0 0,-5-3 0 15,5 8 11-15,3-5-12 0,-4 6 12 0,4-4-12 16,4 4 12-16,-4-4 0 0,3-2 0 0,-3 5 0 16,3-8 0-16,4 3 0 0,0-7 0 0,0-969 0 15,4 1940 0-15,-1-976 9 0,5 0-9 0,-5-3 0 16,4 0 14-16,0-3-4 0,4 0-1 0,-4-3 0 16,7 0 4-16,0-3 1 0,0 0 0 15,-7-6 0-15,7 6-6 0,-3-5-8 0,3-4 11 0,0 3-11 16,-3 0 10-16,-1 1-10 0,4-7 8 0,0 6-8 15,-6-3 12-15,2 4-4 0,-6-1 0 0,3-3 0 16,-4 4-8-16,4-1-11 0,-3 0 3 0,-1 0 0 16,-3-2 8-16,0-1 11 0,4 6-3 0,-4-3 0 15,0 6-8-15,0-5 0 0,-4-1 0 0,4 3 0 16,0 3 0-16,-3 0 0 0,3 0 0 0,0 6 0 16,0 0 0-16,0 0 0 0,0 0 0 0,0 0 0 15,0 0 0-15,0 0 0 0,0 0 0 0,0 0 0 16,0 0 0-16,-7 0 0 0,3 6 0 0,1 0 0 15,-1 3 0-15,1 0 0 0,3 5 0 0,0-2 0 0,0 6 0 16,-4-3 0-16,4 2 0 0,-3-5 0 0,3 9 0 16,-4-7 0-16,4 7 0 0,0-4 0 0,-3 1 0 0,3 3 0 0,0-4 0 15,3 1 0-15,-3 3 0 0,4-4 0 0,-4 4 0 16,3-7 0-16,1 1 0 0,-1 3 0 0,4-3 0 16,0-1 0-16,0-5-49 15,0 9-12-15,4-12-3 0,0-1 0 16,-1 4-117-16,1-3-24 0</inkml:trace>
  <inkml:trace contextRef="#ctx0" brushRef="#br0" timeOffset="2966.004">5539 5332 1314 0,'-7'6'37'0,"-1"0"8"16,8-6-36-16,-3 3-9 0,3-3 0 0,-7 6 0 15,3 5 72-15,1-5 13 0,3-6 3 0,-4 6 0 16,1 0-28-16,3 0-6 0,-4 3-1 0,4-3 0 16,0 5-10-16,0 1-3 0,0-6 0 0,0 6 0 15,0-6-4-15,0 6 0 0,0-4-1 0,0 4 0 16,0 0-12-16,0 5-3 0,4-5 0 0,-4 3 0 15,0 3-4-15,3-7 0 0,-3 1-1 0,0 0 0 16,4 3 0-16,-4-4 0 0,3-5 0 0,-3 0 0 16,0-6 1-16,0 0 1 0,0 0 0 0,0 0 0 15,0 0 9-15,4-6 2 0,6 0 0 0,-6-5 0 16,0-4-10-16,3 3-2 0,-7 0 0 0,3-11 0 0,4 8-16 0,0 3 8 16,0-11-8-16,-3 11 0 0,3-8 8 0,0 2-8 0,0 0 0 15,0 4 0-15,-3-4 0 16,3 6-14-16,-4 0 2 0,1 1 1 0,-1-4 11 0,1 9 0 0,-1 0 0 0,1 0 0 15,-4 6 0-15,0 0 11 0,0 0-3 0,0 0 0 16,0 0-8-16,0 0-11 0,3 0 3 0,1 6 0 16,-1-6 8-16,8 6 0 0,-7 0 0 0,3 3 0 15,-4 8 0-15,1-5 0 0,-1 0 0 0,1 6 0 16,-1-4 0-16,1-2 0 0,-1 0 0 16,1 5 0-16,-1-2 0 0,1-3 0 0,-1 5 0 0,1-2 0 15,-1-3 0-15,1 0 0 0,-4-1 0 16,3 1 0-16,-3-3 0 0,0-3 0 0,4 6 0 0,-4-12 0 15,0 0 0-15,0 0 0 0,0 0 0 0,0 0 0 16,0 0 0-16,0 0 0 0,4-12 0 0,-1 6 0 16,1-3 49-16,-1-3 12 0,1-5 3 0,-1 2 0 15,1 3-52-15,-1 1-12 0,1-7 0 0,-1 3 0 16,1 4-48-16,-1-7-13 0,4 6-3 0,0 0 0 16,-3 1 52-16,3-1 12 0,-3 9 0 0,-1-3 0 15,-3 0 0-15,4 0 0 0,-4 6 0 0,3 0 0 16,-3 0 0-16,0 0 0 0,7-6 0 0,-7 6 0 15,7 6 0-15,-7-6 0 0,7 0 0 0,-3 6 0 16,3 0-21-16,0 0-2 0,0 0 0 0,-3 6 0 0,-1-4 23 16,4 4-9-16,-3-6 9 0,-1 6 0 0,1 0 0 15,-1-4 0-15,1 4 0 0,-1 0 0 0,1 0 8 0,-1 2 1 16,1-5 1-16,-1 6 0 0,4 2 4 0,-3-5 1 0,0-3 0 16,-4 0 0-16,3 6-15 0,-3-4 0 0,4-5 0 15,-4 6 0-15,3-6 8 0,-3-6 1 0,4 6 1 16,-4-6 0-1,0 0-30-15,7 0-5 0,0 0-2 0,0 0 0 0,0-3-113 16,0 0-22-16,3-3-5 0</inkml:trace>
  <inkml:trace contextRef="#ctx0" brushRef="#br0" timeOffset="3270.709">6167 5309 1409 0,'0'17'29'0,"0"-5"7"16,0 0-28-16,0 8-8 0,3-2 0 0,-3-3 0 15,0 8 100-15,0-11 20 0,-3 9 3 0,3-7 1 16,0 7-24-16,-4-4-5 0,4-2-1 0,0 3 0 0,0-1-60 0,0 1-12 15,0 0-2-15,0-4-1 0,0 4 36 0,0-3 7 0,0-3 2 0,0-1 0 16,0 1-56-16,0-6-8 0,0 6 0 0,0-12-10 16,0 0 10-16,4 6-8 0,-4-6 8 0,0 0-8 31,0 0-151-31,0 0-29 0</inkml:trace>
  <inkml:trace contextRef="#ctx0" brushRef="#br0" timeOffset="3447.575">6107 5062 1078 0,'-7'-18'22'0,"7"18"6"0,0-6-28 0,-4 0 0 0,4-3 0 0,0 4 0 16,0-1 24-16,0 0 0 0,0-6-1 0</inkml:trace>
  <inkml:trace contextRef="#ctx0" brushRef="#br0" timeOffset="4284.659">6449 5420 1407 0,'0'12'40'0,"0"-6"8"0,-4 0-38 0,4-6-10 0,0 6 0 0,4 3 0 15,-4-9 80-15,0 5 15 0,0-5 2 0,3 6 1 16,1 0-20-16,-1 0-4 0,1-6-1 0,3 6 0 16,-4 0-18-16,5-6-4 0,-1 6-1 0,0 0 0 15,0-6-18-15,0 5-3 0,7-5-1 0,-7 0 0 16,0 0-6-16,0 0-2 0,0 0 0 0,4 0 0 16,-4 0-7-16,3 0-1 0,-3-5-1 0,0 5 0 15,0 0-3-15,1-6-8 0,-1 0 12 0,-4 6-4 16,4-6-8-16,-3 0 12 0,3 0-12 0,-4 3 12 15,1-3-12-15,6 1 0 0,-6 2 0 0,-1-6 0 16,-3 3 0-16,4 0 0 0,0 6 0 0,-1-6 0 16,1 0-17-16,-1 0 4 0,1 0 1 0,-1 1 0 15,1-4 23-15,-1 6 5 0,-3 0 0 0,0 3 1 16,4-6-44-16,-4 6-9 0,0 0-1 0,3-6-1 16,-3 6 24-16,0-6 5 0,0 6 1 0,0 0 0 15,0-6 8-15,0 6 0 0,0-6-9 0,0 6 9 16,-3-11 0-16,3 11 0 0,-4-3 0 0,1-3 0 15,-1 0 0-15,-3 3 0 0,4 0 0 0,-4-3 0 16,3 6 0-16,0-6 0 0,-3 6 0 0,-7-5 0 16,7-1 0-16,0 6 0 0,-3 0 0 0,3 0 0 15,-1 0 10-15,-2 0-10 0,3 0 12 0,-4 0-12 16,4 0 15-16,0 0-4 0,0 6-1 0,0-1 0 16,0-5-10-16,0 6 0 0,0 0 0 0,-7-3 0 15,7 0 0-15,0 0 0 0,0 0 0 0,0 0 0 0,-1 3 0 0,5 5 0 16,-4-11-9-16,3 6 9 0,-3 0 0 0,4 0-8 0,-1 0 8 15,1-6 0-15,-1 6 0 0,1 0-8 0,3-6 8 0,-4 9 0 16,4-4 0-16,0 7 0 0,-3-12 0 0,3 12 0 16,-4-6 0-16,4 0 0 0,0 3 0 0,0-1-10 15,0 1 10-15,0 3 0 0,0-6 0 0,0 11 0 16,4-8 0-16,-1 0 0 0,-3 6 0 0,4 2 0 16,3-5 0-1,-4 3 0-15,4 8 0 0,0-5 0 0,0 3 0 0,4-4 0 0,-4 1 0 16,4 3 0-16,-1-4 0 0,1 1 0 0,3-1 0 15,-4-5 0-15,1 3 0 0,3-3 0 0,-3-6 0 0,3 5 0 16,0 1 0-16,-3-3 0 0,3 0 0 0,-4 0 0 16,4 2 0-16,-7-5 0 0,4-6 0 0,0 6 8 15,-1 0-8-15,4-6 0 0,0 0 8 0,-3-6-8 16,3 0 0-16,0 0-20 0,7 0 4 0,-10 1 1 16,7-4-102-16,-1 0-21 0,1 0-4 0</inkml:trace>
  <inkml:trace contextRef="#ctx0" brushRef="#br0" timeOffset="9719.274">7892 5364 1029 0,'14'-32'21'0,"-14"20"6"0,3 1-27 0,1-1 0 0,-1 0 0 0,1 3 0 15,-1 3 53-15,-3-5 6 0,0 11 1 0,0 0 0 16,0 0-12-16,0 0-1 0,0 0-1 0,0 0 0 15,-7 0-17-15,0 11-3 0,0-11-1 0,-3 6 0 16,-1 3-15-16,0 3-10 0,1-6 12 0,3 6-12 16,-4-1 11-16,4-2-11 0,-3 0 10 0,3 0-10 15,-1 2 9-15,1 1-9 0,4-6 8 0,-1 0-8 16,1 0 0-16,3-6 0 0,0 0 0 0,0 0 0 16,0 0 33-16,0 0 5 0,0 0 1 0,0 0 0 15,0 0-11-15,0 0-3 0,0 0 0 0,0 0 0 16,0 0 20-16,0 0 4 0,0 0 1 0,0 0 0 15,0 0-18-15,0 0-4 0,0 0-1 0,0 0 0 16,0 0-27-16,0 0-16 0,0 0 3 0,0 0 0 16,0 0 23-16,0 0 5 0,0 6 1 0,0-6 0 15,7 3-16-15,0 3 0 0,4-3 8 0,-4-1-8 16,7-2 0-16,-4 0 0 0,1-2 0 0,-1 2 0 0,1-3-9 16,0-3-8-16,3 3-2 0,-7 0 0 0,3 0 36 15,-3-3 7-15,4 0 2 0,-4 0 0 16,4 0-42-16,-1 0-8 0,-3 1-1 0,-3-4-1 0,3 0 51 15,-4 3 11-15,4-3 1 0,-3-2 1 0,0-1-38 0,-1 0 0 0,1 0 0 16,-1 3 0-16,1-8-12 0,-4 5 4 0,3-6 0 0,-3 4 0 16,0 2-15-1,0-6-2-15,0 7-1 0,-3-4 0 0,-1 3 26 0,1 6 0 0,3-11 0 16,-7 11 0-16,3 0 0 0,-3-6 0 16,0 6 0-16,0 3 0 0,-4-9 0 0,1 12 9 0,-1-5 0 0,-3 5 0 15,3 0-19-15,-3 5-4 0,-3-5-1 0,3 12 0 16,-4-9 1-16,0 6 0 0,1 0 0 0,2 3 0 15,-2 5 14-15,6-2 0 0,-6 3 0 0,6-1 0 16,0 1-11-16,4-1 11 0,0 4-12 0,0-3 12 16,4-4-10-16,3 4 10 0,-4 0-8 0,4-1 8 15,0-5 0-15,4 3 0 0,-1 2 0 0,1-5-8 16,-1 0 8-16,4 3 0 0,-3-4 0 0,3 1 0 16,4 0 0-16,-4-6 0 0,7 6 0 0,-7-4 0 15,3 4 11-15,1 0 4 0,3 0 1 0,-3-1 0 16,3-2-16-16,0 3 11 0,0 0-11 0,-3-1 10 15,-1 1-10-15,4-3 0 0,-3 0 0 0,-1 6 0 16,5-4-128-16,-5-5-20 0,8 0-5 0</inkml:trace>
  <inkml:trace contextRef="#ctx0" brushRef="#br0" timeOffset="10183.249">8336 4427 1337 0,'-7'11'28'0,"-4"1"6"0,4 0-34 0,0 0 0 0,4 2 0 0,-4-2 0 16,0-6 58-16,3 12 5 0,1-12 1 0,3 8 0 16,-7-2 0-16,3 0 0 0,4 0 0 0,0 2 0 15,-3 4-12-15,3 0-1 0,3-1-1 0,-3 1 0 16,4 2-29-16,-4 4-5 0,7 2-2 0,-7 4 0 16,3-10 15-16,4 10 3 0,-3-7 1 0,-1 10 0 15,4-4-19-15,-3-3-4 0,3 4-1 0,-4 2 0 16,1-2-9-16,0 2 10 0,-1 6-10 0,-3 3 10 15,4-11-10-15,-4 8 10 0,0-6-10 0,0 4 10 16,-4-4-10-16,4-3 10 0,0-2-10 0,-3 2 10 16,3-8-10-16,0 2 0 0,0 1 9 0,0-7-9 15,0 4 0-15,3-3 8 0,-3-4-8 0,0 1 0 16,4 6 0-16,-4-10 0 0,3 4 0 0,-3 0 0 16,4-1-17-16,-4-2-2 0,3 0 0 0,-3-3 0 15,0-3-22-15,0 0-5 0,0-1-1 0,0-5 0 16,0 0-60-16,0 0-12 0,0 0-2 0</inkml:trace>
  <inkml:trace contextRef="#ctx0" brushRef="#br0" timeOffset="10632.17">8124 5068 1337 0,'0'0'28'0,"-7"0"6"16,7 0-34-16,-7-6 0 0,7 6 0 0,-7 0 0 16,7 0 58-16,-7 0 5 0,7 0 1 0,-7 6 0 15,7-6-12-15,0 0-1 0,-7 0-1 0,7 0 0 16,-7 5-2-16,7-5 0 0,-3 0 0 0,3 0 0 15,0 0-8-15,-4 12-1 0,4-12-1 0,0 0 0 16,-4 6-14-16,4 0-4 0,0-6 0 0,0 9 0 16,0-9-7-16,0 6-1 0,4 0-1 0,0 5 0 0,-1-5-3 0,1 0-8 15,-1-6 12-15,4 6-4 0,-3-3-8 0,3 0 0 0,-4 3 0 0,4-3 0 16,0 3 8-16,0-1-8 0,1 1 8 0,2 0-8 16,-3-6 16-16,4 6-3 0,-1 0 0 0,4-6 0 15,-3 0-13-15,3 6 0 0,0-6 0 16,0 6 0-16,0-6 0 0,1 0 0 0,2 3-9 15,1 0 9-15,-1-3 0 0,5 5 0 16,-1-2 0-16,0 3 0 0,-3-6 0 16,-1 6 8-16,1 0-8 0,0-6 0 0,-1 6-14 15,-3-6-10-15,0 6-1 0,1 0-1 16,-1-6-126-16,0 11-24 0,-4-8-6 0</inkml:trace>
  <inkml:trace contextRef="#ctx0" brushRef="#br0" timeOffset="11671.478">9384 5156 1728 0,'0'0'36'0,"-7"6"8"0,3 0-35 0,-3 5-9 0,4-5 0 0,-4 0 0 16,3 6 52-16,1 0 8 0,-4 8 1 0,-1-8 1 15,5 11-15-15,-4-8-3 0,0 3-1 0,3-1 0 16,-3 1-11-16,4 8-1 0,-1-14-1 0,-3 6 0 15,4 2-5-15,-4-2-1 0,3 0 0 0,-3 2 0 16,3-2-24-16,1 0 0 0,-1-4-9 0,1-2 9 16,-1 0 44-16,1 5 16 0,3-11 4 0,0 0 0 15,-4 3-52-15,4-9-12 0,0 0 0 0,0 0 0 16,0 0 0-16,0 0 0 0,0 0 0 0,0 0 0 16,0 0 0-16,0 0 0 0,4-9 0 0,-1 3 0 15,1 0 0-15,-1-11 0 0,1 8 0 0,3-3 0 16,-3 0 19-16,3 7 1 0,0-13 0 0,-4 6 0 15,4 0-20-15,-3-2 0 0,3 2-11 0,-4 0 11 16,1 0 0-16,3 1 0 0,-4 2 0 0,1-3 0 16,-1 0 0-16,1 6 0 0,-4-5 0 0,4 2 0 15,-1 3-8-15,1 0 8 0,-1 0 0 0,4 0 0 16,-3 1 0-16,-1-1-8 0,1 0 8 0,-1 6 0 16,-3 0 0-16,4-6-10 0,-4 6 10 0,3 0-8 15,4-6 0-15,-3 6 0 0,-1 0 0 0,5 0 0 16,-5 6 8-16,4 0-13 0,0 0 5 0,-3 5 8 0,3-5-12 15,0 3 12-15,-4 0-12 0,4 11 12 16,-3-8 0-16,-1 6 0 0,1-3 0 0,0 2 0 0,-1 1 0 0,1-3 0 16,-1-4 0-16,-3 7 0 0,4-12 0 0,-4 11 0 15,0-11 0-15,0 3 0 0,3-6 0 0,-3-3 0 0,0 0 8 16,0 0-8-16,0 0 0 0,0 0 8 0,0 0-8 0,0 0 0 16,0 0 0-16,4 0 8 0,-1-3-8 0,4-3 0 15,-3-3 12-15,-1 4-4 0,1-7 0 0,-1 0 0 16,1 0-8-16,-1 1 0 0,4-4 0 0,-3-3 0 15,0 1 0-15,-1 2 0 0,1-3 0 0,-4 6 0 16,3-8 0-16,1 8 0 0,-1 0 0 16,1 1 0-16,-1 5 0 0,1 0 0 0,3 0-11 15,-4 0 11-15,1 3 0 0,-4 3 0 0,3-3 0 0,-3 3 0 16,7 3-14-16,-3-3 2 0,3 3 1 0,0 3 0 16,-3 0 11-16,3 0-10 0,0 0 10 0,0 5-10 15,-4 1 10-15,4-6 0 0,-3 6-9 0,3 2 9 16,-4-2 0-16,1 0 0 0,3 0 0 0,-3 8 0 15,-1-8 8-15,-3 0-8 0,4 0 12 0,-1-1-4 16,-3 4 3-16,0-3 0 0,4 0 0 0,-4-1 0 16,-4-5-11-16,4 3 0 0,0-3 0 0,4 6 0 15,-4-6 0-15,0-6 0 0,0 11 0 0,0-11 0 16,3 6 0-16,-3-6 0 0,4 6 0 0,-4-6 0 16,0 0-49-16,0 0-12 0,0 0-3 0,3 0 0 15,-3 0-102-15,7 0-21 0,0-6-4 0</inkml:trace>
  <inkml:trace contextRef="#ctx0" brushRef="#br0" timeOffset="12286.711">9899 5282 1337 0,'0'0'56'0,"0"0"-44"15,-7 3 75-15,0 3 15 0,0-6 3 0,0 6 1 16,3 0-22-16,-3 0-5 0,0-6-1 0,4 11 0 16,-5-5-29-16,1 0-5 0,4-3-2 0,-4 3 0 15,3 3-17-15,-3 0-3 0,4-4-1 0,-1 7 0 16,-3-6-6-16,4 0-2 0,-1 3 0 0,4 3 0 15,-3-1-3-15,3-5-1 0,0 6 0 0,0-6 0 16,0 6-1-16,0-1-8 0,3 4 12 0,-3-3-4 16,4 0-8-16,-1-1 8 0,1 1-8 0,3 3 8 15,-4-3-8-15,1-1 0 0,3-5 0 0,-4 0 8 16,4-6 0-16,-3 3 0 0,3 0 0 0,0 0 0 0,0-3 12 16,4-3 1-16,-4 0 1 0,3 0 0 15,-3-3-11-15,4 0-3 0,0 0 0 0,-4 1 0 16,3-7 8-16,1 0 2 0,-1 0 0 0,1-2 0 15,3 2-29-15,-3-6-5 0,-1 6-2 0,1-2 0 0,-1-4 18 16,1 6 0-16,0-5 0 0,-4 2 0 16,0 9 0-16,0-6 0 0,0 1 0 0,-4-4 0 0,1 6 0 0,-1 0 0 15,-3-2 0-15,0-1 0 16,0 0-25-16,-3 3-2 0,3 0 0 0,-4-5 0 16,1 8-8-16,-4-6-1 0,3 6-1 0,-3 0 0 0,0-8 37 0,-3 8 0 0,2 0 0 0,-2 0 0 15,3 6 8-15,-4-6 10 0,4 0 2 0,-3 6 0 16,3-6-20-16,-8 6 8 0,5 6-8 0,3-6 0 15,-4 6 0-15,4 0 0 0,0 6 0 0,4-6 0 16,-4 8-9-16,3-8 1 0,-3 0 0 0,3 6 0 16,-3 5-4-16,4-11 0 0,-1 3 0 0,1 3 0 15,3 0 12-15,-4-6-8 0,4 5 8 16,0-5-8-16,0 3-31 0,0 0-5 0,4 0-2 16,-1 2 0-16,1-5-94 0,-1 0-20 15,4 6-3-15</inkml:trace>
  <inkml:trace contextRef="#ctx0" brushRef="#br0" timeOffset="12643.879">10336 5353 1641 0,'-3'11'34'0,"-1"-5"8"0,1 0-34 0,-1 0-8 0,1 0 0 0,-1 0 0 16,1-3 75-16,3-3 13 0,0 6 2 0,-4 3 1 15,4-1-41-15,0-8-8 0,-3 6-2 0,3 0 0 16,-4 0-13-16,1 0-3 0,3 0-1 0,-4 6 0 15,4-7-7-15,0 4 0 0,4 3-1 0,-4-6 0 16,3 6-15-16,-3-1 11 0,0 1-11 0,0 3 10 16,0-3-10-16,4 5 0 0,-1-8 0 0,1 6 0 15,-4-1 0-15,3-2 0 0,-3-6 0 0,0 9 0 16,0-6-136-16,4-1-20 0,-4 4-4 0</inkml:trace>
  <inkml:trace contextRef="#ctx0" brushRef="#br0" timeOffset="12902.988">10428 4753 1728 0,'-7'6'36'0,"0"0"8"0,0 0-35 0,3-6-9 0,4 0 0 0,-7 0 0 15,7 0 42 1,0 0 6-16,0 0 2 0,0 0 0 0,0 0-60 0,0 0-12 16,0 0-2-16</inkml:trace>
  <inkml:trace contextRef="#ctx0" brushRef="#br0" timeOffset="14898.416">11222 5464 1067 0,'0'0'22'0,"0"0"6"0,0 0-28 0,0 0 0 0,0 0 0 0,0 0 0 16,0 0 76-16,-4-2 9 0,4 2 3 0,0 0 0 15,0 0-33-15,0 0-7 0,0 0 0 0,0 0-1 16,0 0 42-16,0 0 9 0,0 0 2 0,0 0 0 16,0 0-43-16,-3 5-8 0,-1-2-1 0,1 9-1 15,-1-6-18-15,1 12-3 0,3-13-1 0,-4 10 0 16,1 3-11-16,3-1-2 0,-4 1-1 0,1 3 0 16,3 2-2-16,-4-2 0 0,1 2 0 0,3-11 0 15,0 6-1-15,-4-4-8 0,4 4 12 0,0-6-4 16,0 0 7-16,0-1 1 0,0-5 0 0,0 3 0 15,0 3 4-15,0-12 0 0,0 0 1 0,0 0 0 16,0 0-1-16,0 0 0 0,0 0 0 0,0 0 0 16,0 0 19-16,0 0 3 0,0-15 1 0,-4 6 0 15,4 0-31-15,0-2-12 0,-3-7 8 0,3 3-8 16,0 4 19-16,-4-7-2 0,4 6 0 0,0-5 0 16,0 5-65-16,0-3-12 0,4-3-4 0,-4 4 0 15,3-4 52-15,1 6 12 0,-4-11 0 0,4 8 0 16,-1 3 0-16,1 1 15 0,-1-7-3 0,1 0-1 15,-1 4-11-15,1 2 0 0,-1-6 0 0,1 6 0 16,-1-2-8-16,4 2 8 0,0 6 0 0,-3-6 0 16,3 6-8-16,0-5 8 0,-3 2-10 0,3 6 10 15,0 0-12-15,-4 0 12 0,4 3-13 0,0 0 5 16,-3 3-4-16,-1 3-1 0,4 3 0 0,-3 2 0 16,3 1 13-16,-3 0-12 0,-1 3 12 0,1 8-12 15,-1-11 12-15,1 6 0 0,-4-1 0 0,3 4 0 0,-3 2 16 16,4-8 7-16,-4 9 1 0,0-7 0 0,0-2-34 0,0 3-6 15,0-1-2-15,0-5 0 0,0 0 18 0,0-3 0 0,3-4 11 16,-3 1-11-16,0-6 10 0,0 6-10 0,0-6 8 16,0 6-8-16,0-6 0 0,0 6 8 0,0-6-8 0,0 0 0 15,0 0-11-15,0 0-7 0,0 0-2 0,0 0 0 16,0 0-104-16,0 0-20 0,0 0-5 16</inkml:trace>
  <inkml:trace contextRef="#ctx0" brushRef="#br0" timeOffset="15535.227">11642 5394 1824 0,'-7'-6'38'0,"7"6"8"0,-4-6-37 15,4 6-9-15,-3 0 0 0,3 0 0 0,-4-6 53 16,-3 6 9-16,0 0 2 0,0-6 0 0,0 6-3 0,0 0 0 0,0 0 0 16,0 6 0-16,0-6-46 0,0 0-15 0,-1 6 8 0,-2-6-8 15,3 6 0-15,0-6 0 0,0 6 0 0,0 3 0 16,3 0 0-16,-3-1 0 0,4 4 0 0,-1-6 0 15,-3 6 0-15,3 0 0 0,1-1 0 0,-1-2 0 16,1 3 14-16,-4 5-1 0,7-5 0 0,-4 0 0 16,1 9-13-16,-1-10-18 0,4 1 4 0,0 9 1 15,0-4 37-15,4-5 8 0,-1 0 2 0,1 0 0 16,-1-4-17-16,1 4-3 16,3-6-1-16,-4 0 0 0,5 6-4 0,-1-12-1 0,3 6 0 0,-3-6 0 15,4 3 1-15,-4-3 0 0,7-3 0 0,-3 3 0 16,-1-6-9-16,-3 6 0 0,4-6 0 0,-1 0 0 15,-3 0 0-15,4 0 0 0,-8-6 0 0,5 4 0 16,-1-1 22-16,3-6 2 0,-3 3 1 0,0 1 0 16,0-4-25-16,0 3 0 0,0 0 0 0,-3 1 0 15,3-1 0-15,-3 0-11 0,-1 0 11 0,1 3-12 16,-4 4 0-16,3-7-1 0,-3 6 0 0,4 0 0 16,-4 0-16-16,-4 0-3 0,4-2-1 0,-3 5 0 15,-1-6-5-15,1 3-1 0,-1 0 0 0,1 6 0 16,-5-6 15-16,5 0 2 0,-4 0 1 0,0 0 0 15,0 1 12-15,0-1 9 0,-4 6-12 0,4 0 12 16,-4 0-33-16,1 6 0 0,-4-3 0 0,3-1 0 16,1 10 33-16,3-6 0 0,-4 6 0 0,4-6 0 15,0 6 0-15,0-1 0 0,3-2 0 0,-3 3 0 16,4 0-58-16,3-1-5 0,-4-2-1 0,8 3 0 16,-4 0 0-16,7-1 0 0,-4-5 0 0</inkml:trace>
  <inkml:trace contextRef="#ctx0" brushRef="#br0" timeOffset="16042.132">11906 5467 1638 0,'0'0'46'0,"0"0"11"16,0 0-45-16,0 0-12 0,0 0 0 0,0 0 0 15,0 0 72-15,-3 6 12 0,3-6 2 0,-4 9 1 16,4-9-24-16,0 6-5 0,-3 0-1 0,3 6 0 16,0-7-21-16,0 1-4 0,0 0 0 0,0 0-1 15,0 3-11-15,0-3-1 0,0 6-1 0,0-1 0 16,0 1-1-16,3 0 0 0,1 3 0 0,-1 2 0 15,1-5-6-15,-1 6-2 0,1 2 0 0,-4-8 0 16,3 6-9-16,1-7 0 0,-1 4 0 0,4 3 8 16,-3-7-8-16,3-5 8 0,0 6-8 0,0 3 8 15,0-3 0-15,0-7-8 0,0 1 12 0,4 0-4 16,-4-6-8-16,0 0 0 0,4 0 0 0,-4-6 0 0,3 0 56 16,-3 1 7-16,4-1 1 0,-1 0 0 0,1-9-52 0,-4 3-12 15,4 1 0-15,-4-1 0 0,3 0 0 0,-3-3 0 16,0 4 0-16,0 5 0 0,-3-12 0 0,3 6 0 15,-3-2 0-15,-1 2 0 0,1 0 0 16,-4 0 0-16,0 1 0 0,0-4 0 0,-4 6-10 16,4 0-5-16,-7-3-1 0,4 1 0 15,-1-1-25-15,0 0-6 0,-3 3-1 0,4-2 0 16,-1-1-12-16,4 0-4 0,0 0 0 0,0 4 0 16,0 2-18-16,0 0-4 0,0 6-1 0,0-6 0 15,0 0-117-15,0 0-23 0,4 0-5 0</inkml:trace>
  <inkml:trace contextRef="#ctx0" brushRef="#br0" timeOffset="16760.288">12573 5403 1580 0,'0'0'67'0,"-7"0"-54"16,7 0 92-16,-7 0 19 0,7 0 3 15,-7 0 1-15,0 0-52 0,3 6-9 0,-3-3-3 0,0-1 0 31,4 4-51-31,-4 0-13 0,7-6 0 0,-4 0 0 0,-3 6 0 0,0 0 0 0,3 0 0 0,-3 0 0 16,4 0 0-16,-1 0 0 0,-3-1 0 0,0 1 0 16,4 3 0-16,-4-3 0 0,3 0 0 0,-3 6 0 15,3-7 0-15,-3 1 0 0,4 0 0 0,-1 0 0 16,1 3 21-16,-1 3 2 0,1-1 0 0,3 1 0 16,-4-6-37-16,1 0-7 0,3-3-2 0,0-3 0 15,0 0 23-15,0 0 0 0,0 0 0 0,0 0 0 16,0 0 20-16,0 0 8 0,0 0 1 0,0 0 1 15,0 0-14-15,0 0-2 0,0 0-1 0,0 0 0 16,0 9-5-16,0-9 0 0,3 3-8 0,-3-3 12 16,0 0-12-16,7 6 8 0,-3-6-8 0,3 5 0 15,-4-5 0-15,4 6 0 0,-3-6 0 0,3 6 0 16,0-6 0-16,0 6 0 0,0 0 0 0,0 0 0 16,0 0 0-16,0-3 0 0,4 3 0 0,-4-4 0 15,4 1 0-15,-4-3 0 0,3 6 0 0,1-6 0 16,-4 6 0-16,0 0 0 0,0 0 0 0,-3 6 0 15,3-6 8-15,-4 2-8 0,1 1 0 0,-1 0 0 16,1 3 13-16,-1-6-3 0,1 5-1 0,-1-5 0 16,1 0-9-16,-1 3 0 0,1 3 0 0,-1 0 0 15,-3-7 0-15,0 1 0 0,0-6 0 0,0 12 0 16,0-3 53-16,-3 0 9 0,3 0 2 0,-4 2 0 0,1-5-52 16,3 6-12-16,-4 0 0 0,1-6 0 15,-4-1-17-15,0 4-7 0,0-3 0 0,0 6-1 0,-4-6 25 0,0 0 0 16,1 0 0-16,-1-1 8 0,1-5-8 15,-1 3 0-15,0 0 0 0,1-3 0 0,3 0-24 0,-4 0 1 16,1 0 0-16,-1 0 0 16,0-3-5-16,4 3 0 0,-3 0-1 0,3-3 0 15,0 3-19-15,0 0-3 0,0 0-1 0,7 0 0 16,0 0-164-16,0 0-32 0</inkml:trace>
  <inkml:trace contextRef="#ctx0" brushRef="#br0" timeOffset="18022.092">13430 5550 1583 0,'0'0'32'0,"0"0"10"0,0 0-34 0,0 0-8 0,0 0 0 0,0 0 0 16,0 0 85-16,0 0 15 0,0 0 4 0,0 0 0 15,0 0-41-15,0 0-8 0,0 0-2 0,0 0 0 16,0 0-15-16,0 0-3 0,0 0-1 0,0 0 0 16,0 0-34-16,0 0 0 0,0 0 0 0,-7 6 0 15,7-6 0-15,0 0 0 0,-7 0 0 0,4 5 0 16,-1 1 0-16,4 0 0 0,-3 0 0 0,-1 3 0 15,4 3 58-15,0-1 5 0,0-5 1 0,0 12 0 16,4-6-64-16,-4-1 0 0,0 4-16 0,3 3 3 16,1-1 13-16,-4 4 15 0,3 3-3 0,1 2-1 15,-1 3-11-15,1-2 0 0,-4 2 0 0,3 1 0 16,-3-4 0-16,4 4 0 0,-4 2 0 0,0-3 0 16,0 4 27-16,-4 2 0 0,1 3 0 0,-1-9 0 0,-3 10-18 15,4-7-9-15,-4 9 10 0,-1-8-10 0,1-4 11 16,0 3-11-16,0-8 12 0,0 5-12 0,4-8 9 0,-4 2-9 15,3-8 0-15,-3 3 9 0,7-7-9 0,-3-5 10 0,-1 0-10 16,1 0 10-16,3-3-10 0,0-3 8 0,0 0-8 16,0 0 8-16,0 0-8 0,0 0 0 0,0 0 9 0,0 0-9 15,0 0 0-15,0 0 0 0,0 0 0 16,0 0 0-16,0 0 0 0,0 0-8 0,0 0 8 0,0 0-12 16,0 0 4-16,0 0 0 0,0-3 0 0,0-9 0 15,0 6-24-15,0-5-5 16,0-4-1-16,0 0 0 0,3 1 82 0,-3-4 16 0,0-3 3 15,0-2 1-15,4 5-103 0,-4-8-20 16,3 2-4-16,-3-11-1 0,4 3 72 0,-1 2 13 0,1-2 3 0,-1-6 1 16,1 2-40-16,-1 4-8 0,1-9-1 0,3 8-1 15,-4-5 25-15,1 9 0 0,3-6 0 0,-4 2 0 0,5 4 0 16,-5 2 0-16,1-5 0 0,3 14 0 0,-4-5 13 16,1 2 8-16,3 10 2 0,-4-7 0 0,1 0-37 15,-1 1-7-15,-3 2-2 0,4-3 0 0,-1 7 37 0,1-4 7 16,-1 3 2-16,5 6 0 0,-5-6-37 15,1 1-7-15,3-1-2 0,-7 12 0 0,7-6 23 0,-7 6 0 16,7-9 0-16,0 3 0 0,0 0 0 16,-7 6 0-16,10-5 0 0,1 5 0 0,-11 0 0 0,0 0 0 15,0 0 0-15,7-6 0 0,4 0 0 0,-1 12 0 16,1 0 0-16,-4-1 0 0,3-5-9 0,1 6 9 16,0-6-12-16,-1 6 12 0,1 0-20 0,-1 0 2 15,-3 3 1-15,4-3 0 0,-4 0 1 0,4-1 1 16,-4-5 0-16,0 6 0 0,3 0 5 0,-3 0 1 0,4-3 0 15,-7 3 0-15,-1 3 9 0,1 0-8 0,3-4 8 16,-7 1-8-16,3 0 8 0,-3 0 0 0,0 0-9 0,-3 6 9 16,-1-9 0-16,1 3 0 0,-4 5 0 0,-1-5 0 15,1 6 0-15,0 6 0 0,-3-10 0 0,-1 1 0 16,1 0 0-16,-1 9 0 0,0-12 0 0,-3 5 0 16,4-2 16-16,-4 3-1 0,3 0-1 0,0-6 0 15,1-1 18-15,-1 1 4 0,4 0 1 0,-3 0 0 16,-1-6-29-16,1 0-8 0,-1 0 0 0,4 0 0 15,-4 0 0-15,1 0 0 0,-1-6 0 0,4 6 0 16,-4-6 0-16,1 6-16 0,3-6 4 0,0 1 0 31,0-7-16-31,0 6-3 0,0 0-1 0,0 0 0 0,3-3-4 0,-3 9-2 0,3-6 0 0,1 6 0 16,-1-5-34 0,4-1-8-16,0 6 0 0,0 0-502 0,0 0-100 0</inkml:trace>
  <inkml:trace contextRef="#ctx0" brushRef="#br0" timeOffset="18701.993">14016 5544 1552 0,'0'0'44'0,"0"0"10"0,0 0-43 0,-7 0-11 0,7 0 0 0,-7 0 0 15,0 0 91-15,0 0 16 0,0 0 3 0,0 0 1 16,7 0-31-16,-8 0-7 16,-2 0-1-16,3 6 0 0,7-6-50 0,-7 0-10 0,0 0-3 0,0 6 0 15,7-6 21-15,-7 0 4 0,3 5 1 0,-3-5 0 31,7 0-56-31,-7 6-11 0,3 0-3 0,-3 0 0 0,4 3 56 0,-1 3 11 0,-3-1 3 0,4-5 0 16,-1 12-56-16,1-6-11 0,-1-1-3 0,1-2 0 16,-1 3 35-16,1 6 0 0,-1-7 0 0,1 10 0 15,-1-9 0-15,0 5 0 0,4-5 0 0,-3 3 0 16,3-3 15-16,0-1 9 0,0-5 3 0,0 6 0 0,3-12-27 0,-3 0 0 16,0 0 0-16,4 9 0 0,-4-9 9 0,4 3-9 15,-4-3 10-15,7 6-10 0,0-6 16 0,0 0-4 16,0-3 0-16,0 0 0 0,3-3 7 0,-3 0 1 15,0 0 0-15,4-6 0 0,-4 1-20 0,0-1 0 16,0 0 0-16,0 3 0 0,0-2 0 0,0-1 0 16,0-6 0-16,1 9 0 0,-5 3 0 0,4 1 0 15,0-1 0-15,-3-6 0 0,3 0 0 0,0 6 0 16,-4-5 0-16,1 2 0 16,-1-3-48-16,1 0-12 0,-1 6-4 0,-3-5 0 0,4 5 52 0,-4-3 12 15,0 9 0-15,0 0 0 0,0 0 0 0,0 0 0 16,0 0 0-16,0 0 0 0,0 0 0 0,0 0 0 15,0 0 0-15,0 0 0 0,0 0 0 0,0 0 0 16,0 0 0-16,0 15 0 0,0-4 0 0,0 1 0 0,-4-6 0 0,4 9 0 16,0-7 26-16,0 1 8 0,0 3 2 0,-3 0 0 15,3 0-21-15,0 2-4 0,0-2-1 0,0 6 0 16,3-7-10-16,-3 1 0 0,4-3 0 0,0 9 0 16,-1-12 0-16,4 5 0 0,-3 1 0 0,-1-3 0 15,4 0 0-15,0 0 0 0,-3-4 0 0,3 1 0 16,3 0-32-16,1 0-12 15,-4 0-3-15,4-6-623 0,-1 0-125 0</inkml:trace>
  <inkml:trace contextRef="#ctx0" brushRef="#br0" timeOffset="19330.311">14288 5611 1396 0,'0'0'31'0,"0"0"6"0,0 0 2 0,0 0 0 0,0 0-31 0,0 0-8 15,0 0 0-15,0 0 0 0,0 0 104 0,0 0 20 0,0 6 4 16,0-6 1-16,0 6-39 0,0-6-8 0,0 6-2 0,0 0 0 15,0 6-28-15,3-6-5 0,-3-1-2 0,4 4 0 16,-1 3-12-16,-3-6-2 0,0 6-1 0,0-3 0 16,4 2 6-16,-1 1 0 0,1 6 1 15,-4-12 0-15,3-965-8 0,1 1935-1 16,-1-967-1-16,1 9 0 16,-1-12-27-16,1 5 0 0,-4 1 0 0,7 0 0 0,-7 3 0 15,3-4 0-15,1-5 0 0,-4-6 0 0,3 12 0 0,-3-12 0 0,0 0 0 16,0 0 0-16,0 0 0 0,0 0 0 0,0 0 0 0,0 0 0 15,0 0 0-15,0 0 0 0,0 0 0 16,0 0 0-16,0 0 0 0,0 0 0 0,0 0 0 0,4 0 0 16,-4-12 0-16,0 6 0 0,0 0 0 0,0-5 0 15,0-1 0-15,-4 3 0 0,4-3 0 0,-3 1 0 16,3-1 0-16,-4-6 0 0,4 9 0 16,-3-2 0-16,-1-1 0 0,1-9 0 0,-1 9 0 15,1 1 0-15,-1-1 0 0,-3 6 0 0,4-6 0 0,-4 3 0 16,3 1 0-16,1-7 0 0,-1 9 0 0,1-6 0 15,3 6 0-15,-4-5 0 0,4-1 0 0,-4 3 0 16,4 3-12-16,0 0-7 0,0 0-1 0,4 1-1 16,-4 5 13-16,0 0 8 0,4 0-10 0,-1-12 10 15,1 12-36-15,3-6-2 0,0 3 0 0,0 0 0 16,0 3 38-16,0 0 0 0,0 0 0 0,3 3 0 16,-2 0-59-16,6 3-4 0,-4 0-1 0,1 0 0 15,-1 5 0-15,1-5 0 0,3 0 0 0,-3 3 0 16,3 0-14-16,0 0-3 0,0-4-1 0,0 1 0 15,-3-6-113-15,-1 6-22 0,1 0-5 0</inkml:trace>
  <inkml:trace contextRef="#ctx0" brushRef="#br0" timeOffset="19957.902">14817 4662 1470 0,'0'0'41'0,"-4"12"11"16,1-6-42-16,-1 5-10 0,4-5 0 0,-3 9 0 16,-1-3 92-16,4-1 17 0,0 7 3 0,-3-6 1 15,3 2-9-15,0 4-3 0,0 0 0 0,0-1 0 16,0 4-49-16,0 2-9 0,0 1-3 0,0-3 0 15,3 2-12-15,1-2-4 0,-4 2 0 0,3 1 0 0,1 2 32 0,-1-2 7 16,1 5 1-16,-1-2 0 0,1-4-52 16,-1 9-12-16,1-2 0 0,-1 8 0 15,-3-9 0-15,4 4 0 0,-1-4 0 0,-3 9 0 16,4-5 0-16,-4 2 0 0,3-6 0 0,-3-2 0 16,0 2 0-16,0-2 0 0,0 2 0 0,0-8 0 0,-3 2 54 15,3-11 8-15,-4 6 2 0,4-4 0 0,0-2-52 0,-3 6-12 0,3-4 0 16,0 4 0-16,-4-6 0 0,4 0 0 0,0-1 0 15,0-2 0 1,0 3-19-16,0-6-6 0,0 6-2 0,0-7 0 0,0 1 43 0,0-6 9 0,0 6 2 0,0 0 0 16,0 3-73-1,0-3-14-15,4 0-4 0,-4 5 0 0,0-5 52 0,3 6 12 0,-3 0 0 0,0-6 0 16,4 2 0-16,-4 4 0 0,0-6 0 0,3 6 0 16,-3 0 0-16,0-6 0 15,4-1 0-15,-1 4 0 0,-3-6-54 0,0-3-8 16,8 9-2-16,-8-9 0 0,0 0 6 0,0 0 1 15,3 0 0-15,1 0 0 0,3-9-103 16,0 0-21-16,0 1-4 0</inkml:trace>
  <inkml:trace contextRef="#ctx0" brushRef="#br0" timeOffset="20544.78">15131 5679 1579 0,'-4'-6'32'0,"4"6"10"0,0 0-34 0,0 0-8 0,0 0 0 0,-7 0 0 16,0 0 107-16,0-6 19 0,0 6 4 0,0-6 1 16,3 3-57-16,-3-2-11 0,7 5-3 0,-3-3 0 15,3 3-47-15,0 0-13 0,-7 0 0 0,7 0 0 16,0 0 0-16,-7 3 0 0,3 2 0 0,1-2 0 15,3-3 0-15,0 0 0 16,-7 6 0-16,3 0 0 0,0 0 0 0,1 6 0 0,-1 0 0 16,4-1 0-16,-3 4 0 0,-1 3 0 0,1-7 0 0,3 4 0 15,0 3 0-15,0-6 0 0,3-1 0 0,4 1 0 16,-3 0 33-16,3-3 2 0,0 2 0 0,0 1 0 16,0-6-15-16,0 6-2 0,0-6-1 0,0-3 0 15,4 2-2-15,-4 1-1 0,4 0 0 0,-1-6 0 16,-3 0-1-16,4 0 0 0,-1 0 0 0,-3 0 0 15,4 0 2-15,-4-6 0 0,4 3 0 0,-4-2 0 16,0-1 0-16,3 0 0 0,-3-6 0 0,0 0 0 16,0 1-15-16,1-1 11 0,-1-3-11 0,-4 3 10 15,1 1-10-15,-1-1 0 0,1-6 0 16,-4 9 0-16,0-2 11 0,0-1 3 0,0-6 1 0,0 6 0 16,-4 4-39-16,1 2-7 0,-4-6-1 0,3 6-1 15,-3 0 1-15,-4 6 1 0,1-6 0 0,3 6 0 16,-4 0 22-16,4-6 9 0,0 3-8 0,0 1 8 15,0-1-16-15,0 3 3 0,0 3 0 0,-4-1 0 16,4 7-2-16,0-3 0 0,0 6 0 0,0 0 0 0,0-1 15 16,0 4-12-16,3 3 12 0,-3-6-12 15,4 2 3-15,-1-2 1 0,1 6 0 0,-1-12 0 16,4 5-10-16,-3-5-2 0,3-6 0 0,0 0 0 16,3 6-10-16,-3-6-2 0,4 9-1 0,-1-6 0 15,4 3-99-15,0-6-20 0,0 3-4 0</inkml:trace>
  <inkml:trace contextRef="#ctx0" brushRef="#br0" timeOffset="21190.994">15438 5520 1579 0,'0'0'32'0,"0"0"10"15,0 0-34-15,0 0-8 0,0 0 0 0,-4 6 0 16,0 3 91-16,4 0 16 0,-3 3 3 0,3-1 1 16,0-5-43-16,0 9-8 0,3 3-1 0,-3-1-1 15,0-5-28-15,0 9-6 0,-3-4 0 0,3 7-1 16,-4-13 25-16,4 10 4 0,0-3 2 0,-3-1 0 15,3-5-35-15,0 9-7 0,0-10-2 0,0 1 0 16,0-6-10-16,-4 6 0 0,4-3 0 0,0-3 0 16,0-6 38-16,0 0 6 0,0 0 0 0,0 0 1 0,0 0-21 15,0 0-5-15,0 0-1 0,0 0 0 0,0 0-18 16,4-9 0-16,-4 3 0 0,3-6 0 16,-3 6 0-16,4 0 0 0,-1-5 0 0,1 5 0 0,-4-12 0 0,4 6 0 15,-4-2 0-15,3 2 0 0,1-9 0 0,-4 7 0 16,3 5 0-16,1-9 0 0,-4 6 0 15,0 1 0-15,-4 5 0 0,4-3 0 0,0-3 0 16,0 0 0-16,0 6 0 0,0-8 0 0,4-1 0 16,-4 6 0-16,0 3 0 0,0-5 0 15,3 5-44-15,-3 6-16 0,0 0-4 0,0 0 0 0,0 0 52 0,0-6 12 0,0 6 0 16,0 0 0-16,7 0 0 0,-7 0 0 0,7 0 0 0,-3 6 0 16,3-6 0-16,0 6 0 0,0-6 0 0,0 5 0 15,0 1 0-15,0 0 0 0,0 3 0 0,0 0 0 16,0 6-19-16,0-10-1 0,0 7 0 0,-3-6 0 15,3 0 20-15,-3 6 0 0,-1-9 0 0,1 5 0 16,-1 1 0-16,1-3 0 0,-1 6 11 0,1 6-11 16,-4-10 14-16,3 4-4 0,-3 6-1 0,4-1 0 15,-1-8-9-15,-3 3 10 0,4 6-10 0,-1-7 10 16,1 1-10-16,-1-6 0 0,1 6 0 16,-1-6 0-16,1-3 0 0,-4-3 0 0,0 0 0 0,0 0 0 15,0 0-25-15,0 0-7 0,4-3-2 0,3 3 0 16,0-6-150-16,0 0-31 0,0 0-5 0</inkml:trace>
  <inkml:trace contextRef="#ctx0" brushRef="#br0" timeOffset="21968.56">16104 5414 1728 0,'0'0'38'0,"0"0"8"0,-3-5 2 0,-1-7 0 0,1 9-39 0,-1-3-9 0,1 0 0 0,-4 0 0 16,3 0 104-16,4 6 20 0,0 0 3 0,-7 0 1 0,0-6-103 0,0 6-25 15,0 6 0-15,0-6 0 0,0 6 56 16,0-6 7-16,-4 6 1 0,1 0 0 0,-1 3-52 16,0-3-12-16,8 5 0 0,-8 1 0 0,4-6 0 0,-3 6 0 15,-1-6 0-15,4 6 0 0,-4-7 27 0,4 4 2 16,0-3 1-16,0 6 0 16,0 0 3-16,4-7 1 0,-4 4 0 0,3-3 0 0,1 0-34 0,-1 0 0 15,0 6 0-15,1-6 0 0,3-6 0 0,0 0 0 16,-4 5 0-16,1 7 0 0,3-12 0 0,0 6 0 15,0-6 0-15,0 0 0 0,0 3 0 0,3 3 0 16,-3-6 0-16,4 9 0 0,-1-6 0 0,-3-3 0 16,0 0 0-16,8 6 0 0,-5-6 0 0,4 5 0 15,0-5 0-15,-3 6 0 0,6-6 0 0,-3 0 0 0,0 0 0 16,0 6 0-16,0-6 0 0,4 6 0 0,-4-6 0 0,0 0 0 16,0 6 0-16,-3-6 0 0,3 6 0 15,3 0 0-15,-3-3 0 0,-3 3 0 0,3-4 0 16,-3 7 0-16,3-9 0 0,-7 0 0 0,0 0 0 0,7 6 0 15,-4 0 0-15,4-6 0 0,0 6 0 0,0-6 0 16,-3-6 0-16,-4 6 0 0,0 0 0 0,0 0 0 16,7 6 0-16,-3-6 0 0,3 0 0 0,-7 0 0 31,3 12 0-31,1-12 0 0,-1 6 0 0,1 2 0 0,-1-2 0 0,-3 0 0 0,0 0 0 16,0 6 0-16,0-6 0 0,0 5 0 0,0-5 0 0,0 0 0 15,-3 0 0-15,3 9 0 0,0-3 0 0,-4-7 0 16,1 1 0-16,-1 6 0 0,1-6 0 0,-1 0 0 15,1 0 0-15,-1 3 0 0,-3-4 0 0,3 1 0 16,-3-6 0-16,4 6 0 0,-4-6 0 0,0 12 0 16,0-12 0-16,0 0 0 0,0 6 0 0,-1-6 0 0,1 0 0 0,0 6 0 15,4-6 0-15,-4 0 0 0,0 0 0 0,3 0 0 16,-3 0 0-16,0 0 0 0,-4-6 0 0,4 6 0 16,0-6 0-16,-3 6 0 0,3-6 0 0,3 0 0 15,-6 0 0-15,3 0 0 16,0 6-44-16,-1-5-16 0,5 5-4 0,-4-6 0 15,7 6 0-15,0 0 0 0,0 0 0 0,0 0 0 16,0 0-102-16,0-3-21 0,0 3-4 0,0 0-1 0</inkml:trace>
  <inkml:trace contextRef="#ctx0" brushRef="#br0" timeOffset="23222.387">16369 5741 1440 0,'0'0'40'0,"0"0"11"0,0 0-41 0,0 0-10 16,0 0 0-16,0 0 0 0,0 0 77 0,0 0 14 16,0 0 2-16,0 0 1 0,0 0-42 0,0 0-9 15,-7 6-2-15,7-6 0 0,0 0-23 0,-4 6-5 16,1-6-1-16,-1 5 0 0,4-5-12 0,-3 6 8 0,3-6-8 0,-4 6 0 16,4-6 0-16,0 0 0 0,0 0 0 0,-3 6 0 15,3-6 0-15,0 0-15 0,0 0 3 0,0 0 1 31,0 0-14-31,0 0-3 0,0 0-1 0,0 0 0 16,0 0-31-16,0 0-7 0,0 0-1 0</inkml:trace>
  <inkml:trace contextRef="#ctx0" brushRef="#br0" timeOffset="30763.32">17519 5118 971 0,'0'0'20'0,"0"0"6"0,0 0-26 0,0 0 0 0,0 0 0 0,0 0 0 16,0 0 45-16,0 0 4 0,0 0 1 0,0 0 0 15,0 0-1-15,-7 0 0 0,7 0 0 0,0 0 0 16,0 0-13-16,0 0-2 0,0 0-1 0,-4 0 0 16,4 0-1-16,-7 11-1 0,4-5 0 0,3 0 0 15,-7 0-5-15,7 3-1 0,-4 3 0 0,4-1 0 16,0 1-5-16,0-6-2 0,0 6 0 15,0 2 0-15,0 4-2 0,4 0-1 0,-4 2 0 0,0-2 0 16,0 5-15-16,3-5 8 0,1 3-8 0,-1-4 0 16,-3 4 24-16,0 2 0 0,4 1-1 0,-4 2 0 15,0-2-6-15,0 2-1 0,0 4 0 0,0-1 0 16,0-2 10-16,0 2 2 0,-4 3 0 0,4-2 0 16,0-4-11-16,0 4-1 0,0-10-1 0,0 10 0 15,0-7-27-15,0 4-4 0,0-10-2 0,4 7 0 16,-4-4 31-16,0-8 7 0,0 6 0 0,3-7 1 15,-3-5-21-15,4 9 0 0,-1-9 0 0,-3 0 0 16,4 0-10-16,-4-6 0 0,0 0 0 0,0 0 0 16,0 0-10-16,0 0-1 0,0 5-1 0,0-5 0 15,0 0-18-15,0 0-3 0,0 0-1 0,0 0 0 16,0 0-117-16,0 0-24 0,0 0-5 0</inkml:trace>
  <inkml:trace contextRef="#ctx0" brushRef="#br0" timeOffset="31337.085">17297 4962 694 0,'0'0'15'0,"0"0"3"0,-7-6 1 0,7 6 1 0,0 0-20 0,0 0 0 0,-7 0 0 0,0-6 0 16,3 6 80-16,0-6 12 0,1-6 3 0,3 12 0 15,-4 0-45-15,4 0-9 0,0 0-1 0,0 0-1 0,0 0 1 0,0 0 0 16,0 0 0-16,0 0 0 0,-7-6-12 0,7 6-3 15,0 0 0-15,0 0 0 16,0 0-4-16,-3 6-1 0,-1 0 0 0,4-6 0 16,0 0 5-16,0 0 1 0,0 0 0 0,0 0 0 15,0 0-7-15,0 0-2 0,0 0 0 0,0 0 0 16,0 0-2-16,0 0-1 0,0 0 0 0,0 0 0 16,0 0-5-16,4 6-1 0,3 0 0 0,0 0 0 15,4 0-8-15,-4-3 0 0,7 6 9 0,-4-1-9 0,4-2 0 0,4 0 0 16,-4 0 0-16,0 0 0 0,-3 0 0 0,-1-6 0 15,5 6 0-15,-1-1 0 0,0-5 34 0,3 0 2 16,1 0 1-16,-4 0 0 0,4 0-25 0,-1 0-4 16,-2-5-8-16,-1 5 11 0,3-6-11 0,-3 6 0 15,4-6 9-15,-4 6-9 0,4 0 0 0,-4 6 0 16,0-6 0-16,4 0 0 0,-4 0 0 0,3 6 0 16,-3-1 0-16,4-5 0 0,-4 0 0 0,4 3-18 15,-8-3 3-15,5 6 1 16,-1 0-22-16,0 0-5 0,0-6-1 0,0 6 0 15,4-6-17-15,-1 0-3 0,-3 0-1 0,4 0 0 16,0 0-33-16,-1 0-8 0,1 0 0 0</inkml:trace>
  <inkml:trace contextRef="#ctx0" brushRef="#br0" timeOffset="32060.917">17819 5500 1314 0,'0'0'37'0,"0"0"8"0,0 0-36 0,0 0-9 0,0 0 0 0,0 0 0 32,0 0 53-32,-7 6 9 0,7-6 2 0,-11 0 0 0,1 5 0 0,10-5 0 0,-7 6 0 0,-1 0 0 15,1 0-52-15,0 3-12 0,0 3 0 0,4-1 0 16,-4 1 0-16,0-6 0 0,3 3 0 0,-3 9 0 15,4-7 28-15,-1 1 4 0,-3 6 0 0,3-7 0 16,1 4-32-16,3-3 0 0,-4 0 0 0,4-3 0 16,0 2 0-16,0 7 0 0,0 0 0 15,4-7 0-15,-4-2 8 0,3 9-8 0,4-6 0 16,-3 5 0-16,3-2 8 16,0-6-8-16,-3 0 0 0,6 2 9 0,-3-5-1 0,0 6-8 0,0-6 12 0,4 0-4 15,-4 0-8-15,0-1 12 0,4-2-12 16,-1 3 12-16,-3-6-4 0,4 6 0 0,0 0 0 0,-1 0 0 15,1-6-8-15,-1 0 10 0,4 0-10 0,-3-6 10 16,0 0-10-16,-1 0 0 0,1 0 0 0,3 0 0 16,-7-2 0-16,3-4 0 0,1 0 0 0,-4 0 0 15,4-8 0-15,-4 2 0 0,3 1 0 0,-3-10 0 0,0 9 0 16,-3-11 0-16,-1 11-9 0,1 4 9 0,-4-10-26 0,-4 7 2 16,1-4 0-16,-1 9 0 15,1-5-8-15,-4 2-2 0,3 6 0 0,-3 0 0 16,-3-3 20-16,3 7 4 0,-4-7 1 0,0 6 0 0,1 3 9 0,-1 0 12 15,1 0-2-15,-4 0-1 0,-1 3-9 0,1 0 0 16,0 6 0-16,0 0 0 16,4 0 0-16,-1 6 0 0,-3-7 0 0,3 1 0 15,4 0 0-15,-3 0 0 0,3-3 0 0,0 3 0 16,3 3 0-16,4-9 0 0,-4 9 0 0,4-9 0 0,0 0-9 16,0 0 9-16,0 0 0 0,0 0 0 15,0 5-10-15,0 1 10 0,4 6-8 0,0-6 8 16,-1 3-49-16,8 3-5 0,-4-1-1 0,3 1-644 0</inkml:trace>
  <inkml:trace contextRef="#ctx0" brushRef="#br0" timeOffset="32407.223">18320 5658 1337 0,'-4'9'56'16,"4"-9"-44"-1,-7 6 41-15,7-6 9 0,-3 12 2 0,-4-6 0 16,3 6-3-16,-3-7 0 0,3 4 0 0,-3 3 0 15,4 0-46-15,-1 0-15 0,-3-1 8 0,4-2-8 16,-1 9 0-16,1-12 0 0,-1 5 0 0,1 1 0 16,-1-6 0-16,4 3 0 0,0-9 0 0,0 12 0 15,-3-1 0-15,3-5 0 0,0 6 0 0,0 0 0 16,0-12-16-16,0 6-8 0,0-6 0 0,0 6-1 16,0-6-63-16,3 8-12 0,-3-2-2 0</inkml:trace>
  <inkml:trace contextRef="#ctx0" brushRef="#br0" timeOffset="32648.839">18334 5223 1160 0,'-7'6'32'0,"3"6"9"0,1-6-33 0,-1 0-8 0,4 0 0 0,-3 5 0 16,3-11 35-16,0 0 5 0,0 0 0 0,3 3 1 15,-3-3-84-15,0 0-17 0,0 0-3 0,0 0-1 16,4 3 0-16,-4-3 0 0,3 3 0 0</inkml:trace>
  <inkml:trace contextRef="#ctx0" brushRef="#br0" timeOffset="33293.271">18800 5617 1094 0,'3'18'23'0,"1"-9"5"0,-4-3-28 0,0 0 0 0,-4-1 0 0,4 1 0 15,0 6 56-15,-3-6 7 0,3 6 1 0,3-6 0 16,-3 2 0-16,0-963 0 0,0 1934 0 0,0-967 0 15,0-6 0-15,0-1 0 0,4 1 0 0,-1-3 0 16,-3-3 0-16,4 3 0 0,3 0 0 0,-7-3 0 16,10 3-52-16,1-6-12 0,-1 3 0 0,1-3 0 15,0 0 28-15,-1 0 2 0,-3-3 1 0,4 1 0 0,-4-7-19 16,3 0-3-16,-6 3-1 0,3 3 0 16,0 0-37-16,-3 1-8 0,3-13-2 0,-4 0 0 15,1 7 27-15,-1-1 12 0,1-3-10 0,-4 3 10 16,3 6-53-16,-3 1-5 0,0-10-1 0,0 6 0 15,0 6 26-15,0-9 5 0,-3 6 0 0,-4-5 1 16,0 5-8-16,3-3-1 0,-3 6-1 0,0 0 0 16,7 3 37-16,-11 0 0 0,1 0 0 0,-1 0 0 15,1 6 0-15,-4 3 0 0,0 3 0 0,-1-7 0 16,5 7 44-16,3-6 16 0,0 3 3 0,0 9 1 0,-4-7-64 16,4 1-15-16,-4 0-1 0,1 3-1 0,3-4 27 15,0 7 6-15,0-6 0 0,0 2 1 0,3 4-9 0,1 0-8 0,-5-7 12 16,5 4-12-16,3 3 16 0,-4-6-3 15,4-1-1-15,0 1 0 0,4 0 4 0,-1 3 0 16,5-10 0-16,-5 7 0 0,8 0 4 0,-8-6 0 16,4 0 1-16,4 0 0 0,-4-1-21 0,7-2 0 15,0 3 0-15,4-6 0 0,-1 0 0 16,1 0 0-16,0 0 0 0,-1-6 0 0,4 0-16 0,-3 1-7 16,0-4-1-16,3 3-1 15,-3-12-158-15,-1 1-31 0</inkml:trace>
  <inkml:trace contextRef="#ctx0" brushRef="#br0" timeOffset="33681.123">19336 4809 1094 0,'0'0'23'0,"0"0"5"15,-4 6-28-15,4 6 0 0,0-1 0 0,0 1 0 0,0 3 56 0,0 2 7 16,0 7 1-16,4 2 0 0,-4-2 0 0,0 8 0 0,0-8 0 0,0 14 0 16,3-3 21-16,-3-2 5 0,4 2 1 0,-1 3 0 15,-3-6-35-15,4-2-6 0,-1-4-2 0,1 4 0 31,-1 2-10-31,-3 3-2 0,0 3-1 0,4-2 0 0,0 2-15 0,-4-3-2 0,0 3-1 16,0 1 0-16,-4-4-7 0,4-3-2 16,0-2 0-16,0 2 0 0,0-3-8 0,-4 4 10 0,4-4-10 15,-3 4 10-15,3-10-10 0,0 1 0 0,0-4 0 0,0 4 0 16,0-10 0-16,0 4 0 0,0-12-9 0,0 6 9 16,0-7-44-1,0 1-3-15,0-6 0 0,0 0 0 0,0 0-50 0,0 0-11 0,7-6-1 16</inkml:trace>
  <inkml:trace contextRef="#ctx0" brushRef="#br0" timeOffset="34012.934">19181 5526 1170 0,'0'0'24'0,"0"0"6"16,0 0-30-16,0 0 0 0,0 0 0 0,0 0 0 16,-4 3 76-16,4-3 10 0,-4 6 2 0,4-6 0 15,-3 9-22-15,3-9-4 0,0 0-1 0,-4 6 0 16,4-6-30-16,0 0-7 0,0 0 0 0,0 0-1 0,0 0 17 16,0 0 3-16,0 11 1 0,0-11 0 0,4 6-20 15,-4 0-3-15,0-6-1 0,3 6 0 0,5 0-20 0,-5 0 0 0,8 3 0 16,-4-3 0-16,0-1 0 0,0 1 0 0,0-6 0 0,3 0 0 15,1 6 0-15,7-6 0 0,3 6 0 16,0-6 0-16,-3 0 0 0,3 0 0 16,0 0 0-16,4 0 8 15,-8 0-59-15,4 0-11 0,1 0-2 0,-5 0-1 16,4-6 0-16,1 6 0 0,-1 0 0 0</inkml:trace>
  <inkml:trace contextRef="#ctx0" brushRef="#br0" timeOffset="35133.514">20232 5591 857 0,'-7'20'17'0,"3"-14"7"0,4 0-24 0,-3 0 0 0,-1 0 0 0,4-6 0 15,0 12 72-15,0-12 11 0,-3 9 1 0,3-9 1 16,0 0-35-16,0 0-7 0,0 0-2 0,0 0 0 15,-4 5 19-15,1 7 3 0,3 0 1 0,-4 0 0 16,4-3 0-16,-3-1 0 0,3 1 0 0,-4 3 0 16,4 0-16-16,-4-1-4 0,1 1 0 0,-1 9 0 15,4-9-11-15,-3-1-2 0,-1 7-1 0,1-6 0 16,3-3-18-16,-4 2-3 0,1-5-1 0,3-973 0 16,0 1934-8-16,0-967 10 0,0 0-10 0,0 0 10 15,0 0-2-15,0 0 0 0,0 0 0 0,0 0 0 16,0 0 0-16,0 0 0 0,3-6 0 0,-3-5 0 15,4 2-8-15,-1-9 0 0,1 6 0 0,-1 1-11 16,1-1-1-16,3-3 0 0,-3 3 0 0,-1 6 0 16,1-5-8-16,3-7-3 0,0 6 0 0,-4 1 0 15,-3 8 23-15,0 3 0 0,0 0 0 0,0 0 0 16,0 0 0-16,0 0 0 0,7-6 0 0,-3 0 0 16,-4 6 0-16,3-6 0 0,-3 6 0 0,0 0 0 15,0 0-8-15,0 0 8 0,7 0 0 0,0 0 0 16,-7 0 0-16,7 6 0 0,1-6 0 0,-8 0 0 15,7 0 0-15,0 6 0 0,3-6 0 0,-3 0 0 0,0-6 0 16,0 0 0-16,-3 6 0 0,3-6 0 0,-7 6 9 0,0 0 0 16,7 6 0-16,-7-6 0 0,7 0-9 0,0 12 10 15,-3-12-10-15,3 6 10 0,-4 2-2 0,1 4-8 16,-1 6 12-16,-3-6-4 0,4-1-8 0,-4 1 0 0,0 9 9 0,0-10-9 16,0 1 8-16,0-6-8 0,0 6 10 0,0-12-10 15,0 0 10-15,0 0-10 0,0 0 10 16,0 6-10-16,0-6 14 0,0 0-3 15,3 3-1-15,-3-3 0 0,0 0 2 0,7 6 1 0,-7-6 0 0,0 0 0 16,0 0-4-16,8 0-1 0,-1-6 0 0,-4 0 0 16,1 0-8-16,-1-3 0 0,1-3 0 0,-1 6 0 15,1 1 0-15,-1-1 0 0,1-6 0 0,-4 3 0 16,3 3-16-16,1 0 5 0,-1 0 1 0,1 1 0 16,-4-1 10-16,0 6-12 0,3-6 12 0,-3 6-12 15,4-973 12-15,-4 1940 0 0,3-973 0 0,1 0-8 16,3 3 8-16,-3-3 0 0,-1 0-9 0,1 4 9 15,3-1 0-15,-4-3-9 0,4 0 9 0,0 0 0 16,-3 6 0-16,3 0 0 0,0 0 0 0,0 0 0 16,-3 6 0-16,3 0 0 0,0-6 11 0,-4 6-11 15,4-3 8-15,0 2-8 0,0 4 0 0,0 0 0 16,0 3 12-16,-3 0-12 0,3-1 12 0,-3 1-12 16,-1 3 8-16,1 2-8 0,-1 1 0 0,1-3 0 0,-4 2 10 15,3-5-10-15,-3 12 8 0,0-13-8 0,0 4 8 0,0-3-8 16,0 0 0-16,4-6 8 0,-4 5-8 0,0 4 0 0,0-3 0 15,3-1 0-15,-3 1 0 0,4 3 0 0,-1-6 0 16,4 0 0-16,-3 2 0 0,3-5 0 0,-3-6-9 16,3 12 9-1,0-12-37-15,0 0-1 0,3 6 0 0,-3-6 0 16,0 0-138-16,0-6-28 0,0 6-6 0</inkml:trace>
  <inkml:trace contextRef="#ctx0" brushRef="#br0" timeOffset="35771.798">20987 5747 1337 0,'0'0'28'0,"0"0"6"16,0 0-34-16,0 0 0 0,0 0 0 0,0 0 0 15,0 0 122-15,-7-6 18 0,0 6 3 0,7 0 1 16,-7-6-56-16,7 6-12 0,-4 0-1 0,4 0-1 16,-7 0-37-16,7 0-7 0,-7 0-2 0,7 0 0 15,-7 6-28-15,0-6 8 0,0 6-8 0,0 0 0 16,0-1 0-16,3-5 0 0,-3 6 0 0,4 0 0 16,-1-3-9-16,-3 3 9 0,3 6 0 0,-3-6-9 15,4 5 9-15,-1 1 0 0,-3 3 0 0,4-3-8 16,-4 5 8-16,3 1 0 0,1-6 0 0,-1-4 0 15,1 4 0-15,-1 0 0 0,4 0 0 0,0 0 0 16,0-7 8-16,0 1-8 0,0 0 10 0,0 3-10 0,4 3 8 0,-1-6-8 16,1 5 0-16,3-5 9 0,0 6-9 0,0-3 10 15,0-3-10-15,0 0 10 0,0-6-10 0,0 0 8 16,4 0-8-16,-4 0 8 0,0-6 2 0,3 6 0 0,1-3 0 16,-1-3 0-16,1-3-1 0,0 0 0 0,-1-3 0 15,4 1 0-15,-3-10-9 0,-1 9 0 0,1 1 9 16,0-7-9-16,-1-3-10 0,-3 10-6 15,4-13-2-15,-4 7 0 0,0-10-10 16,-3 9-3-16,-1-5 0 0,1 2 0 0,-4 4-21 16,0-1-4-16,0 0 0 0,-4 10-1 0,-3 2 9 15,3 6 1-15,-3 0 1 0,-3 0 0 0,3 0 37 0,-4 0 9 0,1 0 0 0,-1 0 0 16,0 0 0-16,1-6 0 0,-1 0 0 0,1 6 0 16,-4 0 18-16,3 12 6 0,-3-6 0 0,3 2 1 15,1 4-5-15,-1 6-2 0,1-6 0 0,-1-1 0 16,4-2-10-16,-4 9-8 0,4-6 9 0,0-1-9 15,0 1 8-15,4 0-8 0,-4-3 0 0,3 2 9 16,1-5-9-16,3 6 10 0,-4-6-10 0,4 6 10 16,0-6-10-16,0 2 0 0,4-2 0 0,-1 6 8 15,1 0-8-15,-1-6-9 0,4 0 9 0,0 2-13 16,0 1-31-16,4 6-5 0,-1-3-2 16</inkml:trace>
  <inkml:trace contextRef="#ctx0" brushRef="#br0" timeOffset="36371.29">21297 5747 1579 0,'-3'11'32'0,"-1"-2"10"0,1 3-34 16,-1 6-8-16,1-7 0 0,-1 7 0 0,0-3 53 0,1 2 9 0,-1-5 2 0,1 6 0 16,-1-9 0-16,4 2 0 0,-3 1 0 0,3 0 0 15,-4-6-21-15,4 0-4 0,0 5-1 0,-3-8 0 16,3 6-22-16,0 6-4 0,0-3 0 0,0-7-1 15,-4 1-11-15,4-6 10 0,0 6-10 0,0-6 10 16,0 0-18-16,0 0-4 16,0 0-1-16,0 0 0 15,0 0-132-15,0 0-27 0,0 0-4 0</inkml:trace>
  <inkml:trace contextRef="#ctx0" brushRef="#br0" timeOffset="36717.441">21188 5332 1314 0,'-4'6'37'0,"1"3"8"0,3-9-36 0,0 0-9 0,0 6 0 0,0-6 0 15,0 0 53-15,0 0 9 0,0 0 2 0,0 0 0 16,0 0-52-16,0 0-12 0,0 0 0 0,0 0 0 31,0 0-48-31,0 0-13 0,0 0-3 0</inkml:trace>
  <inkml:trace contextRef="#ctx0" brushRef="#br0" timeOffset="46422.593">22024 5711 756 0,'0'0'16'0,"0"0"3"0,0 0-19 0,0 0 0 0,0 0 0 0,0 0 0 15,0 0 80-15,0 0 13 0,0 0 3 0,0 0 0 16,0 0-34-16,0 0-6 0,-7 0-2 0,7 0 0 16,-7 0-18-16,7 0-3 0,-7 3-1 0,0 0 0 15,7-3-10-15,-7 6-2 0,0 0-1 0,7-6 0 16,-4 6-7-16,-3 0 0 0,7-6-1 0,-4 12 0 16,1-7-11-16,-1 4 0 0,1 0 0 0,3 0 0 31,0 3 14-31,0-1-2 0,0-5-1 0,0 6 0 0,0 0 1 0,0-3 1 0,3-3 0 0,-3 5 0 15,4-5 0-15,-4 6 0 0,3-6 0 16,-3-6 0-16,-3 6-1 0,3-6 0 0,0 0 0 0,0 0 0 16,0 0-4-16,3 8 0 0,-3-8-8 0,0 6 12 15,0-6 11-15,0 0 1 0,0 0 1 0,0 0 0 16,0 0 16-16,0 0 3 0,0 0 1 0,0 0 0 16,0 0-20-16,0 0-4 0,0 0-1 0,0 0 0 15,0 0-12-15,-3-3-8 0,-1 0 10 0,4 3-10 16,0-5 0-16,-3 2 0 0,3-3 0 0,0 6 0 15,0-6 0-15,0 6 0 0,3-12 0 0,-3 12 0 16,0-6 9-16,4 0-9 0,-1 1 8 0,1-4-8 16,0 3 0-16,-1 0 0 0,1 0 8 0,-1 0-8 15,1 0 0-15,-1-5 12 0,1 5-12 0,3-6 12 16,-4 0-12-16,1 3 0 0,-1-2 0 0,1 5 0 16,-1 0 8-16,-3 6-8 0,0-12 8 0,0 12-8 15,4-6 0-15,-1 3 0 0,1-3 0 0,-4 6 0 16,0 0-12-16,0 0 12 0,0 0-10 0,7 0 10 15,-7 0 0-15,0 0 0 0,7 0 0 0,-7 0 0 16,7 3 0-16,0 0 0 0,0 0 0 0,0 3 0 16,0-6 0-16,4 6 0 0,-4-6 0 0,0 6 0 15,0-6-12-15,-7 0 3 0,4 0 1 0,3 0 0 0,0 6 8 0,0-6 0 0,0 6 0 0,0-6 0 16,0 5 0-16,0 1-8 16,0 0 8-16,0 0-12 0,0 3 12 0,0 3 0 0,0-6 0 0,0 5 0 15,0 1 0-15,-3 0 0 0,-1 3 0 0,1 2 8 16,0-5-8-16,-4 3 0 0,3-7 8 0,-3 7-8 15,4 3 8-15,-4-6-8 0,0 2 8 0,0 4-8 16,0-6 8-16,0-1-8 0,0-5 10 0,0 6-10 16,0-6 8-16,0 0-8 0,3 3 0 0,-3-9 9 15,0 0-9-15,0 5 0 0,0-5 0 0,0 0 8 16,0 0-8-16,0 0 0 0,0 0 0 0,0 0 0 16,0 0-31-16,0 0-8 0,0 0-1 0,0 0-1 15,0 0-104-15,4 0-21 0,-1 0-4 0</inkml:trace>
  <inkml:trace contextRef="#ctx0" brushRef="#br0" timeOffset="47150.179">22606 5770 1337 0,'-4'-6'28'0,"1"6"6"0,-1-6-34 0,4 6 0 0,0-5 0 16,0 5 0-16,4 0 68 0,-4-6 8 0,3 6 0 0,1 0 1 15,-4 0-15-15,0 0-3 0,-4-6-1 0,4 6 0 16,0 0-34-16,0 0-8 0,0 0 0 0,-10 12-1 16,-1-7-6-16,1 1-1 0,-1 0 0 0,-3 3 0 15,3 3-8-15,1 0 8 0,-1-7-8 0,1 7 8 16,3 3 18-16,-4-6 3 0,4 5 1 0,-4-8 0 16,4 0-41-16,7-6-8 0,0 0-1 0,-7 12-1 15,7-12 21-15,-3 6 0 0,-4 0 0 0,7-6 0 16,-4 8 0-16,4-8 0 0,0 0 0 0,-3 12 0 15,3-6 11-15,0-6-3 0,-4 12-8 0,4-12 12 16,0 12-4-16,0-12-8 0,0 0 11 0,0 6-11 16,0-6 10-16,4 8-10 0,-4-8 8 0,3 9-8 15,4 0 0-15,0-3 8 0,0-6-8 0,-3 6 0 16,3 0 20-16,0-1-2 0,0 1 0 0,0 0 0 16,0 0-18-16,0-6-19 0,0-6 4 0,4 6 1 15,-1 0 14-15,1-6 0 0,0 6 0 0,-4-6 0 16,3 1 0-16,1-1 0 0,-1-6-12 0,-3 0 3 15,4 3 29-15,0-8 5 0,-4 5 2 0,3-6 0 16,-3 7-27-16,0-4 0 0,-3 3 0 0,-1-5 0 16,1 8-16-16,0-3-9 0,-4 0-2 0,3 0 0 0,-3 7 27 15,0-7 0-15,0 6 0 0,-3-6 0 0,3 9 0 0,0 3-8 0,-4-6 8 16,4 6 0-16,-7-6-20 0,0 1 0 0,3 5 1 0,-3-6 0 16,7 6 19-16,-10 0-10 0,10 0 10 0,-7-6-8 15,0 6 8-15,0 0 0 0,-1-12 0 16,1 12 0-16,0 0 0 0,0 6-10 0,0 0 10 15,0 0-10-15,0 0-2 0,4-1 0 0,-4 1 0 16,3 0 0-16,0 0-8 0,1 3-1 16,-1 3-1-16,-3-6 0 0,7-1 22 0,-3 7 13 0,3-6-1 0,-4 9-1 15,4-3-32-15,0-1-7 16,4 7 0-16,-1-6-1 0,1-4-42 16,-1 4-8-16,1-6-1 0</inkml:trace>
  <inkml:trace contextRef="#ctx0" brushRef="#br0" timeOffset="47781.568">22761 5897 1013 0,'0'0'20'0,"0"0"8"0,0 0-28 16,0 0 0-16,0 0 0 0,0 0 0 0,0 0 36 0,0 0 3 0,0 0 0 0,0 0 0 15,0 0 5-15,0 0 2 16,0 0 0-16,0 0 0 0,0 0-28 15,0 0-6-15,0 0 0 0,0 0-1 0,4 5 24 0,-4-5 5 0,0 0 0 0,0 6 1 16,0 0-23-16,0 0-5 0,0 6-1 0,0 0 0 16,0-6 44-16,0-1 8 0,0-5 1 0,0 6 1 15,0 0-30-15,0 9-7 0,0-9-1 0,3 0 0 16,-3 5-4-16,0-5 0 0,4 6-1 0,-1-3 0 16,1-3-10-16,-1 0-1 0,4-1-1 0,-3 1 0 15,3 0 2-15,0 0 1 0,-3 6 0 0,3-9 0 16,0 6-3-16,-4-6-1 0,4 2 0 0,0 1 0 15,0-6-10-15,0 6 10 0,1 0-10 0,-1-6 10 16,-4 0-1-16,4-6 0 0,0 0 0 0,0 0 0 16,0 1-1-16,4-1 0 0,0-3 0 0,-1 3 0 15,1-6 0-15,-1 0-8 0,1 1 12 0,-4 2-4 16,3-3-8-16,-2 0 0 0,-1 1 0 0,0-1 8 16,0-6-19-16,0 9-4 0,-4-2-1 0,1-7 0 15,-4 6 0-15,3-2 0 0,-3-4 0 0,0 6 0 16,0 0-5-16,0 1-2 0,-3 2 0 0,3-3 0 0,-4 6 8 15,1-6 2-15,-1 7 0 0,-3-7 0 16,4-3 2-16,-4 6 1 0,0 0 0 0,-1 4 0 16,5-1 1-16,-4 0 0 0,3-6 0 0,-3 6 0 15,4 3-19-15,3 3-3 0,0 0-1 0,0 0 0 0,-4-6 24 0,4 6 8 16,0-3 0-16,0 3-9 16,0 0-65-16,0 0-13 0,0 0-2 0</inkml:trace>
  <inkml:trace contextRef="#ctx0" brushRef="#br0" timeOffset="48485.598">23460 5729 1326 0,'0'0'28'0,"-7"6"5"16,7-6-33-16,0 0 0 0,-7 6 0 0,0-6 0 15,0 0 66-15,-1 0 6 0,1 6 2 0,-3-6 0 16,3 0-42-16,-4 6-9 0,4-1-2 0,-3-5 0 15,-1 6-39-15,4-6-8 0,-4 3-2 0,4 0 0 0,-3 3 28 16,3 3 0-16,0 3 0 0,-4-6 0 0,4-1 0 0,3 1 0 0,-3 0 0 16,0 0 0-16,4 0 26 0,3-6 10 0,-4 6 3 0,-3 0 0 15,7-6-11-15,-3 9-3 0,-1-4 0 0,4-5 0 16,0 0-25-16,0 0-9 0,0 0 0 0,0 0 0 16,0 0 9-16,0 0 11 0,0 0-3 0,4 6 0 15,-4 0-8-15,0-6 0 16,3 12 0-16,-3-12 0 0,0 0 0 0,0 0 0 0,0 0 0 0,7 6 0 15,-7-6 0-15,7 6 0 0,0-6 0 16,-3 3 0-16,3-3 18 0,0 3-2 0,-4-1 0 0,5 1 0 16,-5 0-25-16,1 3-6 0,-4-6-1 0,7 0 0 15,0 6 16-15,-4-6 0 0,4 6 0 0,0 0 0 16,0-6 0-16,-3 6 0 0,3-6 0 0,0 6 0 16,-3-6 12-16,3 6 4 0,0-1 2 0,0-5 0 15,0 3-18-15,-4 3 0 0,1-3 0 0,-4-3 0 16,3 9 0-16,1-3 0 0,-1 0 0 0,1 0 0 15,0 5-11-15,-4-5-5 0,0 6-2 16,3-3 0-16,-3 3 18 0,4-7 0 0,-4 1 0 0,0 0 0 16,0 6 26-16,-4-3 9 0,4-3 1 0,-3 3 1 15,3-9-20-15,0 0-4 0,-4 8-1 0,4-8 0 16,0 0-4-16,0 0-8 0,0 0 11 0,-4 0-11 16,-3 12 13-16,-3-12-4 0,3 6-1 0,0-6 0 15,-4 0-8-15,4-6 0 0,4 6 0 0,-5-12 0 16,1 12-17-16,0 0-6 0,7 0-1 0,-10 6 0 15,10-6-12-15,-7-6-2 0,7 6-1 0,0 0 0 16,-7 0-20-16,7 0-4 0,-7 0-1 0,7 0 0 16,0 0 0-16,0 0 0 0,0 0 0 0</inkml:trace>
  <inkml:trace contextRef="#ctx0" brushRef="#br0" timeOffset="77759.587">24423 5888 808 0,'0'0'16'0,"0"0"6"0,-4-6-22 0,1 6 0 0,-1-12 0 0,1 6 0 16,3 0 44-16,-4 1 4 0,4-4 0 0,0 0 1 16,-3 0-10-16,3-3-3 0,0 1 0 0,0 5 0 15,0-6-5-15,0-3-2 0,-4 9 0 0,1-5 0 16,-1 5-5-16,4-6-2 0,-3 6 0 0,-1-3 0 15,4 0 8-15,0 4 2 0,0 2 0 0,0 3 0 16,-4-6 0-16,4 6 0 0,0 0 0 0,0 0 0 16,0 0 0-16,0 0 0 0,0 0 0 0,0 0 0 15,0 0-5-15,-3-12-1 0,3 12 0 0,0 0 0 0,0 0 2 16,0 0 0-16,-4-6 0 0,4 6 0 0,0 0-17 0,0 0-3 0,0 0-8 0,0 0 12 16,0 0-1-16,0 0-1 0,0 6 0 0,0 6 0 15,0-3 0-15,0-1 0 0,0-2 0 0,0 15 0 16,-3-9-10-16,6 5 10 0,-3-2-10 0,0 3 10 15,0 5-10-15,0 4 0 0,4 8 0 0,-4-9 0 16,0-8 0-16,0 0 0 0,3-1 0 0,-3 4 0 16,0-4 0-16,0-2 0 15,4 0 0-15,-4-1 8 0,4-2-8 0,-4 6 0 0,0-6 0 0,0-4 0 16,0-2 0-16,0 0 0 0,0 0 0 0,0 0 8 16,0 0-8-16,0 0 10 0,0 0-10 0,0-1 10 15,0-2-10-15,0-3 0 0,0 3 0 0,0-3 8 16,0 0-8-16,0 0 0 0,0 0 0 0,3-11 8 15,-3 11 45-15,0 0 9 0,0 0 2 0,-3-6 0 16,3-6-64-16,-4-6-8 0,4 1-4 0,-4 2-1 16,1-9 13-16,-1 7 0 0,4-4 0 0,-3 9 10 0,-1-5-10 15,1 2-12-15,-1 3 2 0,4 1 1 0,-3-1 9 0,-1-6-13 16,4 6 5-16,-3 4 8 0,3-4-18 0,0 0 4 16,0 12 1-16,0-17 0 0,3 5 13 0,-3-3 0 15,4 3 0-15,-4 1 0 0,3-1 0 0,-3 0 0 16,0 0 0-16,0 3 0 15,0 9 0-15,4-11 0 0,-4 11 0 0,3-6 0 16,-3 6 0-16,0-12 0 0,0 12 0 0,4-12 0 16,-4 12 0-16,3-9 0 0,-3 9 0 0,0 0 0 15,4-5 10-15,-4 5 2 0,0 0 0 0,3-12 0 16,-3 12-4-16,4-12 0 0,-4 12 0 0,0 0 0 16,0 0-8-16,0 0 0 0,0 0 0 0,0 0 0 15,0 0 0-15,7-6 0 0,-7 6 0 0,0 0 0 0,0 0 0 16,0 0-11-16,7 0 3 0,-3 0 0 0,-4 0-4 0,0 0 0 15,0 0 0-15,10-6 0 0,-3 6 4 16,0 0 0-16,4 0 0 0,-4 6 0 16,0 0-39-16,4 0-7 0,-4-6-2 0,0 12 0 0,3-6-28 15,-3-3-5-15,4 2-2 0,-4-2 0 0,4 0 22 16,-1-3 4-16,1-3 1 0</inkml:trace>
  <inkml:trace contextRef="#ctx0" brushRef="#br0" timeOffset="78421.138">24589 5882 806 0,'0'18'17'0,"0"-18"4"0,0 0 1 0,0 0 2 0,3 5-24 0,-3 4 0 0,0-3 0 0,0-6 0 16,0 0 107-16,4 6 17 0,-4 0 3 0,0-6 1 15,0 0-52-15,0 0-9 0,0 0-3 0,7 6 0 16,0-6 0-16,0 6 0 0,0 0 0 0,0-1 0 15,0-5 0-15,4 3 0 0,-4 0 0 0,3 3 0 16,-3 3-51-16,0-3-13 0,4-6 0 0,0 0 0 16,-4-6 29-16,3 6 3 15,-3-9 1-15,4 0 0 0,-1 1-19 0,-3 2-4 0,8-6-1 0,-5 0 0 16,1-3-9-16,-4 4-11 0,0-13 3 0,0 7 0 16,0-10-6-16,0 9-1 0,-4 1 0 15,1-1 0-15,0 3-10 16,-4 10-3-16,3-7 0 0,-3 6 0 0,-3 0 3 0,3 0 0 0,-4 3 0 0,0 0 0 15,-3 0-1-15,4 0 0 16,-4-2 0-16,0 2 0 0,0 3 6 0,0 3 2 16,-4 2 0-16,1-2 0 0,-1 3 18 0,4 3 0 0,-4 3-8 0,1-6 8 15,-1 0 0-15,1-1 0 0,3 1 0 0,-1-3 0 16,-2 3 0-16,3 6 0 0,0 0 0 16,0-1 0-16,3 1 16 0,-3-6-2 0,4 9-1 0,-4-3 0 15,7 5-13-15,0-5 0 0,-4 0 0 0,4-1 0 16,0 4 28-16,4 3 4 0,-4-6 0 0,3-4 0 15,1 10-16-15,-1-6-4 0,4-6 0 0,-3 11 0 16,3-5-4-16,0 0 0 0,-4 2-8 0,4-2 12 16,0 0-12-16,1-3 0 0,-1 0 8 0,0 5-8 15,0-2 0-15,3-6 0 0,-3 0 8 0,0-6-8 16,4 6 0-16,-4-6-12 0,4 0 3 0,-1-6 0 16,1 0-30-16,-1 0-5 0,4-6-2 0,1 4 0 15,-1-4-9-15,0 0-1 0,0-6-1 0</inkml:trace>
  <inkml:trace contextRef="#ctx0" brushRef="#br0" timeOffset="78902.197">24994 5197 1094 0,'0'0'23'0,"-3"6"5"16,-1 0-28-16,4-3 0 0,0 8 0 0,0 1 0 15,0-6 93-15,0 0 14 0,0 0 2 0,4 0 1 16,-4 5-23-16,3-5-5 0,-3 0-1 0,4 3 0 15,-4 3-28-15,0 5-5 0,0-2-2 0,0 3 0 16,3 5 30-16,-3-5 5 0,4 0 2 0,-1 8 0 16,-3-5-118-16,4 8-23 0,-1-6-5 0,5 4-1 15,-5 2 103-15,1 1 20 0,-1-4 4 0,4 1 1 16,-3 2-52-16,-1 0-12 0,4 4 0 0,-3-4 0 16,3 4 0-16,0-10 0 0,0 4 0 0,0 2 0 15,0-6 22-15,0 10 2 0,-3-7 0 0,3 4 0 16,-4-1-24-16,4-3 8 0,-3-2-8 0,3-3 0 15,-4 2-16-15,1-5-8 0,-1-1-2 0,1 4 0 16,0-3 42-16,-4-7 9 0,3 10 2 0,-3-3 0 16,4-7-27-16,-4 1 0 0,0-6-9 0,3 3 9 15,-3-9-24-15,0 0 3 0,0 0 0 0,0 0 0 0,0 0-35 16,0 0-6-16,-3-6-2 0,-1-3 0 16,1 3-102-16,-1-11-21 0</inkml:trace>
  <inkml:trace contextRef="#ctx0" brushRef="#br0" timeOffset="79216.129">24853 5958 1052 0,'0'0'44'16,"0"0"-35"-1,0 0 104-15,0 0 21 0,0 0 4 0,0 0 1 16,4-3-60-16,3 3-12 0,-4-5-3 0,4 5 0 16,0-6-14-16,0 6-3 0,4-6-1 0,0 0 0 15,-4 6 2-15,3 0 1 0,1-6 0 0,-1 6 0 16,-2-6-13-16,-1 6-4 0,0-6 0 0,0 6 0 16,0-6-13-16,3 3-3 0,1 0-1 0,-1 3 0 15,5-5-15-15,-5 2 0 0,1-3 0 0,3 0 0 16,-4-6 0-16,5 6-8 0,-1 0-1 0,-4-5 0 15,4 5-49-15,0-3-10 0,1 3-1 0,-1-6-1 16,0 6 5-16,0 1 1 0,0-7 0 0</inkml:trace>
  <inkml:trace contextRef="#ctx0" brushRef="#br0" timeOffset="79775.105">25361 5894 1094 0,'0'0'46'0,"0"0"-37"15,0 0 95-15,0 0 20 0,0 0 3 0,0 0 1 16,0 0-47-16,0 0-9 0,0 0-1 0,0 0-1 16,-3 3-24-16,-4 2-5 0,3 1-1 0,4 6 0 15,-3-6-5-15,3 6-2 0,0-6 0 0,0 0 0 16,0 2-1-16,0 1 0 0,3 6 0 0,-3-3 0 15,4-1-4-15,-4 4-2 0,3-3 0 0,1 0 0 16,-1-1-12-16,1 1-2 0,-1 0-1 0,1-3 0 16,-1 0-11-16,-3 5 0 0,4-2 0 0,-4 0 0 15,0-12-12-15,0 0-7 0,0 0-1 0,0 0-1 16,0 0 21-16,0 0 0 0,3 6 0 0,-3-6 0 16,0 0 0-16,0 0 0 0,0 0 0 0,0 0 0 0,0 0 47 0,0 0 13 15,0 0 4-15,0 0 0 0,0 0-56 0,0 0-8 0,0-6-8 16,-3 0 8-16,-1-6 0 15,4 0 0-15,-3-5 8 0,-1 8-8 0,4-9 0 0,-3 6-8 16,-1-5-1-16,4 2 0 0,-3 3 9 16,-1-5-12-16,1 5 12 0,-1-3-12 15,1 4-29-15,3-1-7 0,-4 6 0 0,0-12-1 0,1 9 39 0,3 1 10 0,-4 5 0 16,4-9 0-16,0 6 0 0,0 0 0 16,0 0 0-16,0 0 0 0,4 1 0 0,-1-7 0 0,1 6 0 0,0-3 0 15,-1 3 0-15,-3 6 0 0,0 0 0 0,4 0 0 16,3-6 0-16,0 0 0 15,0 6 0-15,0-5 0 0,0 5 0 0,3 0 0 0,1 0 0 0,-4-6 0 16,4 6 0-16,-1 0 0 0,1-6 0 0,-4 0 0 16,4 6 0-16,-4-6 0 0,0 6 0 0,0-3 0 15,0 3 0-15,0 0 0 0,0 0 0 0,0 0 0 16,3 0-104-16,1 3-20 0,0-3-3 16</inkml:trace>
  <inkml:trace contextRef="#ctx0" brushRef="#br0" timeOffset="80308.419">25799 5808 1007 0,'-7'6'42'16,"0"-6"-34"-1,-1 6 64-15,-2 0 12 0,6-6 2 0,-3 6 1 16,0-3 4-16,0 0 1 0,0 3 0 0,4-3 0 0,-4 3-40 0,3-6-8 0,-3 5-2 16,3 1 0-16,-3-6-42 0,4 6 0 0,-1 6 0 0,1-6-11 15,-1 3 50-15,1-4 9 0,-1 7 3 0,1-6 0 16,-1 6-31-16,4-6-5 0,0 0-2 0,-3 0 0 16,3 2 7-16,0 1 0 0,0 6 1 0,0-9 0 15,0 5 3-15,0-5 1 0,3 6 0 0,-3 0 0 16,4-3-5-16,-1 2 0 0,1 1-1 15,3 0 0-15,0-6-9 0,0 0-2 0,0 0 0 16,0 0 0-16,0 2-8 0,0-8 8 0,0 12-8 0,4-6 8 16,-4-6-16-16,0 0-4 0,7 0-1 0,-7 0 0 15,4-6 29-15,-1-6 5 0,-3 6 2 0,4-2 0 16,-4-4-37-16,0 6-7 0,0-12-2 0,0 7 0 16,-3-7 23-16,3 3 0 0,-4-2 0 0,1 5 0 15,-4-9-12-15,3 10 3 0,-3-7 0 0,0 0 0 16,-3 6-9-16,-1-2-2 0,-3 8 0 0,0-12 0 15,0 7-12-15,-4 2-2 0,4-3-1 0,-3 0 0 16,-1 6 43-16,1 0 9 0,-1 1 2 0,0-1 0 16,1 6-19-16,-1 0 0 0,1 0-8 0,-1 6 8 15,1-6-12-15,-1 5 3 0,0 7 1 16,1-6 0-16,3 9 8 0,-4-3-13 0,4 5 5 0,0-5 8 16,0 3-12-16,0 2 12 0,3-5-10 0,-3 6 10 15,4-7-25-15,3-2 1 0,-4 9 0 0,1-6 0 16,3-1-60-16,0-5-11 0,3 3-2 0</inkml:trace>
  <inkml:trace contextRef="#ctx0" brushRef="#br0" timeOffset="82492.831">26144 5808 1026 0,'0'0'28'0,"-3"6"8"0,3-6-28 0,0 0-8 0,0 6 0 0,0-6 0 15,0 6 52-15,0-6 10 0,0 0 2 0,0 9 0 16,0-3 5-16,0 0 2 0,3 0 0 0,1 5 0 16,-4-11-19-16,0 0-4 0,0 0-1 0,3 6 0 15,-3-6-6-15,4 6-1 0,-4-6 0 0,3 6 0 16,1 6-21-16,-4-9-5 0,0 2-1 0,4 7 0 15,-4-6 7-15,0 6 0 0,0-6 1 0,0 6 0 0,0-7-7 0,0 4-2 16,0 3 0-16,0 0 0 0,0-6-12 0,0-1 9 16,0 7-9-16,0-6 8 0,0 3 6 0,0 0 1 0,0 0 0 15,0-4 0-15,0 1-15 16,3 0 0-16,1 6 0 0,-1-6 0 0,1-3 11 0,-1 0 2 16,1 0 1-16,3 0 0 0,-4 0 3 15,4 0 1-15,-3-3 0 0,3 0 0 16,0 0-1-16,0-3 0 0,4-3 0 0,-4 0 0 0,0 3 0 0,3-3 0 0,-3-6 0 15,4 0 0-15,-4 7-9 0,4-10-8 0,-4 3 9 0,0-6-9 16,3 7 0-16,-3-1 8 0,4-6-8 0,-4 10 0 16,4-10 0-16,-4 0 0 0,0 6 0 0,0-2 0 15,0-4 0-15,0 1 0 0,0-1 8 0,-4 3-8 16,4-2-19-16,-3 5-6 16,0 0-2-16,-1 0 0 0,-3 3 16 0,0-2 11 0,0-7-13 15,0 6 5-15,-3 3-40 16,-1 4-7-16,-3-1-1 0,0-6-1 0,0 12 57 0,0 0 17 0,-4 0 1 0,1 0 0 31,3 0-47-31,-4-6-10 0,4 6-1 0,-4-6-1 0,4 6-2 16,4 0 0-16,3 0 0 0,-7-6 0 0,7 6 6 0,0 0 1 0,0 0 0 15</inkml:trace>
  <inkml:trace contextRef="#ctx0" brushRef="#br0" timeOffset="83181.098">26578 5826 1314 0,'0'0'37'0,"0"0"8"0,0 0-36 0,0 0-9 15,0 0 0-15,0 0 0 0,0 0 53 0,0 0 9 0,0 0 2 0,0 0 0 16,-3 0 0-16,-1-6 0 0,1 0 0 0,3 6 0 16,0 0-2-16,0 0 0 0,0 0 0 0,0 0 0 15,0 0-48-15,0 6-14 0,-4 0 0 0,4 3 8 16,0-9 20-16,0 3 4 0,0-3 0 0,0 6 1 15,0 3-15-15,0-4-3 0,0 1-1 0,0 0 0 16,4 0-1-16,-4 0 0 0,3 0 0 0,-3 3 0 16,4-4-2-16,-1 7-1 0,1-6 0 0,-1 6 0 15,1 0-10-15,-1-1 0 0,4 1 9 0,-3 3-9 16,-1-3 0-16,1-1 9 0,0-5-9 16,-1 9 0-16,4-6 0 0,-3 5 0 0,3-2 0 0,-4 0 0 15,1-3 0-15,-1 3-12 0,1-1 0 0,-4 1 0 16,3 0 21-16,1-6 5 0,-4 0 1 0,0-6 0 15,0 0-15-15,0 0 11 0,0 0-11 0,0 0 10 16,0 0 4-16,0 0 1 0,0 0 0 0,0 0 0 16,0 0 11-16,3-6 2 0,-3-6 1 0,4 0 0 15,-4-2-11-15,3-1-2 0,-3 6-1 0,0-9 0 16,4 1-24-16,-4 2-5 0,4-3-1 0,-4 7 0 16,3-7 15-16,1 3 0 0,-4 4 0 0,3-1 0 15,-3-6 0-15,4 6 0 0,-4 1 0 0,0 2 0 0,3-3 0 16,1 0 0-16,-1 6 0 0,1 1 0 0,-4-7 0 0,7-3 10 15,-4 3-2-15,1 1 0 0,3-1-8 0,-4-6-11 16,1 3 3-16,0 4 0 0,3-7 8 0,-4 3 0 0,1 7 0 16,3-1-8-16,-4-3-12 0,-3 12-1 0,0 0-1 15,4 0 0-15,-4 0-22 16,7-6-4-16,-4 0 0 0,1 0-1 0,-1 6-5 16,1-9-1-16,-1 4 0 0,-3 5 0 0,4-3-58 0,-1 0-12 15,-3 3-3-15,8 0 0 0,-8 0-51 0,3 3-10 16</inkml:trace>
  <inkml:trace contextRef="#ctx0" brushRef="#br0" timeOffset="83855.939">27012 5814 1314 0,'0'0'37'0,"0"0"8"16,0 0-36-16,0 0-9 0,0 0 0 0,0 0 0 15,0 0 53-15,0 0 9 0,0 0 2 0,0 0 0 0,0 0 0 0,0 0 0 0,0 0 0 0,0 0 0 16,0 0-5-16,0 0-1 0,0 0 0 0,0 0 0 16,0 0-42-16,0 0-8 0,0 0-8 0,-7 6 12 15,0 0 20-15,0-6 5 0,0 6 1 0,0-3 0 16,0 0-30-16,-4 0-8 0,4 0 0 0,0 0 0 15,0 3 0-15,0-1 0 0,0 1 0 16,0 0 0-16,3 6 0 0,-3-6 0 0,0 6 0 0,4 2-8 31,-1-8 8-31,-3 12 0 0,4-6 0 0,-1-4 0 16,1 1 0-16,3 6 0 0,-4-9 0 0,1 5 0 0,3-5 0 0,-4 6 0 0,4-3 0 0,0 0 0 16,0 5 8-16,0-8 3 0,4 12 1 0,-4-9 0 15,3 0-4-15,1-1 0 0,-4 4 0 0,3-6 0 16,1 0-8-16,-1 6 0 0,1-6 0 0,-1-3 8 15,-3-3 0-15,4 2 0 0,-1 1 0 0,-3-3 0 16,0 0 11-16,7 0 1 0,-7 0 1 0,7-3 0 16,-3-2-1-16,3-1 0 0,0 0 0 0,0-6 0 15,0 0-12-15,-3 4-8 0,3 2 10 0,-4 0-10 16,1 0-32-16,3-6-12 0,-4 0-2 0,1 6-1 16,-1-8 38-16,1 5 9 0,0-6 0 0,-1 9 0 15,1-5 0-15,-1-1 0 0,1 6 0 0,-1-12 0 16,1 10-20-16,-4-4-1 0,3 0-1 0,-3 0 0 15,4 0-16-15,-4 4-3 0,0-4-1 0,0 0 0 16,0 0 34-16,-4 1 8 0,1-1 0 0,-1 3 0 16,1-3-9-16,-4 1 0 0,3-1 0 0,-3 6 0 15,0-3 9-15,-4 6 12 0,4 3-2 0,0 0-1 16,-3 0-9-16,3 0 0 0,0 3-12 0,-4 6 12 16,0-3 0-16,1 0 0 0,-1 0 0 0,1 5 12 15,3 1-12-15,-1-3 0 0,1 0 0 0,4 5 0 16,-4-8-15-16,3 12-5 0,1-12 0 0,-1 3-1 0,4-1 33 15,0 1 8-15,4 3 0 0,-4 0 1 16,7-6-68-16,-4 0-13 0,4-1-4 0,0-5 0 16,4 6 0-16,-4 0 0 0,0 9 0 0</inkml:trace>
  <inkml:trace contextRef="#ctx0" brushRef="#br0" timeOffset="84516.589">27118 5900 1337 0,'0'0'56'15,"0"0"-44"1,-4 8 92-16,4-8 20 0,0 0 3 0,-3 6 1 15,3-6-52-15,0 0-9 0,-4 12-3 0,4-12 0 16,0 0-51-16,0 0-13 0,-3 6 0 0,-1 6 0 16,4-6 54-16,0-1 8 0,0 4 2 0,-3 3 0 15,3 0-52-15,0-6-12 0,-4 5 0 0,4-5 0 16,-3 6 0-16,3-6 0 0,0 3 0 0,-4-3 0 16,4 5 0-16,0-5 0 0,0 0 0 0,0-6 0 0,0 0 0 15,0 0 0-15,0 0 0 0,0 0 0 16,0 0 0-16,0 0 0 0,7 0 0 0,-3-6 0 0,3 6 49 15,-4-6 7-15,4-5 2 0,1-1 0 16,-5 0-42-16,4-3-8 0,-3 4-8 0,-1-1 12 16,4-6-12-16,-3 9 0 0,3-2 0 0,-4-1 0 0,1 0 0 0,-1-3 0 0,1 4 0 0,-1-1 0 31,-3 0 0-31,4-5 0 0,0 8 0 0,-4-3 0 0,3 0 0 0,-3 6-11 0,0-5 3 16,4 5 0-16,-4 0 8 0,0-9 0 15,-4 6 0-15,4 6 0 0,0 3 0 0,0 0 9 0,0 0 0 0,0 0 0 16,0 0-58-16,0 0-12 15,0 0-3-15,0 0 0 0,0 0 52 0,0 0 12 0,0 0 0 0,0 0 0 16,0 0 0-16,0 0 0 0,0 0 0 0,0 0 0 16,7 3 0-16,-7-3 0 0,4 6 0 0,3 6 0 15,-4 0-11-15,1-1 1 16,-4 1 0-16,3 3 0 0,1-3 10 0,-1-1 14 0,-3 1-3 0,4 0-1 16,-1 0-26-16,-3-4-6 0,0 4-1 0,4 6 0 15,-4 0-14-15,3-10-3 16,1 10-1-16,-4 0 0 0,0-7 33 0,4 1 8 0,-4 0 0 0,0 3 0 15,3-4 0-15,1 1 0 0,-4 0 0 0,3-3 0 16,1 2 29-16,-4 7 8 0,3-6 2 0,4-6 0 16,-3 3-31-16,-1-4-8 0,1 1 0 0,-1 0 0 15,-3-6-30-15,4 6-7 0,-1 0-2 0,-3-6 0 16,0 0 39-16,7 0 0 0,-3-6 0 0</inkml:trace>
  <inkml:trace contextRef="#ctx0" brushRef="#br0" timeOffset="85269.306">27584 5741 1094 0,'0'0'46'0,"0"0"-37"15,0 0 95-15,0 0 20 0,0 0 3 0,0 0 1 16,0 0-52-16,0 0-9 0,0 0-3 0,0 0 0 16,-7 0-1-16,0 0-1 0,0 6 0 0,-1-6 0 15,1 0-48-15,-3 0-14 0,3 0 0 0,-4 0 8 16,4 0-8-16,0 0 0 0,-3 0 0 0,2 0 0 15,1 6 52-15,-3-1 10 0,3 1 2 0,0 0 0 16,0 9-52-16,0-3-12 0,0-1 0 0,-1 1 0 16,1-6 0-16,4 6 0 0,-1-6 0 0,1 3 0 15,-1-4 0-15,1 1 0 0,-1 0 0 0,1 6 0 16,-1-6-48-16,4 0-13 0,0-6-3 0,-3 3 0 16,3-3 52-16,0 0 12 0,0 0 0 0,0 0 0 0,0 0 0 15,0 0 0-15,3 8 0 0,-3-8 0 0,4 9 0 0,-4-9 0 0,0 0 0 16,0 0 0-16,3 6 41 0,-3-6 11 0,0 0 3 15,4 0 0-15,-4 0-37 0,7 6-7 0,0 0-2 16,-4-6 0-16,4 0-9 0,1 0 0 0,-5 0 0 16,-3 0 0-16,7 0 0 0,-7 0 0 15,0 0 0-15,7 0 0 0,-7 0 0 0,4 6 0 16,3-6 0-16,0 6 0 0,-4-6 0 16,4 6 0-16,0-1 0 0,-3-2 0 0,3 3 0 0,-3 6 0 0,3-6 0 15,-4 0 0-15,4 0 0 0,-3-6 0 0,-4 0 0 0,7 5 0 16,-7-5 0-16,0 0 0 0,3 0 0 0,-3 0 0 15,7 0 0-15,-3 6 0 0,-1 0 0 0,-3 0 0 16,0-6 0-16,0 0 0 0,4 6 0 0,-4-6 0 16,3 9 8-16,-3-3-8 0,0 5 12 0,0-5-4 15,0-6-8-15,0 0-9 0,0 0 9 0,-3 6-13 16,3-6 13-16,-4 12 0 0,4-12 0 0,-3 9 0 16,-1-3 0-16,-3 3 0 0,4-1 0 15,-4 4 0-15,7-12 0 0,-7 0 0 0,7 0 0 0,-7 6 0 16,0 0 0-16,0-6 0 0,7 0 0 0,-8 6 0 15,-2-6 0-15,3 0 0 0,0 0 0 0,-4 0 0 16,4 0 0-16,4 0 0 0,-4-6 0 0,7 6 0 16,0 0-10-16,0 0 1 0,0 0 0 0,0 0 0 15,0 0-37-15,-8 0-7 0,8 0-2 0,-7 6 0 16,7-6-58-16,-7 0-12 0,0 6-3 0</inkml:trace>
  <inkml:trace contextRef="#ctx0" brushRef="#br0" timeOffset="92012.627">28423 5820 787 0,'4'-12'22'0,"-1"1"6"0,1-1-28 0,-1 0 0 0,4 3 0 0,-3 3 0 15,0-5 82-15,-1 5 11 0,1-6 3 0,-1 3 0 16,-3 9-58-16,0 0-11 0,0 0-3 0,0 0 0 16,0 0 20-16,0 0 3 0,0 0 1 0,0 0 0 15,0 0-27-15,0 0-5 0,0 0 0 0,0 0-1 16,-7 0 21-16,0 3 4 0,0 3 0 0,0-6 1 15,0 0-7-15,0 0-2 0,0 6 0 0,-4 0 0 16,4-6 4-16,0 0 1 0,0 0 0 0,0 0 0 16,-4 0-27-16,1 0-10 0,-1 0 0 0,-3 6 9 15,3-6-9-15,-3 6 0 0,4-1 0 0,-4 4 0 16,7-3 0-16,-4 0 0 0,4 0 0 16,0 0 0-16,0 6-12 0,0-7 12 0,0 1-10 0,3 6 10 15,1-3 0-15,3-3 0 0,-4 6-8 0,4-7 8 16,0 7-16-16,0 0 0 0,4 0 0 0,-1-1 0 15,-3-2 26-15,4 9 5 0,3-12 1 0,-4 6 0 16,1-4-16-16,3-2 0 0,-4 6 0 0,5-6 0 16,-1 6 0-16,-4-12-8 0,4 5 8 0,4-5-13 15,-4 6 33-15,0-6 6 0,0 0 2 0,0 0 0 16,0-6-13-16,0 6-3 0,0-5 0 0,0-1 0 16,0 0 16-16,0 0 4 0,0-6 0 0,0 6 0 15,0 3-41-15,0-2-8 0,1-1-2 0,-1-6 0 0,0 6 19 16,3-6 0-16,-3 3 0 0,0 4 0 0,0-1-16 15,0 0 1-15,-3 0 0 0,3-6 0 16,-3 6-9-16,3 0-1 0,-4 1-1 0,1-4 0 0,-4 9 2 16,0 0 1-16,3-3 0 0,-3 3 0 15,0 0 23-15,7-3 0 0,-7 3 0 0,0 0 0 16,0 0 0-16,0 0 0 0,0 0 0 0,0 0 0 16,0 0 0-16,0 0 0 0,0 0 0 0,0 0 0 15,-3 6 0-15,-1 3 0 0,4-4 0 0,-3 7 0 0,3 0 0 0,-4-6 0 0,4 3 0 16,0-1 0-16,0 1 0 0,0 3 0 0,0 0 0 0,0-6 0 15,0 5 0-15,0-5 0 0,4 9 0 16,-1-9 0-16,-3 6 0 0,4-7 0 0,-1 7 0 0,1 3 0 16,-1-3 0-16,1-1 0 0,3 1 0 0,0 0 0 15,-3-3-33-15,3 0-3 16,0 5 0-16,0-2-454 0,0-6-91 0</inkml:trace>
  <inkml:trace contextRef="#ctx0" brushRef="#br0" timeOffset="92504.631">28095 5265 850 0,'0'0'17'0,"0"0"6"0,0 0-23 0,0 0 0 0,0 0 0 0,0 0 0 15,0 0 87-15,0 0 13 0,0 0 2 0,0 0 1 16,0 0-43-16,0 0-8 0,0 0-1 0,0 0-1 16,4 5-21-16,3-2-4 0,-4 0-1 0,1 0 0 15,3 3 14-15,-4 0 2 0,1 0 1 0,-1 6 0 16,5-6-30-16,-5-1-11 0,1 1 0 0,3 3 9 16,0-3-9-16,-4 0 8 0,4 0-8 0,0 5 8 15,0-5-8-15,0 0 0 0,4 0 0 0,-4 6 8 16,0-6-8-16,4 3 0 0,-4 2 0 0,3-5 8 15,-3 0-8-15,4 0 0 0,0 0 0 0,-4-6 0 16,3 6-28-16,1 3-7 0,-1-6-1 0,-3 2-1 16,1-2 27-16,-1 0 10 0,0 0 0 0,0-3-9 15,0 0-42-15,0 0-8 0,0 0-1 0</inkml:trace>
  <inkml:trace contextRef="#ctx0" brushRef="#br0" timeOffset="93672.574">29520 5282 205 0,'0'0'0'0,"0"0"8"0,0 0-8 0,0-6 12 0,0 6-12 0,0-3 0 0,4 0 0 0,-4-8 0 16,0 5 55-16,0 6 9 0,0-6 1 0,4 0 1 15,-4 6 28-15,0-6 6 0,0 0 0 0,0 6 1 16,0 0 22-16,0-6 4 0,0 6 1 0,0 0 0 15,0 0-55-15,0 0-10 0,0 0-3 0,0 0 0 16,-8 0-29-16,1 0-7 0,0 6 0 0,0 0-1 16,-3-6-14-16,-1 6-9 0,1 0 12 0,-1 0-12 15,-3 0 12-15,3 5-12 0,-3-2 12 0,0 3-12 16,7-6 17-16,-4 6-3 0,4-1-1 0,0-5 0 16,-3 3 4-16,-1 3 1 0,4 0 0 0,-4-1 0 15,4 1 9-15,0-6 1 0,-3 6 1 0,3 2 0 16,0-2-21-16,0 0-8 0,0-6 0 0,3 6 0 15,1-6 16-15,3 2-4 0,-4 4 0 0,4-6 0 16,0 0-2-16,0-6-1 0,0 6 0 0,-4 0 0 0,4-6 19 0,0 5 3 16,0-5 1-16,4 9 0 0,-4-3-19 0,4-3-3 15,-4 6-1-15,0-3 0 0,3 0-9 0,-3 0 8 16,0-6-8-16,4 5 8 0,-4 1 0 0,7 0 0 16,-7-6 0-16,3 6 0 0,1-3-8 0,-1 3 8 15,-3-6-8-15,4 9 8 0,3-6-8 0,0 3 0 16,-4-6 0-16,-3 0 0 0,0 0 0 0,4 0 12 15,3 0-12-15,0 5 12 0,-3-5-12 0,3 6 0 16,-4-6 0-16,4 6 8 0,0-6-8 0,0 6 0 16,0 0 0-16,0-6 0 0,0 6 0 0,0 0 0 15,1-3 0-15,-1 3 0 0,0-4 0 0,0 1 0 16,0 3 0-16,3 0 0 0,-3-6 0 0,0 6 0 16,1 0 0-16,-1 6 0 0,0-12 10 0,0 6 3 0,0-1 1 15,0 1 0-15,0 3-23 0,-4 3-5 0,4-6-1 0,-3 6 0 16,0-7 24-16,-1 1 5 0,4 3 1 0,-7 3 0 15,4 0-26-15,-1-6-5 0,1 5 0 0,-4-5-1 16,3 6 17-16,-3-3 0 0,0 3 0 0,0-1 0 16,0-5 0-16,0 6 0 0,0 0 0 0,-3-4 0 15,-1 4 0-15,1 0 0 0,-1 0 0 0,1-6 0 16,-1 5 0-16,-3-8 0 0,3 6 0 0,1 6 0 16,-4-9 0-16,3 0 0 0,1-1 0 0,-4 1 0 15,0 0 10-15,3 3 6 0,-3-3 0 0,4 0 1 0,3-6-17 16,-7 6-12-16,7-6 1 0,-8 6 1 0,8-6 10 15,-7 0 14-15,0 0-3 0,0 0-1 16,0-6-10-16,0 3 0 0,0-3 0 0,0 0 0 0,-4 0 0 0,1 0 0 16,3-6 0-16,0 7 0 15,-4-7-49-15,1-3-12 16,-1 3-3-16,0 1 0 0,1-1 52 0,-1 0 12 0,4-3 0 0,-3 7 0 16,-1-1-105-16,4-3-19 0,-4 0-3 0,4 1-1 15,0 2 52-15,-3 0 9 0,3 0 3 0,-4-3 0 0</inkml:trace>
  <inkml:trace contextRef="#ctx0" brushRef="#br0" timeOffset="94711.105">29834 5658 884 0,'0'0'24'0,"0"0"8"0,-7 3-32 0,-3-3 0 0,3 6 0 0,0-6 0 15,-4 6 98-15,1 0 14 0,2-6 2 0,-2 6 1 16,3-6-42-16,-4 0-8 0,4 6-1 0,0 0-1 15,0 0-13-15,0-6-2 0,0 5-1 0,0 1 0 16,3 3-27-16,-3-3-6 0,4 6-1 0,-1 0 0 16,-3-7-13-16,4 7 11 0,-1 3-11 0,1-3 10 15,-1-1-10-15,4 1 0 0,0 3 0 0,0-3 0 16,0-1 0-16,0 1 0 0,0 0 0 0,0 0 0 16,0-6 0-16,0 2 0 0,0-2 0 0,4 6 0 15,-4-12 0-15,0 6 0 0,0-6 0 0,7 6 0 16,-7-6 0-16,3 0 0 0,4 0 0 0,0 0 0 15,-3 0 53-15,3 0 9 0,0-6 2 0,-4 6 0 16,5-12-52-16,-5 6-12 0,4-3 0 0,-3 1 0 16,-1-1 0-16,1-3-12 0,-1 0 3 0,1 1 0 15,-1-1 9-15,1 3 0 0,-1-3 0 0,1 0 0 16,-4 7 0-16,3-7 12 0,-3-3-2 0,0 3-1 16,0 6-9-16,0 1-12 0,-3-7 2 0,3 6 1 15,0 0 9-15,0-3 0 0,3 3 0 0,-3 6 0 0,0 0-14 0,0-3 2 16,0 3 1-16,0 0 0 0,0 0 3 0,0 0 0 15,0 0 0-15,0 0 0 16,0 0-22-16,7 3-4 0,-3-3-1 0,3 6 0 0,-3-3 35 0,-1 3 0 0,1 6 0 16,-1-6 0-16,1 5 0 0,-4-5 0 0,3 3 0 15,-3 9 0-15,0-6 0 0,4-7 0 0,-4 13 0 0,0-6 0 16,3 3 0-16,-3-4 0 0,0 7 0 0,0-6 0 16,0-4 0-16,4 4 0 0,-4-6 0 0,3 12 0 15,1-12 0-15,-1 0 0 0,-3-1 0 16,4-2 0-16,-1 3 0 0,4-3 0 0,-3-3 0 15,3 9 0-15,0-9-58 0,4-9-5 0,-4 9-1 16</inkml:trace>
  <inkml:trace contextRef="#ctx0" brushRef="#br0" timeOffset="95028.663">29997 5717 1094 0,'0'0'23'0,"0"0"5"0,-7 3-28 15,3 6 0-15,-3-9 0 0,4 12 0 0,-5-6 56 0,5 0 7 0,-1-1 1 0,1 1 0 16,-1 0 0-16,4 3 0 0,-3 3 0 0,-1-6 0 15,4 5-52-15,0-5-12 0,-3 6 0 0,3-3 0 16,0 0 0-16,0 0 0 0,3 2 0 0,-3 1 0 16,0 0 0-16,4-6 0 0,-4 0 0 0,0-1 0 15,3 4 0-15,-3-3 0 0,0-6 0 16,0 0 0 0,0 0-151-16,0 0-33 0,0 0-6 0</inkml:trace>
  <inkml:trace contextRef="#ctx0" brushRef="#br0" timeOffset="95264.861">29877 5426 1013 0,'0'0'20'0,"0"0"8"15,-7 0-28-15,7 0 0 0,0 0 0 0,-7 0 0 16,7 0 47-16,0 0 4 0,0 0 1 0,0 0 0 16,0 0-29-16,0 0-6 0,0 0-1 0,0 0 0 0,7 6-16 0,-4 0-9 0,4-6 1 15,-7 0 0 1,7 0-87-16,0 0-17 0</inkml:trace>
  <inkml:trace contextRef="#ctx0" brushRef="#br0" timeOffset="95850.067">30131 5714 1364 0,'0'0'28'0,"-4"9"7"0,4-3-35 0,-3 6 0 0,-1 0 0 0,4-7 0 16,-3 7 79-16,-1-6 9 0,1 9 1 0,-1-9 1 15,1 0-47-15,3 5-10 0,-4-5-1 0,0 0-1 16,4-6-9-16,0 0-2 0,0 0 0 0,0 0 0 16,0 0 4-16,0 0 0 0,0 0 0 0,0 0 0 15,0 0-1-15,0 0 0 0,0 0 0 0,0 0 0 16,0 0-8-16,0 0-2 0,0 0 0 0,0 0 0 15,0 0-1-15,0 0 0 0,0 0 0 0,0 0 0 16,0 0-12-16,0 0 11 0,0 0-11 0,0 0 10 16,0 0-10-16,0 0 0 0,0 0 0 0,-7 0 0 15,7 0 0-15,-3-6 8 0,-1 0-8 0,4 0 0 16,-3 1 8-16,3-1-8 0,-4 0 0 0,4-6 8 16,0 3 0-16,0 3-8 0,0 0 12 0,0-5-4 0,4 5-8 15,-4-6 0-15,0 3 9 0,3 0-9 0,1 1 0 16,-4 2 0-16,3-6 0 0,1 6 0 0,-1 0 0 0,1 0-8 15,0 0 8-15,-4 6 0 0,3-3-9 0,-3 3 9 16,0 0-10-16,0 0 10 0,7 0-12 0,-7 0 3 16,7 0 1-16,0 0 0 15,0 3-19-15,-3 3-3 0,3 0-1 0,0 0 0 0,0 0 31 0,0 0 0 0,-3 0 0 16,3 3 0-16,0-1 0 0,-4 1 0 0,4 3 0 0,-3 0 0 16,3-1 0-16,0-5 0 0,0 3 0 0,-4 3 0 15,1 0 0-15,0-6 0 0,-1 5-8 0,1 1 8 16,-1-3 0-16,1 0 0 0,3 0 0 0,-4-4 0 15,4 1-20-15,-3 0 1 0,-1 6 1 0,-3-12 0 16,4 0-41-16,-4 0-8 0,0 0-1 16</inkml:trace>
  <inkml:trace contextRef="#ctx0" brushRef="#br0" timeOffset="96348.243">30409 5000 1036 0,'0'0'21'0,"0"0"7"0,0 0-28 16,0 0 0-16,0 0 0 0,0 0 0 0,0 0 84 0,0 0 11 0,0 0 2 0,0 0 1 16,0 12-53-16,-3-6-10 0,3 2-3 0,-4 10 0 15,4-6 25-15,0 5 5 0,0 4 1 0,0 3 0 16,0-1-11-16,0 4-3 0,0 2 0 0,4 3 0 16,-4-2-26-16,3 2-6 0,-3-3-1 0,4-2 0 15,-1 8 13-15,1-14 3 0,0 8 0 0,-1 1 0 16,1-4-20-16,-1 3-3 0,1-2-1 15,-1 8 0-15,-3-3-8 16,4-8 0-16,-1 8 0 0,-3 4 0 0,4-10 0 0,-1 3 0 0,1 4 0 0,-1-10 0 16,1 4 0-16,-4-4 0 0,3 7 0 0,1-10 0 15,-1 4 0-15,-3-7 0 0,4 4 0 0,0-3 0 16,-4-7 0-16,0 4 0 0,3 0 0 0,-3-1 0 16,4-2 0-16,-4 0 0 0,0-6 0 0,0 3-11 15,0 0 11-15,3-1 0 0,-3-2 8 0,0-6-8 16,0 0-21-16,0 0-9 0,0 0-2 0,0 0 0 15,0 0-32-15,0 0-6 0,0 0-2 0,0 0 0 16,0 0-19-16,0 0-4 0,0-6-1 0</inkml:trace>
  <inkml:trace contextRef="#ctx0" brushRef="#br0" timeOffset="96735.012">30293 5459 1235 0,'0'0'35'0,"0"0"8"0,-7 3-35 0,3-1-8 15,4-2 0-15,-7 6 0 0,4 0 85 0,-4 0 15 0,3 0 4 0,4-6 0 16,-3 6-35-16,3-6-6 0,0 6-2 0,0-6 0 15,0 0-21-15,0 6-4 0,0-6 0 0,0 0-1 16,-4 5 7-16,4-5 2 0,0 0 0 0,4 6 0 16,-4-6-21-16,0 0-4 0,3 6-1 0,-3-6 0 15,4 3 1-15,-4-3 0 0,7 3 0 0,0 3 0 16,-7-6-3-16,3 0-1 0,-3 0 0 0,11 3 0 16,-4-3-15-16,0 0 0 0,0 0 0 0,4 0 0 15,-4 0-18-15,3 0 0 0,1 0 0 0,0 6 0 16,-1-6-5-16,1 0-1 0,-1 0 0 0,-3 0 0 15,7 0 4-15,-3 6 0 0,0-6 0 0,-4 0 0 16,3 0-29-16,1 0-6 16,-1 0-1-16,1 6 0 0,0-6-99 0,-4 0-20 0,3 0-4 0</inkml:trace>
  <inkml:trace contextRef="#ctx0" brushRef="#br0" timeOffset="97148.251">30695 5703 1148 0,'0'0'25'0,"0"0"6"0,0 0 1 0,0 0 0 0,0 0-32 0,0 0 0 0,0 0 0 0,0 0 0 0,0 5 94 0,0 1 13 16,0-6 2-16,0 0 1 0,0 0-44 0,0 0-9 15,4 6-1-15,-4-6-1 0,0 0-29 0,0 0-6 16,0 0 0-16,0 0-1 15,3 3-10-15,-3-3-1 0,7 6-8 0,0-6 12 0,-3 0-12 0,3 0 0 16,0 0 8-16,-3 0-8 0,3 0 0 0,0-6 0 16,3 3-9-16,-3 0 9 15,0 0-38-15,4 0-2 0,0-2 0 0,-1 2 0 16,1-3-20-16,-1 6-5 0,4-12-1 0,-3 12-393 16,0-6-78-16</inkml:trace>
  <inkml:trace contextRef="#ctx0" brushRef="#br0" timeOffset="97997.171">31104 5276 1142 0,'0'0'32'0,"0"0"8"15,0 0-32-15,0 0-8 0,0 0 0 0,-3 6 0 16,3-6 63-16,0 9 11 0,-4-3 2 0,1 6 1 16,3-6-16-16,0-6-3 0,0 5-1 0,-4 1 0 15,4 3-6-15,0 0-2 0,-3-3 0 0,3 8 0 16,0-8-11-16,0 6-2 0,0-6-1 0,0 6 0 15,0 2-10-15,0-2-1 0,3 0-1 0,1 6 0 16,-1-7 3-16,1 4 1 0,-1 3 0 0,4-1 0 16,-3-2-11-16,0 9-3 0,3-7 0 0,0 1 0 0,-4 2-4 0,4-2-1 15,0 0 0-15,-3-4 0 0,-1 10 2 0,4-6 0 16,-3 2 0-16,-1 4 0 0,1-4 0 0,-1 4 0 16,-3-7 0-16,4 1 0 0,-4 9 1 15,0-10 0-15,-4 1 0 0,4-4 0 0,0 4-3 0,-3 0 0 0,3-6 0 16,-4-1 0-16,4 4 1 0,0-3 0 15,0-1 0-15,4 1 0 0,-4 3-1 0,0-9 0 0,0-6 0 0,0 0 0 16,3 6 2-16,-3 5 0 0,0-5 0 16,0-6 0-16,0 0 6 0,0 0 2 0,0 0 0 0,0 0 0 15,0 0 2-15,0 0 0 0,0 0 0 0,0 0 0 16,0 0-10-16,0 0-2 0,0 0 0 0,0 0 0 0,0 0 0 16,0 0-8-16,0 0 12 0,0 0-4 15,0 0 0-15,0 0-8 0,0 0 12 0,0 0-4 16,0 0-8-16,8 0 0 0,-8 0 0 0,7 0 0 0,-4 0 0 15,4 0 0-15,0 0 0 0,-3 0 0 0,3-6 0 0,-4 6 0 16,-3 0 0-16,7 0 0 0,0 0 0 0,-3 0 0 16,3-5 0-16,0 5 0 15,4 0 0-15,-4 0 0 0,3 5 0 0,1-5-11 0,0 0 11 0,-1 0 0 16,1 6 0-16,-1 0-8 0,1-6 8 0,-1 0-8 16,1 0 8-16,0 0-8 0,-1 0 8 0,1 0 0 15,-4 0 0-15,3 0 0 0,1 0 0 0,-4 6 0 16,4 0 0-16,-8-6-8 0,4 0 8 0,0 0-12 15,-3 0 12-15,-1 0-12 16,-3 0-26-16,4 0-6 0,-1 0 0 0,4 0-1 16,-7 0-55-16,0 0-10 0,4-12-2 0,-1 12-1 15,-3-6-91-15,4 0-17 0,0 1-4 0,-1-1-1 0</inkml:trace>
  <inkml:trace contextRef="#ctx0" brushRef="#br0" timeOffset="99017.841">31672 5826 1177 0,'0'0'52'0,"0"0"11"0,0 0-51 0,0 0-12 0,-10 0 0 0,3-6 0 15,3 6 12-15,-3-6 0 0,0 6 0 0,0-6 0 16,0 6 35-16,3-5 6 0,-3 5 2 0,7 0 0 16,-7 0-5-16,7 0-1 0,-7-6 0 0,7 6 0 15,-7 0-17-15,7 0-3 0,-10 0-1 0,3 0 0 16,7 0-4-16,-7 0-2 0,7 0 0 0,-11 0 0 16,11 0-3-16,-7 0-1 0,0 6 0 0,0-1 0 15,3 1-18-15,1 0 0 0,-4 0 0 0,3 3 0 16,1-3 8-16,-1 6-8 0,1-7 12 0,-1 1-12 15,1 6 15-15,3 0-4 0,-4-3-1 0,4 8 0 0,0-5-10 16,0 0 8-16,0 0-8 0,0-1 8 0,4 4-8 16,-4 3 8-16,7-13-8 0,-4 7 8 0,1 3-8 0,-1-3 8 0,1-1-8 0,3-5 8 15,0 6-8-15,0 0 8 0,0-9-8 16,0 3 8-16,0 0 10 0,-3-3 2 0,3-3 0 0,3 0 0 16,-3 0-20-16,0 0 0 0,0 0 0 15,4-3 0-15,-4-3 13 0,4 0-1 0,-4-3 0 0,0 3 0 16,0-6-3-16,0 6-1 0,3-5 0 15,-3 2 0-15,0-3-8 0,-3 0 0 16,0-5 0-16,-1 5 0 0,1-9 0 0,-1 10 0 0,1-7 0 0,-1 6 0 16,-3-5 0-16,0 2-14 0,0-3 3 0,-3 7 1 15,-1-4-10-15,1-3-3 0,-4 6 0 0,-1 1 0 16,-2-7 10-16,-1 6 1 0,1 3 1 0,-1-2 0 16,4 5 11-16,-3 6-8 0,2 0 8 0,-2 6-8 15,-1-6-3-15,1 11 0 0,3-5 0 0,-4 0 0 16,1 0 11-16,-1 9-10 0,0-9 10 0,4 0-10 15,0-1 10-15,-3 1 0 0,6 6-9 0,-3-3 9 16,4-3 0-16,-1 0 0 0,4-6-9 0,-4 11 9 16,4-5 0-16,0-6-12 0,0 6 12 0,4 6-10 15,-4-6-14-15,4 0-2 0,-4 2-1 0,3-2 0 16,4 0-47-16,0 0-10 0,0 6-1 0</inkml:trace>
  <inkml:trace contextRef="#ctx0" brushRef="#br0" timeOffset="99562.858">31923 5764 1265 0,'0'0'36'0,"-11"3"8"0,8 0-36 0,-4 0-8 0,0 0 0 0,0 6 0 16,0-3 59-16,3 0 9 0,0 0 3 0,-3-1 0 15,4 7-45-15,-1-6-9 0,4-6-1 0,0 0-1 16,0 0 17-16,0 0 4 0,0 0 1 0,-3 12 0 16,-1-6-6-16,1 3-2 0,3-4 0 0,-4 7 0 15,4-6-1-15,0-6 0 0,-3 6 0 0,3 6 0 16,-4-9-16-16,4 2-3 0,0 7-1 0,0-6 0 15,0 6 0-15,0-6 0 0,0 6 0 0,4-4 0 16,-1 1-8-16,-3 6 0 0,4-3 0 0,-1-1 0 16,1-5 0-16,-1 9 10 0,4-6-10 0,-3 0 10 0,-1-4 10 15,5 1 1-15,-5 6 1 0,4-6 0 16,-3 0-22-16,-1 0 0 0,4-3 0 0,-3 0 8 0,3 0 3 0,0 0 1 16,-4-3 0-16,4 0 0 15,0-3 7-15,-3 0 1 0,3 0 1 0,-3-3 0 16,-1 3-4-16,4-3-1 0,0 0 0 0,-3-6 0 15,3 6-8-15,-4-5-8 0,1 2 12 0,3 0-12 0,-4 0 9 0,5-3-9 16,-5 7 0-16,1-7 9 0,-1-6-21 16,1 9-4-16,3-8 0 0,-4 5-1 15,1-6-10-15,-1 4-1 0,1 2-1 0,-1-12 0 16,1 10-7-16,-4-4 0 0,3 0-1 0,-3 1 0 16,0-4-15-16,4 4-4 0,-4-1 0 0,0 0 0 15,-4 7-18-15,4 2-4 0,-3-3-1 0,-1 6 0 16,1-6-16-16,-1 6-3 0,1-2-1 0</inkml:trace>
  <inkml:trace contextRef="#ctx0" brushRef="#br0" timeOffset="100007.8">32159 5858 980 0,'0'0'20'0,"0"0"5"0,0 0-25 15,0 0 0-15,-3 6 0 0,3-6 0 0,0 0 60 0,0 0 8 16,0 0 0-16,-7 6 1 0,3 6 7 0,-3-6 0 0,4 3 1 16,-1-1 0-16,-3 1-18 0,3 3-4 0,1 0-1 0,-1-6 0 15,1 0-15-15,-1 2-3 0,4-2-1 0,-3 6 0 16,-1-6-23-16,4 6-4 0,0-7 0 0,-3 7-8 15,3-3 9-15,0 0-9 0,0 6 0 0,0-10 9 16,0 7-9-16,0 0 0 0,0-6 0 0,0 0 0 16,3 0-8-16,-3 2 8 0,0-2 0 0,0-6 0 15,0 0-148 1,0 0-26-16,0 0-5 0</inkml:trace>
  <inkml:trace contextRef="#ctx0" brushRef="#br0" timeOffset="100265.554">32120 5426 684 0,'0'0'28'15,"0"0"-28"1,0 0 37-16,0 0 2 0,0 0 0 0,0 0 0 0,0 0 0 0,0 0 0 0,0 0 0 0,0 6 0 16,0-6-31-16,0 6-8 15,0-6 0-15,4 12 0 0,-1-6-11 0,-3-6-3 16,0 6-1-16</inkml:trace>
  <inkml:trace contextRef="#ctx0" brushRef="#br0" timeOffset="101075.973">32477 5770 950 0,'0'0'20'0,"0"0"4"0,0 0-24 0,0 0 0 0,0 0 0 0,0 0 0 16,-4 3 92-16,4-3 13 0,-7 6 3 0,7-6 1 15,-7 6-5-15,7-6 0 0,-7 6-1 0,7-6 0 16,-7 0-24-16,7 0-5 0,-7 0-1 0,7 0 0 16,-7 0-46-16,7 0-10 0,-11-6-1 0,4 6-1 15,0-6-15-15,7 6 11 0,-7 0-11 0,0-3 10 16,0 0 2-16,0 3 0 0,0 3 0 0,0-3 0 0,0 0 3 16,7 0 1-16,-7 0 0 0,0 3 0 0,0 3-7 0,0 0-1 15,0 6 0-15,-1-7 0 0,-2 1-8 0,3 6 0 0,0-3 0 0,0 0-11 16,0 0 11-1,0 2 0-15,3-5 8 0,1 6-8 0,-5-6 0 0,5 3 0 16,-1-4 0-16,4-5 0 0,-3 12 8 0,3-6-8 0,0-6 8 0,0 0-8 16,0 0 14-16,0 6-2 0,0-6 0 15,0 0 0-15,0 0-3 0,0 6-1 0,0-6 0 16,3 6 0-16,-3-6-8 16,7 6 12-16,-3 0-12 0,0-1 12 0,3-5-1 0,0 3 0 0,0 0 0 0,0 0 0 15,3-3-11-15,-3 3 10 0,-3-3-10 0,3 0 10 16,0 9-10-16,0-9 0 0,0 0 0 0,-3 6 0 15,3-6 0-15,0 6 0 0,-4-6 0 0,-3 0 0 16,7 6 0-16,-3-6 0 0,3 0 0 0,-7 0 0 16,3 5 0-16,5 7 0 0,-5-6 0 0,1 3 0 15,-1 0 0-15,1 0 0 0,-4-4 0 0,3 7 8 0,1-12-8 16,-4 12 0-16,0-3 0 0,3 0 0 16,-3 5 0-16,0-2-11 0,0-6 3 0,0-6 0 0,0 0 8 0,0 0 0 15,-3 12 8-15,-1-6-8 16,1 2 8-16,-1-2-8 0,1 6 8 0,-1-6-8 15,1 0 0-15,-5 0 0 0,5 0 0 0,-4 5-8 16,3-11 8-16,-3 9-8 0,0-6 8 0,4 3-8 16,-4-3 8-16,0 3 0 0,3-6 0 0,-3 6 0 15,7-6 0-15,-7 0 0 0,7 0 8 0,-7-6-8 0,-4 6 0 0,4-6 0 16,-3 3 0-16,3-3 0 0,0 0 0 0,0-6 0 16,-1 7 0-16,1-7 0 15,-3 6-34-15,6 0-11 0,4-6-3 0,0 12 0 16,0 0-16-16,0 0-3 0,-10-6-1 0,3 3 0 15,0 1-41-15,3-1-9 0,4 3-2 0,-7-6 0 0</inkml:trace>
  <inkml:trace contextRef="#ctx0" brushRef="#br0" timeOffset="101499.401">32653 6211 1566 0,'-10'3'69'0,"2"3"15"0,1-3-68 0,-3 3-16 0,3 0 0 0,0 0 0 31,0-6-28-31,0 5-10 0,7-5-2 0,0 0 0 16,0 0-12-16,0 0-4 0,0 0 0 0,0 0 0 16,0 0 20-16,-4-5 3 0,1 5 1 0,3-6 0 15,0 0-2-15,3-3 0 0,1 3 0 0</inkml:trace>
  <inkml:trace contextRef="#ctx0" brushRef="#br0" timeOffset="104422.18">2995 6408 608 0,'0'0'25'15,"0"0"-25"1,0 0 56-16,0 0 7 0,0 0 1 0,0 6 0 15,0 0 0-15,4 0 0 0,-1 6 0 0,1-7 0 16,3 4-52-16,-7 0-12 0,0 6 0 0,0-3 0 16,0 5 54-16,0-5 8 0,0 0 2 0,0 8 0 0,0-8-52 0,0 0-12 15,0 0 0-15,-7 2 0 16,7-2 54-16,0 0 8 0,-4-1 2 0,4-2 0 0,0-3-52 0,0 6-12 16,0 0 0-16,0 5 0 15,0-8 0-15,4 3 0 0,-4 6 0 0,0-7 0 16,7 7 15-16,-7-3 0 0,3 2 0 0,1 1 0 15,-1-3-24-15,-3 2-5 0,4 1-1 0,-4 5 0 0,3-8 15 0,-3 9 0 0,-3-7 0 16,3 1 0-16,-4 3 0 0,4 2 0 16,0 1 0-16,0-4 0 0,-3 4 0 0,3-7 0 0,-4 4 0 0,1-3 0 15,3-7 0-15,-7 7 0 0,3-3 0 0,1 2 0 16,-1-5 0-16,1 0 0 0,-1 2 0 0,-3-2 0 16,0 0 0-16,3-6 0 0,-3 3 0 0,4-6 0 15,-4 2 48-15,0-2 13 0,0 0 3 0,0-3 0 16,3 3-64-16,1-3-24 0,3 0 0 0,-11 0 1 15,4-3 37-15,0 3 7 0,7 0 2 0,-7-6 0 16,-7 4-33-16,7-1-6 0,0-3-2 0,-4 0 0 0,4 0 18 0,-4-6-10 16,4 0 10-16,-3 1-8 0,3-1 8 0,-4-3 0 15,8-2 0-15,-8 5 0 0,4-9-15 0,0 10 3 16,0-13 0-16,-7 3 0 16,7 4-13-16,0-1-3 0,-4 0 0 0,4 4 0 15,0-10-30-15,0 13-6 0,0-1-2 0</inkml:trace>
  <inkml:trace contextRef="#ctx0" brushRef="#br0" timeOffset="104813.127">2635 6314 806 0,'0'0'17'0,"0"0"4"0,0 0 1 0,-10 0 2 0,10 0-24 0,0 0 0 0,0 0 0 0,0 0 0 16,0 0 0-16,0 0 0 0,0 0 0 0,0 0 0 15,0 0 56-15,0 0 6 0,3 6 2 0,4 0 0 16,0 0 0-16,4-3 0 0,-1-3 0 0,1 0 0 15,3 3-30-15,4-3-6 0,6 0 0 0,1-3-1 16,3 0-10-16,-6-3-1 0,6 0-1 0,-3 6 0 0,6-6 5 16,-6 0 2-16,0 6 0 0,3-6 0 0,-3 0-22 0,-1 6 0 15,1 0 0-15,-4 0 0 0,4 0 0 16,0 0 0-16,-1 0 0 0,-3 6 0 0,-3 0-15 16,-4-6-7-16,7 6-2 0,-3-6 0 15,0 6-15-15,-1 0-3 0,-3-6-1 0,0 3 0 16,1 0-45-16,-1-3-8 0,0 3-3 0</inkml:trace>
  <inkml:trace contextRef="#ctx0" brushRef="#br0" timeOffset="105485.378">3313 6852 836 0,'0'0'24'16,"0"0"4"-16,-7 6-28 0,-1-6 0 0,5 0 0 0,-4 12 0 0,3-12 57 0,-3 6 6 15,0-1 1-15,0 1 0 0,0-3-16 0,0 6-2 16,4-3-1-16,-5 3 0 0,1 3 3 0,4-7 0 16,-4 1 0-16,0 6 0 0,3 0-14 0,-3 3-2 15,4-4-1-15,-4 1 0 0,0 6-3 0,3-4 0 16,1 4 0-16,-1 0 0 0,4-1-6 0,0 4-2 15,4-3 0-15,-4-4 0 16,3 10-8-16,1-13-3 0,-1 7 0 0,1 0 0 16,3-4 5-16,-4-2 1 0,4 0 0 0,0-6 0 15,-7-6 6-15,7-6 2 0,4 6 0 0,-4-6 0 0,0 0 1 0,7 0 0 0,-7 0 0 16,4-8 0 0,-4 2-14-16,3-6-2 0,-2 7-8 0,2-13 12 0,-3 9-12 0,0-2-10 15,0-10 2-15,0 10 0 0,-3-7-8 0,3 6-2 0,-4 4 0 0,1-10 0 16,0 13-4-16,-1-4-1 0,-3 3 0 0,4 0 0 15,-4 1 4-15,0-1 1 0,0 3 0 0,-4 3 0 16,4 3 18-16,-3 0-10 0,3 3 10 16,-4 0-8-16,4 0 8 0,-4 0 0 0,1 3 0 0,-1 0 0 15,1 3 0-15,-1 3-10 0,1-3 10 0,-1 5-10 16,4 1 10-16,0-3-8 0,-3 6 8 16,3-1-8-16,0-8 8 0,-4 6 0 0,4 0 0 0,-3-6 0 15,6 2 0-15,-3 4 0 0,4 0 0 0,-1 0 0 16,1 0 0-16,-1-7 0 0,1 7 0 0,-1 3 0 15,4 3 0-15,-3-7 0 0,0-2 0 0,-1 3 0 16,4 0 16-16,4-7 4 0,-8 1 2 0,4 0 0 16,4 0-120-16,-4 3-24 0,0-3-5 0,0 0-1 15</inkml:trace>
  <inkml:trace contextRef="#ctx0" brushRef="#br0" timeOffset="105940.305">3683 6920 1074 0,'-7'11'30'0,"3"-5"8"0,1 6-30 0,-1-6-8 0,1 6 0 0,-4 2 0 16,3-8 52-16,-3 6 10 0,4 3 2 0,-4-4 0 15,3 1 0-15,1-6 0 0,-1 6 0 0,4-12 0 16,0 0 0-16,0 0 0 0,0 0 0 0,0 0 0 15,0 0-52-15,0 0-12 0,0 0 0 16,0-6 0-16,4-6 0 0,-4 0 0 0,3 4 0 0,-3-10 0 16,4 6 0-16,-4 1 0 0,7-1 0 0,-4-3 0 31,-3 3-48-31,0 1-13 0,0-1-3 0,0 3 0 0,-3 3 0 16,3 6 0-16,-7-6 0 0,7 6 0 0,-4-3 52 0,1 0 12 0,-4 3 0 0,-1 0 0 15,1 6-54-15,0 0-8 16,-3 3-2-16,3 9 0 0,0-7 52 0,-4 4 12 0,4 3 0 0,0-1 0 15,3 7 48-15,1-10 13 0,-4 4 3 0,0 6 0 16,0-10 0-16,0 10 0 16,-4-6 0-16,8-1 0 0,-5 10-52 0,8-10-12 0,-3-2 0 0,-1 0 0 0,4-1 45 15,4 4 7-15,-4-12 0 0,3 3 1 16,1-3-33-16,0 2-8 0,-1-5 0 0,1 9-1 0,10-6-11 0,-4 0 0 16,1 0 0-16,-1-6 0 15,5 0 0-15,2-6 0 0,1-6 0 0,0 0 0 16,6 3-159-16,-6-2-24 0,-1-13-5 0,5 7 0 15</inkml:trace>
  <inkml:trace contextRef="#ctx0" brushRef="#br0" timeOffset="106645.953">4099 6976 1267 0,'0'0'28'0,"0"0"5"0,-3 0 2 0,-4 5 1 0,7-5-36 0,-7 6 0 0,-4 0 0 0,0 6 0 16,4 0 58-16,0-4 5 0,0 10 1 0,-3-6 0 16,3 6-52-16,0-7-12 0,-4 10 0 0,4-3 0 15,3-7 54-15,-3 7 8 0,4 2 2 0,-1-8 0 16,4 6-64-16,-3-3 0 0,3 2-14 0,0-5 2 16,0-6 12-16,3 3 0 0,-3-1 0 0,4 1 0 15,-1-3 12-15,-3-6-3 0,0 0 0 0,7 0 0 16,-3 0-9-16,-4 0 0 0,3-9 0 0,5 3 0 15,-1-2 0-15,0-1 0 0,-4-9 0 0,1 6 0 16,3 1 0-16,0-1 0 0,-4-3 0 0,1 3 0 16,-1-5-8-16,1-1-4 0,-1 9-1 0,1-2 0 0,-4-7 13 15,4 3 0-15,-4 6 0 0,0 1 0 16,0-4 0-16,-4 0-11 0,4 6 11 0,0-3-10 0,0 9 10 16,0 0 0-16,0 0 0 0,0 0-8 0,0 0 8 0,0 0 0 15,0 0 0-15,0 0 0 0,0 0 0 0,0 9-13 16,-4-3 5-16,4 0 8 0,0 6 0 0,-3 0 0 15,3-1 0-15,-4 4 0 0,4 3 0 0,-3-1 0 16,3 1 0-16,-4 2 0 0,4-2 0 0,0 9 0 16,-3 2 0-16,-1 0 0 0,1-2 10 0,-1-1-10 0,1 4 12 0,-1 2-12 15,4 3 0-15,0-5 0 0,-3-4 0 0,3 1 0 16,0 8 0-16,-4-12 0 0,4-11 0 0,0 9 0 16,0-4 20-16,0 4-2 0,0-3-1 0,0 5 0 15,0-5-28-15,0 8-5 0,0-8-2 16,0-6 0-16,4 5 18 0,-4-2 0 15,0-3 0-15,3-6 0 0,-3 5 0 0,0-11 11 16,0 0-2-16,0 0 0 0,0 0-1 0,0 0-8 0,0 0 12 0,0 0-4 16,0 0-8-16,0 0 0 0,0 0 0 0,0 0 8 15,0 0-8-15,-3-6 0 0,3-5 0 0,0 5 0 16,0 0 0-16,-4 0 0 0,4-3 0 0,0 3 0 16,0-5 0-16,4 5 0 0,-8-6 0 0,4 6 0 15,-3-14 0-15,3 8 0 0,0 0 0 0,0-6 0 16,3 1 0-16,1 2 0 0,-1-3 0 0,1 1 0 15,3-1 0-15,-4 3 0 0,4-2 0 0,-3-1 0 16,3 1 0-16,0 2 0 0,0 3 0 0,4-9 0 0,-4 10-8 16,3-1-4-16,-3 0-1 0,4 0 0 15,0 1-31-15,3-1-5 16,-4 0-2-16,-3-3 0 0,4 4-61 16,-8-1-13-16,4-6-3 0,4 4 0 0</inkml:trace>
  <inkml:trace contextRef="#ctx0" brushRef="#br0" timeOffset="107109.354">4286 7087 1227 0,'0'0'27'0,"0"0"5"0,0 0 2 0,0 0 1 0,0 0-35 0,-3 3 0 0,-4 6 0 0,3-3 0 15,4 0 64-15,0-6 7 0,-3 6 1 0,3 0 0 16,0-6-19-16,0 11-3 0,0-2-1 0,3 9 0 16,-3-7-27-16,4 1-6 0,-4 6 0 0,3-3-1 15,1 2-4-15,-1 1-1 0,4-9 0 0,-7 5 0 16,4 1-10-16,-1-3 0 0,4 0 0 0,-3-7 8 15,-1-2 3-15,-3-3 0 0,8 3 0 0,-1-3 0 16,0 0 16-16,0-3 3 0,0 0 1 0,0-2 0 16,0-1-15-16,0 0-2 0,-4-6-1 0,5 0 0 15,2-2-13-15,-3 2 0 0,0-6 0 0,0 1 0 16,-3-1 0-16,-1 3 0 0,1-2 0 0,-1 5 0 16,1-6 0-16,-1 4 0 0,1-4 0 0,-1 0 0 0,1 4 0 15,0 2 0-15,-1-6 0 0,1 3 0 0,-4 1 0 16,0-1 0-16,3 9 0 0,-3-6 0 15,4 1-51-15,-4-4-9 16,0 9-3-16,0-6 0 0,0 6-1 0,0-5 0 0,0 5 0 0,0 6 0 16,0-9-96-16,0 9-20 0,0 0-4 0,0 0-1 0</inkml:trace>
  <inkml:trace contextRef="#ctx0" brushRef="#br0" timeOffset="107543.721">4576 7134 1267 0,'0'0'28'0,"0"0"5"0,0 0 2 0,0 0 1 0,7 0-36 0,-4 6 0 0,4-3 0 0,-3 6 0 16,3 0 58-16,0-9 5 0,0 6 1 0,0-1 0 16,0-5-25-16,4 6-5 0,-4-6-1 0,0 0 0 15,0 0-17-15,-4 0-4 0,4 0-1 0,4 0 0 16,-4 0 0-16,0-6 0 0,0 1 0 0,0 5 0 15,-3-12-20-15,3 6-4 0,-4-3-1 0,1 3 0 16,-1 0-18-16,1-5-3 0,-4 5-1 0,3-6 0 16,-3 0-9-1,0 3-3-15,0 4 0 0,-3-7 0 0,3 0 22 0,-4 6 4 0,1-6 1 0,3 6 0 32,-4-2-26-32,1 2-5 0,3 6 0 0,-7 0-1 0,3-12 53 0,-3 12 0 0,0 0 8 0,0 0 0 15,0 0 30-15,-4 6 6 0,4 0 0 0,0 0 1 16,0 5-36-16,-3 4-9 0,-5 3 0 0,5-4 0 15,-1 1 53-15,4 6 9 0,-3-4 2 0,3 4 0 16,-4 2-52-16,4 1-12 0,0-3 0 0,0 8 0 16,0-11 0-16,7 2 0 0,-4 4 0 0,1-10 0 15,-1 4 54-15,4 0 8 0,-3-7 2 0,3 4 0 16,3-6-52-16,-3-9-12 0,7 9 0 0,-7-9 0 16,4 6 0-16,6-6 0 0,4 0 0 0,-3 0 0 15,3-6-48-15,4 3-13 0,-4-6-3 0</inkml:trace>
  <inkml:trace contextRef="#ctx0" brushRef="#br0" timeOffset="108093.028">5080 6955 1497 0,'0'0'32'0,"0"0"8"0,-7 9 0 0,0 3 4 15,0-7-36-15,0 7-8 0,-4-6 0 0,4 6 0 16,0-3 104-16,-7-1 20 0,0 1 3 0,7 3 1 16,0-6-104-16,0 6-24 0,3-6 0 0,-3-1 0 0,0 1 0 0,4-3 0 15,-5 3 0-15,5 6 0 0,3-12 0 0,-7 0 0 16,0 6 0-16,7-6 0 0,0 6 10 0,0-6-10 15,0 0 10-15,-4 6-10 0,1-1 0 0,-1 1 0 16,4-3 0-16,0-3 0 0,-3 6 0 0,3-6 0 16,0 0 0-16,3 9-10 0,-3-9-12 0,4 9-2 15,-1-3-1-15,1-1 0 0,3-5 5 0,-4 0 0 16,-3 0 1-16,11 6 0 0,-4-6-1 0,0 0 0 16,0 0 0-16,-7 0 0 0,7 0 20 0,0 0 0 0,4 0 0 0,-4 6 0 31,0-6-55-31,7 0-7 0,-7 0-2 0,0 0 0 0,0 6 52 0,0-6 12 15,0 0 0-15,-3 6 0 0,3-6 0 0,0 3 0 0,0 3 0 0,-3 0 0 16,-4-6 0-16,3 6 0 0,-3-6 0 0,4 5 0 16,-1 1 0-16,1 0 0 0,-4 6 0 0,0-6 0 15,0 0 48-15,-4 3 13 0,1-1 3 0,-1 1 0 16,1 3-52-16,-1-6-12 0,-3 0 0 0,0 5 0 16,0-2 0-16,-4 3 0 0,1-6 0 15,3 6 0-15,-4-6 0 0,-3-1 0 0,7 1 0 0,-4 0 0 16,4-3 0-16,0-3 0 0,-3 0 0 0,3-3 0 15,0-3-48-15,-4 6-13 16,4-6-3-16,-4 1-409 0,1-1-83 0</inkml:trace>
  <inkml:trace contextRef="#ctx0" brushRef="#br0" timeOffset="108781.504">5789 7067 1080 0,'-3'0'24'0,"-5"6"4"0,1-1 2 0,-7 1 0 0,11 3-30 0,-4 3 0 0,0-6 0 0,7-6 0 16,0 0 48-16,0 0 3 0,0 0 1 0,0 0 0 16,0 0 10-16,0 0 2 0,0 0 1 0,0 0 0 15,0 0-26-15,7 0-6 0,0 0-1 0,0 0 0 16,7 0-16-16,-7 0-4 0,0 0-1 0,7 0 0 0,-3-6-11 16,-1 6 0-16,4 0 0 0,-3-6 8 0,3 0 0 15,-3 0 0-15,3 3 0 0,0-3 0 0,-7 1-8 0,-3-1 0 16,3 6 0-16,0-6 0 0,-4-6 0 15,4 6 0-15,-3 0 0 0,-1 0 0 16,1 0-41 0,-4 4-11-16,0-7-1 0,-4 6-1 0,4-9 43 0,-3 12 11 0,-1-6 0 0,1 0 0 0,-1 0 0 15,-3 1 0-15,0 5 0 0,0-6 0 16,0 3 0-16,-7 3 0 0,0 0 0 0,0 3 0 0,0 3 27 0,-1-1 10 16,1 1 3-16,0 0 0 0,0 6-8 0,3 0 0 15,-3 2-1-15,0-2 0 0,4 6-23 0,-1-6-8 16,4-1 0-16,-4 4 9 0,4-3-9 0,0 0 0 15,4-1 0-15,-4 7 0 0,3-3 0 0,4-4 8 16,0 7-8-16,0-3 8 0,4 2-8 0,-4-5 0 0,3 0 0 16,4-3 0-16,-3 2 0 0,6 1 0 0,1 0 0 15,0-6 0-15,3 0-12 0,0-6-5 0,7 6-1 0,-3-6 0 32,3 0-34-32,0 0-6 0,0-6-2 0,0 0-640 0</inkml:trace>
  <inkml:trace contextRef="#ctx0" brushRef="#br0" timeOffset="109104.161">6251 6505 1004 0,'-7'6'44'0,"4"-3"10"15,-4 3-43-15,3 0-11 0,-3 5 0 0,3 1 0 0,1-6 72 0,3 12 13 16,-4-4 3-16,1 4 0 16,3 0-20-16,0-1-3 0,0 4-1 0,0 2 0 0,0-5-19 0,0 14-4 15,0-8-1-15,0 2 0 0,3 4-24 0,-3-1-6 16,4 4-1-16,-4-1 0 0,3 3 17 0,1-2 3 16,0 2 1-16,-4-3 0 0,3-2-11 0,-3 2-3 15,4 0 0-15,-4 3 0 0,0-2-7 0,0-4-1 0,0 4-8 16,0-4 12-16,-4-6-12 0,4-2 9 0,0-3-9 15,0-1 8-15,0-5-8 0,0 0 0 0,0-3 9 0,0-9-9 32,0 0-48-32,0 0-13 0,0 0-3 0,4-9-473 0,-1 0-95 0</inkml:trace>
  <inkml:trace contextRef="#ctx0" brushRef="#br0" timeOffset="109379.176">6071 6920 1036 0,'0'0'23'0,"0"0"5"0,0 11 0 0,-3-5 1 0,3 0-29 0,0 3 0 0,0 0 0 0,0-3 0 16,0-6 57-16,0 9 6 0,3-4 1 0,1 1 0 16,3-6 32-16,-4 6 8 0,4 0 0 0,-3-6 1 0,3 6-51 0,4 0-10 15,-4-6-3-15,3 3 0 0,1 0-20 0,7-3-4 16,-11 0-1-16,7 0 0 0,3 0-7 0,1-3-1 15,-4 3-8-15,4-3 12 0,-1 3-12 16,4 0 0-16,-3-6 0 0,0 0 0 16,-1 0-30-16,1 6-9 0,0-6-1 0,6 0-1 15,-9 6-19-15,6-5-3 0,-4-1-1 16,4 3-409-16,1-3-83 0</inkml:trace>
  <inkml:trace contextRef="#ctx0" brushRef="#br0" timeOffset="110354.051">7048 6684 846 0,'-7'-11'37'0,"4"5"8"0,-1 0-36 0,4 6-9 0,0 0 0 0,0 0 0 16,0 0 44-16,0 0 8 0,0 0 0 0,-3 0 1 15,-8 0 9-15,11 0 2 0,-7 0 0 0,0 6 0 16,4 0 0-16,-4 0 0 0,3-1 0 0,1 1 0 15,-1 3-3-15,0-3 0 0,4 3 0 0,-3 6 0 16,-1-4-12-16,4 1-2 0,-3 0-1 0,3 14 0 0,0-8-14 0,0 3-4 16,0 2 0-16,0 6 0 0,3-8-28 0,-3 8 0 15,4-5-11-15,-4 8 11 0,0-2 24 16,0-4 12-16,0-8 2 0,0 2 1 0,0 4-23 0,0-6-5 16,0-1-1-16,0 4 0 0,0-15-10 0,0 5 12 15,0-5-12-15,0-6 12 0,0 0-3 0,0 0 0 16,0 0 0-16,0 0 0 0,0 0 44 0,0-6 9 15,0-5 2-15,0 5 0 0,3-6-64 0,1-3-18 16,0 4-1-16,-1-7 0 16,1-6-21-16,-1 10-4 0,1-10 0 0,-1 6-1 0,1 4 36 15,-1-10 9-15,1 13 0 0,-1-13 0 0,4 9 0 0,-3 4 0 16,-4-10 0-16,3 9 0 0,-3 0 0 0,0 1 0 0,0-1 0 16,0 6 0-16,0-6 0 0,0 6 0 0,0 1 0 0,0-1 0 15,0-3 0-15,-3 3 0 0,3-6 0 0,0 6 0 16,0-3 0-16,0 4 0 0,0-7 0 0,0 6 0 15,3 0-9-15,-3 0 0 0,0 6 0 0,0 0 0 16,0 0 9-16,0 0 12 0,0 0-2 0,0 0-1 16,0 0-27-16,0 0-6 0,4 0 0 0,3 6-1 15,0 0-11-15,0 3-3 16,0 5 0-16,-3 1 0 0,3-3 39 0,3 6 0 0,-3-7 0 0,-3 4 0 16,3 3 24-16,0-7 12 0,-3-5 2 0,3 3 1 15,0-3-25-15,-4 0-5 0,-3-6-1 0,0 0 0 16,7 0 8-16,7-6 0 0,-10 0 1 0,6-3 0 0,-2 3 16 15,-1-5 3-15,3-1 1 0,1-3 0 0,-1 3-24 0,-3 1-5 16,4-7 0-16,0 6-8 0,-4-5 8 0,0 2-8 16,3 3 0-16,1 0 0 15,-8-2 0-15,1 5 0 0,3-3 0 0,-4 9 0 16,1-9 0-16,-1 7 0 0,-3 5-11 0,0 0 11 16,0 0-38-16,0 0-1 0,0-6 0 0,0 6 0 15,0 0 39-15,0 0 0 0,0 0 0 0,0 0 0 16,8 0-15-16,-5 11 5 0,4-5 1 0,-3 0 0 15,-1 3 1-15,1 0 0 0,-1 6 0 0,1-4 0 0,-1 1 8 0,-3 3 0 16,4 2 0-16,-1 1 0 0,-3 6 0 0,4-4 0 16,-4 4 0-16,0-7-8 0,0 4 8 0,0 8 0 0,0-2 0 15,-4-4 0-15,1 1 11 0,-1 2-3 0,4-2 0 16,-3-7 0-16,3-5 0 0,-4 9-8 0,4-9 12 0,0-1-4 16,0 4-8-16,0-3 0 0,0-6 0 0,0-6 8 15,0 0-8-15,0 0 8 0,0 0-8 0,0 0 8 16,0 0-8-16,0 0 0 0,0 0 0 0,0 0-11 15,7 5-1-15,-7-5-1 0,0 0 0 0,4 0 0 16,3 0-133-16,0 0-26 16,4-5-6-16,-4 5-1 0</inkml:trace>
  <inkml:trace contextRef="#ctx0" brushRef="#br0" timeOffset="110915.36">7754 6955 1101 0,'-3'21'31'0,"3"-21"7"0,0 0-30 0,0 0-8 15,0 0 0-15,-8 0 0 0,1 5 80 0,-3 1 16 16,-1 0 2-16,1 0 1 0,-1 6-24 0,4-9-5 15,-4 6-1-15,1-4 0 0,3 4-41 0,3-3-9 16,-10 6-2-16,4 0 0 0,3-1 38 0,-1-2 7 0,1-3 2 0,0 6 0 16,4 0-52-16,-4-1-12 0,0-5 0 0,3 3 0 15,1 9 0-15,-1-12 0 0,1 5 0 16,-1 1 0-16,1-3 0 0,3-3 0 0,0-6 0 16,0 0 0-16,3 6 54 0,1 0 8 15,-1 5 2-15,1-5 0 0,-1-6-52 0,4 0-12 0,0 6 0 16,0 0 0-16,0-6 0 0,0-6 0 0,4 0 0 0,-4 6 0 15,4-6 0-15,-1 0 0 0,-3 1 0 0,4-4 0 16,0 0 0-16,-1-6 0 0,1 9-9 0,-1-5 9 16,1-1-22-16,-4 0 2 0,0 6 0 0,0 3 0 15,-3-8-16 1,-1 5-2-16,1 0-1 0,-1-6 0 0,1 3 39 0,-4 3 0 0,0 6 0 0,0-6 0 16,0 6 0-16,0-3 0 0,0-5 0 0,0 8 0 15,0-6 0-15,0 6 0 0,0 0 0 0,0 0 0 16,0 0 0-16,0 0 0 0,0 0 0 0,0 0 0 15,0 0 0-15,-4 12 16 0,-3-7 0 0,4 4-1 16,3 3-15-16,-4 0 0 0,0-6 0 0,4 0 0 0,0 5 0 16,4 4 0-16,-4-3 0 0,4-1 0 0,-4 7-9 15,0-9-5-15,3 3-1 0,1-6 0 16,-4-1 24-16,3 1 5 0,1 0 1 0,3 6 0 16,0-12-25-16,-4 0-5 0,8 0-1 0,-4-12-570 15,0 12-114-15</inkml:trace>
  <inkml:trace contextRef="#ctx0" brushRef="#br0" timeOffset="111428.196">8061 7067 1314 0,'0'0'37'0,"0"0"8"0,0 0-36 0,-4 6-9 0,4-6 0 0,-3 2 0 16,-1 7 83-16,1-3 14 0,3-6 3 0,0 0 1 15,-4 9-26-15,4-9-6 0,0 0-1 0,0 0 0 16,0 0-27-16,0 12-5 0,-3-6-2 0,3 5 0 16,0-5-34-16,3 0-11 0,-3 6 0 0,0-3 0 15,4 2 31-15,-1-5 7 0,1 6 1 0,-4-6 0 16,3 3-28-16,1-3 0 0,-4 0 8 0,3-1-8 16,1 1 0-16,-4-6 0 0,0 0 0 0,0 0 8 15,0 0 0-15,0 0-8 0,0 0 12 0,0 0-4 16,0 0 3-16,0 0 0 0,0 0 0 0,0 0 0 15,0 0 5-15,0 0 0 0,0 0 1 0,0 0 0 16,0 0-7-16,0 0-2 0,0 0 0 0,0 0 0 16,0 0-8-16,0 0 10 0,0 0-10 0,-4-6 10 0,4 1-10 15,0-1 12-15,-3 0-12 0,3 0 12 0,0-3-12 0,-4 3 10 16,4-6-10-16,-3 7 10 0,3-7-1 0,0 0 0 16,-4 6 0-16,4 3 0 0,0-8-9 0,0 5 0 15,0-6 0-15,-3-6 0 0,3 4-15 0,0 2 5 16,0-6 1-16,3 3 0 0,-3 4-2 0,4-7 0 15,-4 6 0-15,3 1 0 0,1-1 0 0,-1-3 0 16,1 9 0-16,0-6 0 0,-1 7-4 0,1 5-1 16,3-6 0-16,-7 6 0 15,7 0-21-15,-4-6-5 0,8 6-1 0,-4 0 0 16,3 6-21-16,-2-6-5 0,2 6-1 0,4-1 0 16,-7 1 5-16,4 0 1 0,-1 0 0 0,1-3 0 15,0 6 0-15,3-6 0 0,0 3 0 0,0 0-538 0</inkml:trace>
  <inkml:trace contextRef="#ctx0" brushRef="#br0" timeOffset="111739.25">8421 6967 1267 0,'0'0'28'0,"-4"9"5"0,1-4 2 0,-1 1 1 0,4-6-36 0,-3 6 0 0,-1 0 0 0,1 0 0 0,3-6 58 16,-4 6 5-16,1 0 1 0,3-6 0 0,0 6-1 0,-4-1 0 15,1 4 0-15,-1-3 0 0,4 6-50 0,-4-6-13 16,4 6 0-16,-3-4 0 0,3 4 40 0,-4 0 4 16,4-12 0-16,-3 6 0 15,3 6-30-15,-4-7-6 0,4 1 0 0,-3 0-8 0,3 6 10 0,0-3-10 16,3-3 8-16,-3-1-8 0,0-5 0 0,0 0 0 15,4 6 0-15,-4 0 0 16,0-6-44-16,0 0-7 0,7 6-1 0,-7-6-1 16,7 0-10-16,-3 0-1 0,3 0-1 0</inkml:trace>
  <inkml:trace contextRef="#ctx0" brushRef="#br0" timeOffset="111907.997">8417 6808 1094 0,'-7'0'23'0,"0"6"5"0,7-6-28 0,0 0 0 0,0 0 0 0,0 0 0 16,0 0 21-16,0 0-1 0,0 0 0 0,0 0 0 16,-3-6-83-16,3 6-17 0</inkml:trace>
  <inkml:trace contextRef="#ctx0" brushRef="#br0" timeOffset="112381.156">8650 7043 1234 0,'0'0'27'0,"0"6"5"0,0-6 2 0,0 12 2 0,0-6-36 15,4 0 0-15,-1-1 0 0,-3-5 0 0,4 6 59 0,-1-3 5 16,4 3 0-16,-3 0 1 0,6 0-45 0,-3-6-10 16,1 6-2-16,-1-6 0 0,3 0 25 0,1 0 5 15,-1 0 1-15,1 0 0 0,3-6-25 0,-7 6-5 16,0-12-1-16,4 6 0 0,-1-3 8 0,1 4 0 0,-1-1 1 16,1-12 0-1,0 12-65-15,-4-6-12 0,0 1-4 0,0 2 0 0,-4-3 52 0,1 0 12 16,-1 1 0-16,-3 2 0 15,4-3-54-15,-4 0-8 0,-4 6-2 0,4-5 0 16,-3 5 0-16,-4-9 0 0,3 3 0 0,1 6 0 16,-4 0 0-16,0 1 0 0,-4-1 0 0,0 6 0 0,4-6 103 0,-3 6 20 0,-1 6 4 15,-3-6 1-15,0 6 0 0,0 5 0 0,0-2 0 0,-4 9 0 16,4-1-3-16,-4 1 0 0,4 9 0 16,0-4 0-16,4-2-15 0,-5 2-3 0,5 7-1 15,-1-4 0-15,4 3-16 0,4 4-3 0,-4-4-1 16,3 3 0-16,8-2-8 0,-4 2-2 0,3-8 0 0,1 8 0 15,3-8 0-15,0 5-1 0,3-3 0 0,5 4 0 16,-5-4-11-16,4-2 0 0,4 2 0 0,-4-2 8 16,7-12-24-16,-7 5-4 0,4-5-2 0,0 3 0 15,-1 2-136 1,8-8-27-16,21 12-6 0,-7-1-1 0</inkml:trace>
  <inkml:trace contextRef="#ctx0" brushRef="#br0" timeOffset="123944.702">9895 6955 850 0,'0'0'17'0,"0"0"6"0,0 0-23 0,0 0 0 0,-3 9 0 0,3-9 0 16,-4 6 64-16,4-6 8 0,0 0 1 0,0 0 1 15,0 0 2-15,0 0 1 0,0 0 0 0,0 0 0 16,0 0-11-16,-7 0-2 0,7 0-1 0,0 0 0 16,0 0-19-16,-3-3-3 0,3 3-1 0,-7 0 0 15,7 0-14-15,-11 0-3 0,4 0-1 0,0 0 0 16,0 0-10-16,7 0-3 0,-7 9 0 0,-4-9 0 15,8 5-9-15,-4 1 10 0,0-6-10 0,-4 6 10 16,4 0 6-16,0-6 0 0,7 0 1 0,-7 6 0 16,0 0-3-16,7-6-1 0,-7 3 0 0,7-3 0 15,0 0-13-15,0 0 0 0,0 0 0 0,-7 3 0 16,7-3 0-16,0 0 0 0,0 0 0 0,-7 6 0 16,7-6 0-16,-4 8 0 0,1 4 0 0,3-12 0 15,-4 6 0-15,4-6 0 0,0 0 0 0,4 6 0 16,-4 6 0-16,3-12 0 0,1 6 0 0,-4-1 0 15,0-5 0-15,3 9 0 0,-3-9 0 0,4 6 0 16,-1 6 0-16,-3-6 0 0,4 0 0 0,-1 0 0 16,1-1 0-16,-1 1 0 0,4 0 0 0,-3 3 0 15,3 3 0-15,-3-6 0 0,-1-1 0 0,1 1 0 16,-1 0 0-16,-3-6 0 0,0 0 0 0,7 6 0 16,-3 0 0-16,3-3 0 0,0 0 0 0,-7-3 0 0,7 0 0 15,3 3 0-15,-2-3 0 0,-8 0 0 0,10 3 8 16,-3 3-8-16,0-3 0 0,0 2 0 0,0 1 0 15,0 0 0-15,0 0 0 0,1 0 0 0,-1 0 0 0,0-6 0 16,0 6 0-16,0-6 0 0,-4 6 0 0,4-1 0 0,0 1 0 16,-7-6 0-16,4 3 0 0,3 3 0 15,-7-6 0-15,7 12 0 0,-3-6 0 16,-1 0 0-16,4 0 0 0,-3-1 0 16,-4-5 0-16,0 6 0 0,3 6 0 0,-3-3 0 15,0-3 0-15,0 6 0 0,0-7 0 0,-3 7 0 0,3-3 0 0,-4 0 0 0,1 0 0 16,-4 2 0-16,0-5 0 0,-1 6 0 0,1-6 0 0,0 3 9 15,-3 0-9-15,-1-4 0 0,1 4 0 0,-1 3 8 16,0-6 0-16,1 0-8 0,3 3 12 0,-4-3-4 16,1-4 0-16,-1 7 0 0,-3-6 0 0,3 0 0 15,1-3 0-15,3 0-8 0,-4 0 12 0,1 0-4 16,2 0-8-16,-2 0 10 0,-1-3-10 0,1 3 10 16,3-9-34-16,-4 4-8 0,4-4 0 0,0 3-1 15,0 0 33-15,3-6-8 0,4 6 8 0,-3-5 0 16,3 8-54-16,0-6-7 15,3 3-2-15</inkml:trace>
  <inkml:trace contextRef="#ctx0" brushRef="#br0" timeOffset="124630.012">10058 7284 1178 0,'0'0'49'0,"0"0"-39"15,0 0 26-15,0 0 4 0,0 0 2 0,0 0 0 16,0 0 18-16,0 0 3 0,0 0 1 0,0 0 0 16,0 0-44-16,0 0-9 0,0 0-2 0,0 0 0 15,0 0 37-15,3 6 7 0,-3-6 2 0,7 6 0 16,0-6-55-16,-3 6 0 0,3-6-11 0,0 0 2 16,0 0 9-16,0 0 12 0,4 0-2 0,-1-6-1 15,-3 6-9-15,0-6 0 0,4 6 0 0,-4-6 0 16,0-3 0-16,4 1 0 0,-4-1 0 0,0-3 0 15,3 0 0-15,-3 0 0 0,0-2 0 0,1-4 0 16,-1 6 31-16,0 1 4 0,0-4 1 0,-4 0 0 16,4 6-28-16,-3-2-8 0,-1 5 0 0,1-6 0 15,-1 0-26-15,-3 6-9 0,0 0-1 0,0-2-1 16,-3 2 37-16,3 0 0 0,-4 0 0 0,1 0 0 16,3 6-9-16,-7-6 9 0,0 0 0 0,0 3 0 0,7 3-12 0,-11-3 4 15,0 1 8-15,11 2-13 0,-10 0 13 0,-1 0 0 16,1 0 0-16,3 0 0 0,-4 2 0 0,0 4 12 15,4 0-3-15,-3 6 0 0,3 0-9 16,0 0 0-16,0-1 0 0,0 4 0 0,0 3 0 16,-1-7 0-16,5 1 0 0,-4 9 0 0,3-10 16 15,1 7 2-15,3 3 0 0,-4 2 0 0,1-5-29 0,3 2-5 16,0 4-2-16,0-6 0 0,0-4 18 16,3 4 0-16,-3 0 0 0,0-7 0 0,4 1 25 0,-1-3 9 15,1 3 2-15,-1-6 0 0,4 5-20 0,1 1-3 0,-5-6-1 16,4 3 0-16,0-6-1 0,0 3-1 0,0-3 0 0,-7-3 0 15,7 2-10-15,4 1 12 0,-4-3-12 0,0 6 12 16,0-6-12-16,0 6 0 0,4 0 0 0,-4-6 0 16,0 6 0-16,3-6 0 0,1-6-12 0,0 6 12 15,-1-6-54-15,1 6-3 0,-1 0-1 16</inkml:trace>
  <inkml:trace contextRef="#ctx0" brushRef="#br0" timeOffset="125546.719">11017 7228 1424 0,'0'0'29'0,"0"0"8"0,0 0-29 0,0 0-8 0,0 0 0 0,-10-6 0 16,-1 6 85-16,1-5 16 0,2-1 3 0,-6 3 1 15,7-3-44-15,-3 3-9 0,3 0-1 0,-4-3-1 16,4 0-29-16,-4 6-5 0,4-6-2 0,-3 6 0 15,-4 0 8-15,3 0 2 0,-3 6 0 0,0 0 0 16,0 3-24-16,3 0 0 0,1 0 0 0,-5 2 0 16,5 1 0-16,-1 0 0 0,-3 3 0 0,4 2-12 15,3 7-5-15,0-10-2 0,-1 10 0 0,1-1 0 16,0-5 19-16,4 3 0 0,-1-10 0 0,4 13 0 16,0-12 0-16,4 8 0 0,-1 4 0 0,4-12 0 15,-3 2 16-15,-1-2 6 0,5-12 2 0,-1 6 0 16,0-6-8-16,0 0-2 0,7 0 0 0,-4-6 0 15,4 0-4-15,-3 0-1 0,3-5 0 0,4-4 0 16,-1-3-9-16,1-2 0 0,0-4 9 0,3-5-9 0,-7-4 0 16,4 10 9-16,-4-7-9 0,0 4 0 0,-4-3 0 0,5-4 0 15,-5 7 0-15,1-4 0 0,-1-8 0 0,-3 9-9 16,0-7-1-16,-3 4 0 16,-1 0-26-16,1-3-6 0,0 2-1 0,-1-2 0 0,-3 8 35 15,0-8 8-15,-3 3 0 0,-1 2 0 0,0-2-9 0,-3 9 0 16,0-7 0-16,0 4 0 0,0-1 9 0,0 4 12 0,4-1-2 15,-4-2-1 1,3 8-35-16,-3 6-7 0,4-5-2 0,-5 8 0 0,5 3 27 0,3 0 8 0,0 6 0 0,0 0 0 16,0 0-16-16,0 0 3 0,-7 6 1 0,3 6 0 15,4 8 3-15,-3-2 1 0,-1 0 0 0,4 8 0 16,-3-8 8-16,3 8 0 0,0-2-9 0,0 2 9 16,0 4 0-16,3-1-11 0,-3 3 11 0,0-2-8 15,4 2 8-15,-1-3 0 0,1 4 0 0,-1 2 0 16,1-3 0-16,-4-2 0 0,3 2 0 15,-3 0 0-15,4 4 0 0,-4-7 0 0,4 3 0 0,-4 4 0 16,0-10 28-16,3 4 7 0,-3 2 1 0,4-9 1 16,-1 4-19-16,-3-9-4 0,4 2-1 0,-4-2 0 15,3-1-13-15,1 1 11 0,-1-9-11 0,-3 6 10 16,4-7-10-16,-1 4 0 0,1 0 9 0,-1-6-9 16,-3-6 0-16,0 0 0 0,0 0 0 0,0 0 0 15,0 0-52-15,0 0-4 0,0 0-2 0</inkml:trace>
  <inkml:trace contextRef="#ctx0" brushRef="#br0" timeOffset="125821.269">11165 7222 1337 0,'0'12'28'0,"-3"6"6"0,-1-3-34 0,4 2 0 0,-3 1 0 0,-1-1 0 15,4 1 109-15,0-3 15 0,0-3 4 0,0 5 0 16,0-5-103-16,0-3-25 0,-3 3 0 0,3-1 0 0,3-5 56 0,-3 6 7 16,0-9 1-16,0-3 0 15,0 0-64-15,0 0-8 0,4 3-4 0,-4-3-1 16,7 0 21-16,-4 0 4 0,1-3 0 0,-1 0-586 15,5-3-118-15</inkml:trace>
  <inkml:trace contextRef="#ctx0" brushRef="#br0" timeOffset="126012.729">11190 6993 1337 0,'0'0'28'0,"0"0"6"0,0 0-34 0,0 0 0 0,0 0 0 0,0 0 0 16,0 0 38-16,0 0 1 0,0 0 0 0,0 0 0 15,4 6-31-15,-4-6-8 0,10 0 0 0</inkml:trace>
  <inkml:trace contextRef="#ctx0" brushRef="#br0" timeOffset="126644.635">11666 7222 1337 0,'-10'0'56'16,"3"-5"-44"0,0-1 41-16,-4 3 9 0,4 0 2 0,0 0 0 15,-4 0 0-15,1-6 0 0,-1 3 0 0,1 6 0 16,-1-6-52-16,0 6-12 0,1 0 0 0,-1-6 0 16,1 6 37-16,-1 0 5 0,4 0 1 0,-3-5 0 15,2 10-18-15,1-5-3 0,-3 6-1 0,3 0 0 16,0 0-35-16,0-6-7 0,0 12-2 0,0-3 0 15,-1 2 23-15,5 1-11 0,-4 0 11 0,0 0-8 16,3-1 8-16,1 4 0 0,-1-3 0 0,4 0 0 16,-3-1 8-16,-1-5-8 0,4 0 10 0,-3 9-10 15,3-9 9-15,-4 0-9 0,4 5 8 0,0-5-8 0,0-6 8 16,0 0-8-16,0 0 0 0,7 9 8 0,-7-9 5 0,4 3 1 16,-4-3 0-16,10 3 0 0,-3-3 3 0,0 0 1 15,4 0 0-15,-4-3 0 0,0 3-30 0,4 0-5 0,-4-3-2 16,0 3 0-16,3-9 42 0,-3 9 8 15,1-6 1-15,2 1 1 0,-3 5-25 0,0 0-8 0,0 0 0 0,0 0 0 16,0 0 0-16,-7 0 0 16,7 0 0-16,0 5 0 0,-7-5 0 0,8 0 0 0,-1 6 0 15,-4 0 0-15,1-3 13 0,3 3-4 0,-4 0-1 16,1 0 0-16,-1 0 0 0,1 0 0 0,-4-1 0 0,3 1 0 16,-3 6-8-16,-3-6 12 0,3 3-12 0,-4 0 12 15,4-4-4-15,-3 10-8 0,-1-9 12 0,1 0-4 16,-1 6-8-16,-3-9 0 0,0 5 0 0,4 1 0 15,-5-3 0-15,1 0 0 0,7-6 0 0,-7 6 0 16,0-6 0-16,-3 0 0 0,10 0 0 0,-7 0 0 16,-4 0 0-16,4-6 0 0,-4 6 0 0,4-6 0 15,0 6-49-15,0-3-12 0,0 0-3 0,0-3 0 16,-3 3-102-16,3 3-21 0,-1-2-4 0</inkml:trace>
  <inkml:trace contextRef="#ctx0" brushRef="#br0" timeOffset="127587.256">11882 7222 1044 0,'-8'6'21'0,"5"0"7"0,-1 6-28 0,-3-6 0 0,4 0 0 0,-1 0 0 15,4-6 67-15,-7 5 8 0,7-5 1 0,-3 6 1 16,-1 3-11-16,4-3-2 0,-3 6-1 0,-1-6 0 16,4 0 1-16,0-6 1 0,0 0 0 0,0 8 0 15,0 1-30-15,0 6-7 0,0-3 0 0,0-1-1 16,0 4 7-16,4-3 2 0,-4 6 0 0,0-1 0 15,3 1-28-15,1 2-8 0,3 4 0 0,-4-1 0 16,4 4 0-16,-3-4 0 0,-1 10 0 0,4-4 0 16,-3-5 0-16,0 8 0 0,3-11 0 0,-4 8 0 15,1 0 0-15,-4-2 0 0,3-4 0 0,-3-2 0 0,4 2 28 16,-4-2 3-16,0 3 0 0,3-1 0 0,-3-5-19 16,-3-4-3-16,3 4-1 0,0-6 0 0,-4 5-8 15,4-8 0-15,0 0 0 0,-3 0 0 0,3-3 22 0,0-6 2 16,0 0 1-16,0 0 0 0,0 0-25 0,0 0-9 15,0 0 0-15,0 0 0 0,0 0 9 0,0 0 12 16,-4-6-2-16,1 0-1 0,-1-6-9 0,1-2 0 0,3-4 0 0,-4 0 0 16,0 4 0-1,4-4 0-15,-3 0 0 0,3-2 0 0,-4 2 0 0,4 0 0 0,0-8 0 16,-3 8 0-16,3-11 0 0,0 5 0 0,0-8 0 16,0 3 0-16,-4 2 0 0,4-2-14 0,-3 2 5 0,-1-5 1 15,4 3 8-15,-3-10 12 0,-1 10-2 0,1-6-1 16,3 2-9-16,0 4 0 0,-4 3 0 0,4-10 0 15,0 16 0-15,-3-13-17 0,3 10 4 0,0-7 1 16,0 10 12-16,3 2 16 0,1 1-3 0,-1 5-1 16,1-6-12-16,-1 4 0 0,1 2 0 0,3 0 0 15,-4 0-13-15,1 3-6 0,3 4-1 0,-3-1 0 16,3 0 20-16,-4 0-12 0,4 0 12 0,0 6-10 16,0 0 10-16,4 6 0 0,-4 0 0 0,4 0 0 15,-1 0 0-15,1-1 0 0,-1 7 0 0,1 3 0 16,-1-3 0-16,1-6 0 0,-4 5 0 0,4 4 0 15,-4 3 0-15,0-7 0 0,0 7 0 0,-4 3 0 16,1-4 18-16,-4 7 6 0,3-7 0 0,-3 4 1 16,-3-3-25-16,3-7 0 0,-4 10 0 0,1-9 0 15,-1-1-15-15,-3 4-8 0,0-6-1 0,0 6-1 16,0-9 25-16,0-1 0 0,0 1 9 0,-4-6-9 16,1 0 13-16,-1 0-4 0,4 0-1 0,-3 0 0 15,-1-6-8-15,0 1 0 0,4-1-12 0,-3-6 12 16,3 3-45-16,-4 3-2 0,1-6 0 0,2 7 0 0,1-1 38 0,0-6 9 15,0 3 0-15,0-3 0 16,0 6-104-16,4-5-20 0,-1 5-3 0</inkml:trace>
  <inkml:trace contextRef="#ctx0" brushRef="#br0" timeOffset="128009.843">12270 7128 1552 0,'0'0'44'0,"-4"6"10"16,-3 3-43-16,4 3-11 0,-1 0 0 0,0-1 0 15,-3 1 53-15,4-3 9 0,-1 3 2 0,1-1 0 16,-1 1 0-16,1 6 0 0,3-9 0 0,-4 2 0 16,4 1-52-16,0 6-12 0,0-6 0 0,0-4 0 15,0 10 0-15,0-6 0 0,4 0 0 0,-1-1 0 0,1 4 0 16,3-3 0-16,-4-6 0 0,4 5 0 0,-3-5 54 16,3 0 8-16,0 0 2 0,0 0 0 0,0-3-52 0,4-3-12 0,-4 0 0 15,3-3 0-15,-3 3 0 16,1-6 0-16,2 6 0 0,-3-6 0 0,0-6 0 0,4 7 0 15,-4-1 0-15,0-3 0 0,0 0 0 0,-4-6 0 16,1 9 0-16,0-11 0 0,-1 5 0 0,1-6 0 16,3 4 0-16,-4-4 0 0,-3-3-53 15,4 4-7-15,-1-1-2 0,1-2 0 0,-4 5-53 16,0 0-10-16,0-2-3 0</inkml:trace>
  <inkml:trace contextRef="#ctx0" brushRef="#br0" timeOffset="128472.976">12679 6499 851 0,'0'0'36'16,"-4"6"-36"-16,4 0 109 0,-3 6 15 15,-1 2 4-15,1-2 0 0,3 0-52 0,-4 0-9 0,1 2-3 0,3 4 0 16,-4-6 0-1,4 0 0-15,0-1 0 0,-3 1 0 0,3 9-51 0,0 2-13 0,0-2 0 0,0 8 0 16,0 1 54-16,0-4 8 0,0 6 2 0,0 4 0 16,3-4-52-16,1 3-12 0,-1 9 0 0,1-5 0 15,-1-4 0-15,4 0 0 0,-3 3 0 0,3 1 0 16,0-7 0-16,-4 3 0 0,5 0 0 0,-1 4 0 16,0-10 0-16,-4 3 0 0,1-2 0 0,3 2 0 15,-4-5 0-15,-3 2 0 0,4-5 0 0,-1 2 0 16,-3-8 0-16,4-7 0 0,-1 1 0 0,-3-6 0 15,4 0 0-15,-4-6 0 0,3 9 0 0,-3-9 0 16,0 0-102 0,0 0-20-16,0 0-4 0</inkml:trace>
  <inkml:trace contextRef="#ctx0" brushRef="#br0" timeOffset="128804.775">12562 7184 1094 0,'0'0'23'0,"0"0"5"0,0 0-28 0,0 0 0 16,0 0 0-16,0 0 0 0,0 0 108 0,0 0 16 0,0 0 3 15,0 0 1-15,0 0-52 0,0 0-9 0,0 0-3 0,0 0 0 16,0 0-51-16,0 0-13 0,0 0 0 0,0 0 0 15,0 0 0-15,0 0 0 0,0 0 0 0,0 0 0 16,7 6 54-16,1-6 8 0,2 6 2 0,-3-3 0 16,4 0-52-16,-1 0-12 0,4 0 0 0,-3-3 0 15,3 3 0-15,-3-3 0 0,3 3-12 16,0-3 12 0,0 0 0-16,0 0 0 0,0-3 0 0,0 3 0 0,1-3-14 0,-1 0-2 0,-4 0-1 15,4 0 0 1,-3-6-72-16,3 9-15 0,-3-6-2 0</inkml:trace>
  <inkml:trace contextRef="#ctx0" brushRef="#br0" timeOffset="129374.957">12982 7258 1101 0,'0'0'31'0,"0"0"7"16,0 0-30-16,0 0-8 0,-3 6 0 0,-1-1 0 0,4 1 47 0,0 3 8 0,0-3 1 0,4 0 1 16,-4 0 24-16,0-6 5 0,3 6 1 0,1 0 0 15,-1-1-35-15,4-2-8 0,-3 0 0 0,-1 0-1 16,4 0-9-16,1-3-2 15,-5 0 0-15,4 6 0 16,0-6-1-16,-7 0-1 0,7 0 0 0,0 0 0 0,0-6-30 0,0 6 0 0,0 0 0 0,0-3 0 16,1 3 0-16,2-6 0 0,-3 3 0 0,0-2 0 15,0-1 0-15,0 0 0 0,0 0 0 0,-3-6 0 16,-1 6 0-16,1 0 0 0,3-2 0 0,-7 2 0 16,4 0-45-1,-4 0-15-15,0-6-4 0,-4 6 0 0,4 0 0 16,-4-2 0-16,1 2 0 0,-4 0 0 0,7 6 52 0,0 0 12 15,-7-3 0-15,0 3 0 0,-4 0 0 0,4 0 0 0,-3-3 0 16,3-3 0-16,-4 6 0 0,4 6 0 16,0-3 0-16,-4 0 0 0,1 3 0 0,-1 0 0 0,1 2 0 0,-5 4 0 15,5 0 0-15,-1 0 0 0,1-1 0 0,-1 4 0 16,4 3 0-16,0-6 0 0,3 2 0 0,-3 4 0 16,7-6 8-16,-3-1 4 0,3 7 0 0,-4-6 1 15,4 3-5-15,4-10 0 0,-4 7-8 0,3 0 12 16,1-3 26-16,-1-3 5 0,1 2 1 0,3 1 0 15,0-3-36-15,4 6-8 0,-1-6 0 0,1 0 0 16,-1-3 0-16,1 3 0 0,0-4 0 0,-1 1 0 16,4-3 0-16,0 0 0 0,0 0 0 0,1-3 0 15,-1 3-49-15,0-2-12 0,3-1-3 0</inkml:trace>
  <inkml:trace contextRef="#ctx0" brushRef="#br0" timeOffset="129809.82">13363 7211 960 0,'-3'35'20'0,"-1"-29"5"0,1 6-25 0,3 2 0 0,-4 4 0 0,1 0 0 15,-1-7 84-15,4 10 12 0,-3-3 3 0,3 2 0 16,0-2-28-16,-4-1-6 0,4 1-1 0,0-3 0 15,0-3-51-15,0 5-13 0,0-5 0 0,0 0 0 16,0-6 0-16,0-1 0 0,0-5 0 0,0 0 0 16,0 0 39-16,4-2 5 0,-4-1 0 0,3-3 1 15,1 0-6-15,-1-6-2 0,1-6 0 0,3 4 0 16,0-4-37-16,0 0 0 0,0-8-9 0,0 2 9 16,0 7-20-16,0-13 3 0,-3 10 1 0,3-7 0 15,0 4 16-15,0-1-10 0,0 4 10 0,-4 2-8 16,4 0 8-16,-3 1 0 0,-1 2 0 0,1 9 0 15,-4 6-10-15,0 0 0 0,0 0 0 0,0 0 0 16,0 0-28-16,7 3-6 0,0 0 0 0,-3 9-1 16,-1-3 36-16,1 2 9 0,3 7 0 0,-4-3 0 15,1 2 0-15,-1-5 0 0,1 12 0 0,3-10 0 16,-4 10 0-16,1-6 0 0,-4 5 0 0,3-2 0 16,-3-4 0-16,4 1 0 0,-4 3 0 0,0-10 0 15,4 7 0-15,-1-9 0 0,4 0 0 0,-3 5 0 16,-1-2 0-16,4-6 0 0,-3 6 0 0</inkml:trace>
  <inkml:trace contextRef="#ctx0" brushRef="#br0" timeOffset="130262.724">13727 6587 1314 0,'-4'12'37'15,"1"-6"8"-15,-1 6-36 0,0-6-9 0,4 0 0 0,-3 2 0 16,3 1 104-16,0 6 20 0,3-3 3 0,1 11 1 16,0-8-72-16,-1 8-13 0,4 1-3 0,0-1-1 15,0 4-11-15,0-1-3 0,0 4 0 0,4-4 0 16,-4 4-1-16,0-7-1 0,4 4 0 0,-4-4 0 16,0 4-12-16,0-4-3 0,0 7 0 0,0-4 0 15,0-2-8-15,0 5 8 0,-3-3-8 0,3 1 8 16,0 2-8-16,-4-5 0 0,1 2 0 0,3-2 8 15,-4-1-8-15,1 4 0 0,-4-4 0 0,3-2 8 0,1 2-8 16,-4-5 0-16,3 0 0 0,1 2 0 16,-1-8-34-16,-3 0-2 0,4-1-1 0,-1 4 0 15,-3-3 4-15,0-6 1 0,4 0 0 0,-4-6 0 16,0 0-40-16,0 0-7 0,0 0-1 0</inkml:trace>
  <inkml:trace contextRef="#ctx0" brushRef="#br0" timeOffset="130606.461">13610 6999 1314 0,'0'0'37'0,"0"0"8"16,0 0-36-16,0 0-9 0,0 0 0 0,0 0 0 15,0 0 104-15,0 0 20 0,7 12 3 0,-3-12 1 16,3 0-52-16,3 0-11 0,-3 0-1 0,4 0-1 16,0-6-50-16,-1 0-13 0,1 6 0 0,3 0 0 15,-4-6 36-15,5 6 3 0,2-6 0 0,-3 6 0 16,4 0-31-16,-4 0-8 0,4 0 0 0,-1 0 0 15,1 0 0-15,-4 0 0 0,0-6 0 0,0 6 0 16,0 6-44-16,-3-6-9 0,0 6-3 0,-1-6 0 16,-3 6-44-16,4-6-8 0,-8 6-3 0</inkml:trace>
  <inkml:trace contextRef="#ctx0" brushRef="#br0" timeOffset="133096.882">14859 6776 608 0,'0'0'12'0,"0"-9"4"0,0 3-16 0,0 6 0 15,0-3 0-15,0 3 0 0,0 0 54 0,0 0 8 0,0 0 2 16,0 0 0-16,0 0 0 0,0 0 0 0,0 0 0 0,0 0 0 16,0 0-22-16,-4 3-4 0,1 9-1 0,3-4 0 15,-4 1 11-15,4 3 1 0,0 0 1 0,0 0 0 16,0 2-8-16,0-2-2 0,0 6 0 0,0-7 0 15,0 1-6-15,0 9-2 0,0-4 0 0,0 4 0 16,4 3 7-16,-4 11 1 0,3-9 0 0,-3 10 0 16,4-4-20-16,-8 0-3 0,4 3-1 15,-3 4 0-15,-1 2-1 0,1-3-1 16,-1 0 0-16,4 9 0 16,-3-8 3-16,-4-1 1 0,3-3 0 0,1 3 0 0,3-8-7 0,-4-4-2 0,4-2 0 0,-3-1 0 15,3-5-9-15,0 2 0 0,0-2 0 0,0-3 0 16,0-6 0-16,-4 5 0 0,4-8 0 0,0-6 0 15,0 0 0-15,0 0 0 0,0 0 0 0,0 0 0 16,0 0-49-16,-3-6-12 0,3 0-3 0,-4-2-742 16</inkml:trace>
  <inkml:trace contextRef="#ctx0" brushRef="#br0" timeOffset="133447.315">14757 7222 1272 0,'0'0'26'0,"0"0"7"0,0 0-33 0,0 0 0 0,0 0 0 0,0 0 0 15,0 0 39-15,3 6 1 0,-3 0 0 0,4 6 0 16,3-6 12-16,-4 0 4 0,4-3 0 0,0 0 0 16,1 2-6-16,2 1-1 0,1-3 0 0,-1 3 0 15,1 0-29-15,3 0-5 0,0-6-2 0,-3 0 0 16,3 6-13-16,0-6-18 0,0 0 4 0,0 6 1 16,0-976 13-16,4 1940 0 0,3-970 0 0,0-6 0 15,-3 6-8-15,-1-6 8 0,-2 6-13 0,-1-6 5 16,0 0-91-1,0-3-17-15,0 1-4 0</inkml:trace>
  <inkml:trace contextRef="#ctx0" brushRef="#br0" timeOffset="133953.53">15226 7387 1393 0,'0'0'28'0,"0"0"9"0,0 0-29 16,-7 0-8-16,7 0 0 0,-7-3 0 15,0 3 28-15,-4 0 4 0,4 3 0 0,0-3 1 0,0 3-18 16,-4 0-4-16,4 3-1 0,-3-3 0 0,3 3 1 16,0 0 0-16,0-1 0 0,-4 1 0 0,4 6-11 0,-4-3 0 15,4 0-10-15,0 2 10 0,0 4 0 0,0 3 0 0,4-9 0 0,-1 8 0 16,1 1 12-16,-1-6 8 15,4-1 1-15,0 1 1 0,0-3-35 0,0-3-7 0,4 0-2 0,-1 0 0 32,1 0 69-32,-1 5 13 0,4-11 4 0,0 6 0 0,4-6-53 0,-4 0-11 15,7 0 0-15,-3-6 0 0,-1 6 0 0,1-11 0 16,3 11 0-16,-4-6 0 0,5 0 28 0,-1-6 3 0,-4 3 0 16,1-3 0-1,-1 1-50-15,1-1-9 0,0-6-3 0,-4 1 0 0,0 8 47 0,0-3 8 0,-4 0 3 16,4-2 0-16,-7 5-38 0,4 0-7 0,-4-3-2 0,-4 0 0 15,4 7 5-15,-3-7 1 0,3 6 0 0,-4 0 0 16,1 0 14-16,-4-3 8 0,0 3 0 0,0 6-8 16,0-5 0-16,-1 5 0 0,1 0 0 0,-3 0 0 15,-1 0 0-15,4 0 0 0,-3 0 0 0,-1 5 0 16,4-5 0-16,-4 6 0 0,1 0 0 0,-1 0 0 16,4 0 0-16,-3 3 0 0,3 3 0 0,-4-7 0 15,7 13 0-15,-3-9 0 0,4 3 0 0,-1-1 0 16,4 7-21-16,0-6-11 15,0-6-3-15,4 5 0 0,-1 1-46 0,1 3-10 0,-1-3-1 0</inkml:trace>
  <inkml:trace contextRef="#ctx0" brushRef="#br0" timeOffset="134321.644">15498 7364 1094 0,'-11'20'23'0,"7"-11"5"0,1 0-28 0,-4 3 0 0,3-1 0 0,1 1 0 16,-1 0 56-16,1 3 5 0,3 2 2 0,-4 1 0 16,1-6 1-16,-1 5 0 0,4-2 0 0,-3-3 0 15,-1-1 0-15,4-2 1 0,0-9 0 0,4 9 0 16,-4 0-52-16,-4-3-13 0,4 6 0 0,4-1 0 15,-4-5 34-15,3-3 4 0,1 3 1 0,3 0 0 16,0 0-19-16,0-3-3 0,0 0-1 0,3 2 0 16,-2-5-5-16,2-5-2 0,1 5 0 0,-1-3 0 15,1-3 0-15,3 0 0 0,-3-3 0 0,-1 0 0 16,1-2-9-16,-4 5 0 0,3-9 0 0,-3 3 0 16,4 0 0-16,-4 1-12 0,0-7 2 0,4-3 1 15,-4 10-44-15,0-7-9 0,-4-3-2 0,4 4 0 16,-3-7 0-16,-1 7 0 0,1-4 0 0</inkml:trace>
  <inkml:trace contextRef="#ctx0" brushRef="#br0" timeOffset="134695.587">15822 6714 1337 0,'0'0'28'0,"0"0"6"0,0 0-34 0,-7 6 0 0,7-6 0 0,-3 9 0 16,-1 2 58-16,0-5 5 0,1 6 1 0,-1 3 0 15,1-4 3-15,3 7 1 0,-4-6 0 0,1 5 0 16,-1-2-30-16,4 9-6 0,-3-7 0 0,3-2-1 15,0 14-12-15,0-5-3 0,3 8 0 0,1-2 0 16,-1-4-16-16,1 6 10 0,-1-2-10 0,4-1 8 16,-3 4-8-16,3 2 0 0,0-3 0 0,0 3 0 15,0 4 0-15,0-7 0 0,0 3 0 0,-3 4 0 16,3-10 0-16,0 3 0 0,-4-2 0 0,1-4 0 16,3-2 0-16,-3-1 0 0,3-2-12 0,-4-9 12 15,1 8-47-15,-1-5-1 0,1-1-1 16,-1 4 0-16,-3-6-32 0,4-6-7 0,-1 0 0 0</inkml:trace>
  <inkml:trace contextRef="#ctx0" brushRef="#br0" timeOffset="135050.415">15653 7161 1079 0,'0'0'45'0,"0"0"-36"16,-4-6 69-16,4 6 14 0,0 0 2 0,0 0 1 15,0 0-23-15,0 0-5 0,0 0-1 0,0 0 0 16,0 0-25-16,0 0-5 0,0 0 0 0,0 0-1 15,0 0-16-15,0 0-3 0,0 0-1 0,0 0 0 16,0 0-15-16,7 6 8 0,0-6-8 0,4 6 0 16,-1-6-8-16,1 0-8 0,0 5-2 0,3-5 0 15,0 6 18-15,7-6 0 0,-3 6 0 0,-1 0 0 16,5-6 0-16,-1 0 0 0,3 0 0 0,1 0 0 16,-4 0 0-16,4 0 0 0,0 0 0 0,-1 0 0 15,1-6-14-15,3 0 1 0,-7 0 0 0</inkml:trace>
  <inkml:trace contextRef="#ctx0" brushRef="#br0" timeOffset="135564.655">16633 6902 1029 0,'0'0'44'0,"-7"3"-36"15,7-3 12-15,0 0 3 0,0 0 0 0,0 0 0 16,0 0 28-16,0 0 5 0,0 0 2 0,0 0 0 16,0 0-5-16,0 0-1 0,0 0 0 0,0 0 0 15,0 0-2-15,0 0-1 0,0 0 0 0,-3 9 0 16,3-9-13-16,-4 6-2 0,1 0-1 0,3 5 0 16,3 1-11-16,-3 0-2 0,0 3-1 0,4 2 0 15,-1 7-7-15,-3-4 0 0,4 4-1 0,-1-1 0 16,1 4-11-16,0-1 10 0,-1 9-10 0,1-5 10 15,-1 2 0-15,1-5 0 0,-4 2 0 0,3 0 0 16,-3 4 2-16,4-10 1 0,-4 10 0 0,0-10 0 16,3 1 5-16,-3 2 1 0,0-8 0 0,0-3 0 15,0 8-31-15,0-11-5 0,0 0-2 0,0-7 0 16,0 4 40-16,0-9 8 0,0 0 2 0,0 0 0 16,0 0-50-16,0 0-9 0,0 0-3 0,0 0 0 15,0 0 5-15,0 0 1 0,0 0 0 0,4-3 0 16,-4-3-132-16,3 1-27 0,1-1-4 0</inkml:trace>
  <inkml:trace contextRef="#ctx0" brushRef="#br0" timeOffset="136116.621">16842 7352 1337 0,'0'0'56'16,"0"0"-44"-1,0 0 41-15,0 0 9 0,0 12 2 0,0-7 0 16,0 1-8-16,0 3 0 0,0 0-1 0,0-3 0 16,0 3-6-16,3 2-1 0,-3-5 0 0,4 6 0 15,-1-6-18-15,-3-6-4 0,4 6-1 0,-4-6 0 16,3 3 11-16,-3-3 3 0,4 6 0 0,-1-3 0 15,-3-3-19-15,7 0-3 0,0 0-1 0,-3 0 0 16,3-3-5-16,0 0-2 0,0 0 0 0,-3-3 0 16,3 3-9-16,0-3 0 0,0-6 0 0,-4 6 0 15,4 1 0-15,-3-1 0 0,-1-3 0 0,-3 0 0 16,4 0-16-16,-4 3-6 0,0-5-1 0,0 5 0 16,-4 0-14-16,4-6-3 0,-3 0-1 0,-1 6 0 15,1 3 33-15,3 3 8 0,0 0 0 0,-7-5 0 16,0-1 0-16,0 6 0 0,0-6 0 0,-4 6 0 0,4 0 0 15,0 0 0-15,0 0 0 0,0 0 0 0,-4 6 0 16,4 0-10-16,0-6 10 0,0 5-10 16,0 1 10-16,4 0-12 0,-1 3 12 0,-3 3-12 15,3-6 12-15,4 5-10 0,-3 1 10 0,-1 0-10 16,4 3 10-16,-3-4 0 0,3 7 0 0,-4-6 0 0,4 0 0 0,0 2 0 16,0-2 0-16,0 0 0 0,0-3 0 0,0 2 0 0,4 7 0 15,-4-12 0-15,3 6 0 0,4-6 9 0,0 5-9 0,1-5 0 16,-1 0 0-16,0 0 0 0,3-3 0 0,-3 3 0 15,7-6 0-15,-3 6-12 0,0-6 0 0,3 0 0 16,0 0-32-16,0 6-5 16,3-6-2-16,5 0 0 0,-1 0-53 0,0-12-12 15,0 3-1-15</inkml:trace>
  <inkml:trace contextRef="#ctx0" brushRef="#br0" timeOffset="136625.684">17579 6640 1074 0,'0'0'30'0,"0"0"8"0,0 0-30 16,0 0-8-16,0 0 0 0,0 0 0 0,0 0 52 0,0 0 10 0,0 0 2 0,0 0 0 16,-4 6 0-16,1 3 0 0,-1 3 0 0,4-6 0 15,-3 5-13-15,3 4-3 0,0-3 0 0,0 6 0 16,0-1 2-16,3 1 0 0,-3 8 0 0,4-2 0 15,-4-1-17-15,3 10-3 0,-3-13-1 0,4 10 0 16,-4-1-8-16,0-2-1 16,0 8-1-16,3-9 0 0,-3 4-5 0,0-4-1 0,4 4 0 15,0 2 0-15,-4-3-2 0,3-2-1 0,-3 2 0 0,4-2 0 16,-4 2-10-16,0-6 10 0,3 4-10 0,-3 2 10 16,4-5-10-16,-4 2 0 0,0 1 9 0,0 2-9 15,0-11 9-15,0-3-9 0,0 2 12 0,-4 1-12 16,4-6 10-16,0 5-10 0,0 4 8 0,0-9-8 15,4-1 0-15,-4-2 0 0,0-3 8 0,0-6-8 16,0 0 0-16,0 0 0 0,0 0 0 0,0 0 0 16,0 0-28-16,0 0-4 0,0 0 0 0,0 0-1 15,0 0-97-15,0 0-19 0,0 0-4 0</inkml:trace>
  <inkml:trace contextRef="#ctx0" brushRef="#br0" timeOffset="136961.148">17385 7234 1074 0,'0'0'30'0,"0"0"8"0,0 0-30 0,0 0-8 0,-4-6 0 0,4 6 0 16,0 0 84-16,0 0 15 0,0 0 3 0,0 0 1 15,0 0-19-15,0 0-3 0,0 0-1 0,0 0 0 16,0 0-56-16,0 0-12 0,4-6-3 0,-4 1 0 16,7-1 28-16,0 6 6 0,4 0 1 0,3 0 0 15,-4 0-30-15,8 3-6 0,-4 0 0 0,4 2-8 16,3-5 10-16,-4 0-10 0,5 6 8 0,-5-6-8 16,4 0 8-16,-3 6-8 0,7-6 0 0,-8 0 8 15,1 0-8-15,0 6 0 0,-4-6 0 0,0 0 0 16,4-6-34-16,-4 6-9 15,0 0-1-15,0-6-1 0,0 0-149 0,-3-2-30 16</inkml:trace>
  <inkml:trace contextRef="#ctx0" brushRef="#br0" timeOffset="137449.972">17776 7314 1220 0,'0'0'34'0,"0"0"9"0,0 0-35 0,0 0-8 0,0 0 0 16,0 0 0-16,0 0 73 0,8 5 13 15,-5-2 2-15,4 0 1 0,0 0-20 0,0-3-4 0,4 3-1 0,-4 3 0 16,3-3-22-16,-2 3-5 0,2 0-1 0,-3-6 0 16,4 6-16-16,-1-6-4 0,1 6-1 0,-4-6 0 15,0-965-15-15,4 1935 9 0,-4-970-9 0,0-5 8 16,0 5-8-16,0-6 8 0,-4 0-8 0,4 0 8 15,-3 0-8-15,3-3 10 0,-4 6-10 16,1-3 10-16,0-2-10 0,-4 2 0 16,3 0 0-16,-3 0 0 0,0-6 0 0,-3-3 0 0,3 7 0 0,-4-1 0 15,-3-9 0-15,3 6 0 0,-3 4 0 0,0-4 0 16,0 0 0-16,0 6 0 0,-3-6-10 0,3 7 10 16,-4-1 0-16,4 6 0 0,0 0 0 0,-4 0 10 15,4 6-59-15,0-1-12 0,0 7-3 16,0-6 0-16,0 9 52 0,0-3 12 0,0-1 0 0,0 7 0 15,3-3 0-15,-3 2 0 0,4 7 0 0,-1-7 0 16,1 4 0-16,-1 3 0 0,1-7 0 0,3 1 0 16,-4 2 9-16,4 4 5 0,0-6 1 0,0 2 0 15,4-2-24-15,3-3-5 0,-4 8-1 0,4-11 0 16,0 0 15-16,0-7 0 0,0 4 0 0,1-3 0 16,-1 0 0-16,3 6 0 0,-3-6 0 0,4 0 0 15,-1-1 48-15,1 1 13 0,0-6 3 0,-1 0 0 16,1 0-103-16,-1 0-20 0,4-6-4 0,-3 1-1 15,0-1-51-15,3 0-10 0,-4 0-3 0</inkml:trace>
  <inkml:trace contextRef="#ctx0" brushRef="#br0" timeOffset="138763.178">18172 7275 1354 0,'0'0'38'0,"-4"9"10"0,4 3-39 0,-3-6-9 0,3 0 0 0,0 5 0 16,0-2 67-16,0 3 11 0,0 0 2 0,0 0 1 15,0-1-31-15,0 4-6 0,0-3-2 0,3 5 0 16,-3-11-7-16,0 12-2 0,4-9 0 0,-4 0 0 16,0-1-5-16,3 4-2 0,-3 0 0 0,4-6 0 15,-4-6-11-15,0 0-3 0,0 0 0 0,0 0 0 16,3 0 16-16,1 0 2 0,-1-6 1 0,1 6 0 15,3-12-6-15,-4 0-1 0,1 4 0 0,3-4 0 16,-4 0-15-16,4 0-9 0,-3 6 10 0,0 1-10 16,-1-1 0-16,1-6 0 0,-1 6 0 0,4 0 0 15,-7-3 0-15,0 9 0 0,4 0 0 0,-4 0 0 16,0 0-9-16,0 0 9 0,0 0-13 0,0 0 5 16,7 0 8-16,-4 6 0 0,1 0 0 0,-1 3 0 15,-3 3 0-15,0-6 0 0,0-1 8 0,0 7-8 16,0 0 0-16,0-6 0 0,0 3 0 0,0-3 0 15,4 5 0-15,-4 1 0 0,3-6 0 0,-3 0 0 16,0-6 0-16,0 0 0 0,0 0 0 0,7 6 0 16,-7-6 0-16,0 0 0 0,4 3 0 0,-4-3 0 0,7 0 23 15,0 3 9-15,0-6 3 0,-3 3 0 0,-4 0-21 16,0 0-4-16,0 0-1 0,0 0 0 0,0 0 9 0,0 0 2 16,7 0 0-16,-7 0 0 0,7 0-20 0,-7 0 0 0,3 0 0 15,4 0 0-15,-7 0 0 16,4 0 0-16,3 0 0 0,-3 3 0 0,3 0 0 0,-7-3 0 15,3 0 0-15,4 2 0 16,-7-2-16-16,4 3-6 0,3 3-2 0,-4-3 0 0,4-3 24 16,0 0 0-16,-3 0 0 0,3 0 0 0,-4 0 0 0,1 3 0 0,3-3 0 15,-3 0 0-15,3 0 0 0,-4-3 0 16,1 3 0-16,-1-3 0 0,-3 3 0 0,4 3 0 0,3-3 0 0,-4 3 0 16,1-3 0-16,3 6 0 0,-4-6 0 0,1 6 0 15,3-6 0-15,-3 0 0 0,-1 6 0 0,4-6 0 16,0 0 0-16,-3 6 0 0,3-6 8 0,0 0-8 15,0 0 0-15,0-6 0 0,0 6 0 0,0 0 8 16,0-6-8-16,0 6 0 0,0-6 9 0,0 6-9 16,0-9 0-16,0 0 0 0,0 4 0 0,1-1 0 15,-1 3 0-15,0-3-15 0,3 0 3 0,-3 6 0 16,-3-6-1-16,3 0 0 0,-4-6 0 0,4 7 0 16,-3 2 13-16,-1-3 0 0,1 3-10 0,-4 3 10 15,0 0 0-15,4-3 0 0,-4 3 0 0,0 0 0 16,0 0-24-16,0 0 4 0,0 0 0 0,0 0 0 15,3-3 40-15,-3 3 8 0,0-3 1 0,0 3 1 16,0 0-16-16,0 0-3 0,0 0-1 0,0 0 0 0,0 0-10 16,0 0 10-16,0 0-10 0,0 0 10 15,0 0-10-15,0 0 0 0,0 0 0 0,0 0-11 16,0 0 11-16,4 3 0 0,-1 6-9 0,1 0 9 16,-1 8 0-16,-3-5 0 0,4 0 0 0,-4 2 0 0,3 10 0 0,-3-12 0 0,0 5 9 15,0 1-9-15,4 3 8 16,-4 2-8-16,0-2 8 0,0 8-8 0,0-8 0 0,0 8 0 0,-4-3 0 15,4-2 0-15,-3 5 11 0,3-8 7 0,0 8 2 16,-4-11 0-16,4 8-20 0,-3-8 0 0,3 0 0 0,-4-1 0 16,4-2 0-16,0-3-16 0,0 0 4 15,0-4 0-15,0-2 12 0,0-6 0 0,0 0 0 0,0 0 0 16,0 0 14-16,0 0-4 0,0 0-1 0,0 0 0 16,0 0-9-16,0 0 0 0,0 0 0 15,0-6 0-15,-3 3 0 0,3-2 0 0,0-7 0 0,0 6 0 16,-4-6 0-16,4 3 0 0,0 1 0 0,-3-1 0 15,-1-9 0-15,4 6 10 0,-4-11-10 0,4 8 10 16,-3-8-19-16,-1-4-4 0,4-2-1 0,-3 5 0 16,-1-2 14-16,1-4 0 0,-1-2 0 0,1 3-9 15,3 2 9-15,0 4 16 0,0-1-4 0,3 4-1 16,-3-4-35-16,4-5-6 0,-1 8-2 0,1-5 0 16,-1 8 21-16,1-6 11 0,3 1-12 0,-3 2 12 15,3 4-12-15,0 5 12 0,3-9-12 0,-3 10 12 16,0 5-12-16,4-6 4 0,-4 0 8 0,4 6-13 15,-4 3 0-15,3 0 0 0,1 0 0 0,-4 3 0 16,0 3 13-16,0 0 0 0,0 0 0 0,0 3 0 16,0-6 0-16,0 12 0 0,0-6 0 0,4 0 0 0,-4 0 0 15,0-1 0-15,4 4 0 0,-8 3 0 16,4 0 0-16,-3-6 0 0,-1 5 0 0,1-5 0 0,-4 9 0 16,0-3 0-16,0 0 0 0,0-1 0 0,-4 1 0 15,-3 0 0-15,4 0 0 0,-4-4 0 0,-4 10 0 16,4-12 0-16,-4 6 0 0,1-9 0 0,-1 3 0 15,1-1 0-15,-1 1 0 0,0-6 0 0,1 0 0 16,-4 0 0-16,3-6 0 0,-3 1 0 0,3-1 0 16,1 3 0-16,-4-9 0 0,3 6 0 0,1-12-23 0,2 10-1 0,1-1-1 15,0 0 0 1,0-9-51-16,0 12-9 0,4-5-3 0</inkml:trace>
  <inkml:trace contextRef="#ctx0" brushRef="#br0" timeOffset="139346.317">19297 7172 1094 0,'0'0'46'16,"0"0"-37"0,0 0 95-16,0 0 20 0,0 0 3 0,-4-5 1 0,4 5-16 0,0-6-4 0,-7 6 0 15,4-9 0-15,-4 6-70 0,0-3-14 0,-4 3-4 16,1 3 0 0,-5 3-20-16,5 3 0 0,-4 0 0 0,0 6 0 0,0-7 36 15,-1 1 2-15,1 0 1 0,4 0 0 0,-4 6-28 0,0 0-11 0,-1 2 8 0,1 4-8 16,4-6 0-16,3-1 0 0,-4 4 0 15,4 3 0-15,0-12 0 0,3 5 0 0,1-2 0 0,-1 3 0 16,1 0 0-16,3-6 0 0,0-6 0 16,0 11 0-16,0-11 0 0,0 6 8 0,3 0-8 15,-3-6 8-15,0 0 3 0,4 3 0 0,3-3 0 0,-4 0 0 16,5 3-3-16,-1-3-8 0,-4 3 12 0,4-3-4 16,0 3 0-16,0-3-8 0,0-3 12 15,4 3-4-15,-4 0-8 0,0 3 0 0,4 0 0 16,-4 3 8-16,-4 0-8 0,4 0 0 15,-3-6 0-15,-1 5 0 0,-3-5 0 0,7 6 0 0,-3 6 0 0,-1-6 0 16,1 0-12-16,-1 3 12 0,1-3-12 0,-4 11 12 16,4-11 0-16,-4 6 0 0,0-3 0 0,-4 2 0 15,4 1 0-15,-4 0 0 0,1-6 9 0,3 0-1 16,-4 5 0-16,1-5 0 0,-1 3 0 0,-3-3 0 16,7-6 4-16,0 0 2 0,0 0 0 0,-7 0 0 15,-3 0-4-15,3 0-1 0,-4 3 0 0,4-3 0 16,0 3-9-16,-4-3 0 0,4 0-12 0,-3 0 12 15,3-3-40-15,-4 0-1 0,4-6 0 0,0 3 0 16,0 0-24-16,0 1-5 0,3-1-1 0</inkml:trace>
  <inkml:trace contextRef="#ctx0" brushRef="#br0" timeOffset="139647.195">19544 7499 1579 0,'-4'6'32'0,"4"-6"10"0,-3 3-34 0,3 5-8 0,0-8 0 0,-4 9 0 16,4-9 53-16,0 0 9 0,-3 6 2 0,3-6 0 16,0 0-52-16,0 0-12 0,0 0 0 0,0 0 0 15,0 0 32-15,0 0 4 0,0 0 1 0,0 0 0 16,0 0-59-16,0 0-12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0-23T18:37:42.9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21114 5276 836 0,'-4'-6'24'0,"4"-5"4"0,-3 5-28 0,3 0 0 0,0-6 0 0,-4 6 0 16,4 0 57-16,-3-2 6 0,3 8 1 0,0 0 0 15,0-3 0-15,0 3 0 0,0 0 0 0,0 0 0 16,0 0-33-16,0 0-7 0,0 0 0 0,0 0-1 15,-7 8 14-15,3 1 3 0,1 3 1 0,-1-6 0 16,4 6-33-16,0 2-8 0,4-2 0 0,-1 0 0 16,-3 6 0-16,4-1 0 0,-1-5 0 0,-3 8 0 15,4-2 0-15,3 3 0 0,-4 2 0 0,4-5 0 16,-3 5 0-16,3-2 0 0,3 2 0 0,-6-5 0 16,3 3 0-16,-3 2 0 0,3 1 0 0,0 2 0 15,-4-5 8-15,1 2-8 0,-1 7 12 0,1-7-4 16,-1 4 0-16,-3-4 0 0,0 4 0 0,0-10 0 15,-3 4-18-15,3-3-4 0,-4-1-1 0,1 1 0 16,-1-6 42-16,1 2 8 0,-4-8 1 0,3 6 1 16,-3-6-29-16,4 0-8 0,-5 0 0 0,1-6 0 15,7 0-28-15,-7 0-8 0,0 0 0 0,4 0-1 16,-4-6 37-16,0 6 0 0,0-6 0 0,0 0 0 16,-1-6-8-16,1 6 8 0,0 6 0 0,-3-9 0 0,-1-2-17 15,4-1 1-15,-3 0 0 0,-1-5 0 0,0 2 5 16,1 3 2-16,-1-6 0 0,-3 7 0 15,4-1-23-15,-5-3-5 0,5 3-1 0,-1 1 0 16,1-1-72-16,-1-9-14 0</inkml:trace>
  <inkml:trace contextRef="#ctx0" brushRef="#br0" timeOffset="399.126">20687 5073 649 0,'0'0'28'16,"0"6"-28"-1,0-6 52-15,3 6 6 0,1 0 1 0,3 0 0 16,0-3 1-16,-3 3 1 0,3-6 0 0,0 6 0 16,3-6-18-16,1 0-4 0,-1 0-1 0,1 6 0 15,3-6-10-15,0 0-1 0,0 11-1 0,4-11 0 16,0 6-10-16,-4-6-1 0,7 6-1 0,4-6 0 16,-1 6-14-16,-3-6 9 0,1 0-9 0,-1 6 8 15,3-3-8-15,-6 3 0 0,3 0 0 0,-3-1 8 0,0 1-24 0,3 0-6 16,-4 0-1-16,1 0 0 15,0 0 37-15,-4 0 7 0,0-6 2 0,4 3 0 0,-4 0-37 0,3-3-7 0,1 5-2 16,-4-2 0 0,4-3-17-16,-4 6-3 0,3-6-1 0,-2 6 0 15,2-6-49-15,-6 6-11 0</inkml:trace>
  <inkml:trace contextRef="#ctx0" brushRef="#br0" timeOffset="706.348">21654 5191 914 0,'0'0'25'16,"0"0"7"-16,0 6-32 0,-4 0 0 0,4 0 0 0,0 5 0 0,0-2 41 0,-4-3 2 15,4 6 0-15,-3-6 0 0,3 6 16 0,0-4 3 16,-4 1 1-16,4 6 0 0,0-9-35 0,0 6-6 16,0-1-2-16,0-5 0 0,0 3-31 0,0 0-6 15,4 5-2-15,-1-8 0 0,-3 6 43 0,4 0 8 16,0-3 1-16,-1 8 1 0,1-5-23 0,-1-6-11 16,1 6 10-16,-4 0-10 15,3 2-25-15,1-2-11 0,-1 6-3 0</inkml:trace>
  <inkml:trace contextRef="#ctx0" brushRef="#br0" timeOffset="1468.722">22165 5691 741 0,'0'0'16'0,"0"0"3"0,0 0 1 0,0 0 2 0,0 0-22 16,-7 0 0-16,7 0 0 0,-11 6 0 0,4 0 76 0,0-3 10 16,0 2 2-16,0 1 1 0,0 0-5 0,0 6-2 15,4-6 0-15,-5 6 0 0,5-7-17 0,-4 4-3 16,3 0-1-16,-3 6 0 0,4-9-17 0,-1 0-3 16,1-1-1-16,-1 7 0 0,1-6-30 0,-4 0-10 15,3 0 0-15,1 0 0 16,-5 3 24-16,5-4-1 0,-1-5-1 0,1 6 0 15,-1 0-35-15,1 6-7 0,3 0-2 0,-4-4 0 0,1-2 32 16,-1 6 6-16,4-6 2 0,-3 6 0 0,3-6-18 16,-4 0 0-16,4 2 0 0,0 1 0 0,0 6 0 0,0-9 0 0,4 5 0 15,-4-5 0-15,0 6-9 0,3-3 9 16,1-3-8-16,-4-6 8 0,3 6-9 0,-3-6 9 16,0 0-10-16,0 0 10 0,7 6 0 0,-7-6 0 0,11 0 0 15,-4 0 0-15,0-6 0 0,4 6 0 0,-8-3 0 0,4-3 0 16,0 0 0-16,0 0 0 15,0-6 0-15,0 6 0 0,1-5 0 16,-5 5 0-16,1-9 0 0,-1 6 0 0,4 1 0 0,-7-4 0 0,4-6 0 16,-4 12 0-16,3-8 0 0,-3 8 0 0,4-6 0 0,-4 0 0 15,0 6-11-15,0 0 11 0,0 1-12 0,0 5 12 16,0 0-9-16,0 0 9 0,0 0 0 0,0 0-9 16,0 0-7-16,0 0 0 0,0 0-1 0,0 0 0 15,0 0 8-15,7 5 9 0,-4 7-13 0,1-6 5 16,-1 6 8-16,-3-6 0 0,0 2 0 0,0 4 0 15,0-6 0-15,0 6 0 0,0-6-10 0,4 6 10 16,-4-7 0-16,0 1 0 0,0 9 0 0,0-9 0 16,0 6 10-16,0-1 2 0,-4-5 1 0,4 6 0 15,0-3 3-15,0-3 0 0,0 5 0 0,0-5 0 16,0 0-16-16,0 6 0 0,4-6 0 0,-4 0 0 16,3 0 0-16,5 0 0 0,-1-4 0 0,0 4 0 15,0-6 0-15,3 0 0 0,-3 0 0 0,4 0 0 16,3-6-151-16,0 1-33 0</inkml:trace>
  <inkml:trace contextRef="#ctx0" brushRef="#br0" timeOffset="1712.404">22458 5882 1267 0,'0'0'28'0,"0"6"5"0,-4 0 2 0,4 5 1 0,0 4-36 0,-3 3 0 0,3-6 0 0,0-1 0 15,-4 4 58-15,4 3 5 0,0-7 1 0,-3-5 0 0,3 9-3 16,0-6 0-16,0 0 0 0,0-9 0 0,0 0-46 16,0 5-15-16,0-5 8 0,0 0-8 15,0 0-11-15,0-5-5 0,3-4-2 0</inkml:trace>
  <inkml:trace contextRef="#ctx0" brushRef="#br0" timeOffset="1879.75">22324 5382 996 0,'0'0'28'0,"0"0"7"0,0 0-35 16,0 0 0-16,0 0 0 0,0 0 0 0,0 0 0 0,0 0 0 0,0 0 0 0</inkml:trace>
  <inkml:trace contextRef="#ctx0" brushRef="#br0" timeOffset="2644.017">22832 5265 1497 0,'0'0'32'0,"0"0"8"0,-4 8 0 0,-3-2 4 16,4 6-36-16,-1-6-8 0,-3 6 0 0,4-1 0 0,-1 1 66 0,-3-6 11 16,3 6 3-16,1 2 0 0,-1 4-19 0,4-6-3 15,0 3-1-15,0 2 0 0,0-5-19 0,-3 0-4 16,3 2-1-16,0 4 0 0,3 0-9 0,-3-1-3 16,4 1 0-16,-1 3 0 0,1 2-4 0,3 4-1 15,0-10 0-15,-3 7 0 0,3-4-6 0,0 10-2 16,0-7 0-16,3 10 0 0,-3-10-24 0,0 4-6 0,4-4-1 15,-7 4 0 1,3 2 23-16,0-9 0 0,0 4 0 0,-4 0 0 0,1 2 0 0,-1-8 0 0,1-1 0 16,-1 1 0-16,1-3 0 0,-4-10 0 15,3 7 0-15,-3-12 0 16,0 0 21-16,0 0 9 0,0 0 2 0,0 0 0 0,0 0-24 0,8-6-8 16,-5 0 0-16,4-5 0 0,0 2 9 0,-3-3-9 0,-1 0 8 0,1 1-8 15,-1-7 0-15,1-3 8 0,-4 10-8 0,3-7 0 16,-3 6 24-16,0 0 0 0,0-2 0 0,4 8 0 31,-4-6-42-31,0 6-9 0,0 0-1 0,0 1-1 0,0-4-5 0,0 9-1 16,0 0 0-16,0 0 0 0,0 0 35 0,0 0 0 0,0 0 0 0,0 0 0 15,0 0-10-15,7 9 10 0,3-4-8 0,-2 1 8 16,2 0-9-16,1 6 9 0,-1-6-10 0,1 6 10 16,-1 2 0-16,1-8-9 0,0 6 9 0,-1 0 0 15,1-1 0-15,-4-5 0 0,0 9 0 0,0-9 0 0,0 6 8 16,4-7 1-16,-4 7 0 0,0 3 0 0,0-9-9 0,0 6-16 15,-4-1 4-15,1-5 1 0,-1 6 3 16,-3-3 0-16,-3 0 0 0,-1 5 0 16,1-2 8-16,-4 0-12 0,-4-6 12 0,4 0-12 0,0-1 12 15,-4-2 0-15,1 0 0 0,-4 0 0 16,0 3 0-16,0 0 0 0,-4 0 0 0,4-6 0 0,0 0 0 0,0 0 0 16,-1 0 0-16,5 0 0 0,-1 0 0 0,1 0 0 15,3 0 0-15,-4 0 8 0,4-6-8 0,0 0 0 16,0 0 0-16,3 6-8 15,1-6-15-15,-1 3-2 0,4 1-1 0,0-1 0 16,4-3-28-16,-4 0-6 0,3 0 0 0,1-6-1 16,-1 0-43-16,1 4-9 0,3 2-2 0,0 0-564 0</inkml:trace>
  <inkml:trace contextRef="#ctx0" brushRef="#br0" timeOffset="3122.212">23209 5847 1267 0,'0'0'28'0,"0"0"5"0,0 0 2 0,4 11 1 0,-4-5-36 0,3 12 0 0,-3-12 0 0,0 8 0 15,0-2 109-15,-3 6 15 0,3-6 4 0,3 2 0 16,-3 4-58-16,0 0-11 0,0-1-3 0,0-2 0 15,-3-3-38-15,3-1-8 0,0 1-2 0,0 0 0 16,0 0 21-16,0-6 4 0,0-6 1 0,0 0 0 0,0 0-23 0,0 0-11 16,0 0 10-16,0 0-10 0,0 0 12 0,0 0-3 15,0 0-1-15,0 0 0 0,0 0-8 0,0 0 0 16,0 0 0-16,0 0 0 0,0 0 0 0,0 0 12 16,0 0-12-16,0 0 12 0,0-3-12 0,0-3 0 15,3-3 0-15,-3 9-11 0,0-12 11 0,0 6 0 16,0 0 0-16,0 1-8 0,0-4 8 0,4 3 0 15,-4-3 0-15,0 0 0 0,0 3 0 0,3 0 0 16,-3 1 0-16,0-1 0 0,4-6 12 0,-1 3 4 16,1 3 0-16,-4 0 1 0,3 1-28 0,1-1-5 15,0 0-2-15,-1 0 0 0,1-6 18 0,-1 6-10 16,1 0 10-16,3 0-8 0,0 1 8 0,0 2-8 16,0-3 8-16,0 6-8 0,0-6-5 0,4 6-1 0,-4 0 0 0,3 0 0 31,-3-6-10-31,0 12-1 0,4-6-1 0,-1 0 0 15,1 6-34-15,-4-6-8 0,7 6 0 0,-7-6-1 0,4 3-20 16,-1 0-4-16,1-1-1 0,-4-2-569 0</inkml:trace>
  <inkml:trace contextRef="#ctx0" brushRef="#br0" timeOffset="3606.983">23604 5908 1497 0,'0'0'32'0,"0"0"8"0,0 0 0 0,0 0 4 16,0 0-36-16,0 0-8 0,0 0 0 0,-7 0 0 0,-3 0 58 16,3 0 10-16,-4 0 1 0,0 6 1 0,1-6-18 0,-1 0-4 15,4 0-1-15,-3 0 0 0,-1 0-35 0,4 6-12 16,0-6 0-16,0 0 9 16,0 0-9-16,0 12 0 0,3-12 0 0,-3 12 0 0,4-6-15 15,3-1 5-15,-4 7 1 0,4 9 0 0,-3-10 9 0,3 7 0 16,0-3-9-16,0 2 9 0,0 7 0 0,3-9 0 15,-3 2 0-15,0 1 0 16,4 0 0-16,-4-10 0 0,3 10 0 0,-3-6 8 0,0-6 0 16,4 5 0-16,-1-5 0 0,-3 3 0 0,0-9 12 0,0 0 1 15,0 0 1-15,11 0 0 0,-1-3-2 0,1-3 0 0,0 0 0 16,-1 1 0-16,4-1 11 0,-3 0 1 16,3-6 1-16,-3-6 0 0,-1 4-33 0,1 2-20 0,-4-6 2 15,3 4 1-15,-3 2 7 0,1-6 2 0,-1 6 0 16,-4-2 0-16,4 2-4 0,-3 0 0 0,-1 0 0 15,-3 1 0-15,-3 5-12 16,3-9-4-16,-4 6 0 0,1 6 0 0,-1-2 4 0,1-1 0 0,-4-6 0 16,-1 6 0-16,1 0 12 0,0 0 4 0,-3 6 0 15,-1 0 0-15,4-6 8 0,0 6 0 0,0 6 0 0,-4 0-8 16,4 0 8-16,0 6-13 0,0-6 5 0,0 0 8 16,0 2 0-16,0 1 0 0,0 6 0 0,0-3 0 15,3-1 0-15,-3 1-19 0,4-3 3 0,-1 3 1 16,4-6-27-16,-3 5-6 0,-1-5 0 0,4 6-447 15,-3-6-89-15</inkml:trace>
  <inkml:trace contextRef="#ctx0" brushRef="#br0" timeOffset="4123.434">24059 5797 1011 0,'0'0'28'0,"-7"6"8"0,0-1-36 0,-3 1 0 0,-1 6 0 0,1-3 0 16,-1 3 84-16,0-1 9 0,1 1 3 0,-4 6 0 15,7-9-38-15,-4 2-7 0,4 1-2 0,0 0 0 16,0 0 17-16,0-1 3 0,3-8 1 0,1 6 0 16,3-9-41-16,0 0-8 0,0 0-1 0,0 0-1 15,0 0 9-15,0 0 1 0,0 0 1 0,0 0 0 16,0 0-12-16,0 0-2 0,0 0-1 0,0 0 0 16,0 0-15-16,0 0 11 0,0 0-11 0,0 0 10 15,7 0-10-15,-7 0 0 0,0 0 0 0,10 0 0 16,-2 9 0-16,-8-9 0 0,0 0 0 0,7 0 0 15,-7 0 0-15,7 0-16 0,-7 0 4 0,7 6 1 0,3 0 11 0,-6 0 9 16,3-6-1-16,-4 11-8 16,1-5 0-16,-4 0 0 0,3 3-10 0,1 0 10 15,-4 0 0-15,0 2 0 0,0-5 0 0,0 6 0 16,0-6 0-16,-4-3 21 0,1 3-2 0,-1 3-1 0,4-1 4 16,-7-2 1-16,4 0 0 0,-1 0 0 0,1-6-6 0,-4 0-1 15,3 6 0-15,-3-6 0 0,0 0-8 0,0 0-8 16,0 0 12-16,0-6-12 15,-4 6-15-15,1-6-9 0,-1 6-3 0,1-12 0 16,2 6-51-16,-2 1-10 0,-1-1-3 0</inkml:trace>
  <inkml:trace contextRef="#ctx0" brushRef="#br0" timeOffset="4682.158">24324 5747 1337 0,'-11'11'28'0,"-3"-2"6"0,4 3-34 0,-1 6 0 0,1-7 0 0,-1 7 0 15,0-6 57-15,4 3 5 0,-3-4 1 0,3 7 0 16,0-6 1-16,0-4 0 0,0 4 0 0,0-6 0 16,3 6-51-16,0-6-13 0,1 0 0 0,-1 0 0 15,4-1 43-15,0-5 3 0,0 6 1 0,-3 0 0 16,3-6-24-16,0 0-5 0,0 9-1 0,0-9 0 15,0 0-17-15,0 0 0 0,0 0 0 0,3 6 0 16,-3-6 0-16,4 6 0 0,3 0 0 0,-7-6 0 16,4 5 0-16,-4-5 0 0,7 0 0 0,-4 6 0 15,1-6 0-15,3 0 0 0,0 6 0 0,-4-6 0 16,4 0 0-16,0 0 0 0,-3 0 0 0,3 0 0 16,0 0 0-16,-3 0 0 0,3-6 0 0,0 6 0 15,0 0 0-15,-7 0 0 0,7 6 0 0,-7-6 0 16,0 0 0-16,0 0 0 0,3 0 0 0,-3 0 0 0,4 9 0 0,-4-3 0 0,0-6 0 15,0 6 0-15,0 6 0 0,-4-1 0 16,-3-5 0-16,0 12 0 0,0-12 0 0,0 6 0 0,-4-4 0 16,1 4 0-16,3-6 0 0,0 0 0 0,-4-6 0 0,4 6 0 15,7-6-58 1,-7-6-15-16,0 6-3 0,4-6-1 0,-1 0-67 16,4-6-12-16</inkml:trace>
  <inkml:trace contextRef="#ctx0" brushRef="#br0" timeOffset="5207.39">24500 5964 1337 0,'0'0'28'0,"0"0"6"16,0 0-34-16,0 0 0 0,0 0 0 0,0 0 0 16,0 12 54-16,0-12 4 0,4 6 1 0,-4 0 0 15,3 0 1-15,1-1 0 0,-4 7 0 0,4-6 0 0,-4-6-41 16,0 0-8-16,3 6-2 0,-3-6 0 16,0 0-9-16,0 0 0 0,7 3 0 0,-7-3 0 0,4-3 43 15,3 3 6-15,-4-3 2 0,8-6 0 0,-4 9-31 16,0-6-5-16,0-5-2 0,0 5 0 0,0-6 5 0,-3-3 1 15,3 4 0-15,-4 5 0 0,1-6-31 16,-4 0-5-16,3 0-2 0,-3 1 0 0,0 2 19 16,0 3 0-16,0-12 0 0,-3 7 0 0,-1 2-20 0,1-3 4 15,-4 0 0-15,0 0 0 0,3 7 6 0,4 5 2 0,-7 0 0 0,0 0 0 32,0 0-25-32,0 0-5 0,0 5-1 0,0 1 0 0,-4 6 39 0,-3 0 0 0,3 3 0 0,-3-4 0 15,4 13 44-15,-4-10 16 0,0 10 3 0,3 0 1 16,-3 2-52-16,3-3-12 0,1 1 0 0,-4 2 0 15,6-2 0-15,1-3 0 0,0 2 0 0,4-5 0 16,-1-4 0-16,4 10 0 0,-3-12 0 0,3-1 0 16,3 1 0-16,-3-3 0 0,4-3 0 15,3 6 0-15,-4-6 44 0,4-6 5 16,4 5 2-16,0-5 0 0,-1 0-38 0,1 0-13 0,3 0 9 0,-3 0-9 16,3-5 0-16,3-1-20 0,-3 0 3 0,0-3 1 15,4 0-122-15,0-6-24 16,-1 10-5-16</inkml:trace>
  <inkml:trace contextRef="#ctx0" brushRef="#br0" timeOffset="5511.326">24469 5747 1074 0,'3'11'30'0,"1"-5"8"0,-4-6-30 0,0 0-8 0,3 0 0 16,4 0 0-16,0 0 52 0,0-6 10 0,0 6 2 0,4-5 0 15,0-1 0-15,-1 0 0 0,1-12 0 0,3 6 0 16,0-2 0-16,4 2 0 0,-1-6 0 0,1 4 0 15,0-4-103-15,-1-6-20 16,4-2-4-16,-3 2-1 16,3-5-84-16,0 3-16 0</inkml:trace>
  <inkml:trace contextRef="#ctx0" brushRef="#br0" timeOffset="6200.758">25559 5276 853 0,'0'0'18'0,"0"6"4"0,-4 3 1 0,1-3 2 0,3 6-25 0,-4-1 0 15,1-5 0-15,-1 3 0 0,1 3 77 0,-1 5 11 16,1-11 1-16,-1 12 1 0,4-6-14 0,-4 8-4 16,1-8 0-16,-1 6 0 0,1-1-21 0,-1 4-5 15,4-3-1-15,-3 5 0 0,-1 4-25 0,1-4-4 16,-1 9-2-16,1 4 0 0,-1 2-1 0,1-6 0 16,-1 4 0-16,1-10 0 0,-1 3-13 0,1-2 9 15,-1-4-9-15,1 7 8 0,-5-4-8 0,5-2 8 0,-1-4-8 16,-6 16 8-16,3-4 16 0,0-3 2 0,0-5 1 0,-4 2 0 15,4 4-11-15,-4-4-3 0,1-2 0 16,-1 5 0-16,4-8 3 0,0 2 0 0,0-2 0 0,0-4 0 16,0 7-8-16,3-15 0 0,1 3-8 0,-1-1 12 15,4-5-12-15,0-6 0 0,0 0 8 0,0 0-8 32,0 0-48-32,0 0-13 0,0 0-3 0,4-6 0 0,-4-3-138 15,3 1-28-15,4-7-6 0,1-3 0 0</inkml:trace>
  <inkml:trace contextRef="#ctx0" brushRef="#br0" timeOffset="6739.656">25626 5902 1177 0,'0'0'25'0,"0"0"6"0,0 0 1 0,0 0 2 0,0 0-34 16,-4 12 0-16,1-6 0 0,-1 0 0 0,4 6 68 0,-3-6 6 16,-1 0 2-16,4-1 0 0,0-5-10 0,-3 6-2 15,3-6 0-15,0 6 0 0,0-6-19 0,0 0-4 16,0 0-1-16,3 9 0 0,1-3-12 0,3 0-4 16,-4-6 0-16,4 0 0 0,0 0 16 0,0-6 2 0,0 6 1 0,1-6 0 15,-1 6-27-15,3-9-6 0,-3 0-1 0,4 6 0 16,-4-2-9-16,3-1 8 0,-2 0-8 0,-5 0 8 15,4 0-8-15,-3 0-17 0,-4 6 4 0,0 0 1 32,0 0-28-32,0 0-4 0,0-6-2 0,0 6 0 15,0 0 13-15,0 0 2 0,0 0 1 0,0 0 0 0,-7 0-11 16,0 0-3-16,-1 0 0 0,1 0 0 0,-3 0 29 0,3 6 6 0,0-6 1 0,-4 6 0 16,1 0 8-16,2 0 11 0,-2-6-3 0,3 0 0 15,0 0 7-15,0 6 1 0,0-6 0 0,3 0 0 16,1 6 8-16,-4-6 3 0,3 5 0 0,0-2 0 15,1 3-27-15,-1-3 0 0,1 12 8 0,-1-9-8 16,4 5 0-16,-3 1 0 0,3-3 0 0,-4 0 0 16,4 6 0-16,0-4 0 0,-3 7 0 0,3-9 0 15,0 3 0-15,0-1 0 0,3 1 0 0,-3 0 0 16,4 0-13-16,-4 2-5 0,0 4-1 0,3-6 0 0,1-1 19 16,-1 1 0-16,1-3 0 0,-1 3 0 0,1 0 0 15,3-7 0-15,-7-5 0 0,7 0 0 16,4 12 0-16,-1-12 0 0,1 0 0 0,7 0 0 0,-4-6-11 15,3 0 2-15,4-5 0 0,-3-1-498 16,3 0-99-16</inkml:trace>
  <inkml:trace contextRef="#ctx0" brushRef="#br0" timeOffset="7242.511">26039 5950 1267 0,'0'0'28'0,"0"0"5"0,0 0 2 0,0 0 1 0,0 0-36 0,0 0 0 0,0 0 0 0,-8 0 0 16,1 0 99-16,7 0 13 0,-7 0 2 0,0 5 1 16,-3-5-49-16,3 3-10 0,0 0-1 0,0 0-1 15,0 0-41-15,-1 6-13 0,1-3 8 0,0 0-8 16,0 0 0-16,4-1 0 0,-4 1 0 0,3 0 0 15,1-6 0-15,-1 12 0 0,1-6 0 0,-1-3 0 16,4-3 0-16,-3 6-9 0,3-6 9 0,0 0 0 16,0 6 0-16,0-6 0 0,0 0 0 0,0 0 0 15,0 0 0-15,0 11 0 0,0-5 0 0,0-6 0 0,0 0 0 0,0 0 0 16,0 0 0-16,3 0 8 0,4 12-8 16,-3-12 0-16,3 6 0 0,-4-6 0 15,4 0 0-15,0 0 0 0,-3 3 0 0,3-3 0 16,-7 0 0-16,3 6 0 0,5-3 0 0,-1 3 0 0,-4 2-8 0,4-8 8 15,0 12-8-15,-3-6 8 0,3 0 0 0,-4 0 0 16,1 0 0-16,-4 2 0 0,0-8 0 0,0 0 0 16,0 0 0-16,0 0-8 0,0 6 28 0,0 6 7 15,0-6 1-15,-4 0 0 0,4-6-43 0,-7 6-8 16,4 0-1-16,-1-1-1 0,1-5 25 0,-4 6-8 16,0-6 8-16,0 0 0 0,-1 0-11 0,1 0 11 15,-3 0-13-15,-1 0 5 16,1 0-18-16,-1-6-3 0,0 6-1 0,-3 0 0 15,4-5-1-15,-1 5 0 0,-3-6 0 0,3 6 0 16,-3-6-105-16,0 6-22 0,4-6-4 0</inkml:trace>
  <inkml:trace contextRef="#ctx0" brushRef="#br0" timeOffset="7881.48">26716 5926 759 0,'0'0'16'0,"-4"6"4"0,-3 0 1 0,4 0 1 0,-1 0-22 16,4-6 0-16,-3 5 0 0,-1-2 0 0,4-3 88 0,0 0 12 15,0 0 4-15,-3 9 0 0,3-9-20 0,0 0-3 16,0 0-1-16,0 0 0 0,0 0-22 0,0 0-5 0,0 0-1 15,0 0 0-15,0 0-25 0,0 0-6 0,0 0-1 0,0 0 0 16,0 0 9-16,0 0 2 0,0 0 0 0,0 0 0 16,0 0-31-16,0 0 0 0,0 0 0 0,0 0 0 31,0-6-19-31,-4 0-9 0,4 1-3 0,-3-1 0 0,-1 6 15 0,-3-6 4 0,3 0 0 0,-3 6 0 16,4-6 3-16,-8 0 1 0,1 6 0 0,3 0 0 15,-4 6 16-15,0-6 3 0,1 6 1 16,3 0 0-16,-4-6-12 0,4 6 0 0,0 0 0 0,0-1 0 15,0 4 0-15,4 3 0 0,-5-6 0 16,5 6 0-16,-1-7 0 0,1 7 0 0,-1-3 0 0,1 0 0 16,3 6 8-16,0-4 0 0,-4 1 0 0,4 0 0 15,0 0 20-15,0 2 3 0,0-2 1 0,0-6 0 16,0 6-32-16,4-6 0 0,-4-6 0 0,7 3 0 16,-4 2 0-16,4 1 0 0,1 6 0 0,2 0 0 15,1-6-19-15,3 0 3 0,0-1 1 0,0 1 0 0,0-6 15 16,4 6 0-16,-4-6 0 0,4 0 0 15,-1-6-54-15,-3 0-8 0,4-5-2 16,3-1 0-16,-3-6-96 0,3 4-20 0,21-30-4 16,-14 8-1-16</inkml:trace>
  <inkml:trace contextRef="#ctx0" brushRef="#br0" timeOffset="8390.919">26864 5270 836 0,'0'0'24'0,"0"0"4"0,-4 3-28 0,4 6 0 0,-3 6 0 0,-1-3 0 16,4-1 56-16,-3 7 6 16,3-3 1-16,0 8 0 0,0-5 18 0,0 8 4 0,-4-2 1 0,4-1 0 15,0 4-34-15,0-1-8 0,0 4 0 0,0 2-1 16,0 9 32-16,4-6 6 0,-4 4 2 0,0 5 0 15,3-12-47-15,-3 9-10 0,4-8-2 0,-4 2 0 16,0-3 13-16,3-2 3 0,-3-7 0 0,4 9 0 16,-4-5-32-16,4-9-8 0,-4 11 0 0,0-14 0 15,0-4 8-15,0 7 0 0,3-12 0 0,-3 6 0 16,0-6-28-16,0 2-6 0,0-8-1 16,0 0 0-16,0 0 27 0,0 0 0 0,0 0 0 0,0 0 0 0,0 0 26 15,0 0 10-15,4-8 3 0,-1 2 0 16,1-6-31-16,-1 0-8 0,1-2 0 0,-1 2 0 0,1 0 0 15,-1 0 0-15,1 0 0 0,-1 1 0 16,1 2 0-16,-1 3-12 0,1-6 4 0,-4 6 0 16,0 6 8-16,0 0-10 0,3-6 10 0,-3 6-10 15,0 0-1-15,0 0 0 0,8 0 0 0,-8 0 0 0,0 0-2 0,0 0-1 16,0 0 0-16,0 0 0 0,3 0 0 0,4 6 0 16,-3 0 0-16,3 3 0 0,-4 0 14 0,1 0 0 15,-1 2 0-15,1 1 0 0,-1 0-9 0,4-6 1 16,-3 6 0-16,-1 2 0 0,1-2 8 0,0 0-8 15,-1-6 8-15,1 3-8 0,-4-9 26 0,3 5 6 0,-3 1 0 16,0-6 1 0,4 12-122-16,-4-12-25 0,0 0-5 0,0 0-615 15</inkml:trace>
  <inkml:trace contextRef="#ctx0" brushRef="#br0" timeOffset="8897.747">27146 5964 1258 0,'0'0'36'0,"0"0"7"0,0 0-35 0,-3 12-8 0,-1-6 0 0,4-6 0 16,0 0 65-16,-3 6 11 0,3-6 3 0,0 6 0 15,0-6 9-15,0 0 3 0,0 0 0 0,0 5 0 16,0-5-31-16,0 6-5 0,0-6-2 0,0 0 0 15,3 6-27-15,-3-6-6 0,7 0 0 0,0 6-1 16,0-3-6-16,-3-3-1 0,3 0 0 0,0 0 0 16,0-3-12-16,0-3 0 0,0 6 8 0,0 0-8 15,0-6 0-15,-3 0 0 0,3 1 8 0,-4-1-8 16,1 0 0-16,-4 0-16 0,3-6 3 0,1 3 1 16,0 4-22-16,-4-1-4 0,3-6-1 0,-3 0 0 15,0 6 39-15,0-3 0 0,0 1 0 0,0 5 0 16,-3-3-59-16,3 0-4 0,-8-6-1 0,5 12 0 15,-1 0 44-15,1-6 9 0,-4 6 2 0,3-6 0 16,-3 6 9-16,0 0 0 0,4 0 0 0,-8 0 0 16,4 6 0-16,-4-6 12 0,1 6-2 0,-1 0-1 15,1 0-9-15,3 0 0 0,-4 3 0 0,4-1 0 16,0 7 0-16,0-3 0 0,0 0 0 0,3-1 0 0,1-2 0 0,-1 3 0 16,1 0 0-16,-1-6 0 0,4 5 0 15,0-5 0-15,0-6 0 0,0 15 0 0,0-9 0 0,0-6 0 0,4 12 0 16,-1-7 0-16,-3-5 32 0,7 12 4 0,-3 0 0 0,-4-12 1 15,10 6-29-15,-3 3-8 0,0-3 0 16,1-3 0 0,-5 5-28-16,8-8-8 0,-4 12 0 0,0-12-1 0,3 0-24 0,1 0-5 15,-4 0-1-15</inkml:trace>
  <inkml:trace contextRef="#ctx0" brushRef="#br0" timeOffset="9365.396">27358 5820 1337 0,'0'12'28'0,"0"-6"6"15,-4 3-34-15,4 2 0 0,0 1 0 0,0 0 0 16,0-6 58-16,0 3 5 0,0-4 1 0,0 7 0 15,0-6 0-15,0 6 0 0,0-6 0 0,0 6 0 16,4-7 0-16,-4 4 0 0,3 3 0 0,-3 0 0 0,4-1-20 16,-1 1-4-16,-3 0-1 0,4 0 0 0,0 2-11 15,-4-2-3-15,3 6 0 0,1-9 0 0,-1 8-25 0,-3-5-9 16,4 0 0-16,-4-6 0 0,3 3 9 0,-3-4 11 16,0 1-3-16,4 6 0 0,-4-12-8 0,0 0 0 15,0 0 0-15,0 0 0 16,0 0 8-16,0 0-8 0,0 0 8 0,0 0-8 0,0 0 12 15,3-6-2-15,4 0-1 0,-3 3 0 16,-1-3-9-16,4 1 0 0,-3-1 0 0,3 0 0 0,0-6 0 0,-3 0 0 0,3 4 0 0,0-1 0 16,0-6 0-16,-4 3 0 0,4-5 0 0,0 2-11 15,0-3 11-15,-3 6 0 0,0-5 0 0,3-1-8 16,-4 4 8-16,4 2-13 0,-3-6 5 0,3 0 8 16,0 4-21-16,-4-4 3 0,4 6 1 0,-3-5 0 15,-1 2-24-15,4-3-5 16,-3 7-1-16,3-7 0 0,-3 6-13 0,-1 3-4 15,4-2 0-15,-3 5 0 0,-1-6-102 0,1 3-21 0,-1 3-4 16</inkml:trace>
  <inkml:trace contextRef="#ctx0" brushRef="#br0" timeOffset="9960.64">27654 5908 850 0,'0'0'17'0,"0"0"6"0,-3 6-23 0,3-6 0 0,-4 6 0 0,4-6 0 15,0 6 107-15,0-6 17 0,0 6 3 0,0-6 1 16,0 6-52-16,0-6-11 0,0 0-1 0,0 12-1 15,0-12-11-15,4 0-3 0,-4 0 0 0,7 5 0 16,-7-5-26-16,7 0-6 0,-4 3-1 0,4-3 0 16,-3 0 39-16,3-3 7 0,0 3 2 0,0-5 0 15,0-1-56-15,-3 0-8 0,3 0-8 0,0 0 8 16,-4 0 0-16,1-6 0 0,-1 4 8 0,1 2-8 16,-1-6 0-1,1 0 0-15,-4 6 0 0,7-5 0 0,-7-1 0 0,4 3-13 0,-1-3 2 0,-3 6 1 16,0-5-34-16,0 11-8 15,0-12 0-15,0 12-1 0,0-12 32 0,-3 9 6 0,3 0 2 0,0 3 0 16,0 0-31-16,0 0-5 0,0 0-2 16,0 0 0-16,-7-3 51 0,7 3 24 0,-8 0-3 0,1 3 0 15,0 0-9-15,0 0-3 0,0 3 0 0,-3 0 0 16,3 0 7-16,-4 0 2 0,0-6 0 0,1 5 0 16,-1 1 9-16,-3 0 1 0,4 0 1 0,-1 6 0 0,0-3-8 0,1 2-1 15,-1 1-1-15,4 0 0 0,-3 0-7 0,3-1 0 16,-4 4-1-16,4-3 0 0,0 6 8 0,0-10 1 15,0-2 1-15,3 6 0 0,1 0-21 0,-1-6 0 16,4-1 0-16,-3 7 0 0,3-3 53 0,0 3 10 16,0 0 1-16,3-7 1 15,1 7-103-15,-1 0-21 0,1-6-4 0,3 3-1 0,0-3 52 16,3 5 12-16,-3-5 0 0,1 0 0 0,-1 0-19 16,3-6-1-16,1 0 0 0,3 0 0 15,-4 0-70-15,1-6-14 0,3 0-4 0,0 0-386 0,0-5-78 16</inkml:trace>
  <inkml:trace contextRef="#ctx0" brushRef="#br0" timeOffset="10358.281">27894 5894 1036 0,'0'0'23'0,"0"0"5"0,0 0 0 16,0 0 1-16,-3 8-29 0,-1-2 0 0,1 0 0 0,-1 0 0 0,0 6 108 0,4-6 16 15,0-6 4-15,-3 6 0 0,-1 5-103 0,1-8-25 16,3 6 0-16,-4 0 0 0,4 3 56 0,-3-6 7 16,3-1 1-16,0 7 0 0,0-6-52 0,0 3-12 15,3 0 0-15,-3 5 0 0,4-8 0 0,-4 12 0 16,3-12 0-16,1 6 0 0,-1-4 0 0,1 10 0 15,0-12 0-15,-1 6 0 0,4-6 32 0,-3 2 4 16,-1 4 1-16,1-6 0 0,3 0-8 0,0 0-1 16,-4-6-1-16,-3 0 0 0,7 0-27 0,0 0 0 15,1 0 0-15,-1-6 0 0,3 0 33 0,1-6 2 16,-1 3 0-16,1-2 0 0,3-1-27 0,-3 0-8 16,3-5 0-16,-4 2 0 15,4 3-25-15,-3-6-9 0,0 4-2 0,-1-1 0 16,1 0-22-16,-1 4-5 0,-3-7-1 0,0 0 0 15,0 4-51-15,1 2-10 0,-1-6-3 0,-4 4 0 0</inkml:trace>
  <inkml:trace contextRef="#ctx0" brushRef="#br0" timeOffset="10723.779">28212 5820 836 0,'0'0'24'0,"0"0"4"0,0 0-28 0,0 0 0 0,0 0 0 0,0 6 0 0,0 0 108 0,0 0 16 15,0 3 4-15,3 2 0 0,-3-5-52 0,4 12-9 16,-4-12-3-16,3 6 0 0,1 2-51 0,-1-2-13 16,1 0 0-16,3 0 0 0,0-1 54 0,-4 4 8 15,5-3 2-15,-1-1 0 0,-4 1-52 0,4 3-12 0,-3-3 0 16,3 5 0-16,0-5 0 0,0 0 0 16,-4 0 0-16,4 2 0 0,-3-2 0 0,-1 0 0 15,1 0 0-15,3-7 0 16,-3 4-48-16,-1 3-13 0,1 0-3 0,-1-6-409 15,1 5-83-15</inkml:trace>
  <inkml:trace contextRef="#ctx0" brushRef="#br0" timeOffset="11067.642">28130 6241 1074 0,'0'0'30'0,"0"0"8"16,0 0-30-16,0 0-8 0,0 0 0 0,0 0 0 0,4-6 104 0,0 0 19 15,-1-3 4-15,1 3 1 0,-1 0-52 0,1 0-9 16,-1-5-3-16,4 5 0 0,0 0 0 0,0-6 0 15,0-3 0-15,0 4 0 0,1 5-18 0,-1-12-4 16,0 6-1-16,3-5 0 0,-3 8-22 0,4-9-5 16,-4 6-1-16,0-2 0 0,0 5-13 0,0-6 0 15,-3 3 0-15,3 7-10 16,0-7-83-16,-4 6-17 0,1-12-3 0,3 10-723 0</inkml:trace>
  <inkml:trace contextRef="#ctx0" brushRef="#br0" timeOffset="11991.681">29104 6023 1265 0,'0'0'36'0,"-7"6"8"0,4 0-36 0,-4 3-8 0,-1-4 0 0,1 1 0 16,0 0 28-16,0-6 3 0,0 12 1 0,-3-12 0 15,3 0-32-15,-4 6 0 16,4-6 0-16,0 0 0 0,-4 0 12 16,1 0-3-16,-1 0-1 0,1 0 0 0,-1 0 7 15,4 3 1-15,-4 0 0 0,4-3 0 0,0 0 4 0,0 0 0 0,4 0 1 0,-4 0 0 16,0 0-21-16,-1 3 0 0,5 0 0 0,-4 3 0 16,0 2-9-16,0 4-7 0,0-6 0 0,0 0-1 15,3 0 5-15,4-6 2 0,0 6 0 0,0-6 0 16,0 0-22-16,0 0-4 0,0 0 0 15,0 0-1-15,4 5 37 0,-1-2 0 0,4-3 0 0,0 0 0 16,0 0 0-16,4-3 0 0,3 1 0 0,0-1 0 16,0-9 0-16,0 6 0 0,4-12 0 0,0 7 0 15,-4-1 44-15,3-9 16 0,-2 9 3 0,2-8 1 16,1 2-64-16,-4-5-8 0,4-1-4 0,-1 4-1 16,-3-10 13-16,0 4 13 0,-3-4-2 0,3-2-1 15,-3 3-10-15,-4-4-17 0,3-2 4 0,-3 3 1 16,-3-4 36-16,3 4 8 0,-3 3 2 0,-4 2 0 15,0-8-34-15,0 8 0 0,-4-2 0 0,0 3 0 16,1-4 20-16,-1 1 1 0,1 2 0 0,-1-2 0 16,-3 8-7-16,0-8-2 0,0 8 0 0,0-2 0 15,0 5 1-15,4 1 0 0,-5 8 0 0,5-3 0 16,-1 6-13-16,1 0 0 0,3 6 0 0,0 0 0 16,0 0 0-16,-4 12 0 0,1-6 0 0,-1 6 0 15,1 2 0-15,-1 10 0 0,1-1 0 0,-1-2 0 16,1 8 0-16,-1 1 0 0,1 2 0 0,-1 0 0 0,1 4 0 0,-1-4 0 15,1 3 0-15,-1 4 0 0,0 2 0 0,-3-3-12 0,4 6 3 16,-1 0 0-16,1-3 9 0,-4-2 12 0,3 2-2 0,1-3-1 16,-1-6-9-16,-3 4 0 0,4-10 0 0,-1 3 0 15,1-2 0-15,-1-4 0 0,1 4 0 0,-1-4 0 16,0 1 0-16,4-7 0 0,-3 4 0 0,-1-3 0 16,4-7 0-16,0 4 0 0,-3-6 0 0,3 0 0 15,0-9 0-15,0 0 0 0,0 0 0 16,0 0 0-16,0 0 0 0,0 0 0 0,7-6 0 15,0 0 0-15,-3 0-49 0,3-3-12 16,3 3-3-16</inkml:trace>
  <inkml:trace contextRef="#ctx0" brushRef="#br0" timeOffset="12548.5">29224 5950 1094 0,'0'0'23'0,"0"0"5"16,0 0-28-16,0 0 0 0,-3 5 0 0,3-5 0 0,-4 3 107 0,1 3 16 0,-1 6 3 15,4-12 1-15,0 6-50 0,0-6-9 0,-4 6-3 16,4-6 0-16,0 0-1 15,-3 6 0-15,3-6 0 0,0 0 0 0,0 0-51 16,0 0-13-16,0 0 0 0,7 0 0 0,-3 5 54 0,3-5 8 0,-4 0 2 0,4 0 0 31,0-5-52-31,4 5-12 0,-4-6 0 0,3 0 0 0,1 6 0 0,3-6 0 0,-3-6 0 0,3 6 0 16,-4 3 0-16,-3-2 0 0,4-1 0 16,-4 0 0-1,4 0-48-15,-4-6-13 0,0 6-3 0,-4 0 0 0,1 0 52 0,-1 1 12 0,-3 2 0 0,0 3 0 16,0-6-54-1,0 0-8-15,0 0-2 0,-3 0 0 0,-4 0 52 0,0 0 12 0,0 1 0 0,0-1 0 16,-4 3 0-16,4 0 0 0,0 0 0 0,-4 0 0 16,1 3 0-16,3 0 0 0,-4 0 0 0,1 0 0 15,-1 3 0-15,0 3 0 0,1 3 0 0,-1-4 0 16,1 1 0-16,3 12 0 0,-4-12 0 0,4 6 0 16,0 2 0-16,0-2 0 0,0 6 0 0,0-7 0 15,3-2 0-15,1 9 0 0,-1-6 0 0,1 5 0 16,-1-5 48-16,4 3 13 0,0-4 3 0,0 1 0 15,0 6-52-15,4-9-12 0,-1 2 0 0,1-960 0 16,-1 1922 0-16,1-961 0 0,3-3 0 0,0 2 0 16,-4 1 0-16,4 0 0 0,0 0 0 0,1-1 0 15,-1 1 0-15,3-3 0 0,1 3 0 0,-1-6 0 16,1-1-151-16,3 7-33 0,0-12-6 0</inkml:trace>
  <inkml:trace contextRef="#ctx0" brushRef="#br0" timeOffset="13764.489">29845 5964 930 0,'0'0'19'0,"0"0"5"0,-4 3-24 0,4-3 0 0,-3 15 0 0,-1-9 0 16,1 0 57-16,-1-1 7 0,4 1 0 0,-3 6 1 15,3-3-14-15,-4 0-3 0,4 0-1 0,0 2 0 16,0-5-1-16,0 6 0 0,0-3 0 0,0-3 0 16,0 3-12-16,-3-1-2 0,3-2-1 0,0-6 0 15,0 6-19-15,0-6-3 0,0 12-1 0,0-12 0 16,0 0 7-16,0 0 1 0,0 0 0 0,0 0 0 15,0 0 20-15,0 0 4 0,0 0 0 0,0 0 1 16,0 0-20-16,0 0-4 0,0 0-1 0,-4-6 0 16,8 0-16-16,-4-6 10 0,0 1-10 0,3 5 8 15,-3-3-8-15,0 3-11 0,4-6 3 0,-4 0 0 16,0 7 8-16,3-4-8 0,1 0 8 0,-1 3-8 16,-3-3 8-16,4 3 0 0,-4 0 0 0,3 1 0 15,1-1 0-15,-4 6 0 0,7-6 0 0,-3 0 0 0,-4-3 0 16,3 6 0-16,1-3 8 0,-1 3-8 0,1-2 11 15,-1 5-3-15,1-6 0 0,-1 0 0 0,1 6 10 16,-1-6 2-16,1 6 0 0,-4 0 0 0,3-6-20 16,4 6 10-16,-7 0-10 0,4-6 8 0,-4 6-8 0,7 6 0 15,-3 0 0-15,-4-6 0 0,7 6 0 0,-4 0 0 16,-3 0 0-16,4 2 0 0,-4 1 16 0,3 0 2 16,-3 3 0-16,0-1 0 0,0 1-18 0,-3-3 0 0,3 3 8 0,0 0-8 15,0-7 0 1,0-5 0-16,0 0 0 0,0 6 0 0,0-6 10 0,0 0-2 0,0 0 0 0,0 0 0 15,0 0-8-15,3 6 0 0,4-6 0 0,-7 0 0 16,7 0 12-16,-3-6 0 0,3 0 0 0,-4 1 0 16,4-1-12-16,-3 3 0 0,3-3 0 0,-3 0 0 15,3 3 0-15,-4-6 0 0,1 9 0 0,-4 0 0 16,0 0 0-16,0 0-11 0,3 0 3 0,-3 0 0 16,0 0-4-16,0 0 0 0,0 0 0 0,0 0 0 15,0 0-14-15,0 0-3 16,7 0-1-16,-7 0 0 0,0 0 16 0,0 0 3 0,0 0 1 0,0 0 0 0,0 0 10 15,0 0 0-15,0 0 0 0,4 0 0 16,-4 0 0-16,3 6 0 0,-3-6 0 0,4 6-8 16,-4-6 8-16,3 6 0 0,1-3 0 0,-4-3 0 15,3 6 0-15,1 0 0 0,-4-6 0 0,0 11 0 16,4-5 11-16,-1 0-3 0,1 0 0 0,-4-6 0 0,3 6-8 0,-3-6 8 16,0 0-8-16,0 0 8 0,4 6-8 0,-4-6 8 15,0 0-8-15,0 0 8 0,0 0-8 16,0 0-14-16,3 3 3 0,4-3 1 15,-7 0 10-15,4 0 0 0,3 0 0 0,-7 0 0 16,7-3-48-16,-4 3-8 0,-3 0-2 0,7 0 0 16,0 3-50-16,-7-3-9 0,8 3-3 0</inkml:trace>
  <inkml:trace contextRef="#ctx0" brushRef="#br0" timeOffset="14424.479">30304 5914 1288 0,'-7'0'27'0,"7"0"5"16,0 0-32-16,0 0 0 0,0 0 0 0,-4 0 0 16,4 0 92-16,0 0 11 0,-7 0 2 0,0 0 1 15,3 6-77-15,-3-6-15 0,7 0-3 0,-7 6-1 16,0 0-10-16,4-6 12 0,3 0-12 0,-7 6 12 15,3 0-12-15,-3 0 0 0,4-1 0 0,-1-2 8 0,0 6-8 16,1 6 0-16,-1-9 0 0,4 5 0 0,-3-5 0 0,-1 0 0 16,4 6 0-16,0-6 0 0,0 3 8 0,0 2 0 0,4 1 0 15,-4-6 0-15,3 6-8 0,1-9 0 0,-1 6 0 0,-3-9-11 16,8 6 35-16,-5 2 6 16,1 4 2-16,-4-12 0 0,7 0-24 15,-7 0-8-15,7 6 0 0,-4 0 9 16,4-6 3-16,0-6 1 0,0 6 0 0,0-6 0 0,1-6 6 15,2 4 1-15,-3-1 0 0,4 0 0 0,-4-9-20 0,0 6 10 16,0 1-10-16,0-1 8 0,-4-3-8 0,1 3-11 0,0 1 3 0,-1-1 0 16,1 0-12-16,-1 3-1 0,-3-2-1 0,4 5 0 15,-4 0-16 1,-4-6-3-16,1 6-1 0,3-3 0 0,-4 6 22 0,1-2 5 0,-1 2 1 0,4 3 0 16,-7-6 14-16,0 6 0 0,0 0 0 0,0 0-9 15,-4 0 9-15,4 6 0 0,-3-3 0 0,-1 2-8 16,0 7 8-16,4-6-10 0,-3 6 10 0,3 0-10 15,-4-1 10-15,4-5 0 0,0 9 0 0,3-3 0 16,-3-6 0-16,4 5 0 0,-1-5-10 0,1 3 10 16,-1 0 0-16,4-3 0 0,-3 3 0 0,3-4 0 15,0-5 0-15,0 6 0 0,0 0 0 0,0-6 0 16,7 12-51-16,-4-6-3 16,4-3-1-16</inkml:trace>
  <inkml:trace contextRef="#ctx0" brushRef="#br0" timeOffset="14982.854">30427 5914 1306 0,'0'0'28'0,"0"0"7"0,0 0 1 0,0 0 1 0,0 0-29 0,0 0-8 0,0 0 0 16,0 6 0-16,0 0 80 0,0-6 16 0,0 12 2 0,0-6 1 15,0 0-47-15,0-1-8 0,0 1-3 0,0-6 0 16,0 0-13-16,0 0-2 0,0 0-1 0,-3 6 0 16,3-6-12-16,-4 9-2 0,4 3-1 0,0-12 0 15,-4 6-10-15,4-6 8 0,0 0-8 0,0 0 8 16,0 0-8-16,0 0 0 0,0 0 0 0,0 0-11 15,0 0 11-15,0 0 0 0,0 0-9 0,0 0 9 16,0 0-8-16,0 0 8 0,0 0-10 0,0 0 10 16,0 0 0-16,0-6-9 0,0 0 9 0,0 0 0 15,4-6-9-15,0 6 9 0,-1 3-10 0,1-2 10 16,-1-1-9-16,1 0 9 0,-1 0-8 0,1 0 8 16,-4 0 0-16,3 0-8 0,-3 6 8 0,4 0 0 15,-4 0 0-15,3-9 0 0,1 9 0 0,-4 0 0 16,0 0 0-16,0 0 0 0,0 0 0 0,0 0-8 15,0 0 8-15,0 0-8 0,7 0 8 0,-4 3-8 16,4 3 8-16,-3-6 0 0,3 6-9 0,-3 0 9 0,-1 0 0 16,4 0 0-16,-3 0-9 0,-1 0 9 0,4 2 0 15,0-2 0-15,-3 6 0 0,3 0 0 0,-4-6 0 0,5 5-10 16,-1 1 10-16,-4-3-8 0,-3 0 8 16,4 0 0-16,-1 2 0 0,-3-5 0 15,0 6 0-15,0-12 0 0,4 6 0 0,-4-6 0 16,0 0-8-16,0 0 0 0,0 0 0 0,0 0 0 15,0 0-116-15,3-6-22 0</inkml:trace>
  <inkml:trace contextRef="#ctx0" brushRef="#br0" timeOffset="15672.297">31090 5882 858 0,'-3'6'36'0,"3"-6"-28"16,0 0 49-16,-7 0 11 0,7 0 1 0,0 0 1 15,0 0 22-15,0 0 5 0,-4 6 1 0,4-6 0 16,0 0-27-16,-7 0-6 0,7 0-1 0,0 0 0 16,-10 3-35-16,10-3-7 0,-7 0-2 0,7 0 0 15,-11 0 4-15,11 0 1 0,-11 5 0 0,4-5 0 16,0 3-9-16,0 0-3 0,0-3 0 0,-3 6 0 15,2-6 5-15,1 0 1 0,0 6 0 0,0 0 0 16,0 0 1-16,0-6 0 0,0 6 0 0,-3 0 0 16,2 0-3-16,-2-1 0 0,-1-2 0 0,1 6 0 0,3 6-2 15,-4-9-1-15,4 5 0 0,-4-5 0 0,4 0 2 0,0 6 1 16,4-3 0-16,-4 3 0 0,3-7-17 0,1 1 0 16,3-6 0-16,-4 6 0 0,4-6 11 0,0 12-11 15,0-12 10-15,4 9-10 0,-1-3 15 0,1 0-3 16,-1-1-1-16,1 1 0 15,3 6 3-15,-4-12 1 0,4 12 0 0,1-6 0 0,-1-6-15 0,0 6-8 16,3-3 8-16,-3-1-13 0,4 1 1 0,3-3 1 0,-3 0 0 16,3-3 0-1,0-2-47-15,0-1-10 0,0 0-1 0,0 0-1 16,4-6-117-16,-4-2-23 0,4-1-5 0</inkml:trace>
  <inkml:trace contextRef="#ctx0" brushRef="#br0" timeOffset="16449.971">31101 5320 899 0,'0'0'18'15,"0"0"6"-15,0 6-24 0,-4 0 0 0,4-6 0 0,0 6 0 16,0 0 72-16,0 3 10 0,0 2 2 0,0 1 0 16,0 0-1-16,4-3 0 0,-4 6 0 0,0-1 0 15,3-2-8-15,-3 0-2 0,4 8 0 0,-1-2 0 16,1 5-21-16,0-5-4 0,-1 9 0 0,1-4-1 16,-1-2-13-16,-3 2-2 0,4 4-1 0,-1-4 0 0,-3 7 9 0,4-4 1 0,-1 3 1 0,1-2 0 15,-4-4-19-15,3 4-4 16,-3-4-1-16,0 1 0 0,0-4-4 0,-3 4-1 0,3-6 0 0,3-1 0 15,-3 4-5-15,-3-9 0 0,3-1-8 0,0-5 12 16,0 9-12-16,0-6 11 0,0 0-11 0,0 2 10 16,0-5-10-16,0-6 12 0,0 0-12 0,0 12 12 15,0-12-12-15,0 0 0 0,0 0 9 0,0 0-9 16,0 0 9-16,0 0-9 0,0 0 12 0,0 0-12 16,0 0 9-16,0 0-9 0,3-12 0 0,-3 12 9 15,4 0-9-15,-1-6-9 0,1 0 9 0,-4 1-13 16,3-4 4-16,1 3 1 0,-4-3 0 0,0 0 0 15,3 3 0-15,-3-5 0 0,0 5 0 0,4 0 0 16,-4 0 8-16,3-6-13 0,-3 6 5 0,4 3 8 16,0-2-14-16,-4 5 5 0,0-6 1 0,3 0 0 15,-3 6 8-15,0 0-12 0,4-6 12 0,-4 6-12 16,7 0 12-16,-4 0-10 0,1-6 10 0,-4 6-10 16,7 0 10-16,-4 0-8 0,4 0 8 0,-3 6-8 15,-1-6 0-15,4 6 0 0,-3 0 0 0,0 0 0 16,3-1 8-16,-4 4 0 0,4 3 0 0,-3-6 0 0,3 6 0 0,-4-7-12 15,4 1 12-15,-3 6-12 0,3-3 12 0,-4 0 11 16,1 0-3-16,0 2 0 0,-4-5-8 0,3 6 0 16,1-6 0-16,-1 3 0 0,1 0 0 0,-1-1 0 15,-3 4 0-15,0-12 0 0,0 0 0 0,4 6 0 0,-4-6 0 0,7 6 0 16,-4 0 0-16,1-6-16 16,-4 0 4-16,7 0 1 15,-4-6-141-15,4 6-28 0,0-6-5 0</inkml:trace>
  <inkml:trace contextRef="#ctx0" brushRef="#br0" timeOffset="16785.47">31500 5902 684 0,'0'0'28'0,"0"12"-28"15,0-12 79-15,-4 6 9 0,4-6 3 0,-4 6 0 16,4 6 7-16,-3-6 2 0,-1 5 0 0,4-2 0 16,0 3-44-16,-3 0-8 0,3-6-1 0,0-1-1 0,0 7-8 0,-4 0-2 15,4-3 0-15,0 3 0 16,-3-1-17-16,3-5-4 0,3 12-1 0,-3-12 0 0,0 6-2 0,0-4-1 15,0 4 0-15,0-6 0 16,0 0 8-16,0-6 1 0,0 6 1 0,0-6 0 0,0 0-33 0,0 0-6 16,0 0-2-16,0 0 0 15,0 0-44-15,0 0-10 0,0 0-2 0</inkml:trace>
  <inkml:trace contextRef="#ctx0" brushRef="#br0" timeOffset="17088.804">31418 5532 1288 0,'0'0'27'0,"0"0"5"0,0 0-32 0,0 0 0 0,0 0 0 0,0 0 0 16,0 0 36-16,0 0 0 0,0 0 0 0,0 0 0 15,0 0-36-15,0 0 0 0,0 0 0 0,0 0 0 16,0 0-9-16,0 6-9 0,0-6-2 0,0 6 0 16,4 6-48-16,-1-7-9 0,4 1-3 0,1-6 0 15,-5 6 7-15,4 0 1 0</inkml:trace>
  <inkml:trace contextRef="#ctx0" brushRef="#br0" timeOffset="17771.263">31711 6023 990 0,'0'0'21'0,"0"0"5"0,0 0 1 0,0 0 1 0,0 0-28 0,0 0 0 0,0 0 0 0,0 0 0 15,0 0 76-15,0 0 10 0,0 0 2 0,0 0 0 16,-3 6-36-16,3-6-6 0,0 9-2 0,0-9 0 0,0 0-25 0,0 0-6 16,3 6-1-16,-3-6 0 15,0 5 18-15,4-5 3 0,-1 6 1 0,1-6 0 0,3 0-13 0,-4 6-2 16,1-6-1-16,-1 0 0 16,1 0-8-16,3 0-2 0,0-6 0 0,0 6 0 15,-3 0-8-15,3 0 0 0,0-6 0 0,-4 6 0 16,1 0 0-16,3-5-11 0,0 5 3 0,-4-6 0 0,-3 6 0 15,4-3 0-15,0 0 0 0,-4 3 0 16,3-6-10-16,1 0-2 0,-1-3 0 0,1 9 0 16,-4-6-12-16,0 6-4 0,3-6 0 0,1 1 0 15,-1-7-30-15,-3 6-6 0,4-12-2 0,-4 10 0 16,0 2 5-16,3-6 1 0,-3 0 0 0,0 0 0 16,-3 4 16-16,-1 2 3 0,1-6 1 0,-1 6 0 15,-3 0 16-15,0 0 3 0,4 0 1 0,-5 1 0 16,1 5 11-16,-3 0 2 0,3 0 1 0,-4 5 0 0,1 1 4 0,3 0 1 15,-1 6 0-15,-2 0 0 0,3-1 20 0,-4 4 4 0,1 3 1 16,3-6 0-16,-4 5 43 0,0 4 9 0,4-4 1 0,-7 7 1 16,4-4 9-16,3 4 1 0,-4-9 1 0,0 2 0 15,4 1-16-15,0 0-3 0,0-4-1 0,4 4 0 16,-1-6-10-16,1 5-3 0,-1-5 0 16,4 3 0-16,0-3 8 0,0-7 0 0,0 7 1 0,0-3 0 15,4 0-14-15,-1-3-3 0,4 3-1 0,0-4 0 16,0 7-18-16,4-12-3 0,0 6-1 0,-1-6 0 15,1 0-17-15,3 0 0 0,-4-6 0 0,5 6 0 16,-1 6 0-16,0-12-9 0,3 0 1 0,1 0 0 16,-4 1-111-16,4-7-21 15,3 3-5-15</inkml:trace>
  <inkml:trace contextRef="#ctx0" brushRef="#br0" timeOffset="18493.073">32025 5932 1134 0,'0'0'32'0,"0"0"8"0,0 0-32 16,0 0-8-16,0 0 0 0,-3 6 0 0,3 6 44 0,-4-4 7 0,4 1 1 0,-3 6 1 15,-1-3-17-15,4-1-4 0,-3 1-1 0,-1 0 0 16,4 3-20-16,-4 2-11 0,1 1 12 0,-1-6-12 15,1 2 38-15,3 4 1 0,-4-12 0 0,1 6 0 16,3-4-20-16,0 10-4 0,0-12-1 0,-4 6 0 16,4-6-14-16,0 5 0 0,0-2 0 0,0-3 0 15,0-6 0-15,0 0 9 0,0 0-9 0,0 0 8 0,0 0 3 16,0 0 0-16,0 0 0 0,0 0 0 16,0 0 11-16,0-6 2 0,0-3 1 0,0-2 0 0,4 5-25 0,-4 0 8 15,0-6-8-15,0-6 0 16,0 10 8-16,0-10-8 0,3 0 8 0,-3 7-8 0,0-4 8 0,0 3-8 15,0 0 0-15,4-5 8 16,-4 8-8-16,0-3 0 0,0 0 0 0,-4 6 8 16,4-5-8-16,0 5 0 0,0 0 0 0,0-6 0 15,-3 6 0-15,6 3 0 0,-3-2 0 0,0 5 0 16,4 0 0-16,-4 0-9 0,0 0 9 0,3-6 0 16,1 0-10-16,-4 6 10 0,7 0-8 0,-3-6 8 15,-4 6 0-15,7-6-10 0,0 6 10 0,-7 0 0 0,7 0-10 16,-4 0 10-16,4 0-8 0,-7 0 8 0,7 6-8 0,0-6 8 15,-3 6-8-15,3-6 8 0,-3 6 0 0,-1 0 0 16,1-1 0-16,-4 4 0 0,3 3 0 0,1 0 0 0,-1-1 0 16,-3-5 0-16,4 9 0 0,-4 0 0 0,0-1 0 15,3-2 0-15,1 0 9 0,-4 3 7 0,3 2 2 16,-3-5 0-16,4 0-18 0,-4 0 0 0,0-12 0 0,3 5 0 16,1 1 0-16,-1 9 0 0,1-3 0 15,-1-6 0-15,1 5-16 0,-1-5-8 0,1 6 0 16,3-3-1-1,-3-3-3-15,-1 0 0 0,4 0 0 0,-3-1 0 16,-1-5-35-16,4 6-7 0,-3 0-2 0</inkml:trace>
  <inkml:trace contextRef="#ctx0" brushRef="#br0" timeOffset="18958.112">32456 6088 801 0,'-8'6'34'0,"5"-1"-34"16,-4 1 58-16,0 6 5 0,3-6 1 0,-3 6 0 16,0-6-52-16,0-1-12 0,0 4 0 0,4 3 0 15,-4 0 44-15,-1-6 7 0,5 0 1 0,-4-1 0 16,3 1 44-16,1 6 10 0,-1-6 2 0,4 3 0 16,0-9-69-16,0 0-14 0,0 0-2 0,0 0-1 15,0 0-35-15,0 0-7 0,0 0-2 0,0 0-687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vingt-trois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146" y="157781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et Marie se </a:t>
            </a:r>
            <a:r>
              <a:rPr lang="en-US" dirty="0" err="1"/>
              <a:t>parlent</a:t>
            </a:r>
            <a:r>
              <a:rPr lang="en-US" dirty="0"/>
              <a:t> tout le temps,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marchent</a:t>
            </a:r>
            <a:r>
              <a:rPr lang="en-US" dirty="0"/>
              <a:t> ensemble </a:t>
            </a:r>
            <a:r>
              <a:rPr lang="en-US" dirty="0" err="1"/>
              <a:t>toujours</a:t>
            </a:r>
            <a:r>
              <a:rPr lang="en-US" dirty="0"/>
              <a:t> et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ils</a:t>
            </a:r>
            <a:r>
              <a:rPr lang="en-US" dirty="0"/>
              <a:t> le font </a:t>
            </a:r>
            <a:r>
              <a:rPr lang="en-US" dirty="0" err="1"/>
              <a:t>ils</a:t>
            </a:r>
            <a:r>
              <a:rPr lang="en-US" dirty="0"/>
              <a:t> se </a:t>
            </a:r>
            <a:r>
              <a:rPr lang="en-US" dirty="0" err="1"/>
              <a:t>sourient</a:t>
            </a:r>
            <a:r>
              <a:rPr lang="en-US" dirty="0"/>
              <a:t>. 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sont-ils</a:t>
            </a:r>
            <a:r>
              <a:rPr lang="en-US" dirty="0"/>
              <a:t> </a:t>
            </a:r>
            <a:r>
              <a:rPr lang="en-US" dirty="0" err="1"/>
              <a:t>comme</a:t>
            </a:r>
            <a:r>
              <a:rPr lang="en-US" dirty="0"/>
              <a:t> </a:t>
            </a:r>
            <a:r>
              <a:rPr lang="en-US" dirty="0" err="1"/>
              <a:t>ça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7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My friend and I talk to each other. You and I meet each other in St. Louis. Jacques and Marie argue with each other all the time.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C6C2FD-8C45-47DE-9AE0-5D7C2B4F87A8}"/>
                  </a:ext>
                </a:extLst>
              </p14:cNvPr>
              <p14:cNvContentPartPr/>
              <p14:nvPr/>
            </p14:nvContentPartPr>
            <p14:xfrm>
              <a:off x="945000" y="1593720"/>
              <a:ext cx="10810440" cy="1299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C6C2FD-8C45-47DE-9AE0-5D7C2B4F87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5640" y="1584360"/>
                <a:ext cx="10829160" cy="131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953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According to an algorithm created by the French government, </a:t>
            </a:r>
            <a:br>
              <a:rPr lang="en-US" sz="2800" b="1" dirty="0"/>
            </a:br>
            <a:r>
              <a:rPr lang="en-US" sz="2800" b="1" dirty="0"/>
              <a:t>Le Restaurant Guy Savoy in Paris is the best restaurant in the world.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247" y="2323070"/>
            <a:ext cx="3873715" cy="3373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853" y="2681417"/>
            <a:ext cx="3825191" cy="259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4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vingt-trois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3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2CA4-D7DE-424D-B593-60795012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26F69-FA13-442F-B111-7382CB737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6713"/>
            <a:ext cx="10515600" cy="56402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err="1"/>
              <a:t>pronomial</a:t>
            </a:r>
            <a:r>
              <a:rPr lang="en-US" dirty="0"/>
              <a:t> verbs (reflexive, reflexive </a:t>
            </a:r>
            <a:r>
              <a:rPr lang="en-US" i="1" dirty="0" err="1"/>
              <a:t>sens</a:t>
            </a:r>
            <a:r>
              <a:rPr lang="en-US" i="1" dirty="0"/>
              <a:t> </a:t>
            </a:r>
            <a:r>
              <a:rPr lang="en-US" i="1" dirty="0" err="1"/>
              <a:t>idiomatique</a:t>
            </a:r>
            <a:r>
              <a:rPr lang="en-US" dirty="0"/>
              <a:t>, reciprocal reflexive) are conjugated as </a:t>
            </a:r>
            <a:r>
              <a:rPr lang="en-US" dirty="0" err="1"/>
              <a:t>être</a:t>
            </a:r>
            <a:r>
              <a:rPr lang="en-US" dirty="0"/>
              <a:t> verbs in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brossé</a:t>
            </a:r>
            <a:r>
              <a:rPr lang="en-US" dirty="0"/>
              <a:t> les dents à sept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brossée</a:t>
            </a:r>
            <a:r>
              <a:rPr lang="en-US" dirty="0"/>
              <a:t> les dents à six </a:t>
            </a:r>
            <a:r>
              <a:rPr lang="en-US" dirty="0" err="1"/>
              <a:t>heures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démandés</a:t>
            </a:r>
            <a:r>
              <a:rPr lang="en-US" dirty="0"/>
              <a:t> qui a </a:t>
            </a:r>
            <a:r>
              <a:rPr lang="en-US" dirty="0" err="1"/>
              <a:t>mangé</a:t>
            </a:r>
            <a:r>
              <a:rPr lang="en-US" dirty="0"/>
              <a:t> la </a:t>
            </a:r>
            <a:r>
              <a:rPr lang="en-US" dirty="0" err="1"/>
              <a:t>dernière</a:t>
            </a:r>
            <a:r>
              <a:rPr lang="en-US" dirty="0"/>
              <a:t> tranche de la tarte.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occupées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poisson</a:t>
            </a:r>
            <a:r>
              <a:rPr lang="en-US" dirty="0"/>
              <a:t> rouge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parlés</a:t>
            </a:r>
            <a:r>
              <a:rPr lang="en-US" dirty="0"/>
              <a:t> après le concert.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37EBE1-FC4F-40AF-8A2E-86B4FCA87664}"/>
                  </a:ext>
                </a:extLst>
              </p14:cNvPr>
              <p14:cNvContentPartPr/>
              <p14:nvPr/>
            </p14:nvContentPartPr>
            <p14:xfrm>
              <a:off x="7447320" y="1826280"/>
              <a:ext cx="4237200" cy="462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37EBE1-FC4F-40AF-8A2E-86B4FCA876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37960" y="1816920"/>
                <a:ext cx="4255920" cy="48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595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275D-E60B-46B4-94BB-6E36687C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94AEF-731B-4B3E-A1DA-C9014A47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Guillaume le Conquérant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6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8BEDC-0256-408D-9982-828311AA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192DF-2E8C-4AA1-AFC6-7E8E7DC2D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7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B761-97A5-4D02-9446-976DC785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3832-301F-4E85-9170-116326950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matin</a:t>
            </a:r>
            <a:r>
              <a:rPr lang="en-US" dirty="0"/>
              <a:t> horrible pour Justin.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se </a:t>
            </a:r>
            <a:r>
              <a:rPr lang="en-US" dirty="0" err="1"/>
              <a:t>brossait</a:t>
            </a:r>
            <a:r>
              <a:rPr lang="en-US" dirty="0"/>
              <a:t> les dents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soudain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188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47899</TotalTime>
  <Words>204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According to an algorithm created by the French government,  Le Restaurant Guy Savoy in Paris is the best restaurant in the world.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697</cp:revision>
  <cp:lastPrinted>2017-09-11T13:53:50Z</cp:lastPrinted>
  <dcterms:created xsi:type="dcterms:W3CDTF">2016-10-03T16:25:09Z</dcterms:created>
  <dcterms:modified xsi:type="dcterms:W3CDTF">2024-10-23T19:22:44Z</dcterms:modified>
</cp:coreProperties>
</file>