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54" r:id="rId3"/>
    <p:sldId id="458" r:id="rId4"/>
    <p:sldId id="451" r:id="rId5"/>
    <p:sldId id="433" r:id="rId6"/>
    <p:sldId id="457" r:id="rId7"/>
    <p:sldId id="446" r:id="rId8"/>
    <p:sldId id="456" r:id="rId9"/>
    <p:sldId id="447" r:id="rId10"/>
    <p:sldId id="448" r:id="rId11"/>
    <p:sldId id="455" r:id="rId12"/>
    <p:sldId id="432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54"/>
            <p14:sldId id="458"/>
            <p14:sldId id="451"/>
            <p14:sldId id="433"/>
            <p14:sldId id="457"/>
            <p14:sldId id="446"/>
            <p14:sldId id="456"/>
            <p14:sldId id="447"/>
            <p14:sldId id="448"/>
            <p14:sldId id="455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4:50:34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22941 1987 1447 0,'0'14'61'0,"0"4"-49"15,-3 0 14-15,3 2 2 0,0-2 1 0,3 5 0 0,-3-2 18 0,0-3 3 16,4 5 1-16,-4 4 0 16,3-10-2-16,-3 7 0 0,0-4 0 0,4 4 0 15,-4-7 3-15,0 10 1 0,0-4 0 0,0-2 0 16,0 3-26-16,0 5-6 0,0-8-1 0,0 8 0 0,3-9-4 0,-3 16-2 15,0-7 0-15,-3 3 0 16,3 1-6-16,0 2 0 0,3-3-8 0,-3-2 12 0,0 2 8 0,0-8 2 16,0-1 0-16,0 4 0 15,-3-4-22-15,3-5 0 0,-4 2 0 0,1 4 8 0,3-9-8 0,0 2 0 16,0 1 0-16,0-6 0 16,-4-1 0-16,4-2 0 0,0 3 0 0,0-6 0 0,0-6 0 0,0 0 0 15,0 12 0-15,0-12 0 16,0 0-51-16,0 0-11 0,0 0-2 0,0 0-1 15,0 0-143-15,0 0-28 0,0 0-5 0</inkml:trace>
  <inkml:trace contextRef="#ctx0" brushRef="#br0" timeOffset="748.962">23220 2722 1527 0,'-14'20'32'0,"10"-14"7"16,1 0-31-16,3-6-8 0,-4 12 0 0,4-12 0 0,0 0 42 0,0 0 7 15,0 0 2-15,0 0 0 16,0 0 6-16,0 0 2 0,0 0 0 0,0 0 0 16,0 0-33-16,0 0-6 0,0 0-2 0,0 0 0 15,0 0-18-15,0 0 0 0,0 0 0 0,0 0-9 0,4-6 9 0,3 0-13 0,-4 0 5 0,4 0 8 16,0 6-17-1,0 0 4-15,0 0 1 0,1 0 0 0,-1 0 3 0,3 0 1 0,1 0 0 0,-1 0 0 32,1 6-4-32,-1 0-1 0,-2-6 0 0,2 6 0 0,1 6 13 0,-1-7 0 0,-3-5 0 0,4 0 0 15,-4 6 0-15,0-6 0 0,-3 0 0 0,-4 0 0 16,0 0 0-16,0 0 0 0,7 0 0 16,-7 0 0-16,7-6 19 0,-4-5 3 0,1 5 1 0,-1 0 0 15,-3-6 6-15,0 3 2 0,0-2 0 16,-3-7 0-16,3 6-17 0,-4 0-3 0,1-2-1 0,-1 2 0 15,-3 0-10-15,4 0 0 16,-4 1 0-16,3-4 0 0,-3 9 0 16,0-12-12-16,3 13 2 0,-3-1 1 0,0-6 9 0,0 6-13 0,0 0 5 15,0 3 8-15,0 0-13 0,0 0 5 0,0 3 8 0,7 0-13 16,-7 0-10-16,0 3-1 0,0-3-1 0,7 0 0 16,-11 6 25-16,4 0-10 0,0 0 10 0,0 0 0 15,3 6 0-15,1-7 0 0,-1 7 0 0,1-6 0 16,-1 3 0-16,1 3 11 0,-1-1-3 0,4 1-8 15,0 0 12-15,-3-6-4 0,3 6 0 0,0 2-8 16,0-8 9-16,3 6-9 0,-3-6 0 0,4 6 9 16,-1-4-9-16,-3 4 0 0,4-6 0 0,-1 6 0 15,4 5 0-15,-3-5 0 0,3-3 0 0,0 9 0 16,0-7 0-16,4 7 0 0,-4-9 0 0,0 9 0 16,3-7-11-16,-3 1 11 0,1 0-8 0,2-3 8 15,1 2 0-15,3 1-10 0,-4 0 10 0,5-6 0 16,-1 11-18-16,-4-11 3 0,4 3 1 0,-3-3 0 15,3 0-69-15,0 6-13 0,0-6-4 0</inkml:trace>
  <inkml:trace contextRef="#ctx0" brushRef="#br0" timeOffset="1580.348">24257 2648 1409 0,'-11'6'29'0,"11"-6"7"0,-3 6-28 0,-1 3-8 0,1 2 0 0,-1 1 0 15,4 0 67-15,0 6 12 0,0-4 2 0,0 4 1 16,0 0-13-16,0-1-2 0,0 4-1 0,4-4 0 16,-4 7-18-16,0-3-4 0,3-4-1 0,1 1 0 0,-4 2-24 15,3-2-5-15,1-6-1 0,-1 8 0 16,1-2 1-16,0 0 0 0,-1-1 0 0,4-5 0 15,-3 9-3-15,-1-4-1 0,1-5 0 0,-1 9 0 16,1-10 14-16,-1 7 4 0,1 0 0 0,-1-10 0 16,1 10-16-16,-1 0-4 0,-3-7 0 0,4-2 0 15,-4 0-8-15,0-9 8 0,0 0-8 0,3 9 8 0,-3-9 0 0,0 0 0 16,0 0 0-16,0 0 0 0,0 0 13 0,0 0 3 16,0 0 0-16,0 0 0 0,0 0-4 0,0 0 0 0,0 0 0 15,-7-6 0-15,0 0-9 0,4-3-3 0,-1 3 0 16,-3-5 0-16,4-1-8 0,-1 0 0 0,-3-5 0 0,4 2 0 15,-4-3 0-15,3 6 0 16,0-8 0-16,1 2 0 0,-4 1 0 0,3-10 0 0,1 10 0 0,-1-7 0 16,1 3 0-16,3-8 0 15,-4 6 0-15,4-4 0 0,0 4 0 0,-3-4 0 0,3-2 0 0,0 2 0 16,0 4 0-16,0-1-11 0,0 4 3 0,3 2 0 16,-3 0 8-16,4 1 0 0,-4 2 0 15,3 3 0-15,1 6-28 16,-1-5-3-16,1-1-1 0,3 6 0 0,0 3 18 0,0 0 3 0,4 3 1 15,-1 0 0-15,1 0 0 0,3 0 0 0,-4 3 0 0,5 0 0 16,-1 3 10-16,0 0-8 0,0 0 8 0,0-1-8 16,0 1 0-16,-3 0 0 0,-1 0 0 0,1 0 0 15,0-6-16-15,-4 6-4 0,0 0 0 0,0-3 0 16,0 0 16-16,0 0 4 0,-4 8 0 0,-3-11 0 16,4 6 8-16,-1 0 0 0,-3 0 0 0,0 0 0 15,-3 6-8-15,-4-4 0 0,3 4 0 0,-3 0 0 16,-3 6 8-16,-1-7 0 0,-3 1 0 0,0 3 0 15,-4-3 0-15,1-1 11 0,-1 7-3 0,0-12 0 0,-3 9-8 16,0-10 12-16,3 1-12 0,-3 0 12 0,0-6-12 16,3 0 8-16,1-6-8 0,-1 6 8 0,4-6-8 0,0 1 12 15,3-10-12-15,1 9 12 16,3-6-41-16,0 0-8 0,3-5-2 0,0 5 0 16,8-3-158-16,0-2-32 0</inkml:trace>
  <inkml:trace contextRef="#ctx0" brushRef="#br0" timeOffset="2169.406">24783 2666 1340 0,'-4'3'28'0,"-3"0"7"0,0 5-35 0,0-2 0 0,0-6 0 0,0 6 0 16,0-6 48-16,0 6 2 0,-4-6 1 0,1 6 0 15,-1-6-3-15,-3 6-1 0,0-6 0 0,-4 6 0 0,4-6-6 16,0 6-1-16,0-6 0 0,3 5 0 15,-3-2-15-15,7 3-3 0,0 0-1 0,0 6 0 16,3-6-21-16,1 6 0 0,-1-1 0 0,4 1 0 16,0 3 0-16,4 2 0 0,-4 1 0 0,3-3 0 0,1 2 0 15,-1 1 9-15,4-6-9 0,-3 3 10 0,0-4 0 16,3-5 0-16,0 0 0 0,-4 0 0 0,4-6 7 0,0 0 2 16,0 0 0-16,0 0 0 0,0 0 2 0,1-6 1 0,2 0 0 15,-3 0 0-15,0-8-3 0,0 2-1 16,0 0 0-16,-3-6 0 0,3 1-7 0,-4 2-2 15,5 3 0-15,-8-5 0 0,3 5-9 0,1-3 8 0,-4 9-8 16,3-5 8-16,-3 5-8 16,0 0 0-16,0 6 0 0,0 0 0 0,0 0 0 15,0 0 0-15,0 0 0 0,0 0 0 0,0 0 0 0,0 0-9 0,0 0 9 0,4 12-13 16,-1-1 3-16,-3-5 1 0,4 3 0 0,-1 9 0 16,-3-7 9-16,4 7-8 0,-1-6 8 0,1 8-8 15,-1-2 8-15,1-6 0 0,-1 8 0 0,1-8 0 16,-1 6 0-16,1-6 0 0,3-1 0 0,-3-2 0 15,-1-3 0-15,-3-6 0 0,7 6 0 0,-3-6 0 16,3 6-19-16,0 0-1 0,0-6-1 0,3-6 0 16,-3 6-99-16,0-6-20 0,4 6-4 15</inkml:trace>
  <inkml:trace contextRef="#ctx0" brushRef="#br0" timeOffset="2768.535">25037 2742 1504 0,'0'0'43'0,"0"6"9"0,0-6-42 15,0 0-10-15,0 0 0 0,0 0 0 0,0 0 63 0,0 0 10 0,0 0 3 0,0 0 0 16,0 0-33-16,-4 6-7 0,4-6 0 0,-3 6-1 16,3-6-15-16,0 6-4 0,0-6 0 0,-4 11 0 15,4-5-16-15,0 6 0 0,0-3 0 0,0 3 0 16,0-1 32-16,4 1 0 0,-4 0 0 0,0 3 0 16,3-4-4-16,-3 1-2 0,4 0 0 0,-1-6 0 15,1 6 10-15,-1-4 1 0,-3-2 1 0,0-6 0 16,0 0-24-16,0 0-5 0,0 0-1 0,0 0 0 15,0 0 0-15,0 0 0 0,0 0 0 0,0 0 0 16,0 0 1-16,0 0 0 0,0 0 0 0,0 0 0 16,0 0-9-16,0-6 12 0,0-2-12 0,-3 2 12 15,3-6 16-15,-4 6 4 0,1-6 1 0,-1 1 0 16,1-4-33-16,-1 3 0 0,1 0 0 0,-5-5 0 16,5 5 0-16,-1 0 0 0,1 3 0 0,-1 3 0 15,1-5 0-15,3-1 0 0,-4 0 0 0,4 0 0 16,0 4 0-16,0-4 0 0,4 6 0 0,-4 0 0 15,0-6 0-15,3 6 0 0,-3-5 0 0,4 2 0 16,-1 3-19-16,4 0-10 0,-3 0-3 0,3 0 0 16,-3 0 32-16,3 1 0 0,0-1 0 0,3 6 0 15,-3 0 0-15,0-6 0 0,4 6 0 0,0 6 0 16,-1-6-25-16,1 0 1 0,-1 6 0 0,1-1 0 16,3 1-39-16,0 0-7 0,-3 0-2 0,-1 0 0 15,1 0-16-15,-1 3-3 0,5-3-1 0,-5 5 0 16,1-5 9-16,-1-6 2 0,1 6 0 0,-1-6 0 15,1-6-11-15,0 0-3 0,-1 6 0 0,1-14 0 16,-1 8-1-16,-3-6 0 0,4 0 0 0</inkml:trace>
  <inkml:trace contextRef="#ctx0" brushRef="#br0" timeOffset="3383.72">25375 2686 1333 0,'0'0'56'0,"0"0"-44"31,0 0 72-31,-3 12 14 0,3-6 3 0,-4 0 1 0,4-6-22 0,-3 6-5 0,3-6-1 0,-4 6 0 16,4 5-14-16,-3-2-4 0,-1-3 0 16,4 0 0-1,0 6-28-15,-3-1-7 0,3-5-1 0,0 0 0 16,0 3 4-16,-4-3 0 0,4 6 0 0,0-1 0 0,0-5-24 0,0 6 0 0,4-3 0 0,-4 3 0 15,3-1 0-15,-3-5 0 0,0 6 0 0,4-6 0 16,-4-6 11-16,0 6-3 0,0-6 0 0,0 0 0 16,0 0-8-16,0 0 8 0,0 0-8 0,0 0 8 15,0 0 6-15,0 0 1 0,0 0 0 0,0 0 0 16,0 0 1-16,0 0 1 0,7 0 0 0,-7 0 0 16,3-6-1-16,1 0 0 0,-4 0 0 0,3 0 0 15,-3 0-16-15,-3-5 10 0,3-1-10 0,-4 3 8 16,4 3 0-16,-3-6 0 0,-1 1 0 0,4-1 0 15,-3 6-8-15,-1-3 0 0,4 3 0 0,-3 0 0 16,3 1 0-16,-4-1-11 0,4 0 3 0,0 0 0 16,0 0 8-16,4-6 0 0,-4 6 0 0,3-2 0 15,-3-4 0-15,4 6 0 0,-1 0 0 0,1-6 0 16,-1 6 0-16,1-5 0 0,-4 2 0 0,7 9 0 16,-4-6-18-16,4 0-2 0,-3 6 0 0,3 0 0 15,0 0-35-15,0 0-7 0,0 0-2 0,4 0 0 16,-4 6-35-16,0-6-7 0,3 6-2 0,1 0 0 15,-4-3-104-15,4 3-22 0,-4 5-4 0</inkml:trace>
  <inkml:trace contextRef="#ctx0" brushRef="#br0" timeOffset="4015.168">25795 2704 1417 0,'0'0'60'0,"-7"0"-48"16,0 0 68-16,-4 0 15 0,4 6 2 0,0-6 1 16,-3 6-21-16,3 0-4 0,0-6-1 0,-4 8 0 15,4-5-36-15,-4 0-7 0,4 3-1 0,0 0-1 16,0-6-11-16,-3 6-3 0,10-6 0 0,-7 0 0 15,-4 6-4-15,0 0-1 0,4 0 0 0,0-1 0 16,0 1-8-16,0-6 0 0,7 0 0 0,-7 9 0 16,0-3 0-16,4 6 0 0,-5 0-11 0,5-1 11 15,3-5 0-15,-4 6-10 0,4-6 10 0,0 9 0 16,0-10-9-16,4 7 9 0,-1-6 0 0,1 6-9 16,0-6 9-16,3 3 0 0,0 2 0 0,-4-5 0 15,4 0 0-15,0 0 0 0,4 0 0 0,-4-6-8 16,0 12 8-16,4-12 0 0,-4 5 8 0,0-5-8 15,0 0 8-15,3 3-8 0,-3-3 8 0,0-3-8 16,1 3 18-16,-1-5-1 0,3-7 0 0,-3 0 0 16,0 6 0-16,-3-6 0 0,3-2 0 0,0 2 0 15,-4-6-9-15,4 7-8 0,-3-10 12 0,0 9-12 16,-1 0 8-16,1 1-8 0,-4-1 0 0,0 0 0 16,3 3 0-16,-3 3 0 0,0-5 0 0,0 5 0 15,0 6 0-15,0 0-9 0,0 0 9 0,0 0-12 16,0 0-1-16,0 0-1 0,0 0 0 0,0 0 0 15,0 0-11-15,0 0-3 0,0 6 0 0,0 5 0 0,0-5 16 0,0 0 4 16,0-6 0-16,0 9 0 0,0 3 8 0,0 5 0 16,0 1 0-16,0-6 0 0,4 8 0 0,-4-2 0 0,0-6 0 15,3 8-8-15,-3-8 18 0,0 6 4 0,4-6 1 0,-1-1 0 16,-3 4 1-16,4-9 0 0,3 6 0 0,-4-6 0 16,-3-6-4-16,7 0-1 0,-3 5 0 0,3-5 0 15,0 0-11-15,4-5 10 0,-4 5-10 0,3-6 10 16,1-6-24-16,3 6-5 0,-3 0-1 15,3-3 0-15,-4 3-140 16,4-5-29-16,-3-1-6 0</inkml:trace>
  <inkml:trace contextRef="#ctx0" brushRef="#br0" timeOffset="4370.558">26081 2760 1257 0,'0'0'26'0,"0"0"6"0,0 0-32 0,0 0 0 0,-4 6 0 16,4 5 0-16,0-5 90 0,-3 0 11 0,3 0 3 0,-4 3 0 15,4-3-58-15,0 0-11 0,0 5-3 0,4 1 0 16,-4-6 7-16,0 3 1 0,0 9 0 0,3-13 0 16,-3 13-29-16,0-6-11 0,4 0 8 15,-4 2-8-15,3 4 0 16,1 0 0-16,-1-7 0 0,1 4 0 0,-1 3 0 0,1-7 0 0,0 4 0 0,-1-3 0 16,1 6 12-16,-1-13-4 0,1 1 0 0,-1 0 0 15,-3-6-8-15,0 0-17 0,0 0 4 0,0 0 1 31,0-6-48-31,0 0-10 0,0-5-2 0</inkml:trace>
  <inkml:trace contextRef="#ctx0" brushRef="#br0" timeOffset="4601.954">26053 2569 1698 0,'0'0'48'0,"0"0"11"15,-7 6-47-15,7-6-12 0,-4 5 0 0,4-5 0 0,0 0 12 16,0 0 0-16,-7 0 0 0,7 0 0 0,0 0 16 16,0 0 3-16,0 0 1 0,0 0 0 15,0 0-77-15,0 0-15 0,0 0-4 0</inkml:trace>
  <inkml:trace contextRef="#ctx0" brushRef="#br0" timeOffset="5541.127">26331 2772 1407 0,'0'0'40'15,"-3"5"8"-15,3 1-38 0,-4 3-10 0,1-3 0 0,3 6 0 16,0-6 61-16,0 5 11 0,0-11 1 0,0 6 1 15,0 6-30-15,3-6-7 0,-3 3-1 0,4 3 0 16,-1-1-8-16,-3 1-3 0,4 0 0 0,-1-3 0 16,-3 2-1-16,7 1-1 0,-3-6 0 0,-1 6 0 15,1 5-4-15,0-11-1 0,-1 9 0 0,1-9 0 16,-1 12-3-16,-3-13-1 0,4 1 0 0,-4 3 0 16,0-9 2-16,3 6 0 0,-3-6 0 0,0 0 0 0,0 0 4 15,0 0 0-15,0 0 1 0,0 0 0 0,0 0 8 16,0 0 2-16,0 0 0 0,0 0 0 15,0 0-7-15,0 0-2 0,-7-6 0 0,0 3 0 0,4-3-22 16,-1 0 0-16,-3 1 0 0,3-1 0 0,1-6 0 0,-4 6 0 0,3-6-12 0,1 3 4 16,-1 4 8-1,4-7 0-15,-3 6 0 0,3 0 0 16,-4 0-8-16,4 0 8 0,0 0-8 0,0-2 8 0,0 2 0 0,0-6-10 0,4 6 10 0,-4 0 0 16,0 0-8-16,3-5 8 0,1-1 0 0,-4 6 0 15,3-3 0-15,1 3 0 0,3 0 0 16,-4 0 0-16,1-5 0 0,-1 5 0 0,1 0 0 0,0-3 0 15,-1 3 0-15,1 6 0 0,-1-6 0 0,-3 6 0 16,0 0 0-16,0 0 0 0,4 0 0 0,-4 0 0 16,0 0 0-16,3-6 0 0,4 6 0 0,-7 0 0 15,4 0 0-15,-1 6 0 0,4-6 9 0,0 0-9 16,-3 0 8-16,3 0-8 0,0 0 0 0,-7 0 8 16,4 0-8-16,-4 0 0 0,7 6 0 0,-4-3 8 15,1 0-8-15,3 0 0 0,0 3 0 0,-4 0 0 16,4-6 0-16,4 6 0 0,-4-6 0 0,0 0 0 15,0 11 0-15,4-11 0 0,-4 6 0 0,0 0 0 16,0-6 0-16,0 6 0 0,-4 0 0 0,5-6 0 16,-1 6-10-16,0-3 10 0,-4 9 0 0,4-12-9 15,-3 5 9-15,-1 1 0 0,4-6 0 0,-3 6 0 16,-1 0 0-16,1-6 0 0,-4 0 0 0,3 6 0 16,-3 0 0-16,4 0 0 0,-4-6 0 0,3 6 0 15,-3-6 0-15,4 8 0 0,0-2 0 0,-4 0 0 16,3 0 0-16,-3 0 0 0,4 0 0 0,-4 6 0 0,0-7 0 15,0 1 0-15,0 3 0 0,0-3 0 16,0 0 0-16,0 6 0 0,3-6 0 0,-3-1 0 0,4 1 0 0,-4 0 0 16,0 3 0-16,3-3-8 0,-3 6 8 0,0-12 0 15,4 6 0-15,-4-1 0 0,3 1-11 0,-3-6 0 0,4 6 0 16,-1 0 0 0,-3 0-14-16,0-6-3 0,4 6-1 0,-1 3 0 15,1-4-9-15,-4-5-2 0,3 6 0 0,-3-6 0 0,0 6 7 16,0-6 1-16,0 0 0 0,4 6 0 0,-4-6 13 0,0 6 3 15,0-6 1-15,0 0 0 0,3 6 15 0,-3-6-12 16,0 0 12-16,0 0-12 0,0 6-13 0,0-6-3 16,0 0 0-16,0 0 0 0,0 0-151 0,0 0-30 15</inkml:trace>
  <inkml:trace contextRef="#ctx0" brushRef="#br0" timeOffset="18442.568">19064 4656 971 0,'0'0'20'0,"0"-9"6"0,-3 3-26 0,3 0 0 0,0-5 0 0,0 5 0 15,0 0 56-15,0-6 5 0,0 12 2 0,0-3 0 16,0 3-17-16,0 0-3 0,0 0-1 0,0-6 0 0,0 0-14 0,0 1-2 15,0-1-1-15,0 6 0 16,0 0-10-16,0 0-3 0,0 0 0 0,0 0 0 16,0 0-4-16,0 0-8 0,0 0 11 0,0 0-11 15,0 0 8-15,0 0-8 0,-4 11 0 0,1-2 0 16,-1 9 8-16,0-6-8 0,1-1 0 0,-1 1 0 16,1 0 8-16,-4 3-8 0,3-4 0 0,-3 7 0 15,0-3 8-15,0 2-8 0,0 1 0 0,0 6 0 16,0-13 11-16,0 10-11 0,0-3 10 0,-4-1-10 0,4 4 18 15,0-4-2-15,0 1-1 0,0 3 0 16,-4-4-3-16,4 1 0 0,0-3 0 0,-3 8 0 16,3-5-4-16,0 8 0 0,-4-2-8 0,1 2 12 0,2 4-12 0,1-1 0 0,-3-3 8 15,3 4-8-15,0-4 0 0,0 4 0 0,0 2 0 0,0-3 0 16,3 1 0-16,0 2 0 0,1-2 0 0,-1 2 0 16,1-6 0-16,-4 4 0 0,3-10 0 0,1 10 0 15,-1-1 0-15,-3 3 0 0,4-8 8 0,-4 8-8 16,0-2 0-16,3-4 11 0,-3 9-11 15,0-2 10-15,0 2-10 0,0-3 12 0,0 4-12 0,0 2 12 16,-4-6-4-16,4 9-8 0,0 3 12 0,-4 4-4 16,4-10 0-16,-3 6-8 0,3-3 12 0,0 3-4 15,-4 0-8-15,4 0 0 0,0-8 0 0,0 2 0 16,3-3 22-16,1 3 2 0,-1-5 1 0,1 2 0 16,-1-3-13-16,4 3-2 0,0-2-1 0,4 2 0 15,-4-3 7-15,0-5 0 0,3 2 1 0,1-5 0 16,-4 2-6-16,3-2-2 0,1-7 0 0,-1 1 0 15,1 3-9-15,0 2 0 0,-1-2 0 0,1 2 8 0,-1 1-8 16,-3-12 0-16,4 8 0 0,-4-14 8 16,3 12-8-16,-3-10 0 0,4 1 0 0,-4 0 0 0,0 9 0 0,0-6 0 15,0-7 0-15,-4 16 0 0,1 2 11 0,3-5 0 16,-4 3 0-16,1-10 0 0,3-11-11 0,-4 12 8 16,4 12-8-16,-3-13 8 0,3 4-8 0,0 3 0 15,-4-12 0-15,4 5 0 0,-4-5 0 0,4-6 0 16,0-6 0-16,0 1 0 0,0 5 0 0,0 0 0 15,-3 0 0-15,3 8 0 0,0 16-12 0,0-6-2 16,0-7 0-16,0-2 0 0,0 0 14 0,0-3 0 16,0 3 0-16,0-3 0 0,0-1 0 0,0-5 0 15,0 0 0-15,0 0 0 0,0 0 8 0,0 6 5 16,0 6 1-16,0-3 0 0,0 0-14 0,0 2 0 16,-4 4 0-16,4 3 0 0,0-9 0 0,-3 8 0 0,3 1 8 0,-4-6-8 15,1 8 0-15,3-5 0 0,-4 6 0 0,4-4 0 16,-3-5 0-16,3 8 0 0,0-2 0 0,-4-3 0 15,4 0 0-15,0 5 0 0,-3-8 0 0,3 0 0 16,0 2 0-16,0-2 0 0,0 0 0 0,0 0 0 16,0-1 0-16,-4-2 8 0,4-3-8 0,0-3 0 15,-3 0 18-15,3 0-2 0,0-3-1 0,0 0 0 16,0 3-7-16,0-3 0 0,0 0-8 0,0 0 12 16,0 0-4-16,0 0-8 0,0 0 11 0,-4 6-11 15,4-6 18-15,0 0-3 0,0 0-1 0,0 0 0 16,-3 0-14-16,3 0 0 0,0 0 8 0,0 0-8 0,-4 0 0 0,4 0 0 15,-3 0 0-15,3 0 0 0,0 0 0 16,0 0 0-16,0 0 0 0,-4 0 0 0,0 0-11 0,4 0 2 16,-3 0 0-16,-1 0 0 0,4 0 1 0,0 0 0 15,0 0 0-15,-3 0 0 16,-1-6 8-16,1 6 0 0,-1-3 0 0,1-3 0 0,3 3-8 0,-4-3 8 16,1 3-8-16,-4-3 8 0,3 0 0 0,1 1 0 15,-4-1 0-15,3 0 0 0,-3 0 0 0,3 6 0 16,1-9 0-16,-4 6 0 0,3-3 0 0,1 3 0 15,-4 0 0-15,3-2 0 0,1 2 0 0,-1 3 0 16,1-6 0-16,-1 0-8 0,1 6 8 0,-1-6-10 16,1 6 10-16,-1-6-10 0,4 6 0 0,-4-6 0 0,1 0 0 15,3-2 0-15,0 5-3 0,-4 0-1 0,4 0 0 0,-3 0 0 16,3 0 5-16,0 3 1 0,0 0 0 0,0 0 0 16,0 0 8-16,0 0 0 0,0 0-9 0,0 0 9 15,0 0 0-15,0 0 0 0,0 0-9 0,0 0 9 16,0 0 0-16,0 0-10 0,-4 0 10 0,1 0-8 15,3 3 8-15,-4-3 0 0,4 3 0 0,0 0 0 16,0-3 0-16,0 0-8 0,0 6 8 16,0-1 0-16,0-5 0 0,0 0-8 0,0 0 8 0,0 0 0 15,0 0 0-15,0 0 0 0,7 9 0 0,-7-9-8 16,7 6 8-16,-7-6 0 0,7 6 0 0,-7-6 0 16,8 6 0-16,-1 0 0 0,0 0 0 0,0-6-8 15,-4 8 8-15,4-2 0 0,-3 0 0 0,3 0 0 16,-4 6 11-16,-3-6 4 0,4 0 1 0,-1 5 0 0,-3-2-16 15,4 3-18-15,-4 0 4 0,0-1 1 0,0 1 13 16,0-3 0-16,0 0 0 0,0 0 10 0,0 2-10 0,0-5 0 16,0-6 0-16,0 0 0 0,0 0 11 0,0 0-3 15,0 0-8-15,0 0 12 0,0 0-4 0,0 0 0 16,0 0-8-16,0 0 12 0,7-6-12 0,0-5 0 16,0 2-12-16,4-3 12 0,-4 0 0 0,3-5 8 15,1 2 0-15,-4 3 1 0,4-5-9 0,-1 5 0 16,4-9 0-16,-3 4 0 0,-4 5 0 15,4-6 0-15,-1-2 0 0,4 2 0 0,-3 0 0 0,-1 1 0 16,-3 2 0-16,4 3 0 0,0-11-21 0,-4 5 3 0,0-2 1 16,-4 8 0-1,1-9-29-15,-1 4-6 0,1 5 0 0,-1 0-1 16,1-9-9-16,-4 7-2 0,3 5 0 0,-3-3-640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15:19:51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9645 5882 782 0,'0'0'33'0,"0"0"-33"15,0 0 44-15,0 0 1 0,-7 0 1 0,7 0 0 16,-7 0-8-16,3-12-2 0,1 6 0 0,-1 0 0 16,1 1 23-16,-1-1 4 0,4 3 1 0,-3-6 0 15,-1 0-52-15,4 3-12 0,-3 0 0 0,3 0 0 16,0 6 0-16,0 0 0 0,0 0 0 0,0 0 0 15,0 0 28-15,0 0 2 0,-7 0 1 0,-4-5 0 16,4 10-31-16,0-5 0 0,-4 6-8 0,4 6 8 16,-3-3-27-16,-1 0 2 0,4 0 0 0,-4 8 0 15,1-5 38-15,3 0 8 16,0-4 2-16,-4 4 0 0,4 0-37 0,4 0-7 0,-4 0-2 0,3-7 0 16,0 4 23-16,1 3 0 0,3-6 0 0,-4 6 0 15,4-7 26-15,0 1 10 0,4 0 1 0,-4 6 1 16,3-3-19-16,-3 3-4 0,4-7-1 0,-4 1 0 15,7 6-4-15,-3-6-1 0,-1 0 0 0,4-3 0 16,-3 3-9-16,-1-3 8 0,4 3-8 0,-3 2 8 16,-1-8-8-16,4 6 0 0,0 0 0 0,0-6 0 0,1 0 0 0,-5 0 0 15,4 0 0-15,0 6 0 0,-7-6 0 0,7 0 0 16,0-6 0-16,4 6 0 0,-8 6 0 0,4-6 0 16,-7 0 0-16,0 0 0 0,0 0 0 0,0 0-9 15,7 0 9-15,4 0 0 0,-11 0-11 0,7 0 11 0,0 0-10 16,0 6 10-16,0-6 0 0,-7 0 0 15,0 0-8-15,7 6 8 0,0-6 0 0,-7 0 12 0,4 6-3 0,-1-1 0 16,1 4-9-16,0 3 0 0,-4-12 0 0,3 6 0 16,1 0 0-16,-1-6 0 0,-3 0 0 0,0 0 0 15,0 0 0-15,7 6 0 0,-3 0 0 0,-1-1 0 16,-3 1 0-16,0 6 0 0,0-6 0 16,0 3 0-16,0 3 0 0,0 5 0 0,-3-5 0 0,3-3 0 15,-4-6 0-15,1 6 0 0,3-4 0 0,-4 7 0 16,4 0 0-16,-3-6 0 0,-4-6 0 0,3 0 0 15,-3 0 48-15,3 0 4 0,-3 6 0 0,4-3 1 16,-4 3-33-16,0-4-8 0,0 7 0 0,0-9-1 16,0 0 1-16,-4 0 1 0,0-9 0 0,1 7 0 15,3-1-13-15,-4 0 0 0,-3 0 0 0,3-3 0 16,1 0-35-16,-4 0-9 0,3 6-3 0,-3-6-450 16,0-6-91-16</inkml:trace>
  <inkml:trace contextRef="#ctx0" brushRef="#br0" timeOffset="485.411">10107 5550 860 0,'0'0'19'0,"0"0"4"0,0 0 1 0,0 0 0 0,0 0-24 0,0 0 0 0,0 0 0 0,0 0 0 15,0 0 44-15,0 0 4 0,0 0 0 0,0 6 1 0,-3 5-16 16,-1-5-3-16,4 3-1 0,0 0 0 0,-4 6 5 0,4-4 1 16,0 1 0-16,0 0 0 0,0-3-10 0,0-1-1 15,0 1-1-15,0 3 0 0,4 0-10 0,0 0-1 16,-4-4-1-16,3 1 0 0,-3 6 15 0,4-3 3 15,-1-6 1-15,1 5 0 16,-1-2-40-16,1 3-8 0,-1 0-2 0,1-1 0 0,-4-5 32 0,3 0 7 16,1 6 1-16,-1-3 0 15,1-3-170-15,-1 0-34 0</inkml:trace>
  <inkml:trace contextRef="#ctx0" brushRef="#br0" timeOffset="1355.211">10636 5932 746 0,'0'0'20'0,"0"0"7"0,0 0-27 0,0 0 0 0,0 0 0 15,-7 6 0-15,7-6 76 0,0 0 9 0,0 0 3 16,0 0 0-16,0 0-71 0,-3 6-17 0,3-6 0 0,0 0 0 15,0 0 51-15,0 6 6 0,0-6 2 0,3 5 0 16,1 1-43-16,3 0-16 0,0 3 11 0,0 3-11 16,0-6 0-16,7-1 0 0,0 1 0 0,-3 0 0 15,-1 6 0-15,4-6 0 0,-6 0 0 0,2-3 0 16,1 3 0-16,-4-6 0 0,3 5 0 0,1 1 0 16,-1-6 26-16,-2 0-1 0,2 0 0 0,1-6 0 15,-4 6-40-15,0 0-8 0,3-11-1 0,-3 5-1 16,4 0 49-16,-4-3 9 0,0 3 3 0,4-6 0 15,-4 1-26-15,0 5-10 0,0-12 8 0,-4 9-8 16,4-2 24-16,-3-1 0 0,0 0 0 0,-1 6 0 16,1-3-24-16,-4 1 0 0,3 5 0 0,-3-3 0 15,-3 0 0-15,3 0-20 0,-4 0 3 0,4 6 1 16,-7-6 25-16,0 6 6 0,0 0 1 0,-4 0 0 0,4 0-16 16,-3 0 0-16,-1 6 0 0,0-6 0 0,-3 12 0 15,0-6 0-15,4 0 0 0,-4 5 0 16,3 4 0-16,0-3-13 0,4 0 2 0,-3-6 1 0,-1 5 10 15,4 4 14-15,0-3-3 0,0-1-1 0,0 1-10 0,3 0 0 16,-3-3 0-16,4 3 0 0,-1-7 0 16,1 7 0-16,-1 0 0 0,4-6 0 0,-3 0 0 0,3 0 0 15,0 2 0-15,0 4 0 0,0-6 0 0,3 0 0 16,-3 6 0-16,4-12 0 0,-4 0 0 0,3 6 0 16,4 2 0-16,0 4 0 0,-3 0 0 0,0-6 0 15,-1 6 0-15,1-1 0 0,3-2 0 0,0 0 0 16,3 0 0-16,-3 3 0 0,0-7 0 0,4 7 0 0,0-6 0 15,-1 0 0-15,-3-3 0 0,4 0 0 0,-1 0 0 16,4 0 0-16,1-3-8 0,-5-3-1 0,4 0 0 16,-3-3 0-1,-1 3-36-15,5 0-7 0,-5-9-2 0,1 6-542 0</inkml:trace>
  <inkml:trace contextRef="#ctx0" brushRef="#br0" timeOffset="1977.523">11158 5914 914 0,'0'0'25'0,"0"0"7"0,0 0-32 16,0 0 0-16,0 0 0 0,0 0 0 0,0 0 41 0,0 0 2 15,0 0 0-15,0 0 0 0,-3 6 17 0,-1 0 3 16,4-6 1-16,-3 12 0 0,3-6-1 0,0 5 0 16,-4-5 0-16,1 9 0 0,3-3 1 0,0-1 1 15,-4 1 0-15,4 6 0 0,0-3-52 0,0 2-13 16,0 1 0-16,0-6 0 0,0 2 0 0,0-2-12 16,0 0 3-16,0-6 0 0,0 0 9 0,0 2 12 15,0 4-2-15,0-12-1 0,0 0-9 0,0 0 0 16,0 0 0-16,0 0 0 0,0 0 0 0,0 0 0 15,0 0 0-15,0 0 0 0,0 0 0 0,0 0 0 16,0 0 0-16,0 0 0 0,0 0 35 0,4-12 5 16,-4 4 0-16,3 2 1 0,1-6-31 0,-1 0-10 0,-3-2 0 0,4 5 0 15,-4 0 0-15,3 3 0 0,-3-6 0 16,4 0 0-16,3 1 0 0,-4 2 0 0,1 0 0 0,-4 0 0 16,4-3 0-16,-1 7 0 0,1-1 0 0,3-6 0 15,-4 3 0-15,-3 6 0 0,0 3 0 0,4-6 0 16,-4 3-8-16,0 3 8 0,0 0 0 0,0 0-9 15,0 0 9-15,7-5-10 0,0 5 10 0,0 0-10 16,-7 0 10-16,0 0 0 0,7 5 0 0,-4-2-8 16,5 3 8-16,-1 6 0 0,-4-6 0 15,1 0-8-15,3 5 8 0,-4 1 0 0,4-3 0 0,-3 0 0 16,3 0 0-16,-4 2 0 0,1 1 0 0,-4 6 0 16,7-12 0-16,-4 6 0 0,-3-4 0 0,4 4 0 15,-4 0 0-15,4-6 0 0,-4 5 0 0,3 4 0 16,-3 3-24-16,4-6-2 0,-4-1-1 15,3 1 0-15,1 3 27 0,-4-3 0 0,0-7 0 0,0 13 0 0,3-9 0 16,-3-3 0-16,4 0 0 0,-4-6 0 0,3 6-23 0,-3-6 1 16,0 0 0-16,0 0 0 15,0 0-129-15,0 0-25 0</inkml:trace>
  <inkml:trace contextRef="#ctx0" brushRef="#br0" timeOffset="2622.247">12033 5641 1250 0,'0'-12'35'0,"0"6"9"0,4-6-36 0,-4 1-8 0,0-7 0 0,3 9 0 16,-3-8 60-16,0-1 9 0,4 0 3 0,-8 4 0 15,4-10-28-15,0 4-6 0,-3-4-1 0,-1 0 0 16,1-2-28-16,-1 2-9 0,-3-2 0 0,0 8 0 15,0-5 0-15,-4 2 0 0,4 4 0 0,-7-1 0 16,0 0 0-16,4 4 0 0,-5-4 0 0,1 6 0 16,0 1 0-16,4 5 0 0,-1 3 0 0,0 0 0 15,-3 3 0-15,4 3 0 0,-1 0 8 0,1 3-8 16,-1-1 0-16,0 1 0 0,4 0 0 0,-3 0 0 16,3 6 0-16,-4-3 0 0,4 2 0 0,-3 7 0 15,3-6 0-15,-4 0 13 0,4 2-2 0,0 4-1 16,0-6 5-16,0 11 1 0,3-8 0 0,-3 8 0 15,4 1 9-15,-1-4 3 0,1 4 0 0,3 2 0 16,-4 4-28-16,4-1 0 0,-4 4 0 0,4-1 0 16,0-3 0-16,-3 7 0 0,6-4 0 0,-3 0 0 15,0 4 0-15,4 2 0 0,0-3 0 0,-1 9 0 0,1-9 0 16,-4 10 0-16,3-7 0 0,-3-6 0 0,4-3 0 0,-4 4 10 0,3 2 1 16,1-6 0-1,-4 4-30-15,3-10-5 0,-3 10-2 0,0-4 0 16,0-11 26-16,0 8 0 0,0-8 0 0,4-1 0 0,-4 4 0 0,3-3 0 0,-3-4 0 0,0-2 0 15,0-6 46-15,4 6 14 0,-4-6 4 0,0-6 0 16,0 6-76 0,0-6-16-16,0 0-2 0,0 0-1 0,0 0-1 0,0 0-1 15,0 0 0-15,0 0 0 0,0 0-25 16,0 0-5-16,0-12-1 0,0 6-409 0,0-6-83 0</inkml:trace>
  <inkml:trace contextRef="#ctx0" brushRef="#br0" timeOffset="2978.934">11553 6073 922 0,'0'0'19'0,"0"0"5"15,0 0-24-15,0 0 0 0,-3-6 0 0,3 6 0 16,0 0 56-16,-4-6 7 0,1 0 1 0,3 6 0 16,0 0-28-16,0 0-4 0,0 0-2 0,0 0 0 0,3-6 10 0,-3 6 1 0,7 0 1 15,-3 0 0-15,3 0-22 0,0 6-5 0,0-6-1 16,4 6 0-16,-4-6-4 16,3 12-1-16,-3-12 0 0,4 6 0 0,-4-3-9 0,4 0 0 15,-4 0 0-15,3 0 0 0,1 0 31 16,-1 0 1-16,1-3 0 0,3 0 0 15,-3-3-19-15,6 0-3 0,-2 0-1 0,-1-3 0 0,0 3 0 0,0-3 0 0,0 0 0 16,4 0 0-16,-4 0-9 0,0 0 0 16,3 6 0-16,-2-5 0 15,-1-1-22-15,-4 3-6 0,4 3-2 0</inkml:trace>
  <inkml:trace contextRef="#ctx0" brushRef="#br0" timeOffset="3528.819">12174 6023 857 0,'0'0'17'0,"0"0"7"0,0 0-24 16,0 0 0-16,0 0 0 0,-3 6 0 0,3 3 76 0,0-3 10 0,0-1 2 15,-4 7 1-15,4 0-20 0,0-6-4 0,0 3-1 0,0 0 0 16,0-1-33-16,0 4-7 0,-3-6-2 0,3 6 0 15,0-6-6-15,3 2 0 0,-3 4-1 0,4 0 0 16,-1 0-15-16,1-1 0 0,-1 4 0 0,1-3 0 16,-1 6 0-16,1-1 0 0,0-5 0 0,-1 0 0 15,1 2 0-15,3 4 0 0,-4-6 0 0,4-3 0 16,-3-1 0-16,3 7 0 0,0-9 0 16,0 6 0-16,0-6 31 0,0 0 3 0,0 2 1 0,4-2 0 15,-4-3-15-15,0 0-4 0,0 3 0 0,3-6 0 16,-3 0 1-16,4 0 0 0,0 0 0 0,-4-6 0 15,7 3-4-15,-4-3-1 0,1-5 0 0,0 5 0 16,-1-6-4-16,1 0 0 0,-1-5-8 0,1 2 12 16,-1-3-12-16,-2 1 0 0,2 5 8 0,-3-3-8 15,0-3-8-15,0 7-5 0,0-10-1 0,-3 9 0 16,3-5 2-16,-4 5 1 0,1-6 0 0,-4 7 0 16,4 2-33-16,-4-3-8 0,0-6 0 0,-4 4-1 15,4 5-69-15,-4 0-14 0,1-3-2 0</inkml:trace>
  <inkml:trace contextRef="#ctx0" brushRef="#br0" timeOffset="3988.455">12696 6123 978 0,'-3'6'28'16,"-1"0"5"-16,4-6-33 0,-3 6 0 0,3-6 0 0,-7 5 0 16,3 4 62-16,-3 3 6 0,4 0 0 0,-1-6 1 15,4 5-13-15,-3 1-4 0,3-3 0 0,0 3 0 0,0 0-26 0,-4 5-6 16,4-8 0-16,4 3-1 0,-4 0-19 0,0-1 0 15,3 1 0-15,-3 0 0 0,4-3 17 0,-4-3-3 16,3 5-1-16,-3-11 0 0,0 0-30 0,4 6-7 16,-1-6 0-16,-3 0-1 15,0 0-124-15,0 0-25 0,18-6-5 0,-18 6-1 0</inkml:trace>
  <inkml:trace contextRef="#ctx0" brushRef="#br0" timeOffset="4238.026">12658 5717 1094 0,'0'0'46'0,"-7"3"-37"15,0 6 44-15,7-9 9 0,-8 0 2 0,1 12 0 16,7-12-52-16,-3 0-12 0,3 0 0 0,0 0 0 16,0 0 0-16,0 0-18 0,0 0 4 0,0 0 1 15,0 0 13-15,0 0 0 0,0 0 0 0</inkml:trace>
  <inkml:trace contextRef="#ctx0" brushRef="#br0" timeOffset="4947.313">12954 6129 1086 0,'0'0'31'0,"-4"6"6"0,1 0-29 0,-4-3-8 0,3 2 0 0,1 1 0 15,3-6 62-15,-4 12 11 0,4-12 3 0,-3 6 0 16,-1 0-22-16,4 0-4 0,-3 0-1 0,3-1 0 15,0 1-3-15,0 6-1 0,3 3 0 0,1-3 0 0,-1-1-21 16,1 4-5-16,-4-3-1 0,3 5 0 0,4-5-18 0,-3 0 0 16,-1 0 0-16,1-1 0 0,0 10 0 0,-1-15 0 15,1 6 0-15,-1-6 0 16,1 2 0-16,-1-2 0 0,4 0 0 0,-7-6 0 0,0 0 32 0,0 0-1 16,0 0 0-16,0 0 0 0,0 0-19 0,0 0-3 15,0 0-1-15,0 0 0 0,0 0 14 0,0 0 2 16,0-6 1-16,0 0 0 0,0-2-33 0,0 2-8 15,0 0 0-15,-3 0-1 16,3 0 27-16,0-6 6 0,3 3 0 0,-6 1 1 0,-1 5-29 0,4-3-5 16,-3 0-2-16,-1 0 0 15,4 0 19-15,-3-6-10 0,3 7 10 0,-4-1-8 0,1 0 8 0,-1 0 0 16,4-3 10-16,-4 3-10 16,1-6 11-16,3 1-11 0,-4 5 12 0,4-3-12 15,0 0 0-15,0 0 0 0,0-2 0 0,-3 5 0 0,3-6 0 16,0 6 0-16,0-9 10 0,3 9-10 0,-3-5 0 0,0-1 0 15,4 6-9-15,-1-12 9 0,-3 7 0 16,4 2-8-16,0-9 8 0,-4 12 0 0,3-5 0 16,1-1-8-16,-4 6 8 0,3-3 0 0,-3 3 0 15,4 0 0-15,-1 0 0 0,-3 6 0 16,0 0-40-16,0 0-4 0,0 0 0 0,0 0-1 16,7 0 35-16,0-5 10 0,0 5 0 0,0 0 0 15,0 5-55-15,1-5-6 0,-1 0-2 0,0 6 0 16,0-6-1-16,3 0 0 0,-3 6 0 0,4-6 0 15,-1 0 0-15,1-6 0 0,0 6 0 0,3 0 0 16,-4-6 0-16,4 6 0 0,1-5 0 0</inkml:trace>
  <inkml:trace contextRef="#ctx0" brushRef="#br0" timeOffset="6033.311">13381 6214 899 0,'0'0'25'0,"0"0"7"15,0 0-32-15,0 0 0 0,0 0 0 0,0 0 0 16,0 0 42-16,0 0 2 0,0 0 1 0,0 0 0 16,0 0-9-16,0 0-3 0,3 0 0 0,4-3 0 15,-7 3-5-15,4-3-2 0,-1-3 0 0,-3 6 0 16,0 0-15-16,0 0-3 0,4 0-8 0,-4 0 12 0,0 0 1 0,7 6 0 0,-7-6 0 0,0 0 0 15,4 3-4-15,-1 3-1 0,1 0 0 0,-1 0 0 16,-3-6-8-16,0 12 0 0,4-7 0 0,-1-5 8 16,1 12-24-16,-1-6-6 0,1-6-1 0,-1 6 0 15,4-3 48-15,-3 3 10 0,3-3 1 0,0-3 1 16,0 3-8-16,4 3-1 0,-4-6-1 0,0 0 0 16,0 0-27-16,3 0 0 0,-2 0 0 0,-1 0 0 15,3-6 0-15,1 3 0 0,-1-3 0 16,-3 0 0-16,4 0 0 0,0 0 0 0,3 0 0 15,-4 0 0-15,-3 1 0 0,4-1 0 16,-4 0 0-16,0 0 0 0,0-3 28 0,-3-3 1 0,3 6 0 0,-4-5 0 16,4 5-29-16,-3 0 0 0,-1-6 0 0,4 3 0 15,-3-2-8-15,-1-1-8 0,-3 0-2 0,4-8 0 16,-4 5-15-16,0-6-3 0,3 4-1 0,-6 2 0 16,3-3 9-16,-4 1 3 0,4 5 0 0,-3-9 0 15,-1 10 12-15,-3-1 2 0,0 0 1 0,0 0 0 16,-3 6 10-16,2 3 0 0,1 0-9 0,-3 3 9 15,-1 3 0-15,1 6 0 0,-1-3 0 0,1 6 0 16,2-6-12-16,-2 6 3 0,3 2 0 0,-4 4 0 16,1-1 9-16,-1 4 11 0,1 3-3 0,-5-7 0 15,5 7-8-15,-1-4 0 0,1 4 0 0,-4-7 0 16,6 10 56-16,-2-9 7 0,-1 5 1 0,4-2 0 16,0 2-64-16,0-8 0 0,0 8-12 0,4-5 2 15,3-6 10-15,-4 3 14 0,4 2-3 0,0-5-1 16,0-6 36-16,0 6 7 0,4-1 2 0,-1-2 0 0,1 3-37 0,3 0-7 15,0 5-2-15,3-8 0 0,1 0-9 16,-1 6 0-16,1-4 0 0,3 1 0 0,0 0 0 16,0-3 0-16,1 8 0 0,-1-5 0 15,3-6 0-15,1 6 0 0,0-9 0 0,3 8 0 0,-4-5 11 0,1 0 0 16,3 0 0-16,-3 0 0 0,3 0-11 0,-3-6-12 0,3 6 2 16,0-6 1-1,0 0-46-15,0 0-9 0,0 0-1 0,1 0-1 0,2 0 14 16,-3 6 2-16,4-6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vingt-trois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chèvre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9373" y="2693774"/>
            <a:ext cx="3373395" cy="32745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r>
              <a:rPr lang="en-US" sz="9600" dirty="0"/>
              <a:t>la </a:t>
            </a:r>
            <a:r>
              <a:rPr lang="en-US" sz="9600" dirty="0" err="1"/>
              <a:t>chèvre</a:t>
            </a:r>
            <a:endParaRPr lang="en-US" sz="9600" dirty="0"/>
          </a:p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6216" y="2792627"/>
            <a:ext cx="4151870" cy="31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056613-236D-48F6-90F0-0EE6B5ED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019DE8-683F-4754-A79D-D2EFBE03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Lisons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200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Pensez-vous</a:t>
            </a:r>
            <a:r>
              <a:rPr lang="en-US" dirty="0"/>
              <a:t> </a:t>
            </a:r>
            <a:r>
              <a:rPr lang="en-US" dirty="0" err="1"/>
              <a:t>qu’Esmeralda</a:t>
            </a:r>
            <a:r>
              <a:rPr lang="en-US" dirty="0"/>
              <a:t> et Phoebus </a:t>
            </a:r>
            <a:r>
              <a:rPr lang="en-US" dirty="0" err="1"/>
              <a:t>vivront</a:t>
            </a:r>
            <a:r>
              <a:rPr lang="en-US" dirty="0"/>
              <a:t> </a:t>
            </a:r>
            <a:r>
              <a:rPr lang="en-US" dirty="0" err="1"/>
              <a:t>heureusement</a:t>
            </a:r>
            <a:r>
              <a:rPr lang="en-US" dirty="0"/>
              <a:t> ensemble pour </a:t>
            </a:r>
            <a:r>
              <a:rPr lang="en-US" dirty="0" err="1"/>
              <a:t>toujours</a:t>
            </a:r>
            <a:r>
              <a:rPr lang="en-US" dirty="0"/>
              <a:t>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36F18C-3DA0-4586-8A5A-C6A74B845CC2}"/>
                  </a:ext>
                </a:extLst>
              </p14:cNvPr>
              <p14:cNvContentPartPr/>
              <p14:nvPr/>
            </p14:nvContentPartPr>
            <p14:xfrm>
              <a:off x="3400920" y="1856160"/>
              <a:ext cx="1612080" cy="53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36F18C-3DA0-4586-8A5A-C6A74B845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1560" y="1846800"/>
                <a:ext cx="163080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978B-40E2-4C9F-84A1-84E5D602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35F9-E7E7-4ADE-8D18-2DFAC1B0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qui </a:t>
            </a:r>
            <a:r>
              <a:rPr lang="en-US" dirty="0" err="1"/>
              <a:t>vous</a:t>
            </a:r>
            <a:r>
              <a:rPr lang="en-US" dirty="0"/>
              <a:t> a plus </a:t>
            </a:r>
            <a:r>
              <a:rPr lang="en-US" dirty="0" err="1"/>
              <a:t>surpris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lisant</a:t>
            </a:r>
            <a:r>
              <a:rPr lang="en-US" dirty="0"/>
              <a:t> Notre Dame de Paris </a:t>
            </a:r>
            <a:r>
              <a:rPr lang="en-US" dirty="0" err="1"/>
              <a:t>jusqu’aujourd’hui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4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vingt-trois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La République </a:t>
            </a:r>
            <a:r>
              <a:rPr lang="fr-FR" sz="2800" b="1" dirty="0" err="1"/>
              <a:t>Democratique</a:t>
            </a:r>
            <a:r>
              <a:rPr lang="fr-FR" sz="2800" b="1" dirty="0"/>
              <a:t> du Congo est le pays qui a la onzième plus grande superficie et la seizième plus grande population du monde.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FC8C1B-900A-496C-9621-F264D6B64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3251"/>
            <a:ext cx="5181600" cy="3456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F968F-CFED-44F6-A59D-17DC048B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67" y="2102125"/>
            <a:ext cx="4044222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truands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16" y="1825625"/>
            <a:ext cx="6524367" cy="40067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F101D0-CB04-475D-8A01-9CD9830CAB4B}"/>
                  </a:ext>
                </a:extLst>
              </p14:cNvPr>
              <p14:cNvContentPartPr/>
              <p14:nvPr/>
            </p14:nvContentPartPr>
            <p14:xfrm>
              <a:off x="6620400" y="715320"/>
              <a:ext cx="2979720" cy="2133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F101D0-CB04-475D-8A01-9CD9830CA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1040" y="705960"/>
                <a:ext cx="2998440" cy="21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74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déliquants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1112" y="1945115"/>
            <a:ext cx="3484605" cy="40159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5ED06-159B-436D-BC30-248D41E2A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déliquants</a:t>
            </a:r>
            <a:br>
              <a:rPr lang="en-US" sz="2800" b="1" dirty="0"/>
            </a:br>
            <a:r>
              <a:rPr lang="en-US" sz="2800" b="1" dirty="0"/>
              <a:t>La plus belle ruse du </a:t>
            </a:r>
            <a:r>
              <a:rPr lang="en-US" sz="2800" b="1" dirty="0" err="1"/>
              <a:t>diable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de </a:t>
            </a:r>
            <a:r>
              <a:rPr lang="en-US" sz="2800" b="1" dirty="0" err="1"/>
              <a:t>vous</a:t>
            </a:r>
            <a:r>
              <a:rPr lang="en-US" sz="2800" b="1" dirty="0"/>
              <a:t> persuader </a:t>
            </a:r>
            <a:r>
              <a:rPr lang="en-US" sz="2800" b="1" dirty="0" err="1"/>
              <a:t>qu’il</a:t>
            </a:r>
            <a:r>
              <a:rPr lang="en-US" sz="2800" b="1" dirty="0"/>
              <a:t> </a:t>
            </a:r>
            <a:r>
              <a:rPr lang="en-US" sz="2800" b="1" dirty="0" err="1"/>
              <a:t>n’existe</a:t>
            </a:r>
            <a:r>
              <a:rPr lang="en-US" sz="2800" b="1" dirty="0"/>
              <a:t> pas.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2038865"/>
            <a:ext cx="4003589" cy="389237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2173" y="1915297"/>
            <a:ext cx="3484605" cy="40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70054-647F-41C4-B355-A103595E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tueur</a:t>
            </a:r>
            <a:r>
              <a:rPr lang="en-US" sz="2800" b="1" dirty="0"/>
              <a:t> / </a:t>
            </a:r>
            <a:r>
              <a:rPr lang="en-US" sz="2800" b="1" dirty="0" err="1"/>
              <a:t>tueuse</a:t>
            </a:r>
            <a:br>
              <a:rPr lang="en-US" sz="2800" b="1" dirty="0"/>
            </a:br>
            <a:r>
              <a:rPr lang="en-US" sz="2800" b="1" dirty="0" err="1"/>
              <a:t>criminel</a:t>
            </a:r>
            <a:r>
              <a:rPr lang="en-US" sz="2800" b="1" dirty="0"/>
              <a:t> / </a:t>
            </a:r>
            <a:r>
              <a:rPr lang="en-US" sz="2800" b="1" dirty="0" err="1"/>
              <a:t>criminelle</a:t>
            </a:r>
            <a:endParaRPr lang="en-US" sz="28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F4B5A9-9711-4C39-8082-088DDC953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019" y="2251214"/>
            <a:ext cx="5137932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farce, un tour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7460" y="2644346"/>
            <a:ext cx="3793524" cy="33981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farce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97362" y="2644346"/>
            <a:ext cx="4263081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45014</TotalTime>
  <Words>108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PowerPoint Presentation</vt:lpstr>
      <vt:lpstr>Bonjour!</vt:lpstr>
      <vt:lpstr>La République Democratique du Congo est le pays qui a la onzième plus grande superficie et la seizième plus grande population du monde.</vt:lpstr>
      <vt:lpstr>les truands</vt:lpstr>
      <vt:lpstr>Les déliquants </vt:lpstr>
      <vt:lpstr>Les déliquants La plus belle ruse du diable est de vous persuader qu’il n’existe pas.</vt:lpstr>
      <vt:lpstr>tueur / tueuse criminel / criminelle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678</cp:revision>
  <cp:lastPrinted>2017-09-11T13:53:50Z</cp:lastPrinted>
  <dcterms:created xsi:type="dcterms:W3CDTF">2016-10-03T16:25:09Z</dcterms:created>
  <dcterms:modified xsi:type="dcterms:W3CDTF">2024-10-23T15:41:37Z</dcterms:modified>
</cp:coreProperties>
</file>