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60" r:id="rId3"/>
    <p:sldId id="486" r:id="rId4"/>
    <p:sldId id="272" r:id="rId5"/>
    <p:sldId id="261" r:id="rId6"/>
    <p:sldId id="453" r:id="rId7"/>
    <p:sldId id="485" r:id="rId8"/>
    <p:sldId id="484" r:id="rId9"/>
    <p:sldId id="468" r:id="rId10"/>
    <p:sldId id="482" r:id="rId11"/>
    <p:sldId id="42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86"/>
            <p14:sldId id="272"/>
            <p14:sldId id="261"/>
            <p14:sldId id="453"/>
            <p14:sldId id="485"/>
            <p14:sldId id="484"/>
            <p14:sldId id="468"/>
            <p14:sldId id="482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3:53:35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2917 5394 870 0,'0'0'18'0,"0"0"4"15,0 0-22-15,0 0 0 0,0 0 0 0,0 0 0 16,0 0 57-16,0 0 7 0,0 0 2 0,0 0 0 15,0 0-14-15,0 0-4 0,0 0 0 0,-3-6 0 16,3 6-31-16,0-6-6 0,0 6-2 0,0 0 0 16,0-6-9-16,0 6 0 0,0 0 0 0,0 0 0 15,0 0 0-15,0 0 0 0,0 0 0 0,0 0 0 16,0 0 0-16,0 0 0 0,0 0 0 0,0 6 0 16,3 0 32-16,-3 0 5 0,0-3 1 0,4 3 0 15,0 3-26-15,-1 5-4 0,8-2-8 0,-4-6 11 16,0 6-11-16,0-4 10 0,-4-2-10 0,1 0 10 0,-1 0 2 15,4 0 0-15,-3-6 0 0,-1 6 0 0,1-6-12 0,0 12 0 0,-1-7 9 0,1 1-9 16,-1 6 56-16,-3 3 6 0,0 2 2 0,0-5 0 16,0 6-52-16,0 8-12 0,0-8 0 0,0 5 0 15,-3-2 47-15,3 3 6 0,0 2 2 16,-4-2 0-16,4-13-37 0,-3 4-7 0,-1 3-2 0,0-7 0 16,1 1-9-16,-1 3 0 0,1-3 0 15,3 5 0-15,-4 7 0 0,1 2 0 0,-1 10 0 16,4-4 0-16,-3-9 33 0,3 1 5 15,0-4 1-15,0 4 0 0,0-6-31 16,-4 2-8-16,4-2 0 0,-3-3 0 0,3 2 0 0,-4 1 0 0,4-1 0 0,0-5 0 16,0 0 0-16,0 3 0 0,4-4-8 0,-4 1 8 15,3-3 0-15,-3 0 0 0,0-3 0 0,4 3 0 16,-4-4 0-16,0 7 0 0,3-6 0 0,-3-6 8 16,0 6-8-16,0-6 0 0,0 6 0 0,0-6 0 15,0 0 0-15,0 0 0 0,0 0 0 0,0 0 0 16,4 3 8-16,-4-3 0 0,0 0 0 0,0 0 0 15,0 0-8-15,0 0 0 0,0 0 0 0,0 0 8 16,3 3-8-16,-3-3 0 0,7 0 0 0,-3 0 0 16,3 0 0-16,-3 0 0 0,3-3 0 0,0 6 0 15,3-3 0-15,-3 0 0 0,0 0 0 0,0 0 0 16,4 3 0-16,-4-3 0 0,4 3 0 0,3 0-8 0,-4-1 8 16,4 7 0-16,1-9 0 0,2 0-8 0,-3 6 8 15,0 0 0-15,-3 0 0 0,0-6 0 0,3 6 0 0,0 0 0 16,0 0 0-16,0-6 0 0,-3 2 0 0,3 7 0 15,-4-6 0-15,-3 0 0 0,4 0 19 16,-8 3-1-16,8-6 0 0,-4 6 0 16,0 0-50-16,0-6-11 0,0 6-1 0,0-6-1 15,0 0-32-15,-3 0-7 0,3 0 0 0</inkml:trace>
  <inkml:trace contextRef="#ctx0" brushRef="#br0" timeOffset="751.413">3517 6117 1154 0,'-3'6'24'0,"-4"6"6"15,3-6-30-15,1-1 0 0,-1 4 0 0,0 3 0 16,1-6 48-16,3 0 4 0,0-6 1 0,-4 12 0 16,4-7-15-16,-3 1-3 0,3-6-1 0,0 9 0 15,0 0-10-15,3-6-1 0,-3 3-1 0,4 0 0 16,-1 0-5-16,5-1-1 0,-5 7 0 0,8-6 0 0,-1-3 4 0,1 0 0 15,-1 3 0-15,1 0 0 0,0 3-9 0,3-9-2 0,-4 5 0 16,4 7 0-16,1-12-1 0,-1 6 0 0,0-6 0 16,0 0 0-16,-4 6-8 0,-3-6 0 0,4 6 9 15,0-6-9-15,-4 0 8 0,3 0-8 0,1 0 8 0,-4 0-8 16,0 0 0-16,0 0 8 0,0 0-8 0,4-6 0 16,-8 0 0-16,4 0 0 0,-3-6 0 15,3 1 0 1,-4-1-48-16,-3 3-7 0,4-3-1 0,-4 1-1 0,0-7 45 0,0 3 12 15,-4-2 0-15,1-1 0 0,-1 0 0 0,-3 4 0 0,4 2 0 16,-4 0 0-16,3 0 0 0,-6-2 9 0,2 5-1 0,-2 0-8 16,3-3 16-16,0 6-4 0,0 0-1 0,-4 1 0 15,4 5-23-15,0-6-5 0,7 6-1 0,0 0 0 16,-3 6 44-16,3-6 9 0,-8 5 1 0,1 1 1 16,7 0-29-16,-3 6-8 0,-4-3 0 0,3 3 0 15,1-1 0-15,-1 7 0 0,1-6 0 0,-1 2 8 16,1 4-8-16,3-6 0 0,-7 5 0 0,3-2 8 15,1-3-8-15,3 0 0 0,0-1 0 0,-4 7 0 16,4-9 0-16,0 3 0 0,4-1 0 0,-4 7 0 16,3-12 8-16,-3 0-8 0,0-6 8 0,11 3-8 15,-8 3 13-15,4 2-1 0,0 7-1 0,0-3 0 16,0-6 2-16,0 0 1 0,4 0 0 0,0 2 0 16,3-2-14-16,-4-3-8 0,4 6 8 0,1-9-13 15,2 6 13-15,-3 0 0 0,-3-6 0 0,7 6 0 16,-1-6 0-16,1 6 0 0,-1-6 0 0,1 0 0 15,3 0 13-15,-7 11 6 0,4-11 1 0,3 6 0 16,0-3-20-16,-3 0 0 0,7 0 0 0,-8 0 0 16,1 0-15-16,0 3-6 0,-1-6-2 0,1 6 0 15,-4-6-30-15,4 6-7 0,-1-1 0 0</inkml:trace>
  <inkml:trace contextRef="#ctx0" brushRef="#br0" timeOffset="3480.779">5288 5914 608 0,'0'0'12'0,"0"0"4"0,0 0-16 0,0 0 0 0,0 0 0 0,0 0 0 16,0 0 50-16,0 0 7 0,0 0 2 0,0 0 0 15,0 0-6-15,0 0-1 0,0 0 0 0,4 0 0 16,-4 6-28-16,0 6-5 0,0 0-2 0,0-6 0 15,3 5 38-15,-3 4 7 0,4 3 2 0,-4-1 0 16,3-2-52-16,1 3-12 0,-1 5 0 16,1-2 0-16,-4 2 54 0,3 1 8 0,1-4 2 0,-1 16 0 15,-3-10-52-15,0-2-12 0,0-1 0 0,0-2 0 16,-3 2 30-16,3-5 6 0,0-6 2 0,-4 8 0 16,4-8-9-16,-3 0-1 0,-4 2-1 0,3-5 0 0,1 0 29 0,3-9 7 15,0 0 1-15,0 0 0 0,0 0-64 0,0 0-13 16,0 0-3-16,0 0 0 0,0 0 41 0,0 0 8 15,-7 0 2-15,3-9 0 0,-3 3-19 0,4-5-3 16,-1 5-1-16,0-6 0 16,-3 0-34-16,7-5-7 0,-3 5-2 0,3-3 0 15,-4 3 31-15,4-5 0 0,-3 2 0 0,3 3 0 0,0-5 18 0,0-1 10 0,0-3 1 16,0 10 1 0,3-7-48-16,1-3-10 0,-4 4-1 0,3 5-1 0,4-6 30 0,-3 4 0 0,3 2 0 0,-3 0 0 15,3 0 0-15,-4 6 0 0,4-5 0 0,0 8 0 16,4-3 0-16,-4 3 0 0,4 0 0 0,-4 0 0 15,3 6 0-15,4 0 0 0,0 0 0 0,4 3 0 16,-4 3-24-16,-7 8 0 0,4 1 1 0,3 0 0 16,-4 8 4-16,5-8 1 0,-5 2 0 0,4 4 0 15,-3-7 5-15,-4 10 1 0,3-10 0 0,1 16 0 16,-7-4 4-16,-1-11 8 0,1 8-13 0,-1-8 5 16,1 0 8-16,-4-7 0 0,0 4 0 0,0-9 0 15,0 0 8-15,0-6-8 0,0 0 10 0,0 0-10 16,0 0 20-16,0 0-1 0,0 0-1 0,-4-6 0 15,-3 6-1-15,4-6 0 0,-1-6 0 0,1-2 0 16,3 2-17-16,-4 6 0 0,4-6 0 0,-4-5 0 16,1 8 0-16,3-3-11 0,0 0 2 0,0 0 0 15,0-2-1-15,0 2 0 0,0 0 0 0,0-5 0 0,3 5-2 0,-3-3 0 16,4 3 0-16,-4-5 0 0,4 5 4 0,-1-9 0 16,-3 10 0-16,4-1 0 0,-1-6 8 0,1 4-10 15,3 2 10-15,0 0-10 0,-4 0 10 0,4 6-8 16,0 0 8-16,0 1-8 0,1-4 8 0,-8 9 0 15,10 0-9-15,-10 0 9 0,14-3-9 0,-7 6 9 16,0 6-12-16,7-4 12 0,-6 7-20 0,2 0 4 16,-6-6 0-16,3 6 0 15,0-4-17-15,0 10-3 0,3-6-1 0,-3 5 0 0,0 10 52 0,1-9 10 0,-1 5 3 0,0 9 0 16,0-5-16-16,3 2-2 0,-3-5-1 0,0 2 0 16,0-2 0-16,-3-10 0 0,3 10 0 0,-3-12 0 15,-1 0-1-15,-3 5-8 0,4-8 12 16,-1 3-4-16,1-6-8 0,-1 5 0 15,-3-11 0-15,0 0 8 0,0 0-8 0,0 0 0 0,0 0 0 16,0 0 0 0,0 0-141-16,11 0-27 0,13 0-6 0,-24 0-1 0</inkml:trace>
  <inkml:trace contextRef="#ctx0" brushRef="#br0" timeOffset="4070.328">6057 6282 1086 0,'0'0'31'0,"0"0"6"0,0 0-29 0,0 0-8 15,-7 3 0-15,7-3 0 16,0 0 77-16,0 0 15 0,0 0 2 0,-3 6 1 0,3-6-52 15,0 0-11-15,-4 5-1 0,4-5-1 0,0 12 14 0,0-6 4 16,0 0 0-16,0 0 0 0,0-6-35 0,4 6-13 16,-1 3 11-16,1 2-11 0,3-5 13 0,0 6-3 15,0-6-1-15,0 6 0 0,-4-12-9 0,4 8 0 0,1-5 0 0,-1 3 0 16,0 9 8-16,3-9 0 0,-3-6 0 0,0 0 0 16,4 0 8-16,-4 6 0 0,0 0 1 0,4-6 0 15,-1-6 4-15,-3-6 1 0,0-6 0 0,0 4 0 16,0-4-14-16,-3 12-8 0,3-6 10 0,-3-5-10 15,-1 8 0-15,1 3 8 0,-1-6-8 0,-3 0 0 16,4 7-14-16,-4-7-6 0,-4 3 0 0,4-3-1 16,0-11-15-1,-3 8-2-15,-1 3-1 0,1 6 0 0,-1-5 11 0,-3 5 1 0,0 0 1 16,3 6 0-16,-3-6 26 0,0 6 0 0,0 6 0 0,0-6 0 16,0-6 0-16,0 12 9 0,0 11-1 0,-7 4-8 15,7-3 8-15,-4-7-8 16,4 1 0-16,0 0 0 0,0-3 16 0,0 3-3 0,0 5-1 0,0 1 0 15,0-12-4-15,7 5-8 0,0 4 11 0,-4-9-11 16,1 0 12-16,-1 0-4 0,4 6 0 0,0-1-8 16,4-5 0-16,-1 3 0 0,1 3 0 0,3 0 0 15,-4-1 0-15,4-8 0 0,4 9 0 0,-4 0 0 0,0-6 35 16,0 5 0-16,4 1 0 0,-4-6 0 0,11 6-25 0,-8-6-10 16,4 2 8-16,4-2-8 15,-1-6-26-15,1 0-10 0,3 0-3 0,0-6 0 0,-10 6 39 0,10 0 0 16,0-5 0-16,1 5-776 0</inkml:trace>
  <inkml:trace contextRef="#ctx0" brushRef="#br0" timeOffset="4415.623">6205 6055 1314 0,'0'0'37'0,"0"0"8"0,0 0-36 0,0 0-9 0,0 0 0 0,0 0 0 16,0 0 53-16,0 0 9 0,0 0 2 0,0 0 0 15,0 0 0-15,0 0 0 0,7 0 0 0,-3-6 0 0,3 6-52 16,0-5-12-16,0 5 0 0,0-9 0 0,4 3 54 0,-1-3 8 16,4 0 2-16,-7 3 0 0,4 0-64 0,0 1 0 15,3-7-9-15,3 6 0 0,1-15 1 0,0 10 0 16,-1-1 0-16,1-6 0 16,0 4-32-16,-1 2-5 0,1-12-2 0,0 7-487 15,-1 2-98-15</inkml:trace>
  <inkml:trace contextRef="#ctx0" brushRef="#br0" timeOffset="5313.366">6950 6191 1497 0,'0'0'32'0,"0"0"8"16,0 0 0-16,0 0 4 0,0 0-36 0,0 0-8 0,0 0 0 0,0 5 0 16,0-5 53-16,0 0 9 0,-4-5 2 0,4 5 0 15,0 0-52-15,0 0-12 0,0-6 0 0,-7 0 0 16,4-6 34-16,-4 6 4 0,0 6 1 0,-4-6 0 0,7-3-28 0,-3 9-11 16,-3 0 8-16,-1 6-8 15,4 3 0-15,-3-3-9 0,-1 0 0 0,0 0 0 16,-3 6 9-16,4-1-10 0,-1 1 10 0,0 9-10 0,1 2 10 0,3 1-12 15,-7-4 12-15,3 7-12 0,1 2 12 0,-1-5 0 16,4 2 0-16,0-2 0 0,0-1 0 0,0 4 8 16,0-10-8-16,3 7 11 0,4-4 2 0,-3-2 1 15,3-3 0-15,0-1 0 0,0 1-1 0,3-3 0 16,1 5 0-16,-4-11 0 0,0-6 5 16,0 0 1-16,0 0 0 0,0 0 0 0,14-3 6 0,0 0 2 15,0 3 0-15,-3-5 0 0,3-1-7 0,3-6 0 16,-6 0-1-16,3-11 0 0,0 2-19 0,4-2 10 15,-1 2-10-15,-2-2 8 0,-1-10-8 0,-4 4 0 16,4-1 0-16,-7-2 0 16,4 0 0-16,0 2 0 0,-1-14 0 0,1 6 0 0,-1 3 0 0,-3-1-14 0,-3 4 5 15,3-3 1-15,0 2-4 0,-3 1-1 0,-1-18 0 0,-3 9 0 16,4 3-6-16,-4-9-1 0,0 9 0 0,-4-7 0 16,4 7 2-16,-3 3 0 0,-1 3 0 0,4 2 0 15,-7-5 3-15,3 8 1 0,-3-5 0 0,4 9 0 16,-4-7 14-16,0 10 0 0,0 2 0 0,0 0 0 15,3 1 0-15,1 8-11 0,-4-3 11 0,3 6-10 16,1 0 10-16,-1 6 0 0,0-6 0 0,1 6-8 16,-1 6 8-16,4-6-13 0,0 0 5 0,-3 12 8 15,3 3-37-15,0 2 0 0,0 7 0 16,3-3 0-16,-3 8 37 0,4-6 0 0,-4 10 0 0,7 2 0 16,-3 3 16-16,-1-2 10 0,4 8 2 0,0 0 1 15,0 0-29-15,-3 6 0 0,3-3 0 0,0 9 0 0,0-6 0 0,-4-3 8 16,1 0-8-16,-1 0 0 0,1-3 8 15,-4-9-8-15,0 9 11 0,4-5-11 0,-4-4 16 0,0-3-3 16,-4-2-1-16,4-4 0 0,0-2 6 0,-4 2 1 16,4-8 0-16,0 5 0 15,0-5-11-15,0 2-8 0,4-8 12 0,-4 0-12 0,0-6 14 0,4 6-4 16,-4-7-1-16,3-2 0 0,1 3-9 0,3-6 0 16,-4 6 9-16,4-6-9 15,0 0-17-15,4 0-8 0,-8 0-2 0,4 0 0 16,4 0-152-16,-4-6-30 0,11-26-7 0,-8 14 0 0</inkml:trace>
  <inkml:trace contextRef="#ctx0" brushRef="#br0" timeOffset="5909.793">7246 6376 1257 0,'0'0'53'0,"0"0"-42"0,0 0-11 0,0 0 0 16,0 0 70-16,-3 6 12 0,3-6 2 0,0 0 1 0,0 0-8 0,0 0-1 15,0 0-1-15,0 0 0 0,0 0-39 0,0 0-8 16,0 0-2-16,3 6 0 0,-3-6-6 0,7 0 0 15,0 8-1-15,4-5 0 0,-1 0-11 0,-3-3-8 16,0 3 12-16,0-3-12 16,1 3 8-16,-1-3-8 0,0 6 0 0,0-12 0 0,0 3 0 0,-4 0 0 15,4-3 0-15,-3-2 0 0,-4 8 0 0,0-6 0 16,3 0 0-16,-3 0 0 0,0-6 0 0,0 6 0 0,4-8 0 0,-4 2 0 16,3 0 0-16,-6-6 0 15,3 13 0-15,-4-10 0 16,1 3 0-16,3-6 0 0,-4 7-15 0,1-4 5 0,-1 6 10 0,1-6-13 15,-4 4 5-15,3 5 8 16,-3-6-20-16,4 0 3 0,-4 3 1 0,-1 4 0 16,5-1-13-16,-4 6-3 0,0 0 0 0,3 0 0 0,-6 0 32 0,3 0-9 15,3 0 9-15,-3 6 0 0,0 5-12 0,0 4 2 0,0 3 1 16,-4-1 0-16,4 4 9 0,0 2 0 0,0 1 0 0,0-3-8 16,0 8 8-16,0-11 0 0,0 8 0 0,3-8 0 15,1 5 0-15,3 4 0 0,-4-7 8 0,4 4-8 16,-3-7 17-16,3 1-1 0,0-3 0 0,3 2 0 15,-3-5-16-15,4 0 0 0,-1 0-13 0,5-1 5 16,-1-2 57-16,0 3 12 0,0 0 3 0,0 2 0 16,3-2-53-16,1 0-11 0,-1 11 0 0,-2-5 0 15,2-3 0-15,1 2 0 0,-4-11 0 16,3-6 0-16,-3-11 0 0,4-4-9 0,0 6 1 0,-1 0 0 16,4-3-64-16,0-5-12 0,4 2-2 0</inkml:trace>
  <inkml:trace contextRef="#ctx0" brushRef="#br0" timeOffset="6458.152">7655 6191 1264 0,'0'5'26'0,"0"7"7"0,0-3-33 0,0-3 0 0,0 6 0 0,0-6 0 16,0-1 52-16,0 7 3 0,4-12 1 0,-4 0 0 15,3 6-24-15,-3 0-4 16,4 0 0-16,-4-6-1 0,0 0 15 16,0 0 3-16,3 6 1 0,-3-6 0 0,0 0-24 0,4-3-5 0,-1 0-1 0,-3 3 0 15,0 0-16-15,0 0 0 0,0 0 8 0,0 0-8 31,0-6 0-31,0 0 0 0,4 0-13 0,-8-11 5 16,4 5-40-16,-3 3-7 0,-1-9-1 0,1 12-1 0,-4 1 44 0,3-1 13 0,4 6 0 0,-10 0 0 16,3 0 0-16,-4-6 0 0,4 6 0 0,0 0 0 15,-4 0 43-15,1 6 9 0,-1 0 3 0,1-1 0 16,3 1-37-16,-1 3-7 0,1 0-2 0,4 0 0 16,-4 3-9-16,3 5 0 0,1-5 0 0,-1 0 0 15,-3 2 32-15,4 4 4 0,-1-3 0 0,1-1 1 0,3 7-17 0,0-9-3 16,0 8-1-16,0 4 0 0,3-6-4 0,1-1-2 15,-4-2 0-15,3 8 0 0,8-11 0 0,-11 6 0 16,3 2 0-16,4-2 0 0,0-3-10 0,0 2-12 16,4 1 2-16,-4 5 1 0,4 4 9 0,-4-4 0 15,3-5 0-15,-3 0 0 0,8 2 29 0,-5-14 8 16,1 6 2-16,-1-6 0 0,-3 6-11 0,4-7-3 16,-4-5 0-16,4 0 0 0,-4 0-35 0,3 0-7 15,1 9-2-15,-1-9 0 16,1-6-29-16,0-2-7 0,-1-10-1 0,1-6 0 15,3-2-151-15,0 2-30 0,39-61-7 0,-18 23 0 0</inkml:trace>
  <inkml:trace contextRef="#ctx0" brushRef="#br0" timeOffset="6780.376">7938 6258 1124 0,'0'15'48'0,"0"3"-39"16,0-1 68-16,0 1 14 0,0-9 2 15,3 8 1-15,1 1-14 0,-1-6-2 0,-3 5-1 0,4-2 0 0,-4 3-18 0,0-1-4 16,0-5-1-16,3 9 0 15,-3-10-25-15,0 7-5 0,0-3 0 0,0 8-1 16,0-11-23-16,4 3 0 0,-8 8 0 0,4-11 0 0,0 0 0 0,-3 11 0 16,3 4 0-16,-4-4 0 0,8-11 21 0,-4 0 0 15,-4 8 0-15,4-14 0 0,0-6-33 0,0 0-8 16,0 0 0-16,0-12-1 16,0-14-58-16,0 8-11 0,0 1-2 0</inkml:trace>
  <inkml:trace contextRef="#ctx0" brushRef="#br0" timeOffset="6974.153">7916 5894 1424 0,'-7'0'29'0,"4"3"8"0,3-3-29 0,0 0-8 0,0 0 0 0,0 0 0 15,-4-3 23-15,-3-3 3 0,4 0 1 0,3 0-655 16</inkml:trace>
  <inkml:trace contextRef="#ctx0" brushRef="#br0" timeOffset="7662.876">8364 6343 1094 0,'0'0'46'0,"0"15"-37"15,0-9-9-15,0 6 0 0,0-6 53 0,0 8 9 16,0-2 2-16,0 6 0 0,0-6 0 0,-3 5 0 15,3-2 0-15,-4 8 0 16,1-11 0-16,3 6 0 0,-4 2 0 0,4 4 0 0,4-4-52 0,-4-2-12 16,3 0 0-16,-6 2 0 0,3-2 0 0,0 5 0 0,0-2 0 15,-4 8 0-15,1-17 54 0,3 3 8 0,0 3 2 0,0-7 0 16,0-5-40-16,0-6-7 0,0 6-1 0,0-6-1 16,0 0 27-16,0-6 6 0,0 6 0 0,0 0 1 15,-4 0 0-15,4 0 0 0,-3-6 0 0,-1-3 0 16,4-8-28-16,-3 5-5 0,-1 0-2 0,4-8 0 15,-3 2-14-15,-1 0 0 0,4 1 0 0,4-4 0 16,-4 9 0-16,0-5-12 0,0-1 12 0,-4-2-13 16,4 2-3-16,0 6 0 0,4-8 0 0,-4 2 0 15,-4 6-6-15,4-5-2 0,0-7 0 0,0 9 0 16,4 4-6-16,-1-7-2 16,1 6 0-16,3-2 0 0,-4 2-12 0,1 0-2 15,-1 6-1-15,1-9 0 0,-1 13 37 0,1-4 10 0,-4 6 0 0,0 0 0 16,0 0-22-16,0 0 0 0,0 0 0 0,0 0 0 15,0 0-15-15,0 0-3 0,0 0-1 0,0 0 0 16,0 0 33-16,10 6 8 0,1 5 0 0,0-5 0 0,-11-6 0 0,10 12 0 16,-3-6 0-16,4 0 0 0,-4 0 20 0,0 5 5 15,-7-11 2-15,7 6 0 16,-7-6-43-16,7 9-9 0,0 3-2 0,0-6 0 0,0 5 43 0,0 1 9 16,-3 0 2-16,-1 3 0 15,4-4-43-15,-3 1-9 0,-1-3-2 0,1 3 0 0,-1 5 50 16,-3 1 9-16,4-3 3 0,0 8 0 0,-4 1-19 0,0-1-3 15,0 4-1-15,0 2 0 0,3-11 4 0,-3 2 1 0,0-2 0 16,0 0 0-16,4-13-17 0,-4 4 0 16,3 9 0-16,-3-3 0 0,4-7 0 15,-4-2 0-15,0 0 0 0,0 3 0 0,0-3 0 0,0-6 0 0,0 0 0 16,3-6 0 0,-3 0-48-16,4 3-12 0,-4 0-4 0,3-3-477 15,1 1-96-15</inkml:trace>
  <inkml:trace contextRef="#ctx0" brushRef="#br0" timeOffset="15536.564">9846 6414 850 0,'0'0'17'0,"0"0"6"0,0 0-23 0,0 0 0 0,0 0 0 0,0 0 0 16,0 0 56-1,0 0 6-15,0 0 2 0,0 0 0 0,0 0-52 0,0 0-12 16,-7 0 0-16,7 0 0 16,0 0 40-16,0 0 6 0,0 0 1 0,0 0 0 0,0 0-38 0,0 0-9 0,0 6 0 0,0-6 0 15,0 0 0-15,0 0-11 0,0 0 3 0,0 0 0 16,-4 6 8-16,1-6-8 0,3 0 8 0,-4 6-8 16,4-6-9-16,-3 6-2 0,3-6 0 0,0 0 0 15,0 0-5-15,0 0 0 0,0 0-1 0,0 0 0 16,0 0 13-16,0 0 4 0,0 0 0 0,0 0 0 15,0 0 8-15,0 0 0 0,0 0 8 0,0 0-8 16,0 0 8-16,0 0-8 0,0 0 8 0,0 0-8 16,0 0 12-16,0 0-3 0,0 0 0 0,0 0 0 15,0 0 18-15,0 0 3 0,0 0 1 0,0 0 0 16,0 0-6-16,0 0-1 0,0 0 0 0,0 0 0 16,0 0 0-16,0 0 0 0,0 0 0 0,0 0 0 15,0 0-11-15,0 0-2 0,0 0-1 0,0 0 0 16,0 0-10-16,0 0 0 0,0 0 0 0,0 0 0 15,0 0 0-15,0 0 0 0,0 0 0 0,0 0 0 16,0 0 0-16,0 0 0 0,0 0 0 0,0 0 8 16,0 0-8-16,-7 0 8 0,3 0-8 0,4 0 8 15,-7 0 14-15,0 0 2 0,0 0 1 0,0 0 0 16,4 0-1-16,-5 5 0 0,1 1 0 0,0-6 0 16,0 3 0-16,0 0-1 0,0 0 0 0,0 0 0 0,0 0-15 15,-3 0-8-15,2 0 10 0,1 3-10 0,0 0 8 16,0 0-8-16,0-1 0 0,0 7 0 15,0-6 13-15,4-3-3 0,-1 0-1 0,1 3 0 0,-5 3 0 0,5 2 0 16,-1-5 0-16,1 0 0 0,3-6-9 0,0 0 0 0,0 0 0 0,-4 6 0 16,1 6 0-16,-1-6 0 0,4 5 0 0,0-2 0 15,0-3 0-15,0-6 0 0,-3 6 0 16,3 0 0-16,0 0 0 0,0 5 0 0,0-5 0 0,3 3 0 16,1 3 0-16,-1-6 0 0,-3 6 0 15,4-1 0-15,3-5 0 0,-4 0-14 0,1 0 3 16,3 0 1-16,-3 0 10 0,-1 8 0 0,4-8 0 0,-3 6 0 15,3-6 0-15,-4 0 0 0,4 3 0 0,-3-3 0 16,-1-1 0-16,1 1 8 0,3 0-8 0,-3-6 8 16,3 0 2-16,-4-6 1 0,4-3 0 0,0 4 0 15,0-4 10-15,-3 3 3 0,3 3 0 0,0-9 0 16,0 6-3-16,0-5 0 0,-3-7 0 0,3 3 0 16,0-2-9-16,0-1-3 0,0-3 0 0,0-2 0 15,-4 5-9-15,4-5 0 0,0 2 0 0,4-5 8 16,-4 2-8-16,4-5 0 0,-4-9 0 0,3 5 8 15,-3-2-8-15,0-3 0 0,4 2 0 0,-4 4 0 16,0-9 0-16,4 3-12 0,-4-6 2 0,0 2 1 16,0 4-12-16,0 0-3 0,-4 3 0 0,1-3 0 15,3 2-2-15,-7 4-1 0,4 3 0 0,-1 2 0 16,-3 4 10-16,0-1 1 0,-3 9 1 0,3-2 0 16,0 5 15-16,-4 0 0 0,4 3-10 0,0 6 10 15,0 3 0-15,0 0 0 0,0 0 12 0,0 0-4 16,0 0 1-16,0 0 0 0,0 0 0 0,-11-3 0 15,11 3-9-15,-7 3 0 0,0 3 0 0,0 6 0 0,4 0 0 0,-4 0 0 16,0 2 0-16,3 10 0 0,1-1 0 0,3 1 0 0,-4 2 0 16,4 4 0-16,-3-4 0 0,3 4 0 0,0 2 0 15,3 3 8-15,-3-3-8 0,4 7 0 16,-4-4 0-16,3 9 8 0,1-9-8 0,-1 4 0 0,1-4-12 0,-1 3 12 16,-3 0 0-16,0-8 13 0,4 2 0 0,-4 3 0 15,-4-8-13-15,4 2 8 0,-3 3-8 0,3-2 0 16,-4-7 0-16,1 4-20 0,3-4 4 15,-4 4 0-15,1-4 16 0,3-2 0 0,-4 2 0 0,1 1 0 16,-1-6 28-16,0-4 8 0,1-2 3 0,-1 0 0 16,4-3-31-16,0 2-8 0,0 7 0 0,0-12 0 15,4 6 0-15,-4-12 0 0,0 0 0 0,0 0 0 16,0 6 0-16,0-6 0 0,0 5 0 0,0-5 0 16,0 0-37-16,0 0-9 0,0 0-2 0</inkml:trace>
  <inkml:trace contextRef="#ctx0" brushRef="#br0" timeOffset="16126.85">10079 6549 1094 0,'0'6'23'0,"0"0"5"0,3 0-28 0,1 0 0 0,-4 0 0 0,3 2 0 16,-3-8 30-16,4 12 1 0,-1-6 0 0,1 6 0 15,0-6 1-15,3 5 1 0,-4-11 0 0,1 6 0 16,-1 0-14-16,4-3-3 0,-3 9-1 0,3-12 0 15,0 6-24-15,0-6-5 0,0 6-1 0,-3-6 0 16,3 0 15-16,0 0 0 0,3 0 0 0,-3-6 0 16,0-6 28-16,0 3 9 0,0-3 2 0,1 1 0 15,-1-7-25-15,0 3-5 0,0-2-1 0,0-1 0 16,-4 0-8-16,1 1 0 0,-4 2 0 0,3 3 0 0,1-5-12 16,-4-1-5-16,0 9-1 0,-4-8 0 15,4 5-9-15,-3-3-1 0,-1 0-1 0,1 7 0 16,-1 2 29-16,-3 0 0 0,-3 0 0 0,-1 6 0 15,0 0 0-15,4 0 0 0,7 0 11 0,-7 6-3 16,0-6-8-16,-3 12-10 0,3-6 10 0,0 8-13 16,-4-2 13-16,4 6 0 0,3-1 0 0,-3 4 0 0,4 2 28 0,-4 1 9 15,3 8 2-15,1-8 0 16,-1 2-19-16,1-2-4 0,-1 2-1 0,1 4 0 0,3-7 1 16,0 9 1-16,0-8 0 0,0-1 0 0,0-8-17 0,0 3 0 15,3-1-13-15,-3-2 5 0,4-3 44 0,-1 0 10 16,1-1 2-16,-1 1 0 15,4-3-28-15,4-3-4 0,-4 6-2 0,3-6 0 0,5-6-14 16,-1 5 0-16,0-5 8 0,7 0-8 16,-3 0 0-16,3-5 0 0,-4 5 0 0,5-6 0 15,-1 0-118-15,3-6-20 0,-2 0-4 0</inkml:trace>
  <inkml:trace contextRef="#ctx0" brushRef="#br0" timeOffset="16965.39">11275 6211 892 0,'-14'0'25'0,"3"0"6"0,-3 3-31 15,3 3 0-15,1 3 0 0,-4 3 0 16,7 5 0-16,-4-2-18 0,4 3 2 0,-4 11 1 0,4-8 63 0,-3 14 13 0,-1-6 3 0,4 4 0 15,0-4 0-15,0 9 0 0,0-11 0 0,0 14 0 16,0 3-52-16,0-12-12 0,3 3 0 0,-3-11 0 16,4 8 72-16,3-14 11 0,-4 5 2 0,4-8 1 15,4-3-35-15,-1-6-7 0,1 0-2 0,3-3 0 16,0-3-34-16,0 3-8 0,0-3 0 16,4-3 0-16,-4 0 39 0,0-9 5 0,3 6 2 15,-3-15 0 1,4 1-26-16,-1-7-4 0,1-2-2 0,3-3 0 0,0-1-14 0,0 4-16 0,1-6 3 0,-1 2 1 15,-4 1-22 1,1 3-4-16,-1-4-1 0,-3 4 0 16,0-3-16-16,-3 2-3 0,0 1-1 0,-1 2 0 0,-3-2-15 0,0 2-3 0,0 10-1 15,-3-10 0-15,-1 10 62 0,0-1 16 0,1-5 0 0,-1 8 0 16,1 3 14-16,-1 0 6 0,-3 4 0 0,4 2 1 16,3 6 10-16,0 0 1 0,-4 6 1 0,1 2 0 15,-1 10-33-15,1 0 0 0,-1 2 0 0,4 10 0 16,0-4 11-16,4 9 1 0,-4-2 1 0,3 8 0 15,1-3 8-15,3 0 2 0,-4 3 0 0,1 4 0 16,3-1-5-16,-4 3-1 0,4 8 0 0,-3 1 0 16,3-6-9-16,0-9-8 0,0 4 9 0,-3-1-9 15,-1-6 8-15,1 3-8 0,-1-9 0 0,1 7 0 16,-4-4 8-16,0-3-8 0,0 4 0 0,0 2 0 16,0-9 8-16,0 3-8 0,-4-2 0 0,1-7 9 15,-1 10-9-15,1-1 8 0,-1-3-8 0,1 4 8 16,-1-10 0-16,-3-2-8 0,0-3 12 0,3 5-4 15,-3-11-8-15,0 3 0 0,0 2 0 0,0-5 0 16,0 0 0-16,4-6 0 0,-4-1 0 0,0 1 0 16,3 0 0-16,-3 3 0 0,3 3 0 0,1-6 0 15,3-6 16-15,0 0 2 0,-11-6 0 0,1 0 0 0,-1 0 0 0,4-3 0 16,-3 3 0-16,-1-5 0 0,4-1-1 0,-4 0 0 0,1-9 0 0,-1 4 0 16,1-1-17-16,-1-5 0 0,-3 2-8 0,0-2 8 15,3-4-44-15,-3 4-4 16,3-10 0-16,-3 10 0 0,7-1 23 0,-3 1 4 0,3 8 1 0,0-3 0 15,0-2-156-15,7 2-32 0</inkml:trace>
  <inkml:trace contextRef="#ctx0" brushRef="#br0" timeOffset="17596.527">11613 6432 597 0,'0'0'16'0,"0"6"5"0,4 5-21 0,-4-2 0 0,-4 0 0 0,8 0 0 15,-4 8 107-15,3-11 17 0,-3 6 3 0,0-3 1 16,4-3-52-16,0 11-9 0,-1 1-3 0,-3-3 0 15,4 8 0-15,-1 1 0 0,1 2 0 0,-4-2 0 16,3-7-51-16,1 1-13 0,-4 8 0 0,3-8 0 16,-3-6 0-16,0 5 0 0,0-2 0 0,0-3 0 15,0 0 54-15,0-12 8 0,0 0 2 0,0 0 0 16,0 6-52-16,0-1-12 0,0 4 0 0,0-9 0 16,0 0 28-16,0 0 2 0,-3-9 1 0,-1 4 0 15,1-7-6-15,-1 0-1 0,4 0 0 0,-3 1 0 0,-1-10-12 0,4 3-2 16,-3-8-1-16,3 2 0 0,0 1-9 15,0 2 0-15,0-2 0 0,0 5 0 0,3-8 0 16,-3 8 0-16,0 0 9 0,0-5-9 0,0 8 0 0,0-8 0 16,0 2 0-16,0 3 0 0,4 1 0 15,-4-4 0-15,0 4 0 0,3-1-8 0,-3 0 8 0,0 1-12 16,4 2 12-16,-4 3-12 16,0-5 2-16,3 5 0 0,-3 0 0 0,0 3 0 15,4-3-2-15,-1 12 0 0,4-5 0 0,-7 5 0 16,7 0-19-16,4 0-4 0,-4 5-1 0,4 7 0 15,-1-6-21-15,1 0-5 0,3 3-1 0,0 3 0 16,0-7 5-16,0 7 1 0,4-6 0 0,-4 0 0 0</inkml:trace>
  <inkml:trace contextRef="#ctx0" brushRef="#br0" timeOffset="18228.561">12259 6493 1267 0,'0'0'28'0,"0"0"5"0,-7 0 2 0,0 0 1 15,0 0-36-15,0 0 0 0,7 0 0 0,-11 0 0 0,1 0 58 0,-4 0 5 16,3 0 1-16,-3 0 0 15,7 0 0-15,-4 0 0 0,1-5 0 0,-5-1 0 0,5 6-64 0,-4 6 0 16,3-6-9-16,1 5 0 16,3-5 9-16,0 0 0 0,3 6 0 0,-3-6 0 0,3 6 0 0,1 3 0 15,-1 0 0-15,-3 5-8 0,4 4 8 0,-1-6 0 16,4-3 0-16,-7 5 0 0,4 1 12 0,-1 3-3 16,1 2 0-16,-1-2 0 0,1 0-9 0,-1-1 0 15,1-2 0-15,-1 3 0 0,4-1 0 0,-4-5 0 16,1 3 0-16,-1-4 0 0,8-5 33 0,-4 6 5 0,0 0 1 0,0-3 0 15,0-9-19-15,3 3-3 0,-3-3-1 0,4 5 0 16,-4-5-5-16,4 3-2 0,-4-3 0 0,7 0 0 16,0 0-9-16,3 3 0 0,1-6 0 0,-1 0 0 15,-3-2 0-15,4-7 0 0,0 6 0 0,-1-6 0 16,1 6 33-16,3-5 5 0,-4-4 1 0,1-3 0 16,0 1-63-1,-1-10-12-15,1 9-2 0,-4-5-1 0,0 2 39 0,-4-2 0 0,4 5 0 16,-3-2 0-16,0 14 0 0,-1-6 0 0,1 6 0 0,-4-6 0 15,3 1 0-15,-3 5 0 0,0 6 0 0,0-6 0 16,-3 0 0-16,3 6 0 0,-4-3 0 0,4 3 0 31,0 0-59-31,-3 0-4 0,-1 0-1 0,4 0 0 0,0 0 52 0,-4 0 12 0,4 0 0 0,-3 12 0 16,-1 8 0-16,4-8 0 0,0 0 0 0,-3 6 0 16,-1-4 0-16,4 10 0 0,0 2 0 0,0-2 0 15,0 2 0-15,0-5 0 0,4 5 0 0,-4-8 0 0,0 8 0 16,0-8 0-16,3-6 0 0,1-1 0 0,-1 1 48 0,5-3 13 15,-5 3 3-15,1-6 0 0,-4-6-52 0,0 0-12 16,0 0 0-16</inkml:trace>
  <inkml:trace contextRef="#ctx0" brushRef="#br0" timeOffset="18865.236">12308 6511 836 0,'0'0'24'0,"4"3"4"0,-4 3-28 0,3 0 0 0,1 5 0 0,-4 1 0 16,0 6 57-16,4 0 6 0,-4-4 1 0,0 4 0 16,3 2 0-16,-3 4 0 0,0-1 0 0,0-2 0 15,4 3 0-15,-4-7 0 0,0-2 0 0,3 3 0 16,-3-1 0-16,0-5 0 0,0 6 0 0,0-7 0 16,0-5 0-16,-3 9 0 0,3-3 0 0,0 5 0 15,0-14-52-15,0-3-12 0,0 0 0 0,0 0 0 16,0 0 0-16,0 0 0 0,0 0 0 0,0 0 0 15,0-3 0-15,3-3 0 0,-3-5 0 0,0-7 0 0,0 3 0 16,4 1 0-16,-4-1 0 0,0-3 0 0,3-8 0 16,-3 8 0-16,4-8 0 0,-4 2 0 0,3 1 0 0,1 2 0 15,-1 3 0-15,-3-5 0 0,4 2 0 0,-4 4 0 16,3-1 0-16,-3 6 0 0,4-8 0 16,-1 8 0-16,1 6 0 0,-4 0 0 15,3 0 0-15,-3-5 0 0,4 5 0 0,-4-3 0 16,3 6 0-16,1-3 0 0,0 3 0 0,-4 3 0 0,3-3 0 0,1 0-8 15,-4 3 8-15,7 0-13 0,0 0 13 0,0 0 8 16,0 3 0-16,0 3-8 0,3-3 0 0,-2 3 0 16,2-3 0-16,-6 3 0 0,3 0 0 0,0 5 0 15,0-5-15-15,-4 6 5 0,4-3 10 0,-3 3 0 16,-1-1 0-16,1 1 0 0,0 6 0 0,-4-4 0 16,3 4 8-16,-3 0-8 0,4-4 8 0,-1 1-8 15,-3 0 10-15,0 2-10 0,0-2 0 0,0-3 0 0,0 11 0 16,0-11 0-16,4 0 0 0,-4 3 0 0,0 2 0 0,3-5 0 15,1-6 0-15,-1 0 0 0,1 6 0 0,3-1 0 32,-4-5-45-32,4-3-15 0,-3 3-4 0</inkml:trace>
  <inkml:trace contextRef="#ctx0" brushRef="#br0" timeOffset="19714.675">12972 6514 836 0,'0'0'24'0,"0"0"4"0,0 0-28 15,0 0 0-15,0 0 0 0,0 0 0 0,0 0 114 0,-7-3 17 0,0 3 3 0,-1 3 1 16,1 0-83-16,0 3-16 0,0-3-3 0,-3 8-1 16,-1-5-5-16,4 0-2 0,-4 6 0 0,1-6 0 15,-4 3-25-15,3 2-17 0,1 1 2 0,-4 0 1 16,3 0 22-16,-3 2 5 0,3 1 1 0,-3 6 0 16,0 2 40-16,3-5 8 0,-3 8 2 0,4-5 0 15,-1 8-52-15,4-11-12 0,0 3 0 0,4 2 0 16,-1-5 0-16,0-1 0 0,-3-2 0 0,4 3 0 15,3-7 0-15,0-5 0 0,0 0 0 0,3 3 0 16,-3-9 0-16,7 9 0 0,1-3 0 0,-8-6 0 16,14 0 32-16,0-3 3 0,-4-6 1 0,4-3 0 15,-3 0-7-15,3 1-1 0,-3-10 0 0,3 9 0 0,3-5-28 16,-2-7 0-16,-5 4 0 0,4-10 0 0,0-5 0 0,0 3 0 16,-3-7 0-16,0 1 0 0,-1 3 0 0,1-6 0 15,-4 2 0-15,3 1 0 16,1-3-17-16,-4 3-10 0,-3 0-1 0,3-3-1 15,-4 2-5-15,1 4-1 0,-4-3 0 16,-4 5 0-16,1 4 8 0,-1-3 2 0,-3 2 0 0,0 4 0 16,0 2 1-16,0-2 0 0,0 2 0 0,-4 1 0 15,1-1 6-15,-1 4 2 0,1-4 0 0,-1 7 0 0,0 2 6 0,4 3 2 16,0 6 0-16,0-5 0 0,7 11 8 16,0 0 11-16,0 0-3 0,-7 5 0 0,4 7-8 15,-1-6 0-15,1 6 0 0,3 0 0 0,-4 2 0 16,4 16-9-16,0-10 0 0,4 15 0 0,-1-8 9 15,1 2 12-15,-1-2-2 0,4 8-1 0,-3 0-9 0,-1 4 0 0,1 5 9 0,-1-3-9 16,4 3 13-16,0 0-1 0,0-6-1 0,-3 9 0 16,3-3-20-16,0-11-4 0,-3 8-1 0,3 3 0 15,0-9 49-15,-4-2 9 0,1-1 3 0,-4 3 0 16,3-8-24-16,-3 2-5 0,0-8-1 0,0-4 0 16,0 1 18-16,0 0 3 0,0-4 1 0,0-5 0 15,0-9-27-15,0 0-4 0,0 0-8 0,0 0 11 16,0 0-11-16,0 0 8 0,0 0-8 0,4 3 8 15,3-3-33-15,-4-3-7 0,5-3-2 0</inkml:trace>
  <inkml:trace contextRef="#ctx0" brushRef="#br0" timeOffset="20285.713">13077 6561 1337 0,'0'0'28'0,"-3"6"6"0,3 0-34 15,0 0 0-15,0 5 0 0,0-2 0 0,0-3 115 0,0 6 16 0,0-6 3 0,3 5 1 16,-3-5-70-16,4 6-13 0,-4-3-4 0,4 3 0 15,-4-12-31-15,7 6-6 0,3-1-2 0,-3 1 0 16,0 0 19-16,0-3 4 0,4 0 1 0,-4-6 0 16,4-6-1-16,-4-8-1 0,3 11 0 0,-3-6 0 15,0 3-45-15,0 0-9 0,0-5-1 0,4 2-1 32,-4 0-11-32,-3-8-3 0,3 8 0 0,-4 0 0 0,1 0 21 0,-1-5 4 0,1 5 1 0,-1 3 0 31,1 3-31-31,-4-11-5 0,-4 11-2 0,4-3 0 0,-3 0-10 0,-1 0-3 15,1-2 0-15,-1-1 0 0,-3 6 52 0,4 0 12 0,-4-3 0 0,-1 3 0 16,1-3 0-16,0 7 0 0,0-4 0 0,0 0 0 16,-3 6 48-16,-1 0 13 0,4 6 3 0,-4 0 0 15,1-4-52-15,3 10-12 0,0 0 0 0,-4 0 0 16,4 5 0-16,4 1 0 0,-4 3 0 0,3 8 0 16,0-8 0-16,1 14 0 0,3-3 0 0,-4 3 0 15,4-8 0-15,0 2 0 0,0-2 0 0,0 2 0 16,4-2 0-16,3-4 0 0,-3 4 0 0,3-7 0 15,0 7 0-15,-4-16 0 0,8 7 0 0,-8-3 0 16,4 2 0-16,0-5 0 0,0-3 0 0,0 3 0 16,1-6 32-16,-1 0 3 0,0-1 1 0,0 1 0 15,0 0-24-15,0 0-4 0,3-6 0 0,-3 0-8 16,1-6-28-16,2 0-12 0,1 0-2 0,-1-5-1 16,1 2-17-16,-1-3-3 0,1 6-1 0</inkml:trace>
  <inkml:trace contextRef="#ctx0" brushRef="#br0" timeOffset="21007.366">13896 5703 908 0,'0'3'38'0,"-4"5"-30"15,4 1 38-15,0 3 8 0,-3 0 2 0,3-1 0 16,0-2 0-16,-4 9 1 0,4 0 0 0,0-1 0 15,-3 1 42-15,3 8 8 0,0-2 1 0,0 2 1 16,0 4-72-16,0 2-14 0,3-3-3 0,-3 10-1 16,4-1 38-16,3 3 8 0,0 9 2 0,0-3 0 0,0-3-42 0,0 0-8 15,0 6-1-15,0-3-1 16,0-3-27-16,-3 6-4 0,3 0-2 0,-4 0 0 16,1-3 18-16,-4-3 0 0,0 0 0 0,0 1 0 15,0-1 24-15,-4-3 9 0,1-6 2 0,-1 3 0 16,1 1-26-16,-1-16-9 0,1-2 0 0,-1-4 9 15,1 1-9-15,-1-6 0 0,-3-1 0 0,4 1 0 16,-1 3 0-16,1-3 0 0,-1-1 0 0,4-11 0 16,0 0-9-16,-4 0-7 0,4-5-2 0,-3-1 0 15,3-6-56-15,0 0-11 0,0 3-3 0</inkml:trace>
  <inkml:trace contextRef="#ctx0" brushRef="#br0" timeOffset="21378.307">13670 6399 988 0,'-7'3'20'0,"7"-3"5"0,-3 6-25 0,3-6 0 0,-4 6 0 0,4-6 0 16,-4 6 68-16,4-6 9 0,0 6 2 0,0-6 0 16,0 0-3-16,0 0 0 0,0 0 0 0,4 6 0 15,0 0-12-15,3-6-4 0,3 5 0 0,-3 1 0 16,4-6-31-16,3 3-6 0,0 0-2 0,4 3 0 16,3-3-12-16,-3 3-9 0,6 0 12 0,1 0-12 0,3-6-11 0,0 6-9 15,1-1-1-15,2-5-1 0,-2 0 22 0,2 6 0 16,-6-6 0-16,0 0 0 0,-1-6 0 0,-2 6 0 15,-1 0 0-15,0 0 8 16,-4 0-31-16,-2-5-6 0,-1-1-2 0,0 6 0 16,-4-6-14-16,5 0-3 0,-1 0-1 0,-4 0 0 15,1 0-112-15,3-3-23 0</inkml:trace>
  <inkml:trace contextRef="#ctx0" brushRef="#br0" timeOffset="22016.383">14386 6543 930 0,'0'0'19'0,"-7"0"5"0,0 6-24 0,4 0 0 0,3-6 0 0,-7 0 0 15,0 6 72-15,3 0 10 0,-3 0 2 0,3 0 0 16,-3 2-12-16,4-2-3 0,-4 0 0 0,0 6 0 16,0 0-41-16,3-1-8 0,-3 4-1 0,4 3-1 15,-4-1-18-15,3-2 8 0,-3 0-8 0,3 5 0 16,1-2 0-16,-1-6 0 0,1 5 0 0,-1-2 0 15,4 3 10-15,-3-1-10 0,3-2 8 0,-4 9-8 16,1-13 16-16,3 4-1 0,-4 3-1 0,4-6 0 16,0-1 0-16,0 1 0 0,0-6 0 0,0-6 0 0,0 0 6 15,4 9 2-15,-1 3 0 0,1-1 0 16,3-5 0-16,-7-6 0 0,0 0 0 0,7 6 0 16,-4-6 0-16,4 0 0 0,4-6 0 0,-4 0 0 15,4 0-9-15,-1-8-1 0,1 2-1 0,-1 0 0 0,1-5-11 16,3-1 0-16,0 0 0 0,-3 4 0 0,-1-4 0 15,1 0-19-15,0 1 3 0,-1-4 1 16,-3 0-15-16,0-2-3 0,0-1-1 0,-3-2 0 0,-1 8 34 0,-3-5 0 16,4 11 0-16,-4 0 0 0,0 3 0 15,0 9 17-15,0 0-1 0,0 0-1 0,0 0-15 0,0 0 0 16,0 0-12-16,0 0 12 0,-7 6-8 0,0 3 8 16,3 3 0-16,-3 6 0 0,0 2 9 0,4 1 9 0,-4 5 2 0,3 1 0 31,0-4-4-31,1 1 0 0,-1-1 0 0,4 4 0 0,-3-10-3 0,3 1-1 0,0 3 0 15,0-4 0-15,0 4 2 0,3-9 0 0,1-1 0 16,-1 1 0-16,1 0-6 0,0-6-8 0,-1 2 11 0,1-2-11 16,3 0 9-16,-4 0-9 0,1 0 0 0,3 6 9 15,-4-12-19-15,4 6-4 0,0-6-1 0</inkml:trace>
  <inkml:trace contextRef="#ctx0" brushRef="#br0" timeOffset="22312.366">14686 6655 1337 0,'-3'12'28'0,"-1"-6"6"0,1 5-34 16,3-5 0-16,-4 0 0 0,0 3 0 0,4 0 98 16,0 6 13-16,-3-4 2 0,3 1 1 15,-4-3-53-15,1 6-10 0,3-1-3 0,-4-2 0 0,1 0-31 0,3 0-6 0,-4 2-2 0,4 4 0 16,0-6-9-16,0-1 0 0,0 1 0 0,4 0 0 16,-1 3 0-16,-3-9 0 0,4-1 0 0,-1 1 0 15,1 0-37 1,-4 3-3-16,3 0-1 0</inkml:trace>
  <inkml:trace contextRef="#ctx0" brushRef="#br0" timeOffset="22523.887">14542 6196 1580 0,'0'0'67'16,"-8"0"-54"0,8 0-13-16,0 0 0 0,0 0 0 0,0 0 0 15,0 0 0-15,0 0 0 0,0 0 0 0,0 0 0 16,0 0 0-16,0 0 0 0,0 0 0 0</inkml:trace>
  <inkml:trace contextRef="#ctx0" brushRef="#br0" timeOffset="22961.947">14827 5988 1120 0,'0'0'32'0,"0"0"6"0,0 0-30 0,0 0-8 0,0 0 0 0,0 11 0 16,4-5 48-16,-4 6 9 0,0-3 2 0,3 3 0 16,-3-1-13-16,4 1-2 0,-4 6-1 0,3-3 0 15,1 8-23-15,-1 1-5 0,1 2-1 0,-4 3 0 0,3-2 29 0,1 8 5 16,0-2 2-16,-1 2 0 0,1-3-29 0,-1 6-5 15,-3-2-2-15,4 2 0 0,-1-3-14 0,-3 3 0 16,4-2 0-16,-4 8 0 0,3-12 54 0,-3 3 8 16,0-5 2-16,4 2 0 15,-4-5-52-15,0-4-12 0,0-2 0 0,0-4 0 16,0 1 8-16,0 0-8 0,0-1 11 0,3-2-11 16,-3 3 0-16,0-7 0 0,4 4 0 0,-4 0 0 15,3-6 0-15,-3-9 0 0,0 0 0 0,0 0-9 16,0 0-45-16,0 0-9 0,4 0-1 0,-1-6-1 15,4 3 1-15,-3-3 0 0,3-3 0 0</inkml:trace>
  <inkml:trace contextRef="#ctx0" brushRef="#br0" timeOffset="23428.05">14986 5958 850 0,'0'0'17'0,"0"0"6"0,0 0-23 0,0 0 0 0,0 0 0 0,0 6 0 15,0 6 107-15,0 0 17 0,0-6 3 0,-4 5 1 16,4 1-52-16,-3 0-9 0,3-3-3 0,0 8 0 16,0-5 0-16,3 3 0 0,1 2 0 0,0 7 0 15,-1-6-51-15,1 8-13 0,-1-2 0 0,4 2 0 0,0 3 28 0,-3-2 2 16,-1 2 1-16,1 1 0 0,3 2 1 0,0-6 1 16,-4 10 0-16,1-7 0 0,3 9-33 0,-3-8 0 15,-1 8 0-15,1-6 0 0,-1 4 0 0,1-4 0 16,-4 3 0-16,0 3 0 15,0-11 0-15,0 2-20 0,0 1 2 0,0-7 1 16,0 4 17-16,0-4 0 0,0 4 0 0,0-4 0 0,0-2 10 16,0-4 6-16,0 1 0 0,0-6 1 0,-4 2-17 15,4-2-17-15,-3 0 3 0,3-6 1 0,0-6 21 16,0 0 4-16,0 0 0 0,0 0 1 0,0 0-13 16,0 0 0-16,0 0 0 0,0 0 0 15,0 0-48-15,0-6-13 0,3 0-3 0</inkml:trace>
  <inkml:trace contextRef="#ctx0" brushRef="#br0" timeOffset="24190.599">15208 6761 1094 0,'0'0'46'16,"-3"6"-37"-1,3-6 43-15,0 0 9 0,0 0 2 0,0 12 0 0,0-12 5 0,0 5 2 16,3 1 0-16,1 0 0 0,-1 0-25 0,4 0-5 16,-3 0 0-16,-1-6-1 0,4 0-16 15,-3 0-3-15,-4 0-1 0,0 0 0 0,11 0-10 0,-4 0-1 16,0 0-8-16,0 0 12 0,0-6-12 0,3 6 0 0,-3 0 0 0,1-6 0 16,2 0 0-16,-3 6 0 0,4-6 0 0,-4-3 0 15,3 7 0-15,1-10 0 0,0 3-12 0,-1 3 12 16,-3 0 0-16,0 0 0 0,0 0 0 0,-3 1 0 15,3-7 0-15,-4 9 0 0,4 0 0 0,-3-3 0 16,-1 0-58 0,1 3-5-16,0-3-1 0,-1-5 0 0,1 5 52 0,-4 0 12 15,3 0 0-15,-3 0 0 0,0 0 0 0,0-3 0 0,-3 3 0 16,3-5 0-16,0-1 0 0,-4 0 0 0,4-2 0 0,-3 2 0 16,-1 0 0-16,0 0 0 0,-3-5 0 0,0 8 0 15,0-3 0-15,-3 6 0 0,3-6 0 0,-4 1 0 16,4 11 48-16,0-6 13 0,-4 6 3 0,1 0 0 15,3 6-79-15,0 0-15 0,3-1-3 16,-3 1-1-16,4 6 19 0,-4 0 4 0,3 2 1 0,1 4 0 16,-1-6 10-16,0 8 0 0,4-2 0 0,-3 0 0 15,-1 5 0-15,4-2 11 0,-3 2-3 0,3-5 0 0,-4 3 1 0,4 2 0 16,0-2 0-16,-3 2 0 16,3-5 5-16,-4 2 1 0,4-2 0 0,-3 0 0 15,3-7-3-15,0 1 0 0,0 3 0 0,0-3 0 16,0-1-12-16,3 1 0 0,-3-3 0 0,4 3 0 15,-1 0 0-15,-3-7 0 0,4 7 0 0,-1-6 0 16,1 6 34-16,3-12 4 0,0 6 1 0,0-3 0 0,0 2-26 16,0-2-5-16,0 6 0 0,0-9-8 0,0 6 11 15,4-6-11-15,0 6 10 0,-4-6-10 0,0 6 0 16,0-6 0-16,-4 0 0 0,4 6 0 16,0-6-44-16,4 0-3 0,-1-6 0 0,-2 6 0 15,2 0-13-15,1 0-4 0,-1 0 0 0,1 0 0 16,-4 0 0-16,4-6 0 0,-4 0 0 0</inkml:trace>
  <inkml:trace contextRef="#ctx0" brushRef="#br0" timeOffset="37998.032">5461 3298 946 0,'0'0'20'0,"0"0"5"0,0 0 1 0,0 0 2 0,0 0-28 0,0 0 0 0,0 0 0 0,0 0 0 16,0 0 50-16,0 0 5 0,0 0 1 0,0 0 0 15,0 0 3-15,0 0 1 0,0 0 0 0,0 0 0 16,0 0-32-16,0 0-7 0,-7 6-1 0,0 5 0 16,3-5-12-16,1 0-8 0,-1 6 8 0,4 0-8 15,0-3 22-15,0 2 0 0,4 7 0 0,-4-6 0 16,3 2-22-16,1 4 8 0,-1 0-8 0,-3-7 0 0,4 7 0 15,-4-3 9-15,0 2-9 0,0 1 0 16,0-3 15-16,0 8-4 0,0-5-1 0,0 8 0 16,-4-2 4-16,4-1 1 0,0 10 0 0,0-4 0 15,0-2-1-15,0-4 0 0,0 4 0 0,4-4 0 16,-4-5 3-16,0 2 1 0,-4-8 0 0,4 0 0 16,0 0 6-16,0-1 0 0,0-11 1 0,0 0 0 15,0 0 3-15,0 0 0 0,0 0 0 0,0 0 0 16,0 0-15-16,0 0-2 0,0 0-1 0,0 0 0 15,0 0-10-15,0 0 10 0,0 0-10 0,0 0 10 16,0 0-10-16,0 0 8 0,0 0-8 0,0 0 8 16,0 0-8-16,0 0-9 0,7 0 9 0,-7 0-13 15,0 0 13-15,0 0-11 0,0 0 11 0,4 6-10 0,-4-6 10 16,4 3-13-16,-1 3 5 0,1 0 8 0,-4-6-9 16,7 0 9-16,-7 0 0 0,7 0 0 0,0 6 0 0,0-6-8 0,0 6 8 0,0-6 0 15,3 0 0-15,-2 6 0 16,-1-6-8-16,0 0 8 0,3 0 0 15,-3 5 0-15,4 1 0 0,-1-6 0 0,-2 0 0 16,-1 6 0-16,0-6-8 0,-4 0 8 16,4 0-31-16,-3 0-2 0,-1 0-1 0,4 0 0 15,-7 0-129-15,4 0-25 0,-4 0-6 0</inkml:trace>
  <inkml:trace contextRef="#ctx0" brushRef="#br0" timeOffset="38707.17">5662 3618 1212 0,'0'0'51'0,"0"0"-41"31,0 0 10-31,0 0 1 0,-3 6 1 0,3-6 0 0,0 0 11 0,0 0 3 16,0 0 0-16,0 0 0 0,0 0-17 0,3 6-3 0,1 0-1 16,-4-6 0-16,3 0 1 0,4 0 0 15,0 0 0-15,0 0 0 0,0-6-8 0,0 6 0 0,0-6-8 0,4-6 12 16,-4 12 7-16,4-6 1 15,-4 4 0-15,3 2 0 0,-3-3-20 0,7 0 0 0,-6-3 0 0,-5 6 0 16,8-6 0-16,-1 6 0 0,1-6-10 0,-1 6 10 16,-3-6 0-16,1 0 0 0,-1 6 0 0,0 0 0 15,-4 0 0 1,4-6 0-16,-3 1 0 0,-4 5 0 0,3 0 0 0,-3 0 0 0,0 0 0 16,0 0 8-16,4-6 3 0,-4 6 0 0,0 0 0 15,0 0 0-15,0-9-1 0,-4 3 0 16,4 0 0-16,-3 0 0 0,-1 0-10 0,1 0 10 15,-4 1-10-15,3 5 10 0,-6-6-10 0,2 6 8 0,-2-6-8 0,-1 6 8 16,1 0-8-16,-1 0 10 0,4 0-10 0,-4 0 10 16,-3 6-1-16,7-6 0 0,0 6 0 0,0-6 0 15,4 5 7-15,-4 1 2 0,3 0 0 0,1 0 0 16,3-6-18-16,-7 6 0 0,3 0 8 0,0 3-8 16,1 2 0-16,-1-5 0 0,1 12 0 0,-1-9 0 15,1 0 0-15,3-1 0 0,-4 4 0 0,4 0 0 16,0 0 0-16,4-4 10 0,-4 10-2 0,3-6 0 15,1 0-8-15,3-1 0 0,-4 4 0 0,5-3 0 16,-1 0 0-16,0 5 0 0,0-5-10 0,0-3 10 16,3 3 0-16,-3-1 0 0,4-5 0 0,0 6 0 15,-4-6-11-15,3 6 11 0,4 2-12 0,0-8 12 16,1 6 0-16,-1-6 0 0,-4 6 0 0,4-12 0 16,0 11-8-16,-3-11 8 0,-7 3 0 0,6-3 0 0,1 3-21 15,-1 0 2-15,4 0 1 0,-3 0 0 16,0 3-34-16,-1 0-6 0,-3 0-2 0,4 0 0 15,-4-6-25-15,7 0-6 0,-7 0-1 0</inkml:trace>
  <inkml:trace contextRef="#ctx0" brushRef="#br0" timeOffset="39738.93">7228 3568 1196 0,'-28'-11'24'0,"18"5"8"0,-1 6-32 0,0-6 0 16,1 3 0-16,3-3 0 0,-7 3 57 0,3 0 6 0,-3-3 1 0,3 0 0 15,1 0 11-15,-4 6 2 0,0-5 1 0,-1 5 0 16,5 0-30-16,-1 0-5 0,-6 0-2 0,6 0 0 15,1 0-21-15,-1 5-5 0,0-5-1 0,-3 6 0 16,7-6-14-16,-3 6 0 0,3 0 0 0,-4 0 0 16,4 0 0-16,3 3 0 0,1-3 0 0,-1 5 0 15,-3 1-12-15,4 0 12 0,3-3-12 0,0 8 12 16,0 1-9-16,0 0 9 0,0 2 0 0,3-2-9 16,-3-1 9-16,0 1 0 0,7 3 0 0,-7-4 0 0,0-5 0 15,0 0 0-15,4 2 10 0,-1-2-10 16,1-6 10-16,-4 0-10 0,0-6 10 0,0 0-10 0,0 0 8 0,0 0-8 15,0 0 0-15,0 0 0 16,7 6 0-16,0-12 0 0,0 6 0 0,0-6 0 16,0 6 0-16,0-6 0 0,0 0 0 0,0 0 0 15,0-8 9-15,0 8-9 0,1-6 8 0,-1-6-8 0,0 7 0 0,0-7 0 16,0 3 8-16,3-2-8 16,-6 5 0-16,-1-6 0 0,-3 10 0 0,4-4 0 15,-4 0 0-15,0 6-12 0,0-12 4 0,0 13 8 0,0-4-9 16,-4 9 9-16,4 0 0 0,0 0 0 0,0 0-11 0,0 0 11 0,0 0-10 15,0 0 10 1,0 0-16-16,0 0 2 0,0 3 1 0,0 8 0 16,0 7 13-16,0 0-11 0,0-4 11 0,4 10-10 15,-1 0 10-15,4-4 0 0,-3 4 0 0,0-1 0 0,3 4 9 0,0 2 4 16,0-8 1-16,0 8 0 0,0-6-14 0,0-2 0 16,-4-3 0-16,4 5 0 0,1-5 0 0,-5 2 0 0,1-2 0 0,-1 0 0 15,1 2 10-15,-1 4-10 0,-3-7 10 0,4 4-10 16,-4-9 0-16,0 11 8 0,0-8-8 0,0 3 0 15,0-7 8-15,0 1 0 0,-4 0-8 0,4 3 12 16,-3-4-12-16,-1-5 11 0,1 6-11 0,-1-6 10 16,1 3-10-16,-5-3 12 0,8-6-12 0,-3 5 12 15,3-5-4-15,-7 6-8 0,0-6 12 0,-4 6-4 16,4-6-8-16,4 0 0 0,-4 0 0 0,0-6 0 16,-4 6 0-16,4-8 8 0,0 2-8 0,-7-6 0 15,3 6 0-15,1-6 0 0,-1 6 0 0,4-5 0 16,-4-4 0-16,4 9-12 0,-3-6 4 0,3 1 8 15,0-1-32-15,0 6 0 0,0-9 1 0,-1 9 0 16,5-5-21-16,-1-7-4 0,1 6 0 0,-1 3-1 16,-3 0-35-16,7 1-8 0,0 2 0 0</inkml:trace>
  <inkml:trace contextRef="#ctx0" brushRef="#br0" timeOffset="40394.641">7281 3580 1190 0,'0'6'33'0,"0"3"9"0,0 0-34 0,0-1-8 0,4 10 0 0,-4-6 0 15,0 0 53-15,3 2 9 0,-3 4 2 0,0-6 0 16,0 11-8-16,-3-8 0 0,3 14-1 0,-4-11 0 16,4 2-31-16,0 4-5 0,0-6-2 0,0 2 0 15,0-8-17-15,0 6 10 0,0-7-10 0,4 1 8 16,-4-3 0-16,3 3 0 0,-3-6 0 0,0 5 0 16,0-11-8-16,0 0 0 0,0 0 0 0,0 0 0 15,0 0 44-15,0 0 6 0,0 0 2 0,0 0 0 16,0-6 0-16,0 1 0 0,-3-1 0 0,-1-6 0 15,4 0-39-15,0 3-13 0,0-8 9 0,0 5-9 16,0-6 0-16,0 4 0 0,-3-4 0 0,-4 0 0 16,3-2 0-16,1 2 0 0,3-5 0 0,-4 2 0 15,1 3 0-15,-1 1 0 0,4-1 0 0,-3-2 0 0,3 8 0 16,0 0 0-16,3-6 0 0,-3 7 0 0,4 2 0 0,-1 3 0 0,1 0 0 16,-1-6 0-16,1 6-15 0,6 1 5 0,-10-1 1 15,4 0 0-15,-1 0 9 0,-3 6 0 0,0-6 0 0,0 6 0 16,7-3 0-16,0-3 0 0,1 0 0 0,-1 6 0 31,3 0-31-31,1 0-7 0,-1 0-2 0,4 6 0 0,1 0 13 0,2-3 3 0,-3 6 0 0,4 0 0 16,0 2-32-1,3 7-7-15,-4-6-1 0,5 2 0 0,-5 4-36 0,4-6-8 16,-3 0-2-16</inkml:trace>
  <inkml:trace contextRef="#ctx0" brushRef="#br0" timeOffset="41046.817">7786 3642 1220 0,'0'0'27'0,"0"0"5"0,-4 0 2 0,-6 0 0 0,10 0-34 15,-4 0 0-15,-3-6 0 0,0 6 0 0,4-6 82 0,-5 0 10 0,1 6 1 0,0-6 1 16,0 0-58-16,0 6-11 0,-3 0-2 0,-1-6-1 16,4 4-12-16,0 2-2 0,-4 0-8 0,4 2 12 15,0 4-2-15,4-6-1 0,-11 12 0 0,7-6 0 16,3 6-9-16,-3-6-12 0,0 5 2 0,3 10 1 15,1-9 9-15,-1 0-8 0,1 5 8 0,-1-2-8 16,1-3 8-16,3 5 0 0,0 1 0 0,0-3 0 16,0-4 0-16,0 7 0 0,0-6 8 0,0-3-8 15,3 8 12-15,-3-5-3 0,0-6 0 0,4 6 0 16,-1-1-9-16,1-2 0 0,-1 3 0 0,1-6 0 16,-1 0 0-16,-3 0 0 0,0-6 0 0,4 11 0 15,3-11 0-15,-7 0 0 0,0 0 0 0,0 0 0 16,7 0 8-16,-3 0 0 0,-1-6 0 0,8 1 0 0,-8-7 4 15,4 6 0-15,-3-6 0 0,-1 3 0 0,1-8-4 0,-1-1 0 16,1-5 0-16,3 8 0 0,-3-9 0 0,-1 1 0 16,1 8 0-16,-1-8 0 0,1 2-8 0,-1 3 0 15,-3 7 0-15,-3-1 0 0,3 0 0 0,0-3-12 16,-4 10 4-16,1-1 8 16,3 0-30-16,0 6 2 0,0 0 0 0,-4-6 0 15,4 6 9-15,0 0 3 0,0 0 0 0,0 0 0 0,0 0 6 0,-7 0 2 16,7 0 0-16,-3 6 0 0,-1 0 8 15,0 0 0-15,1 8 0 0,-1-2-8 0,4 0 8 0,0 5 0 16,4-2 0-16,-1 3-8 0,1-1 8 0,3 7 0 16,-3-9 0-16,-1 8 0 0,4-5 0 0,0 2 0 15,0-2 0-15,0 0 0 0,0 2 0 0,0-2 0 0,4-6 0 0,0 5 0 16,-4-8 0-16,0 0 0 16,3 0 0-16,-6 2 0 0,3-5 0 0,-4 0-13 0,4 0 3 0,0-6-458 15,1 0-92-15</inkml:trace>
  <inkml:trace contextRef="#ctx0" brushRef="#br0" timeOffset="41656.109">7913 3789 925 0,'0'0'26'0,"0"0"6"0,0 0-32 0,0 0 0 15,0 0 0-15,0 0 0 0,0 0 62 0,0 0 6 16,0 9 0-16,0-9 1 0,0 0-17 0,0 5-3 15,0-5-1-15,0 12 0 0,0-6-13 0,3 0-3 16,-3 0-1-16,0 0 0 0,4 0-17 0,-4 8-3 16,3-8-1-16,-3 0 0 0,4 0-10 0,-4 6 8 0,0-6-8 0,0-1 8 15,3 1-8-15,-3-6 10 0,0 0-10 0,4 6 10 16,-4-6 0-16,0 0 0 0,0 0 0 0,0 0 0 16,4 6-10-16,-4-6 10 0,0 0-10 0,0 0 10 15,0 0 0-15,0 0 0 0,0 0 0 0,0 0 0 16,0 0-1-16,0-6 0 0,0 0 0 0,3-5 0 15,-3 5-9-15,4-6 8 0,-4 6-8 0,0-6 8 16,0-2-8-16,0 2 8 0,0 6-8 0,0-6 8 16,-4-5 5-16,4 5 1 0,0 3 0 15,0-3 0-15,0 0 9 0,0 1 1 0,0 5 1 0,0-6 0 16,4 3-15-16,-1 3-10 0,1-5 12 0,-1 5-12 16,8 6 0-16,-4-6 0 0,0 6 0 0,0-6 0 15,3 6-10-15,5 6 10 0,-5-6-10 0,1 6 10 16,3 0-9-16,-4 0 9 0,-3 5-8 0,4 1 8 15,0-3 0-15,-4 8 0 0,3-5 0 0,-3 0 0 0,0 0 0 16,-3 2 0-16,3-2 0 0,-3 0 0 0,-1-6 0 0,1 0 0 16,-4-6 0-16,0 0 0 0,3 6 0 0,-3-6 0 15,0 0-11-15,0 0 11 16,0 0-43-16,0 0-2 0,0 0-1 0,0 0 0 16,0 0-102-16,0 0-20 0</inkml:trace>
  <inkml:trace contextRef="#ctx0" brushRef="#br0" timeOffset="42413.423">8495 3680 1321 0,'0'0'28'0,"0"0"7"0,0 0 1 0,0 0 2 0,0 0-30 0,-7 6-8 0,0 0 0 0,0 0 0 16,0-6 58-16,7 0 10 0,-7 6 3 0,0-6 0 16,0 5-15-16,-1-5-2 0,1 6-1 0,0 0 0 0,4-3-27 0,-8 0-6 15,4 0 0-15,-3 3-1 16,-1 0-7-16,7 0 0 0,1-1-1 0,-1 13 0 15,1-12-11-15,-4 3 0 0,3 3 0 0,1 5 8 16,-1-5-8-16,4 0 0 0,0 8 0 0,4-8 0 16,-1 0 0-16,-3 5 8 0,7-5-8 0,-3 3 8 15,-1-3-8-15,4-1 0 0,-3 1 0 0,3-6 0 16,0 3 0-16,-3-3 0 0,-4-6 0 0,0 0 0 16,10 6 0-16,-3 5 0 0,4-11 0 0,-11 0 0 15,10 0 0-15,-2 0 0 0,-1-11 11 0,0 11-11 16,3-9 13-16,-3 0-3 0,-3 6-1 0,3-9 0 15,-4 1 11-15,1-1 3 0,-1-3 0 0,1 3 0 16,-1-5-23-16,-3-7-12 0,4 4 2 0,-4-4 0 16,0-5 10-16,0 2 0 0,0-2 8 0,0-3-8 0,-4 2 8 15,4-8-8-15,-3 3 10 0,-1 2-10 0,1-5 8 16,-4 3-8-16,0-9 0 0,0 11 9 0,3 4-9 16,-6-12 0-16,3 3 0 0,0-1 0 0,-1-2 0 0,-2 15 0 15,3-4 0-15,0-2 0 0,0 8 0 0,0 4 0 0,-4 2-10 16,4-5 10-16,-4 2-16 0,8 9 4 0,-4 1 0 0,0-1 0 15,3 6 12-15,1 6 0 16,-1-6 0-16,4 6 0 0,0 0 0 0,0 0 0 0,0 0 0 0,-3 0 0 16,-1 6 0-16,1 0-9 0,3 0 9 0,-4 6 0 15,4-1-9-15,0-2 9 0,4 3-10 0,-4 11 10 16,0-11 0-16,7 15-9 0,-4-4 9 0,1 7 0 16,-1 8 0-16,1-9-8 0,-1 9 8 0,1 1 0 15,-1-4 0-15,1 3 0 0,-1-3 0 0,1 4 0 16,3-1 0-16,-3 0 0 0,-1-3 0 0,4 3 0 15,-3 4 0-15,-4-4 0 0,3-3 0 0,1-3 0 16,-1 1 0-16,4-4 0 0,-3-5 0 0,3-4 8 0,0-2-8 16,-4 0 0-16,5-4-8 0,-5-5 8 0,1 0 0 0,-1-3 0 15,1 0 0-15,3 0-8 16,-7-6-20-16,0 0-3 0,0 0-1 0,0 0 0 16,0 0-61-16,0 0-13 0,10-6-2 0</inkml:trace>
  <inkml:trace contextRef="#ctx0" brushRef="#br0" timeOffset="43626.093">8950 3562 914 0,'0'0'25'0,"0"0"7"0,0 0-32 0,0 0 0 0,0 0 0 16,0 0 0-16,-7-5 52 0,7 5 4 0,0 0 1 0,0 0 0 16,0 0-30-16,-4 5-7 0,1 1 0 0,-1 6-1 15,4-6-6-15,0 3-1 0,0 0 0 0,0 5 0 16,0-2 8-16,4 0 2 0,-4 0 0 0,3 2 0 15,1 4 6-15,-1 0 2 0,1 2 0 0,0-2 0 16,-1 5-14-16,1-11-2 0,3 9-1 0,-4-4 0 16,1 1 2-16,-1-3 0 0,1 8 0 0,-4-11 0 15,3 0 6-15,-3 2 2 0,4-8 0 0,-4 0 0 16,0-6-12-16,0 0-3 0,0 0 0 0,0 0 0 16,0 0 1-16,0 0 0 0,0 0 0 0,0 0 0 15,0 0-9-15,0 0 10 0,0-3-10 0,0-6 10 16,0 6-10-16,0-8 0 0,0-1 0 0,0 0 0 15,0-9 0-15,-4 10 0 0,4-7 0 0,0 0 0 16,0-2 0-16,0-4 0 0,0 1 0 0,4 2 0 16,-4 4 0-16,3-7 0 0,-3 4 0 0,4 8 0 15,-1-6 0-15,-3 0 0 0,4 4 0 0,-4 2 0 16,3 0-9-16,1 6 9 0,-1 1 0 0,1 5 0 0,-4 0-12 16,4 0 12-16,3 5-12 0,-4 1 12 0,4 0-12 15,-3 6 4-15,3 3 8 0,0-4-13 0,0 13 13 16,-4-6 0-16,1 2 0 0,3 4 0 0,0-1 0 15,4-2 0-15,-4 8 0 0,0-11 0 0,0 8 0 0,-4-8 0 0,4-3 0 16,-3 8 10-16,-4-11-2 0,3 0-8 0,1-1 12 16,-4-8-4-16,0-3 10 0,0 0 2 0,0 0 0 15,0 0 0-15,0-3 15 0,-4-8 3 16,-3-1 1-16,4-6 0 0,-1-2-21 0,-3 2-4 16,4-6-1-16,-1 4 0 0,1 2-13 0,-1-5 0 15,1 5 0-15,-1-2 0 0,1 8 0 0,3-6 0 16,0 0 0-16,-4 10 0 0,8-4 0 0,-4 6 0 0,0 0-11 0,0-6 11 15,0 4-18-15,0 2 4 0,0 0 1 0,0 6 0 16,3-6-3-16,1 6-1 0,3-6 0 0,-7 6 0 16,3 0 6-16,4 0 2 0,-3 0 0 0,3 0 0 15,3 0-2-15,1 6 0 0,0-6 0 0,-1 6 0 16,1 3 11-16,-4 2 0 0,3 1 0 0,1 0 0 16,-4 6 0-16,7 8 0 0,-3-8 0 0,-1 8 0 15,-3-2 0-15,4-1 11 0,0-2-3 0,-4 2 0 16,0 1 0-16,0-4-8 0,-4-2 12 0,1 0-4 15,-1-1-8-15,1-2 0 0,3-3 0 0,-4 5 8 16,1-11-8-16,-4-6 0 0,0 0-12 0,0 0 12 16,0 0-47-16,0 0-1 0,0 0-1 0,0 0 0 15,0 0-20-15,10-6-4 0,-2 6-1 0</inkml:trace>
  <inkml:trace contextRef="#ctx0" brushRef="#br0" timeOffset="44241.547">9539 3686 1184 0,'0'0'26'0,"0"0"6"0,0 0 0 0,-7 6 1 0,4 0-33 16,-1 0 0-16,0-1 0 0,-3 7 0 0,4-6 70 0,-1 3 7 0,1-3 2 0,-1 0 0 15,1-1-27-15,-1 7-6 0,4-6-1 0,0 0 0 16,0 0-18-16,0 0-4 0,0-6-1 0,0 9 0 0,0-9-10 16,0 5-3-16,0-5 0 0,4 12 0 0,3-12-9 0,0 6 10 15,0 0-10-15,0-6 10 0,0 6-1 0,0-6 0 16,4 0 0-16,-1 0 0 0,1 0 0 0,-1 0 0 16,5 0 0-16,-5-6 0 0,4 6-9 15,0-6 0-15,0 0 0 0,1 6 8 0,2-12-8 16,-3 7 10-16,0-4-10 0,1 3 10 0,-5 0-10 15,1-6 0-15,-1 0 0 0,-3 7 0 0,0-1 0 16,0 0-9-16,-3-6 9 0,0 9-13 16,-4-9 13-16,0 7-9 0,3-1 9 0,-6 0-8 0,-1 6 0 0,-3-6 0 15,3 0 0-15,-3 0 0 0,-3-6 8 0,3 6 0 16,-4 4 0-16,1-4 8 0,-1 6-8 0,-3-6 0 16,3 0 0-16,-3 6 0 0,4-6-20 0,-5 6 0 15,1 0 1-15,0 0 0 0,4 0 19 0,3 0 0 0,-4 0 0 16,4 6 0-16,0 0-10 0,0 0 2 0,3 0 0 0,1-1 0 15,-1 10 8-15,4-3 0 0,-3 0 0 0,-1-1 0 16,4 4 0-16,0-3 0 0,4 5 0 0,-4 1-8 16,3-6 8-16,1 3 0 0,-4 2 0 0,3-5 0 15,4 0 0-15,-3 8 8 0,3-8-8 0,0 0 0 16,0 0 0-16,0 5 0 0,0-8 0 0,0 3 0 16,0 0 0-16,-3-1 0 0,3-5 0 0,0 3 0 15,-4-3 0-15,5-3 0 0,-1 6 0 0,-7-9 0 16,10 0 0-16,1 6 0 0,-1-1 0 0,1-5 0 15,3 0 0-15,0 0 0 0,4 0-9 0,-4-5 9 32,7-1-95-32,-3 6-14 0,-1 0-3 0</inkml:trace>
  <inkml:trace contextRef="#ctx0" brushRef="#br0" timeOffset="44599.835">9730 3445 1090 0,'0'0'24'0,"0"0"4"0,0 0 2 0,-7 6 2 0,-4-6-32 0,11 0 0 0,0 0 0 0,0 0 0 16,-7 0 102-16,7 0 14 0,0 0 4 0,0 0 0 15,0 0-51-15,0 0-9 0,0 0-3 0,0 0 0 16,0-6-1-16,-4 0-1 0,8 0 0 0,-4 0 0 16,3-3-43-16,1 1-12 0,7 5 0 0,-1-9 8 15,4 6-8-15,-3-6-8 0,-1 6 8 0,1 0-12 16,0-2-9-16,-1 2-3 0,1 0 0 0,-1-6 0 15,-3 6-54-15,4 0-11 16,-4-5-3-16,0 5-393 0,0-6-79 0</inkml:trace>
  <inkml:trace contextRef="#ctx0" brushRef="#br0" timeOffset="45553.764">10192 3562 1482 0,'-25'12'31'0,"14"-6"6"0,1 0-29 0,-4 0-8 0,3-3 0 0,-3 3 0 16,0 5 28-16,0 1 4 0,3-6 0 0,1 6 1 16,-4-6 6-16,3 2 1 0,4 4 0 0,0 0 0 15,0-6-29-15,0 6-11 0,0-1 8 0,3 4-8 16,4 3 0-16,-3-7 0 0,3 7-9 0,3 0 9 15,-3-4 0-15,4 4 0 0,-1 0 0 0,1 2 0 16,-1-8-13-16,4 6 4 0,-3-1 1 0,-1-8 0 16,4 3 8-16,-3 0 0 0,3-6 0 0,-3 5 0 15,3-5 0-15,0 0 0 0,0-6 0 0,0 0 0 16,0 0 0-16,0 0 0 0,0 0 0 0,0-6 0 16,0 0 12-16,-3-5 5 0,-1-7 1 0,1 0 0 15,-1-2-2-15,-3-4 0 0,0-2 0 0,0 2 0 16,-3-14-3-16,3 3-1 0,-4-3 0 0,1-4 0 0,3 10-3 15,0-3-1-15,0 2 0 0,0 1 0 16,-4-3 13-16,4-3 3 0,-3 2 0 0,-1 4 0 16,0-9 6-16,1 3 2 0,-1-1 0 0,4-2 0 15,4 9-32-15,-1 2 0 0,1 4 0 0,0 8 0 0,3-2 0 16,-4 2 0-16,4 6 0 0,-3 1 0 0,-1-1 0 0,-3 6 0 16,0-3 0-16,0 9 0 0,0 0 0 0,0 0-10 0,0 0 10 0,0 0-12 15,0 0 0-15,0 0 0 0,0 0 0 0,0 0 0 16,0 0 12-16,0 0-10 0,0 0 10 0,0 0-10 15,0 0 10-15,0 0 0 0,-3 3-9 0,-4 0 9 16,3 6 0-16,1-3 0 0,-1 0 0 16,1 5 0-16,3 1 0 0,-4 0 0 15,4 3 0-15,-4-4 0 0,4 13 0 0,0-4 0 16,0 10 0-16,0-1 0 0,0 4 0 0,4-1 0 0,0 3 0 16,-1-2 0-16,1 2 0 0,-1-3 0 0,1 3 0 0,-1 4 8 15,-3-4-8-15,4 9 0 0,-1-12 0 0,1 10 0 16,-1-4 0-16,1 6 0 0,-1-9 0 0,1-3 0 15,-1 4 0-15,1-10 0 0,-1-2 0 0,1-4 0 16,0-2 0-16,-1 0 0 0,-3-1 0 0,4-11 8 16,-4 3-8-16,3-3 0 0,-3-6 0 0,0 0 0 15,4 6 0-15,-4-6 0 0,0 0 0 0,0 0 8 16,0 0-8-16,0 0 0 0,0 0 0 0,0 0-11 16,0 0-23-16,7 6-5 0,-7-6-1 0,7 5 0 15,-4-10-147-15,4-1-29 0</inkml:trace>
  <inkml:trace contextRef="#ctx0" brushRef="#br0" timeOffset="46123.4">10389 3709 1544 0,'0'0'34'0,"0"0"7"0,-3 6 2 0,3-6 0 0,-4 9-35 0,1-3-8 0,3-6 0 0,3 6 0 16,-3-6 10-16,0 6 0 0,4 0 0 0,-4-6 0 0,7 5 18 0,-4 1 3 15,4 0 1-15,0-6 0 0,1 6-20 0,2-6-3 16,4 0-1-16,-3 0 0 0,-1-6 9 0,1 6 2 16,0 0 0-16,-1-6 0 0,-3 0-19 0,4 6 0 15,3-5 0-15,-4-1 0 0,1 0 0 0,0 0 0 16,-1 0 0-16,1 3 0 0,-4-9 0 0,3 7 0 16,-3-1 0-16,-3 0 0 15,0 0-16-15,-1 0-9 0,1 0-3 16,-1-6 0-16,-6 4 15 0,-1 2 2 0,1 0 1 0,-5 0 0 0,1-6 10 0,0 12-12 15,-3-12 12-15,-1 4-12 16,1 5 4-16,-4-3 0 0,3 6 0 0,-3-3 0 16,0 3 8-16,0 0-8 0,-4 0 8 0,4 3-8 15,0 0 0-15,0 3 0 0,0 2 0 0,3 4 0 16,4 0 8-16,0 0 0 0,0-1 0 0,3 10 0 0,1-3 0 0,6-1 0 16,-3 4 0-16,4-4 0 0,-1 1 0 0,1 0 0 0,3-4 0 15,0 4 0-15,0 0 0 0,-3-7 0 0,6 4 0 16,-3 3 0-16,0-6 0 0,4 2 11 0,-1-2-3 0,1 0 0 15,0 0-8-15,-1-1 8 0,1-5-8 0,3 0 8 16,0-6-8-16,-3 6 0 0,3-3 0 0,3-3 0 16,-3 0-22-16,4 0 0 0,3-6 0 0</inkml:trace>
  <inkml:trace contextRef="#ctx0" brushRef="#br0" timeOffset="46907.308">11028 3507 629 0,'0'0'12'0,"-4"5"6"0,1 1-18 0,-1 6 0 0,1-9 0 0,3 0 0 16,-4 3 67-16,1-3 9 0,3 3 3 0,-4 5 0 16,4-11 9-16,0 6 1 0,-3 0 1 0,3 0 0 15,0 0-32-15,0 3-6 0,0-9-2 0,0 6 0 16,0-1-10-16,0 1-1 0,0-6-1 0,0 12 0 0,3-6 1 0,-3-6 0 15,0 12 0-15,0-12 0 0,0 0-2 0,0 6 0 16,0-6 0-16,0 0 0 0,0 0-13 0,0 0-4 16,0 0 0-16,0 0 0 0,0 0 19 0,0 0 3 15,0 0 1-15,-3-6 0 0,-1-6-30 0,1 6-5 16,3 6-8-16,-4 0 11 0,1-12-11 0,-1 6 0 16,0 4 0-16,4 2 8 0,-3-6-8 0,3 6 10 15,-7-3-10-15,3 0 10 0,-3-3-10 0,7 6 0 16,0 0-10-16,-3 0 10 0,-4-6 0 0,3 6 0 0,1-12 0 0,3 12 0 31,-4 0-28-31,4 0 1 0,-3 0 0 0,-4-6 0 0,7 6 6 16,0 0 1-16,0 0 0 0,-4 6 0 15,0 6 6-15,1-6 2 0,-1 0 0 0,1 3 0 0,-1 2 2 0,4 7 1 16,0-6 0-16,0 8 0 0,0 4 9 0,0-1-8 0,4-2 8 0,-1 2-8 16,1 1 8-16,-1-3 11 0,1 2-3 0,-4 1 0 15,4-4-8-15,-4-2 10 0,3-1-10 0,-3-5 10 16,4 3-2-16,-4 3 0 0,3-7 0 0,1 1 0 15,-1-6-8-15,1 0 0 0,-4-6 0 0,3 9 8 16,-3-9-8-16,4 11 12 0,-1-11-12 0,1 0 12 16,3 6-12-16,0-12 0 0,4 6 0 0,-4 0 0 15,3-11-17-15,1 5-6 0,3 0-1 0,0-3 0 16,0 3-39 0,0-11-8-16,0 11-1 0,-7-6-660 0</inkml:trace>
  <inkml:trace contextRef="#ctx0" brushRef="#br0" timeOffset="47223.466">11314 3654 1206 0,'0'0'26'0,"0"0"6"0,0 0 0 0,-4 5 3 0,4 4-35 0,0 3 0 0,0-6 0 0,-3 6 0 16,3-6 59-16,0 11 5 0,0-11 0 0,0 9 1 15,-4-4-16-15,4 7-3 0,0-6-1 0,0 3 0 16,4 2-21-16,-1-5-4 0,1 0 0 0,-4-1-1 16,3 4-8-16,-3-3-2 0,4 0 0 0,-1-6 0 15,-3 5-9-15,0-11 10 0,0 0-10 0,4 3 10 16,-4-3-19-16,0 0-4 0,0 0-1 0,0 0 0 31,3 3-60-31,-3-3-12 0,0 0-2 0,0 0-566 0</inkml:trace>
  <inkml:trace contextRef="#ctx0" brushRef="#br0" timeOffset="47457.73">11215 3148 1443 0,'0'0'32'0,"0"0"6"0,0 0 2 16,0 12 0-16,0-9-32 0,0 8-8 0,0-5 0 0,0 6 0 0,0 6-12 0,0-7-5 15,0-5-1-15,0 3-606 0</inkml:trace>
  <inkml:trace contextRef="#ctx0" brushRef="#br0" timeOffset="48135.993">11525 3630 1384 0,'-3'18'39'0,"-1"2"9"0,4-2-38 0,-3-6-10 0,3-1 0 0,-4 4 0 16,4-3 44-16,0 0 6 0,0 5 2 0,-3-5 0 15,3 0-12-15,0 2-1 0,-4-2-1 0,1 0 0 16,3-6-10-16,-4 6-1 0,4-12-1 0,0 5 0 16,0-5-6-16,-3 15 0 0,3-15-1 0,-4 6 0 15,4-6-9-15,0 0-2 0,0 0 0 0,0 0 0 16,0 0-8-16,0 0 10 0,0 0-10 0,0 0 10 15,0 0-10-15,0 0 8 0,0 0-8 0,0 0 8 16,0 0 0-16,0 0 0 0,0 0 0 0,0 0 0 16,0 0 0-16,0 0 0 0,0 0 0 0,0 0 0 15,0 0-8-15,0 0 12 0,-4-6-12 0,1 0 12 0,-1-3-12 16,1-2 10-16,-1-1-10 0,1 0 10 16,3-5-10-16,-4 5 10 0,4-3-10 0,-3-3 10 0,3 7-10 15,0-7 0-15,0 3 0 0,3-2 0 16,-3 5 0-16,4 0 0 0,-1 0-9 0,4 10 9 15,0-10-10-15,1 6 2 0,-1 0 0 0,3 0 0 16,1 0 0-16,-1 0 0 0,1 6 0 0,-1 0 0 0,1 0-11 0,-4 0-1 0,4 6-1 16,-4 0 0-16,3 0 2 0,1 0 1 0,-1 0 0 0,5 6 0 15,-5-4 18-15,1 10-12 0,-1-6 12 16,1 5-10-16,0-2 10 0,-4 3 0 0,0-7 0 0,0 13 0 16,0-12 0-16,0 2 0 0,0 10 0 0,0-12 0 15,-4-1 0-15,1 4 0 0,3-3 0 0,-3 0 0 16,-1-1 0-16,1-2 0 0,-1 0 0 0,1 0 0 15,-1-3 0-15,1 0 8 0,-1 0-8 0,1 5 0 16,-1-5 0-16,-3-6-16 0,0 0 2 0,0 0 1 16,0 0-54-16,4 0-10 0,-4 0-3 0,3 6 0 15,-3-6-119-15,0 0-24 0</inkml:trace>
  <inkml:trace contextRef="#ctx0" brushRef="#br0" timeOffset="72966.862">16468 6837 619 0,'0'0'17'0,"0"0"5"16,0 0-22-16,0 0 0 0,0 0 0 0,0 0 0 15,0 0 51-15,0 0 5 0,0 0 2 0,0 0 0 16,0 0 18-16,0 0 3 0,0 0 1 0,0 0 0 16,0 0-11-16,0 0-1 0,0 0-1 0,0 0 0 15,0 0-49-15,0 0-10 0,0 0-8 0,0 0 12 16,0 0-3-16,0 0 0 0,3 6 0 0,-3-6 0 16,0 0-1-16,0 0 0 0,0 0 0 0,0 0 0 15,0 0 0-15,0 0 0 0,0 0 0 0,0 0 0 16,0 0 20-16,0 0 4 0,0 0 1 0,0 0 0 15,0 0-22-15,0 0-11 0,0 0 10 0,0 0-10 16,0 0 15-16,0 0-3 0,0 0-1 0,0 0 0 16,-3 9-11-16,3-9 12 0,-4 6-12 0,4-6 12 0,4 6-12 0,-4-6 0 0,3 6 0 15,1 0 0-15,-1-6 0 0,1 5 0 0,-4-5 0 0,3 6 0 16,1-3 0-16,3 3 0 0,-4-3 0 0,8 0 0 16,-4 0 14-16,0-3-2 0,0 0-1 0,0 0 0 15,0 0 5-15,0 3 0 0,0-3 1 0,0 0 0 16,1 0-1-16,-1-3 0 0,3-3 0 0,-3 3 0 15,0-3-3-15,0 3-1 0,0-3 0 0,0-5 0 16,0 5-1-16,1 0-1 0,-1-6 0 0,-4 3 0 16,4 3-10-16,-3-2 12 0,-1-1-12 0,1-3 12 15,-1 6-12-15,-3-9 0 0,4 7 0 0,-1-7 0 16,-3 3 0-16,4 0 0 0,-4-2 0 0,0 2-11 16,0 3-2-16,-4 6-1 0,4-9 0 0,-3 7 0 15,-1-1-2-15,1 0 0 0,3 6 0 0,-7 0 0 16,0-6 0-16,7 6 0 0,-7 0 0 0,0 0 0 15,-1 6 3-15,-2-6 0 0,3 6 0 0,-4 5 0 16,1 1 13-16,-1-6 0 0,-3 9 0 0,3 2 0 16,-3-5 0-16,0 3 0 0,4 0 0 0,-5-1 10 15,5 4-10-15,-4-6 0 0,3-1 0 0,1-2 0 16,-1 3 0-16,0 0 0 0,4 0 0 0,-3-1 0 16,3-2 0-16,0 15 0 0,-4-7 0 0,4-2-11 15,0-3 11-15,0 0 0 0,0-12 0 0,7 0 0 16,-7 5 0-16,3 7 0 0,1 6 8 0,3-9-8 0,-4 2 0 15,4 7 0-15,4-6 0 0,-1 2-8 0,4-2 16 16,0 6 3-16,0-6 1 0,4-1 0 0,3 1 5 16,-3 3 2-16,3-3 0 0,0-1 0 0,0-5-19 15,0 6 0-15,0-6 0 0,4 0 0 0,0 3 8 0,-4-4-8 16,3-5 0-16,-3 6 0 0,1 0 0 0,-1-6 8 0,-4-6-8 0,4 6 0 16,0 0 8-16,-3-6-8 0,0 1 0 0,3-4 0 15,0 0-12-15,0 0-8 0,-3-3-3 0,3-5 0 16,0-1-24-16,3 3-5 15,-2 4 0-15,-1-7-1 16,-4 3-107-16,4 4-22 0</inkml:trace>
  <inkml:trace contextRef="#ctx0" brushRef="#br0" timeOffset="73538.2">17078 6740 1134 0,'0'-6'32'0,"0"-8"8"15,0 5-32-15,0 0-8 0,0 3 0 0,0 0 0 16,-4 0 64-16,4 1 12 0,-3-1 3 0,3 6 0 15,-4-6-27-15,4 6-4 0,0 0-2 0,-10 0 0 16,3 0-33-16,0 0-13 0,0 0 11 0,-4 0-11 16,4 6 0-16,0 5 0 0,0 1 0 0,0-3 0 0,-4 0 0 0,4 6 14 0,0-4-4 0,-3 1-1 15,2-3-9-15,-2 6 0 0,3-1-12 0,0-2 12 16,0 0 0-16,3-3 0 0,4-1 0 16,-3 1 0-16,-1-6 0 0,4-3 8 0,-3 9 2 0,3-9 0 15,0 6 3-15,0-6 1 0,3 6 0 0,1 0 0 16,-4 0 20-16,3-1 4 0,-3-5 1 0,0 0 0 15,7 6-24-15,-7-6-5 0,4 0-1 0,3 0 0 16,0 0 10-16,-4 0 1 0,4 0 1 0,1 0 0 16,-1 0-9-16,-4 3-1 0,4-3-1 0,0 0 0 15,0 3-10-15,0 0 0 16,0 0 0-16,0 0 8 0,1 0-8 0,-1 0 0 0,0 3 0 0,0 0 0 16,0 0 0-16,0-1 0 0,-4 7-9 0,1-6 9 15,3 9-10-15,-4-3 2 0,1 5 0 0,0 1 0 16,-1-6 8-16,-3 8-13 0,0-8 5 0,0 6 8 15,0-4 0-15,0 4 0 0,0 0 0 0,0-7 0 16,0 7 0-16,-3-3 0 0,-1-4 0 0,0 1 0 0,1 0 0 16,-1-3 0-16,1 2 0 0,-1-5 0 15,-3 0 0-15,0-6 12 0,4 0-12 0,-8 6 12 16,4-12-12-16,-4 6-16 0,1-12 4 0,-4 4 1 16,0-4-60-16,0 0-12 0,-1-6-2 0</inkml:trace>
  <inkml:trace contextRef="#ctx0" brushRef="#br0" timeOffset="74077.272">17413 5999 1159 0,'0'0'48'16,"0"0"-38"0,0 0 10-16,0 0 1 0,0 0 1 0,0 0 0 15,-3 6 34-15,3 0 6 0,-4 6 2 0,1-3 0 16,3 3-18-16,-4-1-3 0,4 7-1 0,0-6 0 16,-4 8-16-16,4-2-3 0,0 0-1 0,0 8 0 15,0 3-5-15,0 4-1 0,0 2 0 0,0-3 0 16,4 4 9-16,0 2 2 0,-1-3 0 0,1 9 0 15,3 0-27-15,-4 0 0 0,4 4 8 0,-3 1-8 16,3-4 0-16,-4-10 0 0,4 3 0 0,-3 0 0 16,-1-8 8-16,1-4 0 0,-1 4 0 0,1-10 0 15,-4 10-8-15,4-7-9 0,-4 4 9 0,0 8-13 0,-4-9 13 0,4 4 8 16,-4 2 0-16,1-3-8 0,-1-2 0 0,1-4 0 0,-1-2 0 16,1-3 0-16,3-1 10 0,0-5-10 0,-4-6 8 15,4 3-8-15,0-9 0 0,0 0 0 0,0 0 0 0,0 0 0 16,0 0-46-1,0-3-14-15,0-9-4 0</inkml:trace>
  <inkml:trace contextRef="#ctx0" brushRef="#br0" timeOffset="74422.695">17208 6696 1226 0,'-21'12'25'0,"14"-6"7"16,0-3-32-16,0 9 0 0,4-12 0 0,-4 5 0 16,3 1 64-16,4-6 5 0,0 0 2 0,0 0 0 15,0 0 8-15,0 0 1 0,0 0 1 0,0 0 0 16,0 0-24-16,0 0-5 0,7 0 0 0,0 6-1 15,0-6-13-15,4 0-2 0,-1 6-1 0,1-6 0 16,3 0-35-16,0-6 0 0,4 0 0 0,-4 6 0 16,7-6 10-16,0 1 2 0,0-4 0 0,1 6 0 15,2-3-12-15,-3 0 0 0,4 0 0 0,-7 3 0 16,3-3 0-16,-7 0 0 0,0-5-12 0,4 5 12 16,-8 6-37-16,5-6 0 0,-1 6 0 0,0 0 0 15,-4 6-53-15,1-6-10 0,0 6-3 0</inkml:trace>
  <inkml:trace contextRef="#ctx0" brushRef="#br0" timeOffset="75251.205">18616 6826 1166 0,'0'0'49'16,"-7"0"-39"-16,-4 0 11 0,4 0 3 15,-3 3 0-15,-4 2 0 0,0-2 20 16,-1 3 5-16,-2 3 1 0,-1-3 0 0,1 6 3 0,2-1 1 0,-2-5 0 0,-1 0 0 16,4 3-24-16,0 9-5 0,3-7-1 0,-3 1 0 15,4-3 12-15,-4 3 3 0,3 0 0 0,-3-1 0 16,3 7-24-16,1-3-5 0,3 2-1 0,0 1 0 15,3 0 9-15,-3-7 2 0,3 4 0 0,4 3 0 16,0-18-4-16,0 11 0 0,0-11 0 0,0 0 0 16,4 12-4-16,3 3-2 0,4-9 0 0,-4 0 0 15,3-1 6-15,1-5 2 0,3 0 0 16,0-5 0-16,4-1-18 0,-1-3 10 0,1-9-10 0,3 1 8 16,0-7-8-16,-3 4 0 0,3-10 0 0,0 4-11 15,4 2 0-15,-4-5 0 0,0 2 0 0,1-5 0 16,-1 3-5-16,-4-13 0 0,4-2-1 0,-3-6 0 15,0 0 2-15,-4-6 1 0,0-5 0 0,-3 5 0 16,-1 6 3-16,-3 3 1 0,0 3 0 0,-3-6 0 16,-1 0-23-16,1 3-5 0,-4-3-1 0,0 6 0 15,0 0 21-15,0 8 4 0,-4 4 1 0,1 3 0 16,-1 2 13-16,1 10-11 0,-1-1 11 0,1 0-10 16,-1 9 10-16,1 6 0 0,3 3 0 0,0 0 0 15,-4 3-19-15,-3 12 2 0,3 3 0 0,1-1 0 16,-4 4 17-16,3 2 0 0,1-5 0 0,-4 3 0 15,3 8 0-15,1 1 0 0,-4 8 0 0,3 0 0 16,-3 3 0-16,0 3 0 0,0-6 0 0,3 9 0 16,-3 6 0-16,0 0 12 0,4 3-3 0,-4 6-1 0,0-12 0 15,0 0-8-15,0 3 12 0,0 3-4 16,3-9 6-16,-3 0 1 0,0-9 0 0,0 9 0 16,0-3-15-16,0-6 11 0,0 3-11 0,0 4 10 15,3-13-10-15,-3 3 0 0,4-8 0 0,-1 2 0 16,0-11 29-16,4 2 4 0,0-2 1 0,0-6 0 0,0-1-10 15,0 1-3-15,0-3 0 0,0-3 0 0,0-6-10 16,0 0-3-16,4 6 0 0,-4-6 0 0,0 0-21 0,4 0-5 0,3 0-1 16,0-6 0-1,0 6-122-15,0-12-25 0</inkml:trace>
  <inkml:trace contextRef="#ctx0" brushRef="#br0" timeOffset="75759.655">18747 6914 1006 0,'-7'35'20'0,"7"-35"7"15,0 0-27-15,0 0 0 0,0 0 0 0,0 0 0 16,0 0 102-16,0 0 15 0,-4 15 3 0,0-3 1 15,4-12-35-15,0 0-7 0,0 0-2 0,0 5 0 16,0-5-48-16,0 12-9 0,0-6-3 0,4 0 0 16,0 0 32-16,3-3 7 0,-4 0 0 0,4 0 1 15,0-3-40-15,0 0-8 0,4-3-1 0,-4 0-8 16,-4 0 0-16,5-9 0 0,-5 6 0 0,4 6 0 0,-3-6 0 0,6 6 0 16,-3 0 0-16,0 0 0 0,0-6 0 0,0-8 0 0,-3-4 0 0,3 6 0 15,-3 1 0-15,-1 5 0 0,4-6 0 0,-7 6 0 16,4 0 0-16,-4 6 0 0,0-6 0 15,0 6 0-15,0-3 0 0,-4-3 0 16,4 1 0-16,0 5 0 0,0 0 0 0,-7-6 0 0,0 0 0 16,0 0 0-16,0 6 0 0,-4 0 0 15,4 0 0-15,-3 0 0 0,3 12 0 16,0-6-14-16,0-1 1 0,-1 4 0 0,1 0 13 0,0-3 0 0,0 3 0 16,0 3-9-16,0-7 9 0,0 7 0 0,0-3 0 0,0 15-8 15,0-13 8-15,3 13 0 0,1-7 0 0,3 10 0 16,-4-7 0-16,4 10 0 0,0-12 0 0,4 8 0 15,-1-3 8-15,1 1-8 0,3-3 8 0,-3-4-8 16,3 1 0-16,3-12 8 0,-3-3-8 0,4 3 0 16,-4-1 0-16,3 7 0 0,1 6 0 0,0-12-8 15,3 5-35-15,3-11-6 0,1 0-2 0</inkml:trace>
  <inkml:trace contextRef="#ctx0" brushRef="#br0" timeOffset="76468.897">19230 6017 1094 0,'-7'21'46'0,"-4"2"-37"15,4 1 95-15,4 8 20 0,-1-5 3 0,1 8 1 16,-1 0-52-16,4 3-9 0,0 1-3 0,4 5 0 16,-4 3-51-16,3-3-13 0,1 6 0 0,-1 3 0 15,1 3 0-15,-1-7 0 0,4 7 0 0,-3-6 0 16,3-9 34-16,-4-8 4 0,1 5 1 0,-1-9 0 15,1-8-23-15,-4 3-4 0,4-13 0 0,-4 7-1 16,0 8 2-16,0-8 1 0,-4 14 0 16,4-8 0-16,0-6-14 0,-4-13 0 0,4-5 0 0,0 0 0 15,0 0 34-15,0 0 4 0,0 0 1 0,0 0 0 16,0 0-12-16,0 0-3 0,-3 6 0 0,3-6 0 16,0 0-24-16,-7-6 0 0,0 1 8 0,3-1-8 15,1 0 0-15,3 6 0 0,0 0 0 0,-4-12 0 16,1 0 0-16,3 0 0 0,-4-2 0 0,4 2 0 15,0 0 0-15,0 12 0 0,0 0 0 0,0 0 0 16,0-6 0-16,4-8 0 0,-1-4 0 0,1 6 0 16,-1 1 0-16,4-1-14 0,0 0 5 0,-3 6 1 15,-1 3 0-15,-3 3 0 0,0 0 0 0,8-3 0 16,-1 0-32-16,3 6-5 0,1-3-2 0,3 3 0 0,-4-3 68 16,5 0 14-16,2 0 2 0,-3 3 1 0,4 0-38 0,0-3 0 15,-4 3 0-15,0 9 0 0,0 0 0 16,-3-1 0-16,-1 1 0 0,1 6-8 0,-4-9 8 0,0-4 0 15,0-5 0-15,-7 0 8 0,3 6-8 0,1 6 0 16,-1 3 0-16,-3-4 8 0,-3 7-8 16,-1-6 0-16,1 0 0 0,-4-1 0 0,0 4 0 15,-4 3 9-15,1-6-9 0,-5 2 0 0,1-2 10 0,0 0-10 0,0-1 8 16,-3 1-8-16,-1-6 20 0,0 3-2 16,1-6 0-16,-1 0 0 0,4-6-18 0,3 0 0 0,1-6 0 15,-1-3 0-15,0 6 0 0,1-11 0 0,3 2 0 16,-4-2 0-16,4 5-54 15,-3-12-14-15,3 10-4 0,0-10 0 0,3 12-96 0,0-2-20 16,1 2-4-16</inkml:trace>
  <inkml:trace contextRef="#ctx0" brushRef="#br0" timeOffset="77034.026">19805 6846 1094 0,'-14'6'46'0,"0"-6"-37"16,0 0 43-16,-1 6 9 0,1 0 2 0,0 0 0 16,4 5 1-16,-1-5 0 0,4 0 0 0,-4 0 0 15,4 3-51-15,0 3-13 0,0-1 0 0,0-5 0 16,0 9 41-16,4 3 3 0,-4-1 1 0,3 7 0 16,1-15-21-16,3-1-5 0,0-8-1 0,0 9 0 15,0-3-18-15,0 0 0 0,3 6 0 0,4 0 0 16,0-1 0-16,0 10 0 0,0-3 0 0,4-1 0 15,-1 4 0-15,1-15 0 0,-4 5 0 0,4-5 0 16,-1 0 38-16,4-6 1 0,-3 6 0 0,3-6 0 16,0 0-20-16,-3-6-4 0,-4 6-1 0,3-6 0 15,1-6-3-15,-4 7-1 0,0-13 0 0,0 3 0 16,0-2-10-16,0 5 0 0,-3-9 0 0,-1 10 0 16,1-13 0-16,-4 12 0 0,0-5 0 0,3 2 0 15,-3 3 0-15,-3 0 0 0,3 1 0 0,-4 2 0 16,1-3 0-16,-1 0 0 0,-3 6 0 0,0-5 0 15,0 5 0-15,0-6 0 0,-4 9 0 0,4-3 0 16,0 3 0-16,4 0 0 0,3 3 0 0,-7 0 0 16,0 0-46-16,-4 3-14 0,4 0-4 0,-4 6 0 15,4 9 52-15,0-7 12 0,-3 10 0 0,3 3 0 16,0-13-54-16,3-5-8 0,-3 0-2 0,4 6 0 16,3-3-90-16,-4 8-18 0</inkml:trace>
  <inkml:trace contextRef="#ctx0" brushRef="#br0" timeOffset="77457.827">19992 6993 1579 0,'0'0'32'0,"0"-6"10"0,-4 0-34 0,4 1-8 0,0-7 0 0,-3 0 0 16,3 12 53-16,0 0 9 0,0 12 2 0,0 0 0 15,0-7-26-15,0-5-5 0,0 0-1 0,0 0 0 16,0 0-10-16,0 0-2 0,0 0-1 0,0 0 0 16,0 0-11-16,-4 6-8 0,4 6 12 0,-3 9-12 15,3-4 10-15,0 1-10 0,0 0 8 0,0-1-8 16,0 4 0-16,0-4 0 0,0-5 0 0,3 9 0 15,-3-10 0-15,4 1 8 0,-4 3-8 0,3-6 0 16,1 0 0-16,-4-4 0 0,3 7 8 0,1-6-8 16,-4-6 0-16,7 6 0 0,-7-6 0 0,7 0 0 15,-3 0 46-15,3-12 7 0,0 6 2 0,0 0 0 16,3-2-37-16,1-4-7 0,0 0-2 0,3-6 0 16,0-11-9-16,0 3 0 0,0-10 0 0,0 4 0 15,-3 11 0-15,3 7 0 0,-4-1 0 0,1 3 0 16,-4 1-18-16,0-13-6 0,0 3 0 0,-3-5-1 15,-1 8-180-15,-3-5-36 0</inkml:trace>
  <inkml:trace contextRef="#ctx0" brushRef="#br0" timeOffset="77889.637">20412 5999 851 0,'-7'12'36'0,"3"3"-36"16,1-3 109-16,-1 5 15 0,1 1 4 0,3 3 0 15,-4 8-52-15,4-8-9 0,0 8-3 0,0 0 0 16,0 10 0-16,0-4 0 0,0 3 0 0,0 6 0 16,0 3-51-16,4 3-13 0,-1 6 0 0,1 0 0 0,-1 0 0 15,1-6 0-15,-1-3 0 0,1 6 0 0,-1-12 0 16,-3 3 0-16,4-6 0 0,-4 3 0 0,3-2 0 0,-3-4 0 15,0-3 0-15,0 3 0 0,0-2 0 0,0-10 0 16,0 4 0-16,0-4 0 0,0-2 0 0,-3-4 0 0,-1 7 0 0,1-9 0 16,-1-1 0-16,4 1 0 0,-3-3 0 0,-1-6 0 15,1 5-151 1,3-8-33-16,0-3-6 0</inkml:trace>
  <inkml:trace contextRef="#ctx0" brushRef="#br0" timeOffset="78219.136">20140 6573 1337 0,'0'0'56'16,"0"0"-44"0,0 0 40-16,0 0 9 0,0 0 2 0,0 0 0 15,0 0 33-15,0 0 6 0,0 0 2 0,7 0 0 16,0 0-64-16,4 0-12 0,-1 0-2 0,4 0-1 16,1 0 18-16,2 0 3 0,1 0 1 0,3 0 0 0,0-6-33 15,0 6-6-15,1 0-8 0,-1-6 11 16,-4 6-11-16,5 0-11 0,-1-6 3 0,-4 6 0 15,1 0-39-15,0 0-7 0,3 0-2 0,-4 0 0 16,1 0-48-16,0 0-11 0,-1 0-1 0</inkml:trace>
  <inkml:trace contextRef="#ctx0" brushRef="#br0" timeOffset="79875.289">21643 7093 877 0,'11'-9'18'0,"-11"9"5"0,0 0-23 0,0 0 0 0,3-6 0 0,-3 6 0 16,0 0 84-16,4-5 13 0,-4 5 3 0,0 0 0 16,0 0-20-16,0 0-3 0,0 0-1 0,0 0 0 15,0 0-54-15,-7 0-11 0,-4 0-3 0,0 2 0 16,1 4-8-16,-1 0 0 0,-3 0 0 0,3 6 0 15,-3-6 0-15,0 6 0 0,4-1 0 0,-4 4 0 16,3 3 0-16,0-7 0 0,1 1 0 0,-1 9 0 16,1-4 13-16,3 1 1 0,0-6 0 0,3 2 0 15,-3 4 6-15,0-6 2 0,3 0 0 0,1 2 0 16,-1-2 2-16,1 0 0 0,3-6 0 0,0 0 0 16,0-6 3-16,0 0 1 0,0 0 0 0,0 0 0 15,0 0-1-15,7 5 0 0,-4 1 0 0,4-6 0 16,-7 0-11-16,7 6-1 0,1-3-1 0,-1-3 0 15,0 0 3-15,3-3 1 0,-3-3 0 0,0 0 0 16,4 1-29-16,-1-1-5 0,1-6-2 0,0 3 0 16,-4-3-11-16,3 6-3 0,-6-5 0 0,3-1 0 15,-4-6 0-15,1 4 0 0,-1 2 0 0,1 0 0 0,-4 0 24 16,4 1 8-16,-4-1 0 0,3 6-9 0,-3-3 9 0,0 3 0 16,0 0 0-16,0 6 0 0,0 0 0 0,0 0 0 15,0 0 0-15,0 0 8 0,-3 12-8 0,-1-3 0 16,4-9 0-16,0 9 0 0,0 5 0 15,0-2 0-15,0 0 0 0,4 0 0 0,-4-6 0 16,3 5 0-16,1 4 0 0,3-3 0 0,0 0 0 0,0-4 0 0,0 7 0 16,7-6 0-16,-3 3-19 0,3-6-5 0,0-1 0 0</inkml:trace>
  <inkml:trace contextRef="#ctx0" brushRef="#br0" timeOffset="80277.348">21502 6720 938 0,'0'0'40'16,"0"0"-32"-1,0 9 72-15,0-4 14 0,0 7 3 0,0-6 1 0,0 0-22 0,0 0-5 0,3 3-1 0,-3-1 0 16,7 1-4-16,-3-3-1 0,3 6 0 0,0 0 0 15,0-1-65-15,4-2-14 0,-4 9-2 0,3-6-1 16,1 5 17-16,3-5 0 0,-3 9 11 0,-1-10-11 16,1-5 8-16,-1 6-8 0,1-9 0 0,3 0 0 15,0 9-37-15,0-3-15 0,0-4-2 0,4 7-1 16,0 6-7-16,-1-9-2 0,-3 2 0 0,0 1 0 16</inkml:trace>
  <inkml:trace contextRef="#ctx0" brushRef="#br0" timeOffset="81090.342">22444 7264 699 0,'0'0'29'0,"0"0"-29"16,0 0 89-16,0 0 12 0,0 0 3 0,0 0 0 15,0 0-32-15,0 0-7 0,0 0-1 0,-7 3 0 16,7-3 0-16,-7-3 0 0,7 3 0 0,-7 0 0 16,3 0 0-16,4 0 0 0,-7 5 0 0,0-5 0 15,3 3-16-15,4-3-4 0,-7-3-1 0,0 3 0 16,7 0-18-16,-7 3-3 0,0 3-1 0,4 0 0 16,-1 6-21-16,1 0 0 0,-1-6 0 0,1 5 0 15,-1 4 0-15,4-3-13 0,-4-6 1 0,4 5 1 16,0 4 11-16,0 0 16 0,0 5-4 0,0-8-1 15,4 3-11-15,0-6 0 0,3-3 0 0,0-1-11 16,0-2 11-16,-4 3 0 0,4 0 8 0,0-6-8 16,0 0 0-16,4 0 0 0,-4 0 0 0,0-12 0 15,0 4 0-15,0-7 0 0,4-6 0 0,-4 10 0 16,0-4 0-16,0 6 0 0,0 0 0 0,-3 3 0 16,3 0 0-16,-4 1 0 0,1-1 0 0,-1 0 0 15,-3 0 0-15,0-9 0 0,4 9 0 0,-4 6 0 16,0 0 0-16,0 0 0 0,0 0 0 0,0 0 0 15,0 0 0-15,0 0 0 0,0 0 0 0,0 0 0 16,0 0 0-16,0 0 0 0,0 0 0 0,0 0 0 0,0 0 0 16,0 0 0-16,0 6 0 0,3 9 0 15,-3 3 0-15,4 2 0 0,-4 4 0 0,3-1 0 0,1-2 0 16,-4 2-16-16,3-5 2 0,1 3 1 0,-1 8 21 16,1 6 4-16,3 9 0 0,-4-6 1 0,1-2-21 0,0-4-5 15,-4 3-1-15,0-2 0 0,0-1 22 0,0 3 5 16,0 4 1-16,0-10 0 0,-4-8-14 0,4-4-12 15,-7-5 3-15,3 6 0 0,-3-4 9 0,0 16 0 0,4-1 0 16,-8 3 0-16,4-8 0 0,0-1 0 0,0-2 8 16,0-3-8-16,0-12 0 0,-4-4 9 0,4-2-9 0,-3 0 0 15,3 0 8-15,0-2-8 0,0 2 0 0,0 0 0 16,-4-3 0-16,4 3 0 0,-4 0 0 0,1-3 0 16,-1 3 0-16,4-12 0 0,-4 6 0 0,1-12 0 15,-1-5 0-15,1-4 0 0,-1-11 0 0,4 9 0 16,-4 5 0-16,4 10 0 0,0 2 0 15,4 0 0-15,-4-6-96 16,3 4-25-16,1-10-6 0</inkml:trace>
  <inkml:trace contextRef="#ctx0" brushRef="#br0" timeOffset="81779.119">23043 7105 1267 0,'-7'0'28'0,"-3"0"5"0,-1 0 2 0,-3 0 1 0,0 0-36 0,3 6 0 0,1-6 0 0,-4 6 0 15,-4-6 58-15,4 6 5 0,3-1 1 0,-3 1 0 16,4 0-52-16,-1 6-12 0,1-3 0 0,2 2 0 15,-2 1 0-15,3 3 0 0,3-3 0 0,-3 5 0 16,0 1 54-16,0-6 8 0,0-1 2 0,4 4 0 16,-5 3-52-16,5-6-12 0,-1 2 0 0,4 4 0 0,0-6 0 0,0-1 0 15,0-5 0-15,0 6 0 0,0-3 54 0,4-3 8 16,-1 0 2-16,1 0 0 0,3-1-52 0,-3 7-12 16,-1 0 0-16,4 0 0 15,-3-3 0-15,3-4-8 0,0 1 8 0,-4-12-13 16,4 1 13-16,0-7 0 0,4-3 0 0,-4-3 0 15,4 13 0-15,-1-7 0 0,-3 9 0 0,0-3-9 16,0 0 9-16,1 0-8 0,-5-6 8 0,1 7-8 16,3-7-35-16,0 6-6 0,0 0-2 0,0-6 0 0,-4 3 51 15,1-2 0-15,-1-7 0 0,-3 0 12 0,4 4-12 16,-4 2 0-16,3 0 0 0,-3 0 0 16,0-2 0-16,4 8 0 0,-4 0 0 0,0 0 0 15,0 6 0-15,0 0 8 0,0 0-8 0,0 0 9 16,0 0-9-16,-7 0 10 0,3 0-10 0,1 6 10 0,-4 0-10 0,3 3 0 0,1 8 0 15,-4-5 0-15,3 6 0 0,1-4 8 16,-1 4 2-16,1 6 0 0,3-7-10 0,-4 10 8 0,4 2-8 16,0-2 8-16,0-4-8 0,4-5 0 0,-4 2 0 0,3-8 0 15,-3 0 0-15,4-6 0 0,-4-6 0 0,7 0-11 16,-4 0-18-16,4 3-4 16,0-3-1-16</inkml:trace>
  <inkml:trace contextRef="#ctx0" brushRef="#br0" timeOffset="82184.769">23174 7208 1094 0,'-4'14'23'0,"1"-2"5"15,-1 0-28-15,1 0 0 0,-1-1 0 0,1 4 0 16,3 3 108-16,-4-6 16 0,1 2 3 0,3 4 1 0,-4-6-103 0,4-6-25 0,4-1 0 0,-4 10 0 16,3-3 56-16,1 11 7 0,-1 1 1 15,1-12 0-15,3-1-52 0,-4-2-12 0,5-9 0 0,2 6 0 16,-3-6 0-16,4 6 0 0,-1 6 0 0,-3-6 0 15,4 3 54-15,0-4 8 0,-1 7 2 0,1-6 0 16,-1 0-52-16,1-6-12 0,-1 0 0 0,1-6 0 16,-4 6 29-16,0-12 3 0,0 1 1 15,-3 5 0-15,-4 6-21 0,7 0-12 16,-4 3 12-16,-3-3-12 0,4-12 0 0,3-6 0 0,0-8-12 16,-4 2 3-1,1 1-27-15,0 2-4 0,-1-2-2 0,-3-1 0 0,-3-2-60 16,3 2-12-16,-4-8-2 0</inkml:trace>
  <inkml:trace contextRef="#ctx0" brushRef="#br0" timeOffset="82741.774">23629 7228 1094 0,'0'0'46'15,"0"6"-37"-15,0-6 95 16,0 12 20-16,0-12 3 0,4 6 1 0,-4-6-52 0,0 6-9 0,0-6-3 0,0 0 0 16,0 0-51-16,0 0-13 0,0 0 0 0,0 0 0 15,0 0 0-15,0 0 0 0,0 0 0 0,0 0 0 16,0 0 0-16,0 0 0 0,0 0 0 0,0 0 0 16,0 0-48-16,0 0-13 0,-4-6-3 15,-3 0 0-15,0 0 52 0,0 0 12 0,-4 6 0 0,-3-6 0 16,4 6 0-16,-1 0 0 0,0 0 0 0,1 0 0 15,-1 0 33-15,4 0 10 16,-3 0 1-16,3 6 1 0,0 6-19 0,-1-6-4 0,1 0-1 0,0 3 0 16,0-1-1-16,0 1 0 0,0 3 0 0,0 0 0 15,4-1-4-15,-4 1-2 0,0 3 0 0,3-3 0 16,0 5-3-16,1 1-1 0,3 3 0 0,0-4 0 16,0-5 6-16,0-9 2 0,3 0 0 0,1 0 0 15,3-3 6-15,4 6 2 0,-1 0 0 0,1-1 0 16,-1 7-4-16,4-6-1 0,1 0 0 0,2 0 0 15,-3-6-10-15,4 0-3 0,0 0 0 0,-1 0 0 16,-3 6-19-16,4-6-4 0,0 6-1 0,-1-3 0 16,1-1-120-16,0-2-25 0,3-2-5 0</inkml:trace>
  <inkml:trace contextRef="#ctx0" brushRef="#br0" timeOffset="83339.1">23827 6561 1094 0,'0'32'23'0,"-4"-14"5"0,4-6-28 0,0 5 0 0,0 4 0 0,4-3 0 16,-4 2 108-16,0 1 16 0,3 5 3 0,-3 7 1 15,0-4-52-15,4 6-9 0,-4 3-3 0,0 1 0 16,3-10-51-16,-3 3-13 0,4-2 0 0,-4 2 0 16,0 0 54-16,0 4 8 0,0 2 2 0,3-3 0 15,-3 3-52-15,0-8-12 0,4 2 0 0,-4-2 0 16,0 2 0-16,3-3 0 0,-3-5 0 0,0 2 0 15,0-8 0-15,4-6 0 0,-4-3 0 0,3-4 0 16,-3-5 43-16,0 0 5 0,0 0 2 0,0 0 0 16,0 0-29-16,0 0-5 0,0 0-2 0,0 0 0 15,0-5-14-15,0-4 0 0,0-3 0 0,0-6 0 16,0 12 0-16,0-5 0 0,4 2 0 0,-4 3 0 16,3 0 0-16,-3 3 0 0,4-6 0 0,-4 3 0 15,3 1 0-15,1-1 0 0,3 0 0 0,-3 0 0 16,3 0 0-16,-4-3 0 0,1 3 0 0,3 0 0 0,-4 6-17 15,4-5-7-15,0-1 0 0,-3 6-1 16,3 0-11-16,-3 0-3 0,-4 0 0 0,3 0 0 0,1 6 39 0,3-1 0 0,-4-5 0 0,1 6 0 16,3 6 0-16,-4-3 0 0,4 3 0 15,0-1 0-15,-3 4 0 0,-4 0 0 0,3 5 0 0,1-2 0 16,-4-9 0-16,3 3 0 0,1-1 0 0,0 1 0 16,-4-12 0-16,0 0 0 0,0 0 0 0,0 0 0 15,3 6 0-15,1 0 0 0,3 0 0 16,-4 0 0-16,1-3-13 0,3 3 5 0,0-6 8 15,-4 2-13-15,4-2-189 0,-3 0-38 16,-1 3-7-16</inkml:trace>
  <inkml:trace contextRef="#ctx0" brushRef="#br0" timeOffset="83796.951">24179 7358 1094 0,'-7'6'46'16,"7"-6"-37"-1,0 0 44-15,0 0 9 0,0 0 2 0,0 0 0 16,4 5 51-16,-4 1 10 0,3 3 3 0,1-6 0 16,3 3-52-16,-3-6-9 0,3 3-3 0,0-3 0 15,0 3-51-15,0-3-13 0,0 3 0 0,0-3 0 0,0 0 0 0,0-3 0 0,0 3 0 16,0-3 0-16,0 3 0 0,0 0 0 0,0 0 0 15,0 0 0 1,0-3-48-16,-3 0-13 0,3-3-3 0,-4-3 0 16,4 3 52-16,-3 1 12 0,0-7 0 0,-1 6 0 15,1-9-54-15,-4 6-8 0,3 1-2 0,1 2 0 16,-4-6 52-16,0 0 12 0,3-3 0 0,-3 7 0 0,-3 5 0 16,3-3 0-16,0 0 0 0,0 6 0 0,0 0 0 15,0 0 0-15,0 0 0 0,0 0 0 0,-7 6 48 0,0 0 13 0,-1-3 3 0,1 5 0 16,0 1-52-16,0 9-12 0,4-6 0 15,-4-1 0-15,0 1 0 0,3 3 0 0,-3-3 0 0,4-6 0 16,-1 5 0-16,1 7 0 0,-1-3 0 0,-3 2 0 16,7 1 0-16,-4-3 0 0,4 8 0 0,0-5 0 15,4 2 0-15,3 4 0 0,-3-6 0 0,-1 5 0 16,4-8 0-16,0 8 0 0,0-14 0 0,-3 6 0 16,3-1-48-16,-4-2-13 0,4 0-3 0,-3-3-409 15,-1 0-83-15</inkml:trace>
  <inkml:trace contextRef="#ctx0" brushRef="#br0" timeOffset="85622.172">25594 7352 1241 0,'0'0'25'0,"0"0"8"0,0 0-33 0,0 0 0 0,0 0 0 0,0 0 0 0,0 0 52 16,0 0 3-16,0 0 1 0,0 0 0 0,0 0 6 0,0 0 2 0,0 0 0 15,0 0 0-15,0 0-10 16,0 0-2-16,0 0 0 0,0 0 0 0,-7 0-25 0,7 0-6 0,-7 0-1 0,0 0 0 16,-4 0-10-1,4 0-2-15,-3-6-8 0,3 6 12 16,-4 0-2-16,0 0-1 0,11 0 0 0,-14 6 0 0,4-6-9 16,-4 0 0-16,14 0 0 0,-11 6-11 0,-3 0 11 0,3-6 0 0,1 5 0 15,-1 1 0-15,1 3-8 0,-1-3 8 0,0-3-8 16,4 6 8-16,-3-3 0 0,6 5 0 0,-3 1 0 15,4 3 0-15,-1-3 0 0,1 5-8 0,3 1 8 16,0-6 0-16,3 2 0 0,-3 4 0 0,4-6 0 16,3 0-8-16,-4-7 8 0,4 1 0 0,0 0 0 0,0-3 8 15,4 0 0-15,3-3 1 16,-3-6 0-16,3 3 0 0,3-6-1 0,-2-2-8 0,6-1 12 0,-4-6-4 16,5 1 11-16,-1 2 1 0,0-12 1 15,0 7 0-15,0-7-46 0,0-2-10 16,4-3-1-16,-4-4-1 0,0-8-13 0,-3 0-2 15,0-12-1-15,-1 6 0 0,-3 3 30 0,-3 3 7 0,0 6 0 0,-4 0 1 16,0 3 15-16,0-4 0 0,-4-2-10 0,-3 9 10 16,0-9 0-16,0 2 0 0,-3 1 0 0,-1-3 0 15,1 9 0-15,-4 8 0 0,0-2 0 0,0 2 0 16,-1 7 0-16,1 2 0 0,0 9 8 0,0-6-8 16,0 6 11-16,0 6-3 0,0 0-8 0,0 6 12 15,0 0-12-15,0 0 0 0,0 0 0 0,-4 9 0 16,4 8 0-16,-3-5 0 0,3 8 0 0,0 4 0 15,0-4 0-15,-1 9 0 0,1-11 0 0,0 14 0 16,7 0 0-16,-3-2 0 0,-1 8 0 0,4-6 0 16,-3 3 0-16,3 3 0 0,0 0 0 0,0-3 0 0,0 4 0 15,3-1 0-15,-3 0 0 0,0 3 0 0,0-3 0 0,0-15 0 16,0 4 0-16,-3 2 0 0,3 3 0 16,-4 6 0-16,1 3 0 0,-4-3 9 0,3-11-9 15,-3-1 12-15,4-9-12 0,-5 1 12 0,5-3-12 16,-1-4 8-16,1 1-8 0,3-3 8 15,-4-1-8-15,8 1 0 0,-4-9 0 0,3 0 0 0,-3-6-14 16,0 6-2-16,0-6 0 0,0 0 0 16,7 5-24-16,-3-10-6 0,3-1-1 0,-3 0 0 15,-1 0-115-15,4-6-23 0</inkml:trace>
  <inkml:trace contextRef="#ctx0" brushRef="#br0" timeOffset="86135.528">25777 7461 1337 0,'0'0'28'0,"0"0"6"16,0 0-34-16,-3 5 0 0,3-5 0 0,0 0 0 15,0 0 58-15,0 9 5 0,0-9 1 0,0 0 0 16,0 0 4-16,0 0 2 0,7 0 0 0,-3-6 0 16,3 6-48-16,-4 0-10 0,4 0-1 0,-3 0-1 15,6-3-21-15,1 3-4 0,-1-2-1 0,1 4 0 16,0 1 16-16,-1 9 0 0,1-6 0 0,-4 6 0 0,3-12 0 16,1 0 0-16,-4 0 12 0,0 0-12 15,0-6-49-15,0 0-17 0,0 0-3 0,0-9-1 0,-3 4 56 0,-1-1 14 0,-3-6 0 0,4 1 0 31,-4 2-54-31,-4 6-8 0,4 0-2 0,-3-2 0 0,-1 5 52 0,1 0 12 0,-4 0 0 16,0 0 0-16,0-3 0 0,0 3 0 0,0 0 0 16,-4 1 0-16,0-1 48 0,1 0 13 0,3 6 3 0,-4 0 0 15,1 0-52-15,-1 0-12 16,0 6 0-16,1-6 0 0,3 11 0 0,-4-8 0 16,4 6 0-16,0 12-10 0,0-4 10 0,3 1 0 15,-3 9 8-15,4-4-8 0,3-5 0 0,-4-4 0 0,8 4 0 16,-4-6 0-16,3 14 0 0,-3 4 0 0,7-1 0 0,-3 9 0 15,0-14 0-15,-1 2 0 0,1-2 0 0,3-4 0 16,0-2 0-16,0 0 0 0,3-4 0 0,1-2-8 16,-4 0 16-16,4-6 4 0,-1 0 1 0,1-1 0 15,-1-5-13-15,4-5-12 0,-3-1 3 0</inkml:trace>
  <inkml:trace contextRef="#ctx0" brushRef="#br0" timeOffset="86765.549">26734 6543 1176 0,'0'0'33'16,"0"0"7"-16,0 0-32 0,0 0-8 0,0 0 0 0,0 0 0 15,3 6 71-15,-3 6 12 0,4 0 2 0,-1-6 1 16,-3 5-11-16,4-2-3 0,-1 3 0 0,-3 0 0 15,0-1-20-15,0 1-5 0,0 3-1 0,0-3 0 16,-3 5-13-16,3-2-2 0,0 0-1 0,0 5 0 0,0 1-15 16,-4 2-3-16,1 7-1 0,3-7 0 15,-4 10-11-15,1-13 10 0,3 10-10 0,-4-1 10 16,0 3-10-16,1 10 0 0,-1 2 0 0,1 6 0 0,-1-6 0 16,1-6 0-16,-4 3 9 0,3-3-9 15,1 3 8-15,-4-8-8 0,3 5 10 0,1-9-10 16,-1-5 20-16,-3-6-1 0,3-10-1 0,-3 10 0 0,4-6-2 0,-4-6 0 0,3 5 0 15,1 10 0-15,-1-3-16 0,1 2 0 0,-1 4 0 0,1-1 0 16,-1-8 0-16,1-3 0 0,-1-6 0 0,4-1 0 16,0-5 0-16,0 0 0 0,0 0 0 0,0 0 0 15,0-5-147 1,0-1-36-16,4-6-7 0</inkml:trace>
  <inkml:trace contextRef="#ctx0" brushRef="#br0" timeOffset="87338.799">26945 7346 980 0,'0'0'20'0,"0"0"5"0,0 0-25 16,0 0 0-16,0 0 0 0,0 0 0 0,0 0 80 0,0 0 12 0,0 0 1 0,0 0 1 16,0 0 13-16,0 0 2 0,0 0 1 0,0 0 0 15,0 0-22-15,0 0-5 0,0 0-1 0,0 0 0 16,0 0-66-16,0 0-16 0,0 0 0 0,0 0 0 15,0 0 0-15,0 0 0 0,0 0 0 0,-7 6 0 16,4 0 38-16,3-6 4 0,-4 6 1 16,1-1 0-16,-1 10-69 15,0 0-14-15,4 5-2 0,-3-2-1 0,3-6 72 0,0 0 15 0,0 2 2 16,0-2 1-16,0-6-38 0,0-6-9 0,0 0 0 0,0 0 0 16,0 0 16-16,3 6 0 0,-3 3 1 0,4-1 0 15,0 1-17-15,-1 3-11 0,1-6 2 0,-1 6 0 16,1-6 9-16,3-1 11 0,3 1-3 0,-3 0 0 15,0-3-8-15,0-3 0 0,4 0 0 0,-4-3 0 16,4 0 0-16,-4 0 0 0,7-3 0 0,-7 1 0 16,3-7 0-16,1 0 0 0,0 0 0 15,-1-2 0-15,-3 8 0 0,0 0 0 0,4 0 0 16,-8 0 0-16,4-6 0 0,-3-8-19 0,3 2 3 0,-7-5 1 16,0-4-27-16,0 9-6 0,0-5 0 15,0-1-1-15,-3 4-12 0,3-4-3 0,-4 4 0 0,4 2 0 16,-4 0-51-16,1 7-10 0,-1 2-3 0,-3-3 0 15,4 6 0-15,-4-6 0 0</inkml:trace>
  <inkml:trace contextRef="#ctx0" brushRef="#br0" timeOffset="87769.042">27347 7364 1242 0,'0'0'52'0,"0"0"-41"15,0 0 62-15,0 0 13 0,0 0 2 0,0 0 1 16,0 0 31-16,0 0 7 0,0 0 1 0,0 0 0 16,0 0-103-16,0 0-25 0,0 0 0 0,0 0 0 15,-7 5 0-15,4 1 0 0,-1 3 0 0,1 0 0 16,3 6 0-16,-4-4 0 0,1 13 0 0,3-12 0 15,0-6 0-15,0-6 0 0,-4-3 0 0,4 3 0 16,0 0 0-16,0 0 0 0,-3 8 0 0,-1 19 0 16,4-6 0-16,-3 14 0 0,3 6 0 0,-4-3 0 15,4-14 0-15,0-4 0 0,0-8 0 0,0 0 0 16,0-3-46-16,0-1-14 0,0 1-4 0</inkml:trace>
  <inkml:trace contextRef="#ctx0" brushRef="#br0" timeOffset="88030.119">27365 6829 742 0,'0'0'20'0,"-7"2"7"0,7-2-27 0,-11 3 0 0,4 3 0 0,7-6 0 15,-7 0 25-15,7 0 0 0,0 0 0 0,0 0 0 16,0 0-25-16,0 0 0 0,0 0 0 0</inkml:trace>
  <inkml:trace contextRef="#ctx0" brushRef="#br0" timeOffset="90508.452">27753 7778 553 0,'0'0'11'0,"0"0"5"0,0 0-16 0,0 0 0 0,0 0 0 0,0 0 0 16,0 0 0-16,0 0 0 0,0 0-9 0,0 0 9 15,0 0 0-15,0 0 16 0,0 0-1 0,0 0-1 16,0 0 47-16,0 0 10 0,0 0 1 0,0 0 1 16,0 0 29-16,0 0 6 0,0 0 0 0,0 0 1 15,0 0-9-15,-7 0-1 0,7 0-1 0,-7 0 0 16,3 6-57-16,-3-6-11 0,0 6-2 0,4 0-1 15,3-6-10-15,-4 6-1 0,4-6-1 0,0 0 0 16,0 0-15-16,0 0 0 0,0 0 0 0,0 0 0 16,0 0 22-16,0 0-2 0,0 0 0 0,0 0 0 15,0 0-37-15,0 0-8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4:02:57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20260 3080 998 0,'0'0'20'0,"0"0"7"0,0 0-27 0,-4 0 0 0,4 0 0 0,-10 0 0 15,6 0 98-15,4 0 14 0,-7 0 4 0,0 0 0 16,0-6-39-16,4 6-7 0,-1-5-2 0,-3 5 0 16,7 0-7-16,-7 0-1 0,0 0-1 0,7 0 0 15,-7 0-39-15,7 0-7 0,-7-6-1 0,-4 12-1 16,11-6 1-16,-7 0 1 0,0 0 0 0,-3 5 0 16,3-5-13-16,-4 0 8 0,0 6-8 0,4-6 0 15,-3 6 8-15,3-6-8 0,-4 6 0 0,11-6 0 16,-7 6 8-16,0 3-8 0,7-9 0 0,-4 11 9 15,-3-5 11-15,7-6 1 0,-3 6 1 0,-4 0 0 16,3 6-22-16,1-6 9 0,3 3-9 0,0-9 0 16,0 0 13-16,0 0-4 0,0 0-1 0,0 0 0 15,-4 5-8-15,4-5 8 0,0 0-8 0,0 12 8 16,-3-6-8-16,3 0 0 0,0 6 0 0,0-12 0 16,0 0 0-16,0 11 0 0,0-11 0 0,0 6 0 15,0-6 0-15,0 6 0 0,0-6 0 0,0 9 0 0,0 3 0 16,3-6 0-16,1 0 0 0,-1 5 0 15,1-11 0-15,-1 6 0 0,-3-6-11 0,4 6 11 16,-1-6 0-16,4 0 0 0,-3 3 0 0,3-3 0 16,-3 6 0-16,-4-6 0 0,3 0 0 0,1 3 11 0,3 0-3 0,0-3 0 0,0 6 0 15,0-6 0-15,0 6-8 0,0-6 0 0,4 5 0 0,-4 1 0 16,0 0 0-16,3 0 0 16,-3 0 0-16,0 3 0 0,0-6 0 0,0 6 0 0,1-4 0 0,-1 7 0 15,-4-6 0-15,1 6 0 0,-1-6 0 0,-3 5 0 16,4-2 0-16,-4 9 0 0,0-12 0 0,-4 6 0 15,4-1 8-15,-3 1 0 0,3-3 0 0,-4 3 0 16,1-1-8-16,3-5 0 16,-4 9 0-16,1-6 0 0,-1 0 0 0,0 2 0 0,1-5 0 15,3 6 0-15,-4 0 0 0,4-6 0 0,4 0-9 0,-4 2 9 16,0-2 0-16,0-6 0 0,0 0 0 0,0 0 0 16,0 0 0-16,0 0 9 0,0 0-1 0,0 0 0 15,0 0 4-15,-7 6 0 0,0-6 0 0,-4 0 0 16,4-12-12-16,-3 12-17 0,-1-6 4 0,0 1 1 15,1-1-11-15,-1 3-1 0,1-9-1 0,-4 6 0 16,3 0-39-16,4 0-7 0,-4 1-1 0,4-1-1 16,0-3-31-16,0 3-7 0,4 3-1 0</inkml:trace>
  <inkml:trace contextRef="#ctx0" brushRef="#br0" timeOffset="727.8">20525 3230 915 0,'0'0'19'0,"0"0"5"16,0 0-24-16,0 0 0 0,0 0 0 0,-7 6 0 16,3 0 83-16,-3 0 12 0,0 0 2 0,3 0 1 15,1-1-28-15,-4 1-6 0,3 0 0 0,-3 0-1 16,0-3-24-16,0 6-5 0,4 0-1 0,-4-3 0 15,-1-1-12-15,1 7-2 0,0-6-1 0,0 6 0 16,0-3 3-16,0 2 1 0,0-5 0 0,-3 0 0 16,3 12-3-16,-4-12-1 0,4 3 0 0,0-1 0 15,0 1-3-15,0 3-1 0,0 0 0 0,-4-6 0 16,4-1 0-16,3 1 0 0,-3 0 0 0,0 3 0 16,4-3-2-16,-1 0 0 0,1 0 0 0,-4 0 0 15,7-1-12-15,-4 1 8 0,4-6-8 0,0 6 0 16,0-6 0-16,4 6 0 0,-4-6 0 0,3 3 0 15,4 3 8-15,-3 0-8 0,3 0 0 0,0 0 0 16,0-6 8-16,4 0-8 0,-4 0 0 0,0 0 0 16,3 0 8-16,-3 0-8 0,4 0 0 0,0-6 9 0,-1 6-9 0,-3 0 0 15,4-6 0-15,-1 3 0 0,1-3-9 16,-4 3 9-16,4 0 0 0,-4-3 0 0,3 0-8 0,-3 0 8 16,4-5 0-16,-4 11 0 0,0-12 0 0,3 6-8 0,-6-3 8 15,3 3 0-15,0 0-12 0,-3 1 0 0,3-7 1 16,-4 6 0-16,1-6-5 0,-1 0 0 0,1 4-1 0,-4 2 0 15,3-6 5-15,-3 0 2 0,0-5 0 16,0 5 0-16,0-3 10 0,-3 9 0 0,3-6 0 16,-4 1 0-16,1-7 0 0,-1 9 0 15,1-3 0-15,-1 7 0 0,-3-7 0 0,4 0 0 0,-4 3 0 0,-1 3 0 16,5 0 0-16,-4 1-15 0,3 5 3 0,4 0 0 16,0 0 12-16,0 0 12 0,0 0-3 15,0 0 0-15,0 0-24 0,-7-6-5 0,7 6 0 0,0 0-1 16,0 0 10-16,0 0 3 0,0 0 0 0,-7 6 0 15,0-1-1-15,0 1 0 0,4-3 0 0,-1 6 0 16,1 6-44-16,3-9-9 0,-4 5-2 0</inkml:trace>
  <inkml:trace contextRef="#ctx0" brushRef="#br0" timeOffset="1124.697">20740 3304 1045 0,'-4'6'44'0,"1"5"-36"15,-1-5 71-15,1 12 13 0,-1-12 4 0,1 8 0 16,-4-2-17-16,3 6-3 0,-3-12-1 0,0 5 0 16,3 4-19-16,1-3-3 0,-4-6-1 0,3 0 0 15,1 5-34-15,-1-5-7 0,1 6-2 0,-1-3 0 16,1-3 6-16,3-6 1 0,0 0 0 0,0 0 0 15,0 0-16-15,0 0 9 0,0 0-9 0,0 6 8 16,0-6-20-16,0 6-5 0,0-6-1 0,0 5 0 16,0 1-72-16,3 0-14 0,-3-6-4 0</inkml:trace>
  <inkml:trace contextRef="#ctx0" brushRef="#br0" timeOffset="1407.816">20659 2872 1644 0,'-29'0'34'0,"19"0"9"0,10 0-35 0,0 0-8 0,0 0 0 0,0 0 0 16,0 0 52-16,0 0 9 0,0 0 2 0,0 0 0 16,0 0-35-16,0 0-6 0,0 0-2 0,0 0 0 15,0-6-20-15,0-3 0 0,3 3 0 0,4 6 0 16,1-12-147-16,2 6-33 0</inkml:trace>
  <inkml:trace contextRef="#ctx0" brushRef="#br0" timeOffset="2065.426">21029 3204 995 0,'0'0'20'0,"0"0"6"0,-7 0-26 0,7 0 0 0,-4 6 0 0,4-6 0 16,-7 5 68-16,7-5 9 0,0 0 2 0,0 0 0 15,0 0-31-15,0 0-7 0,0 0-1 0,-7 0 0 16,7 0 10-16,0 0 2 0,0 0 0 0,-7 6 0 16,7-6-35-16,0 0-6 0,0 0-2 0,0 0 0 15,0 0 13-15,0 0 2 0,0 0 1 0,-3 3 0 16,3-3-2-16,0 0-1 0,0 0 0 0,0 0 0 15,0 0-3-15,0 0-1 0,0 0 0 0,0 0 0 16,0 0-5-16,0 0-1 0,0 0 0 0,0 0 0 16,0 0 6-16,0 6 1 0,0-6 0 0,0 6 0 15,0-6-3-15,3 12-1 0,-3-12 0 0,4 6 0 16,-1 5-4-16,1-5-1 0,-1-6 0 0,4 12 0 16,-3-9-10-16,0 9 8 0,3-6-8 0,-4 5 8 15,1 1-8-15,3-6 8 0,-4 9-8 0,1-3 8 16,3-1-8-16,-4 7 0 0,4 0 0 0,-3-7 0 15,3 10 0-15,-3-3 8 0,-1-7-8 0,-3 4 8 16,4 3-8-16,-1-7 8 0,-3 1-8 0,0 0 8 16,0 3-8-16,-3-4 8 0,3 1-8 0,0 0 8 0,0-3-8 15,0 0 0-15,0-1 0 0,3 4 0 0,-3-12 0 0,0 0 0 16,0 0 0-16,0 0 0 0,0 0 0 0,0 0 0 16,4 0 0-16,-1 0 8 0,-3 0-8 0,4 0 0 0,-4 6 0 15,3 0 8-15,-3-6-25 0,4 6-6 0,-4-6-1 0</inkml:trace>
  <inkml:trace contextRef="#ctx0" brushRef="#br0" timeOffset="2602.015">20902 3648 1181 0,'0'0'24'0,"0"0"7"0,0 0-31 16,0 0 0-16,0 0 0 0,0 0 0 0,0 0 96 0,0 0 12 0,0 0 4 0,0 0 0 15,0 0-20-15,0 0-3 0,0 0-1 0,4-6 0 16,-4 0-30-16,3 0-6 0,1 0-2 0,3 6 0 15,-4-12-22-15,4 12-5 0,0-8-1 0,0 2 0 16,0 0-8-16,1 0-2 0,2-6 0 0,1 0 0 16,-1 1-12-16,1-1 0 0,3 3 0 0,0-9 0 15,0 7 12-15,-3-7 0 0,3 3 0 0,-4-2 0 16,5 5-12-16,-5-9 0 0,4 4 0 0,0 5 0 16,1-12 0-16,-5 13 0 0,4-4 0 0,-3 3 0 15,3-5-8-15,-4 2 8 0,1-3-12 0,0 6 12 16,-4 1-13-16,0-1 4 0,0 0 1 0,0 6 0 15,-4 3-8-15,1-3 0 0,-1 1-1 0,-3 5 0 16,0 0-123-16,0 0-25 0,4 0-5 0</inkml:trace>
  <inkml:trace contextRef="#ctx0" brushRef="#br0" timeOffset="3263.946">21544 3321 1302 0,'0'0'27'0,"0"0"7"0,0 0-34 0,0 0 0 0,0 0 0 0,0 0 0 16,0 0 71-16,-7 0 7 0,7 0 2 0,-7 6 0 15,0-6-32-15,0 0-7 0,0 0-1 0,0 0 0 16,0 0-28-16,0 0-12 0,-4 6 8 0,4-6-8 16,0 6 0-16,0 0 0 0,0-3 0 0,-4 6 0 15,4-1 15-15,0 4-3 0,0 6 0 0,-3-6 0 16,3-1-12-16,-1-2 0 0,1 9 0 0,-3-6 0 15,3-1 0-15,3-5 0 0,-3 9 0 0,4-3 0 16,-4-6 18-16,7-1 1 0,-4 7 0 0,4-6 0 16,0 0-8-16,0 0-2 0,0 3 0 0,0-3 0 15,0-6 3-15,4 5 0 0,-1 1 0 0,-3-6 0 16,4 0-12-16,-1 12 8 0,-3-12-8 0,7 0 8 16,-7 0 0-16,7 6 0 0,0-6 0 0,0-6 0 15,0 6-8-15,4-12 0 0,-4 12 0 0,0-11 0 16,0 5 0-16,4-3 0 0,-4 0 0 0,0 0 0 15,0-3 0-15,4 1-17 0,-4 5 4 0,0-6 1 16,0 0 3-16,-4 9 1 0,4-8 0 0,-3 5 0 16,-4 0 8-16,3 0-8 0,1 6 8 0,-4 0-8 0,0 0 0 0,0 0 0 0,0 0 0 15,0 0 0-15,0 0 8 0,0 0 0 0,0 0 0 0,0 0 0 16,0 0 0-16,0 6 0 16,-4 0 0-16,1 0 0 0,3 5 0 0,-4-8 0 15,4-3 0-15,0 12 0 0,-3-6 0 0,3 6 0 16,0-6 0-16,0-1 0 15,-4 1 0-15,4 6 0 0,0-6 0 0,0 0 0 16,0 3 0-16,0-3 0 0,4-1 0 0,-4 1 0 0,0 6 0 0,0-6 0 0,0 0 0 0,3 3 0 16,-3-4-19-16,4 1-1 0,-1 6-1 0,1-12 0 31,-1 6-162-31,4-6-32 0</inkml:trace>
  <inkml:trace contextRef="#ctx0" brushRef="#br0" timeOffset="3879.649">21721 3524 1337 0,'-4'9'28'0,"0"-3"6"0,-3 6-34 16,4-6 0-16,-1-1 0 0,1 7 0 15,-1-6 58-15,4-6 5 0,0 0 1 0,0 0 0 16,0 0-52-16,-3 6-12 0,3-6 0 0,0 0 0 16,0 0 54-16,0 6 8 0,0-6 2 0,-4 6 0 0,4-6-52 0,0 6-12 0,0-6 0 15,0 0 0-15,0 0 0 0,0 0 0 0,0 0 0 0,0 0 0 16,0 0 0-16,0 0 0 0,0 0 0 0,0 0 0 15,0 0 0-15,0 0 0 0,0 0 0 0,0 0 0 16,0 0 0-16,0 0 0 0,0 0 0 0,0 0 0 16,0-6-48-16,0 0-13 15,4-6-3-15,-4 0 0 0,3 6 52 16,1-5 12-16,-1 2 0 0,1 0 0 0,3 0 0 0,-4-3 0 0,1 1 0 0,3-1 0 16,-3-3 0-16,3 3 0 0,0 1 0 0,-4-1 0 15,4 0 0-15,-3 3 0 0,6 1 0 0,-3 5 0 16,0-9 0-16,1 6 0 0,-1-6 0 0,0 12 0 15,0-6 0-15,0 0 0 0,0 1 0 0,-7 5 0 16,7 0 0-16,-7 0 0 0,0 0 0 0,7 0 0 16,-7 0 24-16,7 5 7 0,-7-5 1 0,7 0 1 15,0 12-21-15,0-6-12 0,-3 6 12 0,-1-6-12 16,4 0 0-16,-3 2 0 0,-1 4 0 0,1 0 0 16,-1-6 0-16,1 6 0 0,-4-1 0 0,0 1 0 15,3-3 0-15,-3 3-9 0,0-1 9 0,0 1 0 16,0-3-32-16,-3 3 0 0,-1 5-1 0,1 1 0 15,-1-6 33-15,4 2 0 0,-3 4 0 0,-1-6 0 16,4 0 0-16,0-1 0 0,0 4 0 0,0-15 0 0,0 0 0 0,0 0 0 16,0 0 0-16,7-6 0 15,0 0-109-15,4 0-15 0</inkml:trace>
  <inkml:trace contextRef="#ctx0" brushRef="#br0" timeOffset="4393.418">22384 2798 965 0,'-7'6'40'16,"0"6"-32"0,0-12 56-16,0 11 10 0,7-11 2 0,-8 6 1 15,5 0-1-15,-4 0-1 0,3 3 0 0,1 3 0 16,-1-1-30-16,1-5-5 0,-1 6-2 0,-3-6 0 16,4 9-14-16,3-4-4 0,-4 1 0 0,1 0 0 15,3-6-5-15,0 11-2 0,0-11 0 0,-4 9 0 16,4-3-13-16,0 5 8 0,4-5-8 0,-4 3 0 15,0 8 18-15,3 1-2 0,1-4-1 0,-4 4 0 16,0 2-4-16,0 10-1 0,0-10 0 0,0 9 0 16,-4-2-1-16,1-4 0 0,3 1 0 0,-4 2 0 0,1-9-9 15,-5 10 10-15,5-16-10 0,-4 10 10 0,0-4 1 16,0-2 0-16,-4 3 0 0,1-1 0 16,3-2 2-16,0 2 1 0,3 1 0 0,0 2 0 0,-3-2-14 0,4-1 0 15,-1 4 0-15,1-4 0 0,-1-8 0 0,-3 2 0 16,4-5 0-16,-4 0 0 0,3-6 31 15,4 0 3-15,0-6 1 0,0 0 0 0,0 6-35 0,0-6 0 0,0 0 0 16,0 3 0-16,0-3 10 0,0 0-10 0,4 11 8 16,-4-11-8-16,0 0 0 0,0 0 0 15,0 0 0-15,0 0 0 0,3-11-77 0,4 2-21 16,-3 3-4-16</inkml:trace>
  <inkml:trace contextRef="#ctx0" brushRef="#br0" timeOffset="4783.165">22073 3360 1060 0,'0'0'22'0,"0"0"5"0,0 0-27 16,4-3 0-16,-1 0 0 0,4 0 0 0,-3 0 64 0,-1 3 7 0,5 0 1 0,-5 0 1 16,4 0-7-16,-3 0-2 0,3 0 0 0,0 3 0 15,0-3-14-15,0 0-3 0,0 3-1 0,4 0 0 16,-1-3-22-16,-3 3-5 0,4 2-1 15,-1-5 0 1,1 0-18-16,-1 0 0 0,1 0 0 0,3 0 0 0,0 0 0 0,4 0 0 0,-4 0-9 0,4-5 9 16,-1 2 0-16,-3-3 0 0,4 0 12 0,0-6-4 15,-4 6-8-15,3 0 9 0,-2-5-9 16,-1 5 10-16,0-3-10 0,-4 0-11 16,4 6 3-16</inkml:trace>
  <inkml:trace contextRef="#ctx0" brushRef="#br0" timeOffset="5745.772">22511 3507 851 0,'0'0'36'16,"0"0"-36"-1,0 0 0-15,0 0 0 0,0 0 0 0,0 0 0 16,0 0 109-16,0 0 15 0,0 0 4 0,0 0 0 16,0 0-103-16,0 0-25 0,0 0 0 0,0 0 0 15,0 0 0-15,0 0 0 0,0 0 0 0,0 0 0 16,0 0 0-16,0 0 0 0,7 0 0 0,0 5 0 0,0-5 36 0,0 6 3 0,0-6 0 0,0 0 0 16,0 0-11-16,0 0-3 0,0 0 0 0,0 0 0 15,-3 0-25-15,-4 0 0 0,7 0 0 0,0-6 0 16,-4 1 0-1,5-1 0-15,-1 0 0 0,0 0 0 0,0 0 0 0,-4-3 0 16,4 3 0-16,0-5 0 16,-3 5 0-16,-1 0 0 0,1-6 0 0,-1 6 0 0,1-6 0 0,-4 7 0 0,0-4 0 15,0 3 0-15,0 6 0 0,0 0 0 0,0 0 0 0,0 0 0 16,-7 0 0-16,0-6 0 0,3 6 0 0,4 0 0 16,0 0-46-1,0 0-14-15,0 0-4 0,0 0 0 0,0 0 52 0,-7 0 12 0,7 0 0 0,-10 6 0 16,3 0 48-16,0 0 13 0,-4-1 3 0,4 1 0 15,0 3-52-15,-4-3-12 0,4 0 0 0,0 6 0 16,0-6 0-16,0-1 0 0,0 1 0 0,3-3 0 16,1 6 0-16,-1 0 0 0,1-3 0 0,-1 0 0 15,1 0 0-15,-1-1 0 0,4 1 0 0,-3 6 0 16,3-12 0-16,-4 3 0 0,4 3 0 0,0 6 0 16,0-6 0-16,0 5 0 0,0 1 0 0,0 0 0 15,0-3 0-15,4 2 0 0,-1 1 0 0,1 0 0 16,-1 0 0-16,4-4 0 0,-3 10 0 0,-1-6 0 15,1-6 18-15,3 6 1 0,0-7 0 0,0 10 0 16,0-3-31-16,0-6-5 0,4 5-2 0,-4-5 0 16,0 0-36-16,0 0-7 0,0-6-2 0</inkml:trace>
  <inkml:trace contextRef="#ctx0" brushRef="#br0" timeOffset="6446.023">23058 3501 1094 0,'0'0'23'16,"0"0"5"-16,0 0-28 0,-8 6 0 0,8-6 0 0,0 0 0 15,-3 5 56-15,3-5 7 0,0 0 1 0,0 6 0 16,0-6 5-16,0 0 2 0,0 12 0 0,0-12 0 16,0 0-11-16,0 0-3 0,7 0 0 0,0 0 0 15,0-6-45-15,0 6-12 0,0-6 0 0,4 0 0 16,-1 1 53-16,-3-1 9 0,4 6 2 0,0-6 0 0,-1 0-52 0,1-3-12 16,-1-3 0-16,-3 6 0 0,4-5 0 15,-4 5-10-15,0-6 2 0,-3 0 0 0,3 3 8 0,-4 4-12 0,4-7 12 16,-3 6-12-1,-4 0-30-15,3 0-6 0,-3 0-2 0,0 0 0 16,0-2 40-16,0 5 10 0,-3-3 0 0,3 6 0 16,0-3-53-16,-4-3-9 0,1 0-2 0,-4 6 0 0,0 0 52 0,3-6 12 15,-3 6 0-15,-3 0 0 0,2 6 0 0,1-6 0 0,-3 0 0 0,3 12 0 16,-4-9 0-16,1 6 0 0,-1-1 0 0,0 4 0 16,1 6 0-16,3-6 0 0,-4-1 0 0,1 10 0 15,3-9 0-15,-4-1 0 0,4 1 0 0,0 3 0 16,0-3 0-16,0-1 0 0,3 7 0 0,1-12 0 15,-1 3 0-15,4 3 0 0,4-7 0 0,-4 13 0 16,0-12 0-16,0 3 0 0,3 2 0 0,-3 7 0 16,0-12 0-16,4 6 0 0,-4-6 0 0,3 2 0 15,1 4 28-15,-1 0 9 0,4-6 2 0,-3 0 0 16,3 6-19-16,0-7-4 0,0 1-1 0,0 0 0 16,0-3-5-16,0 0-1 0,4-3 0 0,-1 0 0 15,1 0-9-15,3-3 0 0,0 0 0 0,0-3 0 16,0 0-46-16,4-5-14 0,-4 5-4 0</inkml:trace>
  <inkml:trace contextRef="#ctx0" brushRef="#br0" timeOffset="6990.209">23340 2916 960 0,'0'0'20'0,"0"0"5"0,0 0-25 16,0 0 0-16,0 0 0 0,0 0 0 0,0 0 64 0,0 0 8 0,0 0 2 0,0 0 0 15,0 0-16-15,0 0-3 0,0 0-1 0,0 0 0 16,0 0-32-16,0 0-6 0,0 0-2 0,-4 6 0 16,4-1-5-16,-3 1-1 0,3 0 0 0,0 0 0 15,0 6 25-15,-4 0 5 0,4-7 1 0,-3 10 0 16,3-3-8-16,0 11-2 0,0-8 0 0,0 15 0 15,-4-7 9-15,4 3 2 0,0 10 0 0,-3-10 0 16,-1 9-20-16,1-2-3 0,-1-4-1 0,-3 9 0 16,3-8-4-16,1 2-2 0,-1-2 0 0,1 2 0 15,3-9-10-15,-4 4 12 0,1 2-12 0,-1-5 12 16,4 2-12-16,-3-2 0 0,3-4 0 0,-4 4 0 16,1-6 0-16,-1 2 0 0,4-2 0 0,0-1 0 15,-3 10 0-15,3-10 0 0,0 1 0 0,0-3 0 16,0 2-13-16,0-5-8 0,0-6-2 0,-4 6 0 15,4-12-14-15,0 0-3 0,0 0-1 0,0 0 0 16,0 0-19-16,0 0-3 0,0 0-1 0,0 0 0 16,0 0-99-16,0-6-20 0</inkml:trace>
  <inkml:trace contextRef="#ctx0" brushRef="#br0" timeOffset="7452.604">23058 3130 846 0,'0'0'17'0,"0"0"6"0,0 0-23 0,0 0 0 0,0 0 0 0,0 0 0 15,3 0 72-15,4 0 9 0,-3 0 3 0,3 0 0 16,0 6-50-16,3-6-10 0,1 6-1 0,0 0-1 16,-1 0 16-16,1 0 3 0,3-3 1 0,-4 0 0 15,5 5-26-15,-5-8-4 0,4 6-2 0,0 0 0 16,0 0 0-16,1-6 0 0,-1 6 0 0,3 0 0 16,-3-6 1-16,0 0 0 0,1 0 0 0,-1-6 0 15,0 0-2-15,0 0 0 0,0 0 0 16,0 0 0-16,0-2-9 0,4 2 0 0,0 0 0 0</inkml:trace>
  <inkml:trace contextRef="#ctx0" brushRef="#br0" timeOffset="8294.191">23749 3401 481 0,'0'0'9'0,"0"0"5"0,0 0-14 0,0 0 0 0,-4 6 0 0,1-1 0 15,3-5 80-15,-4 6 14 0,4-6 2 0,0 9 1 16,-3 3-26-16,3-6-6 0,-4 0-1 0,4 0 0 16,-3-1 0-16,3-5 0 0,0 6 0 0,-4-3 0 15,4 9 0-15,0-6 0 0,0 6 0 0,0-6 0 16,0-1-51-16,0 1-13 0,0-6 0 0,0 12 0 16,0-6 54-16,0 0 8 0,0 9 2 0,0-10 0 15,0 1-52-15,4 6-12 0,-4-6 0 0,0 0 0 16,3 0 0-16,-3 0 0 0,4 2 0 0,-4-2 0 15,0-6 0-15,3 6 0 0,-3 6 0 0,4-6 0 0,-4-6 0 0,0 0 0 16,3 6 0-16,1-6 0 0,3 0 32 16,0 6 3-16,0-6 1 0,-3 0 0 0,3 0-28 0,0 0-8 15,3 0 0-15,-3 0 0 0,0-6 0 0,1 6 10 0,-1 0-10 0,-4 0 8 16,1 0-8-16,3-6 0 0,0 6 0 0,-4-6 8 16,4 6 0-16,-3-6-8 0,-1 0 12 15,1 6-4-15,3-12-8 0,-3 6 0 16,-1-2 0-16,1 2 0 0,3-6-10 15,0 6-7-15,-4-6-2 0,4 7 0 0,-3-7-10 16,-1 6-3-16,1-3 0 0,-1-3 0 0,-3 6 11 0,4-5 1 0,-4-1 1 0,0-6 0 31,3 9-9-31,-3-2-3 0,4-1 0 0,-4 6 0 0,0-6-3 0,0 3-1 16,0 4 0-16,0-1 0 0,0 0-13 0,4 6-4 0,-4 0 0 16,0 0 0-16,0 0-2 0,0 0-1 0,0 0 0 0</inkml:trace>
  <inkml:trace contextRef="#ctx0" brushRef="#br0" timeOffset="8982.94">24081 3501 850 0,'0'0'17'0,"0"0"6"0,0 0-23 15,-4 6 0-15,1-1 0 0,-1 1 0 0,4-6 107 0,-7 6 17 0,3 0 3 0,1 0 1 16,-1 0-61-16,1 3-12 0,-1-3-3 0,-3 5 0 15,4 1-8-15,3-6-3 0,-4 0 0 0,1 0 0 16,-1 0-7-16,1 2-2 0,3 4 0 0,-4 0 0 16,1 0-23-16,-1-4-9 0,4 10 0 0,0-6 9 15,-3-6-9-15,3 6 0 0,0-1 0 0,0-2 0 16,-4-6 0-16,4-3 0 0,0 0 0 0,0 0 0 16,0 0 0-16,0 0 0 0,0 0 0 0,0 0 0 15,0 0 43-15,0 0 6 0,0 0 2 0,4-3 0 16,-4 0-31-16,3-9-7 0,1 1-1 0,-1-1 0 15,4 0-12-15,-3-6 0 0,-1 10-9 0,1-4 9 16,-1 0-21-16,1 0 1 0,-1 1 1 0,1 2 0 16,-1-3-4-16,1 0-1 0,-1 6 0 0,1-5 0 15,-4 2 0-15,3 3 0 0,1 0 0 0,-4 0 0 16,4 0 7-16,-4 6 1 0,3-6 0 0,-3 6 0 16,4-5-19-16,-4 5-3 0,3-6-1 0,-3 6 0 15,4 0 39-15,-1-6 0 0,1 0 0 0,-4 6 0 16,3 0 0-16,-3 0 0 0,7-6 0 0,-7 6 0 15,0 0 0-15,11 0 0 0,-11 0 0 0,3 6 0 0,-3-6 0 16,7 0 0-16,-7 0 0 0,11 0 0 0,-4 6 0 0,0-6 0 16,0 6 0-16,-7-6 0 0,7 6 0 0,-3-1 0 15,-4-5 0-15,3 6 0 0,1 9 0 0,-4-3 0 16,3 5 0-16,-3 1 0 0,0-12 0 0,0-6 0 16,0 0 0-16,0 0 0 0,0 0 28 0,-7 6 14 15,4-3 2-15,-4 3 1 0,3-1-36 0,1 7-9 16,-1 0 0-16,1-6 0 15,-1 6 0-15,4-6 0 0,-3-4 0 0,3 4 0 0,0 6 20 0,0-6-2 0,3 0 0 0,-3-6 0 32,0 0-117-32,0 0-23 0,0 0-5 0</inkml:trace>
  <inkml:trace contextRef="#ctx0" brushRef="#br0" timeOffset="12205.596">24455 3659 334 0,'0'0'14'0,"0"0"-14"15,0 0 22-15,0 0 2 0,0 0 0 0,0 0 0 16,0 0-11-16,0 0-1 0,0 0-1 0,0 0 0 16,0 0 21-16,0 0 4 0,0 0 0 0,0 0 1 15,0 0-9-15,0 0-1 0,0 0-1 0,0 0 0 16,0 0-2-16,0 0 0 0,0 0 0 0,0 0 0 16,0 0 23-16,0 0 4 0,0 0 1 0,0 0 0 15,0 9-38-15,0-9-14 0,-4 6 11 0,1 0-11 16,3 0 0-16,-4 0 0 0,4 0-11 0</inkml:trace>
  <inkml:trace contextRef="#ctx0" brushRef="#br0" timeOffset="25903.473">18288 2551 414 0,'-7'-6'17'0,"0"6"-17"15,3-3 32-15,-3 0 4 0,0 3 0 0,7 0 0 16,-7-3 46-16,0 3 10 0,7 0 1 0,-7 0 1 16,7 0-24-16,-7-5-5 0,0 5-1 0,7 0 0 15,-11 0-20-15,4 0-5 0,7 0-1 0,-7 0 0 16,0 0-14-16,-3 0-4 0,3 5 0 0,0-2 0 16,-1-3-9-1,1 3-3-15,0 0 0 0,0 0 0 0,0 0-8 0,0 3 0 0,-3 0 0 0,3 6 8 16,-4-7-8-16,4 1 0 0,-4 6 0 0,1-9 0 15,3 9 0-15,-7 0 0 0,3 5 0 0,0-5 0 16,-3 0 0-16,4-3 0 0,-8 2 0 0,4 1 0 16,3 0 0-16,-3 5 8 0,4-2 0 0,-4-3 0 15,-1 6 12-15,1-7 1 0,0 1 1 0,0 3 0 16,0-3-6-16,0-1-2 0,0 1 0 0,0-6 0 16,3 3 6-16,-3 3 2 0,3-1 0 0,1-5 0 15,-1 0-22-15,-3 6 0 0,4-3 0 0,-1 2 0 16,4-5 0-16,0 0-8 0,0 0 8 0,7-6-8 15,0 6 0-15,-4 0 0 0,4-6 0 0,-3 12 0 16,3-7 8-16,-4 1 0 0,1 3 0 0,3-9 0 16,0 6 0-16,0 0 0 0,3 6 0 0,-3-6 0 15,4-1 0-15,-4 1 0 0,3 0-10 0,-3 0 10 16,0 3 0-16,0 3 0 0,4-1 0 0,-8-5 0 16,4 6 0-16,-3 0 0 0,-1-3 0 0,-3 2 0 15,0 1 0-15,4 6 0 0,-4-6 0 0,3 2 0 16,-3-2 11-16,0 0 2 0,3-1 1 0,1-2 0 15,-1 0-14-15,4 6-16 0,0-9 3 0,-3 0 1 16,3 5 12-16,0-5 0 0,0 0 0 0,0 3-9 0,-4-3 9 0,4 6 0 16,0-12 0-16,0 5 0 0,0 1 0 0,0 6 0 0,0 0 0 15,4-6 0-15,-4 0 0 0,0 2 0 0,0-2 0 16,-4 6 0-16,4 0 0 0,0-6 0 0,4 0 0 0,-4 2 0 16,0 4 0-16,0-6 8 0,0 6-8 0,0-6 0 15,0 0 0-15,0 5 0 0,0-8 0 0,3 6 0 16,-3 0 0-16,0-3 0 0,0-6 0 0,0 6 0 15,0 0 14-15,0-1-2 0,4 7 0 0,-4-3 0 16,3-3-12-16,-3 0 0 0,4 0-9 0,-4 5 9 16,0-5 0-16,3 6 0 0,1-6 0 0,-4 0 0 15,3 3 8-15,1-4 2 0,0 1 0 16,-1 6 0-16,-3-6-10 0,4 0 0 0,-1 6 0 0,1-6-11 16,-1-1 11-16,1 4 9 0,-1-3-1 0,-3 0-8 15,4 0 12-15,-1 0-12 0,1 0 12 0,-1 0-12 16,1-1 8-16,-1 7-8 0,1-9 0 0,3 3 0 15,-4 0 10-15,1 0-10 0,3 0 8 0,-3-1-8 16,-1-5 9-16,4 6-9 0,0 0 10 0,0 0-10 16,0 0 11-16,0 0-11 0,0-6 12 0,1 3-12 15,-1 3 9-15,3 0-9 0,1-1 0 0,-1-5 9 16,4 6-1-16,-3 0-8 0,0-6 12 0,3 0-4 16,0 0 11-16,0 6 1 0,-3-6 1 0,3 0 0 15,-4 6-21-15,4-6 0 0,0 0 0 0,-3 6-8 0,3-6 8 16,-3 0 0-16,3 6 0 0,-4-6 8 0,1 0-8 15,0 0 0-15,-1 0 0 0,-3 6 8 0,4-6-8 0,-4 3 0 16,0-3 0-16,0 11 0 0,0-11 0 0,4 6 0 0,-4 0 0 16,0 0 8-16,0-6-8 0,3 6 0 0,-3 0 0 15,0 0 0-15,1-1 0 0,-1 1 0 0,3-3 0 0,-3 0 0 16,0 3 0-16,0-3 0 16,4 3 0-16,-4 0 0 0,4-6 0 15,-4 6 0-15,3 0 0 0,1-6 0 0,-1 5 0 16,1 1 0-16,3-6 0 0,-3 0 0 0,-1 0 15 0,1 0-2 0,-4 0 0 0,3 0 0 15,-2 0-1-15,2 0-1 0,4 0 0 0,-3 0 0 16,3 0-11-16,-4 0 8 0,1 0-8 0,3 0 8 16,-3 0-8-16,3 0 8 0,0 0-8 0,-3 0 8 15,3 0-8-15,-4 0 0 0,1-6 0 0,-4 6 0 16,3 0 0-16,1 6 0 0,0-6 0 0,-1 0 0 16,-3 0 0-16,4 0 0 0,-4 0 0 0,0 0 0 15,0 6 0-15,0-6 0 0,4 0 0 0,-8 6 0 16,4-6 8-16,0 3-8 0,0-3 8 0,0 3-8 15,0 0 0-15,1-3 0 0,-1 0 0 0,-4 0 0 16,4 0 0-16,0 0 0 0,-3 0 0 0,-1 0 0 16,4 0 0-16,-3-3 8 0,3 0-8 0,0 3 8 15,-4-3-8-15,5 3 0 0,-5 0 0 0,4 0 0 16,0 0 0-16,0 0 0 0,0 0 0 0,0 3 0 16,0-3 0-16,-7 0 0 0,0 0 0 0,7 0 0 15,1 0 0-15,-1 0 0 0,3 3 0 0,-3 0 0 16,4 0 0-16,-1 0 0 0,1 3 0 0,-4-6 0 15,4 0 0-15,-4 0 0 0,0 0 0 0,0 6 0 16,-4-1 0-16,4-5 0 0,0 0 0 0,-3 6 0 16,3-6 0-16,-3 0 0 0,-1 0 0 0,-3 0 8 0,4 0-8 0,-4 0 0 15,7 0 0-15,-4 0 0 0,1 0 0 0,-1 0 0 0,4 0 9 16,-3 0-9-16,-4 0 8 0,3-6-8 0,-3 6 8 0,4 0-8 16,-1 0 0-16,1-5 9 0,-1-1-9 0,-3 6 0 15,4 0 12-15,-4 0-4 0,3 0 0 0,-3 0-8 16,4 0 0-16,-4 0 0 0,7 0 0 0,-7 0 0 15,0 0 0-15,4-6 0 0,-4 6 0 0,3-3 0 16,1 3 8-16,3-3-8 0,-4 3 0 0,1-3 0 16,3 3 0-16,-7 0 0 0,3 0 0 0,1 0 0 15,-1-3 0-15,1 0 0 0,-1 3 8 0,1-6-8 16,0 0 0-16,-1 6 0 0,1-11 0 0,-1 11 0 16,1 0 0-16,-4 0 0 0,3 0 0 0,-3 0 0 15,4-6 0-15,-1 6 0 0,1 0 0 0,-1 0 0 16,1-6 0-16,-1 6 0 0,1-6 8 0,3 0-8 15,-4 3 0-15,1-3 0 0,3 3 0 0,-3 0 0 16,3-3 0-16,-4 1 8 0,4-7-8 0,-3 6 0 16,3 6 0-16,-4-12 0 0,1 6 0 0,-1-3 0 15,1 4 11-15,-1 5-11 0,1-6 10 0,-1 0-10 16,5 6 0-16,-8-6 0 0,3 0 0 0,-3 6 0 16,4 0 0-16,-4 0 0 0,3-6 0 0,1 6 0 15,-1 0 0-15,1-6 0 0,-1 0 0 0,1 6 0 16,-1-5 0-16,1-1 0 0,-1 3 0 0,1 0 0 0,-1 3 0 0,4-3 0 15,0 3 0-15,1 0 0 0,-8 0 0 0,0 0 0 16,0 0 0-16,3 0 0 0,-3 0 0 0,7 0 0 16,-3-6 0-16,-1 6 0 0,-3 0 0 0,0 0 0 15,0 0 0-15,4 0 0 0,3-6 12 0,-4 6-3 16,1-6-1-16,-4 0 0 0,3 0-8 16,-3 1 0-16,4-1 0 0,-4 0 0 0,0 6 0 15,0-9 8-15,0 3-8 0,3 0 8 0,-3 6-8 0,0-6 0 0,0 6 0 16,4-5 0-16,-4 5 0 0,3 0 0 0,1-6 0 0,-4 6-11 15,7-6 11-15,-3 0 0 0,-1 6 0 0,1-6 0 16,-4 6 0-16,3-6-8 0,-3 6 8 0,4-12 0 16,3 9 0-16,-7 3-8 0,3-3 8 0,4 1 0 15,-7 2 0-15,7 0 0 0,-7 0 0 0,0 0-8 16,0 0 8-16,0 0 0 0,4-6 0 0,-4 6 0 16,0 0 0-16,3 0 0 0,-3 0 0 0,0 0 0 15,4-6 0-15,-4 6 0 0,0 0 0 0,0 0 0 16,0 0 0-16,7-6 0 0,-3 0 0 0,-4 6 0 15,7 0 0-15,-4-6 0 0,-3 6 0 0,4-6 0 16,3 0 0-16,-4 0 0 0,1 1 0 0,-1 2 0 16,-3 3 0-16,0 0 0 0,0 0 0 0,4-3 0 15,-4 3 0-15,3-3 0 0,1-3 0 0,-4 6 0 16,0 0 0-16,0-6 0 0,0 6 0 0,0 0 0 16,0 0 0-16,3-6 8 0,-3 6-8 0,0 0 8 15,4-6-8-15,-1 0 0 0,1-5 0 0,-4 5 0 16,4 3 0-16,-4 3 0 0,3-6 0 0,-3 6 0 15,0-6 0-15,0-6 0 0,0 6 0 0,0 1 0 16,0-1 0-16,0-6 0 0,0 3 0 0,0 0 0 0,0 0 0 16,0 4-10-16,0-7 10 0,4 6 0 0,-4-6-8 0,0 3 8 15,3 1 0-15,1-1 0 0,-4-3 0 0,0-6 0 16,0 4 0-16,3 2 0 0,-3 0 0 0,0 0 0 0,0 1 0 0,0-1 0 16,0-3 0-16,0 3 8 0,0 1-8 0,-3-1 0 15,3-3 0-15,-4 3 11 0,1-5-11 0,3 5 10 16,-4-6-10-16,1 7 0 0,-1-4 0 0,0-3 0 15,1 6 0-15,-1-2 8 0,1-4-8 16,-1 1 0-16,-3-1 0 0,0 3 0 0,0-2 0 0,0-7 0 16,0 3-10-16,-3-2 10 0,2 5-13 0,-2-8 5 15,3 8 8-15,0-5 0 16,-4 2-9-16,4-2 9 0,0 5 0 0,-4 3-11 0,1-8 11 0,3 11-8 16,0-6 8-16,0 4 0 0,0 2 0 0,0 0 0 15,-4 0 0-15,7-2 0 0,-3 2 0 0,0 6 0 16,0 0-9-16,-3 0 0 0,3-6 0 0,-4 7 0 15,1-7 9-15,-1 6 0 0,0 3 0 0,1-3 0 16,-1 6 0-16,1-6 0 0,-1-6 0 0,0 12 0 16,-3-5 0-16,4-1 0 0,-4 0 0 0,0 0 0 15,3 0-12-15,-3 0 2 0,0 3 1 0,0-3 0 16,-1 1 9-16,1-1-13 0,0 0 5 0,-3 6 8 16,3-6-15-16,-4 0 5 0,4 0 1 0,0 6 0 15,0-6 9-15,3-3-10 0,-3 6 10 0,3 1-10 0,1-4-2 16,-4 0 0-16,-1 0 0 0,1 0 0 0,0 0 0 15,0-6 0-15,0 12 0 0,0-5 0 0,0-1 0 16,0 6 0-16,-4 0 0 0,4-6 0 0,-4 6-4 0,1-3 0 16,-1-3-1-16,0 6 0 0,1 0 4 0,-4 0 1 15,3 3 0-15,-3 0 0 0,3 0 2 0,-3 3 1 16,3 0 0-16,-3-1 0 0,0 7 9 16,3-12-8-16,-6 12 8 0,3-6-8 0,-4 0 8 15,4 0-12-15,-1-1 12 0,-2 4-12 16,3 3 12-16,-1-6 0 0,1 0 0 0,0 0 0 0,3 5 0 0,1-2 0 15,-4 3 0-15,7 0-8 0,-4-6 8 0,0 5 0 0,4 1 0 0,-3-6 0 16,2 3 0-16,-2 3 0 0,-1-1-9 0,4 1 9 16,0 0-12-16,0 0 3 0,0 2 0 0,0 4 0 15,3-6-9-15,0 2-2 0,1-2 0 0,-1 6 0 16,1-1-11-16,-1-5-2 0,4 3-1 0</inkml:trace>
  <inkml:trace contextRef="#ctx0" brushRef="#br0" timeOffset="182180.953">13130 6099 752 0,'0'0'32'0,"0"0"-32"15,-3-5 56-15,3-1 4 16,0 0 2-16,-4 3 0 0,4-3 4 16,-3-6 1-16,3 12 0 0,-4-6 0 0,4 6-11 0,-3-6-1 0,3 1-1 0,0 5 0 15,-4-9-22-15,-3 3-4 0,7 6 0 0,-3-3-1 16,3 3-5-16,-4-6-1 0,4 6 0 0,-7-3 0 15,7 3-1-15,0 0 0 0,0 0 0 0,-7 0 0 16,-4 0 2 0,4 0 0-16,0 3 0 0,0 0 0 15,0 0-10-15,-3-3-3 0,3 3 0 0,-4-3 0 0,4 3 28 0,0-3 6 0,-4 3 1 0,1 0 0 32,3 3-23-32,-4-1-4 0,0 1-1 0,4 0 0 0,-3 0-8 0,3 0-8 0,-4 0 9 0,4-3-9 15,0 0 8-15,0 0-8 0,0 0 0 0,3 3 9 16,-3-4-9-16,0 4 0 0,4 6 0 0,-4-6 0 15,3 0 0-15,-3 0 0 0,4 0 0 0,-1-1 0 16,1 1-10-16,-1 3 10 0,1-3 0 0,-1 0-9 16,0 0 9-16,4 6 0 0,-3-7 0 0,-1 7-8 15,4-6 8-15,-3 3 0 0,3-3 0 0,-4 6 0 16,4-7 0-16,0 7 0 0,0-12 8 0,0 9-8 16,0-3 0-16,0 0 0 0,0-3 0 0,4 6 0 15,-4-9 0-15,0 5 0 0,0-5-10 0,3 12 10 16,-3-12 0-16,0 6 0 0,0-6 0 0,0 0 0 15,4 6 0-15,-4-6 0 0,7 6 0 0,-7-6 0 16,4 3 0-16,-4-3 8 0,7 3-8 0,-7-3 9 16,3 3-9-16,-3-3 0 0,7 0 0 0,-7 0 8 15,7 3-8-15,0-3 0 0,0 3 0 0,-7-3 0 0,7 0 0 0,-3 2 0 16,3 7 0-16,0-9 0 0,-3 6 0 0,3 0 0 16,-4 0 0-16,4 0 0 0,-3 0 0 0,-1-6 0 0,1 6 0 0,-1 2 0 15,4-2 0-15,-7-6 0 0,0 0 0 0,4 3 0 16,3 6 0-16,0 3 0 0,-3-6 0 15,-1 0 0-15,1 5 0 0,-1-8 0 0,1 3 0 0,-1 3 0 16,1 0 0-16,-1-3 0 0,-3 5 0 0,4-5 0 16,-4 0 0-16,0-6 0 0,3 6 0 0,-3-3 0 15,-3 3 0-15,3-6 0 0,0 6 0 0,0-6 0 16,0 0 0-16,0 0 0 0,0 0 0 0,0 0 0 16,0 0 0-16,0 0 0 0,-4 3 0 0,-3 0 0 15,7-3 13-15,-7 5 11 0,0-5 1 0,0 6 1 16,0-6-42-16,0 0-8 15,0 0-1-15,0 0-1 0,0 0 44 0,0-6 9 0,0 1 1 0,0 2 1 16,-1 6-46 0,1-3-10-16,4 0-1 0,-4 0-1 0,0-3 44 0,3 3 9 0,-3 0 1 0,-3 0 1 15,6 0-26-15,-3 0-16 0,0 0 3 0,7 0 0 16,-4-3-5-16,4 3-1 0,-7 0 0 0,7 0 0 16,0 0-31-16,0 0-6 0,0 0-2 0,0 0 0 15,0 0-5-15,0 0-1 0,0 0 0 0</inkml:trace>
  <inkml:trace contextRef="#ctx0" brushRef="#br0" timeOffset="182961.6">13240 6258 775 0,'0'0'32'15,"0"0"-32"1,0 0 45-16,-7 0 3 0,0 0 0 0,7 0 0 16,-7 0-20-16,0 6-4 0,7-6-1 0,-8 0 0 15,1 3-15-15,4 3-8 0,-4-3 8 0,0 3-8 16,3 3 26-16,-3-4 1 0,0 1 0 0,0 0 0 15,0 6 22-15,-4-6 5 0,4 0 1 0,0 0 0 16,-3-1 0-16,6 4 0 0,-6-3 0 0,3 6 0 16,3-6-44-16,-3 0-11 0,0 0 0 0,3-4 0 15,1 7 53-15,-1 0 9 0,1-3 2 0,-1 6 0 16,1-6-52-16,-1 0-12 0,4 5 0 0,-3-5 0 16,3 3 0-16,0 3 0 0,0-6 0 0,0 11 0 15,0-5 0-15,3 0 0 0,-3 2 0 0,4-2 0 16,-1 0 0-16,1 3 0 0,3-1 0 0,3 1 0 0,1-3 0 0,0-6 0 15,-1 5 0-15,1-11 0 0,3 6 0 0,-4 0 0 16,5-6 8-16,-1 3-8 0,0-3 0 0,0-3 11 0,0 3-11 0,0-6 10 16,-3 0-2-16,-1-5 0 0,1 5 0 15,0-6 0-15,-1 0 0 0,1-2-8 0,-4 2 12 0,0 0-4 16,3-11-24-16,-3 5-4 0,-3 3-2 0,3-8 0 16,-3 5 46-16,-1-2 10 0,1 2 2 0,-4-6 0 15,0 4-28-15,0 2-8 0,0-5 0 0,-4 8 0 16,1-9 0-16,-1 10 10 0,0-1-10 0,1 0 8 15,-4-2-8-15,0 2 0 0,0-3 0 0,0 12-11 16,0-5 3-16,0 5 0 0,0 0 0 0,0 0 0 16,-1 0 8-16,5 0-13 0,-4 0 5 0,0 3 8 15,0 3-16-15,0 3 4 0,0 0 0 0,0 6 1 16,0-3 2-16,-4 0 0 0,4 0 0 0,0 0 0 16,-4 0 9-16,4 5-8 0,0 1 8 0,-3 3-8 15,2-3 8-15,1-1 0 0,4 1 0 0,-4-3 0 16,7 3 0-16,-4-1-8 0,1 7 8 0,-1-6 0 15,4-6-48-15,0 3-5 0,0 2-1 0</inkml:trace>
  <inkml:trace contextRef="#ctx0" brushRef="#br0" timeOffset="183369.167">13571 6211 850 0,'-3'9'17'0,"-4"0"6"0,3-3-23 0,1 0 0 0,-1-1 0 0,1 7 0 16,3 0 107-16,0-3 17 0,-4 3 3 0,4-1 1 16,-3 1-103-16,3 0-25 0,-4 0 0 0,4 2 0 15,-3-2 42-15,-1 0 3 0,4 0 1 0,0-4 0 16,0 1-22-16,0 0-5 0,0 3-1 0,0-6 0 15,0 5 3-15,0-5 1 0,0 3 0 0,0 0 0 16,0 0-11-16,0 3-3 0,0-1 0 0,0-5 0 16,0 6-24-16,-3-3-6 0,3 8-1 0</inkml:trace>
  <inkml:trace contextRef="#ctx0" brushRef="#br0" timeOffset="183628.488">13473 5914 1036 0,'0'0'21'0,"-7"6"7"0,7-6-28 0,-8 0 0 0,8 0 0 0,-7 6 0 16,7-6 32-16,0 0 2 0,0 0 0 0,0 0 0 16,0 0-34-16,-3-6-12 0</inkml:trace>
  <inkml:trace contextRef="#ctx0" brushRef="#br0" timeOffset="184042.805">13741 6185 1212 0,'0'0'25'0,"0"0"6"0,0 0-31 0,-7 0 0 0,7 0 0 0,0 0 0 16,-7 0 66-16,7 0 7 0,0 0 2 0,0 0 0 15,0 0-32-15,-7 0-7 0,7 0 0 0,0 0-1 16,-8 6-16-16,8-6-3 0,-3 5-1 0,-1 1 0 31,4 6-35-31,-3-3-6 0,3 3-2 0,3-1 0 0,-3 7 54 0,4-3 10 0,-1 2 3 0,1 1 0 16,0-3-31-16,3 8-8 0,0-11 0 0,0 6 0 15,-4-4 9-15,4 4 1 0,0-6 0 0,-3 5 0 16,3-5-10-16,0 0 12 0,-3-3-12 0,3 8 12 16,0-11-3-16,-4 6 0 0,4-3 0 0,0 0 0 15,-3 5-1-15,3-8-8 0,0 6 12 0,-4-6-4 16,1 0-8-16,3 0-9 0,-3 2 9 0,-1-2-13 16,-3-6 13-16,4 6 0 0,-4-6 0 0</inkml:trace>
  <inkml:trace contextRef="#ctx0" brushRef="#br0" timeOffset="184446.68">13670 6690 1051 0,'0'0'21'0,"0"0"7"0,0 0-28 16,0 0 0-16,0 0 0 0,0 0 0 0,-3-6 93 0,3 6 13 0,-7-11 2 0,3 5 1 15,4 0-47-15,0 0-10 0,0-3-1 0,4 0-1 16,-1-5-33-16,4 2-6 0,0 0-2 0,0-11 0 15,4 8-9-15,-4-3 0 0,3-2 0 0,1 2 0 16,0 6-21-16,-4-5-7 0,3-1 0 0,1 9-1 16,-4-8 47-16,4 5 10 0,-1-6 1 0,-3 4 1 15,4 2-30-15,-4 0 0 0,0 0 0 0,-4 1 0 16,1 2 0-16,3 3 0 0,-4-6 0 0,1 6 0 16,0-6 0-16,-1 7 0 0,4-7 8 0,0 3-8 15,0 3 0-15,-3-6 0 0,3 1 0 0,0-1 0 16,0 0-23-16,3-3-7 0,1 4-2 0</inkml:trace>
  <inkml:trace contextRef="#ctx0" brushRef="#br0" timeOffset="185126.534">14206 6282 1220 0,'0'0'34'0,"0"0"9"0,0 0-35 0,0 0-8 0,-7-3 0 0,7 3 0 15,-7 0 72-15,0-3 12 0,7 3 2 0,-7-3 1 16,0 3-43-16,7 0-9 0,0 0-2 0,-11 0 0 16,1 0-20-16,10 0-4 0,-7 3-1 0,-4 0 0 15,1 3 7-15,3 0 1 0,-4-1 0 0,0 7 0 16,4-6-16-16,-3 6 0 0,3-3 0 0,-4-1 0 16,4 7 0-16,0 3 0 0,0-6 0 0,0 2 0 15,3-2 9-15,-3 0-1 0,4 0 0 0,-1 2 0 16,1-5-8-16,-1 0 0 0,1-3 0 0,3-6 0 15,0 0 0-15,0 6-17 0,0-6 4 0,3 11 1 16,1-5 35-16,-1 0 7 0,-3 0 2 0,4-3 0 16,-4-3-32-16,7 3 0 0,0 3 0 0,-3-3 0 15,3-3 12-15,0 0-4 0,3 0-8 0,-3 0 12 16,4-3-12-16,-4 3 9 0,3-3-9 0,1 0 8 16,0-3 0-16,-1 0-8 0,1 0 12 0,-1 0-4 15,-3-5 2-15,4 5 0 0,0-9 0 0,-4 6 0 16,0-5-10-16,0 8 0 0,0-6 0 0,-4 0 0 0,1 3-11 15,3-2-4-15,-4 5-1 0,1-6 0 0,-4 6 16 16,4 0-9-16,-4 0 9 0,0-5-8 0,0 11 0 0,0-6 0 16,0 6 0-16,0 0 0 0,0 0 8 15,0 0 0-15,0 0 0 0,0 0 0 0,0 0 0 0,0 0 0 16,0 0 0-16,0 0 0 16,0 0-28-16,-4 6-3 0,0 5-1 0,1 1 0 0,-1-6 32 0,4 6 0 0,-3 2 0 0,3-2 0 15,-4 0 20-15,4 0 9 0,0-1 3 0,0 1 0 16,0 0-32-16,4-3 0 0,-4 8 0 0,0-11 0 15,3 0 0-15,-3 3-13 0,4-3 1 16,-1 0 0-16,1 0 12 16,0 5 0-16,-1-5 0 0,4-6 0 0,-3 0-44 15,3 0-5-15,0 0-2 0</inkml:trace>
  <inkml:trace contextRef="#ctx0" brushRef="#br0" timeOffset="185678.378">14362 6308 1071 0,'-4'12'30'0,"4"0"7"0,0-1-29 15,4 4-8-15,-4 3 0 0,0-6 0 0,3 8 59 0,-3-2 10 0,0-1 3 0,0-2 0 16,0 3-13-16,0-1-3 0,0 1 0 0,4-3 0 16,-4 2-19-16,3-5-4 0,-3 6-1 0,4-6 0 15,-4 2-6-15,0-8-2 16,0 6 0-16,0-6 0 0,0-6-6 16,0 0-2-16,0 0 0 0,0 0 0 0,0 0 13 0,0-6 3 15,3 0 0-15,-3-6 0 0,0 0-32 0,4-2 0 0,-1-4 0 0,-3-8 0 16,4 8-13-16,-1-11-9 0,1 5-2 0,-1-2 0 15,1 8 24-15,-1-8 0 0,1 2 0 0,-1 1 8 16,1 8-8-16,0-3-17 0,-4 1 4 0,3 5 1 16,1 3 3-16,-1 3 1 0,1 0 0 0,3 0 0 15,-7 6 0-15,3-6 0 0,-3 6 0 0,7 0 0 16,-7 0-2-16,7 6 0 0,0 0 0 0,0-6 0 16,1 6 2-16,-1-3 0 0,0 3 0 0,0 0 0 15,3 6 8-15,-3-7 0 0,4 7 0 0,0 0 0 16,-1-6 0-16,-3 3-12 0,4-1 12 0,-1 7-12 15,-3-3 12-15,4 0 0 0,-4-6 0 0,0 8 0 16,0-2 0-16,0-6 11 0,-3 6-3 0,-1-6 0 16,-3 5 7-16,4-2 1 0,-4 0 0 0,0 6 0 15,0-9-16-15,0 5 0 0,0-5 0 0,0 0 0 16,0-6 9-16,0 3-1 0,0-3 0 0,0 0 0 16,0 0-19-16,0 0-4 0,0 6-1 0,0-6 0 15,0 0-128-15,0 0-25 0</inkml:trace>
  <inkml:trace contextRef="#ctx0" brushRef="#br0" timeOffset="186157.484">14788 5667 1037 0,'-7'6'44'16,"0"0"-36"-1,0 0 40-15,4 0 8 0,-1 0 2 0,1 3 0 16,-1-1 7-16,4-2 2 0,-3 3 0 0,3 3 0 16,3 0-15-16,-3 2-4 0,4 4 0 0,-1 0 0 15,1 5-25-15,-1-2-6 0,1 2-1 0,3 9 0 16,-4-2 4-16,4 2 0 0,1 3 0 0,-5-2 0 16,4-4-4-16,0 7 0 0,0-4 0 0,-3 6 0 15,3-9-5-15,-4 4-2 0,1 2 0 0,-1-3 0 16,1 4-9-16,-4-4 0 0,3-6 9 0,-3 10-9 15,0-13 12-15,0 4-3 0,0 2 0 0,0-8 0 16,0 2-9-16,-3 1 8 0,3-7-8 0,-4 4 8 16,4-9 2-16,0-1 0 0,0-5 0 0,0 0 0 15,0-6-10-15,0 6 0 0,0-6 0 0,0 0 0 16,0 0-30-16,0 0 2 0,0 0 0 0,0 0 0 16,0 0-83-16,4-3-16 0,3 3-3 0</inkml:trace>
  <inkml:trace contextRef="#ctx0" brushRef="#br0" timeOffset="186506.754">14601 6258 1190 0,'0'0'33'0,"0"0"9"16,0 0-34-16,0 0-8 0,0 0 0 0,0 0 0 15,0 0 59-15,0 0 9 0,0 0 3 0,0 0 0 16,0 0-26-16,0 0-5 0,4 6 0 0,3-6-1 16,-3 3-15-16,-1 0-4 0,4-3 0 0,0 0 0 15,0 0 0-15,4-3 0 0,-1 0 0 0,1-3 0 16,0 6 8-16,-1-6 0 0,4 0 1 0,0 6 0 15,4-5-29-15,-4-1-8 0,4 0-1 0,-4-3 0 16,4 3-2-16,-4-6 0 0,3 6 0 0,1 1 0 16,-4-1-27-16,0 6-6 0,0-6 0 0,0 6-1 15,-3-6-146-15,0 6-29 0</inkml:trace>
  <inkml:trace contextRef="#ctx0" brushRef="#br0" timeOffset="187131.3">15064 6196 900 0,'-7'6'38'16,"3"-6"-30"0,-3 9 75-16,3-6 15 0,1 3 3 0,3 3 1 15,-4-3-30-15,4 0-7 0,-3-1-1 0,3 7 0 16,0-6-17-16,0 3-4 0,3 0-1 0,-3 0 0 16,4-4-17-16,-1 1-3 0,5 0-1 0,-5 0 0 15,1 0 9-15,-4-6 2 0,7 6 0 0,0-6 0 16,-4 0-32-16,4 3 0 0,0-3-11 0,0 0 11 15,4-3 0-15,-4 3 0 0,0-6 14 0,0 0-4 16,0 0-2-16,0 0-8 0,-3 0 12 0,3 1-4 16,0-4-8-16,-4 0 0 0,4 3-10 0,-3 3 10 15,3-3-25-15,-3-6 1 0,-1 7 0 0,1-1 0 16,-1-6 2-16,1 6 1 0,-4 0 0 0,3-3 0 16,-3 9 3-16,0 0 1 0,0 0 0 0,0-6 0 15,0 6 1-15,0 0 1 0,0-5 0 0,-3-1 0 0,3 0-1 0,-4 0-1 16,1 0 0-16,-4 0 0 0,7 6-3 0,0 0 0 0,-8 0 0 15,1 0 0-15,4 0 1 0,-4-6 0 0,0 6 0 0,0-3 0 16,0 3 7-16,7 0 2 0,-7 3 0 0,-4 3 0 16,4 0-8-16,-4 6-2 0,1 0 0 0,-1-1 0 15,4 7 47-15,-3 3 9 0,3 2 1 0,0-2 1 16,-1 2-19-16,1 1-4 0,0 2-1 0,0-8 0 16,4 8-2-16,-1-8 0 0,1 5 0 0,-1-5 0 15,1 3 24-15,3-4 5 0,0 1 1 0,0-3 0 16,0 2-17-16,3-5-3 0,1 0-1 0,-1 2 0 15,-3-2 9-15,4-6 2 0,-1 0 0 0,1 6 0 16,-1-6-19-16,1 2-3 0,3-2-1 0,0 0 0 16,-3 0-9-16,3 0 0 0,3-6 0 0,-3 0 0 15,4 0-19-15,-1 0 1 0,4-6 0 0</inkml:trace>
  <inkml:trace contextRef="#ctx0" brushRef="#br0" timeOffset="187528.992">15346 6352 908 0,'0'0'38'0,"0"0"-30"15,0 0 72-15,0 0 14 0,7 6 3 0,-4 0 1 16,4-6-33-16,1 6-6 0,-5-6-2 0,4 6 0 15,0-6-13-15,-7 0-2 0,7 0-1 0,0 0 0 16,0 6-33-16,4-6-8 0,-4 0 0 0,0-6 0 16,4 6 0-16,-4 0 0 0,3 0 0 0,-3-6 0 15,4 6-31-15,-1-6-8 0,5 0-1 0,-5 6-1 16,1-6-1-16,-1-3 0 0,1 4 0 0</inkml:trace>
  <inkml:trace contextRef="#ctx0" brushRef="#br0" timeOffset="188483.392">16030 6314 1235 0,'0'0'35'0,"-10"-6"8"16,3 0-35-16,0 0-8 0,-4 1 0 0,4-1 0 15,-4 0 44-15,4 0 6 0,-3 3 2 0,3 0 0 16,-4 0-42-16,4 3-10 0,0 0 0 0,0 0 0 16,0 3 0-16,0 0 0 0,0 0 0 0,-4 6-11 15,4 0 3-15,-4-4 0 0,4 13 0 0,0-6 0 16,0-3 8-16,0 14 0 0,0-11 0 0,0 8 0 16,0 4 0-16,4-6 0 0,-4 2 0 0,3-2 0 0,0 5 0 15,4-5 0-15,-3 0 0 0,3 2 0 0,0-2 0 16,0-6 0-16,3 8 0 0,1-8 0 0,0-6 9 15,3 0 4-15,0 5 1 0,0-11 0 16,0 3 3-16,3-3 1 0,-3 0 0 0,7-3 0 16,-3-2 26-16,3-7 4 0,0-6 2 0,0-2 0 0,0 2-29 0,4 0-5 15,0-11-2-15,-1 3 0 0,1-4-14 16,0 4 0-16,3-1 0 0,-7-2 0 0,4-6 0 0,-4 2 0 16,-4 1 0-16,4-3 9 0,1-4-9 0,-5 10-12 15,4-9 2-15,-3 2 1 0,-4-2-6 0,3 6-1 0,1-3 0 0,-4-4 0 16,4 4-17-16,-4 3-4 15,0-3-1-15,-4-4 0 0,1 10 14 0,-1 2 4 0,1-2 0 0,-4 6 0 16,0 2 20-16,-4-3-9 0,1 4 9 0,-1 2 0 16,1 1 0-16,-1 2 0 0,1 3 0 0,-4 6 0 15,3 0 0-15,-3 0 0 0,4 6 12 16,-5 0-3-16,1 6-9 0,0-6 0 0,0 6 0 0,0 0 0 16,0 6 0-16,0 3 8 0,0-4-8 0,0 7 8 15,-4-6-8-15,4 2 10 0,-3 4-10 0,3 0 10 16,0 2-10-16,-4 4 8 0,4-1-8 0,0 4 8 15,0-4-8-15,3 7 0 0,-3-4 0 0,4 1 0 16,-1 8 0-16,1-9 0 0,-1 10 0 0,1-7 0 16,3 3 24-16,0-2 7 0,-4 2 1 0,4-3 0 15,0 4-32-15,4 2 0 0,-4-3 0 0,3-2 0 16,1 2 12-16,-1-8-4 0,4 8-8 0,-3-8 12 16,3-4-12-16,-3 4 0 0,3-4 0 0,0 4 0 0,0-7 0 15,-4 1 11-15,4-3-11 0,0 2 10 0,-3 1-10 16,3-6 0-16,0 0 0 0,-4-4 8 0,1 4-8 0,0-6 8 0,-1 0-8 15,1 0 8-15,-4-6-23 0,3 6-5 0,-3-6 0 16,0 0-1 0,0 0-114-16,0 0-22 0</inkml:trace>
  <inkml:trace contextRef="#ctx0" brushRef="#br0" timeOffset="189179.037">16383 6320 1074 0,'0'0'30'0,"0"0"8"16,0 0-30-16,-7 0-8 0,0 0 0 0,7 0 0 15,-11 6 109-15,4-6 21 0,7 0 4 0,-10 3 1 16,-1 0-70-16,4 3-13 0,0-3-4 0,7-3 0 0,-11 11-31 0,11-11-6 16,0 0-2-16,-7 6 0 0,4 0-9 15,-4 0 0-15,3 6 0 0,1-6 0 16,3-6 24-16,-7 8 2 0,7-8 1 0,-4 9 0 0,1 0-27 0,-1 3 0 15,1 0 0-15,-1-1 0 0,0-2 8 0,1 3-8 16,-1 0 0-16,4-1 8 16,-3 1 1-16,3 0 0 0,0-3 0 0,0 2 0 0,0 1 3 15,3 0 0-15,1-6 0 0,-1 3 0 16,1 2-12-16,0-5 12 0,3 0-12 0,0 6 12 0,0-6 11 0,3-6 2 16,1 6 1-16,-1-6 0 0,1 6-26 0,0-1 0 0,3-5 0 0,-4 0 0 15,1-5 0-15,-1 5 0 0,1-6 0 0,0 6 0 16,3-6 11-16,-4 0-3 0,1 0-8 0,-4 0 12 15,4-3-12-15,-1-2 0 0,1 5 0 0,-4-6 0 16,0 6-16-16,3-6-8 16,-3 6-3-16,1-8 0 0,-1 2 27 0,-4 0 0 0,8-5 0 0,-8 2 0 15,4 0 0-15,-3 1 0 0,-1-4 0 16,1 0 0-16,-1-2-56 0,1 8-7 0,-1-15-1 16,-3 10 0-16,-3-1 51 0,-1 1 13 0,1-4 0 0,-4 3 0 15,0 7-56 1,-4-7-5-16,1 9-2 0,-1-3 0 0,-3 12 51 0,0-6 12 0,-4 6 0 0,4 0 0 15,0 6-23-15,0 6-1 0,-4-3-1 0,4 9 0 16,-4 5-11-16,1-5-3 0,-1 8 0 0,0 1 0 16,1-4 55-16,-1 1 10 0,4-1 2 0,0-2 1 15,3-4-29-15,1 1 0 0,-1-3 0 0,8 2 0 16,-4-5 0-16,3-6 0 0,4-6 0 0,0 0 0 16,0 0-28-16,0 0-4 0,11 0-2 0,-1 0 0 15,4 0-90-15,-3-6-19 0</inkml:trace>
  <inkml:trace contextRef="#ctx0" brushRef="#br0" timeOffset="189945.068">16637 6291 850 0,'0'0'17'0,"0"0"6"15,0 0-23-15,0 0 0 0,0 0 0 0,0 0 0 0,0 0 74 0,0 0 10 0,0 0 3 0,0 0 0 16,0 0-37-16,0 0-7 0,0 0-2 0,0 0 0 15,0 0 18-15,0 0 3 16,0 0 1-16,0 0 0 0,0 0-50 0,0 0-13 0,0 0 0 16,0 5 0-1,0-5 28-15,0 6 0 0,4 0 0 0,-4 6 0 0,-4-6 6 0,4 0 2 0,0 0 0 16,-4 8 0-16,4-2-36 0,0-6 0 0,4 12 0 0,-4-7 0 16,0 4 0-16,4-3 0 0,-4 5 0 0,0-5 0 15,0 0 0-15,3 3 0 16,-3-4 0-16,4 7 0 0,-1-9 0 0,1 3 0 0,-1 5 0 0,1-5 0 15,-1 0 38-15,1-9 1 0,-1 8 0 0,4-8 0 16,-3 6-11-16,-1-9-1 0,4 6-1 0,0 0 0 16,-3-6-1-16,3 0 0 0,4 0 0 0,-4 0 0 15,0-6-5-15,3 6 0 0,-3-6-1 16,4 6 0-16,0-9-9 0,-1-2-2 16,1 5 0-16,-1 0 0 0,1-6 2 0,-4 6 0 0,4-6 0 0,-4-2 0 15,0 5-10-15,3 0 0 0,-3 3 0 0,4-5 0 16,-4-1 0-16,0 3 0 0,4 0 0 0,-4 0 0 15,0-2-9-15,-4 5 9 0,4 0-12 0,0-6 12 16,-3 3-20-16,-1 3 4 0,1-5 0 0,-4 5 0 16,3 0-19-16,-3 0-3 0,0-6-1 0,0 6 0 15,0-5 18-15,-3 2 3 0,-4-3 1 0,3 6 0 16,-3-12-24-16,0 7-5 0,4-1-1 0,-4 3 0 16,0 3-13-16,-4-6-4 0,4 1 0 0,-4 5 0 15,1 0 24-15,3 3 4 0,3 3 0 0,4 0 1 16,0 0-97-16,0 0-20 0</inkml:trace>
  <inkml:trace contextRef="#ctx0" brushRef="#br0" timeOffset="191067.346">17099 6229 1074 0,'0'0'30'0,"0"0"8"15,0 0-30-15,0 0-8 0,0 0 0 0,0 0 0 16,0 0 52-16,0 0 10 0,0 0 2 0,0 0 0 0,0 0 0 0,0 0 0 0,0 0 0 0,0 0 0 15,0 0-16-15,0 0-2 0,0 0-1 0,0 0 0 16,0 0-29-16,0 0-7 0,-3-6-1 0,3 6 0 16,0 0 2-16,0 0 0 0,0 0 0 0,0 0 0 31,0 0-10-31,0 0-11 0,0 0 3 0,0 0 0 0,0 0 8 0,0 0 0 0,0 0 0 0,0 0 0 16,0 0 0-16,0 0 11 0,0 0-3 0,3 6 0 15,-3-6-8-15,7 0 0 0,0 0 0 0,-7 0 0 16,7 6 0-16,-3-6 0 0,3 0 0 0,-4-6 0 15,4 6 56-15,-3 0 7 0,3-6 1 0,0 6 0 16,-7 0-52-16,4-3-12 0,3 3 0 0,-7 0 0 16,7-3 0-16,-7 3 0 0,7 0 0 0,-4 0 0 15,-3 0 17-15,7 0 1 0,-7 0 0 0,7-3 0 16,-7 3-18-16,4 0 0 0,3 0 0 0,-7 0 0 16,7 0 0-16,-7 0 0 0,4 0 0 0,3 0 0 15,-4-3-11-15,4 3-5 0,0 0-2 0,-7 0 0 16,7 0 18-16,0 0 0 0,0 3 0 0,1 0 0 15,-5-3 0-15,4 3 0 0,0-3 0 0,-7 0 0 16,7 0 0-16,0 3 0 0,0-3 0 0,-7 0 0 16,4 6 0-16,3 0 0 0,-7-6 0 0,3 0 0 15,-3 0 0-15,0 0 0 0,8 6 0 0,-8-6 0 16,0 0 0-16,0 0 0 0,0 0 0 0,0 5 0 16,0-5 15-16,3 12 6 0,-6-6 2 0,3-3 0 15,0-3-37-15,0 6-7 0,0-6-2 0,-4 6 0 16,0-3 23-16,-3 6 0 0,4-4 0 0,-1 7 0 0,1-6 0 15,-4 0 0-15,0 0 0 0,0 0 0 16,0 3 0-16,3 2 0 0,-7-5 0 0,4 0 0 0,0 0 0 16,-3 6 0-16,3-6 0 0,-4 5 0 0,4-2 0 0,-4 3 0 15,4 0 0-15,-3-1 0 0,3 1 0 16,0 0 0-16,-4-3 0 0,4 8 0 0,-3-11 0 16,2 6 0-16,1-3 0 0,-3 3 0 0,3-1 0 0,0 1 0 0,-4 0 0 15,4-6 0-15,0 6 0 16,4-4 0-16,-5 4 0 0,5-6 0 0,3-6 27 0,-4 6 9 15,4-6 3-15,-3 6 0 0,3-6-11 0,0 0-3 0,0 0 0 0,0 0 0 16,0 0-25-16,0 0 0 0,0 0 0 0,-4 11 0 16,4-11-46-16,0 0-14 15,0 0-4-15,0 0 0 0,0 0 103 0,0 0 20 0,0 0 4 0,0 0 1 16,0 0-103 0,0 3-20-16,0-3-4 0,0 0-1 0,0 0 103 0,0 0 20 0,4 3 4 0,-4-3 1 15,3 3-52-15,4-3-12 0,-3 0 0 0,0 0 0 16,3-3 0-16,-4 3 0 0,4-3 0 0,-3 0 0 15,3 3 0-15,0 0 0 0,0-5 0 0,0-1 0 16,-4 6 0-16,4 0 0 0,1 0 0 0,-5 0 0 16,4 0 0-16,0-6 0 0,-3 6 0 0,3 0 0 15,0 0 0-15,0 0 0 0,0 6 0 0,0-6 0 16,0 0-11-16,0 6-5 0,0-1 0 0,4-5-1 16,-4 3-24-16,3-3-5 0,-3 0-1 0,0 0 0 15,1 0-13-15,-1 0-4 0,0 0 0 0,0 0 0 16,0 3 0-16,0-3 0 0,-4 6 0 0</inkml:trace>
  <inkml:trace contextRef="#ctx0" brushRef="#br0" timeOffset="192130.965">17494 6402 850 0,'0'0'17'15,"0"0"6"-15,0 0-23 0,0 0 0 0,0 0 0 0,0 0 0 16,0 0 0-16,0 0 0 0,0 0 0 0,0 0 0 16,0 0 56-16,0 0 6 0,0 0 2 0,0 0 0 15,0 0-52-15,0 0-12 0,0 0 0 0,0 0 0 16,0 0 54-16,0 0 8 0,4 6 2 0,-4 0 0 15,0-6 0-15,0 6 0 0,0-6 0 0,0 0 0 16,0 0 0-16,3 6 0 0,-3-6 0 0,0 0 0 16,4 6-52-16,-4-6-12 0,3 0 0 0,-3 0 0 15,7 6 0-15,-3-6 0 0,-4 0 0 0,7 0 0 16,-3 0 44-16,3 0 5 0,-7 0 2 0,7 0 0 0,0 0-35 0,0 0-8 0,0 0 0 0,-4-6-8 16,4 6 11-16,0 0-11 0,-3-6 10 0,3 6-10 15,0-6 0-15,-3 6 0 0,3 0 0 0,0-6 0 16,0 6 0-16,0-6 8 0,-4 3-8 0,4 0 0 15,-3-3 0-15,-1 0 0 0,5 4 0 0,-5-4 0 16,4 0 0-16,-3 6 0 0,3-6-8 0,0 6 8 16,-4-6-20-16,4 0 4 0,-3 0 0 0,3 6 0 15,-4-9 1-15,-3 9 1 0,7-2 0 0,-7 2 0 16,4-6-12-16,0 3-2 0,-4 3-1 16,0 0 0-16,3-6 29 0,-3 6 0 0,0 0 0 0,0 0 0 15,0 0-17-15,-3 0 2 0,3-6 1 0,-4 0 0 16,0 0 2-16,1-6 1 0,-1 7 0 0,-3 5 0 15,0-9-22-15,4 3-5 0,-4 0-1 0,-4 0 0 16,4 0 49-16,0 0 10 0,0 0 1 0,-4 1 1 16,4 5-22-16,0-6 0 0,0 6 0 0,0 0 0 15,0 0 0-15,7 0-8 0,-7 0 8 0,0 0-8 16,0 6 8-16,3-1 0 0,-3-5-9 0,4 12 9 16,-1-12 0-16,1 6-11 0,3-6 11 0,-7 6-8 15,3 0 8-15,1 0 0 0,-4 3 0 0,3 2 0 16,-3-5-9-16,4 6 0 0,-5-6 0 0,5-3 0 15,-4 6 9-15,0-4 0 0,3 10 0 0,-3-9 0 16,0 0 0-16,4 6 0 0,-4-6 0 0,3 5 0 0,-3-5 29 16,3 3 8-16,1-3 2 0,-1 0 0 0,1 0-26 0,-1 0-5 0,4-6 0 15,-3 11-8-15,-1-8 13 0,1 3-4 0,3 0-1 0,-4 6 0 16,4-12 1-16,0 6 0 0,0-6 0 0,-3 6 0 16,3-1-9-16,0 1 0 0,0 0 0 0,0 0 0 15,0 0 0-15,0 0 0 0,0 0 0 0,0 2 0 16,0-8 0-16,3 6 0 0,1 0 0 0,-4 0 0 15,3 0 0-15,1 0 0 16,3 0 0-16,-4-3 0 0,1 6 34 0,3-7 2 0,0 1 0 0,-3 0 0 16,3 3-24-16,3-6-4 0,1 0 0 0,-4 6-8 15,3-6 11-15,1 0-11 0,0 0 10 0,-1 6-10 16,1-6 0-16,-1 0 0 0,1 0 0 0,0 0 0 16,-1 0 0-16,1 0 0 0,-1 0 0 0,1 0 0 15,-4 0-11-15,4 0 11 0,-1 0-10 0,1 0 10 16,-1 0-37-16,-3 0-2 0,4 0 0 0,-1-6 0 15,-2 6 39-15,2-6 0 0,-3 6 0 0,4-9 0 16,-4 6-26-16,3-5 2 0,1 5 1 0,-4 0 0 16,4-9-14-16,-1 6-3 0,1 0-1 0,-1-6 0 15,1 1-121-15,0 2-24 0</inkml:trace>
  <inkml:trace contextRef="#ctx0" brushRef="#br0" timeOffset="198292.055">18126 6549 622 0,'0'0'12'0,"0"0"5"0,0 0-17 0,0 0 0 0,0 0 0 0,0 0 0 16,0 0 28-16,0 0 3 0,0 0 0 0,0 0 0 16,0 0 13-16,0 0 2 0,0 0 1 0,0 0 0 15,0 0-18-15,0 0-3 0,0 0-1 0,0 0 0 16,0 0-9-16,0 0-1 0,-7 0-1 0,7 0 0 16,0 0-3-16,0 0-1 0,0 0 0 0,0 0 0 15,0 0-10-15,0 0 8 0,0 0-8 0,0 0 8 16,0 0 24-16,0 0 5 0,-7 0 1 0,7 0 0 15,0 0-10-15,-7 0-1 0,7 0-1 0,0 0 0 16,0 0-6-16,-4-6-2 0,4 6 0 0,0 0 0 16,0 0-7-16,0 0-2 0,0 0 0 0,0 0 0 15,0 0-9-15,0 0 0 0,0 0 0 0,0 0 8 16,0 0-8-16,0 0 0 0,0 0 0 0,0 0 0 16,0 0 0-16,0 0 0 0,0 0 0 0,0 0 0 15,0 0 0-15,0 0 0 0,0 0 0 0,0 0 0 0,0 0 0 0,0 0 0 0,0 0 0 16,0 0 0-16,0 0 0 0,0 0 0 0,0 0 0 0,0 0 0 15,0 0 0-15,0 0 0 0,0 0 0 0,0 0 0 16,0 0 0-16,4-11 0 0,-1 5 0 0,-3 6 0 16,0 0 0-16,0 0 8 0,0 0-8 0,0 0 8 15,0 0-8-15,0 0 8 0,0 0-8 0,0 0 8 16,0 0-8-16,0 0 0 0,0 0 0 0,0 0 8 16,0 0-8-16,0 0 0 0,0 0 0 0,0 0 0 15,0 0 0-15,0 0 0 0,0-3 0 0,0 3-11 16,0 0 11-16,0 0 0 0,0 0 0 0,0 0 0 15,0 0 0-15,0 0 0 0,0 0 0 0,0 0 0 16,0 0 0-16,0 0 0 0,0 0 0 0,0 0 0 16,0 0 0-16,0 0 0 0,0 0 0 0,0 0-8 15,0 0 8-15,0 0 0 0,4-6 0 0,-1 0 0 16,4 6-15-16,0-6 3 0,0 6 0 0,0 0 0 16,4-6-102-16,0 6-20 0</inkml:trace>
  <inkml:trace contextRef="#ctx0" brushRef="#br0" timeOffset="-177400.021">10809 8390 725 0,'0'0'31'0,"-7"-3"-31"16,7 3 60-16,-3-3 5 0,3 3 2 0,-8-3 0 15,8 3-5-15,-7-3-1 0,7 3 0 0,-7 0 0 16,7 0-33-16,-7 3-6 0,0 0-2 0,-3 0 0 15,3 0-11-15,0 0-9 0,0 2 12 0,-4 4-12 16,4 3 8-16,0-6-8 0,3 0 0 0,-3 0 0 16,0-1 0-16,0 1 0 0,0 3-12 0,0 3 3 15,0-6 17-15,0 0 3 0,0 0 1 0,0 5 0 16,-4-8 6-16,4 6 2 0,0-3 0 0,-4 3 0 16,1-3-20-16,3 5 0 0,0-5 0 0,0 6 0 15,0-6 0-15,-4 3 0 0,4 3 0 0,-4-1 0 16,4 7 0-16,-3-6-12 0,3-1 1 0,-4 10 1 15,4-3 10-15,-3-7 14 0,3 7-3 0,-4-3-1 16,0 2-10-16,4 1-11 0,-3-3 3 0,3 8 0 16,0-11 8-16,0 3 0 0,3 2 0 0,0 1 0 15,-3-3 0-15,4 2 0 0,-1 1 0 0,1-6-8 16,-1 2 8-16,1 1 0 0,-1-3 0 0,1 3 0 16,-1 2 0-16,1-2 0 0,-1 0 0 0,1-1 0 15,-1-2 0-15,1 0 0 0,-1-9 0 0,0 9 0 0,1-4 0 16,-1 1 0-16,1 3 0 0,-1 0 0 0,1-1 0 0,-1-2 0 15,1 3 0-15,-1 0 0 0,1 5 0 0,-1-8 11 16,1 3-3-16,-1 0 0 0,1 0 5 0,-4-1 1 0,0 1 0 16,3-6 0-16,-3 0-6 0,3 3 0 0,4-9-8 0,-3 6 12 15,-1-1-12-15,-3 1 9 0,4 0-9 16,-1 6 8-16,1-6-8 0,3 0 0 0,-4 2 0 0,4 1 8 16,0-9-8-16,0 0 0 0,0 0 0 0,0 0 0 15,0 0 0-15,0 0 0 0,0 0 0 16,-7 9 0-16,4-3 0 0,3 0 0 15,0 0 0-15,0 0 0 0,0 0 0 0,0-6 0 0,0 5 0 0,3-2 0 16,-3-3 0-16,4 6 0 0,-1 0 0 0,4-3 0 16,-3 6 0-16,-1-3 0 0,4 0 0 0,-3 0 0 15,3-1 0-15,0-5 0 0,-3 6 0 0,3-3 8 16,0 0-8-16,-4 0 0 0,4 3 0 0,0 0 8 16,0-3-8-16,0 0 0 0,4 3 0 0,-4-6 8 15,0 5-8-15,-3 1 0 0,3 0 0 0,0 0 0 16,0 0 0-16,3-6 0 0,-3 9 0 0,0-3 0 15,4 0 0-15,-4-1 0 0,0 1 0 0,4 0 0 16,-1 0 0-16,-3-6 0 0,4 0 0 0,0 0 0 16,-4 0 0-16,3 0 0 0,1 6 0 0,-1 0 8 15,1-6-8-15,0 6 0 0,-4-6 0 0,3 0 8 16,1 0 2-16,-4 0 0 0,3 0 0 0,1 0 0 16,0 0-10-16,3 3 0 0,-4-3 0 0,4 3 0 0,-3-6 25 15,0 3 3-15,-1-3 1 0,1-3 0 0,3 6-20 16,-4-6-9-16,8 0 8 0,-4 6-8 0,0 6 0 0,0-6 0 15,0 6 0-15,1-6 0 0,2 0 0 0,-6 0 0 16,3 0 0-16,0-6 0 0,0 6 0 16,0 6 0-16,0-6 0 0,4 0 0 15,-4 0 0-15,0 0 0 0,0-6 0 0,0 0 0 16,-3 6 8-16,3 0-8 0,-3 0 8 0,3 0-8 0,-4 0 0 0,1-6 0 16,0 6 0-16,-1 0 0 0,1 0 0 0,3 6 0 0,0-6 0 15,4 12 0-15,-8-12 0 0,4 0 0 0,0 0 0 0,-3 0 0 16,3 0 0-16,0 0 0 0,4 0 0 0,-4 0 0 15,0 0 0-15,0 0 0 0,0-6 0 0,0 0 0 16,1 6 0-16,-1 0 0 0,0-6 0 0,3 6 0 16,-6 0 0-16,3 0 0 0,0 0 0 0,0 0 0 15,0 0 0-15,1 0 0 0,-1 0 0 0,-4 0 0 16,4 0 0-16,0 6 0 0,1-6 0 16,-1 0 0-16,-4 0 0 0,4 0 0 0,-3-6 0 0,3 6 0 15,-3 0 0-15,-1 0 0 0,-3 0 8 0,4 0-8 16,-1 0 0-16,1 6 0 0,3-6 0 0,-3 0 0 15,-1 0 0-15,1 6 0 0,-1-6 0 0,1 6 0 16,0-12 0-16,3 6 0 0,0-6 0 0,-4 6 0 16,1 0 0-16,3 0 0 0,-3 0 0 0,-1 0 0 15,4 0 16-15,-3 0 10 0,0 0 2 0,-1 0 1 16,1 0-43-16,3 0-9 0,-4 0-1 0,1 0-1 16,0 0 25-16,-1 0 0 0,1 12 0 0,-1-12 0 15,1 0 0-15,0 6 0 0,-1-6 0 0,-3 0 0 16,0 3 15-16,4 0 8 0,-4 0 1 0,3-1 1 15,-2-2-71-15,2 3-14 0,-3 0-4 0,4 0 0 0,-4-3 52 0,3 3 12 16,1-3 0-16,-4 0 0 0,0 0 0 0,4 0 0 16,-4 0 0-16,0 0 0 0,0 0 27 0,0 0 8 0,0 0 1 0,3 0 1 15,-2 0-29-15,2 0-8 0,-3 0 0 0,4 0 0 16,-4 0 0-16,3 0 0 0,1 0 0 0,0 0 0 16,-1 0 0-16,1 0 0 0,3 0 0 0,-7 0 0 15,4 0 0-15,-1 0 0 0,-3 0 0 0,0 0 0 16,4 0 0-16,-4 0 0 0,0 3 0 0,3 0 0 15,-2 0 0-15,-1-3 0 0,0 6 0 0,0 0 0 16,0-6 0-16,0 6 0 0,0-6 0 0,0 0 0 16,0 0 23-16,0 0 3 0,0 0 1 0,0 0 0 15,0 0-42-15,0-6-8 0,0 6-1 0,4 0-1 16,-4 0 40-16,0 0 8 0,0 0 1 0,0 0 1 16,4 0-25-16,-4 0 0 0,3-6 0 0,-3 6 0 15,0-6 0-15,1 6 0 0,-1 0 0 0,0 0 0 16,0-3 0-16,0 3 0 0,-4-3 0 0,4 3 0 15,-7 0 0-15,7 0 0 0,-7 0 0 0,7-3 0 16,0 3 0-16,1 0 0 0,-1 0 0 0,0-3 0 16,0 3 0-16,0-3-12 0,0 0 0 0,0 0 1 15,0 3 11-15,0 0 0 0,0 0 0 0,0 0 0 16,0 3 0-16,0 0 0 0,4-3 0 0,-4 3-8 16,0-3 8-16,0 3 0 0,0-3 0 0,0 0 0 0,0 0 0 15,0 3 0-15,0-3 0 0,0 3 0 0,0 0 0 16,-3 3 0-16,3-6 0 0,0 6 0 0,-3-6 0 0,-4 0 0 0,7 0 8 15,-4 0-8-15,-3 0 0 0,7 6 0 16,-3 0 0-16,-4-6 0 0,7 0 0 0,-4 0 0 0,4 0 0 16,-3 0 0-16,3-6 0 0,-4 0 0 0,1 0 8 15,3-3-8-15,-3 6 10 0,-1 0-2 0,4 0-8 16,0 0 12-16,0 0-12 0,-3 0 0 16,3 1 0-16,0-4 0 0,0 6 0 0,-4-3 0 15,4 3 0-15,-7 0 0 0,8 0 0 16,-1-6 0-16,0 6 0 0,0 0 0 0,-7 0 0 0,0 0 0 0,3 0 0 0,-3 0 0 15,7 0 0-15,0 0 0 0,-3 0 0 0,-4 0 0 16,3-6-11-16,-3 6-1 0,4-6-1 0,-1 6 0 16,1-6 23-16,-4 6 5 0,0-6 1 0,0 6 0 15,0-6 0-15,0 6 0 0,0-2 0 0,0 2 0 16,4-6-16-16,-4 3-15 0,0 3 3 0,0-6 1 16,0 3 19-16,0 3 3 0,0-6 1 0,0 0 0 15,3 0-20-15,-3 0-4 0,0 0-1 0,0 6 0 16,0 0 13-16,0 0 0 0,0 0 0 0,0 0-9 15,0 0 9-15,0 0 0 0,0 0 0 0,0 0-8 16,0 0 8-16,4 0 0 0,-4 0 0 0,0 0-8 16,0 0-5-16,0 0-1 0,0 0 0 0,0 0 0 15,0 0 14-15,0 0 16 0,0 0-3 0,0 0-1 16,0 0-12-16,0 0-16 0,0 0 3 0,7-5 1 16,-4 5 35-16,1-6 7 0,3 3 2 0,-4-6 0 15,1 6-32-15,-1-3 0 0,1 0 0 0,-1 0 0 16,1 1 0-16,-4-7 8 0,3 0-8 0,-3 3 0 15,4 3 8-15,0-3 0 0,-1 7-8 0,1-4 12 16,-1-6-12-16,-3 6 0 0,0 0 0 0,0-3 0 16,0 3 0-16,0 6 0 0,0-5 0 0,0 5 0 0,0-6 12 0,-3 3-4 0,3 3-8 0,0-9 12 15,0 3-4-15,-4 0 0 0,4 6-8 0,0-6 12 16,-3 0-12-16,3-5 0 0,0-1 8 0,0 3-8 16,0-3 0-16,3 1 8 0,-3-4-8 0,4 3 0 15,-1 0 10-15,-3 1-10 0,4-1 10 0,-4-3-10 16,3 0 0-16,-3 1 0 0,0 2 0 0,0-6 0 15,0 7 8-15,0-1-8 0,4 3 0 0,-4 3 0 16,0-6 8-16,3-5-8 0,-3 5 0 0,0 3 0 16,4-9 0-16,-1 7 0 0,-3-4 0 0,0 3 0 15,4-5 0-15,-4 5 0 0,0 0 0 16,3-3 0-16,-3-2-9 0,4 5 9 0,-4-6 0 0,3 1-9 16,1 2 9-16,-4-3 0 0,3 1 0 0,-3 2 0 15,4-3-8-15,-4 1 8 0,7-4-8 0,-3 4 8 16,-1-1-12-16,1-6 2 0,-1 7 1 0,1-4 0 15,-1 1 9-15,4 2 0 0,0 0 0 0,-3 1-8 16,3-1 8-16,-4 3 0 0,4-2 0 0,-3 5-8 16,-4 0 8-16,3 0 0 0,1 4 0 0,-4 2 0 15,0 0-8-15,0 0 8 0,0-6-8 0,0 12 8 16,0 0-15-16,0 0 3 0,0 0 0 0,0 0 0 16,0 0 4-16,0 0 8 0,0 0-13 0,0 0 5 15,-7 6 16-15,0 0 3 0,7-6 1 0,-7 6 0 0,7-6-12 16,-7 0 0-16,7 0 0 0,0 0 0 0,0 0 0 0,0 0 0 15,0 0 0-15,-11 6 0 0,11-6 0 0,-7 0 0 0,7 0 0 16,-10 0 0-16,3 0 0 0,-1 0 0 16,1-6 0-16,0 0 0 0,-3 6 0 0,3-6 0 0,0 0 0 0,-4 6 0 15,1-6 0-15,2 3 0 16,-2 0 0-16,-1 1 0 0,4 2-9 0,-3 0-1 16,-1 0 0-16,0 2 0 0,1 1 10 15,3 0 0-15,-4 3 0 0,1-6 0 0,-1 6 0 0,0 0-8 0,1-6 8 16,-1 6 0-16,-3 0 0 0,4-6 0 0,-4 6 0 15,3-3 0-15,-3-1 0 0,3 4 0 0,1-3 0 0,-4 3 0 16,3 0 0-16,0-6 0 0,1 6 0 0,-4-6 0 16,3 0 0-16,1 0 0 0,-1 6 0 0,0-976 0 15,1 1940 0-15,-4-970 0 0,7 0 0 0,-8 0 0 16,5 0 0-16,3 0 0 0,-4-6 0 0,1 6 0 16,3-6 10-16,7 6 1 0,-7 0 0 0,-4-6 0 15,0 6-11-15,1-3 0 0,-1 0 0 0,1 3 8 16,-1-3-8-16,1 3 0 0,-1-3 0 0,0 0 0 15,-3 3 0-15,0-2 0 0,4-1 0 0,-5 3 0 16,1 0 0-16,4-6 0 0,-1 6 0 0,-3-6 0 16,3 6 0-16,-3-6 0 0,0 6 0 0,0-6 0 15,4 0 0-15,-5 6 0 0,1 0 0 0,0 0 0 16,0-6 0-16,0 6 0 0,0-3 0 0,0 3-11 16,-4 3 11-16,4-3 0 0,-4 6 0 0,1-6 0 15,3 0 0-15,-4 0 0 0,4 0 0 0,-4 6 0 16,1 0 0-16,2-6 8 0,1 0-8 0,-3 6 0 15,3-6 0-15,-4 0 0 0,4 0 0 0,0 0 0 0,0 6 0 16,0-6 0-16,-4 0 0 0,4 0 0 0,0 0 0 0,0-6-8 16,3 6 8-16,-3 0-8 0,-4-6 8 15,4 6 0-15,4 0 0 0,-8 0 0 0,4 0 8 0,0-12-8 0,-4 12 8 0,4-6-8 16,-4 3 0-16,4 3 0 0,0-3 0 0,0 1-8 16,0 2 8-16,-4 0 0 0,1-3 8 0,2 3-8 15,-2 0 0-15,-1 0 0 0,-3 0 0 0,3 0 0 16,1-3 0-16,-1 3 0 0,0-3 0 0,-3 3 0 15,4 0 0-15,-1 0 0 0,0 0 0 0,1 0 0 16,-1 0-19-16,4 0-5 0,-4 0 0 0,4 0-1 16,0 0 13-16,0 0 4 0,0-3 0 0,0 3 0 15,0 0 8-15,3 0 11 0,-3 0-3 0,0 0 0 16,0 0-8-16,3 0 0 0,1 0 0 0,-5 0 0 16,5 0 0-16,-4 3 12 0,3-3-12 0,1 0 12 15,-5 3 5-15,5-3 2 0,-4 0 0 0,0 3 0 16,3-3-19-16,-3 0 0 0,0 0 0 0,3 0 0 15,-3 0 0-15,0 0 0 0,4 0 0 0,-5 0 0 16,1 0 0-16,4 0 0 0,-4 0 0 0,3 0 0 16,-3 0 0-16,0 0 0 0,0 0 0 0,0 0 0 15,-1-3 0-15,1 3 0 0,0 0 0 0,0 0 0 16,0 0 0-16,3 0 0 0,-3 0 0 0,0 0 0 16,4 3 0-16,-4-3-14 0,3 0 1 0,0 3 0 15,1-3 0-15,-1 2 0 0,11-2 0 0,-10 3 0 0,-1 6-6 16,0-9-1-16,1 6 0 0,3 0 0 15,0-6-28-15,7 0-5 0,0 0-2 0,-4 12 0 16,1-6-25-16,-1-3-6 0,1 5-1 0</inkml:trace>
  <inkml:trace contextRef="#ctx0" brushRef="#br0" timeOffset="-157312.665">19653 8810 364 0,'0'0'16'0,"0"0"-16"16,0 0 63-16,0 0 9 0,0 0 3 0,0 0 0 16,0 0-18-16,0 0-3 0,0 0-1 0,0 0 0 15,0 0 9-15,0 0 2 0,0 0 0 0,0 0 0 16,0 0-52-16,0 0-12 0,0 0 0 0,0 0 0 15,0 0 54-15,0 0 8 0,0 0 2 0,0 0 0 16,0 0-52-16,0 0-12 0,0 0 0 0,0 0 0 16,0 0 40-16,0 0 4 0,0 0 2 0,0 0 0 0,-7 3-28 0,7-3-6 15,-7 0 0-15,0 0-1 0,7 0-3 0,-7 0-8 16,7 0 12-16,-11 0-4 0,4 0-8 0,0 3 0 16,0 0 0-16,-3 0 0 0,3 3 0 0,0-6 0 15,0 3 0-15,-1-1 0 0,1 4 53 0,0 0 9 16,0 6 2-16,-3-6 0 0,3-6-64 0,3 0 0 15,-3 6-14-15,0-6 2 0,3 3 12 0,1-3 0 16,-4 3 0-16,3 0 0 0,1 0 8 0,-1 2-8 0,1-2 8 16,-1 0-8-16,1-3 0 0,3 3 9 15,-4 0-9-15,1 6 0 0,3-9 0 0,0 0 0 16,0 0 0-16,0 0 0 0,0 0 8 0,0 0-8 16,0 0 0-16,0 0 0 0,0 0 8 0,0 0-8 15,0 0 0-15,0 0 0 0,0 0 0 0,0 0 0 0,0 0 0 0,0 0 0 16,0 0 0-16,0 0 0 0,0 0 0 0,3 6 0 15,-3 0 0-15,0-6 0 0,0 0 0 0,4 0 0 16,-1 6 0-16,1-6 0 0,-4 0 0 0,0 0 0 16,0 0 0-16,3 8 0 0,1-2 0 0,-1 0 0 15,-3-6 0-15,0 0 0 0,7 3 0 0,0-3 0 16,-3 3 0-16,-4-3 0 0,0 0 0 0,7 3 0 16,-7-3 0-16,7 3 0 0,-7-3 0 0,0 0 0 15,0 0 0-15,0 0 0 0,0 0 0 0,7 0 0 16,0 0 0-16,-3 3 10 0,3-3-10 0,0 3 12 15,-7-3-12-15,7 0 0 0,0 6 0 0,0-6 0 0,0 6 0 16,-7-6-11-16,0 0 11 0,7-6-8 0,0 6 8 0,0 6 0 16,0-6 0-16,0 0 0 0,0 5 0 0,-3-5 0 15,3 6 0-15,0-6 0 0,0 6 0 16,0-6 0-16,-3 6 0 0,3-6 0 16,0 6 0-16,-4 0 0 0,4 0 0 0,0 8 0 0,-3-2 0 15,3-6 0-15,-3-6 0 0,-1 12 0 0,1-6 0 0,-1 5 0 16,1 4 0-16,-1-9 0 0,1 6 0 0,-1 0 0 15,-3-4 0-15,0 4 0 0,0 0 0 0,0 6 0 16,0-13 0-16,0 1 0 0,0 6 0 0,-3-3 0 16,3 3 0-16,-4-1 0 0,1 1 0 0,-1-6 0 15,1 3 0-15,-4 0 0 0,3-3 49 0,1 2 12 0,-1-2 3 0,4-6 0 16,0 0-64-16,-4 6 0 0,-3-6 0 0,4 6-13 16,-1-6 13-16,-3 6 10 0,4-6-2 0,-1 0 0 15,-3 6-8-15,4-6 0 0,3 0 0 0,-7 0 0 16,3-6 0-16,-3 6 0 15,7 0 0-15,-7 0 0 0,0 0 0 0,3 0 0 0,4 0 0 0,-7 0 0 16,0 0 0-16,4 0 0 0,-4-6 0 0,0 6 0 16,7 0 28-16,-4-6 4 0,1 0 1 15,3 6 0 1,-7 0-53-16,3 0-10 0,4 0-2 0,0 0-1 0,0 0 33 0,-7-6 0 0,3 1 0 0,4 5 0 31,0 0-58-31,0 0-5 0,0 0-1 0,0 0 0 0,0 0 0 0,0 0-1 16,0 0 0-16,0 0-408 0,0 0-82 0</inkml:trace>
  <inkml:trace contextRef="#ctx0" brushRef="#br0" timeOffset="-156620.351">19999 8925 746 0,'0'0'20'0,"-7"0"7"0,0 0-27 0,0 5 0 0,0-2 0 0,0 0 0 16,0 0 65-16,0 0 8 0,0 3 2 0,3 0 0 16,-3 9-25-16,0-9-5 0,0 5-1 0,0-5 0 15,0 3-8-15,0 3-3 0,0-3 0 0,0 11 0 16,-4-14-33-16,4 6 0 0,0-3 0 0,3 5 0 16,-3 1 58-16,4-3 5 0,-1 3 1 0,-3-4 0 15,4 7-52-15,-1 0-12 0,1-7 0 0,-1 4 0 16,4 3 54-16,-3-7 8 0,3 1 2 0,-4 0 0 15,4 0-52-15,0 2-12 0,0-8 0 0,0 6 0 16,0-6 0-16,0 0 0 0,4 0 0 0,-4-6 0 16,0 0 0-16,3 6 0 0,1-1 0 0,-4-5 0 15,3 3 0-15,4-3 0 0,0 3 0 0,0-6 0 16,0 3 28-16,0-3 4 0,4 0 0 0,0 1 0 16,-1-7-23-16,1 0-9 0,-1 3 8 0,-3 0-8 15,0 0 0-15,4 0 0 0,0-5 8 0,-1-1-8 16,-3 3 0-16,4-3 0 0,-1 1 0 0,-3-7 0 0,0 3-22 0,1 3 3 15,-5 1 1-15,1-7 0 16,-1 3-11-16,-3-2-3 0,0 5 0 0,0 0 0 16,-3-5-2-16,3 2-1 0,-4-3 0 15,1 6 0-15,-1-5 3 0,-3 2 1 0,3 3 0 16,-3-5 0-16,0 8 15 0,0 0 4 0,0 0 0 0,-3 3 0 16,3 0 12-16,-4 1 0 0,4 5 0 0,-4 0 10 0,-3-6 8 0,4 6 2 0,-1 0 0 15,1 6 0-15,-1-1-11 0,4 1-1 0,-4 0-8 0,4 3 12 16,-3 0-12-16,3 6 0 0,0-4 0 0,-1 1-10 15,5 0 10-15,-1 0 0 0,1 2 0 16,-1-2 0-16,4-6-18 0,0 0 2 16,0 3 0-16,0 2 0 15,4 1-48-15,-1 0-8 0,1-6-3 0</inkml:trace>
  <inkml:trace contextRef="#ctx0" brushRef="#br0" timeOffset="-156242.512">20260 8945 836 0,'0'0'24'0,"4"6"4"0,-4 3-28 0,0 0 0 15,0 8 0-15,0-5 0 16,0 0 108-16,0 0 16 0,0 2 4 0,0-2 0 16,-4 0-103-16,4 8-25 0,0-2 0 0,-4 0 0 15,4-1 0-15,0-2 0 0,0 9 0 0,0-13 0 16,-3 4 56-16,3 3 7 0,0-1 1 0,-4-5 0 0,4-3-52 0,0 6-12 15,0-7 0-15,-3-2 0 16,3 0 0-16,-4 0 0 0,4-6 0 0,0 0 0 0,0 6 0 0,0-6 0 0,0 6 0 0,0-6 0 31,0 0-48-31,0 0-13 0,0 0-3 0</inkml:trace>
  <inkml:trace contextRef="#ctx0" brushRef="#br0" timeOffset="-155986.707">20144 8575 1074 0,'-4'-9'30'0,"1"3"8"16,3-6-30-16,0 12-8 0,-4-6 0 0,4 6 0 15,0 0 52-15,0 0 10 0,0 0 2 0,0 0 0 16,0 0 0-16,0 0 0 0,0 0 0 0,0 0 0 16,0 0-52-16,-3 6-12 0,3-6 0 0,0 0 0 15,0 0 0-15,0 0 0 0,0 0 0 0</inkml:trace>
  <inkml:trace contextRef="#ctx0" brushRef="#br0" timeOffset="-155523.179">20479 8892 754 0,'0'0'21'0,"0"0"5"0,-4 6-26 0,1 3 0 0,-1 3 0 0,1-6 0 15,-1 5 19-15,1-2-2 0,3 0 0 0,-4-3 0 0,4 3 35 0,0 2 6 16,-3 1 2-16,6 0 0 0,-3 0-20 0,0-6-3 16,0-6-1-16,4 14 0 0,-1-2-14 15,1 3-3-15,-1-3-1 0,4 5 0 0,-3-5-6 0,3 0-2 16,0 2 0-16,0-2 0 0,3 6-10 0,-2-6 12 16,-1 2-12-16,-4-2 12 0,4 0-12 0,0 5 0 15,-3-11 9-15,3 6-9 0,0 0 0 0,-4 0 0 16,4 2 0-16,1-2 8 0,-5-6-8 0,1 9 8 15,-1-7-8-15,1 1 8 0,-1-3-8 0,-3 6 0 0,4-6-11 16,-4 6-557-16</inkml:trace>
  <inkml:trace contextRef="#ctx0" brushRef="#br0" timeOffset="-155134.301">20394 9363 968 0,'0'0'21'15,"0"0"5"-15,0 0 1 0,0 0 0 0,0 0-27 0,0 0 0 0,0 0 0 0,0 0 0 0,0-12 72 0,-3 6 10 16,3 0 2-16,0-9 0 0,3 1-22 0,1-1-4 16,-1 3-1-16,4-5 0 0,0-4-23 0,4 9-5 15,-1-11-1-15,1 8 0 16,0-3-10-16,-1 1-2 0,4 2-1 0,-3 0 0 16,-1 1-15-16,5-4 11 0,-5 6-11 0,1 1 10 0,-1-4-10 0,1 3 8 0,3 6-8 0,-7-6 8 15,4 1-8-15,-1 5 0 0,-3-6 0 0,0 3 0 16,0 3 0-16,-3-5 0 15,7 5 0-15,-8-6 0 0,4 3 14 0,0 0 4 16,0-5 1-16,4 2 0 16,-4 6-67-16,0-9-12 0,-4 1-4 0</inkml:trace>
  <inkml:trace contextRef="#ctx0" brushRef="#br0" timeOffset="-154444.073">20867 9036 1552 0,'0'0'44'0,"0"0"10"16,-7 6-43-16,0-6-11 0,0 0 0 0,0 0 0 15,7 0 0-15,-7 0 0 0,-1 0 0 0,1 0 0 16,7 0 0-16,-7 0 0 0,7 0 0 0,-7 0 0 16,7 0 0-16,-3 0 0 0,3 0 0 0,-7 0 0 15,0 6 0-15,3 0 0 0,4-6 0 0,-7 6 0 16,4 0 0-16,3-6 0 0,-4 9 0 0,0-1 0 0,4 7 0 15,-3-3 0-15,3 0 0 0,-4-1 0 16,4 4 0-16,0 3 0 0,-3-1 0 0,3-5 0 0,0-3 0 0,-4 9 0 0,4-13 0 16,0 7 0-16,0-3 53 0,0 0 9 0,0 0 2 15,0-3 0-15,0-6-52 0,4 5-12 0,-1 1 0 16,1 0 0-16,-4-6 32 0,0 0 4 0,3 0 1 16,-3 0 0-16,0 0-22 0,8 0-5 0,-1 0-1 15,0 0 0-15,0-6 0 0,0 6 0 0,3 0 0 0,-3-6 0 16,0-2-9-16,-3-4 0 15,3 6 9-15,0 0-9 0,0-6 8 0,-3 1-8 0,3-4 10 0,-4 3-10 16,4 3 8-16,-3 0-8 0,-1-8 0 0,1 2 0 16,-1-3 0-16,-3 1 0 0,4 5-11 15,0-3 11-15,-4 7-16 0,0-7 5 0,0 3 1 0,0 6 0 16,3-6 1-16,-3-2 0 0,0 8 0 0,0 6 0 16,0 0-1-16,0 0 0 0,0 0 0 0,0 0 0 15,0 0-5-15,0 0-1 0,0 0 0 0,0 0 0 16,-3 6 8-16,3 8 8 0,-4-8-13 0,0 6 5 0,4-6 8 15,-3 3 0-15,-1 8 0 0,4-5-8 0,-3 6 8 16,3-1 9-16,0-2-1 0,-4 3-8 0,4-1 14 16,0-5-4-16,0 0-1 0,0-3 0 0,4 8-9 0,-4-11 0 15,0 6 0-15,3-6 8 0,-3 0-8 0,0-6 0 16,0 0 0-16,7 12 0 0,1-4-8 0,-8-8-8 16,7 0 0-16,0 6-1 15,3 0-157-15,-3-6-31 0</inkml:trace>
  <inkml:trace contextRef="#ctx0" brushRef="#br0" timeOffset="-153916.427">21018 9042 794 0,'0'0'33'0,"0"0"-33"16,0 0 76-16,0 0 9 0,0 0 2 0,-3 6 0 16,-1 6 0-16,4-6 0 0,0 8 0 0,-3-2 0 15,-1 0-43-15,4 0-9 0,0-3-2 0,-3 2 0 16,3-2-3-16,0 6-1 0,3-3 0 0,-3 2 0 16,0-5 8-16,4 0 2 0,-4 3 0 0,3-6 0 0,-3-1-39 0,0 1 0 15,0 0 0-15,0-6 0 0,0 0 28 0,0 0 10 16,0 0 2-16,0 0 1 0,4 6-21 0,-4-6-5 15,0 0-1-15,0 0 0 0,0 0-1 0,0 0 0 16,0 0 0-16,3-6 0 0,1 0-13 0,0 0 0 16,-1 1 0-16,-3-7 0 0,4 3-9 0,-1-3-5 15,4 0-1-15,-3 1 0 0,-1-1-1 0,-3 3 0 16,4 0 0-16,-1 0 0 16,-3-2 16-16,0 5-11 0,4 0 11 0,-4 0-10 15,0 6-18-15,0-6-3 0,3 0-1 0,-3 6 0 16,0 0 49-16,0 0 10 0,0 0 1 0,0 0 1 15,0 0-29-15,0 0 0 0,4-3 0 0,-4 3 0 0,7 0-27 0,0 9 2 0,0-9 0 16,-3 6 0-16,3-6 25 0,0 6 0 0,-4 0 0 16,4 0 0-16,-3 0 0 0,3-1 0 0,-4 4 0 0,1 0 0 15,3 0 0-15,-3 3 0 0,-1-1 0 0,1-2 0 16,-1 0 20-16,1 3 10 0,-4 3 2 0,3-4 0 31,-3 4-52-31,-3 0-9 0,3-6-3 0,0 2 0 0,-4 1 24 0,4 3 8 0,0-6 0 0,0-1-9 16,0-8-42-16,0 0-8 15,0 0-1-15,0 0-412 0,0 0-83 0</inkml:trace>
  <inkml:trace contextRef="#ctx0" brushRef="#br0" timeOffset="-153492.564">21290 8425 774 0,'0'0'16'0,"0"0"4"15,0 0-20-15,0 0 0 0,0 0 0 0,0 0 0 16,0 0 72-16,0 0 9 0,0 0 3 0,0 0 0 15,0 6-16-15,4 0-4 0,-4 5 0 0,0 4 0 0,0 3-51 0,0-7-13 16,0 10 0-16,0 3 0 16,0-1 52-16,3 4 7 0,-3 8 1 0,0-3 1 0,4 0-24 15,-4 4-5-15,0-1 0 0,0 3-1 16,3-2-9-16,-3 2-2 0,4 0 0 0,-1-3 0 0,-3-2-4 0,4-4-2 0,-1 3 0 16,-3-2 0-16,4 2-6 0,-1-3-8 0,-3 4 11 0,4-10-11 15,-1 1 9-15,-3 2-9 0,0-5 0 0,4 2 9 16,-4-5-9-16,0-3 0 0,4 2 0 0,-4 1 8 15,0-6-8-15,0 0 0 0,3-4 0 0,-3 1 8 16,0-3-17-16,0-6-4 0,0 15-1 0,0-15 0 16,0 0-40-16,0 0-8 15,0 0-2-15,0 0-406 0,0 0-82 0</inkml:trace>
  <inkml:trace contextRef="#ctx0" brushRef="#br0" timeOffset="-153195.757">21213 8992 1314 0,'-4'0'37'0,"0"0"8"16,1 0-36-16,3-6-9 0,-4 6 0 0,1-6 0 15,3 1 53-15,0 5 9 0,0 0 2 0,0 0 0 16,0 0-52-16,0 0-12 0,0 0 0 0,0 0 0 0,0 0 0 0,0 0 0 16,10 0 0-16,1 0 0 0,0 0 0 0,-1 0 0 15,1 5 0-15,-1 1 0 0,4 0 0 0,-3-6 0 0,0 6 0 0,-1-6 0 16,4 3 26-16,-3-3 2 0,3 3 1 0,0-3 0 31,-3 0-56-31,3 0-11 0,0-3-2 0</inkml:trace>
  <inkml:trace contextRef="#ctx0" brushRef="#br0" timeOffset="-152642.687">21449 9098 501 0,'-4'6'21'16,"1"0"-21"-1,-1 0 72-15,4 3 11 0,-3-7 1 0,3-2 1 16,0 6-3-16,0-6-1 0,0 0 0 0,0 0 0 16,0 0-16-16,0 0-3 0,0 0-1 0,0 0 0 15,0 6-1-15,0-6 0 0,0 0 0 0,0 6 0 16,0-6-3-16,7 9-1 0,-7-9 0 0,7 0 0 15,0 6-23-15,0-6-5 0,0 0 0 0,0 0-1 16,0 0-16-16,4 0-3 0,-1 0-8 0,1 0 12 16,-4 0-3-16,4-6-1 0,-1-3 0 0,-3 6 0 15,4-3-8-15,-4-3 12 0,3 4-12 0,-3-1 12 16,4 0-12-16,-4 0 0 0,0 0 0 0,-3 0-11 16,-1-3-22-16,1 1-5 0,-1-7-1 0,1 9 0 0,-4-6 39 0,0 0 0 15,3-2 0-15,-3 5 0 0,0 0 0 0,0 3 0 16,-3-6 0-16,-1 1 0 15,1 2-59-15,-1 3-4 0,-3-3-1 0,4 3 0 0,-4 3 52 0,0 0 12 0,-1 0 0 0,-2 3 0 16,3 3 0-16,0 6 0 0,-4 0 0 0,4 3 0 16,0 5 0-16,-4 1 0 0,4-3 0 0,0 8 0 15,0-5 0-15,4 3-9 0,-1-4 9 0,1 7 0 16,-1-4 0-16,1 4 0 0,-1-1 0 0,4-5 0 16,0 8 10-16,0-8-2 0,0 0-8 0,4 2 12 15,-1-8-12-15,-3 3 9 0,4-4-9 0,-1-2 8 16,4 0-8-16,0-3 0 0,0 0 0 0,0 0 8 15,1 0-16-15,-1-6-4 0,0 0-1 0,3 0 0 16,1 0 13-16,-1-6 0 0,5 0 0 0,-5 0-668 16</inkml:trace>
  <inkml:trace contextRef="#ctx0" brushRef="#br0" timeOffset="-152354.507">21837 9092 1348 0,'-14'12'28'0,"14"-12"7"0,0 0-35 0,-4 6 0 0,4-6 0 0,0 0 0 16,0 0 32-16,0 0-1 0,0 0 0 0,0 0 0 15,0 0 32-15,0 0 6 0,0 0 2 0,0 0 0 32,0 0-31-32,4 0-7 0,3 0-1 0,0 6 0 0,0-6-32 0,0 0-11 0,0 0 0 0,4 9 0 31,-4-9-40-31,3 2-8 0,-3-2-1 0</inkml:trace>
  <inkml:trace contextRef="#ctx0" brushRef="#br0" timeOffset="-151359.035">22363 8980 1377 0,'-18'6'39'0,"4"-6"9"16,-4 6-39-16,4 0-9 0,0-6 0 0,-4 3 0 15,4 3 40-15,0 0 5 0,-4 3 2 0,4 5 0 16,4-8-38-16,-1 0-9 0,4 6 0 0,-3-6 0 15,3 8 0-15,-4-2 0 0,4 6 0 0,3-3 0 0,-3-1 0 0,4 7 0 16,-4-4 0-16,3 1 0 16,1 3 0-16,-1-4 0 0,4-2 0 0,0 3 0 0,0-1 0 0,4-5 0 0,-4 3 0 0,3-4 0 15,4 1 39-15,-3-6 5 0,3 0 2 0,0 0 0 16,3 0-26-16,-2 0-6 0,2-6-1 0,1 0 0 16,-1-6-3-16,4 0-1 0,-3 0 0 0,3-6 0 15,0 0 0-15,0-8 0 0,0 2 0 0,0-11 0 16,1 2-9-16,-1-5 10 15,0 3-10-15,0-10 10 0,0 4-10 0,-3 3-9 0,-1-6 9 16,4 2-13-16,-7 1 5 0,4-3 8 16,-7 3-13-16,3-4 5 0,-4 1 8 15,1 3-8-15,-1-3 8 0,-3-1-8 0,0 10-3 0,-3-9 0 0,-1 8 0 16,-3-2 0-16,0-3 2 0,0 8 0 0,0-2 0 0,0-3 0 16,-4 8-5-16,1 1-1 0,3 8 0 0,-4-3 0 15,0 1 3-15,1 5 1 0,-1-3 0 0,-3 9 0 16,4 0 0-16,2 0 0 0,-2 6 0 0,-1 6 0 15,4 0 0-15,0 0 0 0,0-3 0 0,0 9 0 16,0 0 11-16,4-1-12 0,-1 7 12 0,0 3-12 16,1 2 12-16,3 1-8 0,0 8 8 15,3-3-8-15,-3 4 8 0,4 2 11 0,3-3-3 0,-3 7 0 16,3 2 1-16,0 3 0 0,0-6 0 0,0 3 0 16,0 3-1-16,-4-8 0 0,4 2 0 0,0 0 0 15,-3-3 10-15,0-5 2 0,3 2 0 0,-4-6 0 16,1 4 8-16,-4-10 1 0,3 4 1 0,-3-1 0 15,0-8-10-15,4 3-1 0,-1-1-1 0,-3-5 0 16,0 0-9-16,4 0-1 0,-4-3-8 0,0 2 12 0,3-5-12 0,1 0 0 16,-4-6 0-16,0 0 0 0,3 6-15 0,1-6-5 15,-1 9-2-15,4-3-500 16,-3-3-100-16</inkml:trace>
  <inkml:trace contextRef="#ctx0" brushRef="#br0" timeOffset="-151037.62">22528 9145 1094 0,'0'9'46'0,"-3"-3"-37"16,-1 6 44-16,1-1 9 0,-1-5 2 0,1 9 0 0,-1 3 31 0,1-7 6 15,3 1 2-15,-4-3 0 16,4 6-63-16,0-1-12 0,4-8-2 0,-4 6-1 16,3-6-8-16,-3 0-1 0,4 0-1 0,-4-6 0 0,0 0-24 0,0 0-5 15,3 2-1-15,-3-2 0 0,0 0 3 0,0 0 1 16,4-2 0-16,-1-1-746 0</inkml:trace>
  <inkml:trace contextRef="#ctx0" brushRef="#br0" timeOffset="-150866.376">22493 8889 1181 0,'0'0'50'0,"0"0"-40"16,0 0-10-16,0 0-11 0,0 0 3 15</inkml:trace>
  <inkml:trace contextRef="#ctx0" brushRef="#br0" timeOffset="-150480.002">22708 8945 1337 0,'-3'6'28'0,"-1"3"6"0,-3 0-34 0,4-3 0 0,-1 5 0 0,1-5 0 16,3 3 58-16,0-9 5 0,-4 6 1 0,4 3 0 16,0-9 0-16,0 14 0 0,0-8 0 0,0-6 0 15,4 6-52-15,-4-6-12 0,0 0 0 0,0 6 0 16,3 6 32-16,4-6 4 0,-3 5 1 0,3-2 0 16,0 3-26-16,3 0-11 0,-3-6 8 0,4 8-8 15,-4-2 0-15,4 6 8 0,-1-1-8 0,1-5 0 0,-4 3 0 0,0 3 0 0,0-7 0 16,0 1 0-16,4 6 0 0,-4-4 0 0,-4-2 8 15,4 0-8-15,0 0 0 0,-3-1 0 0,-1 4 0 0,1-3 0 16,-1 0 0-16,1-4-17 0,0 1 4 0,-1 0 1 31,-3-9-16-31,4 6-4 0,-1 6 0 0,1-6 0 0,-4-6-49 16,0 0-11-16,0 0-1 0,0 0-363 0,0 0-72 0</inkml:trace>
  <inkml:trace contextRef="#ctx0" brushRef="#br0" timeOffset="-150130.803">22659 9442 1074 0,'0'0'30'0,"0"0"8"0,0 0-30 0,0 0-8 16,0 0 0-16,0 0 0 16,0 0 104-16,0 0 19 0,0-6 4 0,3 0 1 0,-3 0-52 0,4 1-9 15,0-1-3-15,-1-6 0 0,1-3-51 0,3 3-13 16,0 1 0-16,0-7 0 16,3 0 21-16,-3 4 2 0,4-4 0 0,0 6 0 0,-4-14-37 0,3 14-7 0,1-6-2 15,-4 1 0 1,3-1 44-16,-3 3 9 0,4-2 2 0,-4 2 0 0,4 0-32 0,-4 1 0 0,3 2 0 0,-3 0 0 31,0-3 0-31,4 1-8 0,-4 5 8 0,0-3-10 16,0 0-35-16,0 1-7 0,0 2-2 0</inkml:trace>
  <inkml:trace contextRef="#ctx0" brushRef="#br0" timeOffset="-149810.897">23040 9116 1337 0,'0'0'56'16,"0"0"-44"-16,0 0 41 0,3 6 9 15,4-3 2-15,-7-3 0 0,4 2 0 0,-4-2 0 16,0 0 0-16,7 0 0 0,0 0-52 0,-3 0-12 16,3-2 0-16,0-1 0 0,0-3 0 0,0 6 0 15,-4-6 0-15,4 0-509 16,4 0-105-16</inkml:trace>
  <inkml:trace contextRef="#ctx0" brushRef="#br0" timeOffset="-148910.212">23382 8936 851 0,'-3'6'36'0,"-1"0"-36"15,1 0 76-15,3-6 8 0,-4 6 1 0,0 3 1 16,4-3 16-16,-3 5 3 0,-1-5 1 0,4 3 0 15,0 0-34-15,0 0-6 0,0 2-2 0,0 1 0 16,-3 0-36-16,3-3-8 0,0 3-2 0,0 5 0 16,0-5 22-16,0 0 5 0,0 8 1 0,0-2 0 15,-4 0-46-15,4-1-12 0,0 1 0 0,0 2-1 16,-3-8 13-16,3-6 8 0,-4 3 0 0,4 3-8 16,0-6 12-16,0-6-4 0,0 0 0 0,0 0-8 15,0 5 15-15,0-5-4 0,0 0-1 0,0 0 0 0,0 0 4 0,0 0 1 16,0 0 0-16,0 0 0 0,0 0-15 0,0-5 11 15,0-4-11-15,0-6 10 0,0 6-10 0,4-3 0 16,-1 1 0-16,-3-1 0 16,4-3-28-16,-1 3 0 0,-3-5-1 0,4 2 0 15,-1 0 29-15,1 1 16 0,-4 2-1 0,7-6-1 16,-3 1-14-16,-1 2-18 0,4 3 4 0,0 0 1 16,0-8 3-16,-3 11 1 0,3 0 0 0,0-3 0 15,0 1 9-15,0 5 0 0,-3 0 0 0,3 0 0 16,0 3-9-16,0 3 9 0,0 0-10 0,0 3 10 15,0 3-11-15,0-3 11 0,0 6-12 0,0 2 12 0,-3 1 0 16,3 3 0-16,-4 8 0 0,1-5 0 0,-1-6 0 0,-3 3 0 16,4-7 0-16,-4 7 0 0,-4 3 9 0,4-1 3 0,-3 4 0 15,-4-3 0-15,3-1-12 0,1 4 12 0,-1 2-12 16,1-11 12-16,-1 0 15 0,4 8 3 0,-4-8 1 0,1-6 0 16,3 0-22-16,0 6-9 0,0-4 8 0,0-2-8 15,0-6 0-15,0 0-14 16,3 12 2-16,1-6 0 15,0-6-60-15,3 12-12 0,-4 0-3 0,1-7-465 0,3 1-94 0</inkml:trace>
  <inkml:trace contextRef="#ctx0" brushRef="#br0" timeOffset="-148344.941">23657 9069 1036 0,'0'0'46'0,"-7"8"10"15,7-8-45-15,-3 6-11 0,3-6 0 0,-4 9 0 16,4-9 104-16,0 6 20 0,0-6 3 0,-3 12 1 15,3-6-52-15,0 3-9 0,0-4-3 0,3 4 0 16,-3-3-16-16,7 3-4 0,-3-3-1 0,3 0 0 16,0 0-18-16,0-1-3 0,0 1-1 0,0-3 0 0,0 3-21 0,0-3 0 15,4 3 0-15,-4-6 0 0,0 0 19 0,3-3-1 16,-3 0 0-16,4-3 0 0,0 3-18 0,-4 0 0 0,3-8-8 0,-6-1 8 16,3 6-16-16,0-9 4 0,-4 3 0 0,4 1 0 31,-3-1-17-31,0 6-3 0,-4 0-1 0,0-3 0 15,0 3-10-15,0-2-1 0,0-1-1 0,-4-3 0 0,0 6-5 0,1 0-1 16,-4-8 0-16,0 8 0 0,0 0 41 0,0 0 10 0,0 0 0 0,-4 0 0 16,4 6 0-16,-4-6 0 0,1 6 0 0,-1 0 0 15,1 6 49-15,3 0 12 0,-4-3 3 0,1 6 0 16,2 0-52-16,1 2-12 0,-3 1 0 0,3 0 0 16,0 9 0-16,0-4 0 0,0 1 0 0,0 5 0 15,3-2 0-15,0 2 0 0,1-5 0 0,-1 9 0 0,8-16 0 16,-4 4 0-16,3 6 0 0,-3-7 0 0,8 4 0 15,-5 0 0-15,4-7 0 0,4 4 0 0,-4-9 34 16,0 6 4-16,3-4 1 0,-3-2 0 16,4 3-27-16,-4-3-12 0,4 3 10 0,-1-3-10 15,4-6-29-15,-3 0-12 0,0 0-3 0,-1 0 0 16,1-6-16-16,-1 0-3 0,-3 0-1 0,0 0-409 16,4-3-83-16</inkml:trace>
  <inkml:trace contextRef="#ctx0" brushRef="#br0" timeOffset="-147720.591">23978 9013 925 0,'0'0'26'0,"0"0"6"0,0 0-32 0,0 0 0 0,0 0 0 0,0 6 0 16,0-6 90-16,0 11 11 0,0-11 3 0,0 6 0 15,0 6-32-15,0-6-7 0,0 3-1 0,0 3 0 16,0-1 0-16,0 1 0 0,-3 0 0 0,3 3 0 16,3-7-46-16,-3 4-10 0,0 3-8 0,0 2 12 0,4-11 4 0,-4 3 0 15,0 3 1-15,0 0 0 16,3-1-2-16,1 1-1 0,-1-3 0 0,1 6 0 15,-1-9-1-15,1 2 0 0,3-2 0 0,-3 6 0 0,3-6-1 0,0-6 0 16,0 9 0-16,0-6 0 0,0-3 4 0,0 3 1 16,0-3 0-16,0-3 0 0,4-3-4 0,-1 0-1 15,-3-6 0-15,0 6 0 0,0 0 0 0,4-8 0 16,-4-1 0-16,0 0 0 0,0 9-12 0,0-11 0 16,-3 2 0-16,3 3 0 0,-4-11 23 0,1 2 1 15,-1 7 1-15,-3-1 0 16,0-3-71-16,0 6-14 0,0-5-4 0,-3 8 0 0,-1-9 41 0,1 4 8 15,-4-1 2-15,3 0 0 16,-3-2-133-16,0-1-26 0,0 6-6 0</inkml:trace>
  <inkml:trace contextRef="#ctx0" brushRef="#br0" timeOffset="-146266.205">24649 8448 1288 0,'0'0'27'0,"0"0"5"0,0 0-32 0,0 0 0 0,0 0 0 0,0 0 0 16,0 0 92-16,0 0 11 0,-7-3 2 0,-1 0 1 16,1 1-31-16,0-1-7 0,0-3 0 0,-3 0-1 15,6 0-39-15,-3-6-8 0,0-2-2 0,4 5 0 16,-5 0-18-16,1-9 0 0,0 6 0 0,-3-2 0 15,3-1 10-15,-4 6-10 0,1-3 8 0,-1 7-8 16,0-10-19-16,1 3-9 0,-4 0-1 0,3 7-1 16,-3-1-3-16,0 0-1 0,3 0 0 15,-3 0 0-15,4 6 11 0,-4 0 3 0,3 0 0 0,0 12 0 16,1-6 4-16,-1 0 0 0,4 2 1 0,-3 4 0 16,2 0 15-16,-2 5 0 0,3-11 0 0,0 9 0 15,3 3 0-15,-3-1 15 0,4-5-3 0,-4 9-1 0,3-4 9 0,-3 7 1 16,4-9 1-16,-1 2 0 15,0 7 4-15,4-1 1 0,0 4 0 0,4 2 0 0,0-2-27 0,-1 2-20 16,1-3 3-16,3 10 1 0,-4-7 16 0,1 3 0 16,3 1 0-16,-4 2 0 0,1-3 0 0,3 1 0 15,-4 2 0-15,1-6 0 0,-1 4 0 0,1-4 0 0,-1 3 0 16,1 1 0-16,0 2 0 0,-4-6 0 0,3-2 0 16,-3 2 0-16,4-8 0 0,-4 2 0 0,0-5 0 15,3 3 0-15,-3-4 0 0,0-5 0 0,0 3 0 16,0-4 0-16,0-5-16 0,0 0 0 0,0 0 0 15,0-6 0 1,0 0-44-16,0 0-8 0,0 0-1 0,0-9-384 16,0-2-77-16</inkml:trace>
  <inkml:trace contextRef="#ctx0" brushRef="#br0" timeOffset="-146003.367">24229 8851 1148 0,'0'0'25'0,"0"0"6"16,0 0 1-16,0 0 0 0,0 0-32 0,0 0 0 0,0 0 0 0,0 0 0 0,0 0 36 0,3 6 2 16,1 0 0-16,-1 0 0 0,4-3 6 0,0 3 0 15,-3 2 1-15,3-2 0 0,4 0-17 0,-4 3-4 16,3-3-1-16,-3 0 0 0,4 0-13 0,3-1-2 15,-3 1-8-15,3 0 12 0,0-6-22 0,0 0-5 16,4 3-1-16,3-3 0 16,-4-3-134-16,5-3-27 0,16-5-6 0,-2-1-1 0</inkml:trace>
  <inkml:trace contextRef="#ctx0" brushRef="#br0" timeOffset="-111400.802">3002 9518 519 0,'0'0'10'0,"0"0"5"0,0 0-15 0,0 0 0 0,0 0 0 0,0 0 0 16,0 0 19-16,0 0 1 0,0 0 0 0,0 0 0 16,0 0-20-16,0 0 8 0,0 0-8 0,0 0 0 15,0 0 0-15,0 0 0 0,0 0 0 0,0 0 0 16,0 0 42-16,0 0 2 0,0 0 0 0,0 0 0 16,0 0 32-16,0-8 6 0,4-1 2 0,3 0 0 15,-7-3-38-15,3 0-7 0,1 7-2 0,-1-7 0 16,4 0-13-16,-3 3-4 0,3-2 0 0,0-1 0 15,0-3-12-15,0 3-8 0,0 3 8 0,0 1-8 16,4-4 0-16,-4 6 0 0,3 0 0 0,-2 0 0 16,-1 0 0-16,3 3 0 0,1-2 0 0,-4 5 0 15,0-3-15-15,-4 6-1 0,4-3 0 0,0 5 0 16,-3 1-21-16,-4 3-5 0,7-3-1 0,-3 6 0 16,-1 0 35-16,1-1 8 0,3 1 0 0,-4 3 0 0,1-3-9 0,-1 2 0 15,1 4 0-15,-1-1 0 16,1-11 9-16,-1 6 12 0,1 3-2 0,-1 0-1 0,1-1-17 0,-1-2-4 15,-3-12-1-15,0 0 0 0,8 6 13 0,-5 0 0 16,1-3 0-16,-4-3 0 0,0 0 0 0,10 6 0 16,-3-6 0-16,0 5-9 0,0 1 9 0,-3-3 0 15,-4-3 0-15,10 0 0 0,-6-3 0 0,3 3 0 0,0 3 0 16,-7-3 0-16,7 0 0 0,0 0 0 0,0 0 0 16,0-3 0-16,-7 3 15 0,0 0-2 0,7 0 0 0,-7 0 0 15,7 0-13-15,1 0-12 0,-1 3 3 16,0-3 0-16,-7 0 9 0,10-3 12 0,-3 0-2 15,-7 3-1-15,7 3-9 0,0-3 0 0,0-3 0 0,-3 0 0 16,-1 0 0-16,5 1 0 0,-1-1 0 16,-4 0 0-16,4 0 0 0,0-3 0 0,-7 6 0 15,7 0 8-15,-3 0 0 0,-4 0-8 0,3-6 12 0,-3 6-4 16,0 0-8-16,0 0 0 0,0 0 9 0,7-6-9 16,-3 0 0-16,3 0 8 0,-7 6-8 0,0 0 0 15,7 0 0-15,-7 0 0 0,0 0 0 0,7 0 0 16,4-6 0-16,-11 6 0 0,0 0 0 0,7 0 0 15,-7 0 0-15,7 0 0 0,3 0 0 0,-3 0 0 16,-7 0 0-16,7 0 0 0,1-5 0 0,-1 2 0 16,3 0 8-16,1 0-8 0,-4-3 8 0,-7 6-8 15,10-6 0-15,-3 0 0 0,4 0 0 0,0-6 0 0,-1 12 0 0,-10 0 0 16,11-5 0-16,-4 5 0 16,0-6 0-16,-4 0 0 0,8 6 0 0,-4-6 0 15,0 6 0-15,0 0 0 0,-7 0 0 0,11 0 0 0,-4 0 0 0,0 0 0 16,-4 6 0-16,4-6 0 0,0 0-10 0,-3 0-6 15,3 6-2-15,4 0 0 0,-4-6 18 0,-4 0 0 16,1 0 0-16,3 0 0 0,-4 0 0 0,1 0 0 16,3 0 0-16,0 0 0 0,4 5 0 0,-4-5 0 0,0-5 0 15,0-1 0-15,0 6 0 0,3-6 0 0,1 0 0 16,-4 0 0-16,0 3 0 0,7 0 0 0,-7 3 0 16,4 0 0-16,-4-3 11 0,0 3 5 0,-4-6 2 0,5 6 0 15,-1-5-18-15,0 5 0 0,0-6 0 0,0 6 0 16,3 6 0-16,-3-6 0 15,4-6 0-15,-4 0 0 0,7 12 0 0,-7 0 0 0,0-6 8 0,4 0-8 16,-8 0 0-16,8 0 0 0,-4 5 0 0,0-5 0 16,4 0 0-16,-4 0 0 0,0 0 0 0,0 6 0 15,3-6 0-15,-3 3 0 0,1-3 0 0,-1 0 0 16,3 3 0-16,-3 0 0 0,0-6 8 0,0 3-8 16,-3 0 0-16,3 3 0 0,0-3 0 0,0 0 0 15,4-6 8-15,-4 6-8 0,0 0 9 0,3 3-9 16,-3-6-16-16,0 3-8 0,4-3-3 15,-4-3 0-15,4 12 43 0,-1-6 9 0,-3 0 2 0,0 0 0 16,0 3-27-16,4 0 0 0,0-3 0 0,-1 3 0 0,1-3 0 16,-1 3 8-16,1-3-8 0,-1 3 12 15,1 3-35-15,0-3-6 0,-1-3-2 0,1 0 0 16,-4 3 45-16,0-3 9 0,3-3 1 0,5 6 1 0,-5 3-25 0,1-6 0 16,-4 0 0-16,3 0 0 0,1 0 0 0,0 5 8 15,-1-5-8-15,-3 6 0 0,4-6 0 16,-8 6 0-16,4-6 0 0,0 6 0 15,0-6-16-15,4 0-9 0,-4 6-2 0,-3-6 0 0,3 0 43 0,0 0 9 16,0 0 2-16,0 0 0 16,0 0-43-16,0 0-9 0,4 0-2 0,-4 0 0 0,0-6 45 0,0 6 9 15,0 0 1-15,0 0 1 0,0-12-29 0,3 6 0 16,-2 6 0-16,-1-5 0 0,3 5 8 0,1 0-8 0,-4 0 0 16,3 0 0-16,1-9 32 0,3 6 1 0,-3-3 0 0,-4 6 0 15,0-3-33-15,0 0 0 0,0-3 0 0,0 6 0 16,4 3 0-16,-1-3 0 0,-3 3 0 0,0-3 0 15,0-3 0-15,4 0 0 0,-4 3 0 0,0 0 0 16,4 6-12-16,-4-6-8 0,-4 3-3 0,4 0 0 16,-3 9 23-16,3-6 0 0,0-6 0 0,0 0 0 15,0 0 0-15,4 5 0 0,-4-5 0 0,0 0 0 16,0 0 0-16,0 0 0 0,0 0 0 16,0-5 0-16,0 5 0 0,0 5 0 15,7-5 0-15,-7 6 8 0,0-6-8 0,0 0 0 0,0 0 0 0,4 6 0 16,-4 0 0-16,4-6 0 0,-1 0 0 0,1 0 0 15,-4 6 0-15,3-6 0 0,-3 0 0 0,8 0 0 16,-8 0 0-16,3 0 0 0,-6 0 0 0,6 6 0 16,-3-3 0-16,0-3 0 0,4 3 0 0,-4 0 0 15,4-3 0-15,-4 0 0 0,0 0 0 0,3-3 0 0,-3 3 0 16,0 0 0-16,7-3 0 0,-6 3 8 16,2 3-8-16,-6-3 0 0,3 6 0 0,3-3 0 0,-3-3 0 0,4 0 0 15,0 0 0-15,-1 0 0 0,-3 3 16 0,0-1 0 16,0-2 1-16,4 6 0 0,-4-6-29 0,7 0-5 15,-7 6-2-15,0-6 0 16,0 0 19-16,4 0 0 0,-1 0 0 0,1-6 0 16,0 6 0-16,-1 0 0 0,-3 6 0 0,4-6 0 0,-1 6 0 0,-3-12 0 0,7 6 0 15,-3 0 9-15,-4 0-9 0,0 0 0 0,4 0 0 16,-4 6 8-16,3 6-8 0,-3-6 0 16,1-3 0-16,2 3 8 0,-3-1-8 0,0 4 0 0,0-6 0 0,0 0 0 15,0-3 0-15,4 0 0 0,-4 0 0 16,0 3 8-16,-3 3-8 0,-1 0 0 15,4-6 0-15,0 0 0 0,0-6 0 0,0-3 0 16,0 3 0-16,0 6 8 0,1 0 0 0,-1 0-8 0,3-3 12 0,-3 0-4 16,0 3-8-16,0 0 0 0,0-3 0 0,7 3 0 15,-6 0 0-15,-1 3-9 0,0 0 9 0,0 0-13 16,3-6 13-16,-3 0 0 0,4-5 12 0,-4 5-12 16,0-3 0-16,4 6 0 0,-4-6 0 0,0 6-12 15,-7 0 12-15,7 0 0 0,-7 0 0 0,3 6 10 16,4-3-10-16,8 3 0 0,-8-1 0 0,0 1 8 15,3 0-8-15,-3-3 0 0,0 0 0 0,4 9 0 16,-1-12 0-16,1 0 0 0,0 0 0 0,-4 0 0 16,3 0 0-16,-3 0 0 0,4 0 0 0,-1 0 0 15,-6 0 0-15,7 0 0 0,-4 0 0 0,3 0 0 16,-3 0 0-16,0 0 0 0,4-6 8 0,-4 6-8 16,0 0 0-16,4 0 8 0,-4 6-8 0,0 0 8 15,3-6-8-15,1 0 0 0,0 0 0 0,-8 0 0 16,4 0 0-16,4 0 0 0,-4 0 0 0,0 0 0 15,3 0 0-15,-3 0 0 0,4 0 0 0,-4 0 0 16,0 0 0-16,0 0 0 0,0 0-10 0,0 0 10 16,7 0 0-16,-7 6 0 0,0-6 0 0,1 0 0 15,-1 0 0-15,3 0 0 0,1 0 0 0,-4 0 0 16,3 0 0-16,-3 0 12 0,1 0-1 0,2 0 0 16,-3 0-11-16,4 0 0 0,-4 0 0 0,7-6 0 15,-7 6 0-15,0 0 0 0,4 0 0 0,-1 0 8 0,-3 0-8 0,4 0 0 16,-1 0 0-16,1 0 0 0,0 0 0 0,-1 0 0 0,1 0 0 15,3 0 0-15,-4 0 0 0,-3-6 0 0,4 6 0 16,0 0 0-16,-4 6-13 0,3-6 1 0,1 6 1 16,-1-6 0-16,-2 5 11 0,2-5 16 0,1-5-4 15,-4 5-1-15,7 5-11 0,-7-5-16 0,-4 0 4 16,8 3 1-16,-4-3 11 0,0 0 9 16,-3 0-1-16,3 0-8 0,0 0 0 15,0 3 0-15,0-3-10 0,0 0 10 0,0 0 0 0,-3 0 0 0,3-3 0 16,0 3 0-16,0 0 0 0,0 3 0 0,3 0 0 15,-3-3 0-15,-3 3 0 0,3-3 0 0,0 0 0 0,0 0 0 16,-3-3 0-16,-4 3 16 0,0 0 0 0,7 0-1 16,0 0-15-16,-4 0 0 0,8-3 0 0,-4 3 0 15,0 0 0-15,4 0 0 0,-4 0 0 0,3 0 0 0,-3 0 0 16,7 0 0-16,-7 0 0 0,0 3 0 16,4-6 0-16,-4 0 0 0,4 0 0 0,-1-2 0 15,1 5 0-15,-1 0 0 0,1 0 0 0,-4 0 0 16,4 0 0-16,-4 0 0 0,3 0 0 0,1 0 0 15,-4 0 0-15,0 0 0 0,0 0 0 0,0 0 0 16,0 0 0-16,-3-6 0 0,3 6 0 0,-4-6 0 16,4 6-9-16,-3 0-5 0,-4 0-1 0,7 0 0 15,0-6 27-15,-4 0 6 0,1 3 1 0,3 0 0 16,-7 3-31-16,0 0-5 0,0 0-2 0,4-3 0 16,-4 3 39-16,7 0 7 0,0 0 1 0,-4-3 1 15,-3 3-46-15,11 0-10 0,-11 0-1 0,7-3-1 16,-7 3 48-16,0 3 9 0,7 0 3 0,0 0 0 15,-3-3-50-15,3-3-9 0,0 3-3 0,-4 0 0 16,4 3 31-16,-3 9 0 0,3 0 0 0,-4-6 0 0,1-1 0 16,3-5 0-16,0 0 0 0,0 0 0 0,-3 0 0 0,3 0 0 15,0 3 0-15,-4-3 0 0,-3 0 0 0,7 0 0 0,-3-3 0 0,3 3 0 16,-7 0 0-16,3 0 0 0,1 0 0 0,-4 0 0 16,3-5 0-16,1 5 0 0,3-6 0 0,-7 6 0 15,0 0 17-15,0 0 10 0,0 0 1 0,3-6 1 16,1 6-21-16,3-6-8 0,-3 0 0 0,-1 0 0 15,4 6 0-15,-3 0 0 0,3 0 0 0,0 0 0 16,-4 0 0-16,4 0 0 0,-3-3 0 0,-4 3 0 16,7 3 0-16,-3-3 0 0,-1 3 0 0,4 0 0 15,-7-3 0-15,4 6 0 0,3 0 0 0,3-6 0 16,-6 0 0-16,-1 6 0 0,4-6 0 0,-3 0 0 16,-4 0 0-16,7 6 0 0,-3-1 0 0,-4-5 0 15,7 0 0-15,-7 0 0 0,0 0 0 0,3 0 0 16,4 0 0-16,0-5 0 0,-3 5 0 0,-4 0 0 15,0 0 0-15,7 0 0 0,-7 0 0 0,0 0 0 16,0 0 0-16,0 0 0 0,0 0 0 0,0 0 0 16,7-6 0-16,0 6 0 0,-4-6 0 0,4 6 0 15,-7 0 0-15,0 0 0 0,0 0 0 0,4 0 0 16,-4 0-24-16,7-6-4 0,-3 0 0 0,-4 6-1 16,3 0 46-16,-3 0 10 0,0 0 1 0,7 0 1 15,-7 0-29-15,7 0 0 0,0 6 0 0,-7-6 0 0,4 0 0 16,-1-6 0-16,4 3 0 0,-7 3 0 0,4-3-10 0,-4 3 10 15,7 3-8-15,-7-3 8 16,3 3-42-16,-3-3-3 0,0 0-1 0</inkml:trace>
  <inkml:trace contextRef="#ctx0" brushRef="#br0" timeOffset="-99947.636">7165 9586 121 0,'0'0'0'16,"0"0"0"0,7 0 47-16,-3 0 4 0,-4 0 1 0,7 0 0 15,0 6-22-15,-4-6-4 0,4 6-1 0,0 0 0 16,-7-6-25-16,7 0-16 0,-7 0 3 0,4 0 0 16,3-6 61-16,0 6 13 0,0-6 3 0,0 0 0 15,-3 3-52-15,3 0-12 0,0 0 0 0,-4 3 0 0,8-3 15 0,-8 0 0 0,1 3 0 0,3-3 0 16,0 3-15-16,-4 0 11 0,5 0-11 0,-1 3 10 15,-4-3-10-15,4 3 8 0,-3 0-8 0,3 0 8 16,0-3-8-16,0 6 0 0,0 0 0 0,-4 0 8 16,5-6-8-16,-1 6 10 0,0-6-10 0,-4 6 10 15,4-6-10-15,4 5 0 0,-8-2 0 0,1 0 0 16,-1-3 14-16,1 0 1 0,3 0 0 0,-3 0 0 16,3 0 13-16,-4 0 2 0,4 0 1 0,-3 0 0 15,3 0-10-15,0 0-1 0,0 0-1 0,0-3 0 16,-4 0-3-16,4-2-1 0,1 5 0 0,-5-6 0 15,4 6-7-15,0-6-8 0,-3 0 11 0,6 0-11 16,-6 6 16-16,-1-3-4 0,4 3-1 16,-3 0 0-16,3 0-11 0,0 3 0 0,0-3 0 0,0 0 0 15,0 0 0-15,0 0-16 0,0 0 4 0,0 0 1 16,0 0 11-16,0 6 0 0,-3-6 0 0,3 6 0 16,0-6 0-16,4 6 16 0,-1-6-4 0,-6 0-1 15,3 6-11-15,0-6 0 0,0 0 0 0,0 5 0 16,0-5 0-16,0 0-16 0,4 0 4 0,-4 3 1 15,3-3 11-15,-3 3 16 0,4 0-4 0,-4-3-1 16,0 3-11-16,0 0-16 0,4-3 4 0,-8 0 1 16,8 3 11-16,-4-3 0 0,7 0 0 0,-3 6 0 15,-1-6 0-15,1 0 0 0,3 0 0 0,-4 0 0 16,1 0 0-16,3-6 16 0,-3 6-4 0,3-3-1 16,-4 0-11-16,5 0 0 0,-5 0 0 0,4 0 0 0,0 0 0 15,0-2 0-15,-3 5 0 0,3-6 0 0,0 0 0 0,-3-6 0 16,3 3 0-16,0 3 0 0,0 0 0 0,-3 4 0 0,3-4 0 15,0 3 0-15,-3 3 0 0,6-6 0 16,-10 6 0-16,4-6 0 0,3 6 0 0,-3 0 0 16,-1 0 0-16,1 0 0 0,-1 0 0 0,1 0 0 15,-1 0 0-15,1 0 0 0,0 6 0 16,-1-6 0-16,1 6 0 0,-1-3 0 16,1-3 0-16,0 3 8 0,3-3-8 0,-4 0 8 0,1 0-8 0,3-3 0 0,-3 3 0 15,-1-3 8-15,1 3-8 0,-1-6 0 0,-3 6 0 0,4-6 0 16,0 0 0-16,-1 6 0 0,1 0 0 0,-1 0 8 15,1-6 2-15,-1 6 0 0,1 0 0 0,0-6 0 16,3 0-10-16,-4 1 0 0,4 2 0 0,-3 0 0 16,0 0 0-16,-1 0 0 0,1 0 0 0,-1-3 0 15,1 6 0-15,-1 0 0 0,1-6 0 0,-4 6 0 16,4-6 0-16,-1 6 0 0,1-6 0 0,-4 6 0 16,4 0 0-16,-1 0 0 0,1 0 0 0,-1 0 0 15,-3 0 0-15,0-6 0 0,-3 6 0 0,3 0 0 16,0 0 0-16,0-5 0 0,4 5-12 0,-4 0 12 15,3 0-9-15,-3 5 9 0,0-5 0 0,0 0 0 16,0 0 0-16,1 0 0 0,2 0 0 0,-3 0 0 16,4 0 0-16,-1 0 0 0,-3 0 0 0,4 0 0 15,0 0 0-15,-4 6 0 0,3-6 0 0,1 0 0 16,-1 0 0-16,-3 0 0 0,4 6 0 0,0-6 0 16,-1 0 0-16,-3 0 0 0,4 0 0 0,-1-6 0 15,-3 6 0-15,4 0 0 0,-4 6 9 0,0-6-9 16,4 0 0-16,-4-6 0 0,0 6 0 0,0 0 0 15,0 0 0-15,4 0 0 0,-4 0 0 0,3 0 0 0,-3 0 0 16,0 6 0-16,0-6 0 0,0 0 0 0,0 0 0 0,4-6 0 0,-4 6 0 0,4-6 0 16,-1 6 0-16,1 0 0 0,-1 0 0 15,1-5 0-15,0 5 0 0,-1-6 0 0,-3 0 0 0,0 0 0 16,4 6 0-16,-1-3 0 0,1 3 0 16,0 0 0-16,-1 0 0 0,1 0 0 0,-1 0 0 15,1 0 0-15,-4 0 0 0,4 0 0 0,-1 0 0 16,1 0 0-16,-4 0 0 15,3 3 0-15,1-3 0 0,-4 6 0 0,4-3 0 0,-4 0 0 0,3-3 0 0,-3 6 0 16,0-6 0-16,0 0 0 0,1 0 0 0,2 0 0 16,-3 5 0-16,0-5 0 0,0 6 0 0,-3-6 0 15,3 6 0-15,0 0 8 0,0-6-8 0,-4 6 8 16,5-6-8-16,-1 6 0 0,0-3 0 0,-4 0 0 16,-3-3 8-16,7 0 0 0,0 3 0 0,-7-3 0 15,4 3-8-15,3 0-16 0,0 0 4 0,-4-1 1 16,1 4 11-16,3 0 9 0,-3 0-1 0,3-6-8 15,-4 0 0-15,4 6 0 0,0-6 0 0,0 0-12 16,0 0-4-16,4 0-1 0,-4 0 0 0,0 0 0 16,0 6 17-16,4-6 0 0,-4 0 0 0,3 0 0 15,1 0 0-15,0 0 0 0,-1 0 0 0,1 0 0 16,-1 0 0-16,1-6 0 0,-1 6 0 0,1 0 0 16,0 0-26-16,-1 0-2 0,1 0 0 0,-4 0 0 15,3 0-34-15,-3 6-7 0,0-6-2 0</inkml:trace>
  <inkml:trace contextRef="#ctx0" brushRef="#br0" timeOffset="-91789.036">3471 8407 550 0,'0'0'11'0,"0"0"4"15,-7 6-15-15,7-6 0 0,0 0 0 0,0 0 0 16,0 0 45-16,0 0 7 0,0 0 0 0,-3 6 1 16,3-6 7-16,-7 6 2 0,0 0 0 0,0 0 0 0,7-6-12 0,-4 0-2 0,4 0-1 0,-7 5 0 15,3 1-31-15,4-6-7 0,-3 9-1 0,3 3 0 16,-4-6 10-16,4 0 2 0,-3 5 0 0,-1-2 0 16,4 3 1-16,0-3 1 0,0 0 0 0,-3 2 0 15,3-5 3-15,0 6 1 0,-4-3 0 0,4 0 0 16,-3 0-9-16,3 2-1 0,0 1-1 0,-4 0 0 15,1-9 6-15,3 6 2 0,0-9 0 16,0 0 0-16,0 0-23 16,0 0 0-16,0 0 0 0,0 0-12 0,0 0 45 0,0 0 9 0,0 0 2 0,0 0 0 15,0 0-22-15,0 0-4 0,0 0-1 0,-4-9 0 16,4 0-17-16,4 3 8 0,-4-6-8 0,0 1 0 16,3 2 0-16,1 3-14 0,-4 0 1 0,3 0 0 15,1-6 13-15,-4 1 0 0,3 5 0 0,1-9 10 16,-4 0-19-16,3 6-4 0,1 4-1 0,-4-7 0 15,0 6 3-15,3-6 1 0,-3 3 0 0,4 1 0 16,0 5 10-16,-1-3-12 0,1 0 12 0,3 0-12 16,-4 6 4-16,4-12 0 0,-3 12 0 0,-1-6 0 15,-3 6 8-15,7-3 0 0,-7 3 0 0,4-3 0 16,3 1 0-16,-7 2 0 0,3 0 0 0,1-3 0 16,-4 3-12-16,7 0-6 0,-3 0-2 0,3 0 0 15,0 0 6-15,-7 0 1 0,3-3 0 0,4 3 0 16,-3 0 13-16,3 3-12 0,-4-3 12 0,1 3-12 15,-1 2 1-15,-3-2 1 0,4 3 0 0,-1 6 0 16,1-6 10-16,0 6 0 0,-1-1 0 0,1 4 0 16,-4 3 0-16,3-7 8 0,-3 7-8 0,4-3 11 15,-4 2 5-15,0 1 2 0,-4-3 0 0,4 2 0 16,0 1 5-16,0-6 1 0,4 0 0 0,-4-1 0 16,0 4 4-16,0-3 2 0,0-6 0 0,0-6 0 15,0 0-14-15,0 0-2 0,0 0-1 0,0 0 0 0,0 0-5 0,0 0 0 0,3-6-8 16,1 6 12-1,-1-6-46-15,1 0-10 0,-1 0-1 0</inkml:trace>
  <inkml:trace contextRef="#ctx0" brushRef="#br0" timeOffset="-91101.914">3778 8475 630 0,'0'0'27'15,"0"0"-27"-15,0 0 67 0,0 0 8 0,0 0 1 0,-7 6 1 16,7-6-31-16,-7 6-6 0,-3-6-2 0,6 5 0 16,-3 1-4-16,3-3-1 0,1 6 0 0,-1-3 0 15,1 0 3-15,3-6 1 0,-4 9 0 0,1-3 0 16,3-6-5-16,-7 5-2 0,7-5 0 0,-4 6 0 15,4-6-2 1,0 0-1-16,-3 12 0 0,3-12 0 16,-4 6-13-16,4 0-2 0,0-6-1 0,0 9 0 0,4 2-11 0,-4-5 8 0,3 6-8 0,1-6 8 15,-1 3-8-15,1 0-9 0,3-1 9 0,0 4-13 16,-4 0 13-16,4-6 15 0,1 0-3 0,2 2-1 16,-3-2-11-16,0 0-16 0,0 0 4 0,4-3 1 15,-8 0 22-15,8-6 4 0,-4 0 1 0,4 0 0 16,-4 0-26-16,3-6-5 0,-6 4-1 0,3-1 0 15,0-6 16-15,0 0 0 0,0-3 0 0,0 4 0 16,4-1 0-16,-4 0 0 16,-4 0 0-16,4-2 0 0,-3 2 8 0,-1-6 5 0,-3 7 1 15,0-7 0-15,0 0-34 0,0 4-8 16,0 2 0-16,0-6-1 0,0 6 29 0,-3 4 0 0,-1-4 0 0,-3-6 0 16,0 9 0-16,-7 4 0 0,7-4 10 0,-4 6-10 15,1-3 12-15,-4 6-4 0,3 0 0 0,-3 0 0 16,3 0 7-16,1 6 1 0,3-3 0 0,-7 6 0 15,3-1-4-15,1 4 0 0,-1 0 0 0,0 0 0 16,4-1-12-16,0 10 0 0,0-9 0 0,4-1 0 16,-1-2 0-16,1 6 0 0,-1-6 0 0,4 3 0 15,0-7-12-15,4 1 12 0,-1 0-12 0,4 0 12 16,-3-6-52-16,6 3-4 0,-3-3-1 0</inkml:trace>
  <inkml:trace contextRef="#ctx0" brushRef="#br0" timeOffset="-90410.777">4039 8407 1026 0,'0'0'28'0,"0"0"8"0,0 0-28 0,0 0-8 0,0 0 0 0,0 0 0 16,-3 12 43-16,3-12 7 0,0 6 2 0,-4 0 0 15,4 0-23-15,0 2-4 0,0-2-1 0,0 6 0 16,4 0 0-16,-4 0 0 0,0-1 0 0,0 4 0 15,0 3-3-15,-4-7-1 0,4 7 0 0,0-6 0 16,-3 0 1-16,3 8 0 0,-4-2 0 0,4-6 0 16,0-1 13-16,-3 10 2 0,3-9 1 0,0-4 0 0,-4 4-8 0,4-3-1 15,0 0-1-15,0 3 0 0,0-12 4 0,0 0 1 0,0 0 0 16,0 0 0 0,0 0-12-16,0 0-1 0,0 0-1 0,0 0 0 0,0 0 2 0,4-12 0 0,-1 3 0 0,1-6 0 31,-1 7-12-31,1-10-8 0,-1 6 9 0,1-8-9 15,-1 8 0-15,-3-6-21 0,7 1 3 0,-3 2 1 16,-1-3-11-16,5 1-3 0,-5-1 0 0,4 0 0 16,-3 4 2-16,-1 2 0 0,1-6 0 0,-1 3 0 0,-3 10 7 0,4-7 2 0,-1 6 0 15,1-6 0-15,-4 12 10 0,0 0 10 0,0 0-13 0,0 0 5 16,0 0-3-16,3 0 0 0,-3 0 0 16,0 0 0-16,0 0 11 0,0 0-13 0,4 0 5 0,-4 0 8 15,7 0-16-15,-7 0 5 0,7 0 1 0,0 0 0 16,-3 6 10-16,3 0 14 0,0 0-3 0,-4 0-1 15,1 0-19-15,-1-1-4 0,1 4-1 0,-4 3 0 16,3 0 14-16,-3 0 0 0,4 2 0 0,-4 1 0 16,0 0 0-16,0-4 13 0,0-5-2 0,0 6-1 15,0 3-18-15,0-3-4 0,0 5-1 0,0 1 0 16,0-9 33-16,0-1 6 0,0 7 2 0,3-9 0 16,-3 6-28-16,4-6 0 0,-4 0 8 0,0-6-8 15,3 5 0-15,-3-5 0 0,4 9 0 0,-4-9 0 16,7 6-23-16,-3-3-3 0,3 6-1 0,-7-9 0 15,0 0-36-15,7 6-7 0,-7-6-2 0</inkml:trace>
  <inkml:trace contextRef="#ctx0" brushRef="#br0" timeOffset="-89073.199">4424 8531 725 0,'0'0'15'0,"0"0"4"0,0 0-19 0,0 0 0 0,0 0 0 0,0 0 0 16,0 0 71-16,0 0 10 0,0 0 3 0,0 0 0 16,0 0-7-16,-4 0-1 0,4 0 0 0,-7 0 0 15,0 0-11-15,7 0-2 0,-7 0-1 0,0 6 0 16,7-6-10-16,-14 0-3 0,7 5 0 0,0-5 0 16,0 6-5-16,0-6-2 0,0 6 0 0,0 0 0 15,7-6-23-15,-7 6-5 0,-4-3-1 0,4 3 0 16,0 0-5-16,0 5 0 0,0-5-8 0,0 6 12 15,0 0-12-15,0-6 0 0,3 5 8 0,-7 4-8 16,8-3 0-16,-4 0 0 0,7-4 8 0,-4 7-8 16,1-6 0-16,3-9 0 0,0 6 8 0,0-6-8 15,0 12 0-15,0-12 8 0,0 6-8 0,0-6 0 16,7 5 14-16,0-5-3 0,0 0-1 0,4 6 0 16,-1-6-10-16,1 0 0 0,-4-6 0 0,3 6 0 15,-3-5 0-15,4-1 0 0,0 0 0 0,-1 0 0 16,1-6 0-16,-1 6 0 0,1-3 0 0,3 4 0 15,-3-1 0-15,-1 0 0 0,-3-6 0 0,-3 6 0 16,-1-9 0-16,4 10 0 0,-3-4 0 0,-1 0 0 16,1 3 0-16,0 0 0 0,-1 0 0 0,1 0 0 15,-4 6 0-15,0 0 0 0,3-5 0 0,-3 5 0 16,0 0 20-16,0 0 0 0,0 0-1 0,0 0 0 16,0 0-19-16,0 0 0 0,0 0 0 0,0 0 0 0,0 0 0 15,0 0 0-15,0 0 0 0,0 0 0 0,0 0-16 0,0 0-8 0,0 0 0 0,-3 5-1 16,-1 7 25-16,4 0-10 0,0 0 10 15,-3 2 0-15,3 4 0 0,0-6 0 16,3 5 0-16,-3 1 0 0,0-3 0 0,4 2 0 0,-4-2 0 0,3-3 0 16,1 6 8-16,-1-7-8 0,4-5 11 15,-3 0-11-15,3-3 0 0,-4 0 0 0,4 3 0 0,0-6-9 16,0 0-2-16,4-6 0 16,0 3 0-16,-1 0 0 0,-3-9-132 15,4 1-26-15</inkml:trace>
  <inkml:trace contextRef="#ctx0" brushRef="#br0" timeOffset="-88445.413">4657 8542 1134 0,'-4'6'32'0,"1"0"8"16,-1 0-32-16,1 3-8 0,-4-3 0 0,3 0 0 16,0 0 40-16,1-1 6 0,3-5 2 0,-4 12 0 15,4-6 18-15,-3 0 4 0,3-6 1 0,0 9 0 16,-4-3-36-16,4 0-7 0,0 2-2 0,0 7 0 15,0-9 4-15,0 0 1 0,0 0 0 0,0 2 0 16,0-2-16-16,0 6-3 0,0-6-1 0,-3 0 0 0,3 0 1 0,0 6 0 0,0-7 0 0,3 1 0 16,-3-6-28-16,0 6-6 0,0-6-1 0,0 9 0 15,0 0 42-15,0 0 8 0,0-3 1 0,4 5 1 32,-4-11-46-32,0 0-10 0,0 0-1 0,0 0-1 0,0 0 53 0,0 0 10 0,0 0 2 0,0 0 1 15,3 0-9-15,1-11-3 0,-1 11 0 0,1-12 0 16,0 3-25-16,3 0 8 0,-4-6-8 0,1 4 0 15,-1-1 16-15,-3-6-3 0,4 4 0 0,-1 2 0 16,-3-6-13-16,0 3-18 0,4 4 4 0,-4-1 1 16,0 6 13-16,3-6 0 0,-3 1 0 0,0 5 0 15,0 0 18-15,0 3 6 0,0 3 2 0,0 0 0 16,0 0-26-16,0-6-14 0,0 6 2 0,0 0 0 16,0 0-7-16,0 0-1 0,0 0 0 0,0 0 0 15,7 0-10-15,-3 0-2 0,-4 0-1 0,7 0 0 16,0 0-5-16,-4 0-1 0,5 6 0 0,-5-3 0 15,1 0 14-15,3 0 2 0,0 0 1 0,-7-3 0 16,3 8-5-16,4-8-1 0,-3 6 0 0,-1 0 0 16,1 0 28-16,-1 6 0 0,-3-9 0 0,4 6 0 15,-1-4 0-15,-3 1 0 0,4 3 0 0,-4 3 0 16,3-6 0-16,-3 0 0 0,0 2 0 0,0 4 0 16,0-3 0-16,-3 0 0 0,3 3 0 0,0-6 0 0,0 5-15 15,0-5 3-15,0 3 0 0</inkml:trace>
  <inkml:trace contextRef="#ctx0" brushRef="#br0" timeOffset="-87981.317">4981 8131 998 0,'0'0'20'0,"-3"6"7"0,-1-3-27 0,4 0 0 0,-3 5 0 0,-1 1 0 16,1-3 66-16,3 0 8 0,-4 0 2 0,1 6 0 16,3-6-12-16,-4 2-3 0,4 1 0 0,0 0 0 15,-4 9-15-15,4-7-3 0,-3-2-1 0,3 9 0 16,0-1-21-16,0-5-4 0,0 3-1 0,0 0 0 16,3-968 20-16,-3 1938 4 0,4-970 1 0,-4 2 0 15,0 7-27-15,4-7-6 0,-1 4 0 0,-3 3-8 16,4-7 13-16,-4 10-4 0,3-4-1 0,1 1 0 15,-4 2 18-15,0-2 3 0,3 8 1 0,-3-8 0 16,0-4-30-16,4 4 0 0,-4-4 0 0,0 1 0 0,3-6 0 16,-3 2-15-16,4-5 2 0,-4 0 0 0,0-12-9 0,0 0-2 15,0 0 0-15,0 0 0 16,0 0-32-16,0 0-6 0,0 0-2 0</inkml:trace>
  <inkml:trace contextRef="#ctx0" brushRef="#br0" timeOffset="-87600.516">4822 8516 1213 0,'-3'9'34'0,"-1"3"8"15,4-7-34-15,0-5-8 0,-3 6 0 0,3-6 0 16,0 0 60-16,0 12 11 0,0-12 1 0,0 0 1 16,0 0-19-16,0 0-4 0,0 0-1 0,0 0 0 15,0 0-23-15,7 0-5 0,0 3-1 0,0 0 0 16,0-3 16-16,4 3 2 0,-1-3 1 0,1-3 0 15,-1 3-27-15,1-6-12 0,0 6 10 0,-1-6-10 16,-3 0 12-16,4 6-3 0,3-6-1 0,0 6 0 0,4-5-22 16,-8-1-5-16,4 6-1 0,4-6 0 15,-4 3-29-15,-7 3-7 0,7 0 0 0,-3 0-1 16,3 0-112-16,-3 0-23 0</inkml:trace>
  <inkml:trace contextRef="#ctx0" brushRef="#br0" timeOffset="-86989.61">5196 8531 1478 0,'0'0'42'0,"-3"6"9"16,-4-1-41-16,3 1-10 0,4-6 0 0,0 0 0 15,0 0 51-15,0 0 8 0,0 0 1 0,0 0 1 16,0 0-21-16,0 0-5 0,0 0-1 0,0 0 0 16,0 0-12-16,0 0-2 0,0 0-1 0,7 0 0 15,-3 12-7-15,3-12 0 0,0 0-1 0,0 3 0 16,0-3-11-16,0-3 10 0,4 3-10 0,-4-6 10 15,3 0-10-15,-3 0 8 0,4-5-8 0,-4 5 8 16,0 0-8-16,-3 0 0 0,-1-3 0 0,1 6 0 16,-1 0 0-16,1-3-9 0,3 1 9 0,-7 5-13 0,3-6-1 15,-3 6 0-15,0 0 0 0,4 0 0 16,-4 0 2-16,3-6 1 0,1 0 0 0,-4 6 0 16,0 0-34-16,0 0-7 0,3-6-2 0,-3 6 0 15,0 0 18-15,0-9 4 0,0 9 1 0,-3-6 0 16,-1 3-9-16,1-2-1 0,-1 2-1 0,-3 3 0 15,0-6 13-15,0 6 2 0,0-6 1 0,0 6 0 0,-4 0 16 16,-3 0 10-16,4 6-12 0,-1 0 12 0,1-6 20 0,-1 5 12 0,0 1 1 16,1 0 1-16,3 3-15 0,-4 3-3 0,4 0-1 15,4-1 0-15,-1 1 7 0,-3 0 2 0,4-3 0 0,-1 8 0 16,1-5-4-16,-5 0 0 0,5 0 0 0,-1 2 0 16,4-2 3-16,0 0 0 0,4-9 0 0,-4 6 0 15,3-1-11-15,5 10-1 0,-5-12-1 0,1 6 0 16,-1-4 10-16,4 4 1 0,-3-3 1 0,3 0 0 15,0-3-10-15,0 0-1 0,0 0-1 0,0-1 0 16,4 1-10-16,-4 0 0 0,3-3 0 0,-3 0 0 16,4-3 0-16,-4 0 15 0,3 0-4 0,5 0-1 15,-8-6-43-15,3 3-9 0,1-6-2 0</inkml:trace>
  <inkml:trace contextRef="#ctx0" brushRef="#br0" timeOffset="-86130.527">5606 8504 562 0,'0'0'12'15,"0"0"2"-15,0 0-14 0,0 0 0 0,0 0 0 0,0 0 0 16,0 0 43-16,0 0 5 0,0 0 2 0,0 0 0 16,0 0 12-16,3 0 2 0,4 0 1 0,0 0 0 15,-3-3-24-15,-1 3-5 0,4-3 0 0,0 3-1 16,1 0-11-16,2 0-3 0,-6 0 0 0,6 3 0 15,1-3-9-15,-1 0-1 0,4 3-1 0,-3-3 0 16,3 6-10-16,-3-3 12 0,-1 0-12 0,4 3 12 16,-3-3-27-16,-4 3-5 0,4-6 0 0</inkml:trace>
  <inkml:trace contextRef="#ctx0" brushRef="#br0" timeOffset="-85652.381">6047 8099 1155 0,'0'0'48'16,"-4"5"-38"0,1-5 20-16,-1 6 4 0,4 0 1 0,0 0 0 15,0-6 17-15,-4 6 4 0,4-6 1 0,0 9 0 16,0-6-22-16,0 3-5 0,0-1-1 0,0 4 0 15,0 3-16-15,0-6-3 0,0 9-1 0,0-4 0 16,4 1 7-16,-4 12 0 0,0-13 1 0,0 7 0 16,0 3 0-16,0 2 0 0,0 1 0 0,0 2 0 15,0-2-4-15,0 8-1 0,0-9 0 0,0 10 0 16,0-7 4-16,0 4 0 0,0-7 0 0,0 4 0 16,0-4-4-16,0 1-1 0,0 2 0 0,0-2 0 15,0-10-2-15,0 10 0 0,0-12 0 0,0-1 0 16,0 1-9-16,0-12 0 0,0 6 9 0,0-6-9 15,0 0-8-15,0 0-7 0,0 9-1 0,0-9 0 16,0 0-121-16,0 0-25 0,0 0-5 0</inkml:trace>
  <inkml:trace contextRef="#ctx0" brushRef="#br0" timeOffset="-85279.51">5913 8369 1265 0,'-4'6'36'0,"1"3"8"16,-5-3-36-16,1 2-8 0,7 1 0 0,-3 3 0 15,3-6 84-15,-4 0 14 0,4-6 3 0,0 6 1 16,0-1-58-16,4 4-11 0,-4-3-2 0,0 6-1 16,0-12 4-16,3 6 1 0,-3 0 0 0,7 0 0 15,-3-1-19-15,0 1-4 0,3 0-1 0,-4 3 0 16,8-3-2-16,-4 0 0 0,3 0 0 0,1 0 0 16,-1-1-9-16,1-5 8 0,0 6-8 0,-1-6 8 0,1 6-8 0,3-6 0 0,0 6 9 0,-7-6-9 15,4 0 0 1,3-6-18-16,-4 0 3 0,4 6 1 15,-3-6-33-15,0 6-6 0,3-5-2 0,-4-1 0 16,4 0-43-16,-3 3-9 0,-7-3-1 0</inkml:trace>
  <inkml:trace contextRef="#ctx0" brushRef="#br0" timeOffset="-84642.395">6301 8395 1220 0,'0'0'34'0,"0"0"9"15,-4 6-35-15,4-6-8 0,0 0 0 0,-3 6 0 16,3-6 56-16,-4 12 10 0,0-6 2 0,4-6 0 16,0 6-24-16,-3 0-5 0,-1-1-1 0,1 4 0 15,3-3-24-15,0 6-5 0,0 0-1 0,0-6 0 0,0 5 11 16,0-5 1-16,0 6 1 0,0 3 0 16,0-9-5-16,0 5 0 0,0-5-1 0,0 0 0 15,0 0-15-15,0 0 0 0,0 0 0 0,0-6 0 16,3 6 11-16,-3-6-11 0,0 0 12 0,0 0-12 15,0 0 0-15,0 0 0 0,0 0 0 0,0 0 0 16,0 0 9-16,0 8-9 0,0-8 0 0,0 0 9 0,0 0 3 0,0 0 0 0,0 0 0 16,0 0 0-16,0 0-4 0,0 0-8 0,0 0 12 0,0 0-4 15,0 0-8-15,0 0 0 0,0 0 0 0,0 0 0 16,0 0 0-16,0 0 0 0,0 0 11 0,0 0-11 16,0 0 13-16,0 0-3 0,0 0-1 0,0 0 0 15,0 0-9-15,0 0 0 0,4-8 0 0,-4 5 8 16,3-3-8-16,-3 0 0 0,0 0 0 0,4 3 0 15,-4-9 8-15,0 1-8 0,0 5 12 0,0-6-4 16,0 3 2-16,0-3 0 0,0 1 0 0,0 5 0 16,0-6 12-16,0-3 2 0,4 3 1 0,-4 7 0 15,0-7-25-15,0 6 0 0,3-6 0 0,-3 6 0 16,0 0 8-16,0 6 0 0,4-5 0 0,-1-1 0 16,4 3-8-16,-3-3 0 0,-1 0 0 0,4 0 0 15,-3 6 0-15,3-6 0 0,-4 6 0 0,4-6 0 16,1 6 0-16,-1-6 0 0,0 6 0 0,0-5 0 15,3 5-32-15,4 0-9 0,-3 0-2 0,-4 0 0 16,4 0-33-16,-1 5-6 0,4-5-2 0</inkml:trace>
  <inkml:trace contextRef="#ctx0" brushRef="#br0" timeOffset="-84094.532">6593 8375 957 0,'-7'0'40'0,"-3"3"-32"15,3 0 78-15,7-3 15 0,-7 3 3 0,-4 0 1 16,4 3-12-16,0-4-2 0,3 4-1 0,-3 0 0 16,-3 6-24-16,3-6-5 0,0 0-1 0,0 0 0 15,3 2-40-15,1 1-9 0,-1 6-2 0,1-3 0 16,3-6-9-16,-4 5 0 0,4 1 0 0,-4 0 0 16,4-3 0-16,4 2 8 0,-4 1-8 0,4-3 0 15,-1 0 9-15,1 3-9 0,-1-4 10 0,1 10-10 16,-1-6 15-16,1-6-3 0,-4 5-1 0,3 4 0 15,4-3-3-15,-3-6 0 0,6 6 0 0,-3-10 0 16,-3 4 9-16,3-6 2 0,0 0 0 0,0-3 0 16,0-2-19-16,4-1 0 0,-4 0 0 0,0 0-9 15,3-6 9-15,1 0 0 0,0-2 8 0,-4 2-8 16,3 0 11-16,1 0-3 0,-4-2 0 0,-4 2 0 16,-3-6-20-16,4 7-5 0,0-4-1 0,-1-3 0 15,-3 6-5-15,0 1-1 0,-3-1 0 0,3-6 0 16,-4 7 7-16,0 2 1 0,1-3 0 0,-4-6 0 15,-4 7 7-15,1 2 9 0,3 3-13 0,-4 0 5 16,4 0-1-16,-4 6 0 0,1-6 0 0,-1 12 0 16,4-6 0-16,-3 0 0 0,3 6 0 0,-1 0 0 0,5 0-1 0,-4 3 0 0,0-1 0 0,-4 7 0 15,8-3-8-15,-4 0-2 0,3-1 0 16,4 4 0 0,-3 3-43-16,3-12-9 0,3 5-1 0</inkml:trace>
  <inkml:trace contextRef="#ctx0" brushRef="#br0" timeOffset="-83657.979">6749 8407 1060 0,'0'0'22'0,"0"0"5"0,0 0-27 15,0 0 0-15,0 0 0 0,0 0 0 0,0 0 50 0,0 0 5 0,0 0 1 0,0 0 0 16,0 0-32-16,0 0-5 0,0 12-2 0,0-12 0 16,0 6 38-16,0 0 7 0,0 3 2 0,0-1 0 15,0 7-27-15,0 3-5 0,0-7 0 0,0 1-1 16,0 6-7-16,0-3-2 0,0 2 0 0,0-2 0 16,0 0-6-16,0-1 0 0,0 4-1 0,0-9 0 15,0 3-15-15,0 5 8 0,0-5-8 16,0-6 0-16,0-6 0 0,0 0 0 0,0 0-11 0,0 0 11 31,0 6-78-31,0-6-8 0,7 6-2 0</inkml:trace>
  <inkml:trace contextRef="#ctx0" brushRef="#br0" timeOffset="-83395.016">6735 8201 1303 0,'-11'6'55'16,"4"0"-44"0,0 3 49-16,0-3 9 0,0 0 3 0,7-6 0 0,0 0-26 0,0 0-5 0,0 0-1 0,0 0 0 15,0 0-22-15,0 0-5 0,0 0-1 0,0 0 0 16,0 0-12-1,0 0-16-15,0 0 3 0,0 0 1 16,7 6-124-16,0 0-25 0</inkml:trace>
  <inkml:trace contextRef="#ctx0" brushRef="#br0" timeOffset="-82470.949">7126 8357 1409 0,'-7'0'29'0,"0"0"7"0,7 0-28 0,-7 0-8 0,7 0 0 0,-7 0 0 16,0 0 52-16,-4 6 10 0,4-6 2 0,7 0 0 15,-7 0 0-15,7 0 0 0,0 0 0 0,0 0 0 16,0 0-41-16,-7 0-8 0,7 0-2 0,-7 0 0 15,7 0 11-15,-4 0 1 0,4 0 1 0,-7 6 0 16,0 0-1-16,4-6 0 0,-8 0 0 0,4 3 0 16,0 3-25-16,0-3 0 0,0 3 0 0,0-1 0 15,3 4 0-15,1-3 0 0,3-6 0 0,-4 6 0 16,4-6 12-16,-3 6-4 0,3-6 0 0,0 0 0 16,-4 6-8-16,4-6-11 0,0 0 3 0,0 0 0 15,0 0 8-15,0 0 11 0,0 0-3 0,0 0 0 16,4 6-8-16,-4-6 0 0,3 3 0 0,1-1-11 15,-4-2 11-15,3 6 0 0,1 0 8 0,0 3-8 16,-4-9 0-16,0 0 0 0,7 6 0 0,-4-6 0 16,1 0 0-16,3 6 0 0,0 0 0 0,-4-6 0 15,4 6-17-15,-7-6-8 0,4 5-2 0,-1 1 0 16,-3-6 27-16,0 0 0 0,4 0 0 0,-4 0 0 16,7 3 0-16,-4 0 0 0,-3-3 0 0,8 9 0 15,-5-6 0-15,-3-3 0 0,4 6 0 0,-4-6 0 16,7 3 0-16,-7-3 0 0,3 6 0 0,-3-6 0 15,4 0 0-15,-4 0 0 0,7 6 0 0,-7-6 0 16,7 5 0-16,-4 1 0 0,-3-6 0 0,4 0 0 0,-4 0 0 16,0 0 0-16,0 0 0 0,7 12 0 0,-4-9 0 0,1 3 0 15,0 0 0-15,-1 0 0 0,1 5 0 16,-4-5 0-16,3 6 0 0,-3-6-8 0,0 3 8 0,0 0 0 0,0-1 0 16,0 10 0-16,-3-12 0 0,3 6 0 0,-4-4 0 15,-3 4 0-15,3-3 0 0,1 0 0 0,-4-3 0 0,3 0 0 16,-3 5 0-16,0-2 9 0,0-3-9 15,0 0 0-15,-3 0 8 0,2-3-8 16,1 0 0-16,0 3 0 0,0-6 0 0,-3 0 0 0,-1 0 0 0,4 0 0 16,-3 0 17-16,2-6-3 0,-2 0-1 0,3 0 0 15,-4 3-42-15,1-6-9 16,-1 0-2-16,1 4 0 0,2-1-9 16,5 0-3-16,-4 0 0 0</inkml:trace>
  <inkml:trace contextRef="#ctx0" brushRef="#br0" timeOffset="-6835.757">18390 11906 1234 0,'0'0'25'0,"0"0"7"16,0 0-32-16,-7 0 0 0,7 0 0 0,-7 0 0 15,7 0 84-15,-7-6 9 0,7 6 3 0,-7 0 0 16,4-6-20-16,-4 0-3 0,3 0-1 0,0 3 0 16,4 3-23-16,0 0-5 0,0 0 0 0,0 0-1 15,-7 0-28-15,7 0-6 0,-10 0-1 0,3 0 0 0,0 0-8 16,0 0 0-16,0 3 0 0,0 0 0 0,-1 6 0 0,1 3 0 0,0-4 0 16,0 4 0-16,0 0 0 15,0 6 0-15,0-13 0 0,-3 7 0 0,2 6 0 16,1-3 0-16,0 2 0 0,0-2 0 0,4-3 0 15,-4-1 0-15,3-5 0 0,-3 6 0 0,4 0 0 16,-1 0 0-16,1-1 0 0,-1 1 0 0,1 3 13 16,3-3 1-16,-4-4 0 0,4 1 0 15,0 0-14-15,0-9 0 0,0 0 0 0,0 3 0 0,4 3 0 0,-4 0 0 0,0-3 0 0,3 3 0 16,1-6 0-16,-1 0 0 0,1 0 0 0,-1 0 9 16,4 0-20-16,-7 0-4 0,0 0-1 0,0 0 0 15,0 0 38-15,14-9 7 0,0 3 2 0,1-3 0 16,-5-3-50-16,4 3-9 15,0-2-3-15,-3-10 0 0,3 9 31 0,-3-2 0 0,-1-7 0 0,4 0 0 16,-3 10 19-16,0-7 9 0,3-8 3 0,-4-1 0 16,4 7-31-16,-3-10 0 0,3 10 0 0,-3-10 0 15,3 4-19-15,-4-4-9 0,-3 4-3 16,4 2 0-16,-1-5 51 0,-2 8 11 0,-1-17 1 0,0 3 1 0,-4 5-33 16,1-8 0-16,-1 0 0 0,-3-9 0 15,0 3-11-15,0 6 11 0,0-9-12 0,0 3 12 0,-3 5-16 0,3 1 3 16,-4-3 1-16,-3 3 0 15,4 2 0-15,-1 10 1 0,1-6 0 0,-5 2 0 16,5 13 3-16,-1-10 0 0,1 10 0 0,-1 5 0 16,1-9-6-16,-1 9-1 0,1 4 0 0,3 2 0 15,-4 3 5-15,4 3 1 0,0 0 0 0,0 0 0 16,0 0 9-16,0 0-10 0,0 6 10 0,-3 5-10 0,-1-2 10 16,4 9-13-16,0-6 5 0,0 8 8 15,0 4 0-15,0 2 0 0,0 4 0 0,0 2 0 16,0 0-9-16,0 7 9 0,0-1 0 0,0 3 0 15,0 0 0-15,0 6 0 0,4-3 0 0,-4 3 0 0,0-3 0 0,-4 0 0 16,4-8 0-16,-3 8 0 0,3-6 0 0,0-3 0 0,-4 3 0 16,4-5 0-16,-3 2 12 0,-1-5-3 0,4-4-1 0,-3 3 0 15,3 4 4-15,-4-7 1 0,4 9 0 0,0-5 0 16,-3-4-4-16,3-2-1 0,0-7 0 0,-4 4 0 16,4-3 5-16,0-4 1 0,-4 7 0 0,4-6 0 15,0-4-1-15,0 1 0 0,4 3 0 0,-4-3 0 16,0-6-5-16,4-1 0 0,-4-5-8 0,0 6 12 15,0 0-12-15,0 6 0 0,0-3 8 0,0 0-8 16,3-1-16-16,-3-2-5 0,4 6-2 16,-4-6 0-16,0 0 38 0,0 0 7 0,3 0 2 0,-3-6 0 15,0 0-24-15,0 0 0 0,0 0 0 0,0 0 0 16,0 0-30-16,0 0-7 0,0 0-2 0,0-6 0 16,0 0-32-16,0 0-6 0,0-6-2 0</inkml:trace>
  <inkml:trace contextRef="#ctx0" brushRef="#br0" timeOffset="-6096.426">18792 11732 1036 0,'0'-6'46'0,"4"0"10"0,-4 0-45 0,0 1-11 0,0-4 0 0,0 9 0 15,0 0 104-15,0 0 20 0,0 0 3 0,0 0 1 16,0 0-52-16,-7 9-9 0,0-4-3 0,0 7 0 15,0-6-51-15,-4 6-13 0,4 0 0 0,-3 2 0 16,-1-2 0-16,4 3 0 0,-4 2 0 0,4 1 0 16,0-6 32-16,0 3 3 0,0-1 1 0,0-2 0 15,4 3-20-15,-5-4-3 0,5 1-1 0,-1 0 0 16,-3 9-1-16,4-10-1 0,-1 1 0 0,1 6 0 16,3-7 0-16,0 4 0 0,-4-9 0 0,4 6 0 15,0-3-10-15,4-1 10 0,-4 1-10 0,3-3 10 16,-3 0-10-16,0-6 8 0,4 12-8 0,-1-6 8 15,-3 2-8-15,4 1 0 0,-1 0 0 0,1 3 0 16,-1-6 0-16,1-6 0 0,3 0 0 0,0 0 0 16,-3 0 0-16,3 0-17 0,0 0 2 0,0 0 1 15,0 0 14-15,3-6 0 0,1 3 0 0,-4-6 0 16,4 9 0-16,-1-3 0 0,-3 3 0 0,0 0 0 16,4-3 0-16,-4-3 0 0,0 0 0 0,4 1-9 15,-4 2-3-15,0-9 0 0,3 0 0 0,-3 0 0 16,0-2 12-16,1-4-8 0,2-5 8 0,-3-1-8 0,0 3 8 15,0 4 0-15,0-7 0 0,-3 10 0 0,3-10-9 16,-4 9 0-16,1 1 0 0,-4-1 0 16,3-3-24-16,1 4-5 0,-4-4-1 0,-4 0 0 15,1 7-7-15,-1-7-2 0,1 3 0 0,-4 3 0 0,0-2 21 0,0 2 4 0,-4-3 1 0,1 7 0 16,3-4 22-16,-4 6 8 0,0 0 0 0,1 0 0 16,-1 3-8-16,4 0 0 0,0 3 0 0,-4 0 0 15,4 3-12-15,0 0-4 0,4 3 0 16,-4 0-1-16,0 0 7 0,-4 6 2 0,1-1 0 15,2 1 0-15,1 3 8 0,0 2 0 16,0-5 0-16,0 3 0 0,4 2 0 16,-1 1 0-16,1-3 0 0,-1 2 0 0,4 1-36 15,0 3-1-15,-3-7-1 0,3 4 0 0,0 3 38 0,0-4 0 0,0 4 0 0,0-4 0 16,3 1-59-16,1 0-4 0,-1-4-1 16</inkml:trace>
  <inkml:trace contextRef="#ctx0" brushRef="#br0" timeOffset="-5451.883">19061 11741 1503 0,'0'0'31'0,"0"0"9"0,0 0-32 0,0 0-8 0,0 0 0 0,0 0 0 16,0 0 57-16,0 0 11 0,0 0 1 0,0 0 1 15,0 0-27-15,0 0-6 0,0 0-1 0,-4 9 0 16,1 3-24-16,-1-4-12 0,4 4 10 0,-4 0-10 16,1 0 8-16,3-4-8 0,-4 1 0 0,1 6 0 15,3-9 8-15,-4 9-8 0,1-1 0 0,-1 1 9 16,1 3-1-16,3-10-8 0,0 1 12 0,-4 6-4 15,4 3 5-15,0-7 1 0,0 7 0 0,0 0 0 16,0-4-4-16,0 4-1 0,4 0 0 0,-1-4 0 16,1-2-9-16,-1 6 12 0,1-12-12 0,-1 5 12 15,1-2-1-15,-1 3 0 0,5-6 0 0,-1 0 0 16,-7-6-3-16,7 6 0 0,0-1 0 0,0-5 0 16,0-967 7-16,0 1934 1 0,-7-967 0 0,10 0 0 15,-2 0 7-15,2 0 1 0,1 0 1 0,-4 0 0 16,0-5-25-16,0-1 0 0,0 0 8 0,0-9-8 15,0 6 0-15,0 0 0 0,0-2 0 0,0-7 0 16,0 3 0-16,-3 1 0 0,3-7 0 0,-4 3 0 0,4 1 0 0,-3-4 0 16,-1 4 0-16,4-7 0 0,-3 3 0 0,-4-2 0 0,4 2 0 15,-1-2 0-15,1 2 0 0,-1 1 0 0,-3-1 0 0,4 3 0 16,-4-2-49 0,3 5-6-16,-3 0-1 0,0 1 0 0,0 2-114 0,0-3-23 15,0 1-5-15</inkml:trace>
  <inkml:trace contextRef="#ctx0" brushRef="#br0" timeOffset="-4472.432">19551 11676 1074 0,'0'0'30'0,"-7"6"8"0,0-3-30 0,0 0-8 0,7-3 0 0,-4 3 0 16,4-3 52-16,-7 6 8 0,7-6 3 0,0 0 0 15,-7 3-3-15,7-3 0 0,0 0 0 0,-3 9 0 16,3-9-14-16,0 0-3 0,0 0-1 0,0 0 0 15,0 0-12-15,0 0-2 0,-4 5-1 0,4-5 0 16,0 0 13-16,0 0 2 0,0 0 1 0,0 0 0 16,0 0-18-16,0 0-3 0,0 0-1 0,0 0 0 15,0 0-21-15,0 0 0 0,0 0 0 0,0 0 0 16,0 0 21-16,7 0 0 0,0 0 0 0,0 0 0 16,0 0-21-16,0 0 0 0,0 0 0 0,0 0 0 15,1 0 0-15,-1 0 8 0,3 0-8 0,-3 6 0 16,4-6 0-16,-4 0 0 0,0 0 0 0,4 6 0 15,-4-6 0-15,3-6 0 0,-3 6 0 0,0 0 0 16,4 0 0-16,-4 0 0 0,3 6 0 0,-2-6 0 16,-5 0-14-16,4 0-7 0,-3 3-2 0,3-3 0 0,-4-3 37 0,4 3 7 15,-3 0 2-15,-4 0 0 0,0 0-12 0,0 0-3 16,3 0 0-16,-3 0 0 0,0 0-8 0,0 0 0 16,0 0 0-16,0 0 0 15,0 0 0-15,0 0 8 0,0 3-8 0,-3 3 8 0,-1 0-8 0,-3 0-12 16,0 3 2-16,-3-3 1 0,-1 2-2 0,0-8 0 0,1 12 0 0,-4-6 0 15,0 9 11-15,-4-4 0 16,0 7 0-16,1-6 0 0,-1 3 0 0,0 2 8 0,1 1-8 0,-4 2 11 16,-1 10 1-16,5-7 0 0,-4-5 0 0,-1 3 0 15,5-4-12-15,-1 7 10 0,4-7-10 16,-4 10 10-16,4-15-10 0,0 2 0 16,4 4 0-16,-4-6 0 0,6-1 10 0,1 1-10 0,0 0 12 15,0-6-12 1,7 0 15-16,0-6-4 0,0 0-1 0,0 0 0 0,0 0-2 0,0 0 0 0,0 0 0 0,0 0 0 15,0 0-8-15,0 0 0 0,0 0 0 0,0 0 0 16,0 0 0-16,7 3 0 0,0-3 0 0,4 6 0 16,-4-6 0-16,4 5 0 0,-1-5 0 0,1 0 0 15,-1 0 15-15,5 0-3 0,-5 0 0 0,1 0 0 16,3 0-12-16,-4 0-15 0,4-5 3 0,-3-1 1 16,0 3-1-16,-1-3-1 0,1 0 0 0,-1-3 0 15,1 3 4-15,0 3 1 0,-1 0 0 0,1 0 0 16,-4 3 8-16,3 0 0 0,-3 0 0 0,4 0 0 15,-4 0 0-15,0 0 0 0,0 0 0 0,4-5-8 16,-4 5 8-16,0 0 0 0,0-6 0 0,4 6 0 16,-4 0 16-16,3 0 4 0,-3 0 2 0,0 0 0 15,0 0-47-15,4 0-10 0,-4 0-1 0,4-6-1 16,-4 6-38-16,0-6-7 0,0 3-2 0</inkml:trace>
  <inkml:trace contextRef="#ctx0" brushRef="#br0" timeOffset="-3779.392">20062 11844 1337 0,'0'0'28'0,"0"0"6"0,-7 6-34 0,7-6 0 0,-7 0 0 0,7 0 0 15,0 0 47-15,0 0 2 0,-7-6 1 0,7 6 0 16,0 0 9-16,0 0 1 0,0 0 1 0,0 0 0 15,0 0-35-15,0 0-7 0,0 0-2 0,0 0 0 16,0 0 23-16,0 0 4 0,0 0 0 0,0 0 1 16,0 0-21-16,0 0-4 0,0 0 0 0,0 0-1 15,4 9-19-15,-4-3 0 0,3-1 0 0,1-2 0 0,3 3 0 0,0-3 0 16,-3 3 0-16,3 6 0 16,0-6 0-16,3-6 0 0,-3 0 0 0,4 0 0 0,3 6 0 0,-3-6 0 15,3 0 0-15,-4 0 0 0,4 0 33 0,0-6 3 16,-3 6 1-16,3-6 0 0,-3-6-15 0,-1 6-3 0,1-3-1 15,3 1 0-15,-3-1-10 0,3-3-8 0,-4 6 9 16,4-6-9-16,-3 4 9 0,-4-1-9 0,4-3 8 0,-4 3-8 16,0-3 0-16,0 1 0 0,0-4 0 0,-4 3 0 15,-3 0 0-15,4 6 0 0,-4-8 0 0,0 2 0 32,0-3-46-32,-4 1-14 0,-3 2-4 0,4 6 0 0,-8-3 52 0,4 3 12 0,-3 0 0 15,-1 1 0-15,-3-4 0 0,3 6-11 16,-3 3 11-16,-3 0-10 0,2 6 10 15,-2 2 0-15,3 1 0 0,-4 6-8 0,0-3 8 0,1 8 9 0,3-5-1 0,-4 11-8 16,0-5 0-16,4 6 0 0,0 2 0 0,0 3 0 16,3 1 0-16,1-1 0 0,3-3 0 0,0 10 0 15,0-13 0-15,3 9 0 0,4-5 0 0,0-4 0 16,0 4 0-16,0-10 0 0,4 4 0 0,-1-4 0 16,4 1 38-16,0-1 1 0,4-2 0 0,0 0 0 15,-1-4-25-15,4 4-5 0,0-3-1 0,4-6 0 16,0-4-8-16,-4 1 0 0,3-6 0 0,1 0 0 15,3-3-87-15,-3-3-19 0,3 1-4 0</inkml:trace>
  <inkml:trace contextRef="#ctx0" brushRef="#br0" timeOffset="-3147.839">20750 12091 1579 0,'-10'12'32'0,"-1"-1"10"0,4 1-34 0,-3 3-8 0,3-9 0 0,-4 0 0 16,4-1 83-16,0 1 14 0,3 0 3 0,-3 3 1 16,4-6-60-16,3-3-12 0,-4 3-2 0,4-3-1 15,0 0-26-15,0 0 0 0,0 0 8 16,0 0-8-16,0 0 0 0,0 0 0 0,0 0 0 0,0 0 0 31,0 0-100-31,7-3-23 0,0 0-4 0,4-3-1 0</inkml:trace>
  <inkml:trace contextRef="#ctx0" brushRef="#br0" timeOffset="89014.826">18694 14066 836 0,'0'0'24'0,"-4"-11"4"0,4 11-28 0,0-9 0 0,0 9 0 0,-3-9 0 15,3 9 57-15,0 0 6 0,-4-9 1 0,4 9 0 16,0 0-52-16,0 0-12 0,0 0 0 0,0 0 0 16,0 0 54-16,0 0 8 0,0 0 2 0,0 0 0 15,0 0-20-15,0 0-4 0,-7 0-1 0,0 0 0 16,7 0-11-16,-7 3-3 0,3 3 0 0,1 0 0 16,3-3 11-16,-4 3 3 0,1-3 0 0,3 2 0 15,0 7-11-15,-4-12-3 0,4 12 0 0,0-9 0 16,0 6-5-16,4-3-2 0,-4 5 0 0,3-5 0 15,-3 3 2-15,4 3 1 0,-4-6 0 0,3 5 0 16,1-2-8-16,-4 0-1 0,3 0-1 0,1 3 0 16,-4 2-1-16,4 1 0 0,-1 0 0 0,1 8 0 15,-1-8-10-15,-3 6 8 0,4 5-8 0,-1-5 8 16,-3 2-8-16,0 7 0 0,0-13 0 0,4 16 0 16,-4-13 40-16,0 10 5 0,-4-7 2 0,4 3 0 15,0-2-25-15,-3-6-5 0,3-4-1 0,0-2 0 0,-4 6-3 0,4-7-1 16,-3-2 0-16,3 3 0 0,0 3-12 0,0-1 0 0,0-2 8 15,0 3-8-15,0-3 0 0,3-1 0 0,-3 1 8 0,0 0-8 16,4 0-9-16,-4-1-5 0,3 1-1 0,-3 3 0 16,4-3 15-16,-1-9 0 0,-3-3 0 0,4 11 0 15,-1-2 0-15,1 3 0 0,-1-3 0 0,1 3 0 16,-4-7 8-16,3 1 4 0,-3-6 0 0,4 9 1 16,-4-9-13-16,0 0-18 0,0 0 4 0,3 6 1 15,-3-6 13-15,0 9 0 0,0-9 0 0,0 0 0 16,0 0 0-16,0 0 0 0,0 0 0 0,0 0 0 15,0 0 28-15,0 0 9 0,0 0 2 16,0 0 0-16,0 0-19 0,0 0-3 0,0 0-1 0,0 0 0 16,0 0-16-16,0 0 0 0,0 0 0 0,0 0 0 15,0 0 11-15,0 0-2 0,0 0 0 0,0 0 0 16,0 0-9-16,0-6-12 0,0 0 2 0,0 6 1 16,0 0 9-16,0 0 12 0,0 0-2 0,0 0-1 15,0-9-9-15,4 0 0 0,-8-8 0 0,4 2 0 16,0 3-12-16,0 12-4 0,0 0 0 0,0 0-1 15,4-6 17-15,-4-2 0 0,3-1-8 0,1-12 8 16,-4 12-9-16,4-2 9 0,-4 2-13 0,3-3 5 16,1 0 8-16,-4 4 0 0,3-1 0 0,1 0 0 15,-4 3 0-15,3-3 0 0,-3 9 0 0,0-3 0 0,0 3 0 16,0-6 0-16,0 6 0 0,4-6 0 16,-4 6 0-16,0 0 0 0,0 0 0 0,0 0 0 0,3-8 0 15,-3 8-8-15,0 0 8 0,0 0 0 0,4-3 0 16,-4 3-10-16,0 0 10 0,0 0 0 15,0 0-9-15,3 0 9 0,-3 0 0 0,4 0-9 16,3 0 9-16,0 3 0 0,0 0 0 0,0 2-8 16,0 1 8-16,0-6 0 0,0 6 0 0,0 0 0 15,0 6-24-15,-3-6-2 0,3 0-1 0,0 2 0 0,-3 4 27 0,3-6 0 0,-4 3 0 16,4-3 0-16,-3 3 0 0,3-4 0 0,-4 4 0 0,1 3 0 16,3 0 0-16,-4-6 0 0,4 3 0 0,0-4 0 15,-3 4 0-15,0 0 0 0,-1-3 0 0,1 6 0 16,-1-6 19-16,1-1 9 0,-4 1 1 0,0 3 1 15,3-3-22-15,-3-6-8 0,4 6 0 0,-4-6 0 16,0 3 0-16,0-3 8 0,3 6-8 0,-3-6 0 16,4 6-9-16,-4-3-5 0,0-3-1 0,0 0 0 15,3 5-90-15,-3-5-19 0,0 0-3 0</inkml:trace>
  <inkml:trace contextRef="#ctx0" brushRef="#br0" timeOffset="89827.378">19092 14590 1102 0,'-3'3'23'0,"3"-3"5"0,0 0-28 0,0 0 0 0,-4 3 0 0,4-3 0 16,-7 5 106-16,7-5 16 0,-3 3 3 0,3-3 1 15,0 0-71-15,0 0-15 0,0 0-2 0,0 0-1 16,0 0 14-16,0 0 2 0,0 0 1 0,0 0 0 15,0 0-18-15,0 0-4 0,0 0-1 0,-4 9 0 16,4-9-1-16,0 0 0 0,0 0 0 0,0 6 0 16,0-6-8-16,4 15-2 0,-4-15 0 0,0 6 0 15,3-1-8-15,1 1-3 0,-1 0 0 0,4 3 0 16,-3 0-9-16,-1-3 0 0,1 3 0 0,-1-4 0 16,1 1 9-16,0 3-9 0,-1 3 10 0,1-6-10 15,-1 3 11-15,1-3-11 0,-1-1 12 0,1 4-12 16,-1-3 11-16,1 0-11 0,-1-3 10 0,1 6-10 15,-1-3 0-15,1-3 8 0,-1 2-8 0,1 1 0 16,-1 0 0-16,1 6-8 0,3-12 8 0,-3 6-13 16,-1 0 13-16,4-3 0 0,0 0 0 0,0 0 0 0,-3-1 0 0,3-2 0 15,0 3 0-15,-4-6 0 0,4 3 41 0,0-2 11 0,4 2 3 16,-4-6 0-16,0 3-37 0,0-3-7 0,-3 0-2 0,3-9 0 16,0 6 7-16,0 1 2 0,0-4 0 0,0 6 0 15,0-12-29-15,-3 7-5 0,3-4-2 0,-4 0 0 16,4 6 18-16,-3-5 0 0,-1 2 0 0,1 0 0 15,-1 3 0-15,1 0 0 0,-1 4 0 16,1-1 0-16,-4-3 0 0,0 0 0 16,0 9 0-16,0-6 0 0,0 0 20 0,0-2 8 0,-4 2 2 15,1 0 0-15,-1-12-30 0,1 9 0 0,-4 0 0 16,3-2-10-16,-3-1-13 0,4 3-2 16,-4 3-1-16,0-3 0 0,3 4-9 15,1-1-1-15,-1 0-1 0,4 6 0 0,-4-9-3 0,4 9 0 0,-3-6 0 16,3 0 0-16,0 6-110 0,0-3-22 0,3-3-5 0</inkml:trace>
  <inkml:trace contextRef="#ctx0" brushRef="#br0" timeOffset="90340.444">19562 14510 832 0,'0'0'35'16,"0"0"-35"-1,0 0 64-15,0 0 5 0,0 0 2 0,0 0 0 16,0 0-5-16,0 0-1 0,0 0 0 0,-4 6 0 15,0 3-16-15,4 3-3 0,-3-1-1 0,3 1 0 16,0 0 19-16,0 0 4 0,0 0 1 0,3-4 0 16,-3 1-6-16,0-9-2 0,0 0 0 0,0 6 0 15,4 9-17-15,-4-9-3 0,0 2-1 0,0 1 0 16,0 0-15-16,-4 6-3 0,4-6-1 0,0 2 0 16,0-11-13-16,0 6-8 0,0-6 10 0,0 0-10 15,0 0 8-15,0 0-8 0,0 0 0 0,0 0 9 16,0 0-21-16,0 0-5 0,0 0-1 0,0 0 0 15,0 0-163-15,0 0-33 0,0 0-6 0</inkml:trace>
  <inkml:trace contextRef="#ctx0" brushRef="#br0" timeOffset="90626.635">19498 13999 1264 0,'0'0'26'0,"-7"-3"7"0,0 3-33 0,7 0 0 0,-7 3 0 0,7-3 0 15,-7 0 39-15,7 0 1 0,0 0 0 0,0 0 0 16,-4-3-40-16,4 3 0 0,0 0 0 0,-7-3-12 16,7-3-124-16,-3 0-24 0,3-3-6 0</inkml:trace>
  <inkml:trace contextRef="#ctx0" brushRef="#br0" timeOffset="91178.393">19911 13849 1579 0,'-4'-12'32'0,"-3"-6"10"0,4 7-34 0,-1 5-8 0,-3 0 0 0,0 6 0 15,4 0 53-15,-1 3 9 0,0 3 2 0,-3 0 0 16,4-1 0-16,-1 4 0 0,1 3 0 0,-1-9 0 16,1 9-52-16,-1 0-12 0,4 5 0 0,-3 1 0 15,3-6 34-15,0 8 4 0,3-2 1 0,-3 2 0 16,4 1-11-16,-1-1-1 0,1-5-1 0,-1 6 0 15,1 5-26-15,3-5 0 0,-4 8 0 0,5 4 0 16,-1-4 0-16,-4 3 0 0,4 1 0 0,0-1 0 16,0 0 0-16,-3 4 0 0,3-4 0 0,-4 0 0 15,4 4 37-15,-3-13 6 0,-1 9 1 0,5 1 0 16,-5-7-20-16,1 4-3 0,-1-10-1 0,1 7 0 16,-4-4-30-16,3 4-6 0,1-4-2 0,-1 1 0 15,1 2 18-15,-4-8 0 0,3 2 0 0,1 4 0 16,-4-7 13-16,3 1 3 0,-3-3 1 0,4-3 0 15,-4 2-17-15,0 4-12 0,0-6 1 0,0-1 1 16,3 4 10-16,-3-15 14 0,0 12-3 0,0-3-1 0,0-9-10 16,0 0 0-16,0 0 0 0,0 0 0 15,0 11-22-15,0-11-6 0,0 0-2 0,0 15 0 16,0-15-3-16,0 0-1 0,0 0 0 0,0 0 0 16,0 0-24-16,0 0-5 0,0 0-1 0,0 0 0 15,0 0-153-15,0 0-31 0,0 0-7 0</inkml:trace>
  <inkml:trace contextRef="#ctx0" brushRef="#br0" timeOffset="91654.862">19724 14416 1530 0,'0'0'32'0,"0"0"8"15,0 0-32-15,0 0-8 0,0 0 0 0,-7-3 0 16,7 3 49-16,0 0 9 0,0 0 2 0,0 0 0 0,0 0-5 15,0 0-1-15,0 0 0 0,0 0 0 0,-7 0-27 0,7 0-6 0,0 0-1 0,0 0 0 16,0 0-10-16,0 0-2 0,0 0-8 0,0 0 12 16,0 0-12-16,0 0 0 0,0 0 0 15,0 0 0-15,0 0 32 0,0 0 4 16,3 3 1-16,4 0 0 0,0-3-10 0,0 0-3 0,0 0 0 16,4-3 0-16,0 0-16 15,3 3-8-15,3-3 0 0,-3 0 8 0,4 0-8 0,0 3 0 0,-1-3 0 16,1 3 0-16,0-2 0 0,-1 2 0 15,-3 0 0-15,4 0 0 0,-4 0 0 0,0 0 0 0,0 0 0 0,0 0 0 16,1 0 0-16,-5 0 0 0,4 0 0 0,-3 0 0 16,3 2 0-16,-3 1-16 0,3 3 4 0,0-3 1 15,0 0-47-15,4 0-10 16,-4 3-1-16,3-3-1 0,-3 6-34 0,1-3-6 0,-5 0-2 0</inkml:trace>
  <inkml:trace contextRef="#ctx0" brushRef="#br0" timeOffset="93473.639">20634 14840 1147 0,'0'0'24'0,"0"0"5"0,0 0-29 0,0 0 0 0,-7 0 0 0,7 0 0 31,-7 2 89-31,7-2 12 0,0 0 3 0,-7 3 0 0,0 0-42 0,3 3-8 0,-3 0-2 0,4 0 0 16,-1-3-29-16,1 3-7 0,3-6 0 0,-4 6-1 16,1 0-15-16,3-6 0 0,-4 5 0 0,4-5 0 15,0 6 0-15,0-6 0 0,0 0 0 0,-4 12 0 16,4-12 0-16,0 0 11 0,0 0-2 0,0 6 0 15,0-6-9-15,0 0 0 0,0 6 0 0,0-6 0 16,0 0 0-16,0 0 0 0,0 0 0 0,0 0 0 16,4 6 29-16,-4-6 4 0,0 0 1 0,4 3 0 15,-4-3-25-15,7 0-9 0,-4 0 0 0,1 0 9 16,3-3-37-16,-4 0-7 0,4 0-1 0,-3-3-1 16,-1 0 37-16,4-3 0 0,-3 3 0 0,3 3 0 15,-3-2-20-15,3-7 3 0,-4 6 1 0,4 0 0 16,-3-3 16-16,-1 3 0 0,4 3-8 0,-7 3 8 15,4-5 0-15,-4 5-8 0,3-6 8 0,-3 6 0 16,0 0 0-16,0 0 0 0,0 0 0 0,0 0 0 16,0 0 9-16,0 0-1 0,0 0 0 0,0 0 0 15,0 0-8-15,0 0 0 0,0 0 0 0,-7 3 0 16,4 2 11-16,-4 1-3 0,3 0-8 0,-3 6 12 16,4-3-12-16,-1 8 0 0,-3-8 8 0,3 9-8 15,1-12 0-15,3-6 0 0,-4-6 0 0,4 3 0 0,0 3 0 0,0 0 0 16,0 0 0-16,0 0 0 0,0 0 0 0,0-6-12 0,4-3 3 15,-4 0 0 1,3 4-88-16,1-1-18 0,0-6-3 0</inkml:trace>
  <inkml:trace contextRef="#ctx0" brushRef="#br0" timeOffset="143691.837">20588 15974 1147 0,'0'0'24'0,"0"0"5"0,0 0-29 0,-3-6 0 0,3 6 0 0,0 0 0 16,0 0 76-16,-4-5 10 0,4 5 2 0,0 0 0 15,0 0-17-15,0 0-3 0,-3-3-1 0,3 3 0 16,0 0-35-16,0 0-8 0,0 0 0 0,0 0-1 15,0 0 9-15,0 0 1 0,0 0 1 0,0 0 0 16,0 0-23-16,0 0-11 0,0 0 10 0,0 0-10 16,0 0 0-16,0 0 0 0,0 0 0 0,0 0 0 15,0 0 0-15,0-6 0 0,0 6 0 0,0 0 0 16,0 0 0-16,0-6 0 0,0 6 0 0,3-6 0 16,-3 6 19-16,0 0 7 0,4-6 2 0,-4 6 0 15,3-3-45-15,-3 3-9 0,4-3-2 0,-4 3 0 16,3-3 28-16,-3 3 0 0,7-3 0 0,-3 3 0 15,-4 0-8-15,7 0 8 0,0 0-8 0,0 3 8 16,4 0-9-16,-4 0 9 0,0 0-10 0,-4 9 10 16,4-9-28-16,-3 0 1 0,3 3 0 0,-4 2 0 15,1-2 2-15,-4 3 0 0,3 3 0 0,-3-3 0 16,0 2-11-16,0 1-3 0,0 6 0 0,0-6 0 0,0 2 39 0,-3 1 0 0,-1 0 0 16,1-4 0-16,-1 4 24 0,1-6 12 0,-1 3 2 0,1-3 1 15,-1-1-15-15,1-2-4 0,-1 3 0 0,-3 0 0 16,7-9-12-16,-3 0-8 0,3 0 10 0,-8 6-10 15,8-6 47-15,-7 0 3 0,7 0 1 0,-7 0 0 16,0 0-6-16,4-6-1 0,-4 6 0 0,7 0 0 16,-4-9-31-16,4 9-13 0,-7-3 11 0,7 3-11 15,-3-9-23-15,3 9-10 0,-4-6-3 16,4 6 0-16,0 0 28 0,0-3 8 0,0 3 0 0,0 0 0 16,-3-5-24-16,3 5 3 0,0 0 0 0,0 0 0 15,0 0-16 1,3-6-3-16,-3 6-1 0,0 0 0 0,0 0 33 0,0 0 8 0,0 0 0 0,0 0 0 15,0 0 0-15,0 0 0 0,4-3 0 0,-4 3 0 16,0 0 0-16,7 0 0 0,-4 0 0 0,-3 0 0 16,7 0 0-16,-7 0 0 0,7 3 0 0,-3 0 0 15,-4-3 0-15,7 3 16 0,0-3-4 0,-7 0-1 16,7 5-11-16,-3-2-16 0,-1 0 4 0,1 3 1 16,3 0 11-16,-4 0 0 0,1 0 0 0,-1 0 0 15,1 3 0-15,-1-1 0 0,1 4 0 0,-1-3 0 16,-3 0 0-16,0 6 0 0,4-7 0 0,-4 10 0 15,-4-6-53-15,4-1-9 0,-3 4-2 0,3-3 0 16,-4 0 52-16,1-1 12 0,-1 1 0 0,1 0 0 16,-1-9 0-16,-3 3 0 0,4 0 0 0,3-6 0 15,-4 3 0-15,4-3 0 0,-7 3 0 0,7-3 0 16,-11 3 0-16,11-3 0 0,-7-3 0 0,-3 0 0 16,3 0 31-16,0-6 9 0,0 3 1 0,0-6 1 15,-1-2-67-15,-2-1-14 0,3 0-2 0,-4-5-1 16,4-1-91-16,-3-3-19 0</inkml:trace>
  <inkml:trace contextRef="#ctx0" brushRef="#br0" timeOffset="144161.175">20959 16092 1608 0,'0'0'45'0,"-4"-6"11"16,4 6-44-16,-4-9-12 0,1 3 0 0,-1 0 0 16,4 6-10-16,0 0-4 0,0-8-1 0,0 8 0 0,0 0 15 0,-3-6 0 15,3 6 0-15,0 0 0 0,0 0 0 0,0 0 0 0,0 0 0 16,0 0-9-16,0 0 9 0,0 0-12 0,0 0 12 16,0 0-12-16,0 0 12 0,0 0 0 0,7 3 8 0,-4 3-8 15,1-1 18-15,0 1-1 16,3 0 0-16,-4 6 0 0,1-3-17 0,-1 0-17 15,1-1 3-15,-1 4 1 16,1-3 45-16,-1 3 10 0,4-1 2 0,-3-2 0 0,-1 6-20 0,4-3-3 16,-3-3-1-16,-1-1 0 0,5 4-12 0,-5-3-8 15,1 3 8-15,-1 0-8 0,4-7-12 0,-3 4-6 0,-1-3-2 16,1 0 0 0,3-3-153-16,-4 3-31 0</inkml:trace>
  <inkml:trace contextRef="#ctx0" brushRef="#br0" timeOffset="144520.617">20944 16227 1241 0,'0'0'25'0,"-3"-9"8"0,3 3-33 0,-4 1 0 16,4-4 0-16,-3 6 0 0,3-3 99 0,0-3 13 0,0-3 2 0,0 6 1 16,0 3-31-16,0-2-5 0,0 5-2 0,0 0 0 31,0-3-38-31,0 3-8 0,0 0-2 0,3-6 0 0,-3 6-29 0,0-3 0 0,4 0 0 0,-1 0 0 15,-3 3 0-15,7-3 0 0,-3 3 0 0,3-6-10 16,0 0 2-16,-3 3 0 0,3 3 0 0,0-3 0 16,0-2-14-16,3 2-2 0,-3 0-1 0,4-3 0 31,-4 0-33-31,4 0-6 0,-1-3-2 0</inkml:trace>
  <inkml:trace contextRef="#ctx0" brushRef="#br0" timeOffset="145318.785">21400 15719 995 0,'0'0'42'15,"0"0"-34"-15,0 0 29 0,0 0 6 0,0 0 1 0,0 0 0 16,7 5-28-16,-4 1-6 0,4-3-1 0,-3 6 0 15,-1 0-9-15,4 3 0 16,-3-6 0-16,-1 2 8 0,4 1-8 0,0-3 0 0,-3 6 0 0,3-3 0 16,0-4 0-1,-3 1 0-15,3 0 0 0,-4 0 0 16,1 0 0-16,-1 0 8 0,1 0-8 0,-4-6 8 0,3 3 13 0,-3-3 3 0,0 0 0 0,0 0 0 16,0 0-12-16,0 0-1 0,0 0-1 0,0 0 0 15,0 0-10-15,0 0 0 0,0 6 0 0,0-6-11 16,-7 3-17-1,0 5-3-15,4-8-1 0,-4 6 0 0,0-6 17 0,-4 6 3 0,4-3 1 0,0 3 0 16,-4-3 29-16,4 0 6 0,0-3 0 0,0 3 1 16,4 0 19-16,3-3 3 0,-7 3 1 0,3 2 0 15,4-5-19-15,0 0-3 0,0 0-1 0,-7 3 0 16,7-3 4-16,0 0 1 0,0 6 0 0,0-6 0 16,0 0-5-16,0 0-1 0,0 0 0 0,0 0 0 15,0 6-3-15,0-6-1 0,0 0 0 0,7 3 0 16,-3 6 0-16,-4-9 0 0,7 0 0 0,-4 6 0 15,4-6-20-15,0 3 9 0,0-3-9 0,-3 3 0 16,3-3-12-16,0 3-8 0,-4-3-3 0,4 3 0 16,1-3 36-16,-5 3 7 0,4-1 2 0,-7-2 0 15,4 3-22-15,3 0 0 0,-7-3 0 0,3 6 0 16,1-3-18-16,-1 6-2 0,1-3 0 0,-1 3 0 16,4-3 31-16,-7-1 5 0,4 4 2 0,-4 6 0 15,3-3-29-15,-3 2-5 0,0-5-2 0,0 6 0 16,0-3 18-16,-3 2 0 0,3 4 0 0,-4-3 0 15,1-1 0-15,-1 4 0 0,4-3 0 0,-3-1 0 0,3 4 0 16,-4-3 0-16,1 0 0 0,3-7 0 0,-4 7 0 0,1-6 0 0,3-3 0 0,-4 3 0 16,4-9 0-16,0 0 0 0,0 0 0 0,0 0 0 15,0 0 15-15,0 0 6 0,0 0 2 0,-7 2 0 16,0-2-14-16,7 0-9 0,-7-5 12 16,0 2-12-16,0-3 0 0,0 0 0 0,0-3 0 0,0 3-12 15,0-6-25 1,3 4-5-16,1-4-1 0</inkml:trace>
  <inkml:trace contextRef="#ctx0" brushRef="#br0" timeOffset="145718.49">21763 16021 1314 0,'0'0'37'0,"0"0"8"0,0 0-36 16,0 0-9-16,0 0 0 0,0 0 0 0,0 0 104 15,0 0 20-15,3 6 3 0,-3-6 1 0,7 3-58 0,-7-3-11 0,4 0-3 0,-4 0 0 16,7 9-5-16,0-6-2 0,-3 0 0 0,3 0 0 16,0 3-34-16,-4 0-7 0,4-1-8 0,0 1 11 15,-3 6-11-15,3-3 0 0,0 0 0 0,-3 2 0 16,3 4-42-16,0 0-1 15,0 2 0-15,0 1 0 0,0 0-120 16,-4-4-24-16,4 7-5 0</inkml:trace>
  <inkml:trace contextRef="#ctx0" brushRef="#br0" timeOffset="146138.211">21784 16365 1333 0,'0'0'56'0,"0"0"-44"16,0 0 42-16,0 0 9 0,0 0 1 0,0 0 1 15,0 0 17-15,0 0 3 0,0 0 1 0,4-6 0 16,3 1-9-16,-4-1-1 0,4-3-1 0,-3 0 0 16,-1 0-41-16,4-6-8 0,-3 4-2 0,-1-1 0 15,4 0-24-15,-3-2 0 0,3 2 0 0,-3 0 0 16,-1-3-23-16,4 4 0 0,-3-1 0 0,3 6 0 15,0-12-29 1,-4 9-5-16,8 1-2 0,-4-1 0 0,0 0-9 0,0 6-3 0,0-12 0 16,-3 9 0-16,3 1-1 15,0-4 0-15,0 3 0 0,0-3 0 0,0-3-86 0,0 6-18 16</inkml:trace>
  <inkml:trace contextRef="#ctx0" brushRef="#br0" timeOffset="147022.674">22373 15763 1527 0,'0'0'32'0,"0"0"7"0,0 0-31 0,0 0-8 0,0 0 0 0,0 0 0 16,0 0 72-16,0 0 14 0,0 0 2 0,0 0 1 15,0 0-47-15,0 0-10 0,0 0-1 0,0 0-1 16,4 3-22-16,-4-3-8 0,0 5 0 0,3 1 0 16,1-3 0-16,-4 3 8 0,7-3-8 0,-4 3 0 15,1 0 0-15,-1-3 0 0,4 6 0 0,-3-9 0 16,3 5 0-16,0-5 0 0,-3 6 0 0,3-3 0 15,-4 0 0-15,4 0 0 0,0 0 0 0,-3 3 0 16,3-967 0-16,0 1931 0 0,-4-967 0 0,5 0 0 16,-5 0 0-16,1 0 0 0,-1 0 9 0,-3-3-9 15,4 2 0-15,-4-2-11 0,3 6 1 0,-3 0 0 16,0-6-3-16,0 6-1 0,0-6 0 0,0 9 0 16,-3-3 2-16,-1 0 0 0,1-3 0 0,-4 2 0 15,3 1 0-15,-3-3 1 0,0 0 0 0,-4 0 0 16,4 0-1-16,0 0 0 0,0-3 0 0,-3 6 0 15,3 0 25-15,-1-6 5 0,-2 0 1 0,3 0 0 0,0 0 2 16,7 0 1-16,0 0 0 0,-7 0 0 0,7 0-3 16,0 0-1-16,0 0 0 0,0 0 0 0,0 0-2 0,0 0 0 15,0 0 0-15,0 0 0 0,0 0-16 0,0 0 0 0,0 0 0 16,0 0 0-16,0 0 0 0,0 0 0 0,0 0 0 16,0 0 0-16,0 0 44 0,0 0 3 0,7 0 0 15,0 0 0-15,-4 0-33 0,4 3-6 16,0-3-8-16,1 0 11 0,-5 0 0 15,-3 0 0-15,7 3 0 0,0 0 0 0,-3 0-11 0,3 0 0 16,-4-1 0-16,4 1 0 0,-3 0 0 0,-4-3 0 0,3 3 0 0,4 0 0 16,-3 3 0-16,-1 0 0 0,-3-6 0 0,8 6 0 15,-5-3 0-15,-3 3-12 0,4 0 2 0,-4-6 1 16,0 8 9-16,3-2 12 0,-3 0-2 0,-3 3-1 16,3 0-56-16,-4-3-11 15,4 0-2-15,-3-1-1 0,-1 4 19 0,0 0 4 0,1-6 1 16,3-3 0-16,-4 9 20 0,1-3 4 0,3-6 1 0,-7 6 0 15,7-6 12-15,-7 3 0 0,7-3 0 0,-7 2 0 16,7-2 0-16,-7 3 0 0,0-3 0 0,0 0-9 16,0-3-6-16,-1 3-1 0,1-2 0 0,0-1 0 15,0 0-16-15,0 0-3 0,4 0-1 0,-4-3 0 16,3-3-96-16,1 0-19 0</inkml:trace>
  <inkml:trace contextRef="#ctx0" brushRef="#br0" timeOffset="149754.604">18256 16827 851 0,'0'0'36'16,"0"0"-36"0,0 0 58-16,-3-3 5 0,3 3 1 0,0 0 0 15,0 0 51-15,-4-6 10 0,4 6 3 0,0 0 0 0,0 0-86 16,0 0-17-16,-3 0-3 0,3 0-1 0,0 0 3 0,0 0 1 0,0 0 0 0,0 0 0 16,0 0-13-16,0 0-4 0,0 0 0 0,0 0 0 15,0 0 0-15,0 0-8 0,0 0 12 0,0 0-4 16,0 0-8-16,0 0 0 0,0 0 9 0,0 0-9 15,0 0 0-15,0 0 0 0,0 0 0 0,0 0 0 16,0 0 0-16,0 0 0 0,0 3 0 0,0 3 0 16,3 6 0-16,-3-7 0 0,0 4 0 0,4 0 0 15,-1 3 30-15,1 0 2 0,-1-1 0 16,1 4 0-16,-1-3-9 0,4 8-2 16,-3-2 0-16,-1 6 0 0,5-4-8 0,-5 7-1 0,4-1-1 0,-3 3 0 15,-1 4 19-15,4-7 4 0,-3 10 1 0,-1-4 0 16,-3-3-5-16,4 4-1 0,-1-4 0 0,-3-3 0 15,0 4-29-15,0-7 0 0,0 4 0 0,0-4 0 16,0 1 0-16,-3-1 0 0,-1 1 0 0,1-3 0 16,3-1 0-16,-4 1 11 0,1-1-11 0,3-2 10 15,-4-3-1-15,4 5 0 0,-3-2 0 0,-1-1 0 16,4 4-9-16,0-6 0 0,-3 2 0 0,3-2 8 16,0-3-18-16,0 3-4 0,0-1-1 0,0-2 0 15,0 3 15-15,0-9 0 0,3 5 0 0,-3-2 0 16,0-3 0-16,0-6 0 0,4 9 0 0,-4-9 0 15,3 6 0-15,-3-6 0 0,0 0 12 0,4 14-12 16,-4-14 0-16,0 0 0 0,0 0 0 0,0 0-12 16,0 0-44-16,0 0-8 0,0 0-1 0,0 0-1 15,0 0 3-15,0 0 1 0,0 0 0 0</inkml:trace>
  <inkml:trace contextRef="#ctx0" brushRef="#br0" timeOffset="150344.192">17981 17197 1414 0,'0'0'40'0,"0"0"9"16,0 0-39-16,0 0-10 0,0 0 0 0,0 0 0 15,0 0 65-15,0 0 11 0,0 0 3 0,0 0 0 16,0 0-26-16,0 0-5 0,0 0 0 0,0 0-1 16,0 0-18-16,0 0-3 0,0 0-1 0,0 0 0 15,7 0-12-15,0 0-2 0,0 3-1 0,0-3 0 16,4 3-10-16,-4 6 8 0,4-6-8 0,-4 3 8 0,0-3-8 16,3 3 0-16,1-1 0 0,-4 4 0 0,0-9 0 0,4 6 0 15,-4-3 0-15,0 6 0 0,0-6 0 0,3 0 0 16,-3 0 0-16,4 0 0 0,-4-3 0 15,4 3 0-15,-1-3 0 0,1 3 0 0,-1-3 0 16,4 3 0-16,0-3 0 0,-3 0 0 0,7 0 0 16,-4 0 0-16,0 0-9 0,0 0 9 15,0 0 0-15,4-3 0 0,-1 3 0 0,-2 0 0 0,2 0 0 0,-3 0 0 0,4 0 8 16,-4 0-8-16,0 0 0 0,-3 0 0 0,3 0 0 16,-4 0 0-16,1 0 0 0,0 3-12 0,-4-3 12 0,3 0-13 31,-3 2-13-31,0-2-2 0,0 3-1 0,0-3 0 0,-3 0-43 0,3 3-8 15,0 0-1-15,0 0-1 0,0-3-44 0,-3 0-9 16,3 3-1-16</inkml:trace>
  <inkml:trace contextRef="#ctx0" brushRef="#br0" timeOffset="151203.992">18683 17421 1132 0,'0'0'48'0,"0"0"-39"16,0 0 87-16,0 0 18 0,0 0 3 0,0 0 1 16,0 0-63-16,-7-3-13 0,7 3-2 0,0 0-1 15,-7 0-26-15,7 0-5 0,-7 0 0 0,7 0-8 16,0 0 11-16,-7 3-11 0,7-3 10 0,0 0-10 16,-4 3 9-16,4-3-9 0,0 0 8 0,-7 11-8 15,7-11 8-15,0 0-8 0,-3 3 8 0,3 9-8 16,-4-6 8-16,4 3-8 0,0 0 0 15,4-1 8-15,-4 7-8 0,0-9 0 0,3 0 0 0,-3 6 8 16,4-4-8-16,-4 4 0 0,3 0 0 0,1 0 0 16,-4-6 42-16,3 5 6 0,1 1 2 0,-4-3 0 15,3 0-29-15,1 0-5 0,-4-1-2 0,4 4 0 16,-4-12-14-16,0 0 0 0,0 9 0 0,0-9 0 16,0 9 0-16,0-9 0 0,3 9 0 0,-3-9 0 15,0 0 33-15,0 0 4 0,0 0 1 0,0 0 0 16,0 0-23-16,0 0-5 0,0 0-1 0,0 0 0 15,0 0-9-15,0 0 8 0,0 0-8 0,0 0 8 16,0 0-8-16,0 0 8 0,0 0-8 0,0 0 8 16,0 0-8-16,0 0 8 0,0 0-8 0,0 0 8 15,0 0-8-15,0 0 10 0,0 0-10 0,0 0 10 16,0 0 22-16,0 0 5 0,0 0 1 0,0 0 0 16,0 0-20-16,0 0-4 0,0 0-1 0,-3-3 0 0,-1-3-13 15,0 3 0-15,4-3 8 0,-3 0-8 0,-1 0 0 16,4-3 0-16,-3 1 0 0,-1 2 0 0,4-3 0 15,-3 0 0-15,3 3 0 0,0-6 0 0,-4 4-9 16,4 2 9-16,-3 0 0 0,3-6-9 16,-4 6 9-16,4-6 0 0,0 7 0 0,-3-4-8 15,3 3 8-15,0 0 0 0,0 0 0 0,0-6-8 0,0 6 8 0,0 6 0 16,0-5 0-16,0-4-8 0,0 9 8 0,0 0 0 0,0-6 0 16,0 6 0-16,0-6 0 0,0 6 0 0,0-6 0 0,0 6 0 15,0-9 0-15,0 9 0 0,0 0 0 0,0-9 0 16,0 9 0-16,0 0 0 0,0-5 0 0,0 5 0 15,0 0 0-15,0-3-10 0,0 3 10 0,0 0 0 16,3-6-11-16,-3 6 11 0,4-6-10 0,3 3 10 16,-7 3-16-16,3-3 2 0,4 0 1 0,0-3 0 15,1 6-6-15,-1 0-1 0,3 0 0 0,1 0 0 16,-1 6-34-16,4-3-7 16,-3 0-2-16,7 0 0 0,-4 0 29 0,0 0 6 0,4 0 0 15,-4 0 1-15,0 0-37 0,0-3-7 16,0 0-1-16,0 3-1 0,0-3-135 0,-3 0-28 15</inkml:trace>
  <inkml:trace contextRef="#ctx0" brushRef="#br0" timeOffset="151996.96">19043 17421 1227 0,'0'0'52'0,"0"0"-42"16,0 0 66-16,0 0 12 0,-7 0 4 0,7 0 0 16,-4 0-36-16,4 0-8 0,0 0 0 0,-7 3-1 15,0 0-31-15,0-1-5 0,7-2-2 0,-7 6 0 16,0-6 0-16,4 6 0 0,-1 0 0 0,4-6 0 16,-7 6 2-16,3 0 0 0,4-6 0 0,-3 6 0 15,-1 0 11-15,4 0 2 0,-3-1 1 0,-1 1 0 16,4 3-10-16,0-3-3 0,-3 3 0 0,3-3 0 15,0 3 0-15,0-1-1 0,0 1 0 0,0 0 0 16,0 3-2-16,0-6 0 0,3 5 0 0,-3 4 0 16,0-6-9-16,4 6 10 0,-4-7-10 0,3 10 10 15,-3-6-10-15,4 0-12 0,-1 5 2 0,1-8 1 16,-1 0 9-16,1 0 0 0,0-1 0 0,-1 4 0 16,1-3 19-16,-1-3 5 0,-3-6 2 0,7 0 0 15,0 6-12-15,-3-3-2 0,3 0-1 0,0-3 0 0,-4 0-11 16,4 0 8-16,1 0-8 0,-5 0 8 0,4-3-8 15,0 0 12-15,-3-3-12 0,3 0 12 0,0 0-12 16,-4 0 0-16,4-3 0 0,0-2 0 16,-3 2 0-16,0-3 0 0,3-3-8 0,-4 4 8 15,4-4 0-15,-3 3-11 0,-1-5 11 0,1 5-8 16,-1-3 8-16,-3-3 0 0,4 7 0 0,-1-974 0 0,-3 1934 0 0,0-963-8 16,4-4 8-16,-4 0-8 0,0 4 8 0,0-1-10 0,0 0 10 15,0-2-10-15,0 2 10 0,-4-3-13 0,1 1 5 0,-1 2 8 16,1-3-11-16,-1 4 11 0,1-1-8 0,-4 0 8 15,0 4 0-15,3-4 0 0,-3 3 0 0,0 3-8 16,0 0 8-16,3 1 0 0,-3 2 0 0,0 0 0 16,0 6-10-16,0-3 0 0,0 3 0 0,-4 3 0 15,4 3-5-15,0 0-1 0,-3 0 0 16,3 5 0-16,0-2 0 0,0 6-1 0,0-3 0 0,-1-1 0 16,5 4 17-16,-4-3-8 15,3-3 8-15,1 2 0 0,-1-2-8 0,4 3 8 0,0-6 0 0,0 3 0 16,0-6-8-16,0 2 8 0,0-5 0 0,4 9 0 15,-1-6-8-15,-3-3 8 0,4 9 0 0,-1-3 0 16,4 0-12-16,-3-3 4 0,3 3 8 0,4-1-13 16,-1 1-95-16,1-3-20 0,-1 6-3 0</inkml:trace>
  <inkml:trace contextRef="#ctx0" brushRef="#br0" timeOffset="152477.743">19459 17400 1337 0,'0'0'28'0,"-7"0"6"0,0 0-34 0,7 0 0 0,-7-6 0 0,7 6 0 15,0 0 0-15,-3 0 0 0,3 0 0 0,-8 0 0 16,8 0 58-16,0 0 5 0,-7 0 1 0,7 0 0 16,0 0 0-16,0 0 0 0,0 0 0 0,0 0 0 15,0 0 0-15,0 0 0 0,0 0 0 0,0 0 0 16,0 0-52-16,0 0-12 0,0 0 0 0,0 0 0 15,0 0 0-15,-3 6 0 0,3-6 0 0,0 6 0 16,-4 3 40-16,4-3 6 0,-3 2 1 0,3 1 0 16,0 6-24-16,0-3-5 0,3 0-1 0,-3-1 0 15,0 4-17-15,0-3 0 0,4 0 0 0,-4 2 0 16,3-2 0-16,-3 0 0 0,4-1 0 0,-4 1 0 16,3 0 0-16,-3 0 0 0,4-3 0 0,-4-1 0 15,0 7 0-15,4-6 0 0,-4-3 0 0,0-6 0 16,0 9 0-16,0-9 0 0,0 6 0 0,0-6 0 15,0 0 0-15,0 0 0 0,0 0 0 0,0 0 0 16,0 0-120-16,0 0-28 0,0 0-6 0</inkml:trace>
  <inkml:trace contextRef="#ctx0" brushRef="#br0" timeOffset="152854.683">19470 16921 1622 0,'0'0'68'16,"-7"3"-54"-1,3-3 72-15,4 0 14 0,0 0 4 0,-7 12 0 16,7-12-55-16,-7 0-10 0,7 0-3 0,0 0 0 16,-7 0-13-16,4 5-3 0,3-5-1 0,-8 0 0 15,8 0-19-15,-7 0 10 0,7 0-10 0,0 0 8 16,-3 0-16-16,3 0-4 0,0 0-1 0,0 0 0 15,0 0-51-15,0 0-11 0,0 0-1 0,0 0-1 16,0 0-193-16,0-5-38 0</inkml:trace>
  <inkml:trace contextRef="#ctx0" brushRef="#br0" timeOffset="153642.606">19918 17221 1337 0,'0'0'56'16,"0"0"-44"0,0 0 41-16,0 0 9 0,0 0 2 0,0 0 0 15,0 0 34-15,0 0 7 0,0 0 2 0,0 0 0 16,-7 6-58-16,0-3-11 0,0 2-2 0,0-2-1 0,0 3-4 15,0 0-1-15,-1-3 0 0,1 3 0 0,-3 0-6 0,-1-3-2 0,1 3 0 0,-1-3 0 16,4 3-14-16,-4-1-8 0,1-2 8 0,3 3-8 16,-4 9 0-16,1-12 0 0,3 3 0 0,-4 3 8 15,4-4-8-15,0 4 0 0,0 0 0 16,0 0 0-16,3-3-10 0,1 3 10 16,-4-4-12-16,3 4 12 15,1-6 0-15,3-3 0 0,0 0 0 0,0 12 0 0,0-12 0 0,-4 6-8 0,4-6 8 16,0 0 0-16,4 6 0 0,-4 0 0 15,0-6 0-15,3 5 0 0,-3-5 0 0,0 6 0 0,0-6 0 0,4 6 0 16,-4-6 0-16,7 9 0 0,-7-9 0 0,3 3 0 16,-3-3 0-16,0 0 9 0,7 3-9 0,-3 0 8 15,-4-3-8-15,7 3 0 0,-4 0 0 0,4 0 0 16,0 0 0-16,1 0 0 0,-1 0 0 0,0-1 8 16,0-2-8-16,0 3 0 0,3-3-12 0,-3 3 12 15,0 0 0-15,4-3 0 0,-4 9 0 0,0-9 0 16,4 0 0-16,-4 6 0 0,0-6 0 0,0 0 0 15,0 0 0-15,-3 0 0 0,3 0 0 0,-7 0 0 16,7 3 0-16,0 0 0 0,-4-3 0 0,-3 0 0 16,7 3 0-16,-3 0 0 0,-4-3 0 0,0 0 0 15,3 6 0-15,1 0 0 0,-1-1 8 0,-3 7-8 16,0-6 0-16,4 3 0 0,-4 0 8 0,-4-1-8 16,4 4 0-16,-3-3 0 0,-1 3 0 0,1 0 0 15,-1 5 0-15,-3-2-11 0,4 0 3 0,-4 5 0 16,0-8 8-16,0 3 0 0,-1 2 0 0,1-5 0 15,0 0 0-15,0 0 0 0,0-4 0 0,0-2 0 16,4 0 0-16,-4-3 0 0,7-3 0 0,-7 3 0 16,7-3 0-16,-8 0 0 0,1-3 0 0,4 0 0 15,-4 0-21-15,3-3-6 0,-3-5-1 0,4 2 0 16,-1 0-57-16,4-6-12 0,-3-2-3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4:31:49.2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8872 10918 358 0,'0'0'10'0,"0"0"2"0,0 0-12 0,0 0 0 0,-3 6 0 0,-1 0 0 16,4-6 54-16,-7 5 8 0,4-2 2 0,-1 3 0 16,4-6 0-16,-3 6 0 0,-4 0 0 0,3 0 0 15,-3 0 0-15,3 0 0 0,-3 0 0 0,0-6 0 16,4 5-14-16,-4-2-2 0,0 3-1 0,3-3 0 15,-3 3-19-15,7-6-3 0,-7 3-1 16,0-3 0-16,7 0-24 0,0 0 0 16,0 0-12-16,-3 6 12 0,3-6 31 0,0 0 13 0,0 0 4 0,0 0 0 15,0 0-28-15,0 0-6 0,0 0-1 0,0 0 0 16,-4 6-13-16,4-6 0 0,-4 6 0 0,4 0 0 16,0 5 0-16,4-8 0 0,-4 6 0 0,0-3 0 15,4 0 0-15,-4 0 0 0,3 0 0 0,-3 2 0 16,0-2 0-16,0-6 0 0,4 6 8 0,-4-6-8 15,0 0 57-15,0 0 6 0,0 0 1 0,0 0 0 16,0 0-52-16,0 0-12 0,0 0 0 0,0 0 0 16,0 0 0-16,0 0 0 0,0 0 0 0,0 0 0 15,3 6 34-15,-3-6 4 0,4 3 1 0,3-3 0 16,0 3-28-16,0-3-11 0,3-3 8 0,1 3-8 16,3-3 0-16,0 3 0 0,0 0 0 0,0-6 0 15,1 0 0-15,-1 6 0 0,0 0 0 0,0-6 0 16,0 6 0-16,4 0 0 0,-4 0 0 0,-4 0 0 15,4 0 0-15,-3 0 0 0,-4 0 0 0,4 6 0 0,-1-6 0 0,-3 0 0 16,0 6 0-16,0 0 0 0,0-6 0 0,-3 0 0 16,3 0 0-16,-7 0 0 0,4 0 0 0,-4 0 0 15,0 0 0-15,0 0 0 0,7 0 8 0,-7 0-8 16,0 0 0-16,0 0 8 16,0 0-8-16,0 0 0 0,0 0 0 0,0 0 8 0,0 0-8 0,0 0 0 0,0 0 0 0,0 0 0 15,0 0 0-15,0 0 0 0,0 9 0 0,3-3 0 16,-3 3 0-16,0-4 0 0,0 10-9 0,0-3 9 15,0-6 0-15,0 8 0 0,-3 1 0 0,3 0 0 16,-4 2 0-16,1-2 0 0,3 0 0 0,-4 5 0 16,0-2 0-16,4 3 0 0,0 2 0 0,-3-5 0 15,3 5 0-15,0-2 0 0,0 5 0 0,0-5 0 16,0 0 0-16,0-1 0 0,0 1 0 0,0-1 0 16,0-2 0-16,0-6 0 0,0 8 0 0,0-8 0 15,0 0 0-15,0-6 0 0,0 2 0 0,0 1 0 16,0-9 0-16,0 9 0 0,0-9 0 0,0 6 0 15,0-6 0-15,-4 6-15 0,4-6 2 0,0 12 0 16,0-12-17-16,0 0-3 0,0 0-1 0,0 0 0 16,0 0-24-16,0 0-5 0,0 0-1 0</inkml:trace>
  <inkml:trace contextRef="#ctx0" brushRef="#br0" timeOffset="1320.409">9469 11115 649 0,'0'0'13'0,"0"0"4"0,0 0-17 0,0 0 0 0,-4-9 0 0,4 9 0 16,-7-15 51-16,3 3 6 0,1 1 2 0,3 11 0 16,-4-9-16-16,1 0-3 0,3-6-1 0,0 15 0 15,-4-5-18-15,1-7-3 0,3 12-1 0,-7-9 0 16,7 9 3-16,-4-12 0 0,4 12 0 0,0 0 0 15,-3-6-6-15,3 6-1 0,0 0 0 0,-7-6 0 16,7 6 3-16,-7-3 0 0,7 3 0 0,-7 0 0 16,7 0 12-16,-8 0 4 0,8 0 0 0,-7 3 0 15,4 0-3-15,-1 3 0 0,1 3 0 0,-4-3 0 16,3 0-6-16,1 3-2 0,3-3 0 0,-4-1 0 16,1 1 5-16,-1-6 1 0,1 12 0 0,3-6 0 15,0-6-9-15,-4 6-2 0,4-6 0 0,-3 6 0 16,3-6 0-16,-4 6-1 0,4-6 0 0,0 0 0 15,0 0 8-15,0 0 1 0,0 0 1 0,-4 8 0 16,-3-8 3-16,4 6 0 0,3-6 0 0,-7 6 0 16,3 0-16-16,4-6-4 0,0 0 0 0,-7 0 0 15,7 0-8-15,-7 3 0 0,7-3 0 0,-7 6 8 16,7-6-8-16,0 0 0 0,0 0 0 0,0 0 8 16,-3 0 0-16,3 0 0 0,0 0 0 0,-7 3 0 0,7-3 0 0,0 0-8 15,0 0 12-15,-7-3-4 0,7 3-8 0,-8 0 10 0,8 0-10 0,0 0 10 16,-3-3-10-16,3 3 0 0,-4-3 0 0,4 3 8 15,0 0-8-15,0 0 0 0,0 0 0 0,-7 0 0 16,7 0 0-16,0 0 0 0,0 0 0 0,0 0 0 16,-7 0 0-16,7 0 0 0,0 0 0 0,0 0 0 15,-3 6 0-15,-4-3 0 0,7-3-9 0,-4 9 9 16,1-4 0-16,3-5 0 0,-4 9 0 16,1 0 0-16,3-9 0 0,0 12 8 0,0-6-8 15,0-6 0-15,-4 9 9 0,4-4-9 0,0-5 8 0,-3 12-8 16,3-12 0-16,0 9 0 0,0-9 8 0,-4 9-8 15,4-9 0-15,0 0 0 0,0 12 0 0,0-12 8 16,0 5-8-16,0-5 0 0,-3 6 9 0,3-6-9 16,0 12 0-16,0-12 0 0,0 6 0 0,0 3 0 15,0-6 0-15,0 6 0 0,0-9 0 0,0 0 0 16,0 0 0-16,0 0 0 0,0 5 0 0,0-5 0 16,3 6 0-16,-3-6 0 0,0 6 0 0,0-6 0 15,4 6 0-15,-4-6 0 0,3 3 0 0,-3 3 0 16,0-6 0-16,4 3 0 0,-4-3 0 0,3 9 0 15,1-6 0-15,-4 3 0 0,0-6 0 0,3 2 0 16,-3-2 0-16,4 12 0 0,-4-12 0 0,7 0 0 16,-4 6 0-16,1 0 0 0,3-6 0 0,-7 0 0 15,3 6-21-15,1-6-6 0,-4 0-1 0,7 3 0 0,-7-3 46 0,0 0 9 0,4 0 1 0,-4 0 1 16,0 0-21-16,0 0-8 0,3 3 0 0,-3-3 0 16,0 0 8-16,0 0-8 0,0 0 0 0,7 0 0 15,-7 0 0-15,0 0 8 0,4 3-8 0,-4-3 0 16,7 0 0-16,-7 0 0 0,3 3 0 0,4 0 0 15,-3-3 0-15,-1 2 0 0,1 7 0 0,-1-6 0 16,1 6 0-16,-1-3 0 0,1 0 0 0,3 0 0 16,-3 0 0-16,3-3 0 0,-4 5 0 15,4-2 0-15,-3 3 0 0,-1-3 0 0,4 0 0 0,0 0 0 16,0 5 0-16,-3-5 0 0,3 0 0 0,0 0 0 16,-3 0 0-16,-1 0 0 0,4 0 0 0,-3 3 0 15,3-4 0-15,-4-5 0 0,1 6 0 0,-4-6 0 16,0 0 0-16,0 0 0 0,0 6 0 0,0-6 0 15,0 0 0-15,0 0 0 0,0 6 0 0,0-6 0 16,-7 6 0-16,3 3 9 0,-3-3-9 0,0 5 8 16,-3-5-8-16,2 0 0 0,-2 0 0 0,3 6 0 15,-4-12 0-15,1 12 8 0,3-7-8 0,-8 1 0 16,8 0 0-16,0-3 0 0,-3 3 8 0,3 0-8 16,0-6 0-16,7 0 0 0,-4 6 0 0,4-6 8 15,0 0-8-15,-7 0 0 0,7 0 0 0,0 0 0 16,0 0 0-16,0 0 0 0,0 0 0 0,0 0 0 15,0 0 0-15,0 0-9 0,0 0 9 0,0 0 0 16,0 0 0-16,0 0-8 0,0 0 8 0,0 0 0 16,0 0 0-16,0 0 0 0,0 0-8 0,0 0 8 15,-3 12 0-15,3-12 0 0,0 0 0 0,0 0 0 16,0 0-13-16,0 0 1 0,0 0 0 0,-7 0 0 16,3 0-23-16,-3 0-4 0,0 0-1 0,3 0 0 15,-3-6-13-15,4 0-3 0,3 6-1 0,-4-6 0 16,4 6-101-16,0 0-20 0,0 0-4 0</inkml:trace>
  <inkml:trace contextRef="#ctx0" brushRef="#br0" timeOffset="2497.945">8968 12017 801 0,'0'0'16'0,"0"0"5"0,0 0-21 0,0 0 0 0,0 0 0 0,0 0 0 32,0 0 74-32,0 0 10 0,0 0 3 0,0 0 0 15,-7-6-24-15,7 6-5 0,0 0-1 0,-7-3 0 0,7 3-9 0,0 0-3 0,0 0 0 0,0 0 0 16,0 0-14-16,0 0-3 0,0 0-1 0,0 0 0 15,0 0-11-15,0 0-3 0,0 0 0 0,0 0 0 16,0 0-13-16,0 0 0 0,7-5 8 0,0 2-8 16,0 0 0-16,0 3 0 0,0 0 8 0,-4 0-8 15,4 3 10-15,0 0-1 0,-3 0 0 0,-1-1 0 16,5 1 7-16,-5 3 2 0,4 0 0 0,-3 0 0 16,-1-6-2-16,4 9-1 0,-3-6 0 0,-1 3 0 15,1 0-15-15,-1-1 0 16,1 1-12-16,-1 0 12 0,1 3 0 0,-4-3 0 0,0 6 0 0,0-6 0 15,0 2 0-15,0 1 0 0,0 6 0 0,0-3 0 16,-4 2 19-16,1 4 10 0,-1 0 3 0,1-1 0 16,-4 1-24-16,3 0-8 0,-3 8 0 0,0-8 0 15,0-1 8-15,0 10-8 0,-4-10 0 0,4 7 0 16,-3-4 8-16,-1 1-8 0,1-3 0 0,-1-1 9 16,0 1-9-16,4-6 8 0,0-1-8 0,0 1 8 15,4-3-8-15,-1-3 0 0,1-6 9 0,3 0-9 16,0 0 14-16,0 0-2 0,0 0 0 0,0 0 0 15,0 0-1-15,0 0-1 0,0 0 0 0,0-6 0 16,0-3-10-16,3-3 0 0,-3 4 0 0,4-1 0 16,3 3 0-16,-4 0 0 0,1-6-8 0,3 6 8 0,-4 4 0 15,5-1 0-15,-1 0 0 0,0 3 0 0,0 0-10 16,-4 0 10-16,4 3 0 0,0 2-9 0,-3 1 9 16,-1 6-10-16,4-6 10 0,-3 0-10 0,-1 3-1 0,5 2 0 15,-5 1 0-15,1 0 0 0,3-6-3 0,-4 3-1 16,1-1 0-16,3 4 0 15,-4-3-11-15,1-3-2 0,3 0-1 0,-4 0 0 16,4 0-28-16,-7-6-6 0,7 0-1 0,-3 0 0 16,3 0-51-16,0 0-10 0,0-6-3 0</inkml:trace>
  <inkml:trace contextRef="#ctx0" brushRef="#br0" timeOffset="2886.606">9190 11920 851 0,'0'0'36'15,"0"0"-36"1,0 0 58-16,0 0 5 0,0 0 1 0,0 0 0 0,-4 6 51 0,1 0 10 0,-1 6 3 16,1 0 0-16,3-7-52 0,-4 7-9 0,4 6-3 15,0-3 0 1,-3 2-51-16,3 1-13 0,0-1 0 0,3 4 0 16,-3 0 0-16,0 2 0 0,0 7 0 0,0-10 0 0,0 10 32 0,0-1 3 15,4-3 1-15,-4 4 0 0,3 2-28 0,1-3-8 0,-1-5 0 16,1 2 0-16,-1-2 0 0,1-3 0 15,-1-4 0-15,1 1 0 0,-4-3 0 0,4-1 0 0,-1-5 0 16,1-3 0 0,-1 0-27-16,-3 0-5 0,4-3-2 0,-4-3 0 15,0 0-42-15,3 0-8 0,4-3-1 0</inkml:trace>
  <inkml:trace contextRef="#ctx0" brushRef="#br0" timeOffset="3410.142">8615 12729 573 0,'0'0'12'0,"-7"3"3"0,0-3-15 16,7 0 0-16,-11 0 0 0,11 0 0 15,-7 0 75-15,0 0 12 0,7 0 2 0,-7 0 1 0,7 0 17 0,0 0 3 0,0 0 1 0,0 0 0 16,0 0-54-16,-11 0-10 0,11 0-3 0,0 0 0 16,0 0-1-16,0 0-1 0,0 0 0 0,-3 6 0 15,3-6-18-15,-4 11-3 0,4-11-1 0,0 6 0 16,0 3-11-16,4-3-9 0,-4 0 12 0,3 0-12 15,4 2 14-15,-3-2-4 16,3-3-1-16,4 3 0 16,-1-3-9-16,1 0 10 0,-1 0-10 0,1 0 10 0,3-3-10 0,0 0 0 15,4 0 0-15,3 0 8 0,0-3 6 0,0 0 1 16,0 0 0-16,4-3 0 0,0 3-15 0,0 3 11 0,3-3-11 0,0 0 10 16,0 0-10-16,-3 3 0 0,3-5 9 0,-3 5-9 15,3 0 0-15,-3 0 0 0,-1 5 0 0,5-2 0 16,-1 0-14-16,0 3-7 0,4 0-2 0,0 0 0 15,-4 6 39-15,0-6 7 0,0 8 1 0,0-5 1 16,-3 3-17-16,0 0-8 0,3 8 8 0,-7-11-8 16,0 3 0-16,-3 0 0 0,0-1 0 0,-1 1 0 15,-3-6-29-15,1 0-11 0,-1 0-3 16,0 3 0-16,0-7-159 0,0 1-32 0,0-3-6 16</inkml:trace>
  <inkml:trace contextRef="#ctx0" brushRef="#br0" timeOffset="4105.211">9391 13193 1416 0,'0'0'29'0,"0"0"8"0,-7 3-29 0,7-3-8 0,-7 0 0 0,0 6 0 15,7-6 67-15,-7 6 12 0,0-6 2 0,0 0 1 16,7 0-31-16,-7 6-7 0,-1-3 0 0,1 3-1 16,0-3-16-16,0 2-3 0,4 1-1 0,-1 0 0 15,-3 3-9-15,4 3-2 0,-1-6 0 0,1 5 0 16,-1-2-12-16,4 9 8 0,-3-6-8 0,3 5 0 16,-4 4 0-16,4-4 0 0,0 1 0 0,0 6 0 15,0-4 0-15,0 4 0 0,0-4 0 0,0 1 0 16,0-1 0-16,0 1 0 0,0 0 0 0,0-1 0 15,0-2 8-15,0-1-8 0,0 4 0 0,0-6 0 16,0 2 13-16,0 1-3 0,0-6-1 0,0 3 0 16,0-1-1-16,0-2 0 0,4 3 0 0,-4-4 0 15,3-2-8-15,-3 0 0 0,4 0 9 0,-1 0-9 16,4 0 8-16,-3-4-8 0,3 7 8 0,0-6-8 0,0-3 8 16,0 0-8-16,0 3 10 0,0-3-10 0,4-3 10 15,-4 0-10-15,3 0 10 0,-3 0-10 16,0-3 10-16,0 3-10 0,1-6 10 0,-1 3-10 15,0 0 8-15,-4-9-8 0,1 3 0 0,3 1 9 16,-4 2-9-16,1-3 12 0,-4 0-12 0,3 3 12 0,-3-3-12 0,0 4 10 0,0-1-10 16,0-3 10-16,0 3-10 0,-3 0 0 15,3 6 0-15,-4-6 8 0,1 0-8 0,-4 0 0 0,3 4 0 0,-3-1 0 16,-3-3-18-16,2 6 4 0,-2-6 1 16,-4 6 0-16,3-6-16 15,1 6-3-15,-5 0-1 0,5 6 0 0,-4-6 49 0,3 0 9 0,1 6 3 0,-1 0 0 16,4-3-28-16,-4 2-17 0,4 4 2 0,0-3 1 15,4 3-85-15,-4-3-17 0,3 6-3 16</inkml:trace>
  <inkml:trace contextRef="#ctx0" brushRef="#br0" timeOffset="4967.451">9024 13105 1045 0,'0'0'44'0,"-3"3"-36"16,-5 9 68-16,5-6 12 0,-4-1 4 0,3 4 0 15,-3-3-5-15,0 0-1 0,0-3 0 0,0 0 0 16,0 0 4-16,7-3 1 0,0 0 0 0,0 0 0 15,0 0-73-15,-7 6-18 0,7-6 0 16,-7-6 0-16,0 6 0 0,0-3 0 0,0 0 0 0,0 0 0 16,3 3 55-16,-3-6 7 0,0 0 2 0,0 0 0 15,0 3-52-15,0 1-12 0,0-1 0 0,0 0 0 16,-4 0 0-16,4 3 0 0,-3 0 0 0,-1 3 0 16,4 0-48-16,-4-3-13 0,1 5-3 0,3 4 0 15,-4-3 52-15,1 3 12 0,3 3 0 0,-4 0 0 16,0 2 0-16,1 7 0 0,3-6 0 0,-4 5 0 15,1 7 0-15,-1-13 0 0,0 13 0 0,4-7 0 16,-3 4 0-16,3-7 0 0,3 4 0 0,-3-6 0 16,4-1 0-16,3-5 0 0,-4 9 0 0,1-12 0 15,3 0 0-15,0 0 0 0,3-1 0 0,-3-2 0 16,4 3 0-16,3-3 0 0,-4 3 0 0,4 0 0 16,0-6 0-16,4 3 0 0,-1-3 0 0,5-3 0 15,-1 3 0-15,0-6 0 0,0-3 0 0,4 3 0 16,-1-2 0-16,1 2 0 0,-1-6 0 0,1-6 0 0,0 4 0 15,-1-4 0-15,-3 0 0 0,1 1 0 0,-5 2 0 16,1-3 0-16,-1-2 0 0,-3 2 0 16,0 3 0-16,1 7 0 0,-5-13 0 0,1 12 0 15,-4 0 0-15,0 1 0 0,0 2 0 0,0 0 0 0,-4-3 0 0,4 9 0 0,0 0 0 16,0 0 0-16,-7 0 0 0,0-6 0 0,7 6 0 0,-7 6 0 16,-4-6 0-16,4 6 0 0,0 0 0 0,0 0 0 15,4 2 0-15,-4 4 0 0,3-3 0 0,0 12 0 16,1-10 0-16,-1 10 0 0,1 2 0 0,-1-5 0 15,1 6 0-15,3 2 0 0,-4-2 0 0,4 8 0 16,0-12 0-16,0 7 0 0,0-1 0 0,4-2 0 16,-4 2 0-16,0-2 0 0,0 2 0 0,3 1 0 15,1-4 0-15,-4 7 0 0,3-13 0 0,-3 7 0 16,0-4 0-16,4 1 0 0,-4-3 0 0,0-1 0 16,0-2 0-16,0-6 0 0,0 3 0 0,0-7 0 15,0 7 0-15,0-9 0 0,0-3 0 0,0 0 0 16,0 0-13-16,0 0 0 0,0 0 0 0,0 0 0 15,0 0-198-15,0 0-39 0</inkml:trace>
  <inkml:trace contextRef="#ctx0" brushRef="#br0" timeOffset="6456.995">11359 13317 1162 0,'-3'9'49'0,"-1"2"-39"16,1-5 62-16,-1 0 13 15,1 3 3-15,-1-3 0 0,4-6-15 0,-3 6-2 0,3-6-1 0,0 0 0 16,0 0-43-16,0 0-9 0,0 0-2 0,-7 3 0 16,7-3 39-16,-7 0 7 0,0 0 2 0,0-3 0 15,3 0-39-15,-3 0-7 0,3 0-2 0,4 3 0 16,-7 0-25-16,0-3-6 0,7 3-1 0,-7 3 0 16,4-3 16-16,-4 6 10 0,0 0-2 0,3-1 0 15,-3 10-8-15,4-3-17 0,-1 3 4 0,-3 2 1 16,0 7 12-16,0-10-11 0,3 10 11 0,-3-1-10 15,4-8 10-15,-4 9 0 0,0-1 0 16,0-2-8-16,-1-4 8 0,5 7 9 16,-1-12-1-16,-3-1-8 0,7 4 10 0,-3-3-10 0,3-6 8 0,0 0-8 15,0-6 26-15,0 0 0 0,0 0 0 0,0 0 0 16,0 0-9-16,0 0-1 0,7 0-1 0,0-6 0 16,4 0-3-16,-1-3-1 0,1-6 0 0,3 4 0 15,0-4-11-15,-3-3 0 0,3 1 9 0,0-1-9 16,-4-3 0-16,1 7 8 0,3-7-8 0,-3 12 0 15,-4-8 0-15,3 5 0 0,-3-3 0 0,0 9-12 16,0 1-32-16,0-1-6 0,-3 6-2 0,-4 0 0 16,0 0 37-16,3 0 15 0,1 6-12 0,0-4 12 15,-4 7-20-15,3 3 4 0,-3 3 1 0,-3 2 0 16,3 1 15-16,0 3 0 0,-4 5 0 0,0 0-9 16,1 7 25-16,-1-1 6 0,1 1 1 0,-1 2 0 15,-3 3-23-15,4 3-18 0,-1-8 3 0,1 5 1 16,-1 0 14-16,1 0 0 0,-1 0 12 0,1-11-12 15,-1 8 8-15,4-11-8 0,-3 8 0 0,-1-6 0 16,4 1 0-16,-3 2 0 0,-1-5 0 0,0 5 0 16,4 1 8-16,-3-4-8 0,-1 6 0 0,1-2 0 15,-1-4 0-15,1 4 0 0,-1-13 0 0,-3 1 0 0,4-3 8 0,-1-4-8 16,-3 1 0-16,4-6 0 0,-1 6 8 16,1-3-8-16,-1-1 0 0,1-2 0 0,3 3 0 0,-4-3 0 0,4-6 8 15,0 0-8-15,0 0 0 0,0 0 0 0,0 0 0 0,0 0 0 16,0 0 0-16,0 0 0 0,0 0 0 0,0 0 0 15,0 0 0-15,4-6 0 0,3-3 0 0,0 0 0 16,-4 1 0-16,4-7 0 0,0 0 0 0,0-2 0 16,0-4 0-16,0-2 0 0,0-4 0 0,4 4 0 15,-4-7 0-15,0 4 0 16,4-4 0-16,-4 1 0 0,3 8 0 0,-3-8 0 16,0 5 0-16,4-2 0 0,-4 5 0 0,0-2 0 0,0 2 0 0,0-2 0 15,0 11 0-15,0-6-11 0,0 1 11 0,1 5-10 16,-1 3-38-16,0 3-8 15,3-6-2-15</inkml:trace>
  <inkml:trace contextRef="#ctx0" brushRef="#br0" timeOffset="6969.594">11592 13437 1203 0,'-3'18'24'0,"3"-18"8"0,0 0-32 0,0 0 0 0,0 0 0 15,0 0 0-15,0 0 104 0,0 0 13 0,0 0 3 0,0 0 1 16,-4 6-33-16,4-6-8 0,0 0 0 0,-3 6-1 16,3-6-41-16,0 0-8 0,-4 6-2 0,4-1 0 15,0 1-18-15,0 6-10 0,0-3 10 0,4 3-10 16,-4-1 0-16,3-2 0 0,1 9-8 0,-1-1 8 16,1-5 0-16,-1 6 14 0,1-1-1 0,-1 4 0 15,1-9-13-15,-1 0 0 0,4-4 0 0,-3 4 0 16,0-6 12-16,-1 0-1 0,-3-6 0 0,7 0 0 15,0 0 16-15,-3 0 3 0,6-6 1 0,-3 0 0 16,0-3 3-16,0 3 1 0,1-2 0 0,-1-1 0 16,0-3-14-16,0 0-2 0,0 1-1 0,0 2 0 15,0 0-10-15,0-6-8 0,-4 3 9 0,5 4-9 16,-5-1 0-16,1 3 8 0,-1 0-8 0,1-3 0 16,-1 6 0-16,-3 3 0 0,0 0-12 0,0 0 12 15,0 0-40-15,0 0-2 0,0 0 0 0,0 0 0 16,0-3-41-16,0 3-8 0,0-6-1 0,0 6-1 15,4-5-130-15,-1-1-25 0</inkml:trace>
  <inkml:trace contextRef="#ctx0" brushRef="#br0" timeOffset="7525.026">12054 13461 1337 0,'-7'-6'28'0,"4"-6"6"0,-1 6-34 0,1 0 0 0,-1 3 0 0,-3-2 0 16,4 5 95-16,-4 0 12 0,0 0 2 0,3 2 1 15,-3 1-49-15,0 0-9 0,0 3-3 0,-4-3 0 16,4 12-23-16,0-9-5 0,0 0-1 0,0 2 0 16,4 1-11-16,-5 3-9 0,5-3 12 0,-4 3-12 15,3-1 0-15,1 4 0 0,-1 0 0 0,1-1 0 16,3 4 0-16,0-3 0 0,-4-1 0 0,4 7 0 16,0-9 0-16,0-3 0 0,0 2 0 0,0-5 0 15,4 3 12-15,-4-9-12 0,0 9 12 0,0-9-12 16,7 6 8-16,-7-6-8 0,3 0 0 0,4 0 0 15,0 0 35-15,1 0 3 0,-5-6 1 0,4 6 0 16,-3-12-25-16,-1 3-5 0,4 1-1 0,-3 2 0 16,3-3 8-16,-4 9 0 0,1-6 1 0,-1 0 0 15,1-6-29-15,-1 6-5 0,-3 1-2 0,0 5 0 16,0 0 11-16,0 0 8 0,0 0-12 0,0 0 12 16,0 0-38-16,0 0-1 0,0 0 0 0,0 0 0 0,0 0 30 15,0 0 9-15,0 0 0 0,0 0 0 0,4 5-14 16,0 7 4-16,-1 0 1 0,1-3 0 15,-4 3 9-15,3-4 0 0,1 7 0 0,-4-3-8 16,0 0 8-16,0-1 0 0,3 1 0 0,-3-3 0 0,0-3 0 0,4 0 0 16,-4-6 0-16,0 0 0 0,3 6-8 0,-3-6-7 0,7 5-1 0,-7-5 0 31,7-5-170-31,0 5-34 0</inkml:trace>
  <inkml:trace contextRef="#ctx0" brushRef="#br0" timeOffset="7916.005">12185 13090 1402 0,'0'0'59'15,"0"0"-47"1,0 0 33-16,0 0 7 0,0 0 2 0,0 0 0 16,-7 3 4-16,7-3 1 0,0 0 0 0,0 0 0 15,-4 3-9-15,4-3-2 0,0 0 0 0,-7 9 0 16,4 0-14-16,3 3-3 0,-4-4-1 0,1 4 0 0,3 3-6 16,0 3-2-16,0-1 0 0,0 10 0 0,0-4-11 0,0 12-3 0,0-2 0 0,0 2 0 15,3 3-8-15,-3-2 0 0,4 2 9 16,-4 0-9-16,0-6 0 0,3 1 0 15,-3 2 0-15,0-6 8 0,4 1-8 0,-1-1 0 0,1-8 0 16,-1 2 8-16,1-2-8 0,-1-4 0 16,1 1 0-16,0-6 8 0,3 3-8 0,-4-4 0 15,1-5 0-15,-1 0 0 0,1 0-32 0,-4-6 0 16,3 0-1-16,-3 0 0 0,0 0-143 0,4-6-29 16,3 0-6-16</inkml:trace>
  <inkml:trace contextRef="#ctx0" brushRef="#br0" timeOffset="8189.05">12044 13473 1181 0,'0'0'50'15,"0"0"-40"1,0 0 76-16,0 0 15 0,0 0 3 0,0 0 1 15,0 0-33-15,0 0-6 0,0 0-2 0,0 0 0 16,0 0-51-16,0 0-13 0,0 0 0 0,0 0 0 16,0 0 0-16,0 0 0 0,0 0 0 0,3 2 0 0,4 4 0 0,0-3 0 15,4 0 0-15,-4 0 0 0,4 3 21 0,3 0 2 16,-4-3 0-16,1 3 0 0,3-6-23 0,-3 6 0 0,3-6 0 16,0 0 0-16,-4 0-11 0,5 0-6 0,-1 0-2 15</inkml:trace>
  <inkml:trace contextRef="#ctx0" brushRef="#br0" timeOffset="8682.71">12390 13564 1579 0,'0'0'32'0,"0"0"10"0,0 0-34 0,0 0-8 0,-4 8 0 0,4-8 0 15,0 6 93-15,0-6 17 0,0 0 3 0,0 12 1 16,-4-6-47-16,4-6-10 0,0 6-1 0,0-6-1 16,0 6-26-16,0-6-5 0,0 0 0 0,4 9-1 15,-4-4-4-15,0 1-1 0,0 6 0 0,0-6 0 16,0-6-10-16,0 6-8 0,0-6 9 0,0 0-9 16,0 0 8-16,0 6-8 0,0-6 0 0,0 0 9 15,0 0-28-15,0 9-5 0,0-9-2 0,0 0 0 16,0 0 44-16,0 0 9 0,0 0 1 0,0 0 1 15,0 0-29-15,0 0 0 0,0 0 0 0,0 0 0 16,0 0-17-16,0 0-10 0,0 0-1 0,0 0-1 16,0 0 49-16,0 0 9 0,0 0 3 0,0-6 0 15,4 0-21-15,-4 3-11 0,0-3 12 0,0-6-12 16,0 3 11-16,0 1-11 0,0-1 10 0,0 0-10 16,0 3 8-16,0-3-8 0,-4 3 0 0,4 0 9 0,0-2-9 15,-4-1 0-15,4 3 0 0,0 0 0 0,0 6 0 16,0-9 0-16,0 9 0 0,0-6 0 0,0 6 0 0,0 0 0 0,4-6 0 15,-4 6 0-15,0 0-12 0,0-5 1 0,0 5 1 16,0 0 0 0,4-6-19-16,3 6-4 0,-4-9-1 0,4 9 0 0,-7 0 34 0,4-3-8 0,3 3 8 15,0 0 0-15,3-3-16 0,-3 3 0 16,4 0 0-16,-4 0 0 0,4 0-25 16,3-6-5-16,-4 6-1 0,1-3 0 15,0 0-13-15,-1 0-4 0,1 0 0 0</inkml:trace>
  <inkml:trace contextRef="#ctx0" brushRef="#br0" timeOffset="9250.965">12672 13546 1429 0,'0'0'40'0,"0"0"10"16,0 0-40-16,0 0-10 0,0 0 0 0,-7 0 0 0,7 0 77 15,0 0 14-15,0 0 2 0,0 0 1 0,-4 0-28 0,4 0-6 0,0 0 0 0,0 0-1 16,0 0-22-16,0 0-4 16,0 0-1-16,0 0 0 0,0 0-18 15,0 0-4-15,0 0-1 0,0 0 0 0,0 0-9 16,0 0 0-16,0 0 0 0,4 3 0 0,3 0 0 0,-4 0 0 15,4 0 0-15,0 0 0 16,0-3 0-16,1 3 0 0,-1-3 0 0,0 0 0 16,0 0 0-16,3 0 0 0,1-3 0 0,-4 3 0 0,-4-3-12 0,5 0 1 0,-1 0 1 0,-4 0 0 15,4 0-2-15,-3-6 0 0,-1 6 0 0,1-3 0 16,-1 0 1-16,-3 1 0 0,4-1 0 0,-4 6 0 16,3-9-8-16,-3 3-1 0,-3-3-1 0,3 3 0 15,0 6-16-15,-4-6-3 16,4 6-1-16,-3-5 0 0,-4 2 50 0,3-3 11 0,4 6 1 0,-10-6 1 15,3 6-8-15,-1 0-2 0,-2 0 0 0,3 0 0 16,0 0 17-16,-4 6 3 0,4 0 1 0,-3-3 0 16,2 2-14-16,-2 4-3 0,-1 3-1 0,4 3 0 15,-3-4 2-15,3-2 1 0,0 6 0 0,-4 0 0 16,7-4-6-16,-3 7-2 0,0-3 0 0,4-3 0 16,3-1-10-16,-4 1 8 0,4 0-8 0,0-12 8 15,0 0-8-15,0 0 0 0,0 9 0 0,4-3 0 16,-1-1 0-16,1 1 8 0,3 3-8 0,3 0 8 15,1-9-8-15,0 6 0 0,3 0 0 0,0 0 0 16,0-3-32-16,0-1-1 0,4-2-1 0,-4 3 0 16,4-6-179-16,-1 3-36 0</inkml:trace>
  <inkml:trace contextRef="#ctx0" brushRef="#br0" timeOffset="9493.32">12989 13449 1579 0,'-10'26'32'0,"6"-17"10"0,1 3-34 0,-1 3-8 0,1-9 0 0,-1 5 0 16,4-2 86-16,0 6 15 0,-3-6 3 0,3 2 1 15,0-5-65-15,3 0-14 0,-3-6-2 0,0 12-1 16,7-9 6-16,-3 3 2 0,-1 0 0 0,4 0 0 15,0-4-22-15,0-2-9 0,0 0 8 0,0 0-8 32,4-2-23-32,0-1-9 0,-1-3-3 0</inkml:trace>
  <inkml:trace contextRef="#ctx0" brushRef="#br0" timeOffset="10300.127">13268 13473 649 0,'0'0'28'15,"0"0"-28"1,0 0 76-16,0 0 11 0,0 0 1 0,0 0 1 15,0 0-11-15,0 0-2 0,0 0-1 0,0 0 0 16,0 0-11-16,0 0-3 0,0 0 0 0,0 0 0 16,0 0-10-16,0 0-3 0,0 0 0 0,0 0 0 15,0 0-4-15,4 8 0 0,-1-2-1 0,1 6 0 16,-1 0-5-16,1-1-1 0,-1-5 0 0,4 9 0 16,-3-3-11-16,-1 5-2 0,1-11-1 0,-1 12 0 15,1 0-7-15,-1-4 0 0,4 10-1 0,-3-9 0 0,-1 5-27 16,1-5-4-16,0 0-2 0,-1 2 0 0,1-2 45 15,-1 0 9-15,1-4 1 0,-1 1 1 0,1-3-27 16,-1 0-11-16,-3-3 8 0,0-6-8 0,0 0 22 16,0 0-1-16,0 0 0 0,0 0 0 0,0 0-4 0,0 0-1 15,0 0 0-15,7-3 0 0,-3 0-4 0,-1-3 0 16,1-3-1-16,-1-3 0 0,1-2-30 16,-1-1-5-16,1 0-2 0,-1 0 0 0,1 4 26 15,0-1 0-15,-1 0 0 0,1 0 0 0,-4 4 16 0,3 2 8 0,1 0 1 0,-4-6 1 31,3 6-42-31,1-6-8 0,-4 7-1 0,0-4-1 0,3 3 26 0,-3 0 0 0,0 0 0 0,4-6 0 16,-4 6 0-16,0 6 0 0,3-8 0 0,-3 2 0 16,4 0 0-16,-4-3 16 0,3 0-3 0,1 3 0 15,-4 0-13-15,3 1-18 0,-3-1 4 0,4-3 1 16,-1 3-41-16,1-3-8 0,0 6-2 0,-1-3 0 16,4 1-102-16,-3-1-21 0,3 6-4 0</inkml:trace>
  <inkml:trace contextRef="#ctx0" brushRef="#br0" timeOffset="10624.85">13589 13558 1337 0,'-4'9'56'0,"1"2"-44"15,-1-5-12-15,1 9 0 0,3-6 0 0,-4 2 0 16,4-2 53-16,-3 9 9 0,3-12 2 0,0 3 0 16,0-1-6-16,0 1-1 0,0 3 0 0,0 0 0 15,0-6-40-15,0 3-8 0,0-1-1 0,0 4-8 16,0 0 0-16,3-3 0 0,-3 2 0 0,4 1 0 15,-4 0 19-15,3-3-3 0,1 3-1 0,-1-1 0 16,1-5-127-16,0 0-26 0,3 0-5 0</inkml:trace>
  <inkml:trace contextRef="#ctx0" brushRef="#br0" timeOffset="10959.025">13585 13270 1037 0,'0'0'44'15,"0"0"-36"-15,0 0 129 0,-3 6 26 0,3-6 5 0,0 0 0 16,0 0-61-16,0 0-13 0,0 0-2 0,0 0-1 16,0 0-49-16,0 0-10 0,0 0-1 0,0 0-1 15,0 0-38-15,0 0-8 0,0 0-2 0,0-6 0 16,3-9-122-16,5 6-24 15</inkml:trace>
  <inkml:trace contextRef="#ctx0" brushRef="#br0" timeOffset="11559.843">13843 13534 597 0,'0'0'16'0,"0"0"5"0,0 0-21 0,0 0 0 15,0 0 0-15,-7 3 0 0,0 3 107 0,0-3 17 0,3 0 3 16,4-3 1-16,-7 3-35 0,7-3-6 0,-7 3-2 0,7-3 0 15,0 0-13-15,-7 6-2 0,7-6-1 16,-3 3 0-16,3-3-19 0,-7 8-4 0,7-8-1 0,-4 6 0 16,4 0-24-16,0 3-5 15,-3 0 0-15,3 3-1 0,0-4-6 0,0 4-1 0,3 0 0 0,-3-6 0 16,0 3-8-16,4-1 8 0,-4 7-8 0,0-3 8 16,0 0-8-16,3-1 10 0,-3 1-10 0,4 3 10 15,-4-3 12-15,0-6 2 0,0-1 1 0,3 7 0 16,-3-12-37-16,0 0-7 0,0 0-1 0,0 0-1 15,0 0 21-15,0 0 0 0,0 0 12 0,0 0-4 16,0 0 5-16,0 0 1 0,0-12 0 0,4 7 0 16,-4-7-6-16,3 0 0 0,-3-3-8 0,4 4 12 15,-4-1-12-15,0-3 0 0,3 0-12 0,-3 4 12 16,0 2 0-16,4-3 0 0,-1-6 0 0,-3 7 0 16,4-1-8-16,-1 3 8 0,1 3 0 0,-4 0 0 15,0 6 0-15,0 0 0 0,0 0 0 0,0 0 0 16,0 0 0-16,0 0 0 0,0 0 0 0,0 0 0 15,0 0-10-15,0 0 2 0,3 6 0 0,-3 0 0 16,0 6 8-16,0 0 0 0,0-1 0 0,0 4 0 0,0-3 0 16,-3 3 0-16,3-7 0 0,0 7 0 15,0-3 0-15,0 0 8 0,0-7-8 0,0 7 0 16,3-3 0-16,-3 0 0 0,4 0 0 0,-1-3 0 16,-3-6 0-16,0 0 0 0,0 0 0 0,0 0-12 15,8 0-36-15,2 0-7 0,1-6-1 0</inkml:trace>
  <inkml:trace contextRef="#ctx0" brushRef="#br0" timeOffset="12204.911">14115 13567 1552 0,'0'0'44'0,"-7"0"10"0,0 0-43 0,7 0-11 0,-8-3 0 0,8 3 0 15,-7 0 53-15,0 0 9 0,7 0 2 0,-7 0 0 16,0 0-1-16,0 0 0 0,0 3 0 0,0 2 0 16,7-5-50-16,-7 0-13 0,4 0 0 0,-5 6 0 15,1 0 0-15,4 3 0 0,-1 0 0 0,1 3 0 16,-1-1 16-16,4 10-1 0,-3-12-1 0,-1 5 0 16,4 4-14-16,-3 3 0 0,3-10 0 0,0 10 0 15,0-3 0-15,3-1 0 0,-3-5 0 0,4 3 0 16,-1-3 0-16,1 5-18 0,-1-11 2 0,4 3 1 15,-3 0 24-15,3-3 5 0,0 5 1 0,0-5 0 0,4-3-24 16,-4 3-5-16,0-6-1 0,0 0 0 0,0-6 15 0,0 3 0 16,4-9 0-16,-1 4 0 0,-3-1 0 15,4-3 0-15,-4-6 0 0,0 4 0 0,0 2-13 0,0 0 0 16,-4 0 0-16,1 1 0 0,-4-1 13 0,4 6 0 16,-4-3 0-16,0 9 0 0,0 0 0 15,0 0 8-15,0 0-8 0,0 0 0 0,0 0 12 0,0 0-4 16,-4-6 0-16,4 6-8 0,0 0 26 0,-7-3-2 15,0 0 0-15,7 3 0 0,0 0-7 0,-4 6-1 16,-3 3-1-16,4 0 0 0,-1 0 9 0,1 3 1 16,3 2 1-16,-4 1 0 15,4 0-45-15,4 8-9 0,-4-5-1 0,3 5-1 0,4-2 30 0,-3 5 0 16,3-2 0-16,0 5 0 0,0-8 0 0,0 8 0 0,0-2 0 0,-3 2-9 16,3-5 9-16,-4 8 0 0,4-6 0 0,-3 4-8 15,-4-1-6-15,3 1-1 0,-3-1 0 0,0 0 0 16,0 1-1-16,-3-4 0 0,3 4 0 0,-4-10 0 15,-3 4 16-15,4-7 0 0,-4 1 0 0,0 0 0 16,0-7 16-16,3 4 5 0,-3-9 2 0,3 3 0 16,-3-6-11-16,-3 0-1 0,3-3-1 0,-4 0 0 15,4-3-34-15,-3-6-8 0,-1 0 0 0,0 3-1 16,-3-5 33-16,0-4 0 0,0-6 0 0,0 7 0 16,0-10 0-16,-4 3 0 0,4-2 0 0,-4-1 0 15,4-2 0-15,0 2 0 0,0 1 0 0,3 2 0 16,1-2-102-16,3 2-14 0,3-2-2 15,4-4-1-15</inkml:trace>
  <inkml:trace contextRef="#ctx0" brushRef="#br0" timeOffset="12596.359">14376 12893 1598 0,'0'0'35'0,"-4"6"7"0,1 3 2 0,-1 3 1 0,-6 3-36 0,2-1-9 0,5 4 0 0,-4 5 0 15,3-2 60-15,-3 2 11 0,4 1 1 0,-1 2 1 16,4 1-24-16,-3 2-5 0,3 1 0 0,0 2-1 16,3 0-17-16,1 4-3 0,-1-7-1 0,4 9 0 15,-3-2-10-15,3-10-3 0,-4-2 0 0,1 2 0 16,3-2-9-16,0 5 0 0,0-3 9 0,-3 1-9 16,3 2 0-16,0 1 9 0,-4 2-9 0,4-6 0 15,-3 4 0-15,-4-7 0 0,3 4-10 0,-3-10 10 16,4 7-96-16,-4-6-11 0,0 8-2 15,0-11-1-15,-4-1-58 0,4 7-11 16,-3-9-2-16</inkml:trace>
  <inkml:trace contextRef="#ctx0" brushRef="#br0" timeOffset="12897.094">14220 13287 1267 0,'0'0'28'0,"-7"6"5"0,0 0 2 0,0 3 1 0,0-6-36 0,4 3 0 0,-4-3 0 0,3 3 0 16,4-6 58-16,0 0 5 0,0 0 1 0,0 0 0 16,0 0-6-16,0 0-1 0,0 0 0 0,0 0 0 15,0 0-11-15,0 0-2 0,0 0-1 0,0 0 0 16,0 0-12-16,4 5-3 0,3 1 0 0,0-6 0 15,3 6-28-15,1-6-12 0,3 6 1 0,0 3 0 16,-3-3 11-16,6 0 16 0,1-3-4 0,0-3-1 16,-1 2-23-16,-3 1-4 0,4 6 0 0,-4-9-1 15,4 6-127-15,-1 0-24 0</inkml:trace>
  <inkml:trace contextRef="#ctx0" brushRef="#br0" timeOffset="13172.05">14651 13572 1267 0,'0'0'28'0,"0"0"5"0,0 0 2 0,0-5 1 0,3-1-36 0,1 3 0 16,-1-3 0-16,-3 6 0 0,7-3 109 0,-3 0 15 15,-4 3 4-15,7-3 0 0,0 3-91 0,-3 0-17 16,3 0-4-16,0 0-1 0,-4 3-3 0,-3-3 0 0,7 0 0 0,-7 0 0 16,4 6-12-16,3 0-12 0,-4 0 3 0,1 2 0 31,3-8-36-31,-3 12-7 0,-1-6-2 0,1 3 0 16,-1 0-82-16,1-3-16 0,-1 2-3 0,-3-8-1 0</inkml:trace>
  <inkml:trace contextRef="#ctx0" brushRef="#br0" timeOffset="14115.668">15342 13196 1263 0,'0'0'28'0,"0"0"5"0,0 0 2 0,0 0 1 0,0 0-36 0,0 0 0 0,0 0 0 0,-3 6 0 0,3-6 82 0,-7 12 10 16,0 0 1-16,0-1 1 0,0-2-30 0,0 0-5 15,-1 6-2-15,1-4 0 16,-3-5-32-16,-1 3-6 0,1 6-2 0,-1-6 0 0,-3 2-17 0,3-5 10 16,1 3-10-16,-1 3 8 0,1-3-8 0,3 2 0 15,-1-2 0-15,1 9 0 0,0-9 0 0,4 2 0 16,-4 1 0-16,3 6 0 0,4-6 0 0,-3-6-11 15,3 2 11-15,0 1-8 0,0 3 8 16,0-3 0-16,0-9 0 0,0 0 0 0,0 0 0 0,3 6 0 16,-3-6 0-16,0 0 0 0,0 0 0 0,4 5 0 15,3-5 0-15,-7 0 0 0,7 0 20 16,0 6 5-16,-7-6 2 0,7 0 0 0,0 0-27 0,-3 0-9 16,3 0 0-16,-7 0 0 0,7 0 9 0,0 0 0 15,-7 0 0-15,0 0 0 0,3 3 0 0,-3-3 0 16,7 3 0-16,-7-3 0 0,4 3 0 0,-4-3 0 0,3 6 0 15,-3-6 0-15,7 6 0 0,-3 0 0 0,-4 3 0 0,0-1 8 16,0-8-8-16,4 6 0 0,-4 0 8 0,0 3-8 16,0 0 0-16,0 0 0 0,-4-3 0 0,4 5 8 15,0 1-8-15,-4 0 0 0,1 0 0 0,-4-1 0 16,3 1 0-16,1 3-8 0,-4-3 8 0,0-7 0 16,0 7-9-16,0-3 9 0,0 0-10 0,-4 6 10 15,4-10 0-15,0-5 0 0,-4 6 0 0,4-3 0 16,7-3-16-16,-7 0 4 0,0-3 0 0,-3-3 0 15,2 1-24-15,-2-1-4 0,3-6 0 0,-4 0-1 16,4-5-172-16,0 2-35 0,-3-23-6 0,3 14-2 0</inkml:trace>
  <inkml:trace contextRef="#ctx0" brushRef="#br0" timeOffset="14733.009">15406 13467 1036 0,'0'0'23'0,"0"0"5"0,0 6 0 0,0-1 1 0,0-5-29 0,0 6 0 0,-4 0 0 0,4-6 0 15,0 12 76-15,0-12 8 0,0 0 3 0,0 0 0 16,0 0-15-16,0 0-2 0,0 9-1 0,0-9 0 16,0 0-27-16,0 0-6 0,0 0 0 0,0 0-1 15,4 0-27-15,-4 0-8 0,0 0 0 0,0 0 0 16,7 6 32-16,0-6 2 0,0 0 1 0,4 0 0 16,-4 0-25-16,3 0-10 0,-3 0 8 0,4 0-8 15,-4 0 0-15,3 0 8 0,-2 0-8 0,-1 0 0 16,3-6 0-16,-3 6 0 0,0 0 0 0,0-6 0 15,-3 0-12-15,3-3 12 0,-4 6-10 0,1-3 10 16,0 3-8-16,-4-2 8 0,0 5 0 0,3-6-9 16,-3 0 9-16,0-6 0 0,0 0 0 0,0 3-8 15,-3 1-1-15,3-4 0 0,-4 3 0 0,0-3 0 0,1 3 9 16,-4 4-10-16,0-4 10 0,0 0-10 0,-4 0-2 0,4 6-1 16,4-3 0-16,-4 6 0 0,-4-6 41 0,0 6 9 15,4 0 2-15,-3 0 0 0,-1 0-11 0,4 6-3 16,-4 0 0-16,4 0 0 0,-3 6-25 0,3-3 0 15,-4 8 0-15,4-5 0 0,4 3 0 0,-1-1 0 16,-3 1 0-16,4 9 0 0,-1-13 0 0,0 7 0 16,1-3 0-16,3-4 0 0,0 1 0 0,0 3 0 15,0 0 0-15,0-1 0 0,3-8 0 0,1 6 0 0,0-3 0 16,3 0 0-16,0-1 0 0,0 4 0 0,0 0 0 16,3-6 0-16,1 3 0 0,-1 2 0 0,1-5 0 0,0 3 0 15,-1-6-8-15,1 3-8 0,-1-6 0 0,5 6-1 31,-5 0-27-31,1-6-4 0,-1 6-2 0,1-6 0 16,-1 0-161-16,1 0-32 0</inkml:trace>
  <inkml:trace contextRef="#ctx0" brushRef="#br0" timeOffset="15021.914">15649 13434 1094 0,'0'0'23'0,"0"0"5"0,-3 6-28 0,3-6 0 0,-4 9 0 0,1-3 0 16,-1 6 83-16,4-9 11 0,-3 2 2 0,3 4 1 15,0-3-7-15,-4 3-2 0,4 3 0 0,0-6 0 16,-3-1-39-16,3 4-8 0,0 6-1 0,0-6-1 15,0 8-27-15,0-5-12 0,0 3 10 0,0 0-10 16,0-4 8-16,0 4-8 0,0-3 0 0,3-6 0 16,-3 0-11-16,0-6-8 0,4 5-1 0,-4-5-1 15,0 0-150-15,3 3-29 0,4-3-7 0</inkml:trace>
  <inkml:trace contextRef="#ctx0" brushRef="#br0" timeOffset="15225.947">15663 13084 1178 0,'-10'-5'24'0,"10"5"6"0,0 0-30 0,0 0 0 0,0 0 0 0,0 0 0 15,0 0 45-15,0 0 3 0,0 0 1 0,0 0 0 16,0 0-49-16,0 0 0 0,0 0 0 0,0 0 0 15,0 0-45-15,0 0-7 0</inkml:trace>
  <inkml:trace contextRef="#ctx0" brushRef="#br0" timeOffset="15868.601">15812 13349 1314 0,'0'0'37'0,"0"0"8"0,0 0-36 0,0 0-9 0,0 0 0 15,0 0 0-15,0 0 84 0,0 0 16 16,0 0 2-16,0 0 1 0,0 0-63 0,0 0-12 0,0 0-2 0,0 0-1 15,0 0-25 1,0 0 0-16,0 0 0 0,0 0 0 16,0 0 50-16,0 0 5 0,0 0 1 0,3 9 0 0,1-6-28 15,-1 0-4-15,1 0-2 0,-1 0 0 0,1 0-22 0,-1-1-18 0,1 1 3 0,-1 0 1 16,1 3 14-16,3-6 0 0,0 0 0 0,0 6 0 16,0 0 0-16,-3-6 0 0,-1 6 0 0,4-6 0 15,-3 3 0-15,-1 3 0 0,4-3 0 0,-3 3 0 16,-1-4 0-16,4 4 0 0,-3-3 0 0,-1 3 0 15,1 3 0-15,-1-3 0 0,1 0 0 0,-1 0 0 16,1 0 0-16,0-1 0 16,-1 1 0-16,-3-6 0 0,0 6 0 0,0-6 0 0,0 0 0 0,0 9 0 15,0-9 0-15,-3 12 0 0,3-12 0 0,-4 6 0 16,0-1 0-16,1 1 0 0,-4-3 0 0,3 3 0 16,-3 3 0-16,0-3 0 0,-3-3 0 0,3 6-9 15,0-1 9-15,-4 4 9 0,4 0-1 0,-4 0-8 16,4-3 0-16,0 2 0 0,0 1 0 0,0-6-9 15,0 0 9-15,4 0 0 0,-1 0 0 0,1 2 0 16,-5-2 0-16,5 3 11 0,-1 0-3 0,1 3 0 16,3-6-8-16,-4-1-11 0,4 1 3 0,0 6 0 15,0-6 8-15,0 3 0 0,0-3 0 0,0 0 0 16,0-1 0-16,4 4 0 0,-4-3 0 0,3-3 0 16,4 0 28-16,-3 0 8 0,3 0 2 0,0 0 0 15,0 0-18-15,4 0-4 0,-4-3-1 0,0 3 0 0,3-3-15 16,1 3 0-16,0-3 8 0,-1 3-8 0,1-3 10 0,-4 0-1 0,3 2 0 15,-3-2 0 1,4 3-58-16,-4-3-12 0,-3 0-3 0,3 0 0 16,-7 0-153-16,7-3-31 0</inkml:trace>
  <inkml:trace contextRef="#ctx0" brushRef="#br0" timeOffset="16427.595">16171 13499 1400 0,'0'12'40'0,"0"-6"8"16,0-1-39-16,0 1-9 0,4 0 0 0,-4 6 0 15,3-6 89-15,-3-6 16 0,4 6 3 0,-1-3 1 16,4 0-38-16,-3 5-8 0,0-8-2 0,3 6 0 16,-4-6-23-16,4 6-5 0,0-6-1 0,0 0 0 15,0 0-12-15,0 0-2 0,0 0-1 0,4 0 0 16,-4 0-8-16,0-6-1 0,0 6-8 0,0-6 12 15,0 6-12-15,0-5 8 0,-3 2-8 0,3 0 0 16,-4 0 0-16,1 0-12 0,0 0 1 0,-4 3 0 0,0 0-6 16,0 0-2-16,0-9 0 0,0 9 0 15,0-9-9-15,-4 3-1 0,0 6-1 0,-3-6 0 0,4 1 38 0,-4-1 8 0,0 6 2 0,0 0 0 16,-4-6 22-16,4 6 5 0,-3-3 1 0,2 3 0 16,-2 0-37-16,3 0-9 0,0 0 0 0,0 9 0 15,3-9 0-15,1 6 0 0,-1-1 0 0,1 4 0 16,-1 3 23-16,1 0 2 0,-1 0 1 0,4-1 0 15,-4 7-26-15,4-6 0 0,0 2 0 0,0 4 0 16,0-6 0-16,0 0 0 0,4-1 0 0,0 10 0 16,-1-9-16-1,1-1-8-15,-1 7-1 0,1-6-1 0,3 8 26 0,0-5 11 0,3 3-1 0,-3-4 0 32,4 7-67-32,-4-6-14 0,0-1-2 0,4 7-1 0,-1-9 4 0,1 2 1 0,-1 1 0 15</inkml:trace>
  <inkml:trace contextRef="#ctx0" brushRef="#br0" timeOffset="21131.432">2752 14722 608 0,'0'0'25'15,"0"0"-25"1,0 0 39-16,-4 6 2 0,-3-3 1 0,7-3 0 15,0 0 35-15,0 0 7 0,0 0 2 0,-7 6 0 16,7-6-26-16,0 0-6 0,0 0-1 0,0 0 0 16,0 0 32-16,0 0 7 0,0 0 0 0,0 0 1 15,0 0-30-15,0 0-7 0,-7 3 0 0,7-3-1 16,0 0-20-16,0 0-4 0,-4 3-1 0,-3-1 0 16,4 4-9-16,-1 0-1 0,1 6-1 0,-1-3 0 15,1 0-10-15,3 2-1 0,-4 4-8 0,1 3 12 0,3-7-12 16,0 7 8-16,0 3-8 0,0-10 0 15,3 10 0-15,1-3 0 0,-1-1 0 0,4 4 0 16,0-1 0-16,0 1 0 0,0 0 0 0,1-1 0 16,-1 1 0-16,3-4 0 0,1 4 0 0,-1-3 0 0,-3-1 0 0,0-2 0 15,1 0 0-15,-5 5 0 0,1-11 0 0,-1 3 0 16,-3 0 0-16,4 2 0 0,-4 1 9 0,3-9-1 0,-3 0 0 16,4 3 0-16,-4 2 4 0,3-5 0 0,-3 0 0 0,0 0 0 15,0-6-28-15,4 6-6 0,-4-6-1 0,0 0 0 16,0 0 23-16,0 0 0 0,0 0 0 0,0 0 0 15,0 0 29-15,0 0 11 0,0 0 1 0,0 0 1 16,0-9-16-16,3-3-3 0,1-2-1 0,-4 2 0 16,3-3-22-16,-3 0-10 0,4-5 1 0,-1 5 0 15,-3-8 9-15,4 5 12 0,-1 0-2 0,-3-5-1 16,4 5-9-16,-4-2-16 0,0-1 4 0,4 0 1 16,-4 7 11-16,0-1 0 0,3 0 0 0,-3 1-8 15,0 5 8-15,4 0 0 0,-4 0 0 0,0 3-8 16,0 6 8-16,0-6-12 0,0 6 12 0,0 0-12 15,3-5-24-15,1-1-6 0,3 3-1 0,-7 3 0 16,7-6-17-16,0 3-3 0,0-3-1 0,-4 0 0 16,4-3-2-16,0 3-1 0,1-5 0 0</inkml:trace>
  <inkml:trace contextRef="#ctx0" brushRef="#br0" timeOffset="21553.478">3097 15004 965 0,'-3'12'40'0,"-1"-3"-32"15,1 0 72-15,3 8 15 0,-4-2 2 0,1-3 1 16,3-1-38-16,0 4-8 0,-4-3-2 0,4 0 0 15,0 2-29-15,4-2-5 0,-4-3-2 0,3 3 0 16,-3 2-14-16,4-2 0 0,-1-6 0 0,-3 3 0 16,4-3 32-16,-1 0 4 0,-3-6 1 0,7 8 0 15,-3-2-29-15,-4-6-8 0,4 3 0 0,-1 3 0 16,-3-6 0-16,7 6-8 0,-3-6 8 0,-4 0-12 16,3 0-116-16,-3 0-23 0</inkml:trace>
  <inkml:trace contextRef="#ctx0" brushRef="#br0" timeOffset="21727.558">3052 14598 980 0,'-8'12'20'0,"8"-12"5"0,0 0-25 0,0 0 0 0,0 6 0 0,0-6 0 15,-3 9 0-15,3 0 0 0,3 2-9 0</inkml:trace>
  <inkml:trace contextRef="#ctx0" brushRef="#br0" timeOffset="22549.184">3521 14975 1579 0,'-7'0'32'0,"-7"3"10"0,6-3-34 16,-2 0-8-16,3 3 0 0,-4 0 0 0,4 0 53 0,-3-1 9 0,-1 4 2 0,0 3 0 16,8-3 0-16,-8-6 0 0,1 6 0 0,-1-3 0 15,1 3-14-15,-1-3-2 0,4 0-1 0,0 2 0 16,0 1-24-16,7-6-5 0,-7 9-1 0,0-3 0 16,7-6-17-16,-4 9 0 0,1 3 0 0,-1-6 0 15,4 5 0-15,-3-2 0 0,3-3 0 0,0 6 0 16,0 0 0-16,3-1 0 0,-3 1 0 0,4 0 0 15,-4 0 0-15,3 2 0 0,1-2 0 0,-1 3 0 16,1-6 0-16,-1 5 0 0,1-2 0 0,-1-6 0 16,1-3 0-16,-1 0 0 0,5 3 0 0,-5-6 0 15,4 3 0-15,4-6 0 0,-1 3-13 0,-3-6 5 16,0 0 8-16,4 0 9 0,-8-3-1 16,8 0-8-16,0-5-44 0,-1 5-16 0,-3-3-4 15,4 3 0-15,-4-8 64 0,3 5 0 0,-2 3 12 0,-1 0-2 16,0-5-10-16,0 8-17 0,-4-6 4 0,1 6 1 15,-1-3 12-15,-3 3 0 0,4 0 0 0,-4 6 0 16,0 0 0-16,0 0 0 0,0 0 0 0,0 0 0 16,0 0 12-16,0 0-4 0,0 0 0 0,0 0-8 15,0 0 13-15,0 0-4 0,0 0-1 0,-7 9 0 16,3-3-19-16,1 6-4 0,3 0-1 0,-4-1 0 16,4 4 16-16,-3-3 15 0,3 3-3 0,0 5-1 15,0-8-11-15,0 3 0 0,3 5 0 0,-3-2 0 16,4 2 0-16,-1-2 0 0,1 3 0 0,-1 2 0 15,1-5 0-15,-1 8 0 0,4-8 0 0,-7 5 0 0,7-2 0 16,-3 2 0-16,0-2 0 0,3 3 0 0,-4-7-9 16,1 1 9-16,-1 2 0 0,1-2 0 0,-1 3-12 0,-3 2 12 15,4-8-12-15,-1 8 12 0,-3 1 0 0,0-4 0 0,0 1 12 16,0 6-3-16,-3-4-9 0,3 3 0 0,-4-5 0 0,4 3 0 16,-3-7 16-16,-1 4-1 0,1-7-1 0,-4-2 0 15,3-3 1-15,-3 3 0 0,3-6 0 0,-3 0 0 16,7-1-15-16,-7-2 9 0,0 0-9 0,7-3 8 15,-7 0-8-15,0 0 0 0,-3-3 0 16,3 3 0-16,-1-5-39 0,-2 2 0 0,3-3 0 16,0 0 0-16,0 0 39 0,-4-3 0 0,4 0 0 0,-3 0 0 15,2 4 0-15,5-4 0 16,-4-6 0-16,0 9 0 0,3-6-59 16,1 1-4-16,-1 2-1 0,1-3 0 0,-1 0-71 15,1 6-14-15,3-8-3 0</inkml:trace>
  <inkml:trace contextRef="#ctx0" brushRef="#br0" timeOffset="23977.256">3373 14928 1089 0,'0'0'22'0,"-7"0"7"0,7 0-29 0,-8 3 0 0,8-3 0 16,0 0 0-16,-7 0 70 0,7 0 8 15,0 0 2-15,-7 3 0 0,7-3-25 0,0 0-5 0,0 0-1 0,0 0 0 16,-7 0 12-16,7 0 3 0,-3 8 0 0,-4-2 0 15,3 0-11-15,1 3-1 0,-1 3-1 0,4 0 0 16,0 11-31-16,0-2-5 0,4 2-2 0,-1 7 0 16,1-1-13-16,-4 6 0 0,3 0 0 0,1 4 0 15,-4 2 0-15,3-3 0 0,1 0 0 0,-1 3 0 16,1-11 39-16,-1 2 5 0,1-8 0 0,-4 5 1 16,3-8-30-16,-3-7-7 0,0-2 0 0,4 0-8 15,-4-9 20-15,0-3-2 16,0 0-1-16,0 0 0 0,-4-9 34 0,1-3 6 0,-1-2 2 0,-3-10 0 15,4 3-47-15,-4-8-12 0,0 0 0 0,3 2 0 16,-3-8 0-16,4 3 0 0,-1 2 0 0,1 1 0 16,-1 2 8-16,4 1-8 0,0 8 12 0,0-8-4 15,-4 8-8-15,4 1 0 0,0 2 0 0,0 3 0 16,0 3 0-16,4 0 0 0,-4 4 0 0,0 5 0 16,0 0-24-16,7 0-4 0,0 2-1 0,4 1 0 15,-4 3-10-15,3 0-1 0,1 3-1 0,3 0 0 16,7 0 19-16,-7 2 4 0,4 1 1 0,0 0 0 15,3 3 7-15,0 2 2 0,0-5 0 0,4 3 0 16,-8-1 8-16,5 1 0 0,-5 0 0 0,4 2 0 16,-6-2 0-16,6-3 0 0,-7 3 0 0,-4-1 0 0,1 1 0 15,0 0 0-15,-4 2 0 0,3-2 0 0,-3 0 8 0,-3 2-8 16,-1-2 10-16,1 0-10 0,-4 5 20 0,-4-5-1 16,4 9-1-16,-3-10 0 0,-1 4-18 0,1 0-11 15,-1-7 2-15,1 4 0 0,-4 0 9 16,3-6 0-16,4 2 0 0,-3-2 0 15,3-3-31-15,0-6-4 0,0 0-1 0,0 0 0 16,0 0-108-16,0 0-21 0,0 0-5 0</inkml:trace>
  <inkml:trace contextRef="#ctx0" brushRef="#br0" timeOffset="24702.433">4142 15010 1796 0,'-22'0'37'0,"5"6"10"0,3-6-38 16,-7 6-9-16,3 0 0 0,4 2 0 0,-4 7 59 0,-7 0 9 0,4-3 3 0,4 5 0 15,-5 1-57-15,8 3-14 0,-7-4 0 16,0 4 0-16,7 2 47 0,3-2 6 0,1 2 2 16,-1 1 0-16,8-4-37 15,-4 1-7-15,3 0-2 0,4 2 0 16,4-5-9-16,-1 2 0 0,4-5 0 0,0 0 0 0,0-1-12 0,4-2-4 0,-1 0 0 0,1-9-1 15,7 3 7-15,-8-3 2 0,4 3 0 0,-3-6 0 32,7 0-25-32,-4-6-5 0,3 0-1 0,-3 0 0 0,1 0 39 0,6-6 0 0,-7-5 0 0,-4 2 0 15,1 3 0-15,3-11 0 0,-3 8 0 0,-1-3 0 16,-3 1 0-16,0-1 0 0,0 3 0 0,-3 1 0 16,0 5 0-16,-1-6 0 15,-3 6 0-15,4 1 0 0,-4 2 0 0,0 6 0 0,0 0 0 16,0 0 0-16,0 0 0 0,0 0 0 15,0 0 0-15,0 0 0 0,0 0 0 0,-4 6 0 0,4 5 0 0,-3 4 0 16,3-3 0-16,0 8 0 0,0 1 0 0,0 2 0 16,0-2 0-16,3 5 0 0,-3 1 0 0,4 2 0 15,3 1 0-15,-4-1 0 0,1 3 0 0,-1 1 0 16,4-1 0-16,-3 3 0 0,-1 1 0 0,1 2 0 16,-4-6 12-16,3 9 9 0,1-2 3 0,-1-1 0 15,1-3-15-15,-4 0-9 0,3 1 12 0,-3-1-12 16,0-3 18-16,-3 1-3 0,3-1-1 0,-4-3 0 15,-3 1 5-15,4-7 1 0,3 4 0 0,-7-7 0 16,0 1 13-16,0-9 3 0,0-1 1 0,-7 1 0 16,3-6-37-16,0-3 0 0,1-6 0 0,-1-3 0 15,-3-6-16-15,0 1-5 0,0-10-1 0,0-2 0 0,-7-1 0 16,3-2 0-16,0 2 0 0,1-11 0 16,-1 2-8-16,4-2-2 0,0 3 0 0,0-6 0 15,-4-4-29-15,7 4-7 0,1-6 0 0,-1 3-1 16,4 9-11-16,0-7-1 0,0 4-1 0</inkml:trace>
  <inkml:trace contextRef="#ctx0" brushRef="#br0" timeOffset="25092.342">4554 14372 1792 0,'-10'32'51'0,"-4"7"10"16,3-13-49-16,-7 6-12 0,8 1 0 0,-1-4 0 15,4 4 54-15,-3-1 8 0,3-3 2 0,3 9 0 16,-3-8 0-16,3 2 1 0,4 1 0 0,-3 2 0 16,3 0-53-16,3-3-12 0,1-5 0 0,3 2 0 15,-3 4 0-15,3 2 0 0,0-9 0 0,0 10 0 16,0-4 0-16,0 6 0 0,0-5 0 0,0 8 0 16,4-6 24-16,-8 0 5 0,4-2 1 0,-3 2 0 0,-4-3-30 15,3-8 0-15,-3 8-11 0,0-8 11 16,0-4-40-16,0 4 0 0,0-4 0 0,0-2 0 15,4 0-83-15,-4-7-17 0,0-2-3 0</inkml:trace>
  <inkml:trace contextRef="#ctx0" brushRef="#br0" timeOffset="25438.432">4265 15004 1362 0,'0'0'38'0,"0"0"10"16,-11 6-39-16,11-6-9 0,0 0 0 0,0 0 0 16,0 0 43-16,0 0 6 0,0 0 2 0,0 0 0 15,0 0 10-15,0 0 3 0,0 0 0 0,0 0 0 16,0 0-52-16,0 0-12 0,0 0 0 0,0 0 0 15,0 0 0-15,4 6 0 0,7 0 0 0,-8 0 0 16,8 0 0-16,-4-1 0 0,0-2 0 0,0 6 0 16,7-3 0-16,-3 3 0 0,3-9 0 0,-4 6 0 15,4-6 0-15,1 6 0 0,2-6 0 0,-3 0 0 16,-3 0 0-16,6 0 0 0,-2-6 0 0,2 6 0 0,1 0 0 0,-1-6 0 0,5 6 0 16,-5-6 0-1,8 0-151-15,0 3-33 0</inkml:trace>
  <inkml:trace contextRef="#ctx0" brushRef="#br0" timeOffset="26219.434">5387 15101 836 0,'0'0'24'0,"0"9"4"0,-4 0-28 0,4 0 0 0,-3-3 0 0,3 2 0 15,-4 1 120-15,4-3 19 0,0 3 3 0,-3-3 1 16,3 0-39-16,0-6-8 0,0 5-2 0,0-5 0 16,3 12-60-16,1-12-12 0,3 6-2 0,0-3-1 15,0 0-19-15,0 0 0 0,0-3 0 0,0 0 0 16,4 0 33-16,-1 0 3 0,-3-3 1 0,4 0 0 15,0 0-8-15,-1-3-1 0,1 0-1 0,-4-2 0 16,3 2-27-16,1 0 0 0,0 0 0 0,-4 0 0 16,-7 0-12-16,7 0-7 0,-4-5-1 0,1 5-1 15,-4-12-18-15,3 9-3 0,-3-3-1 0,0 7 0 16,0-1 35-16,0 0 8 0,-3 0 0 0,-1-3 0 16,1 3 0-16,-1-3 0 0,1 6 0 0,-1-2 0 0,1 2 0 0,-5-3 0 15,-2 3 0-15,-1 3 0 0,4-3 0 0,-3 0 0 16,-1 3 0-16,-3 3 0 0,3 0 52 0,-3 3 12 15,4 2 2-15,-1 7 1 0,1 0-45 0,-1-3-9 16,-7 5-1-16,8 4-1 0,-1 2-20 0,1-2-4 16,-1 8-1-16,4-2 0 0,0 2 30 0,0 1 5 15,3-1 2-15,1 0 0 0,3-5-37 0,0 5-7 0,0-14-2 16,0 3 0-16,3 5 23 0,1-11 0 16,-1 0 0-16,1-1 0 0,3-2 0 0,0-3 0 0,4 0 0 15,-1 0 0-15,4-6 0 16,0 0 0-16,8 0 12 0,-5-9-4 15,4 3-44-15,4-6-10 0,0-2-2 0,6-1-511 16,-6-6-102-16</inkml:trace>
  <inkml:trace contextRef="#ctx0" brushRef="#br0" timeOffset="26629.391">5726 14560 1074 0,'0'0'30'0,"-7"6"8"16,7 0-30-16,-4 0-8 0,0 0 0 0,4 3 0 0,0-9 63 0,-3 5 11 15,3 1 2-15,0-6 1 0,0 6 31 0,0-6 5 16,0 0 2-16,-4 6 0 15,4 3-51-15,0 6-11 0,4-10-1 0,-1 7-1 16,1 3-31-16,0 0-5 0,-1 5-2 0,4 4 0 16,0 2 40-16,0 1 8 0,-3 2 2 0,-1-5 0 15,1 8-50-15,-1-3-13 0,1 7 0 0,-1-1 0 0,4 0 56 0,-3 0 7 16,-1 4 1-16,1 17 0 0,0-1-52 0,-4-5-12 16,3 0 0-16,-3-3 0 0,0-3 0 0,0-5 0 15,0 2 0-15,0 3 0 0,0-12 0 0,0 4 0 16,4-10 0-16,-4 3 0 0,3-11 0 0,-3 3 0 15,4-7 0-15,-1 1 0 0,-3-9 0 0,0 0 0 0,4-3 0 0,-1-3 0 32,-3 0-68-32,7-3-17 0,-3-9-3 0,-1 0-576 0,4-2-114 15</inkml:trace>
  <inkml:trace contextRef="#ctx0" brushRef="#br0" timeOffset="26953.89">5468 14992 1335 0,'0'0'29'16,"0"0"7"-16,0 0 0 0,0 0 2 0,0 0-30 0,0 0-8 0,0 12 0 0,4-6 0 0,3 0 96 0,-4-3 17 15,1 3 4-15,3 0 1 0,0-1-52 0,3 1-10 16,1 6-3-16,3-6 0 0,-7 0-41 0,7 0-12 16,0 0 0-16,0-3 8 0,1 0-8 0,-1-1 0 15,-4-2 0-15,4 0 0 16,4 0 32-16,-7 0 6 0,6 0 1 0,-3-2 0 16,4 2-11-16,3-6-3 0,-3 6 0 0,6-6 0 15,-9 0-40-15,6 6-8 0,0-6-1 0,-3 3-1 16,-4-3-63-16,3 3-12 0,1-3-2 0</inkml:trace>
  <inkml:trace contextRef="#ctx0" brushRef="#br0" timeOffset="27571.955">6622 15119 1500 0,'-7'20'42'0,"0"-11"10"0,3 0-41 16,-3 3-11-16,0-3 0 0,-4 8 0 0,8-11 54 0,-1 3 9 15,1 0 1-15,-1-3 1 0,1 5-9 0,-1-5-1 0,4 3-1 0,0 3 0 16,-3-9-14-16,3 3-2 0,3 0-1 0,-3 5 0 16,4-5-16-16,-4 0-3 0,3 3-1 0,4 0 0 15,-3-3-7-15,3 5-2 0,0 1 0 0,0-3 0 16,4 3-8-16,-4 5 0 0,0-8 0 0,3 3 8 16,1-3-8-16,-1 2 0 0,-3 4 0 0,4-9 0 15,-4 0 0-15,4 3 0 0,-4 0 0 16,0-4 8-16,3-2-8 0,-3 3 0 0,0-3 9 0,1-3-9 15,-1 3 0-15,0-3 9 0,-7 0-9 0,0 0 0 16,7-3 12-16,0 0-12 0,-4-3 12 0,4 3-12 16,-3-2 13-16,-1-4-4 0,1 0-1 0,-4 3 0 15,0-9-8-15,3 1 0 0,-3 2 0 0,4 0 0 16,-1 3 0-16,-3-11-9 0,0 2 0 0,0 3 0 16,4-5-6-16,-4 8-1 0,0-3 0 0,4-2 0 15,-4 5-32-15,0-9-6 0,3 4-2 0,-3 5-532 16,4 0-106-16</inkml:trace>
  <inkml:trace contextRef="#ctx0" brushRef="#br0" timeOffset="28225.166">6960 15201 1497 0,'0'0'32'0,"0"0"8"0,-7 3 0 0,7-3 4 0,-3 6-36 0,3-6-8 0,0 0 0 0,0 0 0 15,0 6 104-15,-4 3 20 0,4 2 3 0,-3-2 1 16,3 3-52-16,-4-6-9 0,4 6-3 0,0 2 0 15,0-2-14-15,0 0-3 0,-3 0-1 0,3 2 0 16,0-2-26-16,0 0-6 0,0 5-1 0,0-5 0 16,0 0-13-16,-4 0 9 0,4 2-9 0,0-2 8 15,-3 0-8-15,3-6 0 0,0 0 0 0,0 5 0 16,0-11 0-16,0 6 8 0,0 3-8 0,0-9 0 0,0 0 0 0,0 0 0 16,0 0 0-16,0 0 0 0,0 0 0 0,0 0 0 15,0 0 0-15,0 0 0 0,0 0 0 0,0-9 0 16,0 1 0-16,0-4 0 0,-4 3 0 0,4-3 0 15,4-5 0-15,-1 2 0 0,-3-3 0 0,4 6 0 16,3-5 0-16,-4-1 0 0,1 3 0 0,-1-5 0 16,1 5 0-16,-1-2 0 0,1 2 0 0,-1 3 0 15,1 0 0-15,-1-2 0 0,1-1 11 16,-1 6 3-16,1 3 1 0,-4 0 0 0,4-5-15 0,-4 2 0 16,0 9 0-16,0 0 0 0,7-3 0 0,-4 0 0 15,4-6-10-15,-3 6 10 0,3 0 0 0,-7 3-10 16,10 0 10-16,-6 3 0 0,-1 3-17 0,1 3 3 15,3-3 1-15,0 3 0 0,-3-1 13 0,3 4 0 16,-4-3 12-16,1 9-12 0,3-1 0 0,-4 4-20 0,4 2 2 16,-3-2 1-16,3 2 17 0,-4 1 0 0,-3-1 0 0,4 1 0 15,-4-1 0-15,0 4 0 0,3-6 0 0,-3 2 0 16,4 1 0-16,0-4 0 0,-1-2 0 0,-3-1 0 16,4-2 10-16,-1-3 6 0,4 3 0 0,-3-7 1 15,-1-2-65 1,8 0-12-16,-8-3-4 0,1 0 0 0,-4-3 0 0,3 0 0 15,-3 0 0-15,0 0 0 0,7-3-192 16,-3 0-40-16,7-3-7 0,-11 6-1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20428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out the equation below in French words, and solve the equation </a:t>
            </a:r>
            <a:r>
              <a:rPr lang="en-US" dirty="0" err="1"/>
              <a:t>wirting</a:t>
            </a:r>
            <a:r>
              <a:rPr lang="en-US" dirty="0"/>
              <a:t> your solution in French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21 + 75 =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E1F0D8-CA2E-4CE4-9289-1C74CBBDAD5E}"/>
                  </a:ext>
                </a:extLst>
              </p14:cNvPr>
              <p14:cNvContentPartPr/>
              <p14:nvPr/>
            </p14:nvContentPartPr>
            <p14:xfrm>
              <a:off x="969120" y="3930480"/>
              <a:ext cx="4908960" cy="1931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E1F0D8-CA2E-4CE4-9289-1C74CBBDAD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9760" y="3921120"/>
                <a:ext cx="4927680" cy="195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an occupation / profession for the subject and which also uses a descriptive adjective, a preposition, and a disjunctive pronoun.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F28D49-D17B-4AC5-AF39-C7FC48DA57E3}"/>
                  </a:ext>
                </a:extLst>
              </p14:cNvPr>
              <p14:cNvContentPartPr/>
              <p14:nvPr/>
            </p14:nvContentPartPr>
            <p14:xfrm>
              <a:off x="1049040" y="1076040"/>
              <a:ext cx="8942400" cy="1875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F28D49-D17B-4AC5-AF39-C7FC48DA57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9680" y="1066680"/>
                <a:ext cx="8961120" cy="18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maths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</a:t>
            </a:r>
            <a:r>
              <a:rPr lang="fr-FR" dirty="0" err="1"/>
              <a:t>vocalize</a:t>
            </a:r>
            <a:r>
              <a:rPr lang="fr-FR" dirty="0"/>
              <a:t> a </a:t>
            </a:r>
            <a:r>
              <a:rPr lang="fr-FR" dirty="0" err="1"/>
              <a:t>mathematical</a:t>
            </a:r>
            <a:r>
              <a:rPr lang="fr-FR" dirty="0"/>
              <a:t> </a:t>
            </a:r>
            <a:r>
              <a:rPr lang="fr-FR" dirty="0" err="1"/>
              <a:t>equation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Demain, partout le monde francophone, le seul </a:t>
            </a:r>
            <a:r>
              <a:rPr lang="fr-FR" sz="2800" b="1" dirty="0" err="1"/>
              <a:t>endoit</a:t>
            </a:r>
            <a:r>
              <a:rPr lang="fr-FR" sz="2800" b="1" dirty="0"/>
              <a:t> qui aura un jour de congé est LCHS.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08" y="2352159"/>
            <a:ext cx="5104735" cy="348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054" y="2337486"/>
            <a:ext cx="3519615" cy="328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6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4599-1EB6-410D-A979-CF314BE7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072F-CCE1-41F7-A628-764F85EA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1987"/>
            <a:ext cx="10515600" cy="6211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19 + 42 =</a:t>
            </a:r>
          </a:p>
          <a:p>
            <a:pPr marL="0" indent="0">
              <a:buNone/>
            </a:pPr>
            <a:r>
              <a:rPr lang="en-US" dirty="0"/>
              <a:t> dix-</a:t>
            </a:r>
            <a:r>
              <a:rPr lang="en-US" dirty="0" err="1"/>
              <a:t>neuf</a:t>
            </a:r>
            <a:r>
              <a:rPr lang="en-US" dirty="0"/>
              <a:t> plus (</a:t>
            </a:r>
            <a:r>
              <a:rPr lang="en-US" dirty="0" err="1"/>
              <a:t>ploose</a:t>
            </a:r>
            <a:r>
              <a:rPr lang="en-US" dirty="0"/>
              <a:t>) </a:t>
            </a:r>
            <a:r>
              <a:rPr lang="en-US" dirty="0" err="1"/>
              <a:t>quarante</a:t>
            </a:r>
            <a:r>
              <a:rPr lang="en-US" dirty="0"/>
              <a:t>-deux font ____________</a:t>
            </a:r>
          </a:p>
          <a:p>
            <a:pPr marL="0" indent="0">
              <a:buNone/>
            </a:pPr>
            <a:r>
              <a:rPr lang="en-US" dirty="0"/>
              <a:t>18 x 4 = </a:t>
            </a:r>
          </a:p>
          <a:p>
            <a:pPr marL="0" indent="0">
              <a:buNone/>
            </a:pPr>
            <a:r>
              <a:rPr lang="en-US" dirty="0"/>
              <a:t>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quatre</a:t>
            </a:r>
            <a:r>
              <a:rPr lang="en-US" dirty="0"/>
              <a:t> font ________________</a:t>
            </a:r>
          </a:p>
          <a:p>
            <a:pPr marL="0" indent="0">
              <a:buNone/>
            </a:pPr>
            <a:r>
              <a:rPr lang="en-US" dirty="0"/>
              <a:t>93 - 14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quatre-vingt-treize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quatorze font _________________</a:t>
            </a:r>
          </a:p>
          <a:p>
            <a:pPr marL="0" indent="0">
              <a:buNone/>
            </a:pPr>
            <a:r>
              <a:rPr lang="en-US" dirty="0"/>
              <a:t>48 ÷ 4 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quarante-huit</a:t>
            </a:r>
            <a:r>
              <a:rPr lang="en-US" dirty="0"/>
              <a:t> </a:t>
            </a:r>
            <a:r>
              <a:rPr lang="en-US" dirty="0" err="1"/>
              <a:t>divisé</a:t>
            </a:r>
            <a:r>
              <a:rPr lang="en-US" dirty="0"/>
              <a:t> par </a:t>
            </a:r>
            <a:r>
              <a:rPr lang="en-US" dirty="0" err="1"/>
              <a:t>quatre</a:t>
            </a:r>
            <a:r>
              <a:rPr lang="en-US" dirty="0"/>
              <a:t> font _________________ </a:t>
            </a:r>
          </a:p>
          <a:p>
            <a:pPr marL="0" indent="0">
              <a:buNone/>
            </a:pPr>
            <a:r>
              <a:rPr lang="en-US" dirty="0"/>
              <a:t>√64  =  </a:t>
            </a:r>
          </a:p>
          <a:p>
            <a:pPr marL="0" indent="0">
              <a:buNone/>
            </a:pPr>
            <a:r>
              <a:rPr lang="en-US" dirty="0"/>
              <a:t> la </a:t>
            </a:r>
            <a:r>
              <a:rPr lang="en-US" dirty="0" err="1"/>
              <a:t>racine</a:t>
            </a:r>
            <a:r>
              <a:rPr lang="en-US" dirty="0"/>
              <a:t> </a:t>
            </a:r>
            <a:r>
              <a:rPr lang="en-US" dirty="0" err="1"/>
              <a:t>carré</a:t>
            </a:r>
            <a:r>
              <a:rPr lang="en-US" dirty="0"/>
              <a:t> de </a:t>
            </a:r>
            <a:r>
              <a:rPr lang="en-US" dirty="0" err="1"/>
              <a:t>soixante-quatre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____________________</a:t>
            </a:r>
          </a:p>
          <a:p>
            <a:pPr marL="0" indent="0">
              <a:buNone/>
            </a:pPr>
            <a:r>
              <a:rPr lang="en-US" dirty="0"/>
              <a:t>∛(27 ) =</a:t>
            </a:r>
          </a:p>
          <a:p>
            <a:pPr marL="0" indent="0">
              <a:buNone/>
            </a:pPr>
            <a:r>
              <a:rPr lang="en-US" dirty="0"/>
              <a:t> la </a:t>
            </a:r>
            <a:r>
              <a:rPr lang="en-US" dirty="0" err="1"/>
              <a:t>racine</a:t>
            </a:r>
            <a:r>
              <a:rPr lang="en-US" dirty="0"/>
              <a:t> </a:t>
            </a:r>
            <a:r>
              <a:rPr lang="en-US" dirty="0" err="1"/>
              <a:t>cubique</a:t>
            </a:r>
            <a:r>
              <a:rPr lang="en-US" dirty="0"/>
              <a:t> de </a:t>
            </a:r>
            <a:r>
              <a:rPr lang="en-US" dirty="0" err="1"/>
              <a:t>vingt</a:t>
            </a:r>
            <a:r>
              <a:rPr lang="en-US" dirty="0"/>
              <a:t>-sept </a:t>
            </a:r>
            <a:r>
              <a:rPr lang="en-US" dirty="0" err="1"/>
              <a:t>est</a:t>
            </a:r>
            <a:r>
              <a:rPr lang="en-US" dirty="0"/>
              <a:t> ______________________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8D5623F-4050-43D8-A5CD-8FE09F684B95}"/>
                  </a:ext>
                </a:extLst>
              </p14:cNvPr>
              <p14:cNvContentPartPr/>
              <p14:nvPr/>
            </p14:nvContentPartPr>
            <p14:xfrm>
              <a:off x="1080720" y="868680"/>
              <a:ext cx="7793280" cy="556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8D5623F-4050-43D8-A5CD-8FE09F684B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1360" y="859320"/>
                <a:ext cx="7812000" cy="558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084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07C43-711C-43F3-A224-072EC8FF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C085-AC9B-46AD-9E8D-CCD1ABED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My pens are under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(familiar) calculator is to the right of the pencil.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 banana is at my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notebooks are along-side of the map.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(formal) cousins (feminine) are beautiful.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fountain-pen of my aunt is on the desk of my uncle.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à </a:t>
            </a:r>
            <a:r>
              <a:rPr lang="en-US" dirty="0" err="1"/>
              <a:t>quelqu’un</a:t>
            </a:r>
            <a:r>
              <a:rPr lang="en-US" dirty="0"/>
              <a:t>. / Je </a:t>
            </a:r>
            <a:r>
              <a:rPr lang="en-US" dirty="0" err="1"/>
              <a:t>pense</a:t>
            </a:r>
            <a:r>
              <a:rPr lang="en-US" dirty="0"/>
              <a:t> à </a:t>
            </a:r>
            <a:r>
              <a:rPr lang="en-US" dirty="0" err="1"/>
              <a:t>quelqu’une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il</a:t>
            </a:r>
            <a:r>
              <a:rPr lang="en-US" dirty="0"/>
              <a:t> / Est-</a:t>
            </a:r>
            <a:r>
              <a:rPr lang="en-US" dirty="0" err="1"/>
              <a:t>elle</a:t>
            </a:r>
            <a:r>
              <a:rPr lang="en-US" dirty="0"/>
              <a:t> _______________?</a:t>
            </a:r>
          </a:p>
          <a:p>
            <a:pPr marL="0" indent="0">
              <a:buNone/>
            </a:pPr>
            <a:r>
              <a:rPr lang="en-US" dirty="0"/>
              <a:t>A-t-</a:t>
            </a:r>
            <a:r>
              <a:rPr lang="en-US" dirty="0" err="1"/>
              <a:t>il</a:t>
            </a:r>
            <a:r>
              <a:rPr lang="en-US" dirty="0"/>
              <a:t> / A-t-</a:t>
            </a:r>
            <a:r>
              <a:rPr lang="en-US" dirty="0" err="1"/>
              <a:t>elle</a:t>
            </a:r>
            <a:r>
              <a:rPr lang="en-US" dirty="0"/>
              <a:t> _______________?</a:t>
            </a:r>
          </a:p>
        </p:txBody>
      </p:sp>
    </p:spTree>
    <p:extLst>
      <p:ext uri="{BB962C8B-B14F-4D97-AF65-F5344CB8AC3E}">
        <p14:creationId xmlns:p14="http://schemas.microsoft.com/office/powerpoint/2010/main" val="44926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46235</TotalTime>
  <Words>274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Demain, partout le monde francophone, le seul endoit qui aura un jour de congé est LCHS.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646</cp:revision>
  <cp:lastPrinted>2017-09-11T13:53:50Z</cp:lastPrinted>
  <dcterms:created xsi:type="dcterms:W3CDTF">2016-10-03T16:25:09Z</dcterms:created>
  <dcterms:modified xsi:type="dcterms:W3CDTF">2024-10-24T15:32:52Z</dcterms:modified>
</cp:coreProperties>
</file>