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1" r:id="rId2"/>
    <p:sldId id="452" r:id="rId3"/>
    <p:sldId id="479" r:id="rId4"/>
    <p:sldId id="453" r:id="rId5"/>
    <p:sldId id="467" r:id="rId6"/>
    <p:sldId id="480" r:id="rId7"/>
    <p:sldId id="468" r:id="rId8"/>
    <p:sldId id="477" r:id="rId9"/>
    <p:sldId id="478" r:id="rId10"/>
    <p:sldId id="451" r:id="rId11"/>
    <p:sldId id="352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52"/>
            <p14:sldId id="479"/>
            <p14:sldId id="453"/>
            <p14:sldId id="467"/>
            <p14:sldId id="480"/>
            <p14:sldId id="468"/>
            <p14:sldId id="477"/>
            <p14:sldId id="478"/>
            <p14:sldId id="45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4T18:29:50.9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4339 4056 882 0,'0'0'19'0,"0"0"4"0,0 0 1 0,-7 6 1 0,7-6-25 0,0 0 0 16,-7 0 0-16,7 0 0 0,-7 0 91 0,7 0 13 16,-7 6 2-16,7-6 1 0,0 0-59 0,-4-6-12 15,4 6-3-15,0 0 0 0,0 0-2 0,0 0-1 0,0 0 0 0,-7 6 0 16,0-6-16-16,7 0-3 0,0 6-1 0,-7 0 0 16,0 0-10-16,4 5 0 0,-4 4 0 0,-4-3-11 15,4-6 11-15,0 11 0 0,0-2 0 0,-4 3 0 16,1-1 0-16,-1 1 0 0,1 3 0 0,-1-4 0 15,4 1 12-15,0-3-3 0,0-4 0 16,-4 7 0-16,4-6-20 0,-3 0-4 16,6-4-1-16,1 4 0 0,-1-6 40 0,0 6 7 0,4-12 1 0,-3 6 1 15,3 5-19-15,0-11-4 0,0 0-1 0,3 6 0 16,-3-6-1-16,4 3 0 0,-4-3 0 0,4 6 0 16,3 0 3-16,0 0 0 0,0 0 0 0,0 0 0 15,-4-6-3-15,4 5-8 0,-3-5 12 0,-1 6-4 16,8-6-8-16,-4 6 0 0,0 0 9 0,0-6-9 15,0 6 0-15,0-6 0 0,0 9 0 0,4-3 0 16,-4 0 0-16,0-1 0 0,0-5 0 0,4 6 0 16,-4 0 0-16,-4 0 0 0,4 0 0 0,0 0 0 0,-3 0 0 15,-1 0 0-15,4-1 0 0,0 4 0 0,-3-3 0 0,3 0 0 16,0-6-12-16,-3 12 4 0,3-6 8 0,-4 0 0 16,4-1 0-16,0 4 0 0,-3 0 0 0,3 6 0 15,-4-9 0-15,5 5 0 0,-5 1 0 0,8-3 0 16,-8 3 0-16,4 0 0 0,-3-1 0 0,-4 1 0 15,3 0 0-15,-3 0 0 0,0 2 0 16,0 4 0-16,0-6 0 0,-3-1 0 0,3 4-16 0,-4-3-2 16,1 0 0-16,-4-1 0 0,3-5 6 0,-6 6 0 15,2-3 1-15,1 3 0 0,0-7 11 0,0 1 0 16,-3 6 0-16,3-6 0 0,0-6 0 0,-4 0 8 16,4 0-8-16,-4 0 0 0,4 0-11 0,0-6-6 15,0 0-2-15,-3 0 0 16,-1 6-23-16,0-6-5 0,4 1-1 0,-7-1-601 0</inkml:trace>
  <inkml:trace contextRef="#ctx0" brushRef="#br0" timeOffset="615.494">4791 3850 810 0,'0'0'17'0,"0"0"4"0,0 0 1 0,0 0 2 0,0 0-24 0,0 0 0 0,0 0 0 0,0 0 0 16,0 0 106-16,0 0 17 0,0 0 3 0,0 0 1 15,0 0-71-15,0 0-15 0,0 0-2 0,0 0-1 16,0 0-12-16,0 0-2 0,0 9-1 0,0 3 0 15,3-6-23-15,1 0 9 0,-1 6-9 0,1-1 0 16,-1-5 58-16,4 3 5 0,4 3 1 0,-4 0 0 16,0 5-52-16,0 1-12 0,-3 8 0 0,-1-14 0 15,4-6 0-15,-3 3 0 0,3-3 0 0,-4 11 0 16,-3-5 0-16,0 0 0 0,4 2 0 0,-4 4 0 0,3-6 0 16,-3 11 0-16,0 4 0 0,-3-4 0 15,3-5-19-15,0-9-6 0,0-9-2 0,0 0-469 16,0 12-93-16</inkml:trace>
  <inkml:trace contextRef="#ctx0" brushRef="#br0" timeOffset="1334.259">5546 4327 970 0,'0'0'27'0,"0"0"7"0,-4-6-34 0,4 6 0 0,-3-6 0 0,-1 6 0 16,4 0 80-16,-7-6 10 0,0 0 2 0,-7 6 0 0,7 0-17 15,-4 0-3-15,4 0-1 0,-3 0 0 0,-1 0-63 16,0 6-8-16,-3-6-9 0,4 6 9 0,-1 0 0 0,1-6 0 16,-1 12 0-16,-3-6 0 15,7 5 0-15,-4 4 0 0,1-3 0 0,-1-6 0 16,0 5 0-16,1 1 0 0,3 3 0 0,-4 2 0 0,4-11 0 0,4 12 0 15,-4 8 0-15,3-8 0 0,1-6 0 0,-1-6 0 16,0 0 0-16,-3 8 0 0,14-2 0 0,-3 6 0 16,-4-7 0-16,4 1 0 0,3 9 25 0,0-4 13 15,-4 16 2-15,4-10 1 0,4-5-25 0,-1-12-4 16,1 6-2-16,-4 2 0 0,7-2 2 0,-3-6 0 0,3 6 0 16,0-1 0-16,0-2-12 0,-7 3 0 0,7-18 0 15,-3-6 0-15,3 9 0 0,0-2 0 0,-3-7 0 16,3-12 0-16,0-5 34 0,3 2 2 0,-6 4 0 15,-4 2 0-15,0 4-25 0,0 5-11 16,0 3 10-16,0 3-10 0,-3-6 0 0,3 1 0 0,-4-13 0 0,1 4 0 16,-4-4 0-16,4 6 0 0,-4 4 0 0,-4-10 0 15,4 7-8-15,-4-4-2 0,1 9 0 16,-4 0 0 0,0 1-15-16,0-7-3 0,3 0-1 0,-3 10 0 15,0-10-2-15,0 12 0 0,0-6 0 0,0 4 0 16,-4 2-1-16,1 3-1 0,3 3 0 0,-4 3 0 15,4 0-25-15,-3 2-5 0,-5 7-1 0,5 6 0 0,-1 0 52 0,1 2 12 0,3-2 0 0,-4 5 0 16,-3-8 0-16,7 14 0 0,-4-5 0 0,1 2 0 16,3-8 0-16,0-6 0 0,7-12 0 0,0 0 0 15,-4 9 0-15,4-9 0 0,0 0 0 0,0 0 0 16,0 0-54-16,0 0-8 0,0 0-2 0</inkml:trace>
  <inkml:trace contextRef="#ctx0" brushRef="#br0" timeOffset="1974.69">5997 4291 836 0,'0'0'24'0,"-7"6"4"0,4 6-28 16,-1-6 0-16,1 6 0 0,-1 0 0 0,-3-4 108 0,0 4 16 0,3 6 4 0,-3-7 0 16,4 1-52-16,-1-3-9 0,1 3-3 0,-1 0 0 15,1-7 9-15,3 7 2 0,-4-6 0 0,4 0 0 16,0-6-40-16,0 6-8 0,0-6-2 0,0 0 0 15,4 3 1-15,-4-3 0 0,0 0 0 0,0 0 0 16,3 6-26-16,-3-6 8 0,0 0-8 0,4-3 0 16,3-3 0-16,-4 0 0 0,4 0 0 0,-3 0 0 15,-1 0 0-15,-3 0 0 0,8 6 0 0,-5-11 0 0,-3 5 0 16,0-6 0-16,0 9 0 0,0 3 0 16,-3-6-48-16,3 6-12 0,-4-6-3 0,0 0 0 15,-3 1 51-15,-3 5 12 0,3-6 0 0,0 6 0 16,-4 0 0-16,4 0 0 0,4 0 0 0,-8-6 0 0,0 0 0 0,4 6 0 15,-3 0 0-15,3 0 0 16,0 0 0-16,0 0 0 0,0 0 0 0,-1 6 0 16,5 0 0-16,-4 0 0 0,3-1 0 0,-3-5 0 0,4 6 0 0,-1 0 0 15,1-6 0-15,-1 9 0 0,1 3-10 0,-4 0 1 16,3-1 0-16,-3 1 0 0,3 0 9 0,-3 8-8 16,-7 4 8-16,7-6-8 0,4-10 16 0,-4 4 4 0,0 6 1 15,3-1 0-15,-3 10-13 0,4-9 0 0,-5 11 0 16,5-3 0-16,-1-2 0 0,1-4 0 0,3 4 0 15,0-6 0-15,3-7 0 0,1 4 0 0,-1-3 0 0,1 0 0 16,0-1 13-16,3-5 0 0,-7-6 0 16,0 0 0-16,14 0-2 0,0-961-1 0,7 1931 0 15,-7-973 0-15,4-3-10 0,3 0 8 16,0 1-8-16,0-7 8 16,-3 0-28-16,3 0-5 0,-10 3-2 0,3-2-497 0,0-1-100 0</inkml:trace>
  <inkml:trace contextRef="#ctx0" brushRef="#br0" timeOffset="2639.739">6283 4333 1036 0,'0'0'23'0,"0"0"5"0,-4 6 0 0,4-6 1 0,0 0-29 0,-3 8 0 0,-1-2 0 16,4 6 0-16,0-12 99 0,-7 6 13 15,7 6 4-15,0-1 0 0,0-5-28 0,0 3-4 16,0-9-2-16,-3 6 0 0,3 6-25 0,3-6-5 0,-3-1 0 0,0 1-1 16,0-6-20-16,0 6-4 0,0-6-1 0,0 0 0 15,7 6-36-15,-7-6-7 0,0 0-2 0,0 0 0 16,0 0 47-16,0 0 8 0,0 0 3 0,0 0 0 16,0 0-11-16,0 0-3 0,0 0 0 0,0 0 0 15,0 0-25-15,0 0 0 0,0 0 0 0,0 0 0 16,0 0 0-16,0 0 0 15,0 0 0-15,0 0 0 0,0 0 0 0,0-6 0 0,0 0 0 0,-7 0 0 16,7 6 0-16,-3-5 0 0,-1-1-12 0,1 0 12 16,3 6-12-16,-7 0 12 0,-4-6-12 0,4 6 12 15,4-6-15-15,-1 6 5 0,-3 0 1 0,0 3 0 0,-4 0 9 0,4 3-12 16,0 0 12-16,-3 0-12 0,3-1 12 0,0 1-13 16,-1 6 5-16,-6-6 8 15,7 6-10-15,0 2 10 0,0 4 0 0,0 3-9 16,0-10 9-16,0 1 0 0,0-12 0 0,-4-6-8 15,8 12 8-15,-4-6 0 0,3 6 0 0,1 6 0 16,3-6 0-16,-4 5 0 0,4-5 0 0,-3 3 0 0,3 3 0 0,3 0 0 16,1 5 0-16,-1-2 0 15,1 3 0-15,3-1 0 0,0 4 0 0,0 2 0 0,0-5 0 0,0 0 0 16,0-4 0-16,0 4 0 0,0 0 0 0,-3-7 8 16,3 4-8-16,0-3 0 0,3 0 0 0,-2-1 0 15,-5-11 0-15,8 12 0 16,-4-6-18-16,0-6-8 0,-7 0-2 0,0 0 0 0,0 0 3 0,10 0 0 15,4-6 0-15,-3-6-540 16,0 1-108-16</inkml:trace>
  <inkml:trace contextRef="#ctx0" brushRef="#br0" timeOffset="3199.45">6537 4568 867 0,'-4'-12'19'0,"4"12"4"0,-3 12 1 0,3-12 0 0,-4-12-24 0,4 12 0 0,-3 12 0 0,-4-6 0 0,7-6 84 0,0 0 11 15,-4-6 2-15,1-6 1 0,3 12-17 0,0 0-3 16,0 0-1-16,0 0 0 0,0 0-10 0,0 0-3 16,0 0 0-16,0 0 0 0,-4 12-36 0,4-12-7 15,0 0-1-15,0 6-1 0,4 5 2 0,-4 1 1 16,0 3 0-16,0-3 0 0,0-1 16 0,0 13 3 16,0 8 1-16,-4-5 0 0,4-10-42 15,-3 1-22-15,-1-6 2 0,4 2 1 0,0 4 43 0,4 0 8 16,-4-6 1-16,3-1 1 0,1 4-21 0,3-3-4 15,0-6-1-15,0-1 0 0,0 1 8 0,-4-6 0 16,8 12 1-16,3-12 0 0,-3 0 4 0,3 6 1 0,0-6 0 16,0 0 0-16,-3-6-6 0,-1 6 0 15,8-12-1-15,-11 6 0 0,7-5-6 0,-3-1-1 0,-1-3 0 0,4 4 0 16,-3-1-8-16,3 0 8 0,-3-9-8 0,-1 10 8 16,-3-7-8-16,7-6 0 0,-10 7 0 0,3 2 0 15,0-2 0-15,-3 2 10 0,3-3-2 0,-4 6-8 16,1-5 8-16,-1-1-8 0,-3 3 0 0,4 4 0 15,-4-7 0-15,-4 6 0 0,4-2-15 0,-3 2 5 16,-1-6-25-16,-3 6-5 16,4-5 0-16,-5 2-1 0,1-3-31 0,4 7-5 15,-4-4-2-15,-4 3 0 0,4 6-113 0,4-5-22 0,-1 5-5 16,1-6-1-16</inkml:trace>
  <inkml:trace contextRef="#ctx0" brushRef="#br0" timeOffset="3946.177">7066 4406 1105 0,'0'0'24'0,"0"0"4"0,0 0 2 0,-3 9 2 0,-4 3-32 0,3-1 0 0,4-5 0 16,-4 6 0-16,1 3 109 0,-1 2 15 0,1 1 4 0,-1 6 0 15,4-10-42-15,-3-2-8 0,-1 6-2 0,-3 5 0 16,4 10-19-16,3-1-4 0,-4 3-1 0,1 3 0 16,3 4-25-1,0-4-6-15,0-6-1 0,0 3 0 0,0 4 4 0,0-4 1 0,0 3 0 0,3-9 0 16,-3 10-25-16,-3-10 0 15,3 3 0-15,-4-5 0 0,4 2 0 0,4-5 0 0,-4-7 0 0,3 4 0 16,-3-9 0-16,4 5 0 0,-4-8 0 16,3 3 0-16,-3-6 0 0,0 6 0 0,0-12 0 0,0 0 0 15,0 0 56-15,0 0 7 0,0 0 1 0,0 0 0 16,0 0-64-16,0 0-15 0,0 0-1 0,7-6-1 16,-7 0 17-16,0-6 0 0,0 3 8 0,0-8-8 15,0-1 0-15,-7 0-18 0,7-2 2 0,-3-4 1 16,3-2 3-16,-4 2 1 0,1-5 0 0,-1 2 0 15,1 4 11-15,-4-9-13 16,3 2 5-16,-3-8 8 0,3 3-8 0,-3 2 8 0,4 10 0 0,-4-15 0 16,0-6 0-16,3-4 0 0,1 10 0 0,-1 6 0 15,1 3 0-15,3 11 0 0,3-3 0 0,1 10 0 0,-4-13 0 0,3 1 0 16,8 8 0-16,-4-3 0 16,0 1 0-16,4 2 0 0,-4-3 0 0,0 6 0 0,0 1-18 15,0-4-2-15,7 6-1 0,-11 0 0 0,4 3 21 0,0 6 0 16,4-5-9-16,0-1 9 0,-1 0 0 0,1 0-12 15,-1 6 12-15,1 6-10 0,0 0 10 0,-1-6-10 16,1 6 10-16,3-1-10 0,-7 7 10 0,0-6 0 16,4 9 0-16,-1-3 0 0,-3-1 0 0,0 13-8 0,4 2 8 15,-8-2 0-15,4-18 0 0,-3 0-10 0,-4 2 10 16,3 10 0-16,-3 0 0 0,-3-7 0 0,-1 4 0 0,1 9 0 16,-1-7 0-16,-3 1 0 0,0-3 0 15,0 2 0-15,0 1 0 0,0-3 0 0,0-4 8 16,-4 7-8-16,4-12 9 0,0-6-1 0,-3 6 0 0,3-6 0 15,-4 6 0-15,4-12 0 0,0-6 0 0,-4-6 0 16,4 1-21-16,-3-4-5 0,-1 4-1 0,4-1 0 16,0 3-16-1,0 3-3-15,0 1-1 0,3 5 0 16,-3-12-47-16,7 12-10 0,0 6-1 0,0 0-687 0</inkml:trace>
  <inkml:trace contextRef="#ctx0" brushRef="#br0" timeOffset="4545.199">7507 4591 1220 0,'0'-6'27'0,"0"1"5"0,0 5 2 0,0 0 0 0,0 0-34 0,0 0 0 0,0 0 0 0,0 0 0 16,4 5 93-16,-4 1 12 16,0 3 3-16,0 3 0 0,3-6-45 0,-3 0-9 0,4 0-2 0,-4-1 0 15,10-5-31-15,-10 0-6 0,0 0-2 0,4 6 0 16,3-6 15-16,0 0 2 0,-4-6 1 0,4 1 0 16,1-1-6-16,-1 0-1 15,0 0 0-15,-4-9 0 0,4 9-14 0,-3 0-10 16,3 1 12-16,-4-1-12 0,4 0 8 0,-7 6-8 0,4-12 0 0,-4 12 0 15,0 0 0-15,0 0 0 0,0 0 0 0,0 0 0 16,0-12-9-16,0 3-6 0,-4 4-1 0,1-1 0 16,3 0-1-16,-4 0-1 0,-3 0 0 0,7 6 0 15,0 0 2-15,-3-6 0 0,-4 0 0 0,0 0 0 16,7 6 7-16,-7 0 9 0,0-5-13 0,-1 5 5 16,1 0 8-16,-3-6-10 0,3 6 10 0,-7 6-10 15,3-6 10-15,4 0 0 0,-4 5-9 0,1-5 9 16,-1 6 0-16,-3-6 0 0,4 6 8 0,-1 0-8 0,0 6 8 15,1-3-8-15,3 14 0 0,-4-5 8 0,1-12-8 0,-1 5 0 16,4-5 0-16,0 15 8 0,0-9-8 0,0 5 8 16,0-2-8-16,0 9 8 0,7-1 4 0,0-2 0 15,-4-4 0-15,1 1 0 0,-1 0 12 0,4-7 4 16,0 10 0-16,4-9 0 0,-1-1-20 0,1-5-8 16,-1 6 8-16,4-3-8 0,-3 3 14 15,3-7-2-15,3 7-1 0,1-6 0 0,3 0-3 0,4-3-8 16,-8 0 12-16,5-3-4 0,2 0-8 0,1-3-14 15,-1 0 3-15,-2-3 1 16,2-6-42-16,1 6-9 0,-1-5-2 0,1 5 0 16,0-9-114-16,-1 3-23 0,19-11-5 0,-12 5-1 0</inkml:trace>
  <inkml:trace contextRef="#ctx0" brushRef="#br0" timeOffset="5077.333">7814 4580 1148 0,'0'-6'25'0,"0"6"6"0,0 0 1 0,0 0 0 0,-7 6-32 0,0 2 0 0,3 4 0 0,4 12 0 16,0-13 73-16,0 13 9 0,0 2 2 0,4 1 0 15,-1-4-17-15,1 7-3 0,-1-10-1 0,1 4 0 16,3-6-18-16,-3 2-3 0,-1-2-1 0,4-1 0 15,0 4-20-15,-3-3-4 0,3-7-1 0,-4 1 0 16,1-6-6-16,-1 6-2 0,-3-6 0 0,0-6 0 0,0 0 26 0,0 0 5 16,0 0 1-16,0 0 0 0,0 0-10 0,0 0-2 15,0 0 0-15,0-6 0 0,0 0-28 0,-3 0 0 16,-1-12 0-16,-3 7 0 0,4-7-10 0,-1-3 10 16,1 4-8-16,-4-4 8 15,0-2-21-15,3 11 1 0,1 0 0 0,-1-6 0 0,0-2 0 0,-3-4 0 16,4 4 0-16,-1 2 0 0,1 12 9 0,-1-5 3 15,1 5 0-15,3 6 0 0,0 0-4 0,0 0-1 16,0 0 0-16,0 0 0 0,0 0 1 0,0 0 1 16,0 0 0-16,0 0 0 0,0 0 11 0,0 0 0 15,0 0 8-15,0 0-8 0,0 0 16 0,0 0 0 16,0 0-1-16,0 0 0 0,0 0 14 0,3-9 3 16,8 3 1-16,-4-6 0 0,4 0-33 0,-4 1 0 0,7-1 0 15,0-3 0-15,0 3 0 0,-3 1 0 0,3 5 0 0,0-12 0 16,-7 6 10-16,7 4-10 0,-3 2 8 0,-1 0-8 15,1-6 0-15,-1 0 0 0,-3 6-12 0,4 6 12 16,-1-5-14-16,1 5 5 0,0-6 1 0,-1 3 0 16,1 3-40-1,3 0-8-15,-4 0-2 0,5 3 0 0,-1 3-35 16,0-1-7-16,0 1-2 0,4 0-372 0,-1 0-74 0</inkml:trace>
  <inkml:trace contextRef="#ctx0" brushRef="#br0" timeOffset="6707.263">10516 3909 1026 0,'-14'-9'28'0,"7"4"8"0,4 5-28 0,3 0-8 0,-7 0 0 0,0 0 0 16,3-6 0-16,-3 6 0 16,7 0 0-16,-7-6 8 0,7 6 27 0,0 0 5 15,0 0 2-15,0 0 0 0,0 0 10 0,0 0 1 0,0 0 1 0,0 0 0 16,0 0-28-16,0 0-6 0,0 0 0 0,0 12-1 15,0-7 11-15,0 4 2 0,3 3 1 0,1 0 0 16,-4 0-9-16,7-1-3 0,-3 4 0 0,-1 3 0 16,4 5-9-16,-3-5-3 0,3 8 0 0,0 4 0 15,-4 8 4-15,1-6 1 0,-1 9 0 16,1 3 0-16,-1-8 10 16,-3 2 3-16,0 0 0 0,-3 3 0 0,-4-2-15 0,3-4-4 0,-3 3 0 0,0 0 0 15,-3 3-8-15,3-2 10 0,-1-1-10 0,-2-3 10 16,3-3 3-16,3 4 1 0,1-13 0 0,3 10 0 15,-4-16-6-15,8 4 0 0,-1-4-8 0,1 1 12 16,-1-6-12-16,1-3 0 0,3 2 0 0,0-5 0 16,0 6 0-16,0-6 0 0,-3 0 0 0,3-6 0 15,0 6 0-15,-4-6 0 0,4 0-11 0,0 0 11 16,0 3-69-16,0 0-7 0,1-3 0 16</inkml:trace>
  <inkml:trace contextRef="#ctx0" brushRef="#br0" timeOffset="7066.865">10269 4471 1220 0,'0'0'27'0,"0"0"5"0,0 0 2 0,0 0 0 0,0 0-34 0,0-9 0 0,0 9 0 0,0 0 0 16,0 0 100-16,0 0 12 0,-3-12 4 0,3 12 0 15,0 0-58-15,7 0-11 0,3-6-3 0,-2 6 0 16,2 0-30-16,4-6-6 0,0 1-8 0,4 5 11 16,0-6 0-16,3 6 0 0,3-6 0 0,1 0 0 15,0 12-11-15,3-6 0 0,-3 0 0 0,3 6 0 16,-3-6 0-16,-1 6 0 0,5-6 0 0,-8 5 0 15,-4 1 0-15,1 0 0 0,-4 0 0 0,-3 0 0 16,3 0-12-16,-4 3-4 0,1-3 0 0,-7-1-1 16,3 7-39-16,0-6-8 0,0 6-2 0,0-3 0 15,0-3-38-15,-4 5-8 16,4-5-2-16,4 0 0 0</inkml:trace>
  <inkml:trace contextRef="#ctx0" brushRef="#br0" timeOffset="7549.979">9116 4500 712 0,'0'0'20'0,"0"0"5"0,-7 6-25 0,0-6 0 0,7 0 0 0,-7 12 0 16,-4-12 85-16,7 6 12 0,-3 8 3 0,7-14 0 15,-3-3-16-15,3 1-4 0,0 2 0 0,0 0 0 16,0 11-12-16,0-11-4 0,7 0 0 0,-4 0 0 16,5 0-24-16,-1 0-4 0,0 6-2 0,3-6 0 0,1 6 3 0,3-6 1 15,-3 0 0-15,3 0 0 0,0 6-25 0,0 0-5 16,0 0 0-16,0-6-8 0,-3 6 8 0,-1-6-8 15,1 0 0-15,-1 5 0 0,-3-5 0 16,1 0-20-16,-1-5 2 0,-7 5 1 16,7 0-63-16,-7 0-13 0,0 0-3 15,0 0-378-15,10 0-76 0</inkml:trace>
  <inkml:trace contextRef="#ctx0" brushRef="#br0" timeOffset="7867.2">8992 4797 586 0,'0'0'16'0,"0"0"4"0,0 6-20 0,-3 0 0 0,3 0 0 0,0-6 0 16,0 0 91-16,3 6 13 0,-3 0 4 0,0-6 0 16,4 5-20-16,-1 1-3 0,4 0-1 0,-3-3 0 15,-1 0-26-15,5-3-6 0,-1 3 0 0,0-3-1 16,3 6-12-16,1-6-3 0,-4-6 0 0,3 6 0 16,1 0-22-16,0 6-5 0,-1-6-1 0,1 0 0 15,3 0-96-15,-4 0-20 0,5-6-4 0,-5 12-1 16</inkml:trace>
  <inkml:trace contextRef="#ctx0" brushRef="#br0" timeOffset="8649.768">11000 4591 1004 0,'0'0'28'0,"0"0"7"0,0 0-35 0,0 0 0 0,0 0 0 0,-7 3 0 0,7-3 36 0,-4 6 1 15,4-6 0-15,-7 3 0 0,0 6-3 0,0-9-1 16,7 0 0-16,-7 0 0 0,7 0 11 0,-7 0 1 16,7 0 1-16,-7 0 0 0,0 0 3 0,7 0 1 15,0 0 0-15,-7 0 0 16,0 0-22-16,7 0-4 0,-8 0 0 0,1 0-1 16,7 0 2-16,-10 0 1 0,10 0 0 0,-7 6 0 0,0 0-12 0,0 0-2 15,3-6-1-15,-3 11 0 0,4-2 1 0,-1 6 0 16,4-6 0-16,-4 2 0 0,1 1-12 0,3 6 0 15,0-6 0-15,0 2-11 0,3 4 11 0,-3-6 0 16,4-1 8-16,0 4-8 0,-1-3 8 0,1 0-8 16,6-6 8-16,-6 5-8 0,3-2 11 0,-4-3-3 0,4 0 0 15,4 0 0-15,-8-6 5 0,5 0 1 0,-1 0 0 0,0 0 0 16,0 0 0-16,0-6 0 0,0-6 0 16,0 3 0-16,0-2-5 0,0-1-1 0,0-6 0 0,-3 3 0 15,3-2-8-15,-4 5 10 0,1-6-10 0,-1-2 10 16,1 8-10-16,-4 0 0 0,3 1 0 0,1-4 0 15,-4 6 0-15,0 0 0 0,0-3 0 0,0 7 8 16,0 5-8-16,0 0 0 0,0 0-10 0,0 0 10 16,0 5 0-16,-4 7 0 0,4 0 0 15,-3 3 0-15,-1 8 0 0,4-5-19 0,-3 2 3 0,-1 4 0 16,1-4 27-16,-1 10 5 0,4-7 2 0,-3 4 0 16,3-10-18-16,0 7 8 0,0-3-8 0,0 2 0 15,0-11 11-15,3 0-11 0,1 2 10 0,-1-2-10 16,4-6 0-16,-3 0 0 0,3 0 0 0,0 0 0 15,0-6 0-15,0 0 0 0,4 0-13 0,-1 0-592 16,4-6-119-16</inkml:trace>
  <inkml:trace contextRef="#ctx0" brushRef="#br0" timeOffset="9052.352">11190 3974 918 0,'0'0'20'0,"0"0"4"0,0 0 0 0,0 0 3 0,0 0-27 0,-3 9 0 0,3 3 0 0,-4-1 0 16,4-11 72-16,-3 6 10 0,-1 6 2 0,4-6 0 16,0 3 9-16,-4 8 3 0,1-5 0 0,-1 0 0 15,4 8-52-15,0 4-9 0,0 5-3 0,0 10 0 16,4-7 20-16,-1 9 3 0,-3 3 1 0,0-6 0 16,8-2-23-16,-5-4-4 0,-3 3-1 0,4 3 0 15,3-2-6-15,0-4-2 0,0 9 0 0,-4 9 0 0,4-6-12 16,0 0-8-16,0 0 8 0,1-2-8 0,-1-4 0 15,-4-9 8-15,1 4-8 0,-1-4 0 16,1-17 0-16,-1 8 9 0,4-2-9 0,-3-6 0 0,-1-1 0 0,1-8-20 16,-4-3 2-16,0 0-590 15,3 0-119-15</inkml:trace>
  <inkml:trace contextRef="#ctx0" brushRef="#br0" timeOffset="9534.808">11501 4533 928 0,'0'0'20'0,"0"0"5"0,0 0 1 0,0 0 0 0,0 0-26 0,0 0 0 0,0 0 0 0,0 0 0 16,-4 5 105-16,1 7 16 0,-5-6 3 0,1 6 1 15,-3-6-53-15,3 0-10 0,-4 2-2 0,-3 4-1 16,3 0-47-16,-3 0-12 0,0-6 0 0,-3-1 0 16,2 1 9-16,-2 3 0 0,3 3 0 0,-4 0 0 15,8-6 7-15,-5 5 2 0,1-5 0 0,4 6 0 16,-1 0 9-16,1 2 1 0,3-8 1 0,-1 6 0 16,1-6-17-16,0 6-3 0,4-6-1 0,3-6 0 15,-4 2 1-15,1 4 0 0,-1 6 0 0,4-12 0 16,0 0-1-16,0 0 0 0,0 12 0 0,-3-6 0 15,3-6 0-15,0 0 0 0,3 6 0 0,-3-6 0 0,0 0 20 16,0 0 3-16,4 11 1 0,-1 1 0 16,4-6-20-16,0 3-3 0,0-3-1 0,1 0 0 0,2-1-8 0,-3 1 0 15,4 0 0-15,-4 6 0 0,3-12 0 0,-3 6 0 16,4 0 0-16,-4 3 0 0,7-4 0 0,-7 1 0 16,4 6 0-16,-4-6 0 0,3 0 0 0,-3 0 0 15,1 3 0-15,2 2 0 0,-3 1 0 0,0 0-11 16,0 0 3-16,-3 2 0 15,-1-2-46-15,1 6-9 0,-1-7-1 16,4 4-1-16,1-3-42 0,-5 6-8 0,4-7-1 0,-3-5-564 0</inkml:trace>
  <inkml:trace contextRef="#ctx0" brushRef="#br0" timeOffset="10054.282">11582 4859 961 0,'0'0'20'0,"0"0"5"0,0 6 1 0,0-6 2 0,0 0-28 0,-4 6 0 0,4-6 0 0,0 0 0 16,0 0 105-16,0 0 15 0,-3 5 4 0,3-5 0 15,0 6-46-15,0-6-9 0,0 0-1 0,0 0-1 0,3 12-21 16,-3-12-4-16,7 0-1 0,-3 6 0 0,3-6-18 0,3 0-4 15,-3 3-1-15,4-3 0 0,3-3-10 0,0 3-8 16,0 0 12-16,4-6-12 0,-4-6 11 0,0 6-11 16,0 1 10-16,0-1-10 0,1 0 8 0,-1-3-8 15,-4-3 0-15,1 6 0 0,-1-5 0 0,-3 5 0 16,-3 0 0-16,0 0 0 0,-1-6-20 0,1 6 2 16,-4 3 1-16,3-2 0 15,-3-1-11-15,0 0-3 0,0-6 0 0,-3 0 0 16,-1 6-1-16,1-2-1 0,-5-4 0 0,5 6 0 0,-4 0 21 0,0 0 4 15,0-6 8-15,0 12-13 0,0-5 13 0,-4-1 12 16,1 6-3-16,-1 0 0 0,0 6 9 0,-3-1 2 16,4 1 0-16,-4 12 0 0,-1-6 9 0,5 8 3 15,-4 4 0-15,3-7 0 0,1 4-12 0,-1 3-1 0,0-1-1 16,1 3 0-16,6-2 2 0,-3 2 1 0,4-2 0 0,-4 0 0 16,7-4 3-16,-4-2 0 0,4 2 0 0,0-2 0 15,4 5-12-15,-1-8-3 0,4 3 0 0,0-6 0 16,7 5-1-16,0-5 0 0,1-3 0 0,2 3 0 15,4-1-8-15,-3-5 12 0,3-6-12 0,0 0 12 16,4 0-12-16,-4 0-17 0,0 0 4 0,1-6 1 16,-1-5-134-16,0 5-26 15,0-3-6-15,-3 3-1 0</inkml:trace>
  <inkml:trace contextRef="#ctx0" brushRef="#br0" timeOffset="10759.913">13109 4662 1148 0,'0'0'25'0,"-3"12"6"0,3-12 1 0,0 6 0 0,0 5-32 0,0 1 0 0,3 3 0 0,-3 2 0 16,0-11 22-16,0 6-2 0,4-6 0 0,-1 6 0 16,-3-12 36-16,0 0 6 0,0 0 2 0,0 0 0 15,0 0-16-15,0 0-4 0,7 0 0 0,-7 0 0 16,4 0-19-16,-4-6-4 0,0 6-1 0,3-6 0 0,-3 0 9 0,4-6 2 15,-4 6 0-15,0-5 0 0,-4 5-31 0,4-3 0 16,-3-3 0-16,-4 6 0 16,3 0-16-16,-3 1-8 0,0-7-3 0,0 9 0 0,0-3 15 0,-4 3 4 15,1-3 0-15,-1 3 0 0,1 3-4 0,-1 0 0 16,1 0 0-16,-5 0 0 0,8 3 12 0,-7 3-8 16,4 0 8-16,-4-3-8 0,3 6 8 0,0-3 0 15,4 5-9-15,0-5 9 0,0 9 0 0,-3 0-11 16,3-1 11-16,-4 4-8 0,4 0 8 15,0-4 0-15,0 10 0 0,0-7 0 0,0 10 0 0,0-10 0 16,0 10 0-16,0-4 0 0,3-5 0 0,1 0 0 16,-1 8 0-16,0-8 0 0,1-1 10 0,3 4-2 15,0-3-8-15,3-7 12 0,1 4 0 0,3-3-1 0,0 0 0 16,7-1 0-16,-3 1 5 0,3-6 0 16,4 0 1-16,3 0 0 0,0-3 4 0,4 0 1 0,-1 0 0 0,5-3 0 15,-5 6-22-15,4-12 0 0,-3 3 0 0,3 0 0 31,-3 0-100-31,0 0-22 0,-4 0-4 0</inkml:trace>
  <inkml:trace contextRef="#ctx0" brushRef="#br0" timeOffset="11279.194">13328 4850 1026 0,'0'0'28'0,"0"0"8"0,-11 0-28 0,8 0-8 0,3 0 0 0,-7 3 0 0,7-3 52 0,-7 6 10 16,0 0 2-16,3-6 0 0,-3 6 0 0,0-6 0 16,0 5 0-16,3 1 0 0,-3-6-26 0,0 12-5 15,0-6-1-15,0 0 0 0,0 0-19 0,0 3-4 16,4 2-1-16,-4 7 0 0,-1-6-8 0,5-3 8 15,3 8-8-15,-4-5 8 0,1 0-8 0,3 2 0 16,-4 10 0-16,4-12 0 0,4-1 18 0,-1 7 2 16,1-3 0-16,-1-3 0 0,5-1 9 0,-1 1 3 0,0-3 0 15,3-3 0-15,-3-3-16 0,4 0-4 0,3-3 0 16,-3 0 0-16,3-6-1 0,-4 0-1 0,1-3 0 16,3 3 0-16,-3-11-1 0,3 11 0 0,-4-9 0 15,-3 6 0-15,4-6-9 0,-4 10 0 16,0-7 9-16,-4 0-9 0,1 0 0 0,0 3 0 0,-4-2 0 15,3 5 0-15,-3-6 0 0,-3 6 0 0,3 0 0 16,0 6-12-16,0 0 12 0,0 0-13 0,-8 0 5 0,8 0 8 16,-10 0-17-16,3 6 4 0,0 0 1 0,-4 6 0 15,4 5 12-15,0-2-12 0,0 9 12 0,-4-1-12 16,4 4 12-16,4 2 0 0,-4-2 12 0,3 2-12 16,1-11 13-16,3 2-4 0,0-2-1 0,0 2 0 15,3-2 0-15,1-6-8 0,-1 5 12 0,4-11-4 16,0 0 1-16,1-6 0 0,2 3 0 0,4-6 0 15,0 3-26-15,4-12-6 0,0 1-1 0,-1-7-804 16</inkml:trace>
  <inkml:trace contextRef="#ctx0" brushRef="#br0" timeOffset="11812.618">13642 5018 1220 0,'0'0'34'0,"0"5"9"0,3 4-35 0,-3 3-8 16,0-6 0-16,0 6 0 0,0-1 94 0,0 4 17 0,0 3 3 0,0-1 1 15,-3 1-34-15,3-3-6 0,0 8-2 0,-4-5 0 16,1-3-20-16,-1 2-4 0,4-5-1 0,-3 0 0 15,3-6-32-15,0 8-6 0,0-8-2 0,0 6 0 16,0-6-8-16,0-6 8 0,0 0-8 0,0 0 8 16,0 6 0-16,0 0 0 0,3 0 0 0,-3-6 0 15,0 0-8-15,0 5 0 0,0 1 0 0,0-6 0 16,0 0 0-16,0 0 0 0,0 0 0 0,0 0 0 16,0 0 0-16,0 0 0 0,0 0 0 0,0 0 0 15,0 0 10-15,0 0 0 0,4 0 0 0,-4 0 0 16,3-6-10-16,1-5 0 0,-1 5 0 0,1-6 8 15,-4 6-8-15,0-3 0 0,3 3 0 0,-3-11 0 16,4-1 0-16,-4-5 12 0,0 8-2 0,4-9 0 16,-4 4-10-16,0 2 0 0,0-5 0 0,0 2-11 15,0 3 11-15,0-5-10 0,-4 11 10 0,4-3-10 16,0-2 10-16,-4 5 0 0,1-8 0 0,-1 8 0 0,1 0 0 0,3 6 0 16,0 6 8-16,0 0-8 0,0 0 0 15,0 0 0-15,0 0 0 0,3-6 0 0,1 0-10 16,3 0-3-16,-3 6-1 0,6 0 0 0,1 6-5 0,-1-6-1 15,4 6 0-15,4 0 0 16,0-6-20-16,-4 6-5 0,3-6-1 0,-2 6 0 16,2 0-14-16,1 0-4 0,-1 0 0 0,5-4 0 15,-1 4-41-15,0-6-9 0,0 6-2 0,0-6-492 0</inkml:trace>
  <inkml:trace contextRef="#ctx0" brushRef="#br0" timeOffset="12295.23">14026 5038 1213 0,'0'0'26'0,"0"0"6"0,-7 12 0 0,4-6 4 0,3-6-36 0,-4 6 0 0,1 5 0 0,3-11 0 16,0 0 60-16,0 6 4 0,0-6 2 0,0 6 0 15,0-6 23-15,7 3 5 0,-7-3 1 0,0 0 0 0,14 3-59 0,0-3-12 16,-3 0-3-16,-1 0 0 0,4 0-4 0,0 0-1 16,1-3 0-16,-5 0 0 0,4-3-16 0,-3 0 0 15,3 1 0-15,-3-1 0 0,-1 0 8 0,1 0-8 16,-1 0 9-16,-3 0-9 0,0 0 0 0,0-3 0 16,1 4 0-16,-5-1-10 0,4 0-11 15,-3-6-3-15,-1 6 0 0,-3 0 0 16,0-2 10-16,0 2 2 0,-3 0 0 0,-1 0 0 15,1-6-16-15,-4 6-4 0,3 0 0 0,-3 6 0 0,-4-6 32 0,4 1 0 16,-3 5 0-16,-1 0 0 0,-3 0 20 0,0 5 9 16,0 1 3-16,-4 6 0 0,1 0-32 0,-1 0 0 15,0 8 0-15,4-2 0 0,0-1 0 0,-4 10-16 16,4-4 3-16,4 1 1 0,-4 2 26 0,3-2 6 16,0 2 0-16,4-2 1 0,4-6-4 0,-1 2-1 0,4-2 0 0,0-6 0 15,4-1 3-15,-1-2 0 0,4 3 0 16,4-6 0-16,3 11 8 0,0-11 1 0,4 0 1 15,3-3 0-15,0 3-20 0,4-3-9 0,0 0 8 16,-1-3-8 0,1 0-26-16,0-3-10 0,-1 0-3 0,1-3-551 0,0 3-110 0</inkml:trace>
  <inkml:trace contextRef="#ctx0" brushRef="#br0" timeOffset="13092.059">15744 4982 759 0,'-21'0'16'0,"14"6"4"0,-3 0 1 0,-1 0 1 0,-3-6-22 0,3 0 0 0,1 6 0 0,-4-6 0 15,3 0 77-15,1 0 11 0,-5 0 3 0,1 0 0 16,7 0-2-16,-3 0 0 0,-1 0 0 0,1 6 0 16,2-6-36-16,-2 6-7 0,-1-1-2 0,1-2 0 0,3 3-27 15,-4 0-5-15,4 6-2 0,-4-6 0 16,1 0 2-16,3 0 0 0,0 11 0 0,0-8 0 16,0 3 23-16,0 0 5 0,-1 5 0 0,5-5 1 0,-1 0-32 0,-3 2-9 15,7-2 0-15,-3 0 0 16,6 0 14-16,-3-6-2 0,4 8 0 0,-1-2 0 15,1-6 16-15,3 0 4 0,0-6 0 0,0 6 0 0,4-6-4 0,3 6 0 16,0-6 0-16,4 0 0 0,-1 0-16 0,1-6-4 16,0 0-8-16,3 0 12 0,-4-6 0 0,1 0 0 15,-4-2 0-15,0 2 0 0,-3 0-3 0,-1-5-1 16,1-1 0-16,-8 3 0 0,4-2-8 0,-3 5 10 16,-4-6-10-16,0 3 10 0,-4 4-10 0,1-1-17 0,-1 0 4 0,-3-3 1 15,-3 4-6-15,3-1-1 0,-4 6 0 16,4-6 0-16,-3 1 7 0,-5 2 0 0,5 3 1 15,-4 0 0 1,3 0-16-16,1-6-3 0,-5 12-1 0,1 0 0 0,0 0 10 0,4 0 1 0,-1 12 1 0,0-6 0 16,1 0 19-16,3 0-12 0,-4 6 12 0,4 8-10 15,0-8 10-15,0 5-13 0,4 4 5 0,-1-3 8 16,4-7-38 0,0 10 0-16,0-3 0 0,4 5-471 0,3-8-95 0</inkml:trace>
  <inkml:trace contextRef="#ctx0" brushRef="#br0" timeOffset="13630.376">16475 4333 982 0,'0'-12'21'0,"0"0"5"0,-4 6 1 0,1-8 1 0,-1 2-28 0,-6-6 0 0,2 0 0 0,-6-2 0 16,4 2 91-16,-4-5 12 15,-4 5 2-15,0 3 1 0,-3 4-66 0,0-1-12 16,3 0-4-16,-3 0 0 0,4 6 7 0,-5-2 1 15,5 2 0-15,-1 0 0 0,1 0-32 0,6 0 0 0,-3 6 0 0,0-6 0 16,0 6 8-16,3 0 1 16,0 6 1-16,1 0 0 0,-1 0-10 0,1 0 8 0,-1 0-8 0,1 2 8 15,-1 10 3-15,0-6 0 0,1 6 0 0,-1-1 0 16,4 4-2-16,-3 8 0 0,-1-2 0 0,0-4 0 16,1 7 19-16,3-4 3 0,-4 3 1 0,8 4 0 15,-4-10-20-15,3 10-3 0,1-10-1 0,3 9 0 16,0 4 5-16,0 8 1 0,3 6 0 0,-3-3 0 15,11 3-3-15,-4 0-1 0,0-6 0 0,0 6 0 16,3-9 18-16,1-9 3 0,-4 10 1 0,4-4 0 16,-4 0-32-16,0 0 0 0,0 3 0 0,-4-11 0 15,1 2 12-15,-1-8-3 0,1 8-1 0,-1-6 0 16,-3-2-8-16,4 5 0 0,-8-11 0 0,4 2 0 16,0-2-24-16,0-6-8 15,0-3 0-15,0 2-1 0,0-11-6 0,0 0-1 0,0 0 0 0,0 0 0 16,0 0-44-16,0 0-8 0,0 0-3 0,0-11-607 15</inkml:trace>
  <inkml:trace contextRef="#ctx0" brushRef="#br0" timeOffset="13962.702">15709 4765 1306 0,'0'0'28'0,"0"0"7"0,0 0 1 0,0 0 1 0,0 0-29 0,0 0-8 0,0 0 0 0,4 6 0 16,3 0 66-16,-4-6 12 0,-3 0 2 0,7 0 1 16,7 0 4-16,-3 0 1 15,0 0 0-15,3 0 0 0,3 2-37 0,-2 1-7 0,2 0-2 0,4-3 0 16,0 3-18-16,4 0-4 0,-4-3-1 0,4 6 0 15,-4-6-17-15,4 6 0 0,0-6 0 0,-1 0 0 16,-3 0 0-16,4 0 0 0,-4 0 0 0,0 0 0 16,-3 0-21-16,3 6-2 0,-3-6 0 0,0 0 0 15,-1 6-35-15,-3 0-7 0,4-6-2 16,0 6 0-16,-4-6-29 0,3 5-7 0,-3 1-1 0,1 0-584 16</inkml:trace>
  <inkml:trace contextRef="#ctx0" brushRef="#br0" timeOffset="19184.127">4604 6285 1051 0,'0'0'21'0,"0"0"7"0,0 0-28 0,0 0 0 0,-4 6 0 0,1-1 0 16,-1 7 66-16,4 0 7 0,-3-6 2 0,3 9 0 15,-4 2-60-15,4-5-15 0,0 0 0 0,0 2 0 16,4 4 46-16,-4 0 6 0,3-1 2 0,1 4 0 16,-1 8-35-16,1-11-7 0,-1-3-2 0,1 8 0 15,-1 1 22-15,4 8 4 0,0-3 0 0,-3 4 1 0,7 2-22 0,-4-3-5 16,0-11-1-16,-4 8 0 0,4-5 7 0,-7 8 2 15,4 3 0-15,-1-8 0 0,4 2-18 0,-3-2 0 16,-1 2 0-16,1-5 0 0,-4 2 0 0,0-2 0 16,0-1 0-16,-4 10 0 0,1-1 0 0,-1-3 0 15,1-5 0-15,-1-4 0 0,1-2 0 0,-1 0 0 16,-3-4 0-16,0 4 0 0,4-6 29 0,-4-6 3 16,-4 2 0-16,4 1 0 0,0 0-23 0,3-3-9 15,-3 0 8-15,7-6-8 0,-7 0 28 0,0 0 0 0,7 0 0 0,-10-6 0 16,3-3-28-16,-4 0 0 0,4 9 0 15,0-6 0 1,0-2-28-16,0-10-12 0,0-3-1 0,-7-2-1 16,-1-1 1-16,1-5 0 0,0-3 0 0,0-1 0 15,-4-8-95-15,4 9-18 0,7 2-4 0,-7-2-1 0</inkml:trace>
  <inkml:trace contextRef="#ctx0" brushRef="#br0" timeOffset="19618.288">4477 6343 1033 0,'0'0'22'0,"0"0"5"0,0 0 1 0,0 0 2 0,0 0-30 0,0 0 0 15,0 0 0-15,0 0 0 16,-7-2 86-16,7 2 11 0,-7 0 3 0,7 0 0 0,0 0-57 0,0 0-11 16,0 0-3-16,0 0 0 0,0 0 28 0,-4-6 6 15,4 6 1-15,0-6 0 0,0 6-52 0,0 0-12 16,0 0 0-16,7-3 0 0,-3-3 0 0,3 0 0 15,3 0 0-15,-3 6 0 0,4 0 0 0,0 0 0 0,-1 0 0 0,-3 0 0 16,4 0 0-16,-4 6 0 0,3-6-9 0,5 0 9 16,-5 0 0-16,1 0 0 0,-1 6 0 0,1-6 0 15,-1 0 0-15,8 0 0 0,0 0 0 0,-8 0 0 16,4 0 0-16,1 0 0 0,-1 0 0 0,0 0 0 16,0 0 0-16,0 0 0 0,4 0 0 0,-4 0 0 15,-4-6 0-15,1 6-12 0,3-6 3 0,0 0-495 16,-3 0-100-16</inkml:trace>
  <inkml:trace contextRef="#ctx0" brushRef="#br0" timeOffset="19889.682">5080 6155 1264 0,'-4'12'26'0,"4"-6"7"16,0 0-33-16,0 0 0 0,0 5 0 0,4-5 0 16,-4 6 51-16,0-3 3 0,-4 3 1 0,4-1 0 0,0 7-22 0,0-9-4 15,0 9-1-15,4-7 0 0,0 7-13 0,-1-6-3 0,-3 8-1 16,4-2 0-1,-1-6-54-15,-3 8-10 0,0-2-3 0</inkml:trace>
  <inkml:trace contextRef="#ctx0" brushRef="#br0" timeOffset="20577.123">5616 6864 1306 0,'0'0'28'0,"0"0"7"0,0 0 1 0,0 0 1 0,0 0-29 0,0 0-8 15,0 0 0-15,0 0 0 0,0 0 73 0,0 0 14 16,0 0 2-16,0 0 1 0,0 0-54 0,0 0-12 15,0 0-1-15,7 6-1 0,-3 0-3 0,3-1-1 16,3 1 0-16,-2-3 0 0,-1 3-18 0,0-3-17 0,-4-3 3 16,8 0 1-16,-4 3 47 0,0-3 10 0,3 0 1 0,-3-3 1 15,4 0-26-15,-4 0-4 0,0-3-2 0,-3 6 0 16,3-6-14-16,-7 1 9 0,3-1-9 0,-3 0 8 16,7 0-8-16,-7-6 0 0,4 6 0 0,-4 0 0 15,0 3 0-15,0 3 0 0,0 0 0 0,-4-8 0 16,4-1 0-16,0-3 0 0,-3 6 0 0,-1 0 0 15,4 0 0-15,-3 1 0 0,-4 2-12 0,3-6 12 32,4 9-28-32,-7-6 1 0,0-3 1 0,4 9 0 0,3 0 11 0,-11-6 3 0,4 6 0 0,-4 0 0 15,4 6-2-15,4 3 0 0,-4 3 0 0,3-4 0 16,1 7 4-16,-1-3 1 0,1 3 0 0,-4-4 0 16,3 7 9-16,0 0-8 0,-3-1 8 0,4-2-8 15,3 3 8-15,-4-1 0 0,4 7 8 0,0-4-8 16,0-2 16-16,0 0-2 0,0 2 0 0,0-8 0 15,4 6 6-15,-1-7 0 0,-3 4 1 0,7 3 0 0,-3-12-8 16,3 0-1-16,-3 5-1 0,3-5 0 0,-7-6 8 0,7 3 1 16,3 3 1-16,-3-6 0 0,4-9-21 0,3 6 0 15,-3-6-10-15,6 4 10 16,1-7-120-16,3-6-18 0,-3 3-3 0</inkml:trace>
  <inkml:trace contextRef="#ctx0" brushRef="#br0" timeOffset="21163.453">6184 6729 1242 0,'0'0'27'0,"0"0"5"0,-3 5 2 0,3-5 2 0,0 6-36 0,-4 0 0 0,1 6 0 0,-4-9 0 16,7-3 79-16,-4 6 9 0,4 8 1 0,-7-5 1 16,0 3-33-16,0 0-6 0,0-3-2 0,0-1 0 15,0-2-25-15,3 3-4 0,-3 3-2 0,-3-12 0 16,2 12-5-16,5-6-1 0,-4-1 0 0,0 1 0 16,7-6-4-16,-4 0 0 0,-3 6-8 0,7-6 12 15,0 0-2-15,-3 3-1 0,3-3 0 0,-7 6 0 16,7-6-9-16,-4 6 0 0,4-6 9 0,-3 12-9 15,3-12 0-15,0 0 0 0,0 6 0 0,0-6 0 0,0 0 0 16,0 5 0-16,0 1 0 0,3 0 0 16,1 3 0-16,-1-6 9 0,-3-3-9 0,4 9 0 15,3-6 14-15,0 6-4 0,0-9-1 0,0 5 0 0,0 1-9 16,0-6 0-16,-7 0 9 0,7 6-9 0,0-6 0 0,4 6 8 16,-4 0-8-16,0 0 0 0,3-6 0 0,-2 3 0 15,-5 3 0-15,-3-1 0 0,7 1 0 0,-3 0 0 16,-4-6 0-16,3 6 0 0,1 0 0 0,-1 6 0 15,1-6 0-15,-1 2 0 0,1-2 0 0,-4 0 8 16,3 6-8-16,-3 0 0 0,7 0 0 0,-3-1 0 16,-4 4 0-16,0-3 0 0,3-1 0 0,-3-5-8 15,0 0 0-15,0-6 0 0,0 6 17 0,0-6 4 16,0 0 1-16,-3 9 0 0,-1 0-14 0,-3-6 9 0,7-3-9 16,-7 0 8-16,0 0-8 0,-3-3 0 0,3 3 0 15,0 0-11-15,-4-6 1 0,-3 6 0 0,3 6 0 16,1-6 0-16,-1 0-2 0,4 0 0 15,-4-3 0-15,1 0 0 16,3-3-22-16,-4-6-5 0,4 6-1 0,-3 0 0 16,6-5-126-16,0-10-26 0</inkml:trace>
  <inkml:trace contextRef="#ctx0" brushRef="#br0" timeOffset="21935.55">6459 6981 1314 0,'-7'0'37'0,"7"0"8"16,0 0-36-16,0 0-9 0,0 0 0 0,0 0 0 0,0 0 53 0,0 6 9 0,-3 6 2 16,-1 0 0-1,4 0 31-15,-3-4 6 0,-1 4 2 0,4 0 0 16,0 6-63-16,0-1-12 0,4 10-2 0,-1-7-1 16,-3 4 14-16,4-1 2 0,-1 4 1 0,-3-4 0 15,7 4-15-15,-3-4-3 0,-1 1-1 0,1-1 0 0,-1 4-23 0,-3-1 0 0,0-2 0 16,0-1 0-16,0 1 33 0,0 2 6 0,0-8 1 0,-3-1 0 15,3 4-13-15,-4-9-3 0,4 0 0 0,-3-7 0 16,-1 4 32-16,1-6 7 0,3-3 1 0,0 0 0 16,0 0-52-16,0 0-12 0,0 0 0 0,0 0 0 15,0 0 0-15,0 0 0 0,0 0 0 0,-7-3 0 16,0 0 0-16,3-3 0 0,1-5 0 0,-4-1 0 16,3 0 0-16,1-3 0 0,3 4 0 0,-4-1 0 15,4 0 0-15,0-8 0 0,-3 8 0 0,-1 0 0 16,4-6 0-16,0 1 0 0,0-1 0 0,0-2 0 15,0-4 0-15,-4 3 0 0,1-2 0 0,-1-9 0 16,4 2 0-16,4 4 0 0,-4-4 0 0,0 1 0 16,3 3-48-16,1-10-13 0,-4 16-3 0,4-10 0 15,3 7 52-15,-4 2 12 0,4 4 0 0,0-7 0 16,4 3-12-16,-1 10 1 0,1-13 0 0,0 9 0 16,-4 4-4-16,3-1-1 0,1-3 0 0,3 6 0 0,-4 4 2 0,-3-1 0 15,4-3 0-15,0 3 0 0,-1 6-6 0,4 0 0 16,0 0-1-16,-3-6 0 0,0 12 4 0,-1-6 1 15,-3 6 0-15,7 0 0 0,-7 0 6 0,-3 2 2 16,3-2 0-16,-3 6 0 0,-1-6 8 0,1 6-8 16,-1-1 8-16,1 4-8 0,-4-3 8 0,0 6 0 0,-4-13 0 15,1 7 0-15,-1-3 0 0,1 6 0 0,3-6 0 0,-7 2 8 16,3-5-8-16,0 6 9 0,-3-3-9 0,-3 0 10 16,3-4-2-16,-4 4 0 0,1-3 0 0,-1 0 0 15,0 6 1-15,1-6 0 0,-1 0 0 16,1-6 0-16,-1 2-9 0,0-2 0 0,8-2 9 15,-8 2-9-15,1-6 0 0,3 6 0 16,0-6 0-16,0-6 0 16,3 6-36-16,1-6-9 0,-1 4-2 0,4-4 0 15,0 0-181-15,0 0-37 0,7-14-7 0,4 8-2 0</inkml:trace>
  <inkml:trace contextRef="#ctx0" brushRef="#br0" timeOffset="22489.802">6932 6961 1036 0,'0'0'23'0,"0"0"5"0,0 0 0 0,4 3 1 0,-4-3-29 0,0 0 0 15,7 0 0-15,-7 0 0 0,0 0 108 0,3 3 16 16,-3-3 4-16,7 9 0 0,-7-9-52 0,4 0-9 15,-1 11-3-15,1-5 0 0,-1 0 0 0,1 6 0 16,-1-9 0-16,1 3 0 0,-4-6-51 0,0 5-13 16,3 7 0-16,1-6 0 0,-4-6 0 0,7 0 0 0,-7 0 0 15,4 6 0-15,3-6 30 0,-7 0 3 16,7 0 1-16,-4 0 0 0,4-6-15 0,4 6-3 16,-8-6-1-16,1-6 0 0,3 7-4 0,-4-4-1 0,5-3 0 15,-1 6 0-15,-7-6-10 0,3 12 0 0,-3 0 0 0,4-5 0 16,-1-16-10-16,1 9-4 0,-1 0-1 0,-3 7 0 31,7-13-16-31,-7 9-3 0,4 0-1 0,-4 0 0 16,0 4-9-16,-4-7-1 0,4 6-1 0,-3-6 0 15,-1 3 1-15,1 1 0 0,-1 2 0 0,-3-3 0 16,0-3-1-16,0 6 0 0,0 0 0 0,-4 6 0 0,8-9 37 0,-11 7 9 0,7-1 0 16,-4 6 0-16,1-3 0 0,-1 5 0 0,4 7 0 0,-4 0 0 15,1-6 0-15,3 6 0 0,7-7 0 0,0 7 0 16,-7 9 49-16,3-4 12 0,-3-5 3 0,4 9 0 15,-1-4-52-15,0 4-12 0,1 8 0 0,3-11 0 16,0 6 30-16,0-4 3 0,0 10 1 0,3-13 0 16,1 4-10-16,0-4-3 0,-1-5 0 0,1 9 0 0,-4-10-9 15,3 1-3-15,1 0 0 0,3-3 0 0,0-3 22 16,0 0 4-16,3 5 1 0,1-5 0 0,0-6-28 16,3 6-8-16,0-6 0 0,3-6 0 15,-6 6-21-15,7-6-11 0,-4 0-3 0,3 1-565 16,-3-7-112-16</inkml:trace>
  <inkml:trace contextRef="#ctx0" brushRef="#br0" timeOffset="22994.027">7345 6931 1389 0,'0'0'30'0,"0"0"6"0,0 0 2 0,-4 12 2 0,1-6-32 0,-1 0-8 0,4 3 0 0,-3 3 0 16,3-7 77-16,0 7 14 0,0-6 2 0,0 6 1 16,0-6-24-16,0 2-5 0,0 4-1 0,0-6 0 15,3 6-51-15,-3 0-13 0,4-4 0 0,-4 4 0 16,3 6 0-16,-3-6 0 0,4-6 0 0,-4 5 0 15,0 4 34-15,0-3 4 0,0-6 1 0,0-1 0 16,0 1-31-16,0-6-8 0,0 6 0 0,0-6 0 16,0 0 0-16,-4 6 0 0,4-6 0 0,0 0 0 0,0 0 11 0,0 0 1 15,0 0 0-15,0 0 0 0,0 0 0 0,0-6 1 16,4 0 0-16,-4-5 0 0,-4-7 5 0,4 3 1 16,4-2 0-16,-1-1 0 0,-3 0-19 0,4 4 0 15,-4-10 0-15,0 6 0 16,3 4 0-16,-3-4 0 0,0 18 0 0,0-12 0 0,0-5 0 15,0-4 0-15,-3 9 0 0,3 1 0 0,0-7 0 16,0 9 0-16,0 3 0 0,0 0 0 0,0 1 0 0,0 5 0 16,0 0 0-16,0 0 0 0,0 0-19 0,0 0-1 15,0 0 0-15,0 0 0 0,7 0 5 0,0 0 1 16,0 5 0-16,4 1 0 16,-1-3-37-16,4 6-7 0,0 0-2 0,4 3 0 15,-4-1-80-15,0-5-16 0,0 6-3 0,1-6-530 16</inkml:trace>
  <inkml:trace contextRef="#ctx0" brushRef="#br0" timeOffset="23519.246">7595 6993 1220 0,'0'0'27'16,"0"0"5"-16,0 0 2 0,0 0 0 0,0 0-34 0,0 0 0 0,0 0 0 0,0 0 0 16,0 0 104-16,0 0 15 0,0 0 2 0,0 0 1 15,7 0-50-15,-3 6-9 0,3-6-3 0,0 6 0 0,0-6-23 0,-3-6-5 16,3 6 0-16,0 0-1 0,3 0-17 0,-3 0-3 15,0 0-1-15,4 0 0 0,3 6-10 0,-3-6 0 16,-1-6 0-16,1 6 0 0,-4 0 0 0,3-6 10 16,-2 6-10-16,2 0 10 0,-3-6-10 0,-3 0 0 15,3 1 9-15,-4 5-9 0,1-6 0 0,-4 6 0 16,0 0-12-16,0-6 4 16,3 3-23-16,-3 3-4 0,0-9-1 0,0 6 0 0,4-3 12 0,-4 0 1 15,0 0 1-15,-4-5 0 0,1 5 22 0,-1-3 0 16,1 3 0-16,-8 0 0 0,4 3 0 0,0 0 0 0,0 3 0 0,-4-6 0 15,4 6 0-15,-3 0 0 16,-1 0-8-16,4 6 8 0,0-3 0 0,-3 3 16 16,-1 3-2-16,4 6-1 0,0-4-5 0,3-5 0 0,-6 6-8 0,6 6 12 15,1-4-3-15,3 4-1 0,-4 0 0 0,4 2 0 16,0-2-8-16,4 2 8 0,-1-2-8 0,1 6 8 16,6-7-8-16,-6 1 8 0,3 2-8 0,3-2 8 15,-2 3-8-15,-1-4 0 0,3 1 0 0,1-6 8 16,3-3-20-16,0-1-5 0,-3 1-1 0,-1-3 0 15,8-6-71-15,-11 0-15 0,7-6-2 0,4 0-1 16</inkml:trace>
  <inkml:trace contextRef="#ctx0" brushRef="#br0" timeOffset="23975.572">6971 6326 1036 0,'0'0'23'0,"0"0"5"0,0 0 0 0,0 0 1 0,0 0-29 0,0 3 0 0,0-3 0 0,0 6 0 16,0 0 57-16,0-6 6 0,0 0 1 15,0 11 0-15,0-5 37 0,3 6 8 0,1-6 2 0,3 0 0 16,0 8-75-16,0-5-16 0,4 6-2 0,-1-3-1 16,4 5 38-16,4-2 7 0,0 3 2 0,-1 5 0 15,1-5-52-15,0 2-12 0,-1-2 0 0,1 0 0 16,0 2 0-16,-4-2 0 0,0-1 0 0,0-5 0 16,0 3-158-16,-3-3-34 0,13 11-8 0,-10-2 0 15</inkml:trace>
  <inkml:trace contextRef="#ctx0" brushRef="#br0" timeOffset="25314.657">9070 7011 943 0,'0'0'20'0,"0"0"5"0,-7 0 1 0,7 0 1 0,0 0-27 0,0 0 0 0,-7 0 0 0,7 0 0 16,-7 0 91-16,0-6 13 0,0 0 2 0,0 0 1 16,0-6-46-16,3 7-9 0,-3-1-1 0,0 0-1 15,0-9-20-15,0 9-4 0,0-6-1 0,0 7 0 16,-4-1-25-16,4-6 0 0,0 6 8 0,0 3-8 16,0 0 0-16,3 0 0 0,-6 3 0 0,-1 0 8 15,4 6-8-15,-7 0 0 0,3 3-12 0,1 3 12 0,-4 5 0 0,3 1 0 16,-3 2 0-16,0 10 0 0,0-10 0 0,0 4 0 15,7-1 0-15,-4 4 0 0,0-4 28 0,8-2 8 16,-4-3 0-16,3-7 1 0,4 1-29 0,0 6-8 16,0-9 0-16,0-9 0 0,0 0 52 0,0 0 10 15,0 0 2-15,11 5 0 0,3-5-14 0,0-5-2 16,0 2-1-16,0 0 0 0,0-6-30 0,-3-3-5 16,3 0-2-16,-3 1 0 0,3-1-10 0,-4-3 0 15,1 3 0-15,0 1 8 0,-4-1-18 0,0-6-4 0,-4 6-1 16,4 4 0-16,-3 2-4 0,-1-6-1 0,1 6 0 15,-4 0 0-15,0-3 4 0,0 4 0 0,0-4 0 16,0 6 0-16,0 3 3 0,-4-12 1 0,1 12 0 0,3-6 0 16,0 6-2-16,0-6 0 0,0 6 0 15,0-6 0-15,0 6 14 0,0 0 0 16,-4 0-10-16,4 0 10 0,0 0-10 0,-3 6 10 0,3-6-13 0,0 6 5 16,0 6 8-16,-4-3 0 0,4 2 0 0,-3 7-8 15,3 0 8-15,-4-4 9 0,1 10-1 0,-1 5-8 16,-3-2 16-16,0 2-3 0,0 4-1 0,0 2 0 15,0-9 0-15,0 10-1 0,3-4 0 0,-3 6 0 16,4-3-11-16,-4-2 0 0,0-4 0 0,0 1 0 16,-1 8 0-16,1-3 12 0,4 3-4 0,-4-5 0 15,0 2 13-15,0 9 3 0,3-3 0 0,-3-3 0 0,-3-5 4 16,3 2 0-16,-4 3 1 0,0-5 0 0,4 2-20 0,0-6-9 16,0 4 8-16,0-7-8 0,-3 3 56 0,6-5 7 15,1-1 1-15,-1-2 0 0,0-3-52 0,1-7-12 16,-1-2 0-16,1 3 0 0,3-12-8 0,0 0-5 15,0 6-1-15,-4 0 0 0,4-6 14 0,0 0 13 16,0 0-2-16,0 6-1 16,0-6-10-16,0 0 8 0,0 0-8 0,0 0 8 0,0-6-8 0,4 0 0 15,-4-6 0-15,0 6 0 0,0-6 0 0,3 4 0 16,-3-10 0-16,0 6 0 0,4-2 0 0,-1-4 0 16,1-6 0-16,0 1 0 0,3 2 14 0,0-2 1 15,0 2 0-15,0 4 0 0,3-7-24 0,1 3-5 16,-1 4-1-16,1 5 0 0,0-6 15 0,3 4 0 15,0 2 0-15,0 6 0 16,0-12-54-16,0 7-8 0,4-1-2 0,-1 3 0 16,1 0 23-16,0 0 4 0,-1-2 1 0,1 5 0 15,0-6-117-15,-1 0-23 0,1 1-5 0,-4 2-552 0</inkml:trace>
  <inkml:trace contextRef="#ctx0" brushRef="#br0" timeOffset="25821.388">9091 7023 1306 0,'0'0'28'0,"0"0"7"0,0 0 1 0,0 0 1 0,0 0-29 15,0 0-8-15,0 0 0 0,0 0 0 0,0 0 73 0,0 0 14 16,0 0 2-16,0 0 1 0,0 0-19 0,0 0-4 16,0 0-1-16,0 0 0 0,0 5-35 0,0 4-7 15,0 3-2-15,4 0 0 0,-4 2-6 0,0 1-2 16,3 6 0-16,1-9 0 0,-4 2 3 0,3 4 1 15,1-1 0-15,-1 1 0 0,4-3-6 0,-3 2-2 16,-1-5 0-16,1 0 0 0,-1 0 3 0,1-6 1 16,-1-1 0-16,-3-5 0 0,8 3 19 0,-1 0 4 15,0 0 1-15,0-6 0 0,3-3-11 0,1 1-3 0,-1-7 0 16,1 6 0-16,0-6 7 0,-1-8 1 0,4-4 0 0,0 1 0 16,-3-4-32-16,0 10 0 0,-1-7 0 0,1 0 0 15,-4 10 12-15,0-10-3 0,0 7-1 0,0-4 0 16,-4 9-8-16,1 1 0 0,0-1 0 0,-1 0 0 15,-3 3 0-15,4 3-11 0,-4-5 3 0,0 5 0 16,-4 0-20 0,4 6-4-16,0 0-1 0,0 0 0 0,0 0-14 0,0 0-2 15,0 0-1-15,0 0 0 0,0 0-165 16,0 0-33-16,-7 0-6 0,7 0-2 0</inkml:trace>
  <inkml:trace contextRef="#ctx0" brushRef="#br0" timeOffset="26322.101">9469 7099 1497 0,'0'0'32'0,"0"0"8"0,0 0 0 0,0 0 4 0,0 0-36 15,0 0-8-15,0 0 0 0,0 12 0 0,0-12 41 0,3 6 7 16,1 0 0-16,-1-1 1 0,1 1 7 0,-1 0 2 15,1 6 0-15,-1-3 0 0,4-3-30 0,0-1-5 16,0 1-2-16,0-6 0 0,4 6-21 0,-4-6 0 0,0-6 0 0,4 6 0 16,3 0 40-16,0-11 4 0,4-1 1 0,-4-3 0 15,0 9-28-15,3-5-5 0,-2-1-2 0,-5-6 0 16,1 9-10-16,-1-2 8 0,1-7-8 0,-4 6 8 16,0 0-24-16,0 4-4 0,-3 2-2 0,-4 0 0 31,3-6-19-31,-3 12-4 0,0 0-1 0,-3-6 0 15,3 6-7-15,-4-6-2 0,-3 0 0 0,0 6 0 0,0 0 44 0,-4 0 11 0,4 6 0 0,-3 0 0 16,-1-6 0-16,-3 6 9 0,3 0-1 0,-3 0-8 16,4 6 10-16,-1-4-10 0,4 4 8 0,-4 0-8 15,1 0 12-15,3 2-2 0,0 4-1 0,-4-6 0 16,4 0 6-16,4-7 1 0,-4 7 0 0,3 3 0 16,4-3 6-16,0-7 2 0,0 7 0 0,0 3 0 15,0-6 2-15,4 5 1 0,-1-2 0 0,1 0 0 16,-1 0-3-16,4-9 0 0,0-6 0 0,0 6 0 0,0 11-5 15,4 7-2-15,7-9 0 0,-4-6 0 0,0 2-17 16,0-2 0-16,4 3 0 0,-1 0 0 0,1-9 0 16,0 6 0-16,-1-6 0 0,1 6 0 15,3-6-48-15,-3-6-12 16,3 6-4-16,-4-6-546 0,5-3-110 0</inkml:trace>
  <inkml:trace contextRef="#ctx0" brushRef="#br0" timeOffset="27042.581">10947 7017 1422 0,'0'0'31'0,"0"0"6"15,0 0 2-15,-7-3 1 0,0 3-32 0,7 0-8 0,-7-3 0 0,-1 3 0 16,1-6 97-16,0 0 18 0,0 6 3 0,0-6 1 0,4 6-47 16,-4 0-8-16,7 0-3 0,0 0 0 0,-7-6-25 0,3 6-6 15,1-6-1-15,3 6 0 0,-8 6-6 0,1 0-2 16,0-12 0-16,0 6 0 0,4-6-31 0,3 6-6 16,-7 0-2-16,0 0 0 0,0 6 18 0,0 0 0 15,0 0-8-15,-1 9 8 0,5-1-10 0,-4 1 2 16,0 3 0-16,-4-1 0 0,4 4 8 0,0 3 0 15,-3-7 0-15,-1 4 0 0,4-4 0 0,0-5 0 16,3 0 0-16,1 3 0 0,-1-4 14 0,4 1 2 0,0 0 0 16,0-6 0-16,4 0-6 15,-1-1-1-15,4 1 0 0,4-3 0 0,0-3 19 0,-1-3 3 16,1-3 1-16,-1 1 0 0,4-1-24 0,1-6-8 0,-1 0 0 16,3-5 9-16,1-1 0 0,0-3 0 15,-1 10 0-15,1-13 0 0,-4 9-26 0,-3-2-6 16,-1-1-1-16,-3 3 0 15,0 4-4-15,0-1 0 0,0 0-1 0,0 6 0 16,-3 0-4-16,-1 3-1 0,-3 3 0 0,0 0 0 0,0 0 14 0,0 0 2 0,0 0 1 16,0 0 0-16,-7 3 5 0,4 9 2 0,-1-6 0 0,-3 12 0 15,4-7 10-15,-4 4 0 0,0 9 10 0,3-7-10 16,-3 4 25-16,7-4-1 0,0 10 0 0,-3-4 0 16,-5 1 1-16,5-3 0 0,3 2 0 0,3-5 0 15,-3-1-25-15,0 10 0 0,0-4 8 0,4 1-8 16,3-15 20-16,-3-3 3 0,-1 5 0 0,4 1 0 15,-3 0-23-15,3-3 9 0,-4-3-9 0,1 5 0 16,3-5-63-16,0 0-19 0,0 0-4 0,0-6-538 16,0 0-107-16</inkml:trace>
  <inkml:trace contextRef="#ctx0" brushRef="#br0" timeOffset="27745.343">10936 6338 828 0,'0'0'18'0,"0"0"4"0,0 0 1 0,0 0 0 0,-7 3-23 0,7-3 0 0,-3 2 0 0,-5 7 0 15,5 3 45-15,-4-6 5 16,3 0 1-16,1 0 0 0,6 8 10 0,-3-2 3 0,4 0 0 16,-1 6 0-16,1-7 9 0,-1 4 3 0,5 3 0 0,-5-1 0 15,4 4-24-15,-3 2-5 0,3-5-1 0,-4 0 0 16,1 2-7-16,3-2-2 0,0-1 0 0,0-8 0 16,0 3-49-16,0 0-9 0,0 5-3 0,0-2 0 15,0-6 24-15,0 3 0 0,4-3 0 0,-4 2-516 16,-4-5-100-16</inkml:trace>
  <inkml:trace contextRef="#ctx0" brushRef="#br0" timeOffset="28325.583">11755 6314 1074 0,'0'0'30'0,"0"0"8"0,0 0-30 0,0 0-8 0,0-6 0 0,0 6 0 16,0-6 52-16,0 6 10 0,0 0 2 0,0 0 0 15,0 0 0-15,0 0 0 0,0 0 0 0,0 0 0 16,0 6 0-16,0 6 0 0,-4-6 0 0,4 6 0 0,0 8-52 16,0-8-12-16,0 6 0 0,4 8 0 15,-1-2 54-15,4 8 8 0,-3 3 2 0,-1 9 0 16,4-6-64-16,0 4-18 0,-3 2-1 0,3-6 0 0,0 3 31 16,0-3 5-16,-3 6 2 0,3-2 0 0,-4-16-19 0,1 3-14 15,3 7 2-15,-4-4 1 0,-3 6 11 0,4-8 0 16,-8-7 8-16,4 10-8 0,-3-7 10 0,-1-3-2 15,1 1-8-15,-1-3 12 0,-3 8-12 0,4-14 0 16,-1-1 0-16,0 7 0 0,1-9 0 0,-1-6 0 16,1 5 0-16,-1-5 0 0,-3 3 0 0,7-9 0 15,0 0 0-15,0 0 0 16,0 0-202-16,0 0-43 0,-10-9-9 0,3-3-2 0</inkml:trace>
  <inkml:trace contextRef="#ctx0" brushRef="#br0" timeOffset="28692.042">12009 6135 1036 0,'0'0'23'0,"0"0"5"0,0 0 0 0,0 0 1 0,0 0-29 0,0 0 0 0,-4 9 0 0,1-4 0 0,3 7 57 0,0 0 6 16,0-6 1-16,0 6 0 0,0-1 33 0,3 4 7 15,-3 3 2-15,0-7 0 0,4 13-51 0,-1-3-11 16,1 2-1-16,3 1-1 0,-4 14 2 0,4-12 0 15,0-8 0-15,0 0 0 0,0 2-44 0,0 4-20 16,1-1 1-16,-1-2 1 0,-4 8 18 0,4-11 0 16,-3-1 0-16,3 4 9 15,-4 2-47-15,1-11-10 0,-1 3-1 0,-3-3-749 0</inkml:trace>
  <inkml:trace contextRef="#ctx0" brushRef="#br0" timeOffset="29374.1">12619 6887 1371 0,'0'0'30'0,"0"0"6"0,0 0 2 0,0 0 1 0,0 0-31 0,0 0-8 15,0 0 0-15,0 0 0 0,-7-6 67 0,7 6 12 16,-7 0 2-16,-4 6 1 0,1-6-52 0,-1 0-10 16,0 0-3-16,1 6 0 0,-1 0-17 0,1 0 0 15,-1 3 0-15,1 3 0 0,-5-1 35 0,5 1 3 16,-1 3 1-16,1 2 0 0,-1 1-11 0,0 0-3 0,4 2 0 16,-3 4 0-16,-1-10-25 0,4 4 0 0,0 0 0 0,4-1 0 15,-1-8 0-15,1 6 0 16,3-6 0-16,-4 2 0 0,4-5 0 0,4 6 0 0,-4-3 0 15,3-3 0-15,4 0 56 0,0-3 7 16,0 0 1-16,0 2 0 0,0-5-52 0,4-5-12 16,0 2 0-16,-1 0 0 0,1-3 0 0,6-3 0 0,-3-3 0 15,1 0 0-15,-1-5 0 0,0-4 0 0,0 4 0 0,0-10 0 16,0 10-36 0,-3-7-11-16,-1 6-1 0,-3-2-1 15,0 2-24-15,0 1-5 0,-3 5-1 0,-1-3 0 0,-3 3 63 0,0 6 16 0,0-5 0 0,-3 5 0 16,3 6 0-16,0 0 0 0,-7 0 0 0,7 0 0 15,0 0 0-15,-7 6 0 0,0 5 0 0,0 1 0 16,0-12 0-16,7 0 0 0,-4 9 0 0,1 3 0 16,-1 0 37-16,1 5 11 0,3 1 1 0,0-4 1 15,0 4-26-15,0 6-6 0,3-4-1 0,1 4 0 0,-1-7-4 16,1 4-1-16,3-3 0 0,0-1 0 0,0 1-12 16,0-3 9-16,0 2-9 0,0-5 8 0,4-6-21 15,-4 0-5-15,0 0-1 0,3-1 0 16,-3-2-87-16,4 0-18 0,3-3-3 15,-3-3-1-15</inkml:trace>
  <inkml:trace contextRef="#ctx0" brushRef="#br0" timeOffset="29881.274">12834 7084 1497 0,'0'0'32'0,"0"0"8"0,0 0 0 0,0 0 4 0,0 0-36 0,0 0-8 0,0 0 0 0,0 0 0 15,0 0 53-15,0 0 9 0,0 0 2 0,0 0 0 16,0 0 0-16,0 0 0 0,0 0 0 0,0 0 0 16,0 0 0-16,0 0 0 0,0 6 0 0,4 3 0 15,-4 3-21-15,0-12-4 0,3 6-1 16,1 0 0-16,-4 5-10 0,3-2-1 0,1 9-1 0,-1-7 0 15,1 7-26-15,-4-6 0 0,3 3 0 0,1 2 0 16,-1 1 0-16,1-6 0 0,-1-1 0 0,1-2 0 16,-1 9 0-16,1-12 0 0,-1 5 0 0,1 1 0 15,0-3 0-15,-1 3 0 0,-3-12 0 0,4 6 0 16,-4 0 0-16,0-6 0 0,0 0 0 0,0 0 0 16,0 0 30-16,0 0 1 0,0 0 0 0,0 0 0 0,0 0-15 15,0 0-4-15,0 0 0 0,7-6 0 0,0-6-1 16,-4-3-1-16,1 3 0 0,3 1 0 0,-4-7-10 0,1 0 0 15,-1 4 0-15,1-10 0 0,-1 7 0 16,1-4 0-16,3-3 0 0,-3 4 8 0,-1-4 1 0,4 1 0 16,0-1 0-16,-3 4 0 0,3-4-22 0,-4 4-5 15,1 2-1-15,3 0 0 0,-4 1 31 16,1 2 5-16,3 3 2 0,-3 1 0 16,3-1-67-16,-4 0-14 0,1 3-2 0,3 3-1 15,-4-5 1-15,1 5 1 0,3 6 0 0,0-12 0 16,-4 12-85-16,4-6-18 0,-3 6-3 0,0-6-378 15,3 3-75-15</inkml:trace>
  <inkml:trace contextRef="#ctx0" brushRef="#br0" timeOffset="30445.272">13296 7123 1497 0,'0'0'32'0,"0"0"8"0,0 0 0 0,0 0 4 0,0 0-36 0,0 0-8 0,0 0 0 0,0 0 0 0,0 0 100 15,0 0 17-15,-7 5 4 0,0 1 1 0,7-6-66 16,-3 3-14-16,3-3-2 0,-4 12-1 0,4-12-7 0,-3 6 0 16,3 6-1-16,0-12 0 0,0 0-31 0,0 0 0 15,3 5 0-15,1 1 0 0,-1 0 40 0,-3-6 3 16,7 0 0-16,-3 6 0 0,3-6-19 0,0 0-3 15,0 0-1-15,0 0 0 0,0-6-20 0,0 0 0 16,0 0 0-16,0 1 8 16,4-13-8-16,-8 6 0 0,4 9 0 0,-3-3 0 0,-1 1 0 0,1-1 0 15,-1 0 0-15,-3-6 0 0,4 0 0 0,-1 3 0 16,4 6 0-16,-7 1 0 0,4-10-10 16,-4 0 0-16,-4 6 0 0,4 0 0 0,0 6 10 0,0 0-12 15,0 0 12-15,0 0-12 0,-3-6 0 0,3 6 0 16,0 0 0-16,0 0 0 15,0 0-18-15,-7 6-4 0,-4 0-1 0,1 0 0 0,3 6 35 16,-4 0 0-16,4 2 0 0,-4 4 0 0,4-6 0 0,-3 5 0 16,3 1 0-16,-4 2 0 0,1-8 0 0,-1 9 0 15,4-4 0-15,-4 7 0 0,4-12 0 0,0 2 0 0,4-2 0 0,-1 6 0 16,1-12 44-16,-4 5 16 0,7-8 4 0,0-3 0 16,0 0-52-16,3 6-12 15,1 3 0-15,-4-9 0 0,3 3 54 0,4 3 8 0,4 0 2 0,-4-6 0 16,4 0-52-16,-1 6-12 0,1-6 0 0,-1 0 0 15,1 6-10-15,-1-6-5 0,1 0-1 0,3 0 0 16,-3 0 0-16,3-6 0 0,-4 6 0 0,1-6 0 16,3 6-64-16,-3-6-12 15,-1 0-4-15,4-3 0 0,-3 0-104 0,0 1-22 16,-1-4-4-16,4 6-1 0</inkml:trace>
  <inkml:trace contextRef="#ctx0" brushRef="#br0" timeOffset="31193.12">13638 7067 597 0,'0'0'16'0,"0"0"5"0,0 0-21 0,0 0 0 0,0 0 0 0,0 0 0 16,0 0 0-16,0 0 0 16,0 0 0-16,0 6 0 0,0-6 56 0,0 0 6 15,0 0 2-15,0 0 0 0,0 0-52 0,0 0-12 0,0 0 0 0,-3 5 0 16,3 7 54-16,0 3 8 0,3-9 2 0,-3 0 0 16,0-6 0-16,0 0 0 0,0 0 0 0,0 0 0 15,0 0 0-15,0 0 0 0,0 0 0 0,0 0 0 16,0 0 0-16,0 0 0 0,0 0 0 0,0 0 0 15,0 0 0-15,0 0 0 0,4 0 0 0,-4 0 0 16,0 0-52-16,0 0-12 0,0 0 0 0,0 0 0 16,0 0 0-16,0 0 0 0,3 6 0 0,-3-6 0 15,4-6 34-15,-1 0 4 0,-3 6 1 0,0 0 0 16,0 0-12-16,0 0-3 0,0 6 0 0,4 0 0 16,-4 5-24-16,0-5 0 0,4 6 8 0,-4 3-8 15,3-10 0-15,-3 7 0 0,0 3 0 0,0-6 0 0,0 0 0 16,0-4 0-16,0 7 0 0,0 0 0 15,0-6 0-15,0 0 0 0,0 0 0 0,-3-1 0 16,3 1 32-16,0-6 5 0,0 9 1 0,0-9 0 0,0 0-17 16,0 0-3-16,0 0-1 0,0 0 0 0,0 0-7 0,0 0-2 15,0 0 0-15,0 0 0 0,0 0-8 0,0 0 0 16,7-6 0-16,-4 3 0 0,4-5 56 0,-3-1 7 16,3-3 1-16,-4-6 0 0,4 7-52 0,0-4-12 15,0-3 0-15,-3 6 0 16,3-5-26-16,0 2-8 0,0 3-2 0,-3 1 0 15,-1-1 7-15,1 0 1 0,-1 6 0 0,1 0 0 16,-4 0 28-16,0 6 0 0,0 0 0 0,0 0 0 0,7-2 0 0,-7 2-9 0,0 0 9 0,0 0 0 16,0 0-16-16,0 0 3 0,0 0 0 0,3 2 0 15,4 1 13-15,-7-3 0 0,4 6 0 0,3 0-9 16,-3-3 9-16,-1 9 0 0,4-6 0 0,-3 0-8 16,3 0 8-16,-4-1 0 0,1 1 0 15,-1 3 0-15,1 3 0 0,-1 0 0 0,4-7 0 16,-3 7 0-16,-1 0 0 0,1 0 0 0,0-3 0 0,-4 2 0 15,0 7 11-15,0-12-3 0,0 3 0 0,-4 2 0 16,4 1-8-16,0-6-11 0,-4 6 3 0,4-6 0 31,0 5-32-31,0-8-7 0,0 3-1 0,0-6 0 0,0 12-114 0,0-6-23 16,0-6-5-16,0 0-590 0</inkml:trace>
  <inkml:trace contextRef="#ctx0" brushRef="#br0" timeOffset="31454.786">13945 7128 1074 0,'0'0'30'0,"0"0"8"0,0 6-30 0,0 3-8 15,0 9 0-15,0-12 0 0,0 5 103 0,-3 1 19 16,3 3 4-16,0 2 1 0,0-5-50 0,-4 6-9 15,4-9-3-15,-3 5 0 0,6 1-21 0,-3-3-4 16,0 0 0-16,0-4-1 0,0 1-26 0,0 0-5 16,0-9 0-16,0 0-8 0,0 0 0 0,0 0-12 15,0 0 0-15,0 0 0 16,0 0-166-16,4-3-33 0,3-15-6 0,0 1-2 0</inkml:trace>
  <inkml:trace contextRef="#ctx0" brushRef="#br0" timeOffset="31629.07">13889 6976 1047 0,'0'0'23'0,"0"0"5"0,0 0 0 0,0 0 2 0,0 0-30 0,0 0 0 0,0 0 0 0,0 0 0 16,0 0 55-16,0 0 5 0,0 0 0 0,0 0 1 0,0 0-61 15,0-968 0-15,0 1936-9 0,3-977 0 16,4 9-37-16,4-3-7 0,0 3-2 0,-1 0 0 15</inkml:trace>
  <inkml:trace contextRef="#ctx0" brushRef="#br0" timeOffset="32175.833">14224 7190 1074 0,'0'0'30'0,"-4"9"8"16,1 0-30-16,3 0-8 0,-4 2 0 0,4-5 0 0,-3 12 155 0,3-12 29 0,-4 5 7 16,1-2 1-16,3 3-103 0,0 0-20 0,-4 0-4 0,4-7-1 15,4 7-51-15,-4 3-13 16,0-9 0-16,3 6 0 0,1-1 54 0,-4 1 8 0,3-3 2 0,1 3 0 15,-4-6-52-15,3-1-12 0,-3 7 0 0,4-6 0 16,-4 0 0-16,0-6 0 0,0 9 0 0,0-9 0 16,0 3 0-16,0-3-12 0,0 0 3 0,0 0 0 15,0 0 9-15,0 0 12 0,0 0-2 0,0 0-1 16,0 0 44-16,0 0 9 0,0 0 2 0,0 0 0 16,0 0-52-16,-4-6-12 0,1 0 0 0,-1 0 0 15,4-6 0-15,-3 6 0 0,6-5 0 0,-3 2 0 16,-3-3 0-16,3 0 0 0,0-5 0 0,0 5 0 15,0-3 0-15,0 3 0 0,0 1 0 0,0-7 0 16,-4 0 0-16,4 4 0 0,0 2 0 0,-3 0 0 0,3 0 0 0,0 1 0 16,0 2 0-16,3-3 0 0,-3 6 0 0,0-6 0 15,4 7 0-15,-4-1 0 0,3-6 0 0,-3 3 0 16,4 3 0-16,-4 0 0 0,3 1 0 16,5-1 0-16,-5-6 0 0,4 6 0 15,0 0 0-15,0 0 0 0,0 0 0 0,0 3 0 16,4-2-23-16,0-1-7 0,-1 6-2 0,4-6 0 15,-3 0-18-15,3 6-4 0,0-6-1 0,4 6 0 16,-1 0-40-16,1-6-8 0,0 6-1 0,-1 6-1 16,1-6-45-16,-1 0-9 0,1 6-1 0,0 0-448 0</inkml:trace>
  <inkml:trace contextRef="#ctx0" brushRef="#br0" timeOffset="32733.592">14743 7499 946 0,'0'0'20'0,"-4"6"5"0,-3 3 1 0,3 5 2 0,1-5-28 0,-4 3 0 0,3 5 0 0,1-2 0 16,-1 3 128-16,-3-6 20 0,0 8 4 0,-3-2 0 16,3-1-70-16,-1 1-14 0,1 0-4 0,0 2 0 15,0-2 0-15,0-6 0 0,0 2 0 0,4 4 0 16,-4-6-36-16,0-6-7 0,0 8-1 0,-1-5-1 16,1 0-67-16,-3-3-14 0,3 6-2 0,-4-1-772 15</inkml:trace>
  <inkml:trace contextRef="#ctx0" brushRef="#br0" timeOffset="33613.169">15550 7075 1090 0,'0'0'46'15,"0"0"-37"1,0 0 60-16,0 9 12 0,0-3 3 0,4 9 0 16,-4-9 4-16,0 0 0 0,0-6 1 0,0 6 0 15,0 5-30-15,4-5-7 0,-1 6 0 0,1-3-1 0,-1 2-16 0,1-5-3 0,-1 6-1 16,1 0 0-16,-1-3-8 16,1 8-2-16,3 1 0 0,-4-6 0 0,4-1-3 15,-3 4-1-15,3-3 0 0,-4 6 0 16,5-7-5-16,-5 10 0 0,4-3-1 0,0 2 0 15,0 4-3-15,-3-7-8 0,3 4 12 0,0-3-4 0,-4 5-8 0,4-5 12 16,0-4-12-16,1 4 12 0,-5-12 6 0,1 6 2 0,-1-12 0 0,1 6 0 16,-1-6-8-16,4 5 0 0,-3-5-1 0,3 0 0 15,-4 0 21-15,1-5 4 0,3-1 0 0,-4 0 1 16,1 0-37-16,0-6 0 0,-1-3 0 0,1 7 0 16,-4-1 0-16,3-9 0 0,1 1-8 0,-1 5 8 15,1-3-14-15,3 3 2 0,-4-5 1 0,4 5 0 16,-3-3 3-16,-1 3 0 0,1-5 0 15,-1 5 0-15,1-6 8 0,0 4-13 0,-1 2 5 16,1-6 8-16,-1 7-12 16,-3-4 12-16,4 3-12 0,-1-6 12 0,1 4 0 0,-1-4 0 0,1 6 0 0,-1-5 0 15,4-1 0-15,0 3 0 0,0 4 0 0,0-1 0 16,1 0-37 0,-5 3 0-16,1 0 0 0,-1 7 0 0,4-4-33 0,-3 6-6 0,3-6-2 0,-4 6 0 15,8 0-133-15,-4 6-26 0,0-6-6 16</inkml:trace>
  <inkml:trace contextRef="#ctx0" brushRef="#br0" timeOffset="34167.469">16171 7196 1552 0,'0'0'44'0,"0"0"10"0,0 0-43 0,0 0-11 0,-7 3 0 0,4 3 0 16,-4 0 53-16,0-3 9 0,7-3 2 0,-7 8 0 16,3-2-20-16,-3-6-4 0,0 6-1 0,0 6 0 15,0-6-22-15,0 0-4 0,0 0-1 0,0-1 0 16,0 4-12-16,0 3 0 0,0-6 0 0,-4 6 0 15,4-1 13-15,3 7 0 0,-3 3 0 0,4-4 0 16,-1-5 41-16,1-6 8 0,3-6 2 0,0 0 0 16,-4 9-103-16,4-3-20 0,0 5-4 0,4-5-1 15,-1 6 103-15,4-3 20 0,-3 0 4 0,3 0 1 16,3-4-36-16,-2 7-8 0,2-12 0 0,1 6-1 16,-1-6-31-16,1 0-5 0,3 6-2 0,-3-12 0 15,-1 0 55-15,1 0 12 0,-1-8 1 0,1 8 1 16,-1 0-33-16,-3 3-6 0,1 3-2 0,-1-3 0 15,0-9-9-15,0-5 0 0,0-4 0 0,-4-3 0 16,1 7 0-16,-4 2 0 0,3-3-12 0,-6 7 12 16,3-1-20-16,-4 0 4 0,1-3 1 0,-4 7 0 15,3-1-18-15,-3 3-4 0,4-6-1 0,-4 0 0 16,-1 7 49-16,-2 2 9 0,-1 0 3 0,1 0 0 16,3 3-37-16,-4 0-7 0,1 0-2 0,2 6 0 15,-2 2 23-15,-1-2 0 0,4 0 0 0,0 6 0 16,-3 0-13-16,3-6 1 0,0 2 1 0,-1 4 0 15,5 0-33-15,-1-6-8 0,4 0 0 0,0-6-1 16,0 0-60-16,4 6-12 0,-1-6-3 0,5 5 0 16,-1-2 52-16,0 3 9 0</inkml:trace>
  <inkml:trace contextRef="#ctx0" brushRef="#br0" timeOffset="34571.091">16436 7275 1364 0,'0'0'28'0,"0"0"7"0,0 0-35 0,0 0 0 0,0 9 0 0,-4 3 0 15,1-6 104-15,-1 0 13 0,1 5 3 0,-4-5 1 16,3 6-64-16,1-3-13 0,-1 3-2 0,1-6-1 15,3 5-14-15,0 1-3 0,-4-3-1 0,4 3 0 16,0-6 17-16,0 5 4 0,4-5 1 0,-4 6 0 16,3-6-21-16,1 0-4 0,3 0 0 0,-4-1-1 15,4-2 36-15,4 3 7 0,-1 0 2 0,1-6 0 16,3 0-52-16,0-6-12 0,0-3 0 0,1 4 0 16,-1-4 0-16,0 0 0 0,0 3 0 0,-4-12 0 15,5 7 54-15,-5-4 8 0,1-3 2 0,-1 7 0 16,1-7-73-16,-4 0-15 0,0 4-2 0,0-4-1 0,-3-9 18 0,-1 10 9 15,1-7-10-15,-4 4 10 16,0 2-32-16,0-5 0 0,0 5 0 0,0-3 0 0,0 10 9 0,0-7 2 16,0 3 0-16,0 4 0 15,0 5-42-15,-4-6-8 0,1 6-1 0,-1 0-1 16,4 6-123-16,0 0-24 0,0 0-4 0</inkml:trace>
  <inkml:trace contextRef="#ctx0" brushRef="#br0" timeOffset="35113.546">17029 7099 1337 0,'0'0'56'15,"0"0"-44"1,0 0 41-16,0 0 9 0,-7-6 2 0,7 6 0 16,-8 0 0-16,1-3 0 0,7 3 0 0,-7 0 0 15,-3 0 0-15,3 3 0 0,-4-3 0 0,1 6 0 16,-1 0-64-16,0-6 0 0,-3 6-9 0,4 0 0 16,-1 0 9-16,1-1 11 0,-1 1-3 0,4 0 0 15,0 6-8-15,0-3 0 0,0 2 0 0,3-5 0 16,1 6 0-16,3-3 0 0,0-3 0 0,0 0 0 15,0-6 12-15,0 6 0 0,0-6 0 0,3 11 0 16,1-5 9-16,-1-6 3 0,1 12 0 0,3-12 0 0,-4 6 3 0,4 0 1 0,-3-6 0 0,-1 6 0 16,5-3-28-16,-5 2 0 0,4 1 8 0,0 0-8 15,-3 0 0-15,3 0 0 16,0 0 0-16,-4-6 0 0,4 6 0 0,-3 0 0 16,-1-1 0-16,1-2 0 0,-1 3 0 0,1-3 0 0,0 6 0 0,-4-3 0 15,0-6 0-15,3 6 0 0,1 0 0 0,-4 0 0 16,3-1 0-16,-3-5 0 0,0 6 0 0,-3 3 0 15,3-6 0-15,-4 3 0 16,1 0 0-16,-1 3 0 0,-3-3 53 0,0-1 9 16,0 1 2-16,-4 0 0 0,1 0-52 0,-1 0-12 0,-3 0 0 0,0 0 0 15,0-3 0-15,0 3 0 0,-4-4 0 0,4 7 0 32,3-3-27-32,-3-6-8 0,4 6-1 0,-1-6-1 0,0 6-43 0,1-6-9 0,-4 0-2 15,3 0 0-15,4 0-117 0,-3-6-24 0</inkml:trace>
  <inkml:trace contextRef="#ctx0" brushRef="#br0" timeOffset="35772.744">17762 7205 1250 0,'0'0'35'0,"0"0"9"0,0 0-36 0,0 0-8 0,0 0 0 0,0 0 0 16,0 0 60-16,0 0 9 0,-3 6 3 0,-1 0 0 15,4-1 16-15,-3 7 3 0,-1-6 1 0,1 6 0 16,-1-6-24-16,1 0-4 0,-1 2 0 0,4 4-1 15,0 0-21-15,0 0-4 0,4-6-1 0,-1 5 0 16,1 1-8-16,-1 3-1 0,1-9-1 0,3 5 0 16,-4 1-18-16,4-3-9 0,4 3 10 0,-4 0-10 15,0-7 0-15,0 7 8 0,0 0-8 0,0-6 0 16,-3 3 8-16,3-1-8 0,0 7 11 0,-4-9-11 16,1 0 0-16,0 6 0 0,-1-9 0 0,-3-3 0 15,0 6 0-15,0-6 10 0,0 0-10 0,0 0 8 0,0 0-8 16,0 0 0-16,0 0 0 0,0 0 8 15,0 0 0-15,4-6-8 0,-1 3 12 0,1-9-4 16,3 6 0-16,-4-12 0 0,4 7 0 0,-3-1 0 16,3-3 20-16,0 3 4 0,0-5 1 0,0 5 0 0,0-3-33 15,0-2 0-15,0 5 0 0,0-9 0 0,-3 10 0 0,3-1 0 0,0-6 0 16,-4 9 0-16,4-2 0 0,0 5 0 0,-3-6 0 0,3 0 0 16,0 6 0-16,-3 0 0 0,3-2 0 0,0-1 0 15,-4 3 0-15,1-3 0 0,3 9 0 0,-4-6 0 16,4 0-44-16,1 0-16 0,-1 1-4 15,0-1 0-15,3-6-147 0,-3 3-29 16,4 3-7-16</inkml:trace>
  <inkml:trace contextRef="#ctx0" brushRef="#br0" timeOffset="36326.603">18306 7308 1668 0,'0'0'47'0,"0"0"11"16,0 0-46-16,-4 0-12 0,4 0 0 0,-7-6 0 16,7 6 92-16,-7 0 16 0,7 0 3 0,-7-6 1 15,0 6-51-15,0 0-9 0,0 0-3 0,0 0 0 0,0 0-39 16,0 0-10-16,0 6 0 0,-1 0 0 0,5-6 0 0,-4 11 0 0,0-8 0 15,0 6 0-15,0 6 0 0,0-9 0 0,0 6 0 0,0-1 0 16,0 1 0-16,3 0 0 0,-3-3 0 0,3 2 0 16,-3 7 0-16,4-9 0 0,3 0 0 0,-4 5 0 15,1-2 27-15,3 0 3 0,0-6 1 16,0 3 0-16,0-1-22 16,0 4-9-16,3-3 8 0,-3-3-8 0,4 0 16 0,3 0-1 15,-4 0-1-15,4-1 0 0,4 1 1 0,0-6 0 16,-1 0 0-16,4 0 0 0,-3-6 6 0,3 1 2 0,0-1 0 15,4 0 0-15,-4-6-11 0,0 0-3 0,0-5 0 16,-3 8 0-16,3-3-1 0,-4-973-8 0,-3 1941 12 0,4-968-4 16,-4 3-8-16,0-9 0 0,0 7 9 0,-3 2-9 15,-4-3 0-15,3 0 0 0,-3 6 0 0,-3-5 0 16,-1 5-32-16,-3 0-7 0,4-9-1 0,-4 6-1 16,0 6 33-16,-4-8 8 0,4 5 0 0,0 0 0 15,-4 6-9-15,-3-6 0 0,0 0 0 0,0 6 0 16,0 0 1-16,0 0 0 0,0 6 0 0,-1 6 0 15,1-6 0-15,4 5 0 0,-1-5 0 0,1 9 0 16,-1-3-25-16,4 0-5 0,0-1-1 0,0 1 0 16,3 0 11-16,1-3 3 0,3-3 0 0,0-1 0 15,0 1-63-15,3 6-12 0,1-6-2 0,3-6-1 16,0 3-69-16,0 3-15 0,4-6-2 0</inkml:trace>
  <inkml:trace contextRef="#ctx0" brushRef="#br0" timeOffset="36777.362">18651 7258 1720 0,'0'0'36'0,"0"0"8"0,0 0-35 0,0 0-9 0,0 0 0 0,0 0 0 16,0 0 89-16,-7 0 16 0,0 6 3 0,4-1 1 16,-4 1-59-16,0 3-12 0,3-3-2 0,1 6-1 15,-1-6-19-15,1 0-4 0,3-1-1 16,0 4 0-16,0 3-11 0,0-6 0 0,3 6 0 0,-3-6 0 16,4 5 40-16,-4-2 5 0,3 0 2 0,1 0 0 15,3 3-31-15,-4-7-7 0,4 7-1 0,-3 0 0 16,3-6 7-16,0 0 1 0,0 3 0 0,0-4 0 15,0 1-16-15,0 0-8 0,0 0 8 0,0-6-13 16,-3 0 41-16,-1 0 9 0,4 0 2 0,-3 0 0 16,-1-6-12-16,4-6-3 0,-3 7 0 0,3-4 0 15,-3 0-12-15,3 0-4 0,0-9 0 0,-4 7 0 16,4-7-8-16,-3-3-9 0,3 4 9 0,-4-10-13 16,1 10 13-16,3-13 0 0,-4 4 0 0,1-4 0 15,0 4 0-15,-4-3 0 0,3-1 0 0,-3 4 0 16,0 2-48-16,0 4-8 0,0 2 0 0,0 0-1 15,-3 7-17-15,3 2-3 0,0 3-1 0,0 6 0 16,0 0-86-16,0 0-16 0,0 0-4 0</inkml:trace>
  <inkml:trace contextRef="#ctx0" brushRef="#br0" timeOffset="37378.219">19138 6993 1552 0,'0'0'44'0,"0"0"10"0,-7 6-43 0,-3 0-11 0,3 0 0 0,-4 0 0 16,0 0 40-16,1 2 7 0,-1-2 1 0,1 6 0 15,-1-6 16-15,0 6 4 0,1-4 1 0,-1 1 0 16,1 0-46-16,-4 3-10 0,3 0-1 0,4-6-1 16,-4-1-11-16,4 4 0 0,0-3 0 0,0 6 0 15,4-6 0-15,-1 0 0 0,4-6 0 0,-3 11 0 16,3-11 0-16,0 0 0 0,0 0 0 0,0 0 0 16,0 0 31-16,0 0 4 0,0 0 1 0,0 0 0 15,0 0-14-15,0 0-2 0,0 0-1 0,3 6 0 16,-3-6-9-16,0 0-2 0,7 0 0 0,-7 0 0 15,4 6-8-15,-4-6 0 0,7 0 0 0,0 0 0 16,-4 0 0-16,4 6 0 0,0-6 0 0,0 3 0 16,1-3 0-16,2 3 0 0,-3-3 0 0,-3 6 0 0,3-3 0 15,-4 0 0-15,4 0 0 0,0 2 0 16,-3-5 0-16,3 6 0 0,0 0 0 0,-3 0 0 0,3 0 0 0,-4 0 0 0,1 0 0 16,-1-3 0-16,1 0 12 0,-1 2 4 0,-3 4 1 0,4-3 0 15,-4 6 4-15,0-6 1 0,0 0 0 0,0 5 0 16,0-8-7-16,0 3-2 0,0 6 0 0,-4-6 0 15,4 0-4-15,-3 0-1 0,-1 5 0 0,1-5 0 16,-1 3-8-16,-3-3 10 0,0 3-10 0,0 0 10 16,0-3-10-16,0-1 10 0,0 1-10 0,0 6 10 15,-4-6-10-15,4 0 0 0,-3 0 0 0,2 0-11 16,-2-3 11-16,-1 2 0 0,1 1 0 0,-4 0 0 16,0-6 0-16,-1 0 0 0,1 0 0 0,0 0 0 15,0 0-53-15,4 0-9 0,-5 0-2 16,5 0 0-16,3 0-65 0,7 0-14 0,0 0-2 0</inkml:trace>
  <inkml:trace contextRef="#ctx0" brushRef="#br0" timeOffset="38101.089">19840 7284 850 0,'-7'-15'17'0,"7"15"6"0,-3-5-23 0,3 5 0 0,0-6 0 0,0 6 0 15,0 0 107-15,0 0 17 0,0 0 3 0,0 0 1 16,-7 0-52-16,-4 0-9 0,4 3-3 0,-4 0 0 15,4 0-51-15,0 5-13 0,-3 1 0 0,3 3 0 16,-8 0 54-16,5-6 8 0,-4 2 2 0,3 1 0 16,-3 6-17-16,4-9-3 0,-1 6-1 0,0-7 0 15,4 1-13-15,0 6-2 0,4-6-1 0,-4 0 0 16,7-6-11-16,-4 3-3 0,4-3 0 0,0 6 0 16,0-6 7-16,0 0 2 0,0 0 0 0,0 6 0 15,0-6-2-15,4 5-1 0,3 1 0 0,0-6 0 16,3 6-5-16,1 0-1 0,3-6 0 0,0 6 0 15,4-6-13-15,3 0 9 0,4 0-9 0,-4 0 8 16,0 0-8-16,0-6 0 0,-3 6 0 0,-1 0 0 16,-2-6 0-16,-1 0 0 0,0 0 0 0,0 1 0 15,-4-1 0-15,1-6-17 0,-4 3 2 0,4-3 1 16,-8 1-5-16,4-7-1 0,-3 0 0 0,-4 4 0 16,0-4-19-16,0 0-4 0,0 4-1 0,-4 2 0 15,1-6 36-15,-1 6 8 0,1 4 0 0,-4-1 0 0,0 3 0 0,0-3 0 16,-1 9 0-16,-2 0 0 0,-1 0 0 0,-3 0 0 15,0 6 0-15,-4 0 0 0,4 3 0 16,0 2 0-16,0-5 0 0,0 12 0 0,0-6 0 16,0-1 0-16,3 4 0 0,1 3 0 0,-5-6 10 15,8 2 4-15,-3 4 1 0,3-6 0 0,0-1-15 0,3 4 0 16,4-6 0-16,0 0 0 0,0 3 0 0,4-7 0 0,-1 1 0 16,4 0 0-16,0 0 0 0,4-6-12 0,0 6 3 0</inkml:trace>
  <inkml:trace contextRef="#ctx0" brushRef="#br0" timeOffset="38607.291">20366 7172 1337 0,'-4'12'28'0,"4"-12"6"0,0 6-34 0,-3 6 0 0,-1-6 0 0,4 3 0 0,-3 2 109 0,-1-5 15 0,-3 0 4 0,4 0 0 15,-1 0-53 1,4-6-11-16,-3 6-1 0,3 0-1 0,0-6-48 0,0 0-14 0,-4 5 0 0,4-5 8 16,0 0 24-16,0 0 6 0,0 0 1 15,0 0 0 1,0 0-11-16,0 0-3 0,0 0 0 0,0 0 0 15,0 0-25-15,0 0 0 0,0 0 0 0,0 0 0 0,0 0 0 0,-3-8 0 0,-1 5 0 0,0-3 0 32,1 0-31-32,-1-6-11 0,1 12-2 0,-4-6-1 0,3 0-31 15,-3-2-5-15,-3 5-2 0,-1 0 0 0,0 0 67 0,1 0 16 0,-1 3 0 0,-3 0 0 16,0 0 0 0,0 0 0-16,-4 3 0 0,1 0 0 0,3 3 0 0,0 2 0 15,-1-2 0-15,1 0 0 0,4 6 0 0,-1-6 0 16,1 0 0-16,2 3 0 0,1-1 21 0,0 1 2 0,0 3 0 15,4 0 0-15,-1-1 8 16,1-5 1-16,3 6 1 0,0-3 0 0,0 3-9 0,0-6-1 0,3 5-1 0,1 1 0 16,-1 0-6-16,4-3-2 0,0 2 0 0,0 7 0 15,4-12-14-15,3 6 9 0,0-3-9 0,0 2 8 16,4-5-8-16,-4 6 0 0,4-6 0 0,-1-6 0 16,1 6 0-16,0-6-20 0,3 0 3 0,0-6 1 15,0 6-54-15,-3-6-10 0,-1 0-3 0</inkml:trace>
  <inkml:trace contextRef="#ctx0" brushRef="#br0" timeOffset="39142.041">20563 7128 1337 0,'0'0'56'0,"0"0"-44"16,0 0 68-16,0 6 13 0,4 0 3 0,-4 3 1 15,3-3-6-15,-3 6-2 0,4-7 0 0,0 1 0 16,-4 6-33-16,0-6-8 0,3 3 0 0,-3-3-1 16,0-6-21-16,0 0-4 0,0 6-1 0,0-6 0 15,0 0-7-15,0 0-2 0,0 0 0 0,0 0 0 16,0 0 4-16,0 0 0 0,0 0 0 0,0 0 0 15,0 0-6-15,0 0-1 0,-3-9 0 0,-1 3 0 16,0-6-9-16,1 6 0 0,-1-6-10 0,-3 7 10 16,4-1-11-16,-1-6 11 0,1 3-12 0,-1 6 12 15,4 3-12-15,-3-3 4 0,3 3 8 0,-4-6-13 16,4 6 4-16,-10 0 1 0,3 6 0 0,-1-6 0 16,-2 6 8-16,3 3-13 0,0 3 5 0,0-6 8 15,0 5-10-15,-4 1 10 0,1 6 0 0,2-4-9 16,-2 10 9-16,3-12 0 0,-4 5 0 0,4 4 0 15,0-9 0-15,-3 2 0 0,3 4 0 0,-1-6 0 16,5 5 0-16,-1-11 0 0,1 12 0 0,3-9 0 16,0 3 52-16,3-1 10 0,1 1 2 0,-1 0 0 15,5-3-52-15,-1 2-12 0,0 1 0 0,0 0 0 16,3-6 0-16,1 3 0 0,-1-1 0 0,-3 4 0 0,4-3 0 16,0-9 0-16,-4 6 0 0,3-6-10 15,-3 6-3-15,0-6-1 0,4 0 0 0,-4-6 0 16,4 6-41-16,-4-6-8 0,0-3-1 0,3-3-1 15,1 7-171-15,-4-1-35 0</inkml:trace>
  <inkml:trace contextRef="#ctx0" brushRef="#br0" timeOffset="39812.244">20687 7358 1250 0,'0'0'35'0,"0"0"9"0,-4 6-36 0,4-6-8 0,0 0 0 0,0 0 0 16,-3 5 67-16,3-5 11 0,0 0 2 0,3 6 1 16,-3-6-13-16,0 0-4 0,4 6 0 0,-1 0 0 15,1 0 0 1,3-3-1-16,0 0 0 0,0 0 0 0,0 3-50 0,0 0-13 16,0-6 0-16,-3 5 0 0,3 1 0 0,0 0 0 0,0 0 0 0,0 0 0 15,-3 0 0-15,3 0 0 0,0 3 0 0,-4 2 0 16,4-5 36-16,0 6 3 0,0-6 0 0,-3 3 0 15,3-1-19-15,0 1-3 0,4 3-1 0,-4-12 0 16,3 6-5-16,-3-6-2 0,4 6 0 0,-1-6 0 16,1-6-9-16,-4 6 0 0,4-6 0 0,-1 0 0 15,1-6 46-15,-1 4 7 0,1-4 2 0,0 0 0 16,-4-6-39-16,0 4-7 0,0 2-1 0,0-6-8 16,-4 1 0-16,1-4-17 0,-1 3 1 0,1-5 1 15,-4-1-25-15,3 4-6 0,-3-4-1 0,-3 4 0 16,-1-4 38-16,1 4 9 0,-1-4 0 0,1 6 0 15,-4 1-53-15,0-1-9 0,0 4-2 0,3 2 0 16,-3 0 0-16,4 0 0 0,-1 3 0 0,0 4 0 16,1 5 0-16,3 0 0 0,0 0 0 0,0 0 0 15,0 0-51-15,0 0-10 0,0 5-3 0</inkml:trace>
  <inkml:trace contextRef="#ctx0" brushRef="#br0" timeOffset="40514.429">21230 7234 1094 0,'0'12'46'0,"4"-6"-37"15,-4 6 95-15,0-1 20 0,3 4 3 0,-3 3 1 16,4-7 0-16,-4 7 0 0,3 3 0 0,1-4 0 16,-4 4-52-16,3 2-9 0,-3-5-3 0,-3 6 0 15,3 2 0-15,0 1 0 0,-4 2 0 0,4 3 0 16,0-2-51-16,0-4-13 0,0-2 0 0,0 5 0 16,-3-8 0-16,3 2 0 0,0 1 0 0,-4-4 0 15,1-2 54-15,3 5 8 0,-4-11 2 0,4 3 0 16,-3 2-52-16,6-5-12 0,-3-6 0 0,0 3 0 15,4-3 0-15,-4 0 0 0,0 5 0 0,0-11 0 16,3 6 0-16,-3-6 0 0,0 0 0 0,0 0 0 16,0 0 0-16,0 0 0 0,0 0 0 0,0 0 0 15,0 0 0-15,0 0 0 0,-3-11 0 0,-1-1 0 16,1-3-48-16,3 3-13 0,0-11-3 0,0 2 0 0,0-2 52 16,0-4 12-16,0-2 0 0,0-3 0 0,3 2 0 15,-3-8 0-15,0 3 0 0,4-4 0 0,-4 4 0 16,0 3 0-16,3-6 0 0,-3 2 0 0,0 7-18 15,0-3-1-15,0-4 0 0,0 4 0 0,0 3 31 16,0 2 5-16,4-2 2 0,-4 8 0 0,3-2-19 16,-3 5 0-16,4 3 0 0,-1 4 0 0,1-1 0 15,3-6 0-15,-4 9 0 0,4 0 0 16,-3 7-48-16,3-4-12 0,0 0-4 0,0-6 0 0,4 12 52 0,-1-6 12 16,4 0 0-16,1 6 0 0,-5-6 0 0,1 3 0 0,3 3 0 15,-4 0 0-15,1 0 0 0,0 3 0 0,-1 3 0 0,1 0 0 16,-4 0 0-16,0 6 0 0,0-6 0 0,0 2 0 15,-3 4 0-15,-1 6 0 0,-3 0 0 0,-3-4 0 16,-1 10 0-16,-3-7 0 0,0 7 0 0,-4-4 0 16,1 4-17-16,-8-6-1 0,4 2 0 0,-7 4 0 15,3-10-22-15,1 4-5 0,-1-6-1 16,0 0 0-16,1-1 37 0,2-11 9 0,-2 9 0 0,3-6 0 16,3-3 26-16,1 0 7 0,-1 0 2 15,4-3 0-15,0 0-56 0,0-3-11 0,3 6-3 0,4 0 0 16,0 0 27-16,-3-6 8 0,3 6 0 0,0 0 0 15,0 0-159-15,0 0-25 0,0 0-4 0</inkml:trace>
  <inkml:trace contextRef="#ctx0" brushRef="#br0" timeOffset="41294.784">21639 7284 513 0,'0'0'21'15,"0"0"-21"1,-3 12 94-16,3-12 14 0,-7 6 4 0,3 0 0 15,4-6-6-15,-3 6-1 0,3-6 0 0,-4 5 0 16,1-2-21-16,3-3-5 0,-4 6-1 0,4-6 0 16,0 0-18-16,0 0-3 0,0 0-1 0,0 0 0 15,4 3-10-15,-4-3-2 0,3 9-1 0,-3-9 0 16,7 6-2-16,0-6 0 0,4 0 0 0,-4 6 0 16,4-6-53-16,3 0-12 0,-4 0-1 0,4 0-1 15,-3 0 58-15,3-6 12 0,0 6 3 0,-3 0 0 16,3-6-38-16,0-3-9 0,-3 3 0 0,3 0 0 15,0 1 16-15,-4-1 0 0,4-6 1 0,-3 0 0 0,0 3-17 16,-1 1 0-16,1-1 0 0,-4 3 0 0,-4-6 0 16,1 0 0-16,-1 1 0 0,-3 2-9 15,4-3-10-15,-4 0-1 0,0-5-1 0,0 5 0 16,-4-6-15-16,1 4-4 0,-4 2 0 0,0-6 0 0,0 6 40 0,-4 4 0 16,1-4 0-16,-1-6 0 0,-3 12 0 0,3-3 0 15,-3 4 0-15,4-1 0 0,-5 3-21 0,1 0 0 0,0 3 0 16,-3 3 0-16,3 0 21 0,-1 5-11 0,1-2 11 0,4 6-8 15,-4 0 8-15,3 6 0 0,-3-10 8 16,0 10-8-16,3 0 14 0,1-7-2 0,-4 4 0 0,3 3 0 16,4-1 7-16,0-5 1 0,3 0 0 0,-3 3 0 15,4 2 0-15,3 1 0 0,0-6 0 16,0 2 0-16,3 4-4 0,1 0 0 0,-1-7 0 16,4 10 0-16,4-3-4 0,-4-7-2 0,4 4 0 0,3 3 0 15,0-7-10-15,3 1 10 0,-2 0-10 0,2-3 10 16,1-3-10-16,-4 2 0 0,4 1 0 0,3-3 0 15,0 0 0-15,-3-6 0 0,6 0-14 0,-3 0 5 16,1 0-37-16,-5-6-7 0,4 0-2 0,-3-3 0 16,3 1-109-16,-3 2-23 0,-1-3-4 0</inkml:trace>
  <inkml:trace contextRef="#ctx0" brushRef="#br0" timeOffset="42841.34">22229 7222 785 0,'0'0'16'0,"0"0"5"16,0 0-21-16,0 0 0 0,0 0 0 0,0 0 0 16,0 0 18-16,0 0-1 0,0 0 0 0,0 0 0 15,0 0 38-15,0 0 7 0,0 0 2 0,0 0 0 16,0 0-52-16,0 0-12 0,0 0 0 0,0 0 0 16,0 0 0-16,0 0 0 0,0 0 0 0,0 0 0 15,0 0 0-15,0 0 0 0,0 0 0 0,0 0 0 0,0 0 0 0,0 0 0 16,0 0 0-16,0 0 0 0,0 0 0 0,0 0 0 0,0 0 0 0,0 0 0 15,0 0 0-15,0 0 0 0,0 0 0 0,0 0 0 16,0 0 0-16,0 0 0 0,0 0 0 0,0 0 0 16,0 0 0-16,0 0-18 0,0 0 4 15,0 0 1 1,0 0 21-16,0 0 4 0,0 0 0 0,0 0 1 16,0 0-13-16,0 0 0 0,0 0 0 0,0 0 0 15,0 0 0-15,0 0 0 0,0 0 0 0,0 0 0 0,0 0 0 0,0 0 0 0,0 0 0 0,0 0 0 16,0 0 0-16,0 0 0 0,0 0 0 0,0 0 0 15,0 0 54-15,0 0 8 0,0 0 2 0,0 0 0 16,0 0-52-16,0 0-12 0,0 0 0 0,0 0 0 16,0 0 0-16,0 0 0 0,0 0 0 0,0 0 0 15,0 0 0-15,0 0 0 0,0 0 0 0,0 0 0 16,0-5-48-16,-4 2-13 0,4-3-3 0,-4 3 0 16,4-3 52-16,-3 3 12 0,-1-3 0 0,4 6 0 15,-3-6 0-15,-1 0 0 0,4 6 0 0,0 0 0 16,-3-6 48-16,-1 1 13 0,1-1 3 0,3 6 0 15,-4 0-52-15,4-9-12 0,0 6 0 0,0 3 0 16,-3-9 0-16,3 9 0 0,0-3 0 0,0 3 0 16,0 0 0-16,0 0 0 0,0 0 0 0,0 0 0 15,0 0 54-15,0 0 8 0,0 0 2 0,0 0 0 16,0 0 0-16,0 0 0 0,0 0 0 0,0 0 0 16,0 0-52-16,0 0-12 0,0 0 0 0,0 0 0 15,0 0 34-15,0 0 4 0,0 0 1 0,0 0 0 16,0 0-9-16,0 0-2 0,0 0 0 0,0 0 0 15,0 0 7-15,0 0 1 0,0 0 0 0,0 0 0 16,0 0-1-16,0 0 0 0,0 0 0 0,0 0 0 0,0 0-8 0,0 0-2 0,0 0 0 0,0 0 0 16,0 0-13-16,0 0-4 15,0 0 0-15,0 0 0 0,0 0-8 0,0 0 0 0,0 0 9 0,3 0-9 16,-3 0 0-16,0 0 0 0,7 3 0 0,-7-3 0 16,0 0 0-16,0 0 0 0,0 0 0 0,7 9 0 15,-7-9 0-15,4 0 0 0,3 3 0 0,-7-3 0 16,0 0 19-16,0 0-1 0,0 0 0 0,0 0 0 15,0 0-18 1,7 0 0-16,0 0 0 0,-3 0 0 16,3 0 0-16,0 0 0 0,-4-3 0 0,4 3 0 0,0 0 0 0,0 0 0 0,0 0 0 0,0 0 0 15,1 0 0-15,-1 3 0 0,0-3 0 0,0 3 0 16,0-3 0-16,0 0 0 0,0 0 0 0,0 6 0 16,-7-6 0-16,3 0 0 0,5 6 0 0,-8-6 0 15,7 0 0-15,-7 0 0 0,3 0 0 0,-3 0 0 16,7 5 0-16,-7-5 0 0,7 0 0 0,-7 0 0 15,4 0 0-15,-4 0 0 0,7 0 0 0,-7 0 0 16,7 0 0-16,-7 0 0 0,7 6 0 0,-7-6 0 16,3 0 0-16,-3 0 0 0,8 0 0 0,-8 0 0 15,7 6 0-15,-7-6 0 0,3 0 0 0,-3 0 0 16,0 0 0-16,0 0 0 0,0 0 0 0,0 0 0 16,0 0 0-16,0 0 0 0,0 0 0 0,4 6 0 15,-4-6 0-15,3 9 0 0,-3-9 0 0,-3 6 0 16,3 0 0-16,-4 5 0 0,4-11 0 0,-3 6 0 15,-4 0 0-15,-1 6 0 0,1-6 0 0,0 3 0 16,-3-1 0-16,-1 1 0 0,4 3 0 0,-3 0 0 0,-1-6 0 16,0 5 0-16,1-2 0 0,-4 9 0 0,3-12 0 15,-3 6 0-15,3-7 0 0,-3 10 0 16,0-6 0-16,4 0 0 0,-5 3 0 0,5-1 0 16,-1 1 0-16,1-3 0 0,3 0 0 0,-4 0 0 0,4 2 0 15,0-5 0-15,0 6 0 0,3-6 0 0,1 0 0 0,3-6 0 16,-4 3 0-16,4-3 0 0,-3 6 0 0,3-6 0 0,0 0 0 0,0 0 0 15,0 0 55-15,0 0 7 0,0 0 2 0,3 5 0 16,-3-5-52-16,0 0-12 0,0 0 0 0,0 6 0 16,0-6 0-16,7 6 0 0,-3-6 0 0,3 6 0 15,-3-6 0-15,3 0 0 0,0 6-9 0,0-6 9 16,-4 0 0-16,4 0 0 0,0 0 0 0,-3 0 10 16,-4 0-10-16,7 0 0 0,-7 0 0 0,3 0 0 15,4 0 0-15,-3 6 0 0,3-6 0 0,-3 0 0 16,3 0 0-16,-4 0 0 0,4 0 0 0,0 0 0 15,4 0 0-15,-1 0 0 0,1 0 0 0,0 0 0 16,-1 0 0-16,-3-6 0 0,0 6 0 0,0 0 0 16,0 0 0-16,0 0 0 0,1 0 0 0,2 0 0 15,-3 0-22-15,4-6-6 0,-1 6-2 0,1 0 0 16,0 0-33-16,-4 0-6 0,3 0-2 0,-3-6 0 16,4 3-118-16,-1 0-24 0,1-6-5 0</inkml:trace>
  <inkml:trace contextRef="#ctx0" brushRef="#br0" timeOffset="43891.525">23738 7358 1792 0,'0'-6'51'0,"0"0"10"0,0-3-49 0,4 0-12 0,-4 3 0 0,0 3 0 31,0-8 54-31,0 5 8 0,-4 0 2 0,4-6 0 0,-3 0-1 0,-1 4 0 0,-3-4 0 0,4 6 0 15,-4-12-50-15,-4 7-13 0,4-1 0 0,-3-3 0 16,-1 9 0-16,-3-6 0 0,0 1 0 0,-4-1 0 16,4 0 0-16,0 9 0 0,-4-3 0 0,1 6 0 15,2 0 0-15,1 0 0 0,0 6 0 0,0 0 0 16,0 9 0-16,0-3-9 0,0 5 0 0,0 1 0 16,0 2 9-16,-1 4-12 0,1 2 12 0,0 4-12 15,7-10 12-15,0 10 0 0,4-7 0 16,-1 1-8-16,4-4 8 0,0 4 0 0,0-3 0 0,0 2 0 15,0-5 0-15,0-7 9 0,0 10-1 0,4-15-8 16,-4 6 15-16,3-6-4 0,-3-6-1 0,11 5 0 16,-1-10 16-16,4-1 3 0,4 0 1 0,3-6 0 15,0-9-13-15,4 4-2 0,3-13-1 0,4 7 0 16,-4-9 5-16,0 2 1 0,4-2 0 0,-4-12 0 16,1 3-33-16,-5 2-7 0,1-5 0 0,0-6-1 15,-4 6 21-15,-3 3 0 0,-4 3 0 0,0-6 0 16,0 3 0-16,-4-4 0 0,-2 1-9 0,2 3 9 15,-3 3-36-15,-3-3-4 0,-1 8-1 0,1-2 0 16,-4 9 23-16,-4 2 5 0,1 1 1 0,-1 2 0 16,-3 9-32-16,4 1-7 0,-4 2-1 0,3 3 0 15,-3 3 41-15,7 3 11 0,0 0 0 0,-7 9 0 0,0 0-18 16,0 2 1-16,3 7 0 0,-3-6 0 0,0 14 17 0,0-2-12 16,4-1 12-16,-5 4-10 0,5 5 10 0,-4 3 0 0,3-8 0 0,1 8 0 15,3-3 0-15,-4 4 9 0,4-10-9 0,0 9 0 16,0-2 14-16,0 2-4 0,0-3-1 0,0 10 0 15,-3-10 0-15,-1 0 0 0,-3 3 0 0,0 4 0 16,0-4-9-16,-3-6 0 0,2 4 0 0,-2-4 0 16,3-2 0-16,0-4 0 0,-4 4 0 15,1-4 0-15,-1-5 46 0,0 2 7 16,4-2 2-16,-7 0 0 0,4 2-37 0,-1-8-7 16,1 6-2-16,2-4 0 0,1-5 3 0,0 0 0 0,4 3 0 0,-1-6 0 15,4-1-12-15,0-5 0 0,0 0 0 0,0 0 0 16,4 6 0-16,3-6-16 0,3 0 3 0,-2-6 0 15,2 1-41-15,4-7-8 0,-3-3-2 0</inkml:trace>
  <inkml:trace contextRef="#ctx0" brushRef="#br0" timeOffset="44395.609">23816 7325 1094 0,'0'0'46'16,"0"0"-37"-16,0 6 95 0,4 3 20 15,-4-9 3-15,0 6 1 0,3 0 0 0,-3-6 0 0,4 6 0 0,-1 0 0 16,-3-6-63-16,4 5-12 0,-1 1-2 16,-3-6-1-1,4 6-29-15,-4-6-5 0,0 0-2 0,7 3 0 16,0-3 22-16,0-3 4 0,3-3 0 0,1 6 1 0,3-6-23 0,0 1-5 0,4-7-1 0,-4 6 0 15,4-3-4-15,-4-3 0 0,0 6-8 0,0-5 12 16,-3 5-12-16,-1 0 9 0,1-6-9 0,-4 3 8 16,-4 3-8-16,1 1-16 0,-4 2 4 0,0 0 1 15,0-3 11-15,0 0-12 0,0 0 12 0,-4 0-12 16,1 0 0-16,-4 0 0 0,3 6 0 0,-3-8 0 31,-3 5-18-31,3-3-4 0,-1 0-1 0,-2-3 0 0,-1 9 48 0,1-6 10 16,-1 0 1-16,-3 0 1 0,3 6-40 0,4-5-8 0,-3 5-1 0,-1 0-1 15,4 0 25-15,0 5 0 0,0-5 0 0,0 12 0 16,3-6 0-16,-3 9 0 0,4-3 0 0,-1 5 0 16,1 1 0-16,-1-1 0 0,4 4 0 0,-3-3-8 15,-1-1 8-15,4 4 0 0,-3-3 0 0,3 2 0 16,0-5 0-16,0 5-8 0,0-2 8 0,3-3 0 16,1-1 0-16,-1 7 0 0,1-3 0 0,-1-4 0 15,1 4 0-15,-1-6 0 0,4 5 0 0,-3-8-8 16,7 3-7-16,-1 0-1 0,1-6 0 0,-1 0 0 15,4-6-22-15,4 5-5 0,-4-10-1 0</inkml:trace>
  <inkml:trace contextRef="#ctx0" brushRef="#br0" timeOffset="45633.615">24790 7302 1212 0,'0'0'51'16,"0"0"-41"-16,0 0 40 0,0 0 8 0,0 0 2 0,0 0 0 15,0 0-4-15,0 0 0 0,0 0 0 0,0 0 0 16,0 0 7-16,0 0 1 0,0 0 0 16,0 0 0-16,0 0-16 0,0 0-4 0,0 0 0 15,0 0 0-15,0 0 4 0,0 0 0 16,0 0 0-16,0 0 0 0,0 0-10 0,0 0-2 16,0 0 0-16,0 0 0 0,0 6-19 0,3 0-4 0,-3 2-1 0,0 1 0 15,4 6 0-15,-4-3 0 0,3-6 0 0,-3 5 0 16,4 7-12-16,-4-3 0 0,0-4 0 0,3 7 0 15,-3 0 9-15,4-4-1 0,-1 10 0 0,1-12 0 16,-1 8-8-16,1-2 8 0,-1 0-8 0,1-1 8 16,0 4 1-16,-1-9 0 0,1 5 0 0,-1-2 0 15,1-3-9-15,-1 5 0 0,1-11 0 0,-1 6 0 16,1-6 0-16,-1-3 0 0,1 3 0 0,-1-3 0 16,-3-3 0-16,0 0 0 0,0 0 0 0,0 0 0 15,0 0 0-15,0 0 0 0,4-3 0 0,-1-3 0 16,1 0 0-16,-1-3 0 0,5-3 0 0,-5-8 0 15,4 5 0-15,-3 0 0 0,-1-8 0 0,4 2 0 16,-3 4 0-16,3-7 0 0,0 1 0 0,3 8 0 16,1-9 0-16,0 4 0 0,-1 2 0 0,4 0 0 15,-3-2 0-15,-4 2 0 0,7 1 0 0,-7-1 0 0,4-6 0 16,-4 10 0-16,3-4 0 0,-3 3 0 0,0 1 0 16,0-1 0-16,1 3 0 0,-5-5 0 0,4 8 0 15,-3-3 0-15,-1 0 0 0,1 0 0 16,-1 7-50-16,-3-1-12 0,4-3-2 0,-4 0-1 15,0 3-101-15,0 6-20 0,3-3-4 0</inkml:trace>
  <inkml:trace contextRef="#ctx0" brushRef="#br0" timeOffset="46196.175">25266 7328 1579 0,'0'0'32'0,"-4"-3"10"15,4 3-34-15,-7-3-8 0,7 3 0 0,0 0 0 16,-7 0 53-16,7 0 9 0,-3-3 2 0,3 3 0 15,0 0-22-15,-7 3-4 0,0 0-1 0,0 0 0 16,0 6-28-16,0 0-9 0,-1-3 0 0,1 0 0 16,0 0 8-16,0 5-8 0,0-2 0 0,-3 0 0 15,3 0 25-15,0 3-1 0,-1-1-1 0,1 1 0 16,0-3-23-16,0 3 0 0,0-1 0 0,0 7 0 0,4-6 0 16,-1 0 0-16,1 2 0 0,3-2 0 0,3 0 56 15,-3 0 6-15,7-1 2 0,-3 1 0 0,3-3-40 16,3 3-7-16,-3-6-1 0,4 5-1 15,0-5-24-15,-1 0-5 0,4-3-1 0,-3 0 0 0,3-3 51 16,-3 0 11-16,3-3 1 0,0-3 1 0,-4-3-30 16,1-2-7-16,0-1 0 0,-4 0-1 15,0-3-11-15,0-2 10 0,0-1-10 0,-4-3 10 0,1 4-10 0,-1 5 0 0,1-11-12 16,-4 5 12-16,0 3-20 0,-4-2 4 16,1 2 1-16,-1 0 0 15,-3 0-9-15,4 4-1 0,-4-7-1 0,3 3 0 0,-3 9 5 0,0-5 1 0,3 5 0 16,-3 0 0-16,0 0 9 0,0 6 3 0,4-6 0 0,3 6 0 15,-7 0-2-15,7 0 0 0,-7 12 0 0,0-6 0 16,0 0 0-16,0 5 0 0,3-5 0 0,-3 6 0 16,7 3-19-16,-4-9-4 0,4 5-1 15,0 4 0-15,4-3-75 0,-4 0-15 0,3-1-4 16</inkml:trace>
  <inkml:trace contextRef="#ctx0" brushRef="#br0" timeOffset="46735.783">25619 7314 1337 0,'0'0'28'0,"-11"0"6"0,4 0-34 16,7 0 0-16,-7 0 0 0,0 5 0 0,-4-5 58 0,4 0 5 0,0 0 1 16,-3 3 0-16,3-3 0 0,0 0 0 0,7 0 0 0,-7 3 0 15,-1 0-5-15,1 0-1 0,0 3 0 0,0 3 0 16,-3-9-36-16,3 6-7 0,0 0-2 0,-4 0 0 16,4-1-13-16,3 1-8 0,-3-6 8 0,4 12-13 15,-1-6 13-15,-3 0 8 0,4-3 0 0,-1 9-8 16,4-12 0-16,0 5 0 0,0-5-10 0,0 6 10 15,0-6 0-15,4 12 0 0,-4-12 9 0,0 6-1 16,0-6-8-16,7 0 8 16,0 3-8-16,0 3 8 0,-4-6-8 0,5 3-16 0,-1 0 4 0,0 0 0 15,0-3 28-15,0 3 6 0,0-1 1 0,0 1 0 16,0 3-23-16,0 0 0 0,0-6 0 0,0 6 0 16,0 0-14-16,-3-6-7 0,-1 6-2 0,1 0 0 15,-1-3 40-15,1 3 8 0,-4-1 2 0,3 7 0 16,-3-6 1-16,-3 0 0 0,3 6 0 0,0-6 0 15,-4-1-16-15,1 7-2 0,-1-6-1 0,-3 3 0 16,4 3 14-16,-4-6 2 0,3-1 1 0,-3 7 0 16,0-9-17-16,0 3-9 0,-4 0 10 0,4 0-10 15,-3-3-19-15,3 0-9 0,-4 2-3 0,0-5 0 16,1 6 41-16,-1-6 8 0,1 0 2 0,-4 0 0 16,3-6-64-16,-3 6-13 0,0-5-3 0,3 2 0 15,1-3-24-15,-1 3-6 0,4-3-1 0</inkml:trace>
  <inkml:trace contextRef="#ctx0" brushRef="#br0" timeOffset="47796.988">26448 7302 980 0,'-4'12'41'16,"-3"-7"-33"-16,4 4 32 0,-4 3 7 0,3 0 1 0,1 0 0 16,-1-7 18-16,4 7 4 0,-4-6 1 0,1 6 0 15,3-3 2-15,-4 2 1 0,4 1 0 0,0 3 0 16,0 0-14-16,0 5-4 0,0-2 0 0,0 2 0 16,4 10-18-16,-4-7-4 0,0 4-1 0,0 2 0 15,0-2-5-15,0 2 0 0,0 0-1 0,0-2 0 16,0 2-11-16,0-2-3 0,-4-4 0 0,1 4 0 15,-1-4 8-15,1-2 2 0,-4 2 0 0,3 1 0 16,1-1-1-16,-4-2 0 0,3 2 0 16,-3-2 0-16,4 3-31 0,-5-13-7 0,5 7 0 0,-4 3-1 15,0-10 41-15,3 1 8 0,1-3 1 0,-4 3 1 16,3-4-3-16,1-5-1 0,3-3 0 0,0 0 0 16,0 0-30-16,0 0 0 0,0 0 0 0,0 0 0 15,0 0 0-15,0 0 0 0,0 0 0 0,-7-3 0 16,3-5 28-16,1 2-1 0,3-9 0 0,0 3 0 15,0 1-27-15,0-4 0 0,3 0-14 0,-3 0 5 16,4-2-59-16,3-4-12 0,-4 4-3 0,1-7 0 16,3 1 53-16,-4-4 10 0,1 4 3 0,-1-4 0 15,1-2-24-15,3-4-5 0,-4 4-1 0,1-9 0 16,0 0 38-16,-1 8 9 0,1-11 0 0,-4 9 0 16,3-7 49-16,-3 10 12 0,4-3 3 0,-4 2 0 15,3-2-52-15,-3 3-12 0,0 2 0 0,0 4 0 16,0-1 15-16,0 3 3 0,4-2 1 0,-1 5 0 0,-3 4-19 15,4 2 0-15,-1 0 0 0,1 0 0 0,-1 1 0 16,1 5 0-16,-1-3 0 0,1 3 0 0,3 0 0 16,-3 0 0-16,-1 0 0 0,4 6 0 15,0 0 0-15,-3 0 0 0,3 0 0 0,0 0 0 16,-7 0-9-16,3 6-9 0,-3-6-2 0,4 12 0 0,-1-3 20 0,1 3 0 16,3-1 0-16,0 1 0 0,0 0 0 0,4 0 0 0,-4-1 0 0,3 4 0 15,-3 3-16-15,0-7 3 0,-3 1 1 0,-1 3 0 16,1-3 12-16,-4 5 16 0,4-8-3 0,-4 3-1 15,0 0-12-15,-4-1 0 0,4-5 0 0,-4 6 0 16,1-6 0-16,-1 3 0 0,1-3 0 0,-4 0 0 16,3 5 0-16,-3-5 0 0,4 0 0 0,-4 0 0 15,0 0 0-15,7-6 0 0,-4 0 0 0,4 0 0 16,-7 6 0-16,7-6 0 0,-7 0 0 16,0 3 0-16,0-3 0 0,-4 0 0 0,4 0 0 15,-3 0 0-15,-1 0-9 0,4 0-5 0,0 0-1 0,-4-3 0 16,4 3-2-16,-3-6-1 0,3 0 0 0,0 6 0 15,0-6-9 1,-1 0-1-16,1-6-1 0,0 7 0 0,0-1-28 0,4 0-6 0,-4 3-1 16,7 3 0-16,0 0-100 0,0 0-20 0,0 0-4 0</inkml:trace>
  <inkml:trace contextRef="#ctx0" brushRef="#br0" timeOffset="48356.383">26716 7381 1337 0,'0'0'28'0,"0"0"6"0,-4-6-34 0,1 0 0 0,-1 1 0 16,4 5 0-16,-3 0 104 0,-1-6 13 0,4 6 3 0,-7 0 1 16,0-6-91-16,0 6-18 0,0 6-4 0,-4-6-8 15,4 6 0-15,-3-6 0 0,3 5 0 0,0 1 0 16,0 6 38-16,0-6 1 0,3 3 0 0,-3 3 0 16,0-7-11-16,3 7-3 0,-3 0 0 0,4-6 0 15,-1 3-25-15,1-1 0 0,3 1 0 0,0 3 0 16,0-6 0-16,3 0 0 0,1 0 0 0,-1-6 0 15,4 3 20-15,0-3 12 0,0 0 3 0,1 0 0 16,2 0-13-16,1-3-2 0,-4 3-1 0,3-6 0 16,-3 0-4-16,4 0-1 0,-4 0 0 0,0 0 0 15,-3-3-14-15,-1 4 0 0,1-1 8 0,-1 0-8 16,1 0 0-16,-4 0 11 0,7 6-11 0,-4-6 10 16,-3 6-10-16,0 0 10 0,0 0-10 0,0 0 10 15,0 0-10-15,0 0-17 0,0 0 4 0,0 0 1 16,0 0 24-16,0 0 4 0,0 0 2 0,0 0 0 15,0 0-18-15,0 0-9 0,0 0 1 0,0 0 0 16,-3 6 8-16,-1 3 0 0,8-3-9 0,-4 3 9 16,0-1 0-16,3 4-9 0,-3-6 9 0,0 6 0 15,4-6 0-15,-4 3 0 0,3-4 0 0,-3 7 0 16,4-6-11-16,-1 0 11 0,1 0-10 0,3-6 10 16,-7 0-49-16,4 6-4 0,-1 0-1 0,4-6 0 15,0 5-64-15,0-5-13 0,4 0-2 0</inkml:trace>
  <inkml:trace contextRef="#ctx0" brushRef="#br0" timeOffset="48865.436">26973 7296 1314 0,'0'0'37'16,"0"0"8"-16,-3 6-36 0,3 0-9 0,0 0 0 0,0 2 0 16,0-2 104-16,0 6 20 0,0-6 3 0,3 6 1 15,-3-6-52-15,0 5-9 0,0-2-3 0,0 0 0 16,0 0-7-16,0 3-1 0,4-7-1 0,-4 7 0 16,-4 0-37-16,4-6-7 0,0 3-2 0,-3-1 0 15,3 7-9-15,0-9 0 0,0 6 0 0,-4-6 0 16,4-3 0-16,0-3 0 0,0 0 0 0,0 0 0 15,0 6 27-15,0-6 3 0,0 0 1 0,0 0 0 16,0 0-50-16,0 0-9 0,0 0-3 0,0 0 0 16,0 0 31-16,0 0 0 0,0 0 0 0,0 0 0 0,0 0-24 0,0 0 0 15,0 0 1-15,0 0 0 0,0 0 23 0,4-6 0 0,-1 3 0 0,1-3 0 16,-1-6 14-16,5 6 7 0,-5-11 2 16,4 5 0-16,-3 3-23 0,3-9 0 0,0 7 0 0,0-7 0 15,0 3 23 1,0-2 0-16,3-1 0 0,-2-6 0 0,-1 10-37 0,-4-4-7 15,4 0-2-15,0 4 0 0,-3 2 70 16,-1 0 13-16,4 0 4 0,-3 1 0 16,-1 2-52-16,1 6-12 0,-1-6 0 0,-3 9 0 0,0 0 0 0,0 0 0 0,4 0 0 15,-4 0 0-15,7 0 0 0,0-6 0 0,0 6 0 0,0 6 0 32,0-6-48-32,4 0-13 0,-4 0-3 0,3 6 0 0,1-3 52 0,0 0 12 0,-1 0 0 15,4 0 0-15,0 0-54 0,1 0-8 16,2 0-2-16</inkml:trace>
  <inkml:trace contextRef="#ctx0" brushRef="#br0" timeOffset="49552.485">27316 7419 1094 0,'0'0'23'0,"0"0"5"0,0 0-28 0,7 0 0 0,-4 0 0 0,4 0 0 16,0 0 100-16,0 0 16 0,0 0 2 0,4-5 1 15,0 5-39-15,-1 0-7 0,4-6-1 0,0 0-1 16,0 3-4-16,-3-3-1 0,3 0 0 0,-3 3 0 16,-1-6-2-16,4 3 0 0,-6 1 0 0,2-1 0 15,-3-6-102-15,0 3-21 0,0-3-4 0,-3 1-1 16,3 5 52-16,-4-6 12 0,1 0 0 0,-4 0 0 16,0 4 0-16,0 2 0 0,-4-6 0 0,1 0 0 15,-1 6 48-15,1 0 13 0,-1 1 3 0,-3-1 0 16,4 3-103-16,-4 3-20 0,0-3-4 0,0 3-1 15,-4 0 52-15,0 3 12 0,1 0 0 0,-4 3 0 16,0-1 0-16,3 7 0 0,-3 0 0 0,0 0 0 16,3-3 0-16,-3 2 0 0,3 7 0 0,1-6 0 0,-1-1 0 15,1 7 0-15,-1-3 0 0,1-3 0 0,2-1 0 0,1-2 0 16,4 3 0-16,3 0 0 0,0-6 28 16,0-1 9-16,3 7 2 0,1-6 0 0,-1 3-19 15,5-3-4-15,-1 0-1 0,0 0 0 16,0-1-5-16,0 7-1 0,3-6 0 0,1 0 0 15,-4-6-9-15,4 6 0 0,-1-6 0 0,-3 0 0 0,7 6 0 0,-3-6 0 0,-1-6 0 16,5 6 0-16,-1 0-48 16,0 0-12-16,0-6-3 0,4 0 0 0,-4 0-154 15,3 0-31-15</inkml:trace>
  <inkml:trace contextRef="#ctx0" brushRef="#br0" timeOffset="49980.263">27739 7214 1094 0,'-4'8'23'0,"1"-2"5"16,-4 0-28-16,3 6 0 0,1-6 0 0,-1 6 0 16,4-1 108-16,-3 4 16 0,-1-3 3 0,1 0 1 15,3 2-52-15,-4 4-9 0,1-12-3 0,3 6 0 16,0-1-16-16,-4 1-3 0,4-3-1 0,0 3 0 15,0-6-19-15,0-6-4 0,0 0-1 0,0 0 0 16,0 0 34-16,0 0 6 0,0 0 2 0,0 0 0 16,0 0-6-16,0 0 0 0,0 0-1 0,7-6 0 15,0 0-35-15,-3 0-8 0,3-3 0 0,-4 3-1 16,4-6-11-16,0 7 0 0,0-7 0 0,1 0 0 16,-1 0 0-16,0 6 0 0,0-2 0 0,0 2 0 0,3 0 14 15,-3 0 1-15,-3 6 0 0,3 0 0 0,-7 0-15 0,7 0-8 16,-3 0 8-16,-1 6-13 0,1 0 13 0,-1 0-9 15,1 2 9-15,-1 7-8 0,-3 0 8 0,4-3 0 0,-1-1-9 16,1 1 9-16,-4 3 0 0,3 2 0 0,-3-5 0 16,4 3 0-16,-4 0 0 0,3-1 0 0,1-2 0 0,-4 0 0 15,3 0-35 1,1-4 1-16,-4 4 0 0,3-6 0 0,1 0-26 16,-4-6-4-16,7 0-2 0,0 0 0 0,0-6-21 0,0-6-4 15,4 1-1-15</inkml:trace>
  <inkml:trace contextRef="#ctx0" brushRef="#br0" timeOffset="50336.729">28162 6667 1314 0,'0'0'37'0,"0"0"8"16,0 0-36-16,0 0-9 0,0 0 0 0,0 6 0 15,0 5 104-15,4 1 20 0,-4-6 3 0,0 6 1 0,0 8-52 16,0-2-11-16,0-3-1 0,0 14-1 0,0-11-16 0,0 8-3 0,0 4-1 0,0-4 0 16,0 9-19-16,-4-5-3 15,4 2-1-15,-3 6 0 0,3-2-20 0,0 2 8 16,0-3-8-16,0 3 0 0,0 1 0 0,0-4 0 0,0-3 0 0,0 3 0 15,0-2 0 1,3-10 0-16,-3 10 0 0,0-10 0 16,4 4 0-16,-4 2 0 0,0-8 0 0,3 8 0 0,-3-5 0 0,0-4 0 15,0 4 0-15,4-1 0 16,-4-11-47-16,0 3-13 0,3 2-4 0,1-11 0 16,-1 0-102-16,1 0-21 0,-1-3-4 0</inkml:trace>
  <inkml:trace contextRef="#ctx0" brushRef="#br0" timeOffset="50648.828">28028 7240 1552 0,'0'0'44'0,"0"0"10"16,0 0-43-16,0 0-11 0,0 0 0 0,7-6 0 16,-7 6 53-16,7 0 9 0,-7 0 2 0,4 0 0 15,-4 0 0-15,7 0 0 0,-4-6 0 0,1 6 0 0,3 0 0 16,0 0 0-16,0 0 0 0,4-6 0 16,-4 6-52-16,3 0-12 0,1-5 0 0,-1 5 0 15,5-3 38-15,-1 0 5 0,-4 0 1 0,8 0 0 0,0 0-33 0,-1 3-11 16,4 0 0-16,4-3 9 0,-4 3-22 0,4 0-5 15,0 0-1-15,-4 0 0 16,0 0-161-16,-3 0-32 0</inkml:trace>
  <inkml:trace contextRef="#ctx0" brushRef="#br0" timeOffset="51293.673">28575 7228 1314 0,'0'0'37'0,"0"0"8"15,0 0-36-15,0 0-9 0,0 0 0 0,0 0 0 16,0 0 53-16,0 0 9 0,-4-6 2 0,4 6 0 16,0 0-8-16,-7-5 0 0,7 5-1 0,-7 0 0 15,0 5-37-15,4-5-7 0,-4 0-2 0,0 6 0 16,0 0-9-16,0-6 0 0,0 12 0 0,-4-6 0 0,4 0 53 16,0 0 9-16,3 2 2 0,-3-2 0 0,0 6-52 0,-3 0-12 15,3-6 0-15,-4 0 0 0,7 2 0 16,-3-2 0-16,4 3 0 0,-4 0 0 0,3-3 0 0,4-6 0 15,0 6 0-15,0-6 0 0,0 0 54 0,-3 6 8 0,3-6 2 16,0 5 0 0,0-5-52-16,3 6-12 0,-3-6 0 0,4 6 0 15,-1-3 0-15,1 0 0 0,-4-3 0 0,7 3 0 0,0 0 54 0,0 0 8 16,0-3 2-16,4 3 0 0,-4-3-52 0,0 0-12 0,3 0 0 0,-3 3 0 16,0-3 0-16,4 6 0 0,-4-6 0 0,0 6 0 15,4-6 0-15,-4 5 0 0,0 1 0 0,0 0 0 16,0 0 0-16,-4 0 0 0,5 0 0 0,-1 0 0 15,-4 0 0-15,1 2 0 0,-1 4 0 0,1 0 0 16,-4-6 0-16,3 3 0 0,-3-1 0 0,0 4 0 16,-3-3 0-16,3 3 0 0,-4-6 0 0,1 5 0 15,-1-2 0-15,-3 0-16 0,0-3 3 16,0 3 1-16,0-3 12 0,0 0 15 0,0-1-3 0,-4 1-1 16,1-6-11-16,3 0 0 0,0-6 0 0,-4 1 0 15,4 5 0-15,0-6 0 0,0 6 0 0,0-6 0 16,0 0 0-16,0 0 0 0,0 0 0 0,-1 0 0 15,5-3 0-15,-4 4 0 0,3 5 0 0,1-6 0 16,-4 0-48-16,3 0-12 0,1 6-3 0,-4-6 0 16,7 6-155-16,-4-6-31 0</inkml:trace>
  <inkml:trace contextRef="#ctx0" brushRef="#br0" timeOffset="51661.198">28836 7555 1579 0,'-3'6'32'0,"-5"-1"10"15,1-5-34-15,4 9-8 0,-4-3 0 0,7-6 0 16,0 0 53-16,0 0 9 0,0 0 2 0,0 0 0 15,0 0-103-15,0 0-20 0,0 0-4 0,0 0-1 16,0 0-104-16,0 0-20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4T18:59:56.5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15476 1728 1782 0,'-28'21'75'0,"-4"-4"-60"16,4-5-49-16,-4 11-10 0,4-2-1 0,0 3-1 15,0 2 17-15,3-2 3 0,-3-1 1 0,0 9 0 16,-1-2 17-16,1-4 8 0,-4 4-8 0,4 8 8 16,-4-9 0-16,4 9 0 0,0 7 9 0,-4-1-9 15,0 3 13-15,1 3-4 0,-5 6-1 0,1-1 0 16,-4 7 12-16,4 0 1 0,-7 5 1 0,6 1 0 16,1-6 7-16,0-6 2 0,3 11 0 0,0-11 0 15,4 6-14-15,0 6-2 0,0-1-1 0,3 1 0 16,4-7-4-16,3 7-1 0,1-6 0 0,-1 5 0 15,7 1 13-15,4-6 2 0,0 2 1 0,4 4 0 16,3-6-8-16,3 0-1 0,4-1-1 0,0 1 0 0,4 0-7 0,0 5-8 16,6-2 11-16,-3 6-11 0,7-10 8 0,1-8-8 15,2 3 0-15,-2 0 0 0,-1 6 0 0,0-1 0 16,0 10 0-16,4-3 0 0,-1-7 0 0,1 7 0 16,0-6 0-16,3-3 0 0,0 2 0 15,0-5 0-15,1 0 0 0,2-6 0 0,1-6 0 0,0-3 0 16,3-3 0-16,4-5 0 0,7 2 0 0,3-9 10 0,4-2-10 15,7-6 8-15,4-4-8 0,10-8 0 0,3 0 0 0,4-6 0 16,8-6 10-16,2 0-10 0,5-5 12 0,2-4-12 16,-2-9 11-16,-5-8-11 0,1 3 10 0,3-10-10 15,-3 1 24-15,0-3 0 0,-4-3-1 0,4-3 0 16,-4 3-8-16,4-12-2 0,-1 6 0 0,-2-6 0 16,-8-6 4-16,0-5 1 0,0 5 0 15,-7-11 0-15,-3 11 7 0,-4 0 2 0,0 0 0 0,-4-5 0 16,-6-1-11-16,-1-5-1 0,1-4-1 0,-8-2 0 15,4-6-14-15,-7 2 9 0,3-2-9 0,-7-3 8 16,-3 3-8-16,-7 5 0 0,3-8 0 0,-10 3 0 16,0-1 0-16,-4 4 0 0,-7 3 0 0,0-7 0 15,-10 4 0-15,-1-3 0 0,-10 6 0 0,0-1 0 16,-4 10 0-16,-3-4 0 0,-7 1-8 0,-4 11 8 16,-3 0-15-16,-7 0 2 0,-4 7 0 0,-3 5 0 15,-1 0-7-15,-2 8-2 0,-1 10 0 0,-4-3 0 16,1 2 22-16,0 4 0 0,-4 9 0 0,0-4 0 15,-7 0-9-15,3 4 9 0,-3-4 0 0,0 7 0 16,-3-4-12-16,3 4 12 0,-4-7-12 0,1 3 12 16,-1-2-27-16,1-4 2 0,-4-2 0 0,3 0 0 15,1 2 0-15,-4-2 0 0,3 2 0 0,-3 4 0 16,4 5 12-16,-1 3 2 0,1-2 1 0,-1 5 0 16,4 6 10-16,-3-6 0 0,-1 7 0 0,-3-1-8 0,7 6-1 15,-7 6 0-15,4-1 0 0,-1 7 0 16,1 0-31-16,-1 11-5 0,4-2-2 0,0 8 0 15,4 4-21-15,-1 2-5 0,5 9-1 0,2-6 0 16,4 4-10-16,7 2-3 0,4 0 0 0</inkml:trace>
  <inkml:trace contextRef="#ctx0" brushRef="#br0" timeOffset="457.824">15600 3798 1997 0,'0'11'41'0,"0"1"11"0,0 0-41 0,0-6-11 0,3 3 0 0,-3 2 0 31,4-5-116-31,-1 0-24 0</inkml:trace>
  <inkml:trace contextRef="#ctx0" brushRef="#br0" timeOffset="796.496">17367 3136 1979 0,'0'0'84'0,"7"6"-68"31,0 0-187-31,0 0-37 0</inkml:trace>
  <inkml:trace contextRef="#ctx0" brushRef="#br0" timeOffset="1909.487">16778 3557 1568 0,'-42'29'32'0,"28"-23"9"16,0 6-33-16,3-4-8 0,0 10 0 0,1-6 0 15,-1-6 0-15,4 2 0 0,0 4 0 0,4-6 0 16,-4 0 0-16,3 0 0 0,0 0 0 0,4-6 0 0,0 0 0 0,0 0 0 0,0 0-10 15,0 0 10-15,0 0 0 0,0 0 0 16,0 0-8-16,8 6 8 0,-8-6 0 0,3 6-12 0,-3-6 12 0,0 0-12 31,7 5-47-31,-7-5-9 0,0 0-1 0</inkml:trace>
  <inkml:trace contextRef="#ctx0" brushRef="#br0" timeOffset="2435.778">16344 3092 1317 0,'-25'21'27'0,"4"2"8"0,4 1-35 16,-1 2 0-16,4-2 0 0,0 2 0 0,0 9 10 15,0-2-10-15,3-4 8 0,-3 3-8 0,0 4 0 0,0-10 0 0,3 4 0 0,1 2 0 16,-1-3 0-16,0 4 0 0,4 2 0 0,-3-3 0 16,3 4 23-16,0 2 5 0,-4 6 2 0,0-3 0 15,4 3-14-15,-3 0-4 0,-4-3 0 0,3 3 0 16,4 1 10-16,-4-1 2 0,4 3 0 0,-7 9 0 15,7-6 4-15,-3 5 2 0,3-5 0 0,0-3 0 16,3-3-9-16,-3 1-1 16,3-16-1-16,-3 9 0 0,4 0-11 0,-1-2-8 0,-3-7 9 0,4 3-9 15,-1-2 8-15,4 2-8 0,-3-11 0 0,-4 2 0 32,0 1-96-32,0-4-26 0,3 4-5 0</inkml:trace>
  <inkml:trace contextRef="#ctx0" brushRef="#br0" timeOffset="3094.516">14993 4500 1212 0,'4'6'25'0,"-1"6"6"0,1-3-31 0,-1 2 0 0,4 7 0 0,-3 0 0 16,3-1 48-16,-4 10 3 0,4-4 1 0,0 1 0 0,1 8-23 0,-1-2-4 15,-4 2-1-15,4-6 0 0,0 10-12 0,4-13-4 16,-4 4 0-16,0-4 0 0,7-2 4 0,-7-4 0 16,4 7 0-16,-4-9 0 15,3 2 0-15,1-5 0 0,-1 0 0 0,5-6 0 16,-5 2 4-16,1 4 2 0,-1 0 0 0,4-6 0 0,4 0-1 0,-4 0 0 16,0 5 0-16,4-5 0 0,0 0-1 0,3-3 0 15,0 3 0-15,4 0 0 0,-1-6-5 0,4 6-2 16,8-6 0-16,3-6 0 0,-1-3 0 0,8-3 0 15,4-5 0-15,3-1 0 0,7-9-9 0,3-8-9 16,4-3 9-16,0-6-13 16,-3-3-23-16,-1-9-5 0,1-12-1 0,-4 13 0 15,3-1 13-15,-3 0 2 0,4 0 1 16,-8 0 0-16,-3 0 26 0,0-5 14 0,-7-7-2 0,0 6 0 0,-4 9-12 16,0 0 0-16,-3 6 0 0,-7-967-10 15,0 1940-14-15,-8-967-4 0,-3-3 0 0,-3 0 0 16,-4 8-27-16,-3-2-5 0</inkml:trace>
  <inkml:trace contextRef="#ctx0" brushRef="#br0" timeOffset="3739.647">15371 1828 1347 0,'-22'-6'38'0,"1"0"9"0,0 6-38 0,0 0-9 0,0-6 0 0,-4 6 0 16,0 0 0-16,1 0 12 0,-1 6-12 0,-3 0 12 15,-1 0-12-15,1 12 8 0,0-7-8 0,-4 4 8 16,1 9 0-16,-5-1 0 0,1 3 0 0,0 4 0 15,-1 8 16-15,1 6 2 0,0 3 1 0,-4 3 0 16,4 12-27-16,-4 6 0 0,4-1 0 0,-4 10-11 16,-3 8 19-16,3 6 3 0,0 3 1 0,-3 3 0 15,3 9-12-15,-4 0 0 0,1 0 0 0,-4 8 8 16,-7 7 8-16,0-1 2 0,-7 10 0 0,1 2 0 16,-5 3-5-16,0 0-1 0,1 7 0 0,-4-4 0 0,0 3 35 0,3 6 6 15,-3-12 2-15,4 0 0 16,6-11-18-16,5-1-3 0,2-11-1 0,4-12 0 15,8-9-33-15,2-17-16 0,8-10 2 0</inkml:trace>
  <inkml:trace contextRef="#ctx0" brushRef="#br0" timeOffset="4088.795">14291 2204 1881 0,'-11'80'79'0,"4"8"-63"16,0 3-28-16,4 9-4 0,3 12-2 0,-4 2 0 16,-3 4 18-16,4 5 0 0,-4 1 0 0,0-1 0 15,-8 7 0-15,1-1 0 0,0 9 0 0,-7 3 0 0,-4 0 21 0,1-5-1 16,-8-10-1-16,0 15 0 0,0 6-19 0,-3-6-17 16,0 0 3-16,3-8 1 15,0-4-139-15,4-20-27 0,0 2-5 16</inkml:trace>
  <inkml:trace contextRef="#ctx0" brushRef="#br0" timeOffset="4462.165">15113 1799 2017 0,'0'47'85'0,"-7"3"-68"16,0 17-17-16,-7 7-9 0,0 14 1 0,-4 15 0 15,-7 8 8-15,-3 19-12 0,-4 8 12 0,-6 9-12 16,-8 6-82-16,-14 3-17 16,-4-4-3-16,-6 10-1 0,-11 6-9 0,-8 8-3 0,-2-2 0 15,-8 5 0-15,-3 0 92 0,-1 1 19 0,-3-1 3 0,4-14 1 16,0 2 70-16,7-11 14 0,-1-3 4 0,12-12 0 16,6-12 12-16,14-8 2 0,8-7 1 0,10-14 0 15,7-8-59-15,4-7-12 0,10-3-3 0</inkml:trace>
  <inkml:trace contextRef="#ctx0" brushRef="#br0" timeOffset="5068.254">18224 2625 1086 0,'-10'29'31'0,"3"9"6"16,-4-8-29-16,-3 8-8 0,4-6 0 0,-5 3 0 16,-2 4 72-16,3-4 12 0,-7 3 4 0,3 0 0 15,-3 4-42-15,-4 2-8 0,4-3-2 0,0 3 0 0,0 6 4 16,3 0 0-16,0 6 0 0,1 0 0 0,-1-4-16 16,4 4-4-16,0-6 0 0,0-6 0 0,3-2 10 0,1 10 2 15,-5 1 0-15,1 9 0 0,-3-6-13 0,-1 6-3 0,-3 5 0 0,-7 22 0 31,6-4-35-31,1-6-7 0,-3 3-2 0,-1 4 0 16,4-13-17-16,3 4-4 0,0 8-1 0,-3-6 0 16,4 1 12-16,-5-4 2 0,5 3 1 0,-4 13 0 15,3-4-18-15,0 3-4 0,1-6-1 0,-4 9 0 0,3-11 26 0,0-7 6 0,1 0 1 16,-1-2 0 0,7-6-6-16,1-7-1 0,-1 63 0 0,11-68-459 0</inkml:trace>
  <inkml:trace contextRef="#ctx0" brushRef="#br0" timeOffset="5437.759">17886 2110 1970 0,'7'44'56'0,"3"6"12"0,1 18-54 0,3-1-14 0,0 10 0 16,0 14 0-1,4 0 9-15,0 9-1 0,-1 6 0 0,8 29 0 0,-4 0-22 0,0 6-5 16,4-8-1-16,0-1 0 0,-1-8 0 15,-2 2-1-15,-1-6 0 0,0 4 0 16,-3-1-6-16,-1-11-1 0,1-12 0 0,-1 0 0 0,-2 3 28 0,-8 3 14 0,3 3-2 16,-6-4 0-16,3-11-3 0,-7-2-1 0,3-4 0 15,-3-9 0-15,-3-5 4 0,-1-7 0 0,-3-5 0 16,0-6 0 0,-3-12-45-16,-1-3-9 0,-3-3-2 0</inkml:trace>
  <inkml:trace contextRef="#ctx0" brushRef="#br0" timeOffset="5777.599">17868 2913 2062 0,'-3'100'43'16,"-4"5"10"-16,7-2-42 0,-4-9-11 0,4 3 0 0,-3 15 0 0,-1 6 0 0,1 11 0 16,-5 0 0-16,1 4 0 0,0 8 0 0,-3 24 0 0,-4-4 0 15,3 4 0 1,-3-15-46-16,3-15-11 0,1 0-3 0,-1-23 0 15,8-6-35-15,-4-9-7 0,-4-3-2 0,4-9 0 16,0-6-6-16,3-8-2 0,1-9 0 0,-1-9 0 16,4-9 29-16,-3-6 6 0,3-9 1 0,0-2 0 15,0-15-5-15,-4-1-1 0,4-11 0 0</inkml:trace>
  <inkml:trace contextRef="#ctx0" brushRef="#br0" timeOffset="6217.514">15543 1778 1653 0,'-24'12'69'15,"3"-6"-55"1,-1 2-34-16,1 4-6 0,4 0-2 0,-5 0 0 0,8-1 28 0,-3 1 0 16,3 9 0-16,-4-4 0 0,7 1 0 0,4 8 0 15,-3-2 0-15,-1 2 0 0,8 4 13 0,-1-7 5 16,4 10 1-16,4-7 0 0,3 9-3 0,7-2-1 15,0 2 0-15,11-3 0 0,3 4-15 0,7-4 0 16,7-8 0-16,11 2 0 0,7-8 0 0,7-1-15 16,7-5 5-16,8-6 1 0,2 0-3 0,4-3-1 0,8-3 0 15,-1 0 0 1,4-3-22-16,-1 3-4 0,1-3-1 0,-4 3 0 16,1 3-9-16,-1 0-3 0,0 3 0 0,-10 0 0 0,-4 5 24 0,-7 1 4 0,-3 0 0 0,-11 2 1 15,0 4 23-15,-11 0 0 0,0-1 8 0</inkml:trace>
  <inkml:trace contextRef="#ctx0" brushRef="#br0" timeOffset="6555.271">15977 1446 1770 0,'36'17'49'16,"2"1"-39"-16,-2 8-10 0,-1-2 0 0,0 2 0 0,0 10-17 0,4 2 4 0,0 18 1 31,-4 6-51-31,1 5-9 0,-1 7-3 0,11 31 0 16,-7 4 19-16,-4 9 3 0,-3-12 1 0,-1-6 0 0,-2-3 38 0,-1-9 14 15,7-3-9-15,0-11 9 0,8-7 0 0,3-5 0 16,45 26 0-16,-17-35 8 0</inkml:trace>
  <inkml:trace contextRef="#ctx0" brushRef="#br0" timeOffset="6801.466">15438 2166 2138 0,'38'-6'44'16,"8"-6"12"-16,7 6-45 0,7-5-11 0,4-1 0 0,10-3 0 15,0 9 8-15,14 6 0 0,4 0 0 0,17 0 0 16,-10 6-39-16,7 9-8 0,3-9-1 0</inkml:trace>
  <inkml:trace contextRef="#ctx0" brushRef="#br0" timeOffset="7389.238">15099 5905 1026 0,'-7'27'28'0,"0"-9"8"0,0 14-28 0,0-9-8 0,3 10 0 0,-3 2 0 15,4-3 46-15,-4 4 8 0,3 2 2 0,0 0 0 16,-3-3 3-16,4 4 1 0,-4-4 0 0,0 3 0 15,0 3-4-15,3 3-1 0,1 6 0 0,-4 0 0 16,3-9-119 0,-7 3-24-16</inkml:trace>
  <inkml:trace contextRef="#ctx0" brushRef="#br0" timeOffset="13440.961">11920 8295 1086 0,'7'21'46'15,"0"3"-37"1,-3 5 46-16,3-5 9 0,0 8 1 0,-3 0 1 16,-1 3 28-16,1 4 6 0,-1-1 0 0,1 9 1 15,-4-9-8-15,-4 9-1 0,4 0-1 0,-3 6 0 16,-4 3-52-16,0 0-11 0,0 6-1 0,-1 5-1 15,-2-11 2-15,-4 6 1 0,3 0 0 0,-3-1 0 16,0 1-17-16,0-6-3 0,0 0-1 0,0-3 0 16,0-9-8-16,3 0 0 0,4-12 0 0,-4 3 8 15,8-8-8-15,-4-4 0 0,3 1 0 0,1-12 0 0,3-1 0 16,-4-2 0-16,4 3 0 0,0-12-11 16,0 0-142-16,0 0-29 0,7-6-6 0</inkml:trace>
  <inkml:trace contextRef="#ctx0" brushRef="#br0" timeOffset="14059.907">12880 7981 1535 0,'-11'12'64'15,"1"2"-51"1,-4 4-13-16,0 6-10 0,-1-7 2 0,1 10 0 16,-3-4 8-16,-1 1 14 0,-3 2-3 0,0 1-1 15,0-7 18-15,-4 7 3 0,4-7 1 0,-4 4 0 16,4-1 8-16,0-2 1 0,-1-4 1 0,1 1 0 15,0 3-5-15,4 2-1 0,-5 1 0 0,-2-7 0 16,2 10-6-16,1-10-2 0,0 10 0 0,3-9 0 16,1 5-36-16,-4 1-8 0,0 2-2 0,-1-2 0 15,-2 2 29-15,-1 0 5 0,0 4 2 0,-6 2 0 0,-1-2-29 16,4 2-5-16,-1-3-2 0,-2 1 0 0,6-4 18 16,4-2 0-16,0 5-8 0,-1-8 8 15,5 2 0-15,3-5 0 0,0 2 0 0,-1-8 0 16,5-6 0-16,3 6 16 0,3-9-4 0,1 0 0 15,3-3 34-15,0 0 6 0,0 0 2 0,0 0 0 0,0 0-30 16,0 0-5-16,0 0-2 0,0 0 0 0,0 0-17 0,7-3 0 0,-4 0 0 0,4-3 0 16,0 6 0-16,-3 0 0 0,3-6 0 0,0 6 0 15,-7 0 0-15,4 6 0 0,3 0 0 0,-4-3 0 16,1 3 0-16,3 8 0 0,-4-5-10 0,1 9 10 16,3 2-9-16,0 4 9 0,0-1 0 0,0 4 0 15,4 2 0-15,-1 4 0 0,1 2 0 0,3-3 0 16,0 6-9-16,-3 4 9 0,3-4 0 0,0-9-9 15,-4 1 9-15,1-4 0 0,3-2 0 0,0-1 0 0,0 4 0 0,-3 8 0 16,3 9 0-16,4 6 0 0,3-21 8 0,-7 4 3 16,4 11 1-16,-4-12 0 15,0-8-33-15,0-1-7 0,0-5 0 0,-3-4-1 16,3 4-179-16,0-12-35 0,-14-6-7 0,28-12-2 0</inkml:trace>
  <inkml:trace contextRef="#ctx0" brushRef="#br0" timeOffset="14587.54">12936 9351 1494 0,'-10'6'32'0,"3"0"8"0,-4-6 0 0,1 6 3 0,-1-4-35 0,-3 4-8 0,0 0 0 0,-4 0 0 16,0 0 25-16,1 6 3 0,-4-6 1 0,3 0 0 16,0-1-9-16,1 1-1 0,3 3-1 0,0 3 0 15,-1 0-10-15,5-7-8 0,-1 7 9 0,4 0-9 16,0 3 15-16,4 2-3 0,-1-5-1 0,4 9 0 16,0-1-11-16,4 1 0 0,-1-1 0 0,1 4 8 15,3-6 12-15,-4-1 3 0,4 7 0 0,0-4 0 16,4-8-15-16,0 3-8 0,-1-3 8 0,1-1-8 15,3 7 16-15,-4-12-2 0,5-24 0 0,2 1 0 16,1 5 0-16,-1 3 0 0,1 3 0 0,3-6 0 16,-3-2-6-16,7-16 0 0,-1-5-8 0,1-3 12 15,0-3-12-15,-1 2 0 0,1 1 0 0,0 6 0 16,-4 2 0-16,0-5 0 0,0 9 0 0,-3-10 0 0,-1 10 0 16,-6 2 0-16,0-5 0 0,-1 14 0 0,-3-8 0 0,0 11 0 15,-3 3 0-15,-4 9 0 0,0 0 0 0,0 0 8 16,3 12-8-16,1 9 0 0,-1-4 16 0,-3 13-2 15,0-4-1-15,-3 9 0 0,-1 4 1 0,1 5 0 16,-1 11 0-16,1 1 0 0,-1-12-5 0,-3 3-1 16,4 3 0-16,-4 0 0 0,3-3-8 0,1 3 0 15,-1 0 9-15,4-5-9 0,-3-13 0 0,3-3 8 16,0-8-8-16,3-6 0 0,-3-4 0 0,7-2 0 0,-3-9 0 16,6-9 0-1,-3-5-24-15,4-1-8 0,3 3-3 0,0-17-568 0,0-4-113 16</inkml:trace>
  <inkml:trace contextRef="#ctx0" brushRef="#br0" timeOffset="15013.45">13808 8037 1267 0,'0'0'28'0,"0"0"5"0,0 12 2 16,-4-7 1-16,1 7-36 0,-1-3 0 0,1 9 0 0,-1 5 0 0,-3-2 102 0,4 2 14 15,-1 7 2-15,0 2 1 0,-3 3-57 0,4 3-11 16,-1 4-3-16,-3 5 0 0,4 6-19 0,3 2-4 16,0 13-1-16,0 0 0 0,3 2-24 0,-3-2 0 15,4 11 8-15,3 1-8 0,-4-1 0 0,4 0 0 16,1-2 0-16,-1-21 0 0,-4 11 53 0,4-5 9 16,4 12 2-16,-4-19 0 0,0-5-52 0,0 3-12 0,0 12 0 15,-4-6 0-15,1-3 0 0,0-4 0 0,-1 1 0 0,1 15 0 16,-4-12 0-16,0-12 0 0,-4-9 0 0,1-2 0 15,-1-7 0-15,0 9 0 0,1 1 0 16,-1-4-646-16,-3-20-132 0</inkml:trace>
  <inkml:trace contextRef="#ctx0" brushRef="#br0" timeOffset="15315.059">13169 9339 1552 0,'0'-9'44'16,"4"3"10"-16,3 3-43 0,0 1-11 0,3-4 0 0,1 6 0 15,3-3 0-15,7 3 0 0,-3-3-10 0,7 3 10 16,3 3 0-16,0-3 0 0,7 0 0 0,1 3 0 15,-1-3 0-15,4 3 0 0,3-3 8 0,-3 0-8 16,0 0 15-16,-1-3-1 0,-2-3 0 0,-1 0 0 16,0 0-6-16,1 6-8 0,-5-6 11 0,5 0-11 15,-5 0-9-15,5 1-9 0,-1-1-2 0,0-3 0 16,0 3 20-16,-3 0 0 0,0-6 0 0,3 6 0 16,-7-11-55-16,1 8-7 0,-5-3-2 0</inkml:trace>
  <inkml:trace contextRef="#ctx0" brushRef="#br0" timeOffset="15890.385">14326 9468 1335 0,'0'0'29'0,"0"0"7"0,0 0 0 0,0 0 2 15,0 0-30-15,0 0-8 0,0 0 0 0,0 0 0 0,0 0 53 0,0 0 10 16,0 0 1-16,0 0 1 0,0 6-8 0,0 0-1 16,0 0-1-16,4 6 0 0,-1-6-15 0,-3 3-4 15,4 2 0-15,-1-5 0 0,4 6-19 0,-3-973-4 16,7 1934-1-16,-4-964 0 0,0-7-12 0,0 1 11 15,3 0-11-15,1 0 10 0,-1-6-10 0,5 3 0 16,2-6 0-16,4 4 0 0,1-1 0 0,-5-3 0 16,4-12 0-16,-3 6 0 0,-4-5 33 0,0-4 5 15,0 3 1-15,0 1 0 0,1-4-31 0,-8 4-8 16,0-4 0-16,0 6 0 0,-4 1 0 0,1 2-12 0,-1 0 4 16,-3 0 0-1,-3 4 8-15,-1-1-8 0,1 0 8 0,-4 3-8 16,0 0-16-16,0 6-4 0,-4-6 0 0,-3 6 0 0,0 0 16 0,-4 0 4 15,1 0 0-15,-5 0 0 0,-2 6-2 0,-1 0 0 16,0 6 0-16,1 0 0 0,-1-1 10 0,0 4 0 16,0 9 0-16,1-7-8 0,3 10 8 0,-1-4-8 0,5 9 8 15,-4 1-8-15,7-4 8 0,-1-2 0 0,1 2 0 16,4 9 0 0,3 3 0-16,3 4 0 0,4-1 0 0,4-3 8 0,-1 3-8 0,4-6 8 0,-3-3-8 15,6 7 0 1,1-7 0-16,0 0 0 0,6-3 0 0,-3-2 8 0,7-1-8 0,1-11 8 0,-1 2-8 15,3-2 0-15,8-9 0 0,-4 3 0 16,-6-12-8 0,2-3-132-16,1 0-27 0,46 6-5 0,-22-6 0 0</inkml:trace>
  <inkml:trace contextRef="#ctx0" brushRef="#br0" timeOffset="16503.533">16013 9172 1657 0,'-22'0'47'0,"12"0"10"0,3 5-45 0,-4 1-12 0,4-3 0 0,0 0 0 16,0 3 20-16,0 0 3 0,3 0 0 0,-3 3 0 15,0 2 23-15,4-5 5 0,3 6 1 0,-4 0 0 16,1 3-7-16,3-4-1 0,-4 1 0 0,4 3 0 15,4-4-19-15,-1 1-4 0,4 0-1 0,-3 6 0 16,3-4 0-16,3 4 0 0,1 6 0 0,0-7 0 16,3 10 4-16,0-4 0 0,0 1 0 0,7 8-16 31,-3-3-21-31,-1 4-5 0,5-7-1 0,-1 15 19 0,0-5 0 0,-3 2 0 0,-4 0 0 0,0-12 15 16,0 10 6-16,-4-1 2 0,-2-3 0 0,2 4-37 15,-6 2-7-15,-1-9-2 0,-3-2 0 0,4-1 23 16,-4-8 0-16,0-1 0 0,0-5 0 0,0-6 0 15,-4-3 0-15,4-3 0 0,-3-3 0 16,3-3 37-16,0-11 12 0,-4 5 3 0,4-12 0 0,-3-2-17 16,3-4-3-16,-4 4-1 0,4-12 0 15,0 3-31-15,0-4 0 0,0 10 0 0,0-9 0 16,4 2 0-16,-1 4 0 0,1-3 0 0,-1 2 0 16,4-2 0-16,0 9 0 0,4-4 0 0,3 4 0 15,0-4-10-15,4-969-8 0,-1 1937-2 0,1-971 0 0,0 4-3 16,3 5-1-16,0-2 0 0,0 0 0 15,0 2-38-15,-3-5-8 0,3 2-2 0,-3-2 0 16,-1 5-99-16,-2 10-20 0,2-10-4 0</inkml:trace>
  <inkml:trace contextRef="#ctx0" brushRef="#br0" timeOffset="17048.1">16760 9445 1337 0,'-17'-15'28'0,"10"9"6"0,0 6-34 0,0-5 0 0,-4-1 0 0,4 6 0 16,-4-6 107-16,1 6 14 0,-4 0 3 0,3 6 1 15,-6-6-80-15,-1 6-16 0,-3 5-3 0,0-2-1 16,3 6-8-16,-3-1-1 0,3 4-1 0,0-3 0 16,-3 2 9-16,4 1 3 0,-5 0 0 0,5 2 0 15,3 4-27-15,0-1 0 0,3 10 0 0,4-7 0 16,3 9 0-16,1-2 0 0,-1 2 0 0,4-3 0 0,4 4 0 0,3-4 0 16,0-3 0-16,4-5 0 0,3 2 38 0,0-2 2 15,0-6 1-15,4 2 0 16,-1-8-15-16,1-6-3 0,0 0-1 0,3-6 0 0,0 0-22 0,0 0 0 15,-3-12 0-15,-1 6 8 0,4-15 25 16,-3 1 6-16,0-13 1 0,-1 4 0 0,5-3-30 16,-5-1-10-16,1-2 0 0,-1 3 9 0,1 2-22 0,-4-2-5 15,0-3-1-15,-3-3 0 0,-4 8 19 16,0 4-12-16,-3-7 12 0,-1 10-10 16,-3-9-21-16,-3 2-4 0,-1 1-1 0,-3 2 0 0,-4-2 36 0,-3 5 0 15,0-2 0-15,0 8 0 0,-4 4 0 0,1 5 0 0,-1 0 8 0,0 3-8 16,1 6 0-16,-1 6-13 0,-3 9 1 0,0-1 0 15,0 1-12-15,0 9-3 16,-4-1 0-16,4 9 0 0,-4 1-2 0,4 2-1 16,-4-9 0-16,0 4 0 0,4-4-14 0,7 10-4 15,0-4 0-15,3-3 0 0,8-2 17 0,-1-4 3 16,4 1 1-16</inkml:trace>
  <inkml:trace contextRef="#ctx0" brushRef="#br0" timeOffset="17540.67">17057 9524 1508 0,'-4'6'43'0,"4"-6"9"0,0 0-42 16,0 0-10-16,-3 12 0 0,3 0 0 0,0-12 68 0,-4 3 12 0,4 8 3 0,0 1 0 15,-3 6-28-15,3-1-6 0,0-2-1 0,0 9 0 16,0-13-12-16,0 4-4 0,0 0 0 0,0 0 0 16,7-4-6-16,-4 10-2 0,-3-1 0 0,4 7 0 15,3-7-4-15,-4 10 0 0,4-7-1 0,1 1 0 16,2-3-7-16,-3-4-2 0,4 1 0 15,-1 2 0-15,4 4-10 0,1-12 12 0,-1-1-12 0,0 4 12 16,7-3-24-16,-3-6-5 0,3-6-1 0,3 0 0 16,-2 0 66-16,-1-6 12 0,0-6 4 0,0-3 0 15,4 7-64-15,-8-4 0 0,5 3-9 0,-5-9 0 16,1-2 9-16,-4 2 14 0,0-11-3 0,0-1-1 16,-7 10-10-16,4-10 0 0,-4 10 0 0,0-13 0 0,-4 4 0 15,1 0 0-15,-4 2-12 0,-4-2 12 16,1-1-17-16,-4 4 4 0,0-3 1 0,-7 2 0 15,3-5-28-15,-3-4-6 0,0 1-1 0,0 9 0 16,3-10 24-16,-3 10 5 0,4-3 1 0,-1 2 0 16,4 10-43-16,3-1-8 0,1 9-1 15,-1 3-1-15,4 0-28 0,0 6-6 0,0 0 0 0</inkml:trace>
  <inkml:trace contextRef="#ctx0" brushRef="#br0" timeOffset="18132.302">18210 9442 1541 0,'0'0'32'0,"0"0"8"0,-7-3-32 0,4-3-8 0,-1 3 0 0,-3-3 0 16,0 6 73-16,-3-5 13 0,3-1 2 0,-8 6 1 15,5-6-29-15,-4 6-7 0,-4 0-1 0,0 0 0 16,1 6-33-16,-4 0-7 0,-1-1-2 0,1 1 0 16,-3 6-18-16,-1 3-4 0,0 2-1 0,1 1 0 15,-1-6 13-15,4 2 0 0,-4 4 0 0,4 0 0 16,3-1 0-16,-3 10 0 0,7-1 0 0,0 4 0 15,3-7 25-15,1-2 8 0,6 2 2 0,1-5 0 16,3-3-22-16,3-1-4 0,1 1-1 0,-1-3 0 16,4-3 4-16,0 2 0 0,4 1 0 0,-1 0 0 15,-3-6-3-15,8 0 0 0,-5-6 0 0,1 0 0 16,6 6-9-16,-2-6 0 0,2 5 0 0,1-5 0 16,-1 0 0-16,-2 0 0 0,2-5 0 0,1 5 0 15,-1 0 16-15,-2 0 0 0,-1-6 1 0,0 12 0 16,0-6-17-16,-4 0 0 0,1 0 0 0,0 0-9 0,-4 5 9 0,0-2 0 15,0 0 0-15,-4 6 0 0,4-3 0 16,-3 0-8-16,-1 6 8 0,1-6 0 0,-4 11 0 0,-4-8 0 0,1 3 0 16,-4 5 0-16,0 7-8 0,-7-9-4 0,-7 8 0 0,-1 1 0 15,-6-1 12 1,-4-2 0-16,1 2 0 0,-1 1 0 16,0-4 0-16,0-8 0 0,4 0 0 0,0-3 0 15,3-3 15-15,1 5 5 0,2-11 0 0,5 6 1 0,3 0-32 0,0-6-6 0,-1-6-2 0,1 0 0 31,4 6-27-31,-1-11-6 0,1 5 0 0,3 0-1 16,-1-3-100-16,5 3-20 0,3-6-4 0</inkml:trace>
  <inkml:trace contextRef="#ctx0" brushRef="#br0" timeOffset="18797.635">19911 9507 1729 0,'-25'-6'72'16,"0"3"-57"-16,4-3-15 0,-3 6-10 0,2 0 2 0,-2 6 0 15,2-3 8-15,1 0 11 0,0 3-3 0,0-3 0 16,3 2-8-16,1-5 0 0,-4 6 0 0,3 0-11 16,0-6 22-16,4 6 4 0,0 6 1 0,0 0 0 15,3-1 4-15,-3 4 2 0,0 3 0 0,0-4 0 16,0 1-3-16,3 6-1 16,1-10 0-16,3 10 0 0,0-6-2 0,7 5 0 0,-4-2 0 0,8 0 0 15,-1 2-8-15,8-2-8 0,-1-1 9 16,4 4-9-16,1-3 8 0,2-7-8 0,1 1 0 0,3-6 9 15,0-3 2-15,7-6 0 0,1 0 0 0,-1 0 0 16,0-3 14-16,4 6 3 0,-4 0 1 0,0-6 0 16,-3-5-20-16,0-10-9 0,-8-5 8 0,4-1-8 15,-6 4 0-15,-1-4 0 0,-4 7 0 0,-6 2-11 16,3-6 11-16,-7 7-10 0,3-4 10 0,-6 4-10 16,-1 5 10-16,-3 0 14 0,0 6-3 0,0 3-1 15,-3 3 17-15,-1 0 3 0,4 3 1 0,-4 9 0 16,1 0-31-16,3 5 0 0,-4 10 0 0,1 2 0 15,-1 4 8-15,4 2-8 0,-4 3 0 0,1 0 0 0,-1 3 0 0,4 4 0 0,-4-1 0 16,4 3 0 0,7-3 0-16,-3-6 0 0,6 3 0 0,1 3 0 0,-1-6 0 15,5-2 0-15,-1 2 0 0,0-3 0 0,3-14 0 0,4 2 0 0,0-14 0 0</inkml:trace>
  <inkml:trace contextRef="#ctx0" brushRef="#br0" timeOffset="19338.988">20634 9568 1580 0,'4'6'67'16,"-4"3"-54"-16,-4 6 68 0,4-3 14 15,-4-7 2-15,-3 7 1 0,4 3-54 0,-4-3-12 16,3-6-1-16,-3-1-1 0,4 7-30 0,-1-9 0 16,4-3 0-16,0 0 0 0,-3 9 37 0,3-9 2 15,0 0 0-15,0 0 0 0,0 0-2 16,0 0 0-16,0 0 0 0,0 0 0 15,-7-3-9-15,0-6-3 0,-1 3 0 0,1 0 0 16,0 1-17-16,4-1-8 0,-4-6 0 0,3 3 8 0,-3 0-8 0,4 0 0 16,-4 4 0-16,3-1 0 0,-3 0 0 0,0-6 0 15,-4 6 0-15,4 0 0 0,-3 3 0 0,-1 3-16 0,4 0 4 16,-7 6 1-16,0-3 0 0,3 3 0 0,-6 6 0 16,-1 5 0-16,0-8-5 0,1 6-2 15,-4 0 0-15,-1-4 0 0,1 1 18 0,4 9 0 0,-5-4 0 0,5-5 0 16,3 3 0-16,3 0 0 0,1-4 0 0,-1 10 0 15,4-6 0-15,3 2 0 0,-3 1 0 16,7 0 0-16,4 5 0 0,3 4 0 0,0-4 0 0,4 1 0 16,3-4 0-16,0-2 0 0,0 5 0 0,7-2 0 15,-3-3 0-15,-1 5 0 0,4-2 0 16,1 2 0-16,-5-5 0 0,4 2 0 0,1-8 0 16,-5-3 0-16,1 3-54 0,-4-1-10 15,0-5-3-15,4-6 0 16,-1 0-140-16,1 0-28 0,0-6-5 0</inkml:trace>
  <inkml:trace contextRef="#ctx0" brushRef="#br0" timeOffset="19884.322">21040 9524 1097 0,'0'0'31'0,"0"0"7"0,0 0-30 0,0 0-8 0,0 0 0 0,0 0 0 16,0 0 48-16,0 6 8 0,0-6 1 15,3 6 1-15,-3 6 9 0,0-12 1 0,0 0 1 0,0 0 0 16,0 0-8-16,4 6-1 0,-4 0-1 16,0 2 0-16,3-2-3 0,-3 3 0 0,0 6 0 0,0-3 0 15,0-4-38-15,0 1-8 0,0-3-2 0,0-6 0 16,0 0 33-16,0 0 7 0,0 0 0 0,0 0 1 15,0 0-13-15,0 0-4 16,0 0 0-16,0 0 0 0,0 0-1 0,0 0-1 0,4-6 0 0,-4-3 0 16,0 1-22-16,0-4-8 0,0-6 0 0,-4 9 0 15,4 1 0-15,0 8-18 0,0 0 2 0,0 0 1 16,-3-6-15-16,-4-3-3 16,3 3-1-16,-3-6 0 0,7 6 26 0,-3-2 8 0,3 8 0 0,-8 2 0 15,8-2-17-15,-7 6 3 0,0 0 1 0,0-6 0 16,4 6 2-16,-4 0 1 0,-4 6 0 0,4-1 0 0,-3 10 10 15,-1 3 0-15,0-1 0 0,-3 9 0 0,-3-2 0 0,3 2 12 16,-4 3 0-16,0 4-1 0,1-1 3 0,2 0 1 16,5-3 0-16,-1-5 0 0,4 2-15 0,0-8 0 15,4 8 0-15,-4-6 0 0,7 4 34 0,0-1 4 16,0-5 1-16,3 8 0 0,1-11-11 0,3 8-3 16,3 3 0-16,1-8 0 0,3-18-34 0,0 6-7 15,0-7-2-15,4 1 0 16,0-3 18-16,-1 0 0 0,4 0 0 0,-3-3 0 15,0-6-15-15,-1 0-9 0,1-2-1 0,-1-4-1 16,5-3-151-16,-1 3-31 0,0-2-5 0</inkml:trace>
  <inkml:trace contextRef="#ctx0" brushRef="#br0" timeOffset="20482.133">21241 9833 1337 0,'0'0'28'0,"0"0"6"0,3-6-34 0,1-3 0 0,3 0 0 0,3 4 0 16,1-4 109-16,3 3 15 0,0-12 4 0,0 9 0 15,4 4-77-15,-4-4-15 0,4 3-4 0,-4 3 0 16,0-9 7-16,0 12 1 0,0 0 0 0,0 0 0 16,-3 0-12-16,-1 6-1 0,1-6-1 0,-4 6 0 0,4-3-9 0,-1 0-1 15,-3 0-1-15,4 0 0 0,-1-3-6 0,1 3-1 16,0-3 0-16,-1-3 0 0,1 0 0 0,-1 0-8 16,-3-3 12-16,4-6-4 0,-4 6-8 0,4-5 0 15,-4-1 0-15,0 0 0 0,0-3 0 0,0 4 0 16,0-1 0-16,-3-3 0 0,3 6 0 0,-7 0 0 15,0-2 0-15,0-1 0 0,0 12 0 0,-4-9 0 16,1 0 0-16,-5 0 0 16,1 1-52-16,0-1-8 0,0 3-3 0,0 0 0 0,-3 0 43 15,-1 0 9-15,0 0 2 0,1 6 0 16,-4 0-11-16,3 0-3 0,-3 6 0 0,0-6 0 0,3 6 23 0,-3 0-9 0,4 0 9 16,-1 0 0-16,1-6-10 0,-5 6 10 15,5 0-8-15,-4 2 8 0,0 4-25 0,0 6 0 16,-1-6 0-16,-2-1 0 15,-1 10 25-15,0-3 0 0,-3-1 0 0,0 7 0 0,0-4 0 0,0 4 0 0,3 2 0 16,-3 4 0-16,7-10 0 0,3 10 0 0,-3-1 0 0,4 3 0 16,-1-5 41-16,4-4 14 0,3-5 2 0,1 0 1 15,6 14-42-15,1-11-8 0,3 2-8 0,0-5 12 16,7-1 21-16,0 1 5 0,0-3 1 0,4 8 0 16,0-11-19-16,3-3-3 0,4 3-1 0,-4 5 0 15,3-11-16-15,-2-6 0 0,-5 0 0 0,4 0 0 16,1 0-40-16,2-6-3 0,-3-6 0 15,4-2-868-15</inkml:trace>
  <inkml:trace contextRef="#ctx0" brushRef="#br0" timeOffset="21049.491">22144 9586 1094 0,'-11'12'23'0,"1"-6"5"0,3 0-28 0,0 5 0 0,0-2 0 0,-1 3 0 16,5-6 56-16,-1 6 7 15,1-7 1-15,-1 1 0 0,4 0 0 0,-3 3 0 0,3 3 0 0,-4-3 0 16,4-1-40-16,0-8-7 0,4 6-1 0,-4 0-1 15,0-6 13-15,0 0 2 0,0 0 1 0,0 0 0 16,3 15-11-16,-3-3-1 0,4-4-1 0,-4-2 0 16,0-6 37-16,0 9 7 0,0 3 2 0,-4-6 0 15,4 0-8-15,-3 5 0 0,-1 7-1 0,1 3 0 16,-1-7-37-16,1 10-7 0,-4-1-2 16,0 1 0-1,3-4 16-15,1 10 3 0,-1-12 1 0,4 14 0 0,-4-6-46 16,8 4-10-16,0-1-1 0,-1-2-1 0,1 2 54 0,-1-3 11 0,8-2 3 0,-1 2 0 15,1-2-11-15,-1-6-3 0,5-4 0 0,-1 1 0 16,3 0-25-16,-3-9 0 0,1-1 0 0,2 1 0 16,1-6 0-16,3 0 0 0,-3-6 0 0,3 1 0 15,-4-7 0-15,1 0 0 0,3 0 0 0,-3-2 0 16,0-4 0-16,-4 3 0 0,3-5 0 0,-3 5 0 16,1-9 0-16,-5 1 0 0,1 2 0 0,-1-8 0 0,-3 2-8 0,0 10-8 15,-3-1 0-15,-1 1-1 16,1 2-19-16,-1-6-3 0,-3-2-1 0,0-1 0 15,-3-2 0-15,-1 2 0 0,1-2 0 0,-1-1 0 16,-3 7 10-16,0-4 2 0,4 4 0 0,-4 2 0 16,3-3 0-16,1 7 0 0,-1-1 0 0,1 3 0 15,3-2-9-15,-4 5-2 0,4 3 0 0,0 3 0 16,0-6-20-16,4 6-4 0,-4-3-1 0</inkml:trace>
  <inkml:trace contextRef="#ctx0" brushRef="#br0" timeOffset="21399.484">22793 9839 1824 0,'-4'12'38'0,"-3"5"8"0,0 4-37 0,0 2-9 0,-3-2 0 0,3 0 0 16,-4-1 89-16,0-2 16 0,4-1 3 0,-3 4 1 0,-1-3-72 0,4-1-14 16,-3-2-3-16,3-3-1 15,0-1-19-15,3 1 0 0,0-3 0 0,4 0 0 16,0-9 0-16,0 0 0 0,0 0 0 0,0 0 0 15,0 0 0-15,0 0 0 0,0 0 0 0,0 0 0 16,0-6-48-16,4-3-12 0,0-6-4 0,-1 4 0 16,1-4-153-16,-1 3-31 0</inkml:trace>
  <inkml:trace contextRef="#ctx0" brushRef="#br0" timeOffset="21601.756">22687 8757 1594 0,'0'0'35'0,"0"0"7"0,0 0 2 0,0 0 1 0,0 0-36 0,0 0-9 0,0 0 0 0,0 0 0 15,-3 6 0-15,-1 0 0 0,1 3 0 0,3 2 0 16,0 1 0-16,3-6-11 0,1 0 3 0,3 0 0 16,-4 0 8-16,4 0 0 0,-3 2 0 0,3-2 0 15,3-6-37 1,1 6-6-16,-4-6-1 0,4 0-608 0</inkml:trace>
  <inkml:trace contextRef="#ctx0" brushRef="#br0" timeOffset="21996.722">23477 8698 1041 0,'-10'9'29'0,"3"0"7"0,7-3-28 0,-4 6-8 16,1 2 0-16,-4 1 0 0,0 6 60 0,0 2 10 15,-1-2 2-15,1 8 1 0,4 3 24 0,-4 4 5 0,0-4 1 0,3 12 0 16,1 3-24-16,-1-3-5 0,-3 0-1 15,4 6 0-15,-1-3-15 0,1-3-3 0,-5-2-1 16,5 2 0-16,-1 0-22 0,1 3-5 0,-4 0-1 0,3 6 0 16,1 3 16-16,-4-6 3 0,3-3 1 0,-3 3 0 15,0-3-22-15,-4 0-5 0,4 3-1 0,-3 3 0 16,3-6-18-16,0-12 0 0,-4-3 0 0,4-2 0 16,0 2 55-16,0 3 7 0,0-8 2 15,0 8 0-15,0-9-103 0,3 4-20 16,-3-4-4-16,7-5-1 0,-3-1 52 0,6-8 12 0,-3-3 0 0,0-9 0 15,7 0-105-15,0-6-19 0,4-3-3 0</inkml:trace>
  <inkml:trace contextRef="#ctx0" brushRef="#br0" timeOffset="22373.002">23827 8592 1074 0,'3'18'30'0,"-3"-12"8"0,4 6-30 15,-4-1-8-15,-4 10 0 0,4 3 0 0,-3-4 52 0,-1 4 10 16,4 8 2-16,-7 3 0 0,0-8 51 0,0 8 10 0,3 3 3 0,-6 6 0 15,3 9-52-15,-4-3-9 0,-3 6-3 0,3 0 0 16,1-6 0-16,-4 0 0 0,0-3 0 16,0 9 0-16,-1 0 0 0,5-6 0 0,-1 5 0 15,1-2 0-15,-4 0-51 0,3-6-13 0,4 3 0 0,3-9 0 16,-3 4 0-16,4-1 0 0,3 6 0 16,0-6 0-16,3 3 0 0,4-3 0 15,-3 0 0-15,3-3 0 0,0-3 0 0,-3-8 0 0,-1 2 0 0,4-8 0 16,-3-1-14-16,-1-2-6 0,1-7 0 0,-1 1-1 31,-3-3-120-31,4 3-24 0,-4-4-5 0,0-5-422 0,0 3-84 0</inkml:trace>
  <inkml:trace contextRef="#ctx0" brushRef="#br0" timeOffset="22966.509">23936 9721 1824 0,'4'18'38'0,"-1"-6"8"0,4 2-37 0,0 4-9 0,0 0 0 16,4-4 0 0,-1 10 53-16,4-12 9 0,4 2 2 0,3 1 0 0,0-3 0 0,4-3 0 0,0-3 0 0,3-1 0 15,-3-5-52-15,-1 6-12 0,-2 0 0 0,2-6 0 16,-6-12 54-16,3 7 8 0,-3-1 2 0,-4-3 0 16,0-3-52-16,0-3-12 0,-7 1 0 0,4-4 0 15,-4 0 0-15,0 4 0 0,0-4 0 0,0-8 0 16,-7 8 0-16,3 0 0 0,-6-5 0 15,3 2 0-15,0 4-24 0,0 2-7 16,0-6-1-16,-4 12-1 0,1-8 1 0,-4 5 1 16,0 0 0-16,-4 3 0 0,1 4 31 0,-1 2 0 15,0 3 0-15,-3 3 0 0,-3 0 0 0,-1-1 0 0,-3 4 0 0,3 3 0 16,1-3-20-16,-1 6 3 0,0-6 0 0,8 0 0 16,-1 5 17-16,1 1 0 0,3 3 0 0,-1 2 0 15,1 4 8-15,4-3-8 0,-4 5 11 0,3 7-11 16,1-4 8-16,-1-2-8 0,4 8 0 0,0-9 0 15,0 4 0-15,0 2 0 0,4-5 0 0,-4 2 0 16,3 1 0-16,1 8 0 0,-1-3 0 0,1-8 0 16,-4-1 10-16,3 4-10 0,1 8 8 0,-1-8-8 0,1 2 8 0,0-3-8 15,-1-2 0-15,4 2 8 16,-3-5-57-16,3 0-12 0,0-4-3 0,0-5 0 16,0 0 0-16,3-3 0 0,5-4 0 0,-1-5 0 15,0-5-51-15,7-4-10 0,28-15-3 16,-13-17 0-16</inkml:trace>
  <inkml:trace contextRef="#ctx0" brushRef="#br0" timeOffset="23395.613">26084 7599 2413 0,'7'0'101'0,"4"12"-81"15,-4 5-20-15,0 4-8 0,0 8 0 0,-3-8 0 16,-4 2-16-16,-4-11-4 0,-3 6 0 0,4-4 0 0,-4 4 20 0,-1 5 8 15,1 1-8-15,-7 8 8 0,4-2 0 0,-8 2 0 16,4 3 0-16,-7 4 0 0,3 5 20 0,-6 6 10 16,2-6 2-16,1 9 0 0,0-3-16 0,-4 0-4 15,4-3 0-15,-4 6 0 0,1 5 1 16,3-2 0-16,3 9 0 0,-3-3 0 0,7-4 6 0,3 1 1 16,1 0 0-16,-1-3 0 0,0-6-20 15,4 6 0-15,-3 5 0 0,3 1 0 0,0-12 0 0,0 0 0 16,-1-3 0-16,1 3 0 15,4-12-48-15,-4 4-12 0,3-4-4 0,-3 0 0 16,4 3 0-16,-1-3 0 0,1-2 0 0,-1 2 0 16,1-15-102-16,-1 10-21 0,1-10-4 0,-1-2-487 0</inkml:trace>
  <inkml:trace contextRef="#ctx0" brushRef="#br0" timeOffset="23699.297">25347 10727 1940 0,'4'-33'43'0,"-1"4"9"0,-3 11 1 0,0 12 1 0,0 6-43 0,-3 12-11 0,3 0 0 0,0 6 0 0,-4-4 57 0,1-2 10 16,-1-6 1-16,4-6 1 0,0 0-55 0,0 0-14 15,0 0 0-15,0 0 0 0,-4 12 0 0,1-6 0 16,-1-1 0-16,4-5 0 16,-3-5-48-16,-1-13-13 0,1-3-3 0,-1-14-844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4T19:05:40.9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6181 4718 552 0,'0'0'16'0,"0"0"3"0,0 0-19 0,0 0 0 0,0 9 0 0,0-1 0 16,3-2 32-16,-3 12 4 16,0-12 0-16,4 6 0 0,-4 2 27 0,0 4 5 0,3-6 2 15,1-1 0-15,-4 7-29 0,3 3-5 16,1 2-2-16,-4-8 0 0,3 8 23 0,1-5 5 16,-4 3 1-16,3 2 0 0,1 1-44 0,-4 2-9 0,3-2-2 0,1-1 0 15,-4 4-8-15,4 5-9 0,-1-3 9 16,-3 1-13-16,4-4 13 15,-4-2 0-15,3 2 0 0,1 4 0 0,-4-7 0 16,3 3 0-16,1-2 0 0,-1 2 0 0,-3-2 0 0,0-3 0 16,0 2 0-16,0 1 0 0,0-1 35 0,0 9 9 0,-3-11 3 0,-1 14 0 15,1-11-27-15,3-4-6 0,-4 4-1 16,1-3 0-16,3 2-13 0,-4-5 9 0,4-7-9 0,-3 1 8 16,3-6 25-16,0-6 5 0,0 0 1 0,0 0 0 15,0 0-30-15,0 0-9 0,0 0 0 0,0 0 0 16,-4 9 12-16,4-3-4 0,-4 6 0 0,4-12-8 15,0 0 18-15,0 0-3 0,0 0-1 0,0 0 0 16,0 0-14-16,0 0 0 0,0 0 0 0,0 0 0 16,0 0 0-16,0 0-10 0,0 0 10 0,4-6-12 15,0 0-3-15,-1 0-1 0,1-3 0 0,-1 6 0 16,1-3-18-16,3-3-4 0,-4 4-1 0,4-1 0 16,-3 0 55-16,6 0 10 0,1 0 2 0,-8 6 1 15,8 0-46-15,3 0-10 0,-3 6-1 0,3 0-1 16,0 0 29-16,4 0 20 0,-4-1-4 0,7-5 0 15,-7 6-16-15,4 0-14 0,-1 0 2 0,1-3 1 16,0-3-8-16,-4-3-1 0,7-3-1 0,-7 6 0 16,0 3-10-16,0 9-1 0,0 6-1 0,4-7 0 15,-7-5-29-15,-1-6-6 0,1-6 0 0</inkml:trace>
  <inkml:trace contextRef="#ctx0" brushRef="#br0" timeOffset="807.016">7108 5556 851 0,'-14'17'36'15,"-3"1"-36"-15,-1 2 81 0,4-2 10 0,0 0 1 0,-11-4 1 16,8 4 5-16,-5 0 1 0,1-7 0 0,0 1 0 16,7 3-69-16,-11-3-14 0,8-1-2 0,-1-2-1 15,4 0-13-15,-4 6-18 0,4-9 4 0,3 5 1 16,1 7 13-1,3-3 0-15,-7 8 0 0,7-5 0 0,0-3 48 0,0 2 13 0,0-5 3 0,3 0 0 32,0 0-75-32,1-7-14 0,-4 4-3 0,3 3-1 0,4 0 29 0,-3-1 0 0,-1 7 0 15,4-6 0-15,0 3 0 0,0-4 0 0,0 7 0 0,4-9 0 16,-1 3-8-16,1-1-3 0,3-5 0 0,-4 0 0 16,8 0-14-16,-4-6-3 15,0 0-1-15,4-6 0 0,6 0 29 0,-6-6 0 0,3 1 0 0,4-4 0 16,-1-3-9-16,1-2-6 0,3-4-1 0,4 1 0 15,-11-1 26-15,4 10 5 0,3-4 1 0,-4-6 0 16,-2 4-16-16,-1-10-13 0,0-2 2 16,0 9 1-16,-11-7 10 0,4 10 0 0,0-4 0 0,-3 9 0 15,3 4 11-15,-7 5-3 0,4-6 0 0,-4 0 0 16,-4 12-57-16,4 0-12 0,0 0-3 0,0 0 0 16,0 0 49-16,-7 0 15 0,0 0 0 0,0 12-10 15,3 0-11-15,-3-3-3 0,0 5 0 0,4 7 0 16,-1-9 13-16,1-1 3 0,-1-2 0 0,4 3 0 15,0 0 8-15,0-1 0 0,0-5 0 0,4 6 0 16,-4 0 0-16,3 3 11 0,1-4-3 0,-1 1 0 16,4 0 8-16,-3 0 2 0,-1 2 0 0,1-8 0 15,3 6-7-15,-4 0-2 0,5-6 0 0,-1-1 0 16,0 7-9-16,-4 9 0 0,4-4 0 0,0 1 0 0,-3-3 0 16,-1-4 0-16,4 1 0 0,-3 0 0 0,3-3 0 0,-3 0 10 15,-1-3-10-15,4 2 10 16,-3-2-166-16,-1 0-32 0</inkml:trace>
  <inkml:trace contextRef="#ctx0" brushRef="#br0" timeOffset="1359.815">7225 5579 861 0,'0'0'17'0,"0"0"7"16,-4 3-24-16,4 3 0 0,0 3 0 0,-3 0 0 15,3-4 53-15,0 7 7 0,0-6 0 0,0 9 1 16,0-1 3-16,0 1 0 0,0-3 0 0,0 6 0 15,0-1 0-15,0 4 0 0,3-4 0 0,1-5 0 16,-1 9-11-16,1-4-1 0,-1 1-1 0,1 0 0 16,0 2-31-16,3-2-5 0,0-6-2 0,0 2 0 15,0 4-13-15,3-6 0 0,-6 0 0 0,6 2 0 0,-3-2 13 16,4 0 0-16,-4-6 0 0,4 5 0 16,-4-5-13-16,0 6 0 0,0-6 8 0,0 0-8 15,-4-3 0-15,5 3 8 0,-5-6-8 0,-3 0 0 0,0 0 12 16,0 0-4-16,0 0-8 0,0 0 12 15,0 0-29-15,0 0-7 0,0 11 0 0,0-11-1 16,0 0 38-16,0 0 8 0,0 0 2 0,0-6 0 0,-3 1-32 0,-1-4-7 16,0-6 0-16,1 0-1 0,-4-2 5 0,3-7 0 15,1 4 1-15,-1 2 0 0,-3-3 11 0,4 4 0 0,-1 5 0 16,1-6-8-16,-1 7 8 0,4-1 0 0,0-3 0 0,0 3 0 16,0 7-12-16,0-7-1 0,4-3 0 0,-1 3 0 15,1 1 0-15,3-1 0 0,-4-6 0 0,4 3 0 16,0 4 13-16,4-1 0 0,-4 6-10 0,4 0 10 15,6 0-9-15,-10 0 9 0,7 3-12 0,1 1 12 16,-5-4-22-16,8 3 2 0,-4-3 1 16,0 0 0-16,0 6-44 0,7 0-9 0,-10 0-1 15</inkml:trace>
  <inkml:trace contextRef="#ctx0" brushRef="#br0" timeOffset="1899.43">7761 5567 1094 0,'0'0'23'0,"0"0"5"0,0 0-28 0,0 0 0 0,0 0 0 16,-3 6 0-16,-1 3 56 0,1 9 7 0,-1-1 1 0,4 1 0 16,-4 0 0-16,4 2 0 0,0 10 0 0,0-10 0 15,0 4-52-15,0-1-12 0,-3 10 0 0,-1-16 0 16,4 7 0-16,0-4 0 0,0-2 0 0,4-3 0 15,-1 2 0-15,-3 1 0 0,4-6 0 0,0-1 0 16,-4-5 0-16,0 9 0 0,0-15 0 0,-4 6 0 16,4 0 0-16,0 0 0 0,4-1 0 0,-4 1 0 15,0-6 54-15,0 0 8 0,0 0 2 0,0 0 0 16,0-6-52-16,0 1-12 0,0-7 0 0,0 6 0 16,0-12 0-16,0 10 0 0,0-4 0 0,0-6 0 15,0 6-48-15,3 1-13 0,-3 2-3 0,4-9 0 16,-1 6 52-16,-3-2 12 0,4-4 0 0,-1 0 0 15,1 1 32-15,3-4 10 0,-4 4 2 0,-3 5 0 16,4-12-20-16,3 13-3 0,0 2-1 0,0-9 0 16,0 6-7-16,0-5-1 0,4-4-1 0,-1 9 0 15,1 1-11-15,3-7 0 0,-3 9 0 0,-1 3-11 0,8-6 11 0,-8 7 0 16,4-1 0-16,-3 0 0 16,0 0-104-16,3 3-20 0,0-3-3 0</inkml:trace>
  <inkml:trace contextRef="#ctx0" brushRef="#br0" timeOffset="2295.085">8375 5529 1094 0,'-11'6'23'0,"4"-3"5"0,0 3-28 0,0 6 0 0,-3-7 0 0,6 1 0 16,-3 0 56-16,3 0 7 0,4 3 1 0,-3 9 0 15,3-13 0-15,3 7 0 0,-3 0 0 0,4 3 0 16,0-4 0-16,3 7 0 0,-4 0 0 0,4-4 0 16,4 4-52-16,-1 0-12 0,4-1 0 0,1 4 0 15,-1-3 0-15,-4 5 0 0,4-5 0 0,-3 2 0 16,3-2 0-16,0-3 0 0,-3 2 0 0,-1-5 0 16,1 6 0-16,-4-7 0 0,4 1 0 0,-4 3 0 15,3-3-94-15,-3-1-22 0,0-5-4 0</inkml:trace>
  <inkml:trace contextRef="#ctx0" brushRef="#br0" timeOffset="2623.236">8714 5403 1094 0,'3'17'23'0,"-3"-5"5"0,0 6-28 0,0-4 0 0,0 4 0 0,0 6 0 15,-3-4 56-15,-1 10 7 0,1-1 1 0,-1 9 0 16,1-3-52-16,-1 10-12 0,0-7 0 0,1 0 0 16,-1 3 54-16,-3 3 8 0,4-6 2 0,-4 10 0 15,3-4-56-15,1 6-8 0,-4 0 0 0,3 2-10 16,1-2 18-16,-1-5 3 0,4-1 1 0,0-3 0 15,-3-3 8-15,-1-6 1 0,0-2 1 0,-3 2 0 16,4-2-3-16,-1-4-1 0,1 9 0 0,-1-11 0 16,1 2-18-16,3 9 0 0,0-8 0 0,-4 8 0 15,4-14-35-15,0 2-10 0,0-5-3 16</inkml:trace>
  <inkml:trace contextRef="#ctx0" brushRef="#br0" timeOffset="3334.765">10710 5118 1314 0,'-17'11'37'0,"-4"1"8"15,6 0-36-15,-2 3-9 0,3-4 0 0,-4 1 0 16,0 0 76-16,4 0 12 0,0 2 4 0,-3-2 0 16,-1 0-51-16,4 5-9 0,0-5-3 0,0 3 0 15,3-3-19-15,0 5-10 0,1-5 10 0,3 3-10 16,-4 2 0-16,4-5 0 0,0 0 0 0,0 6 0 0,0-4 0 0,0-2 0 15,0-6 0-15,0 9 0 0,3-7 8 0,1 1-8 0,-1-3 0 16,4 6 0-16,0 0 0 0,0-1 0 0,0-11 0 16,0 0 0-16,0 9-11 15,0-9-5-15,4 12 0 0,3 0-1 16,-7-12 8-16,7 6 9 0,0-1-13 0,3 1 5 0,-2-6 8 16,2 0 8-16,-3 0-8 0,4 0 11 15,-1 0 4-15,-3 0 1 0,8 0 0 0,-5 0 0 0,1 0-8 0,-1 0-8 0,1 0 11 16,-4 0-11-16,3 6 0 0,-2 0 0 0,-1 3 0 15,3 3 0-15,-3-1 19 0,0-5 6 0,0 6 2 16,0 0 0-16,0-3-12 0,-3-1-3 0,-4 1 0 0,0 3 0 16,-7 6-12-16,0-1 0 0,0 10 0 0,-4-10 0 15,1 4-28-15,-4 3-9 16,-1-7-2-16,-2 7 0 0,-1-4 39 0,-3 4 0 0,0-4 0 16,0 4 0-16,3-12 0 0,0-1 0 0,4 1 0 0,0 3 0 0,0-9 0 15,0 0 0-15,3-12 0 0,1 0 0 16,-1 0 0-16,1-3 0 0,3 0 0 0,-4 1 0 15,0-4-59-15,1-6-4 16,-1 3-1-16,1-2-640 0</inkml:trace>
  <inkml:trace contextRef="#ctx0" brushRef="#br0" timeOffset="3693.147">11024 4971 1566 0,'0'0'34'0,"0"11"7"0,-3 1 2 0,-1 0 1 0,1 0-35 0,3 2-9 0,-4 4 0 0,4 0 0 0,0-1 26 0,0-2 3 16,0 3 1-16,0-1 0 0,0 1 0 0,0 2 0 16,0-2 0-16,4 0 0 15,-4 2-20-15,3-8-10 0,1 6 10 0,-4-7-10 0,3-2-10 0,-3 3-8 16,7-6-2-16,-3 0-501 15,-1 0-101-15</inkml:trace>
  <inkml:trace contextRef="#ctx0" brushRef="#br0" timeOffset="4260.481">11261 5444 1497 0,'0'0'32'0,"0"0"8"0,0 6 0 0,0 6 4 0,0-4-36 0,0-2-8 0,0 6 0 0,0-6 0 15,-4 6 53-15,4-1 9 0,0-2 2 0,4 0 0 16,-4 0-52-16,3 3-12 0,1-1 0 0,-1-5 0 16,1 3 54-16,3-3 8 0,0-3 2 0,3 6 0 15,1-9-52-15,3 0-12 0,0-9 0 0,4 6 0 16,0-6 28-16,-1 3 2 0,4-6 1 0,1-5 0 16,2-1-31-16,-6 9 0 0,3 3 0 0,-3-11 0 15,-1 5-19-15,4 0-9 0,-3 1-3 16,-4-4 0-16,0-3 5 0,4 1 1 0,-7 2 0 0,-1-3 0 15,-3 6-63-15,-3 1-12 16,-4 5-2-16,0 6-1 0,0 0 16 0,-4-3 3 0,1-6 1 0,-8 6 0 16,-3 3 43-16,-4 3 8 0,-3 6 1 15,0 0 1-15,0 8 50 0,-7 1 9 0,-4 3 3 0,0 2 0 0,7-5-12 0,1-1-3 16,-1-2 0-16,0 9 0 0,4-13-17 0,0 7 0 16,3 3 0-16,4-4 0 0,0 1 55 0,4 8 7 15,3-8 2-15,-1 3 0 0,5 2 0 0,3-5 0 16,0-1 0-16,3-2 0 0,5 9-52 0,-5-13-12 15,8 1 0-15,-4 3 0 0,0-3 0 0,3-1 0 0,1-5 0 16,-1 0 0-16,5 0 0 0,-5 0 0 16,4 0 0-16,0-3 0 0,0 3 0 0,1-6 0 0,-5 0 0 15,1 0 0 1,-1-6-49-16,1 3-13 0,3-3-2 0</inkml:trace>
  <inkml:trace contextRef="#ctx0" brushRef="#br0" timeOffset="4712.637">11899 5526 1450 0,'0'0'32'0,"-7"-3"6"16,-3 0 2-16,-1 0 1 0,-3-3-33 0,0 6-8 0,0-5 0 0,-4-1 0 15,4 0 79-15,0 0 13 0,0 6 4 0,0-6 0 0,3 6-61 0,0 0-12 16,1 0-3-16,3 0 0 0,0 6-20 0,0-6 8 16,0 6-8-16,3 0 0 0,1 0 0 0,-1-1 8 15,4 1-8-15,-4 3 0 0,4 0 0 0,0 0 0 16,0 3 0-16,4-1 0 0,-4 4 0 0,4 9 0 16,3-13 0-16,-4 1 0 15,1 3 0-15,3-3 0 0,0-1 0 0,0-5 0 16,3 0 0-16,-3 0 0 0,4-6 0 0,-4 0 0 15,4 6 0-15,-4 0 0 0,0-6 0 0,3 6 0 16,-3-6 0-16,4 3-8 0,0-1 8 0,-1 1-8 16,1 0 8-16,-4 0 0 0,0 0 0 0,3 6 0 0,-6-3 0 15,3 0 0-15,-3 0 0 0,-1 5 0 0,-3-2 0 16,4 3 0-16,-4 6 0 0,0-7 0 0,-4 1 0 16,-3 6 8-16,0-3-8 0,0 2 11 0,-4 1-11 15,-3-4 0-15,0 4 0 0,-4-6 0 16,1 0 0-16,3-6 0 0,-4-1-12 0,0 1 12 15,4-3-37-15,-3-3 0 0,3-3 0 0,-1-3 0 16,1 1-22-16,0-1-4 0,-3-6-1 0</inkml:trace>
  <inkml:trace contextRef="#ctx0" brushRef="#br0" timeOffset="5163.043">12323 4535 1478 0,'-18'15'42'0,"11"-9"9"0,0 6-41 16,3 0-10-16,-3-1 0 0,0 10 0 0,4-3 0 0,-4-1 0 15,3 4 0-15,1 2 0 0,-1 1 39 0,0 2 9 16,4-2 1-16,0-1 1 0,0 10 3 0,0-10 1 0,4 4 0 0,0 5 0 16,-1-3-30-16,1 1-5 0,-1 2-2 0,1 0 0 15,-1 4-4-15,-3 8-1 0,4 0 0 0,-1 9 0 16,-3-9-12-16,0 6 8 0,4-3-8 0,-4-3 0 15,-4-6 10-15,1-2-10 0,-1 2 10 0,1 0-10 16,-1-3 34-16,1 3 1 0,-4-8 0 16,-1 2 0-16,1-2-17 15,-3 14-3-15,-1-6-1 0,4-3 0 0,0 3-14 0,-3-8 0 0,6-4 8 0,-3-2-8 16,3-4-10-16,-3 4-5 16,4-7-1-16,-1 4 0 0,4-6-22 15,-3-1-5-15,3-2-1 0</inkml:trace>
  <inkml:trace contextRef="#ctx0" brushRef="#br0" timeOffset="5444.633">11857 5265 1191 0,'0'0'26'0,"0"0"6"0,0 0 0 0,0 0 2 0,3 5-34 16,4-5 0-16,0 3 0 0,1 3 0 0,-1 0 68 0,3 0 6 0,4 6 2 0,0-6 0 15,1 5-21-15,2-5-4 0,4 0-1 0,1-3 0 16,2 3-7-16,4-3-2 0,-3 0 0 0,7 0 0 16,-4-3-32-16,0 0-9 0,4 0 0 0,-4-3 0 15,1 0 11-15,-5 0-3 0,4 0 0 0,-3 0 0 16,3 0-8-16,-10 3-11 0,3 0 3 0</inkml:trace>
  <inkml:trace contextRef="#ctx0" brushRef="#br0" timeOffset="6092.684">13349 5467 1450 0,'0'0'32'0,"0"0"6"0,0 0 2 0,0 0 1 0,0 0-33 15,0 0-8-15,0 0 0 0,0 0 0 0,0 0 52 0,0 9 8 0,0 3 1 0,0 0 1 16,0-1-16-16,0 4-3 0,0 3-1 0,0 5 0 15,0-2-24-15,-3 2-5 0,3 1-1 0,-4-6 0 16,1 2 10-16,3 4 2 0,0-13 0 0,0 10 0 16,0-9-4-16,-4 5 0 0,4-5 0 0,0 9 0 15,-4-9-6-15,4-7-2 0,0 1 0 0,0-6 0 16,0 0 6-16,0 0 1 0,0 0 0 0,0 0 0 16,0 0 21-16,-7-6 4 0,4 1 0 0,-4-1 1 15,0 0-29-15,0-12-7 0,0 9-1 0,0-2 0 16,-4-1-8-16,4 0-11 0,-4 0 3 0,4 3 0 15,0-2 8-15,-3-1-8 0,3 0 8 0,0-5-8 16,3 5 0-16,1-3 0 0,-5 3 0 0,5 6 0 16,-1-5-10-16,1 2-2 0,-1 0 0 0,4 6 0 15,0-3 7-15,-3-6 1 0,3 7 0 0,3-1 0 16,1 0 3-16,-1-3 1 0,1 3 0 0,3 3 0 16,0-3 8-16,4 3-8 0,3-3 8 0,3 6-8 15,-2 0 0-15,6 0 0 0,-4 0 0 16,8 0 0-16,-4 6-45 0,7-3-9 0,-3 6-2 0,3-3 0 15,-3 3 0-15,3-3-1 0,-3 0 0 16,3-1 0-16,-7 1-34 0,0 0-6 0,-3 0-2 0</inkml:trace>
  <inkml:trace contextRef="#ctx0" brushRef="#br0" timeOffset="6619.976">13621 5561 1418 0,'0'0'31'0,"0"0"6"0,-7 6 2 0,7-6 1 0,0 0-32 0,-4 6-8 0,4-6 0 0,0 0 0 15,0 6 43-15,0-6 6 0,0 3 2 0,4 3 0 16,-1 6 12-16,4-6 2 0,0-1 1 0,0 7 0 15,4-6-11-15,0 0-3 0,-1 3 0 0,1-3 0 0,-1 0-35 16,1-1-7-16,3 1-2 0,-3-6 0 0,3 6 2 16,-4-6 0-16,4 0 0 0,-7 0 0 0,1 0-10 0,2 6 12 15,-3-6-12-15,4 0 12 16,-8-6-12-16,4 0 8 0,0-3-8 0,0 1 8 16,0-7-8-16,-3 9 0 0,0-6 0 0,-1 1 0 15,1 2 0-15,-4-6 8 0,0 6-8 0,0 3 8 16,-4-5-8-16,4-1 8 0,-3 3-8 0,3 3 8 15,-8 0-8-15,5 3-11 0,-1 0 3 0,-3 3 0 16,4 0-7-16,-4 0-1 0,0 0 0 0,0 3 0 16,0 3 16-16,-4 0-9 0,0 6 9 0,1 0-8 15,-4 5 0-15,0-8 0 0,0 9 0 0,-1-1 0 16,1 7 8-16,0-7 0 0,0 4 0 0,-4 3 0 16,8-4 0-16,-4 4 0 0,3-7 0 0,-3 4 0 0,3-3 0 15,4-1 0-15,-3 1 0 0,6-3 0 0,-3-4 0 0,7 7 11 16,0-12-3-16,0 3 0 0,4-1-8 0,3 1 8 15,0-3-8-15,3 6 8 0,1-12-8 0,3 6 0 0,0-6 0 16,4 0 0-16,0 0-8 0,3-6-4 16,0-6-1-16,0 6 0 0,0-3-91 15,0-2-19-15,1-1-3 0</inkml:trace>
  <inkml:trace contextRef="#ctx0" brushRef="#br0" timeOffset="7169.418">13998 5550 752 0,'-3'11'16'0,"-1"1"3"15,1-3-19-15,-1 0 0 0,4 6 0 0,-3-4 0 16,-1-5 40-16,4 0 4 0,0-6 0 0,0 12 1 15,0-3-1-15,0-1 0 0,0 1 0 0,0 3 0 16,0-12-1-16,0 0-1 0,0 0 0 0,0 0 0 0,0 0 13 16,4 0 2-16,3 6 1 0,-4 6 0 15,1-3-4-15,-4-1-1 0,3 7 0 0,-3-3 0 16,4 5-17-16,-4-8-4 0,0 9-1 0,0-6 0 16,0-1-3-16,-4 1 0 0,4 3 0 0,-3-6 0 15,3 5-17-15,-4-2-11 0,1 0 12 0,3-6-12 16,-4 3 15-16,1-4-4 0,-1-2-1 0,4-3 0 15,0 0 14-15,0 0 4 0,0 0 0 0,0 0 0 16,0-11 19-16,0-1 4 0,0-6 1 0,4 1 0 0,-1 2-16 0,-3-3-4 16,4 1 0-16,-1-1 0 0,1 3-32 0,-1 4 0 15,1-7 0-15,-1 0 0 0,1 4 0 0,-1-4 0 0,1 6 0 0,3-3 0 16,-4 4 0-16,5-1 0 0,-1 0 0 0,0 6 0 16,-4 0 0-16,4 1 0 0,-3 5 0 0,3-6 0 15,0 3-21 1,0-3-8-16,0 6-2 0,0 0 0 0,0 6 19 0,4-3 3 0,-1 3 1 0,-3-1 0 15,4 1-4-15,3 0 0 0,-3 0 0 0,-1 0 0 16,1 6-4-16,-1-6 0 0,1-1-1 16,-4 4 0-16,4 3 1 0,-4 0 0 15,0 3 0-15,0-1 0 0,0 7 1 0,-4-4 1 0,1 4 0 0,-1 3 0 16,-3-7 14-16,0 1-11 0,-3 2 11 0,3-2-10 16,0 0-2-16,0-7 0 0,0-2 0 0,0 9 0 15,0-12-128-15,0 6-25 0,0-7-6 0</inkml:trace>
  <inkml:trace contextRef="#ctx0" brushRef="#br0" timeOffset="7831.205">14612 5720 1045 0,'4'-6'44'0,"3"0"-36"16,-7 6 71-16,0 0 13 0,0 0 4 0,0 0 0 15,0 0-8-15,0-5 0 0,0-1-1 0,-4 6 0 16,4 0-11-16,-3-12-3 0,-8 12 0 0,4 0 0 16,-4 0-33-16,4 0-6 0,-3 0-2 0,-4 12 0 15,3-12-32-15,-3 6 0 0,0-6 0 0,0 8 0 16,0 4 0-16,-1 6 0 0,1-1 0 0,0 4 0 15,4 3 12-15,3-7-4 0,-4 7 0 0,4 2-8 16,0-8 0-16,3-1 0 0,4 4 0 0,-3-3 0 16,3-7 8-16,3 1-8 0,1 3 0 0,-1-3 0 15,4-12 0-15,-3 0 8 0,3 0-8 0,4 0 0 16,3-12 33-16,3-6 0 0,1 4 0 0,3-4 0 16,0-9-10-16,4 4-3 0,-4-6 0 0,4-4 0 15,3 4-20-15,0-4-15 0,1 4 3 0,-1 3 0 16,0-10 12-16,-3 4 0 0,-1 3 0 15,-2-10 0-15,-1 7 0 0,-4 3 10 0,5-10-10 0,-8 4 8 16,0 0-8-16,-4 2 12 0,1-5-12 0,0 3 12 16,-4-3-12-16,0 0 0 0,-4 2 0 0,1 4 0 15,-4-3 0-15,-4 2 0 0,4-2 0 0,-7 3 0 16,0 8-32-16,-4-8-1 0,1 2-1 0,-1 7 0 16,1 2 5-16,-4-2 1 0,3 2 0 0,-3 10 0 15,3 5 16-15,1-6 3 0,-1 6 1 0,-3 6 0 16,7 6 8-16,-4 6-12 0,4-1 12 0,-3 16-12 15,3-4 0-15,0 4-1 0,0 8 0 0,3-5 0 16,-3 14 13-16,4 6 0 0,-1-6 0 0,-3 12 0 0,7-9 0 16,0 8 0-16,0 1 0 0,0-6 0 0,0 0 0 15,3 0 0-15,-3-3 0 0,8 3 0 0,-5-12 0 0,1-5 10 16,-1 2-10-16,1-6 8 0,-1 4-8 0,1-7 10 0,3 4-10 16,-7-7 10-16,3-2-10 0,1-4 0 0,-4 7 9 0,0-12-9 15,3-4 0-15,-3 4 9 0,0-12-9 16,0 0 0-16,0 0 0 0,0 0 0 0,0 0 0 15,0 0-12-15,0 0-37 0,0 0-7 0,4 0-2 16</inkml:trace>
  <inkml:trace contextRef="#ctx0" brushRef="#br0" timeOffset="8208.777">14986 5653 1212 0,'-4'8'51'16,"1"4"-41"0,3 0 57-16,-4 0 11 0,1-6 2 0,-1 2 1 15,1 4 14-15,-1 6 2 0,4-1 1 0,0-2 0 0,0 9-62 0,0-13-12 0,4 1-2 0,-4 3-1 16,0-6 19-16,0 5 3 0,0-8 1 0,0 12 0 15,3-12-29-15,4 0-6 0,0-3-1 0,4 2 0 16,0-2 4-16,-4 0 0 0,3-3 0 0,1-3 0 16,3 0 6-16,-3 1 2 0,3-4 0 0,-4 0 0 15,4 0-12-15,0-6-8 0,1 0 12 16,-1-2-12-16,-4 2 0 16,1-6 0-16,-1 7 0 0,1-7 0 15,-4 3 0-15,0 3 0 0,4-5 0 0,-8-4 0 0,4 9 0 0,-3 1 0 0,-1-1 0 16,1 6 0-16,-1-6-16 0,-3 3 0 0,4 1 0 0,-4-7 0 31,0 9-20-31,0-6-5 0,-4 6-1 0</inkml:trace>
  <inkml:trace contextRef="#ctx0" brushRef="#br0" timeOffset="8915.736">16602 5623 1450 0,'-7'-6'32'0,"0"6"6"0,0-6 2 0,-4 1 1 0,4-4-33 0,-4 0-8 0,1 3 0 0,-1-3 0 15,1 9 47-15,-1-6 7 0,0-5 2 0,-3 5 0 16,4 0-8-16,-4 0 0 0,3 3-1 0,4 3 0 16,-4 3-15-16,1 3-2 0,-1 0-1 0,1 0 0 15,-1-6-18-15,-3 5-11 0,3 1 12 0,-6 6-12 16,3-3 0-16,-4 9 0 0,4-7 0 0,-4 7 0 16,8 0 0-16,-4-4 0 0,-1-2 0 0,5 6 0 15,-1-9 0-15,1 2 0 0,-1 7 8 0,0-6-8 16,4-1 0-16,0 1-14 0,0 3 2 0,4-3 1 15,-1-1 11-15,4 1 9 0,0-6-1 0,4 6-8 16,-1-6 0-16,1 3 0 0,-4-9 0 0,10 5 0 16,1-5 0-16,0 6 0 0,3-6 9 0,0 0-9 15,3-6 12-15,1-5-3 0,0-1-1 0,-1-3 0 16,1 3 6-16,0 1 1 0,-4-10 0 0,3 9 0 16,-2 1-15-16,-1-1 0 0,-4-9 0 0,-3 12 0 15,0-5 0-15,-7 2 0 0,0 0 0 0,-3-3 0 16,-1 1-30-16,-3-1-9 0,0 3-1 0,0 6-1 15,-3-5 20-15,2 2 4 0,1 3 1 0,-3 3 0 16,3 3-12-16,7 0-3 0,0 0 0 0,-7 6 0 0,0 3 9 16,3 5 2-16,1-2 0 0,-1 0 0 0,4 3 20 15,4-4 0-15,-1 1-9 0,4 6 9 0,0-3-11 0,0-1 2 16,4 7 0-16,-1-4 0 0,5-2-2 0,-5 9 0 16,4-13 0-16,0 7 0 0,0-6-41 15,-3 3-8-15,3-10-1 0</inkml:trace>
  <inkml:trace contextRef="#ctx0" brushRef="#br0" timeOffset="9301.267">16619 5661 1579 0,'0'0'32'0,"0"0"10"15,0 0-34-15,0 0-8 0,0 0 0 0,0 0 0 16,0 0 17-16,0 12 2 0,4-6 0 0,-1 0 0 16,1 6 15-16,3-1 3 0,0 1 1 0,-3 3 0 15,3-3-25-15,0-6-5 0,0-1 0 0,0 1-8 16,0 0 36-16,3 0 0 0,-3 3 0 0,4-3 0 15,0-6-19-15,-4 6-3 0,3-6-1 0,1 0 0 16,-4 0 13-16,4 0 2 0,-4 0 1 0,0 0 0 16,3-6 2-16,-3 6 0 0,4 0 0 0,-1-6 0 0,-2-3-17 0,-1 3-3 15,-4 0-1-15,4 0 0 16,0 1-10-16,0-7 10 0,4 0-10 0,-4-3 10 0,0 9-10 0,0 1 0 0,4 5 0 0,-4-6 0 16,0-6-16-16,0 0-6 0,-4-3-1 15,4 4 0-15,-3-7-143 0,-1 0-29 16</inkml:trace>
  <inkml:trace contextRef="#ctx0" brushRef="#br0" timeOffset="9586.305">17092 5532 1497 0,'0'0'32'0,"0"0"8"0,0 0 0 0,4 6 4 0,-1 0-36 0,1 6-8 0,-1-7 0 0,4 7 0 0,-3-3 53 16,3 6 9-16,-4-1 2 0,1 4 0 0,3 0-13 0,-4-4-3 15,5 10 0-15,-5-6 0 0,4-1-30 0,0 4-6 16,0-4-2-16,0-5 0 0,0-3-10 0,0 3 12 16,0 0-12-16,0-1 12 15,1 1-12-15,2-3 0 0,-3 0 0 0,7 5 0 16,-3-2 0-16,-1 0 0 0,-2 0 0 0,2-9 0 15,-3 2 0-15,4 1 0 0,-1 0 0 0,1-6 0 16,-4 6-49-16,0-6-12 0,-7 0-3 0</inkml:trace>
  <inkml:trace contextRef="#ctx0" brushRef="#br0" timeOffset="9890.266">16958 5835 1337 0,'0'0'28'0,"0"0"6"0,0 0-34 0,0-9 0 0,0 3 0 0,0 0 0 16,4 0 109-16,-4 1 15 0,3-1 4 0,1-6 0 15,3 3-52-15,0 3-9 0,0 0-3 0,3 0 0 16,-3 1-9-16,4-7-3 0,-4 0 0 0,4 3 0 15,-1 3-26-15,-3 3-6 0,4 3 0 0,-4 0-1 16,4-3-19-16,-1-2 0 0,4 5 0 0,0-6 0 16,0-6 0-16,1 6 0 0,2 0 0 0,1 0 0 15,-1-3 0-15,5 4-14 0,2-4 2 0,-3 0 1 16,1-3-141-16,-1 6-29 0,4 0-6 0</inkml:trace>
  <inkml:trace contextRef="#ctx0" brushRef="#br0" timeOffset="10179.999">17974 5932 1220 0,'0'0'27'15,"0"0"5"-15,0 0 2 0,7 0 0 0,0 6-34 0,0 0 0 0,0-6 0 0,0 0-355 16,0 0-77-16</inkml:trace>
  <inkml:trace contextRef="#ctx0" brushRef="#br0" timeOffset="10419.347">18323 5988 1580 0,'7'11'67'0,"0"1"-54"16,0 0-13-1,-3 0 0-15,3-3 0 0,-3 2 0 0,-1-5-9 16,4-6-5-16,-7 0-1 0,7 0 0 0,-7 0-5 0,4 0-2 16,3-6 0-16,-4 0 0 15,1 1-21-15,3-1-4 0,-4 0-1 0</inkml:trace>
  <inkml:trace contextRef="#ctx0" brushRef="#br0" timeOffset="10631.311">18715 5938 1337 0,'-4'12'28'0,"4"-12"6"15,0 0-34-15,-3 5 0 0,-1 1 0 0,1 0 0 16,-4 3 58-16,3-3 5 0,1 6 1 0,3-12 0 16,-7 0-15-16,7 0-2 0,0 0-1 0,0 0 0 15,0 0-46-15,-7 0-23 0,3-6 3 0</inkml:trace>
  <inkml:trace contextRef="#ctx0" brushRef="#br0" timeOffset="10776.179">18803 5858 1580 0,'4'12'67'16</inkml:trace>
  <inkml:trace contextRef="#ctx0" brushRef="#br0" timeOffset="35299.176">7684 7205 546 0,'0'3'11'0,"-4"-3"4"16,4-3-15-16,0 3 0 0,0 0 0 0,0 0 0 15,0 0 68-15,0 0 12 0,0 0 1 0,0 0 1 16,-4 6-4-16,1 0-1 0,-1 5 0 0,-3 7 0 15,4-12-22-15,-1 0-5 0,1-3-1 0,-11 5 0 16,7-5-1-16,0 3 0 0,-4 0 0 0,0 0 0 16,1 0-25-16,-4 0-6 0,3 0-1 0,0 0 0 15,1-6 39-15,-4 0 7 0,3 0 2 0,-3 0 0 16,0 0-9-16,3 0-2 0,-3 5 0 0,0-2 0 0,0 3-35 0,4 3-7 16,-5-9-2-16,5 3 0 0,-4 3-9 0,0 0 0 15,-1-6 0-15,1 6 8 0,7-6-8 0,-3 6 0 0,-1-1 0 16,1 7-11-16,-1-6 11 0,-3 6 0 0,7 3 0 0,-11-4-8 15,8 7 8-15,-5-6-10 0,5 2 10 0,-1 10-10 16,1-9 10-16,-1 5 0 0,4 1 0 0,0-9-8 16,4-7 8-16,-5 7 0 0,5-6 0 15,-1 3 0-15,1 3 0 0,3 5 0 0,0-5 0 0,0 6 0 16,-4 2 0-16,4-2 17 0,4 0-2 0,-4 2-1 16,3-2-14-16,1 2-12 15,3 4 3-15,0-1 0 0,0-5 9 0,4 8 0 0,-1-8 0 0,4 0 8 16,0 2-8-16,1-2 0 0,-1 0 0 0,3-4 0 15,-6-2 0-15,3 0 0 0,4 0 0 0,-1-4 8 16,4-2-8-16,-3 0 0 0,7-3 0 0,-8-3 0 0,5-3 0 16,-1-3 0-16,0-3-11 0,-3 4 11 15,-1 5 0-15,1-12 0 0,-4 0 0 0,0-3 0 16,-3 4 0-16,-1-7 0 0,1 6 0 0,-4-14 0 0,0 8 0 16,-4 0 0-16,1-8 0 0,0 2 0 0,-1-5 0 15,-3 3-9-15,0 8 9 0,0-3 0 0,0 4 0 16,-3 5 0-16,-1 0 0 0,0 6 0 0,1 0 0 0,-1 1 0 15,1 2 0-15,3 3 0 0,0 0 0 0,-4 8 0 16,1 16 0-16,-1-12 0 0,4 0 0 0,0 8 0 16,0 12-10-16,0 4 10 0,4-7-8 0,-4 3 8 15,3-8 0-15,1 8 0 0,3-2 0 0,0 8 19 16,0-3-3-16,4 3 0 0,3 1-27 0,-7-16-5 16,7 7-2-16,-3-10 0 15,-1-2-22-15,1-6-5 0,-1-4-1 0,-3-2 0 16,0-9-17-16,0-3-3 0,0-5-1 0</inkml:trace>
  <inkml:trace contextRef="#ctx0" brushRef="#br0" timeOffset="35758.316">7430 7611 928 0,'0'0'20'0,"0"0"5"0,-4 5 1 0,4-5 0 0,0 0-26 16,-4 6 0-16,4-6 0 0,0 6 0 0,-3 0 62 0,-1 0 7 16,4-6 2-16,0 0 0 15,0 0 3-15,0 0 1 0,0 0 0 0,0 6 0 16,4 0-12-16,-1 2-3 0,1 4 0 0,3-6 0 16,0 0-35-16,0 0-7 0,0 0-2 0,0 0 0 15,4-3-16-15,-1 5 0 0,-3-5 0 0,4 3 0 16,0 0 0-16,-1-6 0 0,1 6 0 0,-1-6 0 0,4 0 38 15,-3 0 4-15,0 0 1 0,3-6 0 0,-4 6-21 16,4-6-4-16,4 0-1 0,3-5 0 0,-7 5-17 0,8-3 8 16,-1-3-8-16,0 0 0 0,0 6-11 0,4 6-9 15,-11 0-1-15,3 0-1 16,5 0-138-16,-5 0-27 0,1 0-5 0</inkml:trace>
  <inkml:trace contextRef="#ctx0" brushRef="#br0" timeOffset="36419.81">7803 7825 1226 0,'0'9'25'0,"0"3"7"0,0-1-32 15,0 1 0-15,0-3 0 0,0 0 0 0,0 6 85 0,0-4 11 0,-3 1 1 16,3 6 1-16,0-7-21 0,0 4-4 0,0 3-1 0,0-1 0 15,0 4-23-15,0 8-5 0,3-5 0 0,-3 2-1 16,-3-2-28-16,3-3-6 0,0-4-1 16,-4 1 0-16,4-4 17 0,-3-2 3 0,-1 0 1 15,1 0 0-15,3-12-17 16,0 0-4-16,0 0-8 0,0 0 12 0,0 0-4 0,-4 0-8 0,-6 0 11 0,-1 0-11 16,4 0 8-16,0-6-8 0,3 0 0 0,-3 6 0 31,0-6-28-31,4 3-13 0,-1-3-3 0,1 0 0 0,-4 1 36 0,3-1 8 0,-3-6 0 0,4 6 0 15,3-12 0-15,-4 1 0 0,4-4 0 0,-3 4 0 16,-1-1 0-16,4 6 0 0,-3 9 0 0,3-9 0 16,-4 7 29-16,4-13 8 15,0 3 2-15,0 3 0 0,0-5-17 0,0-1-3 16,0 6-1-16,0-2 0 0,0 8-9 0,4-6-1 0,-4 0-8 0,3 6 12 16,-3-8-12-16,4 5 0 0,-1 3 0 0,-3 3 0 15,4-9 0-15,-4 6 0 0,0 1 0 0,0 5 0 16,0 0 0-16,0 0 0 0,10 0 0 0,-3-6 0 15,0 6 0-15,0-6 0 0,0 3 0 0,0-6 0 16,1-3 0-16,2-2 0 0,1-4 8 0,-1 6-8 16,4 3 0-16,0 6 0 0,1 6 0 0,2-3 0 15,-6 0 0-15,3 0-13 0,-3-3 4 0,-1 3 1 16,8 0-8-16,-11 0-2 0,7 0 0 0,-3 3 0 16,-1-3-30-16,-3 3-5 0,4 0-2 0,-1 3 0 15,-3-3-45-15,4 3-10 0,-4 0-2 0</inkml:trace>
  <inkml:trace contextRef="#ctx0" brushRef="#br0" timeOffset="37022.228">8407 7752 1314 0,'-18'11'37'0,"11"-5"8"0,7-6-36 0,-7 3-9 0,-4 0 0 0,1 0 0 16,-1 3 104-16,-3 0 20 0,3 0 3 0,-3 0 1 15,4-1-58-15,-4 1-11 0,0 3-3 0,-1-3 0 0,5 3-36 0,-4-6-7 16,3 3-1-16,-3-6-1 0,3 11-11 0,1-5 0 15,-1 0 0-15,4 0 0 0,4-3 0 0,-1 9 0 16,-6 11 0-16,-1-5 0 16,8-6 0-16,-1-3 0 0,4-9 0 0,0 0 0 15,-4 5 0-15,1 1 0 0,-1 6 0 0,1-6 0 16,3 0 0-16,0-6 0 0,0 0 0 0,0 0 0 16,3 12 0-16,1-12 15 0,3 8-3 0,0-5 0 15,-7-3 5-15,11 0 1 0,-1-6 0 0,-3 1 0 16,4 5-2-16,3-12 0 0,0 6 0 0,0 0 0 15,4 0-8-15,-4 0-8 0,0 3 12 0,-3 0-12 16,-1-5 8-16,1-4-8 0,-1 0 0 0,-3 0 0 0,4-5 0 0,-7 5 0 0,3 6 0 16,-7 3 0-16,3-9 0 0,-3 6 0 0,0 1 0 0,-3-1 0 15,6 0 8-15,-6 0-8 0,3 0 0 0,0 6 0 16,0 0 0-16,0 0 0 0,0 0 0 0,0 0 0 16,0 0 0-16,-4 6-14 0,4 0 4 0,-3 0 1 15,3 5 9-15,3-5-13 0,-3 6 5 0,4-6 8 16,-8 3 0-16,4-3 0 0,-3 5 0 15,-1 1 8-15,0-6 0 0,1 6 0 0,3-6 0 0,-4 11 0 16,4-2 0-16,-3-3-8 0,3 0 12 0,0-1-4 16,0-2-8-16,0-3 0 0,0-6 9 0,0 6-9 15,0-6 0-15,7 6 0 0,-4 0 0 0,-3-6 0 16,8 0-45-16,2-6-4 16,1 0-1-16</inkml:trace>
  <inkml:trace contextRef="#ctx0" brushRef="#br0" timeOffset="37606.281">8647 7769 1314 0,'0'0'37'0,"0"0"8"0,0 0-36 15,0 0-9-15,0 0 0 0,0 0 0 0,0 0 53 0,0 0 9 0,0 0 2 16,0 0 0-16,0 0 3 0,-4 6 1 0,4-6 0 0,0 15 0 16,0-9-32-16,-3 11-7 0,-1-8-1 0,4 0 0 15,-4 6-4-15,4-4 0 0,0-5-1 0,-3 6 0 16,3 3-8-16,0 8-2 0,0 1 0 0,-4-7 0 16,8-2-13-16,-4-3 0 0,3-6 8 0,-3-6-8 15,0 0 0-15,0 12 0 0,0-12-12 0,-3 5 12 16,3-5 0-16,0 0 16 0,0 0-2 0,0 0 0 15,0 0 6-15,0 0 0 0,0 0 1 0,0 0 0 16,0 0 6-16,0 0 1 0,0 0 0 0,3-5 0 16,-3-7-4-16,0 12 0 0,0-6 0 0,0 6 0 15,0 0-24-15,0 0 0 0,0 0 0 0,0 0 0 16,8-6 0-16,-1-9 0 0,0-2 0 0,-4 5 0 16,1 0 0-16,-1 0 0 0,1-2 0 0,3 5 0 15,-4 3 0-15,1-3 0 0,-1 3-9 0,4-5 9 0,-3-4 0 0,0-3 0 16,-1-5 0-16,1 5 0 15,-1 3-20-15,1 4 2 16,-4 11 1-16,0 0 0 0,0 0 17 0,7 0 8 0,-7 0-8 0,7 8 12 0,0 7-22 0,0 6-5 16,0-15-1-16,0 8 0 0,-4-5 16 0,5 0-9 15,-5-3 9-15,4 11-8 16,-3-5 8-16,3 6 0 0,-7 2 0 0,3-8-8 0,-3-12 8 0,7 12 0 16,0 6 0-16,-3-4 0 15,-1-2 0-15,-3-12 0 0,0 0 0 0,0 0 0 16,0 0 0-16,7 6 0 0,0 12 0 0,-3-10 0 0,3 1 0 0,-3 6 0 15,-1-9-9-15,-3 6 9 16,4-7-38-16,-4-5-3 0,0 0-1 0,0 0 0 16,0 6-123-16,0 0-25 0,0 9-5 0,3-3-1 0</inkml:trace>
  <inkml:trace contextRef="#ctx0" brushRef="#br0" timeOffset="46013.358">9289 7622 1454 0,'0'0'30'0,"0"0"8"0,0 0-30 0,0 0-8 0,0 0 0 0,0 0 0 16,0 0 84-16,0 0 16 0,0 0 4 0,0 0 0 16,0 0-20-16,0 0-3 0,0 0-1 0,-7 6 0 15,7-6-36-15,0 0-8 0,-7 0-2 0,7 0 0 16,-8-6-18-16,8 6-4 0,-7 0-1 0,0 6 0 15,7-6-11-15,-7 0 0 0,0 0 0 0,0 3-11 16,0 3 11-16,0-3 0 0,-3 3 0 0,2 0-8 16,1 2 8-16,-3 4 0 0,3 0 0 0,-4-3 0 15,1 3-9-15,3 5-7 0,-1-5 0 0,-2 0-1 16,3 2 17-16,0 1 0 0,3 0-8 0,-3-3 8 16,4 2 0-16,-4-2 0 0,3 0 0 0,1 0 0 15,-1-1 0-15,0 1 0 0,1-6 0 0,3 3 0 16,-4 3 0-16,4-1 0 0,-3-5 0 0,3 0 0 15,0-6 0-15,0 6 0 0,0-6 0 0,0 12 0 16,0-12-8-16,0 0 8 0,0 0 0 0,0 6 0 16,0-6 0-16,0 8-8 0,0-8 8 0,0 6 0 15,0-6-12-15,3 12 2 0,-3-12 0 0,4 6 0 16,-1-6-14-16,5 6-2 0,-1-6-1 0,0 0 0 16,0-6 11-16,3 6 3 0,-3-6 0 0,4 0 0 15,0-3 13-15,-4 1 0 0,3-1 0 0,-3-3 0 0,0-6 0 0,4 1 8 16,-4-1 0-16,0 3-8 0,0-11 8 0,4 2-8 15,-8-5 0-15,1-3 0 0,3 8 0 0,-4-14 0 16,1 3 0-16,-4 2 0 0,3-2 32 0,-3 3-1 0,0 5 0 16,0-2 0-16,0-1-23 0,0 7-8 15,-3-4 0-15,-1 16 0 0,1-10 8 0,-1 3-8 0,1 7 0 16,-4-7 9-16,0-3-36 0,0 4-7 16,-1-10-2-16,1 4 0 0,-3-7 36 0,3 7 0 0,0 2 0 15,0 4 0-15,0-4 0 0,3 9 0 16,4 7 0-16,-3-7 0 0,3 6-14 0,0 0 4 0,0 0 1 0,0 6 0 15,0 0-37-15,0 0-7 16,3 6-2-16,4 0 0 0,-3 0 37 0,3 0 7 0,0 5 2 0,0-2 0 16,0 9 0-16,0-1 0 0,0 1 0 0,4 3 0 15,-4 2 9-15,3 4 0 0,-3 2 0 0,0 0 0 16,4 4 0-16,-4 2 0 0,-4-3 0 0,1-5-8 16,0-4 8-16,-4 1 12 0,3-9-2 0,-3 14-1 0,0 0 3 0,-3 4 1 15,3-4 0-15,-4 15 0 0,-3 6 4 0,3-9 1 16,-3-2 0-16,0-1 0 0,4-3 10 0,-4-3 1 15,-4-2 1-15,8 2 0 0,-1-2-13 0,4-7-2 16,-3 4-1-16,3-10 0 0,0-5-14 0,0 3 0 16,0-9 0-16,3-1 0 0,-3 1 0 0,0-6 0 15,0 0 0-15,0 0 0 16,14-6-73-16,0-5-18 0,0-1-3 0</inkml:trace>
  <inkml:trace contextRef="#ctx0" brushRef="#br0" timeOffset="46663.053">9479 7722 1371 0,'0'0'30'0,"0"0"6"15,0 0 2-15,0 0 1 0,0 0-31 0,0 0-8 0,0 0 0 0,0 0 0 0,4 0 69 0,-1 6 13 16,1 0 2-16,-1 0 1 0,1 6-22 0,-1-4-5 15,1 1-1-15,3 0 0 16,-4 3-21-16,1-6-5 0,3 0-1 0,0 8 0 16,0-5-30-16,0 0-8 0,-3 3-1 0,-1-1 0 15,4-5 24-15,-3 0 5 0,-4-6 0 0,7 6 1 16,-7-6-33-16,7 0-8 0,0 0 0 0,-7 0-1 16,7-6 45-16,0 6 8 0,0-6 3 0,-3 0 0 15,-1-5-25-15,1-4-10 0,-1 3 8 0,1-5-8 16,-1 5-26-16,-3 0-10 0,4 3-3 0,-4-5 0 0,0 5 39 0,-4-3 0 15,4 0 0-15,-3-2 0 0,-1 5-24 0,1 0 2 16,-1 3 1-16,-3 0 0 16,0 0-31-16,0 6-5 0,-4-6-2 0,1 0 0 15,-1 6 19-15,1 0 4 0,3 6 1 0,-7 0 0 0,3 0 25 0,0 0 10 0,-3 0-8 16,4 0 8-16,-1 0 0 0,-3 5 16 0,3-2-3 16,1 3 0-16,-1-6-3 0,4 0-1 15,0-6 0-15,0 6 0 16,0 5 7-16,3 4 0 0,-3 3 1 0,4 2 0 0,-1-5 3 0,4 0 0 0,-3-4 0 15,3 1 0-15,0 0-2 0,0 0 0 0,0 8 0 0,3-2 0 16,-3-12-5-16,0-6-1 0,0 0 0 0,0 0 0 16,7 6-12-16,4 8 11 0,-4 4-11 0,0-6 10 15,0 5-10-15,0-2 0 0,0 3 0 0,0 5 8 16,0-11-39-16,0 0-8 0,4 3-1 0,3 2-1 16,-3-5-69-16,3-3-14 0,0-3-2 15,4-3-1-15</inkml:trace>
  <inkml:trace contextRef="#ctx0" brushRef="#br0" timeOffset="47470.518">11000 7087 1267 0,'0'0'28'0,"0"0"5"0,0 0 2 0,-7-3 1 0,0 3-36 0,-1-3 0 0,1 3 0 0,-3 3 0 0,3-3 115 0,-7 3 16 16,3-3 3-16,-3 6 1 0,0 6-79 0,0-6-15 16,0 6-3-16,-4-1-1 0,-3 4-21 0,3 3-4 15,4-1 0-15,-7-2-1 0,3 0-11 0,-3 5 0 16,-4-2 9-16,1-1-9 0,3 4 0 0,-1 3 0 15,5-7 0-15,-4 10 0 16,3-4 0-16,0 4 0 0,1-10 0 0,3 13 0 16,-1 2 0-16,5-5 9 0,-1 8-1 0,4-6-8 15,-3 4 14-15,3-10-4 0,0 3-1 0,-1 4 0 16,1 2-9-16,4-2 10 0,-1 2-10 0,1 6 10 16,-1-3-10-16,4-11 0 0,0 8 0 0,0-8 0 15,4-1 0-15,-1-2 0 0,1 2 0 0,-1-11 0 16,1 3 0-16,3-3 0 0,0-1 0 0,-7-11 0 0,7 6 0 0,-7-6-17 15,0 0 2-15,11 0 1 0,-11 0 14 0,0 0 0 0,14 0 0 16,0-6 0-16,-4 1 0 0,1-1 0 16,0 0 0-16,-1 0 0 0,-3-9 20 15,4 3 8-15,-4-5 0 0,0-1 1 16,0 3-46-16,0-2-10 0,0-1-1 0,-3 1-1 0,3 2 51 16,-4 3 10-16,4 6 3 0,-3-11 0 15,-1-1-35-15,1 0 0 0,-1-8 0 0,1 11 0 16,-4 3-21-16,0 12-11 0,0 0-3 0,0 0 0 0,0 0 35 0,0 0 0 0,0 0 0 0,0 0 0 15,0 0-58 1,0 0-5-16,0 0-1 0,0 0 0 0,0 0 44 0,0 0 8 0,0 0 1 0,0 0 1 16,0 0 10-16,3-3 14 0,-3-5-3 0,0 11-1 15,-3 5-10-15,3 13 0 0,-4-3 0 0,1 8 0 16,-1 3 0-16,1-8 0 0,-1 8 0 0,-3-5 0 16,4-3 53-16,-1-4 9 0,4 1 2 0,-3 2 0 15,-1 4-27-15,1-1-5 0,-1 1 0 0,1 2-1 16,3-2-12-16,-4-3-3 0,4-4 0 0,0-5 0 15,4 6-16-15,-4-10 0 0,3 1 0 0,-3 0 0 16,0-9-48-16,0 0-12 0,11 0-4 0</inkml:trace>
  <inkml:trace contextRef="#ctx0" brushRef="#br0" timeOffset="47811.241">10566 7646 1036 0,'0'0'23'0,"0"0"5"0,0 0 0 0,0 0 1 0,0 0-29 15,0 0 0-15,0 0 0 0,0 0 0 0,0 0 84 0,0 0 10 0,0 0 2 0,0 0 1 16,-4 0-38-16,4 0-8 0,0 0-2 0,0 0 0 15,0 0-15-15,0 0-3 0,0 0-1 0,0 0 0 16,0 0-15-16,0 0-3 0,0 0-1 0,0 0 0 16,0 0-11-16,0 0 10 0,0 0-10 0,0 0 10 15,4 3-10-15,3 0 0 0,0 5 0 0,0-2 0 16,3 0 0-16,-3 0 0 0,4-6 0 0,-4 6 0 0,-3 0 0 0,3-6 0 16,0 6 0-16,-4-6 0 0,4 0 0 0,0 0 0 15,-7 0 0-15,0 0 0 16,7 0-152-1,-3-3-32-15</inkml:trace>
  <inkml:trace contextRef="#ctx0" brushRef="#br0" timeOffset="49018.651">10537 7246 1094 0,'-10'18'23'0,"3"2"5"0,0-2-28 0,0-1 0 0,3-5 0 0,-3 9 0 15,4-4 60-15,-4 1 8 0,3 3 0 0,-3-4 1 16,7 10 3-16,-4 2 0 0,4-5 0 0,4 8 0 16,-4-3-20-16,4 4-3 0,-1-4-1 0,1 3 0 15,3 4-8-15,0 2-3 0,3-6 0 0,-3 4 0 16,0 8-10-16,0-6-3 0,0 3 0 0,4-3 0 16,-7-2-14-16,3 2-10 0,-4-6 12 0,-3 3-12 15,4 1 16-15,-8-4-4 0,4 0-1 0,-3-2 0 16,-4-4-11-16,0 4-16 0,-1-7 4 0,1-2 1 15,0-4 27-15,-3 7 6 0,3-12 1 0,0-1 0 16,-4 10-23-16,4-9 9 0,0-6-9 0,-4 5 0 16,8-5 17-16,-1-3-3 0,4-3-1 0,0 0 0 15,-3 0 11-15,-1-3 3 0,1 0 0 0,-1 0 0 16,4-5-18-16,0 5-9 0,0-9 10 0,0-6-10 16,4 1 0-16,3-4 0 0,-4-3-8 0,4-8 8 15,0 3-11-15,1-9 11 0,-1-10-10 0,0 10 10 0,-4-6-16 0,1 6 2 16,3 9 1-16,0-13 0 0,0-5-3 0,0 0 0 0,-4-3 0 15,1-11 0 1,-1 11-6-16,1-6-2 0,0 0 0 0,-1 3 0 16,-3 3 10-16,4 0 2 0,-4 0 0 0,0 0 0 0,0 3 12 0,0 3 0 15,3 0 0-15,-3 0 0 0,7 8 0 0,-3-2 0 16,6 15 0-16,-3-10 0 0,4 16 0 0,-1-1 0 16,-2 0 0-16,2 4 0 0,1-4 0 0,3 1 0 0,0-7 0 0,0 9 10 15,0-2 44-15,0 2 9 0,4 6 1 0,0 0 1 16,-1 3-101-1,4 6-20-15,1-5-4 0,-1 5 0 0,3 0 48 0,1 0 12 0,-4 5 0 0,7 1 0 16,-6 0 0-16,2 3 0 0,1 9-10 0,0-7 10 16,-8 1 0-16,1 0 0 0,0 9 0 15,-4 2 0-15,-4 1-12 0,-3 2-2 16,-3 6 0-16,-1 4 0 0,1-10-30 16,-1 3-5-16,1 1-2 0,-4 2 0 0,-7 3 51 0,-4 4 0 0,1-1 0 0,-4-3 12 15,0-2-12-15,-4 5-10 0,0 3 2 0,-6-9 0 16,2-2 8-16,-2-1-8 0,-1-8 8 0,0 5-8 15,4-5 22-15,-4 5 5 0,1-8 1 0,3 2 0 16,7-8 14-16,-1-12 3 0,5 0 1 0,-1 0 0 16,1 0 30-16,3 12 5 0,0-6 2 0,0 0 0 15,7-6-111-15,0 0-23 0,-8-6-4 0,-2 0-1 16,6 0 52-16,4 6 12 0,0 0 0 0,-10 0 0 16,6 0 0-16,-3-6 0 0,0 6 0 0,0 0 0 15,7 0 0-15,0 0 0 0,0 0 0 0,0 0 0 16,0 0-19-16,-3 6-1 0,3 6 0 0,-4-6 0 15,4-6-19-15,0 0-4 0,0 0-1 0,0 3 0 16,0-3 36-16,0 0 8 0,0 0 0 0,0 0 0 0,0 0 0 16,0 0 0-16,4-9 0 0,-1 3 0 0,-3 6 0 0,0 0 0 15,0 0 0-15,0 0 0 0,7 6 0 0,-7-6 0 16,11 0 0-16,-4 9 0 0,0 5-9 0,0 1 0 16,3 3 0-16,1 2 0 0,-4-5 17 15,0 0 4-15,0-4 1 0,0 1 0 0,4-6-13 0,-1 9 11 0,1 8-11 16,3-5 10-16,-3-12-10 0,-1 3 0 15,4 2 0-15,-3 7 8 0,0 5-8 0,-1-5 8 0,1 9-8 0,-1-10 8 16,1 10 4-16,-4 2 0 0,0-2 0 16,0-4 0-16,-3 3-2 0,-1-2 0 0,1 0 0 0,-4-7 0 15,3 4 1-15,-3-4 0 0,0-2 0 0,0 6 0 16,0-7 4-16,-3 10 1 0,-4-6 0 0,0-4 0 16,3 4-29-16,-7-12-6 0,4-6-1 0,-3 6 0 15,-1-6 20-15,-3 0 0 0,0 0 0 0,-7 0 9 16,3 0 5-16,1 0 1 0,-1 3 0 0,-3-1 0 15,3-2-15-15,-3 0 0 0,3 0 0 0,1 0 0 16,-5-2 31-16,5 2 0 16,-4 0 0-16,-4-3 0 0,4 3-17 0,-4-6-3 0,4-6-1 0,0 6 0 15,3-6-32-15,8 4-6 0,-5 2-2 16,5-3 0-16,3 0-94 0,-4-3-18 0,4 0-4 16</inkml:trace>
  <inkml:trace contextRef="#ctx0" brushRef="#br0" timeOffset="49532.348">11162 7969 1267 0,'-4'-9'28'0,"4"9"5"0,0 0 2 0,0 0 1 0,0-6-36 0,0 6 0 0,0 9 0 0,0 3 0 0,4 6 109 16,-4-7 15-16,0 1 4 0,0 9 0 0,3 11-103 15,1 3-25-15,-1-11 0 0,-3-1 0 0,4-2 36 0,0-3 3 16,-1-12 0-16,-3 2 0 15,4 4-26-15,-4 6-5 0,3 5 0 0,-3-5-8 16,0-3 10-16,0-10-10 0,0 1 8 0,0-6-8 16,0 0 9-16,0 6-9 0,0-6 10 0,0 0-10 15,0 0 19-15,0 0-3 0,0 0 0 0,0 0 0 16,-3-6-16-16,-1-5 10 0,1-10-10 0,-1 9 8 16,0 1-8-16,4 5 0 0,0 6 0 0,0-6-11 15,0-6 11-15,0 0-8 0,4-2 8 0,-4-4-8 16,0-6 8-16,-4-2 0 0,4-9 0 0,-3 2 0 15,3 10 0-15,0-1 0 0,-4 4 8 0,4 2-8 0,4 6 0 0,-1 9 0 16,-3 3 0-16,0 0 0 0,0-8 0 16,4-1 0-16,-4-9-12 0,0 6 4 0,0-5 57 0,0 8 12 15,4 3 3-15,-1 0 0 16,4 6-120-16,4-6-23 0,-1 6-5 0,4 0 0 16,1 0 9-16,-5 0 3 0,4 0 0 0,-3 6 0 15,3-3-22-15,-4 9-4 0,1 11-1 0</inkml:trace>
  <inkml:trace contextRef="#ctx0" brushRef="#br0" timeOffset="50049.501">11363 8069 1586 0,'3'15'44'0,"1"0"12"16,0-4-45-16,-1 1-11 0,4 3 0 0,-7-15 0 0,7-6 73 0,0 3 13 16,-7 3 2-16,7 9 1 0,4-9-35 0,-4 3-7 15,4 0-2-15,-4-3 0 0,3 0-15 0,-3 0-3 16,4-3-1-16,-1 3 0 0,-3 6-2 0,4-12-1 15,0-18 0-15,-1 1 0 0,-3-1-23 0,0 9-13 16,-3-2 1-16,-1 5 1 16,-3 3-15-16,4 6-3 0,-4 3-1 0,0-6 0 15,-4-2-46-15,4-4-8 0,-3 6-3 0,-1-6 0 16,4 12 19-16,0 0 3 0,-7 6 1 0,0-6 0 16,-3-15 0-16,3 7 0 0,0-1 0 0,-4 3 0 0,0 6 111 0,1 6 22 0,-4-6 5 0,3 11 1 15,-3-5-13-15,3-3-2 16,1 3-1-16,-1 0 0 0,4-6-35 0,0 6-6 15,7-6-2-15,-11 6 0 0,4 0-16 0,0 5 0 16,0-2 0-16,0 9 0 0,4 0 28 0,-1-1-2 0,1-2 0 0,-1 8 0 16,4-5 6-16,4 3 0 0,-4-4 1 0,3 1 0 15,4 0-16-15,-3-4-3 16,6-2-1-16,-3 6 0 0,0-7-4 0,4-2-1 16,0 0 0-16,3 6 0 0,0-4-8 0,4-16 0 0,3-7 0 0,3-3 0 15,-2 6-139-15,-1 6-20 0,3 3-4 16,-2-5-1-16</inkml:trace>
  <inkml:trace contextRef="#ctx0" brushRef="#br0" timeOffset="50458.45">11913 7067 1120 0,'0'14'23'0,"0"-8"6"0,0 6-29 0,0-6 0 0,0 0 0 0,0 6 0 16,0-1 67-16,0 4 7 0,4 3 2 0,-1-1 0 15,1 4 4-15,-1 2 2 0,4 1 0 0,1-1 0 16,-1 10-44-16,0-4-9 0,0 3-1 0,0 7-1 15,3 2 29 1,-3 3 5-16,-3 6 2 0,3 0 0 0,-3-3-50 0,-1 3-13 16,1 0 0-16,-4 0 0 0,0-9 0 0,-4 3 0 0,4 6 0 0,-3 0 0 15,-1-6 49-15,0 3 5 0,1-3 1 0,-1 0 0 16,4-5-37-16,-3-4-7 0,-1-6-2 16,4 4 0-16,-3-16-9 0,3 7 0 0,-4-4 0 0,4-8 0 15,0 9 0-15,0-7 0 0,0 7 0 0,0-15 0 16,0-6-12-16,0 0-4 0,0 0 0 0,4-6-1 15,-1-6-76-15,-3 12-15 0,4-12-4 0</inkml:trace>
  <inkml:trace contextRef="#ctx0" brushRef="#br0" timeOffset="50745.681">11726 7902 1579 0,'0'0'32'0,"0"0"10"15,0 0-34-15,0 0-8 0,0 0 0 0,0 0 0 16,0 0 0-16,0 0 0 0,0 0 0 0,7 0 0 16,0 0 60-16,1 0 11 0,2-6 1 0,1 6 1 0,-1 0-29 0,1 0-5 0,3 6-2 0,0-6 0 15,0 0-12-15,0 0-2 0,4 0-1 0,-4-6 0 16,4 12-10-16,-4-6-3 0,3 0 0 0,1 0 0 15,-4 0-9-15,4-6 0 0,-1 3 0 0,5 3 0 16,-5-3-36 0,4 0-2-16,1 3-1 0,-5-3 0 0,8 0-49 0,-7-3-9 15,3 0-3-15,-4 6-390 0,1-6-78 0</inkml:trace>
  <inkml:trace contextRef="#ctx0" brushRef="#br0" timeOffset="51267.656">12330 7931 1074 0,'-22'38'30'0,"12"-26"8"16,3-6-30-16,0 6-8 0,0-12 0 0,0 0 0 15,0 0 52-15,0-12 10 0,-1 0 2 0,1 6 0 16,0 6 0-16,0 6 0 0,0 6 0 0,0 0 0 0,0-7 0 0,0 1 0 0,0-3 0 16,0 9 0-16,0 12-8 15,-4-4 0-15,4 15-1 0,0-11 0 0,0 2-38 16,0-8-7-16,0-6-2 0,3 0 0 0,-3-4-8 0,4-2 0 16,-1 6 0-16,4-6 0 0,0-6 0 0,0 0 0 0,0 0 0 0,0 0 0 15,0 0 49-15,0 0 5 0,0 0 1 0,7 6 0 16,4-6-37-16,0-6-7 0,-1 0-2 15,1 6 0 1,-1-6 20-16,1 6 4 0,0 0 1 0,-1 0 0 0,1-3-24 0,3-3-10 0,-4-3 8 16,-3 1-8-1,4-16-25-15,-4 4-11 0,-3-10-1 0,-1 7-1 0,4-4 38 0,-3 10 0 0,-1-1 0 0,1 0 0 16,-4 9-8-16,3 9 8 0,-3 0 0 0,0-5 0 16,0-13 0-16,-3 12 0 0,3 6 0 0,0 0 0 15,0 0-13-15,0 0-2 0,3-12 0 0,-6 3 0 16,3 9 7-16,0 0 8 0,0 0-13 0,0 9 5 15,-4 15 8-15,1-1-12 0,3 16 12 0,-4-13-12 16,1 3 12-16,-1-5 0 0,4 2 0 0,-3 10-8 16,-1-13 8-16,4 4 0 0,0-7 0 15,0 4 0-15,4-13 0 0,-4 7 0 0,3-9 0 0,1 0 0 0,-1-3-14 0,1 2-7 16,3-2-2-16,-4-6-581 16,4 0-117-16</inkml:trace>
  <inkml:trace contextRef="#ctx0" brushRef="#br0" timeOffset="51988.928">12742 7840 1267 0,'0'0'28'0,"-3"-3"5"0,3 3 2 0,-7 0 1 0,-4 3-36 0,1 3 0 0,-1 0 0 0,0-1 0 15,-3 1 96-15,0 0 12 0,0 0 2 0,-4 0 1 16,1 6-35-16,-1 8-6 0,-3 4-2 0,3-4 0 16,1-2-44-16,-1 6-8 0,4-16-3 0,0 7 0 15,-4 12 27-15,8-10 6 0,-1 16 1 0,0-10 0 16,8 1-24-16,-4-4-5 0,3-2-1 0,4-4 0 15,0 4-17-15,4-6 0 0,-4-12 0 0,0 0 0 16,10 23 0-16,-2-8 0 0,2 3 0 0,1-7 0 16,-1-5 0-16,1 6 0 0,-1-12 0 0,5 3 0 15,-1-3 0-15,-4 0 0 0,1-3 0 0,3-9 0 0,0-5 0 16,0-7-11-16,4 10 2 0,-8 2 0 16,1 0-37-16,0 6-7 0,-1-3-2 15,1-2 0-15,-4-1 43 0,3-6 12 0,-3-17 0 0,-3 14 0 0,-1 15-17 0,1-5 1 16,0-4 0-16,-4 3 0 0,3 6 16 0,-3-5 0 15,-3-1 8-15,-1 6-8 16,0-3 21-16,1-3-1 0,-1 1-1 0,4-7 0 0,-3 12-19 0,-1-6 0 16,4 9-13-16,0 3 5 0,-3 0 8 0,-1-3 0 15,1 0 0-15,3 3 0 0,0 15 0 0,-4-3 0 16,1 6 0-16,3-10 0 0,-4 10 0 16,4 6 0-16,0-4 0 0,0 10 0 15,0-13 0-15,0 4 0 0,0-4 0 0,0 7 0 0,4 8 0 0,-4 4 0 16,0-4 0-16,3-3 0 0,-3-5 0 0,0 8 0 15,0 3 0-15,-3 12 0 0,3 6 0 0,-4-9 0 0,-3-8 0 0,0 2 0 16,0 6 26-16,0-3 7 16,3 9 2-16,-6 0 0 0,3-12-19 0,0-2-3 0,-4 2-1 0,4-9 0 15,0-2 4-15,0-4 1 0,0-11 0 16,0 6 0-16,0 2-17 0,0-2 0 0,0 5 0 16,0-8 0-16,-4-9 0 0,4-12 10 0,-4-9-2 0,1 1 0 15,3 5-8-15,-4-3 0 0,1 6-12 0,-1-6 12 16,0-8 0-16,1 2 0 0,-1-14 0 0,-3 5 0 15,4 1-40-15,-1-9-1 0,-3 8 0 16,3-8 0-16,-3 3 29 0,4-1 12 0,-1-5-8 0,0 3 8 16,1-9-36-16,6 8-3 0,1 16 0 0,-1-4-823 15</inkml:trace>
  <inkml:trace contextRef="#ctx0" brushRef="#br0" timeOffset="52599.874">12883 7881 1354 0,'-3'26'38'0,"-1"-2"10"0,4-12-39 0,0-12-9 0,0 0 0 0,0 0 0 16,0 14 44-16,4-2 8 0,-1 6 0 0,-3-1 1 16,4-8 9-16,-1 0 2 0,-3-9 0 0,4 9 0 15,0 9-52-15,-4-7-12 0,3 7 0 0,-3 3 0 16,7-10 0-16,-3 7 0 0,-4-9 0 0,3 0 0 15,-3-4 28-15,0-5 2 0,0 9 1 0,0-9 0 16,0 0-19-16,-7 6-3 0,7-6-1 0,-7 6 0 16,0-6-8-16,0 0 12 0,3-6-12 0,-3 0 12 15,0-5 4-15,0-1 2 0,4-3 0 0,-1-3 0 16,-3-2-18-16,4 2 0 0,3 1 0 0,-4-1 0 16,4 3 0-16,-3 9 0 0,3 0 0 0,3 1 0 15,-3-13 0-15,4 0 0 0,-1-2 0 0,4 2 0 16,-3 6 30-16,-1 1-1 0,-3 11 0 0,0 0 0 15,4-12-46-15,-1 6-10 0,4-3-1 16,-3 9-1-16,-4 0 29 0,7-6 0 0,0 6 0 0,-3-6 0 16,3 12 0-16,0-6 0 0,0 6 0 0,0 0 0 15,0 6 0-15,3 8 0 0,-3-2 0 0,4 3 0 16,-4-4 0-16,0-5 0 0,0-6 0 0,0 6 0 16,0-4 0-16,0-2 0 0,0 3 0 0,1 6 0 15,-1 2 0-15,0 1 0 0,0 9 0 0,0-4 0 16,0 1 0-16,0-4 0 0,0-8 0 0,-4 3 0 15,4-10 0-15,-7-5 18 0,0 0-2 0,4 6-1 0,-4 12-24 0,0-18-5 16,0 0-1-16,0 0 0 0,0 0-8 0,0 0-1 0,0 0-1 16</inkml:trace>
  <inkml:trace contextRef="#ctx0" brushRef="#br0" timeOffset="53189.018">13254 7999 1579 0,'0'0'32'0,"0"0"10"16,0 0-34-16,0 0-8 0,0 0 0 0,0 0 0 15,3 5 53-15,1 1 9 0,-1 3 2 0,1 3 0 16,0-6-15-16,-1 0-2 0,1 0-1 0,3-1 0 16,0 1-22-16,0-6-5 0,0 6-1 0,0-3 0 15,0-3-6-15,0 0 0 0,4-3-1 0,-4-3 0 16,0 6-11-16,3-11-16 0,1 5 4 0,-4-6 1 16,3 3 24-16,-3-3 5 0,4 1 1 0,-4-1 0 15,0 6-19-15,0 6 0 0,0 6 0 0,0-6-9 16,0 6-14-16,-3-12-2 0,-1 6-1 0,-3-12 0 0,4 0 10 0,-4 1 1 0,0-4 1 15,0-3 0-15,0 6 14 16,4 1-11-16,-4 5 11 0,-4 0-10 0,0 3-7 16,-3 0-2-16,0 0 0 0,0 3 0 0,-3 0 2 15,3 0 0-15,0 0 0 0,0 9 0 0,-4 0 17 16,4 11-12-16,0-2 12 0,-4 5-10 0,1-8 10 16,-1 3 12-16,4-1-2 0,-4 1-1 0,1 9 23 0,3-1 4 0,0 9 0 15,0-2 1-15,0-4 5 0,0 3 1 0,3-2 0 0,1-7 0 16,3 4-30-16,0-10-5 0,0 4-8 0,3 2 11 15,4 7 2-15,-3-12 1 0,3 8 0 0,-4-14 0 16,8-12-5-16,-4 6-1 0,0-6 0 0,0 8 0 16,7 4-8-16,-3 6 12 0,3-6-12 0,-4-1 12 15,4-5-12-15,1 0 10 0,-1-6-10 0,3 6 10 16,1 3-2-16,0-3-8 0,-1-12 12 0,1 3-4 16,0 0-32-16,-1 0-8 15,1 6 0-15,-1-3-1 0,1-3-50 0,0 9-9 0,-1 3-3 16,1-3 0-16,-4-12-77 0,4 6-16 15</inkml:trace>
  <inkml:trace contextRef="#ctx0" brushRef="#br0" timeOffset="55800.599">4713 7734 725 0,'0'0'31'0,"-3"-6"-31"15,3 6 57-15,0 0 6 0,-4 0 1 0,4 0 0 16,0 0-6-16,0 0-1 0,0 0 0 0,0 0 0 15,0 0-21-15,0 0-4 0,0 0 0 0,-3 6-1 16,-5 0-4-16,5 6-1 0,-4-1 0 0,0-2 0 16,3 3-13-16,-3 0-2 0,4 5-1 0,-1-8 0 15,-3 0 11-15,4 0 3 0,-1 3 0 0,1-7 0 16,-4 7 14-16,3-6 3 0,0-6 1 0,1 9 0 16,3 0-16-16,-4 11-3 0,1-2-1 0,3-6 0 15,-4-1 6-15,4-2 0 0,0-9 1 0,0 12 0 16,4 12-1-16,-4-7 0 0,0 16 0 0,3-7 0 15,-3 9-2-15,0-2-1 0,0 2 0 0,-3-3 0 16,3 4-25-16,0-13 0 0,-4 3 0 0,4 1-11 16,0-4 11-16,0 1 0 0,0-3 0 0,0 8 0 15,0-11 0-15,0-4 0 0,0 10 0 0,0-12 0 0,0 2 32 16,0 1 8-16,0-6 1 0,0 3 1 0,0-7-33 0,0-5-9 16,0 0 0-16,0 0 0 0,0 0 9 0,0 0-9 0,0 0 12 0,0 0-12 15,7 0 0-15,-3 0-9 0,3 0-1 0,4 0 0 16,-4-5-5-16,0-1-1 0,0 6 0 0,0-9 0 15,0 9 0-15,3 0-1 16,5 0 0-16,-1 0 0 0,-4-3-2 0,4 3 0 16,-3-3 0-16,-1 3 0 15,8-3 4-15,-7 3 1 0,6 0 0 0,-3 3 0 0,4-6 2 0,-4 3 1 0,0-3 0 16,0-3 0-16,8 3-19 0,-8 0-4 16,0-3-1-16,-4 1 0 15,5-1 7-15,-5 0 2 0,1 0 0 0,-1 6 0 0,1-6-27 0,-4 0-6 16,0 12-1-16</inkml:trace>
  <inkml:trace contextRef="#ctx0" brushRef="#br0" timeOffset="56403.106">5299 8284 1241 0,'-7'-6'25'0,"3"-6"8"0,1 6-33 16,-4 0 0-16,3 3 0 0,-7-2 0 15,11 5 27-15,-7 5-2 0,0-5 0 0,0 3 0 0,0 3 31 0,0 0 5 0,0-3 2 0,0 12 0 16,4-9-50-16,-5-1-13 0,1 1 0 0,0 6 0 16,4-9 49-16,-4 9 5 0,0-3 1 0,0-1 0 15,3 4-27-15,-3 0-4 0,0-3-2 0,-4 3 0 16,8-7-22-16,-1 7-16 0,1-12 2 0,-1 12 1 16,4-6 13-16,0 0 0 0,0 0 0 0,4 5 0 15,-1-5 24-15,1 3 8 0,7-3 2 0,-8 0 0 16,4-6-25-16,4 6-9 0,-8-6 0 0,4 6 9 15,4-12 1-15,-4 6 0 0,0-12 0 0,4 12 0 16,-1-6-10-16,4 6 12 0,0 6-12 0,7-6 12 16,-6-12-4-16,-8 0-8 0,7-2 12 0,-4-10-4 15,4 10-8-15,-3 2 0 0,0 6 9 0,-4-12-9 16,-4 1-46-16,1-1-14 0,-4-9-2 16,-4 10-1-16,4-4 49 0,0 10 14 0,-3-1 0 0,3 0 0 15,0 12-22-15,0 0 3 0,0 0 1 0,-7 6 0 16,7-6-21-16,-7 0-4 0,0-6-1 0,7 6 0 15,-4 12 36-15,-3 5 8 0,3 1 0 0,1 8 0 16,-1 1 0-16,1 2 0 0,3-2 0 0,0 2 0 16,0-5 0-16,0-7 0 0,0 10 0 0,3-10 0 15,1 7 0-15,-1 2 0 0,8 4 0 0,-7-4 0 0,3-2 0 16,0-4 0-16,-4 4 0 0,4-6 0 0,4-10 0 0,-1 4 0 16,5 0-9-16,-5-6-435 0,1-6-86 0</inkml:trace>
  <inkml:trace contextRef="#ctx0" brushRef="#br0" timeOffset="59181.888">15533 7690 922 0,'0'0'19'0,"0"0"5"0,0 0-24 0,0 0 0 0,0 0 0 0,0 0 0 31,0 9 61-31,0-9 7 0,0 6 2 0,0 2 0 16,0-8-8-16,0 9-2 0,0-3 0 0,-4 0 0 0,4 0-12 0,0 0-4 0,0 0 0 0,-3 5 0 15,3-11-2-15,0 6-1 0,0 3 0 0,0 3 0 16,0 0-2-16,0 2-1 0,0-2 0 0,3 0 0 16,-3 11-14-16,0-5-2 0,4 14-1 0,-1-8 0 15,1-9-2-15,-4 2-1 0,3 1 0 0,-3 11 0 16,0 9-1-16,4-8 0 0,-4 14 0 0,0-18 0 15,3-8-17-15,-3 6-9 0,-3 8 1 0,3 0 0 16,-4-2 36-16,1-7 8 0,3-5 2 0,-4-4 0 16,4-2-24-16,0 6-5 0,-3-12-1 0,3 3 0 15,0-1-8-15,0 1 0 0,0 3 0 0,0-6 0 16,0 0 15-16,0 0-3 0,0-6 0 0,0 0 0 0,0 0 0 0,0 0 0 16,0 0 0-16,0 0 0 15,0 0-12-15,0 0 8 0,0 0-8 0,0 0 0 16,0 0 0-16,0 0 0 0,0 0 0 0,0 0 0 0,7 0 0 0,-4 3 0 15,1 2 0-15,-1 1 0 0,1 0 0 16,0 0 0-16,-1 0 0 0,1 0 0 0,-1-6 0 0,-3 0 0 16,0 0 0-16,0 0 0 15,4 6 0-15,-4-6-12 0,0 0 3 0,0 0 0 16,0 0 9-16,0 0 0 0,0 0 0 0,0 0 0 0,0 0 48 0,3-12 11 16,1 0 2-16,-1 3 1 0,-3 9-48 0,0 0-14 15,4-6 0-15,-4 1 8 0,3-1 1 0,-3 0 1 0,0 6 0 0,0 0 0 16,0 0-10-16,0 0-14 0,0 0 3 0,0 0 1 15,7-6 10-15,0-6 0 0,-3 3 10 0,3 6-10 16,0 1 0-16,4 2 0 0,-1-3 0 0,1 3-10 16,3 0 10-16,0 0-8 0,0 0 8 0,4 0-8 15,-1 0 8-15,1 0 0 0,3 3 0 0,-3-3-8 16,3 2 8-16,0 1 0 0,-3-3 0 0,3 3 0 16,0-3-9-16,0 6-3 0,-7-6-1 15,4 0 0-15,-4 0-89 16,0 6-18-16,0 0-3 0,0 0-799 0</inkml:trace>
  <inkml:trace contextRef="#ctx0" brushRef="#br0" timeOffset="59769.321">16150 8234 1203 0,'-10'-6'24'0,"10"6"8"0,0 0-32 0,0 0 0 15,-7-6 0-15,-1 6 0 0,5-6 86 0,3 6 10 0,0 0 3 16,0 0 0-1,0 0-30-15,-11 0-5 0,11 0-2 0,0 0 0 0,0 0-4 0,0 0-1 0,0 0 0 16,0 0 0-16,0 0-38 0,0 0-8 0,-3-6-2 16,3 6 0-16,0 0 18 0,3 12 3 0,4 12 1 0,-3-7 0 15,3 4-19-15,-3-10-4 0,-1-5-8 0,4 6 12 16,0-3-12-16,4 0 0 0,-4-3 0 0,0-3 0 16,0 2 9-16,0-5-1 0,4 0 0 0,-1-5 0 15,1 2 11-15,-1-3 1 0,-3 3 1 0,0-9 0 16,-3-9-1-16,3 1 0 0,-3 2 0 0,-1 7 0 15,1-1-10-15,-4 0-2 0,0 3-8 0,0 3 12 16,0 6-12-16,0 0 0 0,-11 3 0 0,4-6 0 16,-4 3-21-16,1 0-7 0,3-3-2 15,0 0 0-15,-4 0 14 0,4 1 4 0,0-1 0 0,-4 3 0 16,4 0 12-16,-3 3-11 0,-1-1 11 0,4-2-10 16,-3 3 10-16,2-6 0 0,1 1-9 0,-3 2 9 15,-1 0-8-15,1 5 8 0,-1 4-10 0,4 9 10 16,0 5-37-16,0-5-2 0,0 3 0 15,3-4 0-15,1-8 59 0,-1 6 11 0,1-6 2 0,3 2 1 16,-4-5-34-16,4 12 0 0,0-3 0 0,0-4 0 0,0-11 0 0,0 0 0 16,0 0 0-16,11 6 0 0,-1-6 8 0,1 6-8 15,0 0 0-15,-4-6 0 0,3 12-14 0,1-6-6 16,3-3-2-16,-4 2 0 16,5-5-130-16,-5-3-25 0,8 1-6 0</inkml:trace>
  <inkml:trace contextRef="#ctx0" brushRef="#br0" timeOffset="60284.536">16693 8025 1508 0,'0'0'33'0,"0"0"7"0,0 0 2 0,0 0 0 0,0 0-34 0,-7 6-8 0,0-6 0 0,0 6 0 15,0 6 24-15,-3-7 4 0,-1 1 0 0,4 0 0 16,-4 0 8-16,-3 6 3 0,4 3 0 0,-1-4 0 16,1 1-9-16,-1 3-2 0,4-1 0 0,-4 1 0 15,1-3-9-15,3 0-3 0,0-1 0 0,0-2 0 16,3-6-3-16,1-3-1 0,-1-6 0 0,0 3 0 16,4 3-12-16,0 0 0 0,0 0 8 0,0 0-8 15,0 0 0-15,0 0 0 0,0 0 0 0,0 0 0 0,0 0 33 0,4 6 4 16,-4-6 1-16,0 0 0 0,0 0-24 0,0 0-5 15,0 0-1-15,0 0 0 0,7 6-8 0,-7-6 8 16,0 0-8-16,7 18 8 0,0-1-8 0,0-2 8 16,-3-3-8-16,-1 0 8 0,-3-12-8 0,7 5 0 15,-7-5 0-15,7 6 0 0,0 0 0 0,-7-6 0 16,0 0 0-16,8 9 0 0,-1 3 0 0,-4-3 0 16,-3-9 0-16,7 8 0 0,-3 4 0 0,-1 6 0 15,1-3 0-15,-4 2 0 0,-4-17 0 0,4 12 0 16,0-12 0-16,0 6 0 0,0 6 8 0,0-9-8 15,-3-1 8-15,-1 4-8 0,1 0 14 0,-4-3-2 16,3-3-1-16,-3 6 0 0,0-6 8 0,-4 6 1 16,1-6 1-16,-4-6 0 0,0-6-9 0,-1 3-1 0,-2 4-1 0,-1 5 0 31,0 0-38-31,1 0-7 0,-4-12-1 0,3 6-1 0,0 6 9 0,1 0 3 0,3 12 0 0,0-6 0 31,-1-6-123-31,5 3-25 0,3-3-5 0</inkml:trace>
  <inkml:trace contextRef="#ctx0" brushRef="#br0" timeOffset="61483.135">17582 7599 1242 0,'0'0'35'0,"0"0"9"0,4 12-36 0,-4-7-8 0,4 1 0 0,-4 3 0 16,3 6 66-16,-3-1 11 0,0 4 3 0,4 3 0 16,-4 2-13-16,0 1-3 0,3-1 0 0,-3 4 0 15,4-7-19-15,-4 10-4 0,0 11-1 0,0-3 0 16,0-14 3-16,0 8 0 0,0 0 0 0,0 9 0 16,0-2 0-16,0-4 0 0,0-3 0 0,-4 4 0 15,4-4-7-15,0-6-2 0,-3 4 0 0,-1-13 0 0,4-2-6 16,0 9-2-16,4-1 0 0,-4-5 0 0,0-18-17 15,0 0-9-15,0 14 10 0,3-2-10 0,-3-12 10 16,0 0-10-16,0 12 10 0,0-6-10 16,0-6 14-16,0 0-3 0,0-12-1 0,0-3 0 0,0 7-10 15,0-1 0-15,0-3 0 0,-3 0 0 0,3-5 0 16,-4-1-14-16,1-3 3 0,3-5 1 0,-4 2-6 16,4-5-2-16,0 0 0 0,-4 2 0 0,1-8 1 15,-1 3 0-15,1-7 0 0,-1 10 0 16,4 11 5-16,-3-2 2 0,3-13 0 0,-4 4 0 0,4 0-9 0,0 2-1 15,4 4-1-15,-1-7 0 0,4 4 12 0,-3 5 9 16,-1-2-12-16,1-1 12 16,3-5 0-16,-3 14 0 0,3-9 0 0,0 7 0 15,-4 5 0-15,4 3 0 0,-3-8 0 0,-1 11 0 16,4-3 0-16,-3 3 0 0,6 0 0 0,-2 6 0 0,2 0 0 0,1 0 0 0,-1 6-13 0,4 0 4 16,0 3 1-16,1 3 0 0,2-1 0 0,1-2 0 15,-4 6 8-15,4-6-12 0,-1 8 12 0,-3-5-12 31,1 6-21-31,-5 2-5 0,1-2-1 0,-4-3 0 0,-4-1 39 0,-3 7 0 0,0-9 0 0,-7 5 0 16,0-2 0-16,-3-3 0 0,-1-6 0 0,-7 11 0 16,-3-2 0-16,0 8 0 0,0-5 0 0,-4-6 0 15,4-12 0-15,0 0 0 0,0 6 0 0,3 3 0 16,0-7 24-16,1 4 12 0,3-3 2 0,0 3 1 16,3-6-19-16,0 0-4 0,1 0-1 0,3 0 0 15,0 0-4-15,3 0-1 0,-3 6 0 0,4-6 0 16,3 0-10-16,-8-6 0 0,8 6 0 0,0 0 0 15,0 0 0-15,0 0 0 0,0 0 0 0,0 0 0 16,0 0 0-16,0 0 0 0,0 0 0 0,0 0 0 16,0 0 0-16,0 0 0 0,0 0 0 0,0 0 0 15,0 0 0-15,0 0 0 0,11 6 0 0,-4 0 0 16,0 0-8-16,0-6-4 0,0 0-1 0,0 12 0 16,0-12 21-16,-3 5 4 0,7-5 0 0,-4 3 1 15,3 3-13-15,-3-3 0 0,7-3 0 0,-3 6 0 0,-1 3 0 0,5-9 0 16,-5 0 0-16,1 12 0 0,-1 5-17 0,4 4-7 15,-7 2 0-15,4-5-1 0,3 0 25 0,-3 2 0 0,-4-2 0 16,-4-3 0-16,4-12 8 0,-3 5 6 16,-4 22 2-16,0-13 0 0,0 1-6 0,0 3-1 15,-4-10 0-15,1 1 0 0,-1 0-9 0,-3 3 0 0,0 8 0 16,0-2 0-16,-3-15 0 0,3-3 0 0,-8-1 0 16,5 10 0-16,-1 0 31 0,1 6 4 15,-4-10 1-15,3 1 0 0,4 6-27 0,0-9-9 0,3 0 0 16,-3 0 9-16,7-6-9 0,0 0 0 0,0 0 0 0,0 0 0 31,0 0-34-31,-10-6-2 0,-1 0-1 0,4-6 0 0,-3 0 22 0,10 12 5 0,0 0 1 0,-11-9 0 31,4-8-163-31,0-1-33 0,3 4-7 0</inkml:trace>
  <inkml:trace contextRef="#ctx0" brushRef="#br0" timeOffset="61969.611">18055 8151 1579 0,'-3'15'32'0,"-1"-9"10"0,4 6-34 15,-3-6-8-15,3-3 0 0,-4 8 0 0,4 19 53 0,0-13 9 16,4 1 2-16,-4 3 0 0,0-10 3 0,3 10 1 16,1 2 0-16,-1-5 0 0,-3 0-40 0,0-6-7 15,0 2-1-15,4-2-1 0,-4-12-7 0,0 0 0 0,0 6-1 16,0-6 0-16,0-6-3 0,0 6 0 0,0 0 0 0,0 0 0 16,0 0 6-16,0 0 1 0,0 0 0 0,0 0 0 15,0 0-1-15,0 0 0 0,0 0 0 0,-4-12 0 16,1 3-14-16,-4 4 11 0,3-4-11 0,1 3 10 15,-5 3-10-15,5-9 0 0,-1 0 0 0,-3 6 0 16,4-2 0-16,-1-1 0 0,4 9 0 0,-3-12 0 16,3 3 0-16,0-3 0 0,0 1 0 0,0-7 0 15,-4 9-10-15,4-2 10 0,4 5 0 16,-4 0-9-16,3-6 9 0,1 0 0 0,-4 3 0 0,3 1-8 16,1 5 8-16,-1-9 0 15,1 6-9-15,-1 0 9 0,5-6-11 0,-5 9 3 0,4-2 0 0,0 2 0 16,-3-3-27-1,3 0-5-15,0 3 0 0,0-3-1 0,3 6 0 0,1-6 0 0,0 6 0 0,3 0 0 16,0 0-39-16,-4 0-7 0,5 6-1 0</inkml:trace>
  <inkml:trace contextRef="#ctx0" brushRef="#br0" timeOffset="62252.582">18478 8313 1497 0,'-7'12'32'0,"7"-12"8"0,0 6 0 0,-3 0 4 0,3 2-36 15,0-2-8-15,0 6 0 0,0-6 0 0,0 0 53 0,0 3 9 0,0 8 2 0,0 1 0 16,3-6-52-16,1-1-12 0,-1-2 0 0,-3-3 0 16,0-6 54-16,0 0 8 0,4-9 2 0,-4 3 0 15,0 6-154-15,0 0-30 0,0 9-7 0,0-9-1 16</inkml:trace>
  <inkml:trace contextRef="#ctx0" brushRef="#br0" timeOffset="62435.51">18383 7943 850 0,'0'0'17'0,"0"0"6"16,0 0-23-16,0 0 0 0,0 0 0 0</inkml:trace>
  <inkml:trace contextRef="#ctx0" brushRef="#br0" timeOffset="62916.399">18831 7752 1337 0,'0'0'28'0,"0"0"6"0,0 0-34 0,0 0 0 0,0 0 0 0,0 0 0 16,0 0 0-16,-7-6 0 0,4 0 0 0,3 0 0 15,0 6 58-15,0 0 5 0,0 0 1 0,0 6 0 16,0 0 0-16,3 11 0 0,1 4 0 0,-4-3 0 16,3 5 0-16,1 4 0 0,-1-4 0 0,1 4 0 15,-1-4-52-15,-3-5-12 0,0-4 0 0,0 16 0 0,0 20 34 0,-3-12 4 16,3-3 1-16,0-2 0 0,3-10-19 0,-6 7-3 15,3 8-1-15,-4 6 0 0,1-6-5 0,3 3-2 16,-4-8 0-16,4 2 0 0,0-18-9 0,-3-2 0 16,3 3 0-16,0 5 0 0,-4 4 0 0,4 2 0 15,4-2 0-15,-4 2 0 0,3-11 0 0,-3-1 0 16,0 4 0-16,4-15 0 16,-4 6-20-16,0-12-7 0,0 0-1 0,0 0 0 15,3-6-211-15,1 6-42 0</inkml:trace>
  <inkml:trace contextRef="#ctx0" brushRef="#br0" timeOffset="63216.361">18732 8222 1094 0,'-3'18'46'0,"3"-18"-37"0,0-6-9 0,-4-6 0 16,4 3 70-16,0 9 12 0,0 0 2 0,0 0 1 16,0 0 2-16,0 0 0 0,0 9 0 0,0-9 0 15,0 0-24-15,0 0-5 0,4-6-1 0,-4 6 0 16,0 0-25-16,11 6-6 0,-4 0-1 0,7 0 0 0,-4 0-25 16,1-12 8-16,3-6-8 0,-7 3 0 15,0 3 0-15,0 3 0 0,4-3 0 0,-1 12 0 16,4 6 0-16,1 6 0 0,-1-12 0 0,0-6 0 15,0-6-56-15,0 6-17 0,0 6-3 0,0 0-1 16,-14-6-82-16,14 0-16 0,0-6-3 0,-14 6-1 0</inkml:trace>
  <inkml:trace contextRef="#ctx0" brushRef="#br0" timeOffset="64294.412">19329 8492 664 0,'0'0'13'0,"0"0"5"16,0 0-18-16,0 0 0 0,0 0 0 0,0 0 0 16,0 0 53-16,0 0 7 0,0 0 2 0,-4-11 0 15,1 5 42-15,-1 0 9 0,1 0 2 0,-1-3 0 16,-3 3 3-16,0 0 1 0,0 4 0 0,-4-1 0 15,1 3-37-15,3-6-7 0,-4 6-2 0,-3 0 0 16,3 0-58-16,-3 0-15 0,-3 0 0 0,3 0 0 16,-1 6 27-16,-2-3 2 0,-1 2 1 0,4 1 0 15,-4-3-30-15,4 0 0 0,4-6 0 0,-4 6 0 16,3 9 0-16,-3 0 0 0,3-1 0 0,4 13 0 16,-3-3 0-16,6 2 11 0,-3-5-11 0,0 2 10 0,7-2-10 0,-4-6 0 15,1-1 0-15,3 4 0 0,3-3 0 0,-3-6 0 16,0 0 0-16,4 0 0 0,-4-6 0 0,7 2 10 0,0 1-10 15,0 0 10-15,4-3 1 0,-1-3 0 0,1 0 0 0,3 1 0 16,4-4-11-16,-4 0 0 0,7-6 0 0,-3-6 0 16,-1-2 0-16,1-10-14 0,0-2 2 15,-4-3 0-15,0 11-7 0,0 10-1 0,0 8 0 16,0-6 0-16,-3-3-8 16,-4 1-1-16,0-1-1 0,0-3 0 0,-4 4 22 0,-3 5 8 15,0 0 0-15,0 9-9 0,0 0 9 0,0 0 8 0,-7-12-8 0,7 12 11 16,-7 0-3-16,7 0 0 0,-7 6 0 0,0 3 0 15,-3 0-8-15,-1 5 0 0,0 4 0 0,4 0 0 16,-3-7 40-16,3 4 5 0,0-3 2 0,3 5 0 16,1 4-33-16,-1 3-6 0,4 5-8 0,0-3 11 15,4-2-11-15,-1-12 0 0,4-3 0 0,4-1 0 16,-4 1 11-16,3 3 0 0,4-6 0 0,1-6 0 16,2 0-60-16,1-12-12 0,0 6-3 0,3-11 0 15,0 2-112-15,4-3-24 0</inkml:trace>
  <inkml:trace contextRef="#ctx0" brushRef="#br0" timeOffset="64775.759">19554 8504 1162 0,'0'0'49'0,"0"0"-39"31,0 0 80-31,0 0 16 0,0 0 3 0,0 0 1 0,0 12-38 0,4-6-8 0,-4 3-2 16,4 2 0-16,-4 7-28 0,3-6-6 0,-3 3 0 0,0 2-1 15,0 1-11-15,0-6-1 0,0-1-1 0,0 4 0 16,0-3 2-16,-3-6 0 0,3-6 0 0,0 0 0 16,0 0 8-16,0 0 3 0,0 0 0 0,0 0 0 15,0 0 12-15,0 0 2 0,0-6 1 0,-4 6 0 16,4-6-14-16,0-6-4 0,0 3 0 0,0-2 0 15,4-1-14-15,-4-12-10 0,3-2 12 0,-3 2-12 16,4 7 0-16,-4 2 0 0,3 3 0 0,-3 6 0 16,4-5 12-16,-4 5-12 0,3-6 12 0,-3 0-12 15,4-3 12-15,-1 4-4 0,-3-1 0 0,4-9-8 16,-1 10 0-16,-3 5 0 0,4 0 0 0,-1 6 0 16,1-6 0-16,-1 0 0 0,4 6 0 0,-3 0 0 15,7 0-11-15,-4 0 11 0,3 0-12 0,-3 12 12 16,4-6-13-16,-1 6 4 0,1 2 1 0,0-2 0 15,3 0-7-15,-4-6-1 0,4-1 0 0,-7 4 0 16,4 15-11-16,-4-1-2 0,-3 10-1 0,-1-4 0 16,-3-2-7-16,4 2-2 0,-4-3 0 0,0-2 0 0,3-6 83 0,-3-1 16 15,-3-2 3-15,3-9 1 16,0-6-103-16,0 0-20 0,0 0-4 0,0 0-1 16,0 0-51-16,0 0-10 0,3-6-3 0</inkml:trace>
  <inkml:trace contextRef="#ctx0" brushRef="#br0" timeOffset="65003.693">19971 8445 1489 0,'-4'18'63'0,"1"0"-51"16,3-7 60-16,0 7 11 0,-4 3 2 0,4-10 1 15,0 7-42-15,4-3-8 0,-4-3-1 0,0-1-1 16,0 1-12-16,3-6-2 0,-3-6-1 0,0 9 0 16,0-9-19-16,4 3 0 0,-4-3-13 0,3 6 5 15,-3-6-36-15,0 0-8 0,0 0 0 0</inkml:trace>
  <inkml:trace contextRef="#ctx0" brushRef="#br0" timeOffset="65245.689">19876 8022 1337 0,'-4'-9'56'15,"0"3"-44"1,4 6 41-16,0 0 9 0,0 0 2 0,0 0 0 15,0 0-52-15,4 6-12 0,-4 0 0 0,4 6 0 0,3-12 0 16,0 6 0-16,3-6 0 0,-3 12 0 0,4-1 0 0,-4 1 0 0,3 15 0 0,-2-10 0 31,-1 4-146-31,3-7-32 0</inkml:trace>
  <inkml:trace contextRef="#ctx0" brushRef="#br0" timeOffset="65961.518">20373 8378 1337 0,'0'0'28'0,"0"0"6"0,-4-3-34 0,4 3 0 0,-7 0 0 0,0-6 0 16,4 0 100-16,-4 6 14 0,0-6 2 0,0 0 1 16,0 6-85-16,-1-6-16 0,1 6-4 0,0 0-1 15,0 0 24-15,4 0 5 0,-4 0 0 0,0 0 1 16,0 6-31-16,0 0-10 0,-1 0 0 0,-2 6 0 15,3-6 0-15,-4 3 0 0,4-1 0 0,-3 13 0 16,-1-9 9-16,4-1-9 0,-4 4 0 0,4 9 9 16,4-4 0-16,-4 10 0 0,7 2 0 0,0-3 0 15,0 1 0-15,0-10 0 0,3 4 0 0,1-6 0 16,3-4 24-16,3-5 5 0,-2 0 1 0,6-3 0 16,-4-6-11-16,8-6-3 0,-4-6 0 0,4-8 0 15,-1-4-25-15,-3-8 0 0,4-4 0 0,-4 7 0 16,0 8 21-16,0 4-1 0,-3 5 0 0,0 0 0 0,-4 3-20 15,-4-2-13-15,4-1 1 0,-3-3 1 0,-4 1-2 0,0-1-1 16,0-3 0-16,-4 4 0 0,4 5-9 16,-3 3-1-16,-1 3-1 0,4 3 0 0,-3 6 5 0,-4 3 2 15,-1 2 0-15,1 7 0 0,0-12 18 16,0 0-12-16,0-6 12 0,0 6-10 0,0 8-1 0,4 16 0 16,-4 2 0-16,-1 3 0 15,8-5 38-15,-3 2 7 0,3-8 2 0,-4 14 0 0,4 6-14 0,-3-6-2 0,3-3-1 0,3-2 0 16,-3 2-9-16,4-14-2 0,-1 8 0 15,1-3 0-15,0 4-8 0,-1 5 0 0,1 3 9 0,-1-8-9 16,1 2 8-16,-4-3-8 0,0-2 8 0,0 2-8 16,0-5 0-16,-4 2 9 0,1-5-9 0,3 2 0 15,-4-5 13-15,1 3-4 0,-1-7-1 0,0 1 0 16,1 3-20-16,-1-7-4 0,1-2 0 0,-1 3-1 16,4 0 17-16,-3-6 0 0,3-6 0 0,0 6 0 15,0-6 22-15,0 5 8 0,0-5 2 0,0 0 0 16,0 0-22-16,0 0-10 0,0 0 10 0,0 0-10 15,0 0 9-15,0 0-9 0,3-5 8 0,1-1-8 16,3 0 0-16,-4-9 0 0,1 6 0 0,3-3 0 16,-3 4 0-16,-1-4 0 0,4 0 0 0,0-3 0 15,-3 1 0-15,3-1 0 0,-4-3 0 0,4-2 0 16,0 2 0-16,1 1 0 0,-5-10 0 0,4 9 0 16,0-5-14-16,-3 5 5 0,-1 4 1 0,4-4 0 15,-3 6-12-15,3-5-1 0,0 2-1 0,-4 3 0 16,4 0-21-16,1-5-4 0,2 8-1 0,-3 3 0 15,4 0-22-15,-1-6-5 0,1 1-1 0,-1 5 0 16,8 0-93-16,-4-3-19 0</inkml:trace>
  <inkml:trace contextRef="#ctx0" brushRef="#br0" timeOffset="66427.747">20648 8345 851 0,'0'0'36'16,"0"0"-36"0,0 0 109-16,0 0 15 0,0 0 4 0,0 12 0 15,0-6-52-15,0 9-9 0,0 0-3 0,0-1 0 16,0-2 0-16,4-6 0 0,-4-6 0 0,3 12 0 16,1-7-29-16,3 10-7 0,0 3 0 0,3 5-1 15,1 1-14-15,0 2-2 0,-1 7-1 0,1 2 0 16,3-17 2-16,0 2 1 0,0-2 0 0,-3-12 0 0,-11-6 32 0,14 8 7 0,0 4 0 0,-14-12 1 15,14-6-22-15,0 3-5 0,-3-2-1 0,-4-1 0 16,3-6 31-16,-3 0 7 16,0-8 1-16,0 2 0 0,1 0-52 15,-5-5-12-15,1-4 0 0,-4 10 0 0,0-1 0 0,3 3 0 16,-3 4 0-16,0-1 0 0,-3-9 0 16,-1-2 0-16,-3-1 0 0,3-2-10 15,-3-4-40-15,4 4-8 0,-1-4-2 0,1 10 0 16,-1 5-105-16,1 6-22 0,3 9-4 0</inkml:trace>
  <inkml:trace contextRef="#ctx0" brushRef="#br0" timeOffset="66939.292">21050 8487 1384 0,'0'0'39'0,"4"5"9"15,3 1-38-15,0-3-10 0,0 0 0 0,4 6 0 16,-1-9 38-16,-3-3 6 0,4-3 0 0,-1 0 1 16,4 6 14-16,-3-6 2 0,3 6 1 0,-3-5 0 15,3-1-48-15,-4 0-14 0,5-12 0 0,-5 12 8 16,1 0-8-16,-4 3 0 0,0 1 0 0,-4-1 0 15,-3 3 0-15,0 0 0 0,7 0 0 0,-7 0 0 16,0 0 0-16,0 0-13 0,7-6 3 0,-7 6 1 16,0 0-44-16,0 0-9 0,0 0-2 0,7 6 0 15,-7-6 8-15,4 3 0 0,0 2 1 0,-4-5 0 0,0 0 44 0,0 0 11 0,0 0 0 0,-8-3 0 16,1-2 0-16,-3-1 0 0,3-12 0 0,-4 6 0 16,1 9 0-16,-4 6 0 0,3 3 0 0,-3 6 0 15,0-6 0-15,3 6 0 0,-3-9 0 0,0 2 0 16,0 1 28-16,0-3 7 0,0-3 1 0,-1 9 1 15,5 3-29-15,-1 0-8 0,4 2 0 16,0 10 0-16,0-7 12 0,0 4-1 0,0-3-1 16,0-1 0-16,3 7-2 0,4-12 0 15,0 8 0-15,0-8 0 0,0 0 23 16,4-4 4-16,-1 4 1 0,-3-3 0 0,8 0-3 0,-5-3 0 0,4 0 0 0,0 0 0 16,0-6-11-16,4 0-2 0,-1 0-1 0,1 5 0 15,3-10-28-15,0 5-6 0,0 0-1 0,0-6 0 16,1 6-116-16,2-6-23 0,-3 6-5 15</inkml:trace>
  <inkml:trace contextRef="#ctx0" brushRef="#br0" timeOffset="67449.692">21558 8363 1568 0,'0'0'32'0,"0"0"9"0,0 0-33 16,0 0-8-16,-7 0 0 0,7 0 0 16,0 0 81-16,-7 0 15 0,7 0 2 0,0 0 1 15,-7 0-45-15,0 0-9 0,-4 0-1 0,4 0-1 16,-3 0-25-16,3 0-5 0,0 0-1 0,-4 12 0 0,8-6-4 0,-4 6-8 0,3 2 11 0,-3 4-11 15,0-12 0-15,3 0 0 0,-3-6 0 0,0 0 0 32,0 0-19-32,-3 11-7 0,3-2-2 0,0 9 0 0,3-12 28 0,0 5 0 0,1-5 0 0,-1 6 0 15,4 3 0-15,0 2 0 0,0 7 0 0,0-6 0 16,4-4-8-16,-4 4 8 0,3-12-8 0,1 0 8 16,-4-6-15-16,4 6 3 0,-4-6 0 0,7 5 0 15,0 1 12-15,-7-6 0 0,7 9 0 0,-7-9-9 16,7 6 9-16,-7-6 0 0,7 6 0 0,0 0 0 15,-7-6 0-15,7 6 0 0,-4 0 0 0,4-4 0 16,1 4 0-16,-8-6 0 0,7 9 0 0,-4-6 0 16,-3-3 0-16,7 3 0 0,0 0 0 0,0 3-8 15,-3 6 8-15,-1 5 0 0,4 4 0 0,-7 2 0 16,4-2 0-16,-1-3 8 0,-3 5-8 0,4-5 0 16,-4 2 0-16,0-2 8 0,0 0-8 0,-4 5 0 15,4-2 0-15,-3-4 0 0,3 4 0 0,-4-6 8 16,4 5-8-16,0-8 0 0,-7-6 0 0,7 9 8 15,-3-7-20-15,3 7-4 0,-4-3-1 0</inkml:trace>
  <inkml:trace contextRef="#ctx0" brushRef="#br0" timeOffset="86380.093">7638 11429 608 0,'0'-11'12'0,"0"-1"4"0,0 6-16 0,3-9 0 0,-3 3 0 0,0 10 0 16,-3-1 28-16,3 3 2 0,0 3 1 0,0-1 0 16,0 7 12-16,-4-6 2 0,4-3 1 0,0 3 0 15,0 3-28-15,-3 0-6 0,-1-6 0 0,4 6-1 16,-3 0 2-16,-1 0 1 0,4-6 0 0,-4 8 0 16,4-8 16-16,0 0 3 0,-7 3 1 0,7-3 0 15,0 0 1-15,0 0 0 0,0 6 0 0,0-6 0 16,0 0-7-16,0 0-2 0,0 0 0 0,0 0 0 15,0 0-13-15,0 0-2 0,0 0-1 0,0 0 0 16,0 0-10-16,0 0 0 0,0 0 0 0,0 0 8 0,0 0-8 16,0 0 0-16,4 3 0 0,-1 0 0 15,5 0 0-15,2-3 0 0,-3 3 0 0,4 0 8 16,-8 9-8-16,8-6 0 0,-4 5 0 0,4-5 0 16,-1 0-13-16,1-3-5 0,-1 0-1 0,1-3 0 15,-1-3 32-15,-3 0 7 0,1-3 0 0,-5 3 1 16,4 9-21-16,4 0 8 0,-1 6-8 0,-3 0 0 15,4-1 8-15,-4 1-8 0,0-9 8 0,4 3-8 16,-4-6 9-16,3 0-9 0,1 0 12 0,-1-3-12 16,1 3 12-16,-4 3-4 0,4-3 0 0,3 3-8 15,-11 0 12-15,8-3-12 0,-1-3 12 0,-2 6-12 16,2-3 16-16,-3 6-3 0,-3 2-1 0,6-5 0 16,-3-3-12-16,0-3 0 0,0 1 8 0,0-7-8 15,4 6 0-15,-4 0 0 0,7 3 0 0,-7 0 0 0,4 0 0 16,-1 0 0-16,1 0 0 0,0 0 0 15,-1 3 8-15,1 0-8 0,-1 0 0 0,1 5 0 16,0-5 0-16,-1 3 0 0,4 0 0 0,0-6 0 16,0 0 0-16,1 0 0 0,2-6 0 0,-3 6 0 15,0 0 0-15,4 6 0 0,0 0 0 0,-4 0 0 0,3-6 0 0,1-6 0 0,0-6 0 16,-4 3 0-16,3 7 0 0,-2-4 0 0,-5 6 0 16,4 0 0-16,4 6 0 0,0-4 0 0,-1 1 0 0,1 3 0 15,-1 0 0-15,1-6 0 0,3 0 0 0,0 6 0 16,1 0 0-16,2-6 0 0,-3 6 0 0,1-6 0 15,-1 0 0-15,0-6 0 0,0 0 0 16,0 0 0-16,0 6 0 0,-3-6 0 0,3 6 0 0,-7 0 0 16,4-6 9-16,-4 1-9 0,0-4 8 15,-3 3-8-15,3 0 0 0,-3 0 0 0,-1 0 0 16,1 0 0-16,-1 0 0 0,1-5 0 0,3 5 12 0,0 3-4 16,0-3-8-16,0 3-9 0,-3 0 9 0,3 3-13 15,0 0 13-15,-3 0 0 0,3 0 0 0,0 0 0 16,4-3 0-16,-1 3 0 0,1-3 0 0,3 0 0 15,-3 3 0-15,-1 0 0 0,1 0 9 0,-4 3-9 16,4 0 0-16,-1 0 0 0,1 0 0 0,0 0 0 16,-4 3 0-16,0-3 0 0,3-3 0 0,1 6 0 15,-4 0 0-15,0-1 0 0,0-5 0 0,1 6 0 16,2 0 0-16,-3 0 0 0,4 0 0 0,-4-3 0 16,0 3 0-16,-3-6 0 0,-1 0 0 0,4 3-10 15,-3-3 10-15,0 3 0 0,3 3 0 0,0-1 0 16,0 1 0-16,-4 0 0 0,8 6 0 0,0-12 0 15,-1 6 0-15,1-12 0 0,3 0 0 0,0 0 0 0,-3 0 0 16,3-11 0-16,-3 8 0 0,-1-3 0 0,5 0 0 0,-5-11 0 0,1 2 0 0,3 4 0 16,-3 5 0-16,-1 12 0 0,1 0 10 0,0-6-10 15,-1 3 0-15,1 0 0 0,0-3 0 0,-1 3-10 16,-3 3 10-16,4 0 0 0,0 0 0 0,-4-3 0 16,3 0 0-16,-3 0 0 0,1-2 0 0,-5 2 0 15,1 3 0-15,-1 8 0 0,1-5 10 0,-4 0-10 16,0 0 0-16,0 0 0 0,0 0 0 0,0 0-10 15,4 0 10-15,-4 6 0 0,3-3 0 0,1 0 0 16,0 5 0-16,-1-5 0 0,1 0 0 0,-1 0 8 0,1 0-8 16,3-3 0-16,-3 3 0 0,3 0-8 0,-4-1 8 15,4-5 0-15,4 6 0 0,-4-6 0 0,0 6 0 16,-3 0 0-16,3-6 0 0,0 0 0 0,-3-6 0 16,3 6 0-16,-4 0 0 0,1 0 0 15,3 0 0-15,-3 0 0 0,3 0 0 0,-4 6 0 16,1-3 0-16,-1 3 0 0,1-3 0 0,0-3 0 0,-1-6 0 0,4 0 0 15,-3 6 10-15,-1-6-10 0,-2 6 0 0,-1-6 0 16,3 6 0-16,-3-6-10 0,0 6 10 0,0 0 0 16,0 0 10-16,0 0-10 0,1 0 0 0,-1 6 0 15,0-6 0-15,0 6 0 0,0 0 0 0,0-6 0 16,0 6 0-16,3 0-10 0,1 0 10 0,-4 5 0 0,0-2 10 16,0-3-10-16,0 6 0 0,0-6 0 0,0 0 0 15,0 5 0-15,-3-5-16 0,3 3 4 0,0-3 1 0,0 0 0 16,-3 0-4-16,3 6-1 0,0-12 0 0,-4 5 0 31,4-5-17-31,-3 3-4 0,-1-3-1 0,4-3 0 0,-3 0 38 0,3 1 0 0,-3-10 0 0,3 6 0 16,-4 0 0-16,1 6 0 15,3 0 0-15,0 0 0 16,-4 6-53-16,4-6-3 0,0 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vingt-quatre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5252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se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rendues</a:t>
            </a:r>
            <a:r>
              <a:rPr lang="en-US" dirty="0"/>
              <a:t> aux </a:t>
            </a:r>
            <a:r>
              <a:rPr lang="en-US" dirty="0" err="1"/>
              <a:t>Américains</a:t>
            </a:r>
            <a:r>
              <a:rPr lang="en-US" dirty="0"/>
              <a:t> à Yorktown?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761F85C-566C-41C1-9A1B-48DF15C7A7F1}"/>
                  </a:ext>
                </a:extLst>
              </p14:cNvPr>
              <p14:cNvContentPartPr/>
              <p14:nvPr/>
            </p14:nvContentPartPr>
            <p14:xfrm>
              <a:off x="1661040" y="1632600"/>
              <a:ext cx="6100200" cy="2570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761F85C-566C-41C1-9A1B-48DF15C7A7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51680" y="1623240"/>
                <a:ext cx="6118920" cy="258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743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</a:t>
            </a:r>
            <a:r>
              <a:rPr lang="en-US" dirty="0" err="1"/>
              <a:t>s’occuper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8D63086-F792-4713-A365-51C5D0F917E9}"/>
                  </a:ext>
                </a:extLst>
              </p14:cNvPr>
              <p14:cNvContentPartPr/>
              <p14:nvPr/>
            </p14:nvContentPartPr>
            <p14:xfrm>
              <a:off x="1482120" y="1386000"/>
              <a:ext cx="8899200" cy="1580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8D63086-F792-4713-A365-51C5D0F917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2760" y="1376640"/>
                <a:ext cx="8917920" cy="159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vingt-quatre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3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Demain, partout le monde francophone, le seul </a:t>
            </a:r>
            <a:r>
              <a:rPr lang="fr-FR" sz="2800" b="1" dirty="0" err="1"/>
              <a:t>endoit</a:t>
            </a:r>
            <a:r>
              <a:rPr lang="fr-FR" sz="2800" b="1" dirty="0"/>
              <a:t> qui a un jour de congé est LCHS.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08" y="2352159"/>
            <a:ext cx="5104735" cy="3480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054" y="2337486"/>
            <a:ext cx="3519615" cy="328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6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78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119"/>
            <a:ext cx="10515600" cy="5410844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 musée du Louvre se trouve dans la rue Rivoli.</a:t>
            </a:r>
          </a:p>
          <a:p>
            <a:pPr marL="0" indent="0">
              <a:buNone/>
            </a:pPr>
            <a:r>
              <a:rPr lang="fr-FR" dirty="0"/>
              <a:t>Je me trouve confondu tout le temps.</a:t>
            </a:r>
          </a:p>
          <a:p>
            <a:pPr marL="0" indent="0">
              <a:buNone/>
            </a:pPr>
            <a:r>
              <a:rPr lang="fr-FR" dirty="0"/>
              <a:t>Tu trouves des pièces entre les coussins de ton canapé.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m’occupe de ma mère.</a:t>
            </a:r>
          </a:p>
          <a:p>
            <a:pPr marL="0" indent="0">
              <a:buNone/>
            </a:pPr>
            <a:r>
              <a:rPr lang="fr-FR" dirty="0"/>
              <a:t>Mon hippopotame occupe toute la baignoire.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Maurice et Marie se disputent tout le temps. Ils vont se divorcer</a:t>
            </a:r>
          </a:p>
          <a:p>
            <a:pPr marL="0" indent="0">
              <a:buNone/>
            </a:pPr>
            <a:r>
              <a:rPr lang="fr-FR" dirty="0"/>
              <a:t>Je dispute les frais supplémentaire du mécanicien.</a:t>
            </a:r>
          </a:p>
        </p:txBody>
      </p:sp>
    </p:spTree>
    <p:extLst>
      <p:ext uri="{BB962C8B-B14F-4D97-AF65-F5344CB8AC3E}">
        <p14:creationId xmlns:p14="http://schemas.microsoft.com/office/powerpoint/2010/main" val="403172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07415-4034-4679-A6A8-DB241CA6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DF5F-6262-4270-8974-7D0F525EF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297195A-0D64-4094-8B3F-C2A33477F4BB}"/>
                  </a:ext>
                </a:extLst>
              </p14:cNvPr>
              <p14:cNvContentPartPr/>
              <p14:nvPr/>
            </p14:nvContentPartPr>
            <p14:xfrm>
              <a:off x="4235400" y="520560"/>
              <a:ext cx="5170680" cy="3345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297195A-0D64-4094-8B3F-C2A33477F4B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26040" y="511200"/>
                <a:ext cx="5189400" cy="336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684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Je m’amuse en regardant la télé.</a:t>
            </a:r>
          </a:p>
          <a:p>
            <a:pPr marL="0" indent="0">
              <a:buNone/>
            </a:pPr>
            <a:r>
              <a:rPr lang="fr-FR" dirty="0"/>
              <a:t>La mère amuse son enfant en chantant “La toute petite araignée.”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Bob se rend à Walrus le jeudi.</a:t>
            </a:r>
          </a:p>
          <a:p>
            <a:pPr marL="0" indent="0">
              <a:buNone/>
            </a:pPr>
            <a:r>
              <a:rPr lang="fr-FR" dirty="0"/>
              <a:t>Les défenseurs de Vicksburg se sont rendus le trois juillet 1863.</a:t>
            </a:r>
          </a:p>
          <a:p>
            <a:pPr marL="0" indent="0">
              <a:buNone/>
            </a:pPr>
            <a:r>
              <a:rPr lang="fr-FR" dirty="0"/>
              <a:t>Nous empruntons des livres de la bibliothèque, et après vingt-huit jours nous les y rendons.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3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551C0-080D-4F59-AE25-7D4279C0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67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56459-032D-4042-9BA4-709806AA9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5739"/>
            <a:ext cx="10515600" cy="5481224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Que font ces personnes avec ses objets. Utilisez des verbes réfléchis. </a:t>
            </a:r>
          </a:p>
          <a:p>
            <a:pPr marL="0" indent="0">
              <a:buNone/>
            </a:pPr>
            <a:r>
              <a:rPr lang="fr-FR" dirty="0"/>
              <a:t>une brosse à cheveux : Nous 											 </a:t>
            </a:r>
          </a:p>
          <a:p>
            <a:pPr marL="0" indent="0">
              <a:buNone/>
            </a:pPr>
            <a:r>
              <a:rPr lang="fr-FR" dirty="0"/>
              <a:t>une serviette de bain : Je 											</a:t>
            </a:r>
          </a:p>
          <a:p>
            <a:pPr marL="0" indent="0">
              <a:buNone/>
            </a:pPr>
            <a:r>
              <a:rPr lang="fr-FR" dirty="0"/>
              <a:t>une chemise, un jean : Patrick 										</a:t>
            </a:r>
          </a:p>
          <a:p>
            <a:pPr marL="0" indent="0">
              <a:buNone/>
            </a:pPr>
            <a:r>
              <a:rPr lang="fr-FR" dirty="0"/>
              <a:t>du shampooing: Vous 											</a:t>
            </a:r>
          </a:p>
          <a:p>
            <a:pPr marL="0" indent="0">
              <a:buNone/>
            </a:pPr>
            <a:r>
              <a:rPr lang="fr-FR" dirty="0"/>
              <a:t>du dentifrice : Marie et Géraldine 								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623D-2B6A-487C-87F3-C9D79701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610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ABDF6-3753-482E-A99C-11D8BB992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9248"/>
            <a:ext cx="10515600" cy="52377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os</a:t>
            </a:r>
            <a:r>
              <a:rPr lang="en-US" dirty="0"/>
              <a:t>, les </a:t>
            </a:r>
            <a:r>
              <a:rPr lang="en-US" dirty="0" err="1"/>
              <a:t>côtes</a:t>
            </a:r>
            <a:r>
              <a:rPr lang="en-US" dirty="0"/>
              <a:t>, les </a:t>
            </a:r>
            <a:r>
              <a:rPr lang="en-US" dirty="0" err="1"/>
              <a:t>organes</a:t>
            </a:r>
            <a:r>
              <a:rPr lang="en-US" dirty="0"/>
              <a:t>, </a:t>
            </a:r>
            <a:r>
              <a:rPr lang="en-US" dirty="0" err="1"/>
              <a:t>l’estomac</a:t>
            </a:r>
            <a:r>
              <a:rPr lang="en-US" dirty="0"/>
              <a:t>, </a:t>
            </a:r>
            <a:r>
              <a:rPr lang="en-US" dirty="0" err="1"/>
              <a:t>l’intestin</a:t>
            </a:r>
            <a:r>
              <a:rPr lang="en-US" dirty="0"/>
              <a:t>, le </a:t>
            </a:r>
            <a:r>
              <a:rPr lang="en-US" dirty="0" err="1"/>
              <a:t>coeur</a:t>
            </a:r>
            <a:r>
              <a:rPr lang="en-US" dirty="0"/>
              <a:t>,  les muscles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peau</a:t>
            </a:r>
            <a:r>
              <a:rPr lang="en-US" dirty="0"/>
              <a:t>, le sang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910BCE-ACCA-4F07-BC23-C871CD13F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815" y="1231336"/>
            <a:ext cx="4078577" cy="28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3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45322</TotalTime>
  <Words>297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Demain, partout le monde francophone, le seul endoit qui a un jour de congé est LCHS.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675</cp:revision>
  <cp:lastPrinted>2017-09-11T13:53:50Z</cp:lastPrinted>
  <dcterms:created xsi:type="dcterms:W3CDTF">2016-10-03T16:25:09Z</dcterms:created>
  <dcterms:modified xsi:type="dcterms:W3CDTF">2024-10-24T19:24:18Z</dcterms:modified>
</cp:coreProperties>
</file>