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1" r:id="rId2"/>
    <p:sldId id="450" r:id="rId3"/>
    <p:sldId id="454" r:id="rId4"/>
    <p:sldId id="453" r:id="rId5"/>
    <p:sldId id="445" r:id="rId6"/>
    <p:sldId id="449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0"/>
            <p14:sldId id="454"/>
            <p14:sldId id="453"/>
            <p14:sldId id="445"/>
            <p14:sldId id="449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CCF4-5CDA-4DFE-83AC-D2653250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2AAB-F090-4E9D-B0F4-FDAF6B366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décrivez-vous</a:t>
            </a:r>
            <a:r>
              <a:rPr lang="en-US" dirty="0"/>
              <a:t> la relation entre Claude et </a:t>
            </a:r>
            <a:r>
              <a:rPr lang="en-US" dirty="0" err="1"/>
              <a:t>Jehan</a:t>
            </a:r>
            <a:r>
              <a:rPr lang="en-US" dirty="0"/>
              <a:t> </a:t>
            </a:r>
            <a:r>
              <a:rPr lang="en-US" dirty="0" err="1"/>
              <a:t>Frollo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903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Demain, partout le monde francophone, le seul </a:t>
            </a:r>
            <a:r>
              <a:rPr lang="fr-FR" sz="2800" b="1" dirty="0" err="1"/>
              <a:t>endoit</a:t>
            </a:r>
            <a:r>
              <a:rPr lang="fr-FR" sz="2800" b="1" dirty="0"/>
              <a:t> qui a un jour de congé est LCHS.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08" y="2352159"/>
            <a:ext cx="5104735" cy="348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054" y="2337486"/>
            <a:ext cx="3519615" cy="328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6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541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54AE-4C48-4851-BCDC-FFE8E660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249D3-CC8E-47AA-ABAB-8A5C528F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35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Quasimodo </a:t>
            </a:r>
            <a:r>
              <a:rPr lang="en-US" dirty="0" err="1"/>
              <a:t>descendait</a:t>
            </a:r>
            <a:r>
              <a:rPr lang="en-US" dirty="0"/>
              <a:t> à Fort Collins </a:t>
            </a:r>
            <a:r>
              <a:rPr lang="en-US" dirty="0" err="1"/>
              <a:t>actuel</a:t>
            </a:r>
            <a:r>
              <a:rPr lang="en-US" dirty="0"/>
              <a:t>, </a:t>
            </a: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</a:t>
            </a:r>
            <a:r>
              <a:rPr lang="en-US" dirty="0" err="1"/>
              <a:t>endroits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menez</a:t>
            </a:r>
            <a:r>
              <a:rPr lang="en-US" dirty="0"/>
              <a:t> pour le diverter?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46324</TotalTime>
  <Words>69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Demain, partout le monde francophone, le seul endoit qui a un jour de congé est LCHS.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682</cp:revision>
  <cp:lastPrinted>2017-09-11T13:53:50Z</cp:lastPrinted>
  <dcterms:created xsi:type="dcterms:W3CDTF">2016-10-03T16:25:09Z</dcterms:created>
  <dcterms:modified xsi:type="dcterms:W3CDTF">2024-10-24T15:40:00Z</dcterms:modified>
</cp:coreProperties>
</file>