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31" r:id="rId2"/>
    <p:sldId id="460" r:id="rId3"/>
    <p:sldId id="487" r:id="rId4"/>
    <p:sldId id="272" r:id="rId5"/>
    <p:sldId id="261" r:id="rId6"/>
    <p:sldId id="482" r:id="rId7"/>
    <p:sldId id="486" r:id="rId8"/>
    <p:sldId id="305" r:id="rId9"/>
    <p:sldId id="484" r:id="rId10"/>
    <p:sldId id="485" r:id="rId11"/>
    <p:sldId id="488" r:id="rId12"/>
    <p:sldId id="483" r:id="rId13"/>
    <p:sldId id="352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60"/>
            <p14:sldId id="487"/>
            <p14:sldId id="272"/>
            <p14:sldId id="261"/>
            <p14:sldId id="482"/>
            <p14:sldId id="486"/>
            <p14:sldId id="305"/>
            <p14:sldId id="484"/>
            <p14:sldId id="485"/>
            <p14:sldId id="488"/>
            <p14:sldId id="483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273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05T21:04:59.6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13416 14854 1530 0,'-10'-10'32'0,"10"10"8"0,0 0-32 0,0 0-8 0,0 0 0 0,0 0 0 16,-4 10 23-16,1-1 3 0,-1 4 1 0,4 2 0 15,0 1-27-15,0-3-17 0,4 2 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52998-3B30-467E-9E92-92F58EDC4EB0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EF5BD-F45E-4908-AEDA-D96874FE8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1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EF5BD-F45E-4908-AEDA-D96874FE889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73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quatre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24599-1EB6-410D-A979-CF314BE77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189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B072F-CCE1-41F7-A628-764F85EAB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5435"/>
            <a:ext cx="10515600" cy="5431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19 + 42 =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18 x 4 =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93 - 14 =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48 ÷ 4 =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√64  =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∛(27 ) =</a:t>
            </a:r>
          </a:p>
        </p:txBody>
      </p:sp>
    </p:spTree>
    <p:extLst>
      <p:ext uri="{BB962C8B-B14F-4D97-AF65-F5344CB8AC3E}">
        <p14:creationId xmlns:p14="http://schemas.microsoft.com/office/powerpoint/2010/main" val="1940842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45A09-E096-46C3-B8BD-089515820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57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B7B6B-5A2A-4629-8E7D-ACB86F836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4577"/>
            <a:ext cx="10515600" cy="55323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Write five sentences in French each using </a:t>
            </a:r>
          </a:p>
          <a:p>
            <a:pPr marL="0" indent="0">
              <a:buNone/>
            </a:pPr>
            <a:r>
              <a:rPr lang="en-US" dirty="0"/>
              <a:t>a different occupation / profession as the subject </a:t>
            </a:r>
          </a:p>
          <a:p>
            <a:pPr marL="0" indent="0">
              <a:buNone/>
            </a:pPr>
            <a:r>
              <a:rPr lang="en-US" dirty="0"/>
              <a:t>a different adjective to describe that person.</a:t>
            </a:r>
          </a:p>
          <a:p>
            <a:pPr marL="0" indent="0">
              <a:buNone/>
            </a:pPr>
            <a:r>
              <a:rPr lang="en-US" dirty="0"/>
              <a:t>a different preposition and a different disjunctive pronoun to describe where the person is.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192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434DB-1DF0-4984-855C-8162463C4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1BEB0-40EA-48D2-BE0A-308CA3492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542711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0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1" y="1739128"/>
            <a:ext cx="10593456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tells about someplace you go on a regular basis.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FE9DFF3-463F-4E9F-BE85-646DE616E76B}"/>
                  </a:ext>
                </a:extLst>
              </p14:cNvPr>
              <p14:cNvContentPartPr/>
              <p14:nvPr/>
            </p14:nvContentPartPr>
            <p14:xfrm>
              <a:off x="4822200" y="5343840"/>
              <a:ext cx="7920" cy="33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FE9DFF3-463F-4E9F-BE85-646DE616E76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12840" y="5334480"/>
                <a:ext cx="26640" cy="5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074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uses le </a:t>
            </a:r>
            <a:r>
              <a:rPr lang="en-US" dirty="0" err="1"/>
              <a:t>futur</a:t>
            </a:r>
            <a:r>
              <a:rPr lang="en-US" dirty="0"/>
              <a:t> </a:t>
            </a:r>
            <a:r>
              <a:rPr lang="en-US" dirty="0" err="1"/>
              <a:t>proche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8011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quatre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américain</a:t>
            </a:r>
          </a:p>
          <a:p>
            <a:pPr marL="0" indent="0" algn="ctr">
              <a:buNone/>
            </a:pPr>
            <a:r>
              <a:rPr lang="fr-FR" dirty="0"/>
              <a:t>où on va?</a:t>
            </a:r>
          </a:p>
          <a:p>
            <a:pPr marL="0" indent="0" algn="ctr">
              <a:buNone/>
            </a:pPr>
            <a:r>
              <a:rPr lang="fr-FR" dirty="0"/>
              <a:t>le théâtre</a:t>
            </a:r>
          </a:p>
          <a:p>
            <a:pPr marL="0" indent="0" algn="ctr">
              <a:buNone/>
            </a:pPr>
            <a:r>
              <a:rPr lang="fr-FR" dirty="0"/>
              <a:t>la musique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68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4950" y="1970850"/>
            <a:ext cx="1560711" cy="292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Next unit exam: Friday, November 8</a:t>
            </a:r>
          </a:p>
        </p:txBody>
      </p:sp>
    </p:spTree>
    <p:extLst>
      <p:ext uri="{BB962C8B-B14F-4D97-AF65-F5344CB8AC3E}">
        <p14:creationId xmlns:p14="http://schemas.microsoft.com/office/powerpoint/2010/main" val="2913306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D2C28-48BB-46FD-A69B-B01EDF396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25552-3687-47B0-9F3D-6C7958C25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Whenever I find myself growing grim about the mouth; whenever it is a damp, drizzly November in my soul; whenever I find myself involuntarily pausing before coffin warehouses, and bringing up the rear of every funeral I meet; and especially whenever my hypos get such an upper hand of me, that it requires a strong moral principle to prevent me from deliberately stepping into the street, and methodically knocking people’s hats off—then, I account it high time to get to sea as soon as I can.</a:t>
            </a:r>
          </a:p>
        </p:txBody>
      </p:sp>
    </p:spTree>
    <p:extLst>
      <p:ext uri="{BB962C8B-B14F-4D97-AF65-F5344CB8AC3E}">
        <p14:creationId xmlns:p14="http://schemas.microsoft.com/office/powerpoint/2010/main" val="174156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aller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to go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vais</a:t>
            </a:r>
            <a:r>
              <a:rPr lang="en-US" dirty="0"/>
              <a:t> 			nous </a:t>
            </a:r>
            <a:r>
              <a:rPr lang="en-US" dirty="0" err="1"/>
              <a:t>allons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vas 	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allez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				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vont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			</a:t>
            </a:r>
            <a:r>
              <a:rPr lang="en-US" dirty="0" err="1"/>
              <a:t>elles</a:t>
            </a:r>
            <a:r>
              <a:rPr lang="en-US" dirty="0"/>
              <a:t> </a:t>
            </a:r>
            <a:r>
              <a:rPr lang="en-US" dirty="0" err="1"/>
              <a:t>vont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903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07C43-711C-43F3-A224-072EC8FF0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4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4C085-AC9B-46AD-9E8D-CCD1ABED0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5678"/>
            <a:ext cx="10515600" cy="54712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My pens are under the table.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Your (familiar) calculator is to the right of the pencil.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His banana is at my home.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Our notebooks are along-side of the map.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Your (formal) cousins (feminine) are beautiful.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fountain-pen of my aunt is on the desk of my uncle.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03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49430</TotalTime>
  <Words>336</Words>
  <Application>Microsoft Office PowerPoint</Application>
  <PresentationFormat>Widescreen</PresentationFormat>
  <Paragraphs>98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783</cp:revision>
  <cp:lastPrinted>2017-09-11T13:53:50Z</cp:lastPrinted>
  <dcterms:created xsi:type="dcterms:W3CDTF">2016-10-03T16:25:09Z</dcterms:created>
  <dcterms:modified xsi:type="dcterms:W3CDTF">2024-11-04T15:02:00Z</dcterms:modified>
</cp:coreProperties>
</file>