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331" r:id="rId2"/>
    <p:sldId id="460" r:id="rId3"/>
    <p:sldId id="487" r:id="rId4"/>
    <p:sldId id="272" r:id="rId5"/>
    <p:sldId id="261" r:id="rId6"/>
    <p:sldId id="482" r:id="rId7"/>
    <p:sldId id="486" r:id="rId8"/>
    <p:sldId id="305" r:id="rId9"/>
    <p:sldId id="484" r:id="rId10"/>
    <p:sldId id="485" r:id="rId11"/>
    <p:sldId id="488" r:id="rId12"/>
    <p:sldId id="483" r:id="rId13"/>
    <p:sldId id="352" r:id="rId14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A88AA40-827E-4603-9E57-693A0D01EFF6}">
          <p14:sldIdLst>
            <p14:sldId id="331"/>
            <p14:sldId id="460"/>
            <p14:sldId id="487"/>
            <p14:sldId id="272"/>
            <p14:sldId id="261"/>
            <p14:sldId id="482"/>
            <p14:sldId id="486"/>
            <p14:sldId id="305"/>
            <p14:sldId id="484"/>
            <p14:sldId id="485"/>
            <p14:sldId id="488"/>
            <p14:sldId id="483"/>
            <p14:sldId id="352"/>
          </p14:sldIdLst>
        </p14:section>
        <p14:section name="Untitled Section" id="{6B2FDA42-E83C-46BA-9F96-D3ED0EDCB642}">
          <p14:sldIdLst/>
        </p14:section>
        <p14:section name="Untitled Section" id="{3566B86B-9392-4958-8144-1A959BA37BD0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5" d="100"/>
          <a:sy n="55" d="100"/>
        </p:scale>
        <p:origin x="273" y="4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11-05T21:04:59.67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13416 14854 1530 0,'-10'-10'32'0,"10"10"8"0,0 0-32 0,0 0-8 0,0 0 0 0,0 0 0 16,-4 10 23-16,1-1 3 0,-1 4 1 0,4 2 0 15,0 1-27-15,0-3-17 0,4 2 2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275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F52998-3B30-467E-9E92-92F58EDC4EB0}" type="datetimeFigureOut">
              <a:rPr lang="en-US" smtClean="0"/>
              <a:t>11/4/2024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9925"/>
            <a:ext cx="5619750" cy="36655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275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BEF5BD-F45E-4908-AEDA-D96874FE88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38106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1BEF5BD-F45E-4908-AEDA-D96874FE889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1735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11/4/2024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378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11/4/2024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854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11/4/2024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851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11/4/2024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656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11/4/2024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92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11/4/2024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838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11/4/2024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557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11/4/2024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767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11/4/2024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062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11/4/2024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750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11/4/2024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205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FA4E6-1A48-4782-8997-A24A22606861}" type="datetimeFigureOut">
              <a:rPr lang="en-US" smtClean="0"/>
              <a:t>11/4/2024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807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lundi, le quatre novembre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8154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C24599-1EB6-410D-A979-CF314BE773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2189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7B072F-CCE1-41F7-A628-764F85EABC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45435"/>
            <a:ext cx="10515600" cy="543152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19 + 42 =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18 x 4 =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93 - 14 =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48 ÷ 4 =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√64  = 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∛(27 ) =</a:t>
            </a:r>
          </a:p>
        </p:txBody>
      </p:sp>
    </p:spTree>
    <p:extLst>
      <p:ext uri="{BB962C8B-B14F-4D97-AF65-F5344CB8AC3E}">
        <p14:creationId xmlns:p14="http://schemas.microsoft.com/office/powerpoint/2010/main" val="19408422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B45A09-E096-46C3-B8BD-0895158208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957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FB7B6B-5A2A-4629-8E7D-ACB86F836E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44577"/>
            <a:ext cx="10515600" cy="5532386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Write five sentences in French each using </a:t>
            </a:r>
          </a:p>
          <a:p>
            <a:pPr marL="0" indent="0">
              <a:buNone/>
            </a:pPr>
            <a:r>
              <a:rPr lang="en-US" dirty="0"/>
              <a:t>a different occupation / profession as the subject </a:t>
            </a:r>
          </a:p>
          <a:p>
            <a:pPr marL="0" indent="0">
              <a:buNone/>
            </a:pPr>
            <a:r>
              <a:rPr lang="en-US" dirty="0"/>
              <a:t>a different adjective to describe that person.</a:t>
            </a:r>
          </a:p>
          <a:p>
            <a:pPr marL="0" indent="0">
              <a:buNone/>
            </a:pPr>
            <a:r>
              <a:rPr lang="en-US" dirty="0"/>
              <a:t>a different preposition and a different disjunctive pronoun to describe where the person is.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51924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7434DB-1DF0-4984-855C-8162463C41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21BEB0-40EA-48D2-BE0A-308CA34925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Devoirs</a:t>
            </a:r>
          </a:p>
        </p:txBody>
      </p:sp>
    </p:spTree>
    <p:extLst>
      <p:ext uri="{BB962C8B-B14F-4D97-AF65-F5344CB8AC3E}">
        <p14:creationId xmlns:p14="http://schemas.microsoft.com/office/powerpoint/2010/main" val="25427116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30043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/>
              <a:t>Billet de sortie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1" y="1739128"/>
            <a:ext cx="10593456" cy="4351338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Write a sentence which tells about someplace you go on a regular basis.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7FE9DFF3-463F-4E9F-BE85-646DE616E76B}"/>
                  </a:ext>
                </a:extLst>
              </p14:cNvPr>
              <p14:cNvContentPartPr/>
              <p14:nvPr/>
            </p14:nvContentPartPr>
            <p14:xfrm>
              <a:off x="4822200" y="5343840"/>
              <a:ext cx="7920" cy="3312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7FE9DFF3-463F-4E9F-BE85-646DE616E76B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812840" y="5334480"/>
                <a:ext cx="26640" cy="518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5707437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Travail de cloche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Write a sentence which uses le </a:t>
            </a:r>
            <a:r>
              <a:rPr lang="en-US" dirty="0" err="1"/>
              <a:t>futur</a:t>
            </a:r>
            <a:r>
              <a:rPr lang="en-US" dirty="0"/>
              <a:t> </a:t>
            </a:r>
            <a:r>
              <a:rPr lang="en-US" dirty="0" err="1"/>
              <a:t>proche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480119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lundi, le quatre novembre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un moment de culture américain</a:t>
            </a:r>
          </a:p>
          <a:p>
            <a:pPr marL="0" indent="0" algn="ctr">
              <a:buNone/>
            </a:pPr>
            <a:r>
              <a:rPr lang="fr-FR" dirty="0"/>
              <a:t>où on va?</a:t>
            </a:r>
          </a:p>
          <a:p>
            <a:pPr marL="0" indent="0" algn="ctr">
              <a:buNone/>
            </a:pPr>
            <a:r>
              <a:rPr lang="fr-FR" dirty="0"/>
              <a:t>le théâtre</a:t>
            </a:r>
          </a:p>
          <a:p>
            <a:pPr marL="0" indent="0" algn="ctr">
              <a:buNone/>
            </a:pPr>
            <a:r>
              <a:rPr lang="fr-FR" dirty="0"/>
              <a:t>la musique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9680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32334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/>
              <a:t>Pourquoi </a:t>
            </a:r>
            <a:r>
              <a:rPr lang="en-US" sz="3200" b="1" dirty="0" err="1"/>
              <a:t>tombons</a:t>
            </a:r>
            <a:r>
              <a:rPr lang="en-US" sz="3200" b="1" dirty="0"/>
              <a:t>-nous?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4000" dirty="0"/>
              <a:t>Nous </a:t>
            </a:r>
            <a:r>
              <a:rPr lang="en-US" sz="4000" dirty="0" err="1"/>
              <a:t>tombons</a:t>
            </a:r>
            <a:r>
              <a:rPr lang="en-US" sz="4000" dirty="0"/>
              <a:t> pour </a:t>
            </a:r>
            <a:r>
              <a:rPr lang="en-US" sz="4000" dirty="0" err="1"/>
              <a:t>apprendre</a:t>
            </a:r>
            <a:r>
              <a:rPr lang="en-US" sz="4000" dirty="0"/>
              <a:t> comment se lever.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14950" y="1966912"/>
            <a:ext cx="1562100" cy="292417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14950" y="1970850"/>
            <a:ext cx="1560711" cy="29202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2689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err="1">
                <a:solidFill>
                  <a:srgbClr val="FF0000"/>
                </a:solidFill>
              </a:rPr>
              <a:t>Sommes</a:t>
            </a:r>
            <a:r>
              <a:rPr lang="en-US" dirty="0">
                <a:solidFill>
                  <a:srgbClr val="FF0000"/>
                </a:solidFill>
              </a:rPr>
              <a:t>-nous </a:t>
            </a:r>
            <a:r>
              <a:rPr lang="en-US" dirty="0" err="1">
                <a:solidFill>
                  <a:srgbClr val="FF0000"/>
                </a:solidFill>
              </a:rPr>
              <a:t>prêts</a:t>
            </a:r>
            <a:r>
              <a:rPr lang="en-US" dirty="0">
                <a:solidFill>
                  <a:srgbClr val="FF0000"/>
                </a:solidFill>
              </a:rPr>
              <a:t>?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>
                <a:solidFill>
                  <a:srgbClr val="002060"/>
                </a:solidFill>
              </a:rPr>
              <a:t>Nous </a:t>
            </a:r>
            <a:r>
              <a:rPr lang="en-US" dirty="0" err="1">
                <a:solidFill>
                  <a:srgbClr val="002060"/>
                </a:solidFill>
              </a:rPr>
              <a:t>sommes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prêts</a:t>
            </a:r>
            <a:r>
              <a:rPr lang="en-US" dirty="0">
                <a:solidFill>
                  <a:srgbClr val="002060"/>
                </a:solidFill>
              </a:rPr>
              <a:t> !</a:t>
            </a:r>
          </a:p>
        </p:txBody>
      </p:sp>
    </p:spTree>
    <p:extLst>
      <p:ext uri="{BB962C8B-B14F-4D97-AF65-F5344CB8AC3E}">
        <p14:creationId xmlns:p14="http://schemas.microsoft.com/office/powerpoint/2010/main" val="1378313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Next unit exam: Friday, November 8</a:t>
            </a:r>
          </a:p>
        </p:txBody>
      </p:sp>
    </p:spTree>
    <p:extLst>
      <p:ext uri="{BB962C8B-B14F-4D97-AF65-F5344CB8AC3E}">
        <p14:creationId xmlns:p14="http://schemas.microsoft.com/office/powerpoint/2010/main" val="29133069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BD2C28-48BB-46FD-A69B-B01EDF396F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625552-3687-47B0-9F3D-6C7958C257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Whenever I find myself growing grim about the mouth; whenever it is a damp, drizzly November in my soul; whenever I find myself involuntarily pausing before coffin warehouses, and bringing up the rear of every funeral I meet; and especially whenever my hypos get such an upper hand of me, that it requires a strong moral principle to prevent me from deliberately stepping into the street, and methodically knocking people’s hats off—then, I account it high time to get to sea as soon as I can.</a:t>
            </a:r>
          </a:p>
        </p:txBody>
      </p:sp>
    </p:spTree>
    <p:extLst>
      <p:ext uri="{BB962C8B-B14F-4D97-AF65-F5344CB8AC3E}">
        <p14:creationId xmlns:p14="http://schemas.microsoft.com/office/powerpoint/2010/main" val="1741565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aller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to go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je </a:t>
            </a:r>
            <a:r>
              <a:rPr lang="en-US" dirty="0" err="1"/>
              <a:t>vais</a:t>
            </a:r>
            <a:r>
              <a:rPr lang="en-US" dirty="0"/>
              <a:t> 			nous </a:t>
            </a:r>
            <a:r>
              <a:rPr lang="en-US" dirty="0" err="1"/>
              <a:t>allons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tu</a:t>
            </a:r>
            <a:r>
              <a:rPr lang="en-US" dirty="0"/>
              <a:t> vas 			</a:t>
            </a:r>
            <a:r>
              <a:rPr lang="en-US" dirty="0" err="1"/>
              <a:t>vous</a:t>
            </a:r>
            <a:r>
              <a:rPr lang="en-US" dirty="0"/>
              <a:t> </a:t>
            </a:r>
            <a:r>
              <a:rPr lang="en-US" dirty="0" err="1"/>
              <a:t>allez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il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				</a:t>
            </a:r>
            <a:r>
              <a:rPr lang="en-US" dirty="0" err="1"/>
              <a:t>ils</a:t>
            </a:r>
            <a:r>
              <a:rPr lang="en-US" dirty="0"/>
              <a:t> </a:t>
            </a:r>
            <a:r>
              <a:rPr lang="en-US" dirty="0" err="1"/>
              <a:t>vont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elle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			</a:t>
            </a:r>
            <a:r>
              <a:rPr lang="en-US" dirty="0" err="1"/>
              <a:t>elles</a:t>
            </a:r>
            <a:r>
              <a:rPr lang="en-US" dirty="0"/>
              <a:t> </a:t>
            </a:r>
            <a:r>
              <a:rPr lang="en-US" dirty="0" err="1"/>
              <a:t>vont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19033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007C43-711C-43F3-A224-072EC8FF02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734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24C085-AC9B-46AD-9E8D-CCD1ABED02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05678"/>
            <a:ext cx="10515600" cy="547128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My pens are under the table.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Your (familiar) calculator is to the right of the pencil.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His banana is at my home.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Our notebooks are along-side of the map.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Your (formal) cousins (feminine) are beautiful.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The fountain-pen of my aunt is on the desk of my uncle.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9031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49430</TotalTime>
  <Words>336</Words>
  <Application>Microsoft Office PowerPoint</Application>
  <PresentationFormat>Widescreen</PresentationFormat>
  <Paragraphs>98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Bonjour!</vt:lpstr>
      <vt:lpstr>Travail de cloche</vt:lpstr>
      <vt:lpstr>Bonjour!</vt:lpstr>
      <vt:lpstr>Pourquoi tombons-nous?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Billet de sortie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Bonjour!</dc:title>
  <dc:creator>Steven Gerson</dc:creator>
  <cp:lastModifiedBy>Steven Gerson 🦅</cp:lastModifiedBy>
  <cp:revision>783</cp:revision>
  <cp:lastPrinted>2017-09-11T13:53:50Z</cp:lastPrinted>
  <dcterms:created xsi:type="dcterms:W3CDTF">2016-10-03T16:25:09Z</dcterms:created>
  <dcterms:modified xsi:type="dcterms:W3CDTF">2024-11-04T15:02:00Z</dcterms:modified>
</cp:coreProperties>
</file>