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1" r:id="rId2"/>
    <p:sldId id="452" r:id="rId3"/>
    <p:sldId id="480" r:id="rId4"/>
    <p:sldId id="257" r:id="rId5"/>
    <p:sldId id="465" r:id="rId6"/>
    <p:sldId id="466" r:id="rId7"/>
    <p:sldId id="481" r:id="rId8"/>
    <p:sldId id="477" r:id="rId9"/>
    <p:sldId id="478" r:id="rId10"/>
    <p:sldId id="476" r:id="rId11"/>
    <p:sldId id="352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52"/>
            <p14:sldId id="480"/>
            <p14:sldId id="257"/>
            <p14:sldId id="465"/>
            <p14:sldId id="466"/>
            <p14:sldId id="481"/>
            <p14:sldId id="477"/>
            <p14:sldId id="478"/>
            <p14:sldId id="476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04T19:32:10.5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14093 9524 593 0,'0'0'16'0,"0"0"5"0,0 0-21 0,0 0 0 0,0 0 0 0,0 0 0 15,0 0 51-15,0 0 5 0,0 0 2 0,0-8 0 16,0 2 10-16,0 0 3 0,0 3 0 0,4-6 0 16,-4 9-6-16,0 0-1 0,0-6 0 0,0 6 0 15,0 0-39-15,0 0-8 0,4-6-1 0,-4 6-1 16,0 0 1-16,0 0 0 0,0 0 0 0,0 0 0 15,0 0 2-15,7 6 1 0,-4 0 0 0,1 3 0 16,-4-3-4-16,3 0-1 0,-3 5 0 0,0-5 0 16,0 6-14-16,0 0 0 0,0-6 0 0,0 5 0 15,0 1 54-15,-3 3 8 0,3-3 2 0,0 2 0 0,-4 4-64 16,4 0 0-16,0-7-14 0,-3 10 2 0,3 2 12 0,-4 1 16 16,4-6-4-16,0 14-1 0,0-9-11 0,-3 10 12 15,3 2-12-15,0-3 12 0,0 4-12 0,0 2 0 16,0-9 0-16,0 4 0 0,3-7 0 0,-3-2 0 15,0-4-12-15,0 1 12 0,0-1 22 0,0-8 12 16,0 0 2-16,4 3 1 0,-4 2-1 0,3-11 0 16,-3 6 0-16,0-6 0 0,0-6-36 0,0 6 0 15,0-6-14-15,0 0 4 0,0 0 59 0,0 0 12 16,4 11 3-16,-4-11 0 0,7 3-64 0,-4 0 0 0,4 0-9 16,0-3 0-16,-3 0 9 0,3 0 12 0,0 0-2 15,0-3-1-15,0 3-9 0,0-3 0 16,0 0 0-16,0 0 0 0,0 3 0 0,0 0 0 15,0 3-11-15,0 0 11 0,1-6-8 0,2 3 8 0,-3 3-8 0,0-3 8 16,0 3 0-16,0-3 0 0,0 3 0 0,0 0-8 16,1 0 8-16,-1 3 14 0,0-6-3 0,0 6-1 15,0 0-10-15,0-6 0 0,0 0 0 0,0 11 0 16,0-11 0-16,0 0-12 0,4 6 2 0,-4-3 1 16,0-3 9-16,3 3 0 0,-3 0 0 0,0 0 0 15,0-3-12-15,0 3 2 0,1 0 1 0,-1-3 0 16,0 0-131-16,0 0-27 0,3 0-5 0,-3-6-597 15</inkml:trace>
  <inkml:trace contextRef="#ctx0" brushRef="#br0" timeOffset="815.656">14693 10024 1198 0,'0'0'26'0,"0"0"6"0,0 0 0 0,0 0 3 0,0 0-35 0,0 0 0 0,0 0 0 0,0 0 0 16,0 0 65-16,0 0 7 0,0 0 0 0,0 0 1 16,0 0-22-16,0 0-5 0,0 0-1 0,-7 0 0 15,0 0-23-15,7 0-5 0,-7 0-1 0,0-6 0 16,0 6-2-16,0 0-1 0,7 0 0 0,-11-3 0 15,4-3-13-15,7 6 0 0,-7 0 8 0,0 0-8 16,7 0 0-16,-7 0 0 0,0 0 8 0,7 0-8 16,-4 9 0-16,-3-3 0 0,4-6 0 0,-1 6-10 15,1 0 20-15,3 0 4 0,-4 0 1 0,1 0 0 0,3 5-24 0,0-5-5 16,0 3-1-16,0 3 0 0,0-6 63 0,0-1 13 16,0 7 3-16,0-6 0 0,3 0-53 0,-3 0-11 15,4 3 0-15,-4-3 0 0,3 5 0 0,1-5 0 16,-4 0 12-16,0-6-12 0,0 0 0 0,7 6 0 15,-4-6 0-15,5 3 0 0,-1 0 0 0,0-3 0 16,0 0 0-16,0 3 0 0,3-3 16 0,-3 0 10 16,4 0 2-16,0 0 0 0,-1 0-20 0,1 0-8 15,3 0 0-15,-4-3 8 0,1 3-8 0,3-3 0 16,-3 0 0-16,-1 3 0 0,1 0 0 0,-4-6 0 16,4 6 0-16,-4-6 0 0,0 6 0 0,0-6 8 0,0 0-8 15,-4 1 8-15,4-1-8 0,-3 3 0 16,-1-3 0-16,1 0-11 0,-1 3 3 0,1-3 0 15,-1 3 0-15,-3-9 0 0,0 7-12 0,0 5-3 0,0 0 0 0,0 0 0 16,0-6 23-16,0 6 0 0,0 0 0 0,0 0 0 16,0 0 0-16,0 0 0 0,0 0 0 0,0 0 0 15,0 0 0-15,0 0 0 0,0 0 0 0,0 0 0 16,0 0-12-16,-3 6 3 0,-1 5 0 0,1-5 0 16,3-6 9-16,0 6-8 0,-4 3 8 0,4-3-8 15,0 0 8-15,0 0 0 0,0 5 0 0,4-5 0 16,-4 6 0-16,0-6 0 0,3 9 0 0,-3-4 0 15,0-11 0-15,4 12 0 0,-4 0 0 0,3 0 0 16,1 2 0-16,0-5 0 0,-1 0 8 0,1-3-8 16,-4-6 12-16,7 6-3 0,-4 5 0 0,1-5 0 15,3-3-109 1,0 0-23-16,-4 0-4 0,-3-3-615 0</inkml:trace>
  <inkml:trace contextRef="#ctx0" brushRef="#br0" timeOffset="1862.937">15843 9248 537 0,'0'0'15'0,"0"0"4"15,0 0-19-15,0 0 0 0,0 0 0 0,0 0 0 0,0 0 72 0,-7 6 12 16,7-6 1-16,-3 12 1 15,-1-6-10-15,4-6-3 0,0 0 0 0,0 0 0 0,0 11-26 0,0-5-6 16,0 0-1-16,-3 9 0 0,3-6-12 0,3 2-4 16,-3-2 0-16,4 3 0 15,-4 6 12-15,3-7 3 0,-3 4 0 0,4 9 0 0,-1-7-23 0,1 10-5 16,-1-4-1-16,1 1 0 0,-1 2 27 0,1 1 6 16,-1 2 1-16,4 0 0 0,-3 10-21 0,0-10-4 15,-1 3-1-15,1 7 0 0,-1 2-18 0,1-3 0 0,-4-9 8 16,3 4-8-1,-3-4 36-15,0-3 4 0,4 10 1 0,-4-4 0 0,0-5-21 0,0 8-5 0,0-12-1 0,0 16 0 16,-4-10-14-16,4 3 8 0,0-2-8 0,0-1 0 16,0-8 8-16,0-1-8 0,-3-2 0 0,3 0 0 15,0-1 9-15,-4-11-9 16,4 6 8-16,0-6-8 0,0-6 0 0,0 0 0 16,0 0-9-16,0 0 9 15,0 0-56-15,0 0-4 0,0 0 0 0,0-9-1 16,0 0-103-16,0 3-20 0,0 0-4 0,0 0 0 0</inkml:trace>
  <inkml:trace contextRef="#ctx0" brushRef="#br0" timeOffset="2326.017">15614 9789 806 0,'0'0'17'0,"0"0"4"0,-7 0 1 0,7 0 2 0,-7-6-24 0,3 6 0 16,-3-6 0-16,7 6 0 0,-3-6 56 0,-4 3 6 16,0 0 2-16,7 3 0 0,-4 0 0 0,4 0 0 15,0 0 0-15,0 0 0 0,-7-3-10 0,7 3-2 16,0 0 0-16,0 0 0 0,0 0 8 0,0 0 2 15,0 0 0-15,0 0 0 0,0 0-15 0,0 0-3 16,0 0-1-16,0 0 0 0,0 0-27 0,4 3-4 16,3 3-2-16,0 0 0 0,3 0-2 0,1 0-8 0,3 0 12 0,0 0-4 15,0-3-8-15,7 2 8 0,-3 1-8 0,0 0 8 16,-1 3-8-16,1-6 0 16,0 3 9-16,-1 0-9 0,-3-6 8 0,0 0-8 0,4 0 10 0,0 0-10 15,-1 0 11-15,-3 0-11 0,4 0 12 0,-4-6-12 16,4 6 0-16,-4 0 0 0,0 0 0 0,0 0 0 15,0 0 14-15,0 6-4 0,4-6-1 0,-4 6 0 16,0 0-9-16,0-1 0 0,4-5 0 0,-4 3 0 16,4 0 0-16,-4 3 0 0,3-3 0 0,-2 0 0 15,-1 0-32-15,0 0 0 16,0 3 1-16,0-3 0 0,-3 3-28 0,3 0-5 16,-4-6-2-16,4 5-448 0,1-5-90 0</inkml:trace>
  <inkml:trace contextRef="#ctx0" brushRef="#br0" timeOffset="3061.296">16344 10024 975 0,'0'0'21'0,"0"0"5"0,0 0 1 0,0 0 1 0,0 0-28 0,0 0 0 0,0 0 0 0,0 0 0 16,0 0 68-16,0 0 8 15,-3 0 1-15,-1 6 1 0,1 0-31 0,-1 0-7 0,-3 0 0 0,3 0-1 16,1 2 7-16,-1 1 2 0,1-3 0 0,-1 3 0 15,1-965-9-15,-1 1941-2 0,-3-979 0 0,4 6 0 16,-4-3-9-16,3 8-3 0,-3-11 0 0,4 6 0 16,-4-9-14-16,3 3-3 0,0 0-8 0,1 0 12 15,3-6-12-15,0 0 9 0,-4 5-9 0,4-5 8 16,0 6 0-16,0-6-8 0,-3 6 12 0,3-6-4 16,0 0-8-16,0 6 0 0,0-6 9 0,0 0-9 0,0 6 8 0,3 0-8 15,-3 3 10-15,4 2-10 0,-4-11 12 0,3 6-4 16,1 0-8-16,3 6 12 0,-3-6-4 0,-1 0 0 15,4 5-8-15,-3-8 12 0,-4-3-12 0,10 6 0 16,-3-3 8-16,-7-3-8 0,11 3 0 0,-4-3 11 16,-7 0-11-16,11 0 10 0,3-3-10 0,-4 0 0 15,1 0 0-15,-1-3 0 0,-3 1 0 0,4-7 0 16,0 6 0-16,-4-6 0 16,-4 0 27-16,4-2 6 0,-3 2 2 0,-1 6 0 0,1-12-23 0,-1 4-12 15,1 2 12-15,-4 0-12 0,3-5 8 0,1 8-8 16,-4-6 0-16,0 6 0 15,0-3 0-15,0 1 0 0,-4-1 0 0,4 3 0 0,-3 0 0 0,3-2 0 16,0 11 8-16,-4-3-8 0,1 3 0 0,-1-6 0 16,4 6-8-16,0 0 8 15,0 0-37-15,4-6-2 0,-8 0 0 0,4 6 0 0,0 0 39 0,-3 0 0 0,-4 0 0 0,3-6 0 16,4 6-24-16,-7 0 2 0,4 0 1 0,-4 0 0 31,3 6-18-31,-3-6-3 0,3 0-1 0,1 6 0 0,3-6 35 0,-7 0 8 0,3 6 0 0,1 0 0 16,-1-3-66-1,4-3-11-15,0 0-3 0,0 0 0 0,0 0 26 0,-3 3 5 16,3-3 1-16,-7 2 0 0,7-2-13 0,0 0-3 0,0 0 0 16,-4 0 0-16,4 0 0 0,0 0 0 0,0 0 0 15,0 0 0-15,0 0 52 0,0 0 12 0,0 0 0 0,0 0 0 16</inkml:trace>
  <inkml:trace contextRef="#ctx0" brushRef="#br0" timeOffset="3602.352">16574 10098 952 0,'0'0'27'0,"0"0"5"0,-4-6-32 0,4 6 0 0,0 0 0 0,-7-6 0 16,3-3 84-16,1 6 11 16,3 3 1-16,0 0 1 0,-4-6-26 0,4 6-6 15,0 0-1-15,0 0 0 0,0 0 0 0,0 0 0 0,0 0 0 0,0 0 0 16,0 0-51-16,0 0-13 0,0 0 0 0,0 9 0 15,0 0 0-15,0 3 0 0,0-1 0 0,0 1 0 16,4 0 0-16,-4 3 0 0,0 2 0 0,3-5 0 16,-3 0 32-16,0 8 4 0,0-8 1 0,4 6 0 15,-1-7-15-15,-3 1-3 0,4 3-1 0,-4-9 0 16,4 6-7-16,-1-4-2 0,1-2 0 0,3 0 0 16,0 0 43-16,-4 0 9 0,-3-6 2 0,7 3 0 15,0 0-50-15,4-3-13 0,-1 0 0 0,-2 0 0 0,2-3 56 0,1-6 7 16,-1 0 1-16,-3 0 0 0,4 1-53 15,-4-4-11-15,4 0 0 0,-4-3 0 16,0-2 0-16,0 5 0 0,-4-6 0 0,4 1 0 0,0 2-17 0,-3-3-1 16,-1 1 0-16,1 2 0 15,-1 3-28-15,1-5-6 16,-4 5 0-16,4-3-1 0,-4 6-3 0,3-2 0 0,-3 8 0 0,0-3 0 16,0 0-12-16,0 0-4 0,-3 0 0 0,3 0 0 15,-4-6-109-15,0 7-23 0,1-1-4 0,-4 0 0 0</inkml:trace>
  <inkml:trace contextRef="#ctx0" brushRef="#br0" timeOffset="4103.684">16824 10009 1267 0,'0'0'28'0,"0"0"5"0,0 0 2 0,0 0 1 0,4 9-36 0,-1-3 0 0,-3 6 0 0,4 0 0 16,-1-4 58-16,4 10 5 0,-3 0 1 0,-1-1 0 15,4-2 0-15,0 3 0 0,0-1 0 0,0 1 0 16,0 0-12-16,1 2-1 16,-5-2-1-16,4-1 0 0,0-2-29 0,-3 3-5 0,-1-1-2 0,1-2 0 15,-1-3-14-15,1 0 0 0,-1 5 0 0,1-11 0 16,-1 3 0-16,1 0 0 0,-4-3 0 0,3 3 0 15,-3-9 0-15,0 0 0 0,0 0 0 0,0 0 0 16,0 0 51-16,0 0 7 0,0 0 2 0,0-9 0 0,0 3-45 0,-3-3-15 16,-1 0 9-16,4 3-9 0,-3-11 0 0,-1 8 0 15,-3-3 0-15,4 0 0 0,-1 1 0 0,4-1 0 16,-3-3 0-16,-1 3 0 0,1-2 0 0,-1 5 0 16,1-3 0-16,3 6 0 0,-4-11 0 0,4 8 0 15,-3 3 0-15,-1 0 0 0,4 0 0 0,0-6 0 16,0 1 0-16,0 2 0 0,-4 3 0 0,4-3 0 15,4 0 0-15,-4-3 0 0,4 7 0 0,-4-1 0 16,0 0 0-16,3 0 0 0,-3 6 0 0,0 0 0 0,0-6 0 16,4 3 0-16,-4-3 0 0,0 6 0 15,0 0 0-15,0 0 0 0,0 0 0 0,0 0-14 0,10 0 2 16,1-3 0 0,-11 3-32-16,10 0-7 0,1 0-1 0,-1 0 0 15,5-6-25-15,-1 6-6 0,0 0-1 0,3 0 0 16,-2 6-140-16,2-6-29 0</inkml:trace>
  <inkml:trace contextRef="#ctx0" brushRef="#br0" timeOffset="4656.553">17385 9457 1036 0,'0'0'23'0,"0"0"5"0,-4 6 0 0,1-1 1 0,3 7-29 0,0-6 0 16,0 0 0-16,0 6 0 0,-4-3 57 0,4 2 6 15,-3-5 1-15,-1 6 0 0,4 0 36 0,0-6 8 0,4 5 2 0,-1 4 0 16,1 9-42-16,-1-10-9 16,4 10-2-16,0-1 0 0,1 1-15 0,-1 2-3 0,3-2-1 0,-3-1 0 15,0 4-12-15,0-4-2 0,4 4-1 0,-4 2 0 16,0-2-2-16,-3-1 0 0,3 3 0 0,0 1 0 15,-4-12-5-15,4 8-2 0,-3-8 0 0,-1 5 0 16,1 4-3-16,3-10-1 0,-4 4 0 0,1 2 0 16,3-2-10-16,-3 2 0 0,3-5 0 0,-4 0 0 15,4-1-9-15,0-2-7 0,0 3-2 0,0-7 0 16,4-2 30-16,-4 0 7 0,0 0 1 0,0-3 0 16,4 0-12-16,-1 5-8 0,1-5 12 0,-1-6-12 15,1 6-14-15,0-6-10 0,-1 0-1 0,1 0-1 16,3 0 26-16,-4 0 0 0,1 0 0 0,3-6 0 15,-3 0-16-15,3 1 3 0,-4-1 0 0,5-3 0 16,-1 0-133-16,-4 0-26 0,1 0-6 16,-4 1-595-16</inkml:trace>
  <inkml:trace contextRef="#ctx0" brushRef="#br0" timeOffset="5031.084">17477 9954 940 0,'0'0'26'0,"0"0"7"0,0 0-33 0,0 0 0 0,-7 8 0 0,7-8 0 15,-4 0 36-15,4 0 0 0,0 0 0 0,0 0 0 16,0 0-36-16,0 0 0 0,0 0 0 0,0 0 0 16,0 0 58-16,0 0 5 0,-7-6 1 0,7 6 0 15,0 0-14-15,0 0-2 0,3-5-1 0,-3-1 0 16,8 3-24-16,-5 0-5 0,4 0-1 0,-3-3 0 16,3 3 1-16,3 0 0 0,1 3 0 0,-4 0 0 15,4-6-10-15,-1 0-8 0,4 1 12 0,-3 5-12 16,3 0 0-16,-3-6 0 0,3-3 0 0,-4 3 0 15,8 0 0-15,-4-6 0 0,-3 6 0 0,3 1 0 16,0-1-33 0,-4-6-7-16,1 6-2 0,-1-6-617 0</inkml:trace>
  <inkml:trace contextRef="#ctx0" brushRef="#br0" timeOffset="5338.578">17293 9486 694 0,'0'0'20'0,"0"0"4"0,0 0-24 0,0 0 0 0,4 0 0 0,3 0 0 15,-4 6 92-15,1-6 13 0,3 9 3 0,-7-9 1 16,3 0-41-16,4 0-9 0,1 0-2 0,-8 0 0 15,0 0 35-15,0 0 8 0,7 0 0 0,0 0 1 16,3 0-59-16,1 0-12 0,-1-9-2 0,1 9-1 16,0 0 17-16,-1 0 3 0,1 0 1 0,3 0 0 15,0 0-37-15,0 0-11 0,0 0 0 0,4 0 0 16,-4 0-10-16,0 0-9 0,0 0-1 0,0 0-1 31,4 0-155-31,0 0-32 0</inkml:trace>
  <inkml:trace contextRef="#ctx0" brushRef="#br0" timeOffset="5675.971">18076 9865 1267 0,'0'0'28'0,"0"0"5"0,0 12 2 0,0-6 1 0,0 3-36 0,-3 0 0 16,3 2 0-16,0 7 0 0,0-6 80 0,0 2 10 0,-4 4 2 0,4-3 0 16,0 2-47-16,0 7-9 15,0-6-1-15,0 2-1 0,0 4-14 0,0-7-2 16,0 4-1-16,0-3 0 0,0-1-17 0,0-2 8 0,0 0-8 15,4 5 0-15,-4-8 0 0,0 0 0 16,0-6 0-16,0 8 0 0,0-5 0 0,0 0-19 0,0-3 3 0,0-6 0 31,0 6-92-31,0-6-17 0,0 0-4 0</inkml:trace>
  <inkml:trace contextRef="#ctx0" brushRef="#br0" timeOffset="5920.14">17935 9624 1267 0,'0'0'28'0,"0"0"5"0,0 0 2 0,0 0 1 0,0 0-36 15,0 0 0-15,0 0 0 0,-7 6 0 16,4 6 38-16,-1-6 1 0,-3 6 0 0,4-7 0 15,3 1-63-15,0-6-12 0,0 0-2 0,0 0-1 0,0 0 39 0,0 0 0 16,0 0 0-16,0 0 0 16,0 0-59-16,0 0-4 0,0 0-1 0,7 0 0 0</inkml:trace>
  <inkml:trace contextRef="#ctx0" brushRef="#br0" timeOffset="6319.948">18503 9392 1497 0,'0'0'32'0,"0"0"8"0,-7-3 0 0,-3 0 4 0,2-3-36 0,-2 3-8 0,-1 3 0 0,1-3 0 16,-4 0 52-16,0 3 8 0,-1 3 1 0,5-3 1 15,-4 3-48-15,0 0-14 0,3-3 0 0,0 6 8 16,4 0-8-16,-3 3 0 0,-1 3 0 0,4-6 0 16,-3 5 0-16,3 4 0 0,3 3 0 0,-3-7 0 15,0 7 0-15,3 0 0 0,-3 2 0 0,4-2 0 16,-1 5 23-16,1 4 3 0,3-1 1 0,-4 4 0 0,1 2-27 16,3-3 0-16,0 1 0 0,3 2 0 15,-3 0-16-15,4 10-9 0,-4-7-2 0,3 3 0 16,-3-8 27-16,0 2 0 0,0 0 0 0,0 1 0 0,4-4 36 0,-4 0 12 15,-4-5 2-15,4 2 1 0,0-5-32 0,0 2-7 16,0-5 0-16,0 0-1 0,0-4-11 16,0-2 0-16,4 0 0 0,-4 0-11 15,0-1-37-15,3-11-8 0,-3 0-2 0,0 0 0 16,0 0-5-16,0 0-1 0,0 0 0 0,0 0-640 16</inkml:trace>
  <inkml:trace contextRef="#ctx0" brushRef="#br0" timeOffset="6684.49">18253 9862 1119 0,'0'0'24'0,"0"0"6"0,0 0 1 0,0 0 1 0,0 0-32 0,0 0 0 0,-4 6 0 0,4-6 0 16,-3 9 74-16,3-3 9 0,0-6 1 0,0 0 1 15,0 0-29-15,0 0-7 0,0 6-1 0,0-6 0 16,0 0 3-16,0 6 0 0,0-6 0 0,0 0 0 0,0 0-13 0,0 0-2 16,7 6-1-16,0 0 0 15,-7-6-3-15,7 0 0 0,3 0 0 0,-3 0 0 16,4 0-32-16,-4 5-22 0,4-5 3 0,-4 0 1 0,3 0 18 0,-3 0 0 15,0 6 0-15,1 0 0 0,2-6 0 0,1 3 0 16,-1 3 0-16,1-3 0 16,-1 0-55-16,1 0-7 0,0 0-2 0,-1 0 0 15,1-3-102-15,-1 3-21 0,11 0-4 0,-21-3-1 0</inkml:trace>
  <inkml:trace contextRef="#ctx0" brushRef="#br0" timeOffset="7504.027">18962 9413 1267 0,'0'0'28'0,"0"0"5"0,0 0 2 0,0 0 1 0,0 0-36 0,0 0 0 0,0 0 0 0,-7 0 0 16,7 0 58-16,-7 0 5 0,-4-6 1 0,4 6 0 15,-4 0 0-15,4 0 0 0,-3 0 0 0,3 0 0 16,-4-12-52-16,1 9-12 0,-1 0 0 0,0 0 0 16,1 0 0-16,3 0 0 0,-4-3 0 0,4 1 0 15,0-1 0-15,0-6 0 0,0 6 0 0,-4 0 0 16,4-3 0-16,0 3 0 0,-3 1 0 0,3 2 0 16,0 3 0-16,-4 3 0 0,7-3 0 0,-3 2 0 15,0 4 0-15,0 0 0 0,0 6 0 0,0 6 0 16,4-4 0-16,-1 10 0 0,-3-1 0 0,4-2 0 0,-1 2 0 15,1 1 9-15,-1 2-9 0,0 10 8 16,4-10-8-16,-3 12 0 0,3 4 0 0,0-4-11 0,-4 3 11 0,4-3 0 16,0 0 8-16,0 9-8 0,4-8 0 0,-4-1 0 15,-4-3 0-15,4 0 0 0,-3 7 10 0,3-1-2 16,-4-6-8-16,1 3 12 0,-1-11-12 0,1 2-15 16,3 0 3-16,-4-2 1 0,4-4 23 0,0-5 5 15,0 3 1-15,0-4 0 0,0-5-30 0,0-3-7 0,0 6-1 16,0-7 0-1,0-8-33-15,0 0-7 0,0 0-2 0</inkml:trace>
  <inkml:trace contextRef="#ctx0" brushRef="#br0" timeOffset="7821.125">18560 9951 1074 0,'0'0'30'16,"0"0"8"-16,0 0-30 0,0 0-8 0,0 0 0 0,0 0 0 15,3 5 104-15,-3-5 19 0,4 6 4 0,-1 0 1 0,1 0-52 16,-1 0-9-16,4-6-3 0,0 6 0 0,0-6-11 0,1 0-2 15,2 0-1-15,1 0 0 0,-1 6-36 0,1 0-14 16,3-3 11-16,0 0-11 0,0-1 13 0,4-2-3 16,-4 3-1-16,4-3 0 15,-4 0-58-15,0 0-12 0,0-3-3 0,0 3 0 16,0 0-102-16,0 0-21 0,11 3-4 0,-7-6-1 0</inkml:trace>
  <inkml:trace contextRef="#ctx0" brushRef="#br0" timeOffset="8231.598">18849 9986 1267 0,'0'0'28'0,"0"0"5"0,-4 12 2 0,4-12 1 0,0 0-36 0,0 6 0 0,0 5 0 0,0 4 0 16,4-9 109-16,-4 6 15 0,0-6 4 0,3 5 0 15,1-2-68-15,0-3-14 0,3 6-2 0,-4-12-1 16,-3 0-18-16,11 6-3 0,-11-6-1 0,10 0 0 15,-3 5 10-15,0-5 1 0,-7 0 1 0,11 0 0 16,-4-5-15-16,0-1-3 0,0-6-1 16,0 6 0-16,-3 0-14 0,-1 0 0 0,1-2 0 0,-4 2 0 15,3-6-21-15,-3 0 2 0,-3 3 1 0,-1-2 0 16,1 2-4-16,-1 0-1 0,1 3 0 0,-1-6 0 16,-3 6-1-16,0-2 0 0,3 2 0 0,-3 3 0 15,0 3-15-15,0-3-3 0,4 3-1 0,-4 0 0 0,0 6 35 0,3 0 8 16,-3 2 0-16,0 4 0 15,4 0 0-15,-5-6 0 0,5 0 0 0,-4 5 0 0,3 10 0 16,-3 0 0-16,4-1 0 0,-1 7 0 16,4-7 0-16,-3 1 0 0,3 5 0 0,3-8 0 0,-3 2 28 0,4-2 8 15,-1 0 2-15,4-4 0 0,0-2-22 0,0 0-5 16,4 0-1-16,3-1 0 0,0-5-10 0,0 0 10 16,0 0-10-16,4 0 10 15,0-6-98-15,-1 0-19 0,1-3-4 0,0 0-629 0</inkml:trace>
  <inkml:trace contextRef="#ctx0" brushRef="#br0" timeOffset="8541.569">19202 9383 1267 0,'0'18'28'0,"0"5"5"0,-4-5 2 0,4 8 1 0,0 7-36 0,-3-4 0 16,3 6 0-16,0 4 0 0,3 2 95 0,-3 0 12 16,4 0 2-16,-4 3 1 0,3 3-37 0,1-3-7 0,-4-5-2 0,3 2 0 15,1 3-36-15,-1-6-8 0,1 0-2 0,-1-2 0 16,1 2-18-16,-4-3 0 0,3-8 0 0,1 8 0 0,-1-9 0 0,1 4 0 15,-4-7 0-15,4 4 0 16,-1-4-48-16,1-8-12 0,-4 8-4 0,3-11 0 16,-3 3-51-16,0-3-10 15,4-7-3-15,-4-5 0 0</inkml:trace>
  <inkml:trace contextRef="#ctx0" brushRef="#br0" timeOffset="9294.212">20292 9789 1263 0,'0'0'28'0,"-4"6"5"0,1 0 2 0,3-6 1 0,0 0-36 0,0 0 0 16,-4 6 0-16,4-6 0 0,-3 5 59 0,-4 1 5 15,0 3 0-15,-1-3 1 0,-2 0-1 0,-1 0 0 16,1 0 0-16,-1-6 0 0,1 6-16 0,-1-1-3 0,0 1-1 0,1 3 0 15,-1 3-33-15,-3 0-11 16,4-1 0-16,-1 1 0 0,0-3 8 0,4 0-8 0,-3 5 0 0,3 4 0 16,0-6 8-16,0-6-8 0,3 0 0 15,1 0 0-15,-1 5 18 0,4-2-3 0,0-9-1 0,0 0 0 16,0 6 3-16,4 0 1 16,-1 0 0-16,1-6 0 0,3 6 2 0,-4-6 1 15,4 0 0-15,4 0 0 0,-4 0-1 0,3-6 0 0,1 6 0 0,0 0 0 16,-4 0-12-16,3 0-8 0,1 0 10 0,-1 0-10 15,-3 0 10-15,4 6-10 0,0-6 10 0,-4 0-10 16,0 3 0-16,0 2 0 0,3 4 0 0,-3 0-10 16,0 3 1-16,-3 0 0 0,0-1 0 0,-1 1 0 15,1 0-9-15,-1 8-2 0,-3-2 0 0,-3-3 0 16,-1 8-12-16,1-11-2 16,-1 6-1-16,-3-1 0 0,3 4 35 0,-3-3 0 0,0-4 0 0,0 1 0 15,0 0 0-15,-3 2 0 0,3-8 0 0,0 0 0 0,-1 0 21 16,1-6 11-16,0 6 3 0,0-9 0 15,4 0-56 1,-4 0-11-16,0-9-3 0,0 6 0 0,0-3 11 0,-4 0 3 0,4-3 0 0,-4 3 0 16,4-11-69-16,-3 5-14 0,3 3-2 0,0 0-387 15,0 0-78-15</inkml:trace>
  <inkml:trace contextRef="#ctx0" brushRef="#br0" timeOffset="9849.374">20440 9912 1337 0,'0'0'56'0,"0"0"-44"0,0 0-12 0,-4 6 0 16,4 0 53-16,-3 3 9 16,3-3 2-16,0 3 0 0,0-1 27 0,0-2 5 0,0-6 2 15,3 12 0-15,1 0-61 0,3-6-12 0,0 0-2 0,-3-3-1 16,3 2-6-16,0-5 0 0,3 3-1 0,-3-3 0 16,0-3-5-16,4 1-1 15,-4-4 0-15,0 0 0 0,4 0-1 0,-4 0 0 0,0 0 0 0,0-12 0 16,0 10-8-16,0-1 0 0,-4 0 0 0,5 3 0 15,-5-6-16-15,1 1-6 0,-1-4-1 0,1 3 0 16,-1 0-16-16,-3 1-3 16,0 5-1-16,0-6 0 0,0-3-17 0,-3 6-3 0,-1 1-1 0,1 2 0 15,-1 0 34-15,-3 0 6 0,0 6 2 0,0-6 0 0,-4 0 22 0,4 6 0 16,-3 0 0-16,-1 6 0 0,4 0 0 0,-4 0 16 16,1 6 0-16,-1-1-1 0,1 10-3 0,3-3 0 15,-4-1 0-15,0 7 0 0,4-4-2 0,0 7-1 16,0-4 0-16,0 1 0 0,4-1 3 0,-4 10 1 15,3-7 0-15,1-2 0 0,3 2 3 0,-4-5 0 16,4-1 0-16,4-2 0 16,-4 3 14-16,3-4 3 0,1 1 1 0,-1-1 0 0,4-5-6 0,4 3-2 15,-4-3 0-15,3 5 0 0,1-5-15 0,0 0-3 16,3-3-8-16,3 8 12 0,1-11-28 0,-4 0-5 16,4 0-2-16,-4-3 0 15,4 3-119-15,3-3-24 0,-4-3-5 0,5 0-1 0</inkml:trace>
  <inkml:trace contextRef="#ctx0" brushRef="#br0" timeOffset="10390.935">21414 9160 1036 0,'0'0'23'0,"0"0"5"0,0 0 0 0,-4 12 1 0,1-1-29 0,-1 1 0 16,1 3 0-16,-1 2 0 0,0-5 108 0,1-3 16 15,-1 6 4-15,1-1 0 0,-1 4-103 0,1-3-25 16,3-1 0-16,-4 1 0 0,1 3 56 0,3-4 7 16,0 4 1-16,-4 6 0 0,4-7-22 0,0 7-4 0,0-4-1 0,0 4 0 15,0-4-1-15,0 10-1 0,4-4 0 0,-1 10 0 16,1-13-15-16,-1 15-4 15,1-8 0-15,-1 8 0 0,1-9-16 0,-1 10 10 0,1-1-10 0,-4 0 8 16,4 3-8-16,-4-9 0 16,0 1 0-16,0 2 0 0,0-11 0 0,-4 2 8 15,4 3-8-15,-4-2 0 0,1-4 8 0,3-5-8 0,-4 0 0 0,-3 2 8 16,4-2-8-16,-1-3 0 0,1 2 0 0,-1 1 8 31,1-6-35-31,-1-1-7 0,1 1-2 0,-1 0 0 0,1-6 36 0,3-6 0 0,0 0 0 0,0 0 0 16,0 0-18-16,0 0 3 0,0 0 1 0,0 0 0 15,0 0-29-15,0 0-5 0,0 0-2 0,0 0-486 16,0-6-96-16</inkml:trace>
  <inkml:trace contextRef="#ctx0" brushRef="#br0" timeOffset="10738.775">21170 9777 1036 0,'0'0'23'0,"0"0"5"0,0 0 0 0,0 0 1 0,0 0-29 0,0 0 0 0,4 6 0 0,-4 0 0 16,0 6 108-16,0-9 16 15,0 5 4-15,0 1 0 0,3-3-52 0,-3 0-9 16,4 0-3-16,3 0 0 0,-4 0 0 0,4 0 0 15,0-1 0-15,1-2 0 0,-1 0-20 0,3 3-4 0,-3-3 0 0,4 0-1 16,3 0-12-16,-4 0-3 0,1 3 0 0,3-3 0 16,0-3-11-16,0-3-2 0,1 3-1 0,-1 0 0 15,0 0-10-15,0 0 0 0,0 3 0 0,0-3 0 16,0 0 0-16,0 0-9 0,0 0 0 0,1 0 0 16,-1-3-45-16,0 3-9 0,3-3-1 15,-3 3-1-15,4 0-51 0,-4 0-9 0,0 0-3 0,0 0-614 16</inkml:trace>
  <inkml:trace contextRef="#ctx0" brushRef="#br0" timeOffset="11228.342">21703 10004 1267 0,'0'0'28'0,"0"0"5"15,0 0 2-15,-4 5 1 0,1 4-36 0,-1 3 0 0,4-6 0 0,-3 6 0 0,-1-9 58 0,4 8 5 16,-3-2 1-16,6 0 0 0,-3 3 0 0,0-6 0 15,-3 11 0-15,-1-8 0 0,1 0-1 0,3 0 0 16,0 2 0-16,0 1 0 0,0 0-50 0,0-6-13 16,3 3 0-16,-3 2 0 0,-3 1 56 0,3-6 7 15,3 0 1-15,-3 6 0 0,4-9-64 0,-4 8-18 16,3-2-1-16,-3-3 0 0,0-6 19 0,0 9 16 0,0-9-4 0,0 6 0 16,4 0-4-16,-4-6 0 0,0 0-8 0,0 0 12 15,0 0 28-15,0 0 4 0,0 0 2 0,0 0 0 16,0 0-22-16,0 0-5 0,0-6-1 0,0-6 0 15,0 3-18-15,0 0 0 0,3-2 0 0,-3 2 0 16,-3-3 0-16,3 6 0 0,0-6 0 0,3 1 0 16,-3 2 0-16,0 3 0 0,0-6 0 15,-3-5 0-15,3 5 0 0,0 0 0 0,0 3 0 0,0-3 0 16,-4 1 0-16,4 5 0 0,4-6 0 0,-4 3 0 16,0-2 0-16,0 5 0 0,3 0 0 0,1 0 0 15,-1-6-12-15,-3 3-4 0,4-5 0 0,-1 5 0 16,1-3 0-16,3 0 0 15,-3 0 0-15,3 4 0 0,0-1-4 0,-4 0 0 0,4 3-1 0,-3-6 0 16,3 12-1-16,0-5 0 0,-4-1 0 0,4 0 0 16,0 3-17-16,-7 3-3 0,8 0-1 0,-8 0 0 15,7 3-24-15,0-3-5 0,0 6 0 0,0 0-1 16,0-1 35-16,3-5 7 0,-3 12 2 0,1-6 0 16,2 0-41-16,-3 0-8 0,0 0-2 0,0 0 0 15,4 2-24-15,-4 4-6 0,4-6-1 0</inkml:trace>
  <inkml:trace contextRef="#ctx0" brushRef="#br0" timeOffset="11735.556">22020 10048 806 0,'0'0'17'0,"0"0"4"0,0 0 1 0,0 0 2 0,0 0-24 15,0 0 0-15,0 0 0 0,0 0 0 0,0 0 107 0,0 0 17 16,0 0 3-16,0 0 1 0,-3 6-41 0,3-6-8 0,0 0-2 0,0 0 0 15,0 0-6-15,0 0-2 0,0 0 0 0,0 0 0 16,0 0-25-16,0 0-4 16,-7 2-2-16,7-2 0 0,0 0-16 0,-7-2-3 0,0 2-1 0,0 8 0 15,0-2-4-15,0 0-1 0,7-6 0 0,0 0 0 16,-8 6-13-16,1 6 11 0,0-6-11 0,0 5 10 16,0 1-10-16,4 0 0 0,-4 3 0 0,3 8 0 15,1-11 0-15,-1 8 0 0,1-2 9 0,-1 0-9 16,1-4 15-16,3 1-2 0,0 0 0 0,-4-3 0 15,4-4 5-15,0 1 1 0,4 0 0 0,-4 0 0 16,3 0-19-16,1-3 0 0,-1-1 0 0,1 1 0 0,3 0 39 0,-4-6 1 16,4 0 0-16,0 0 0 15,0 0-25-15,4 0-5 0,-4 0-1 0,4 0 0 16,-1-6-9-16,-3 6 0 0,4-6 0 0,-1 6 0 0,-3-5 16 0,0-1-1 31,1-3-1-31,-1 0 0 0,0-3-62 0,0 3-13 0,-4-2-3 0,1-1 0 16,-1-3 30-16,-3 3 6 0,4 1 0 0,-4-1 1 15,-4 6-33-15,4-6-6 0,-3 1-2 0,-1 2 0 16,-3 0 13-16,4 0 3 0,-1 3 0 0,1-6 0 0,-1 7 23 0,1-4 5 16,-5 6 0-16,1-3 1 0,0 3 1 0,4-3 0 15,-4 0 0-15,0 6 0 0,-4-6 47 0,4 12 10 0,-3-6 1 16,2 0 1-16,-2 3-22 16,3 0-5-16,-4 0-1 0,4 3 0 0,0 3-9 0,0 0-12 15,4 2 2-15,-4-5 1 16,3 0-22-16,-3 3-4 0,7 0-1 0</inkml:trace>
  <inkml:trace contextRef="#ctx0" brushRef="#br0" timeOffset="12270.633">22211 10062 630 0,'0'0'17'0,"0"0"6"0,-7 6-23 15,7-6 0-15,-4 3 0 0,4-3 0 0,0 0 48 0,0 0 6 16,0 0 1-16,0 0 0 0,-7 3 7 0,0 3 2 16,7-6 0-16,0 0 0 0,0 0 0 0,0 0 0 15,-3 6 0-15,-1 0 0 0,1 5 0 16,-1-5 0-16,4-6 0 0,-3 6 0 0,3 3-1 0,3 0 0 16,-3-3 0-16,0 3 0 0,4 2-6 0,-8-5-1 15,4 6 0-15,-3-6 0 0,3 6-37 0,0 2-8 16,0-2-2-16,0 0 0 0,0-3 37 0,3 5 7 15,4-2 2-15,0 3 0 0,0 2-41 0,0-5-14 0,0 0 9 0,4 3-9 16,-4-4 9-16,0 1-9 0,4-6 10 0,-4 3-10 16,7 0 22-16,-7 0-2 0,3-4 0 0,1-5 0 15,-4 6-2-15,4-6-1 0,-4-6 0 0,0 6 0 16,-4-5 8-16,4 2 2 0,0-6 0 0,0 3 0 16,-7-3-27-16,8 3-12 0,-5-6 0 0,4 1 1 15,-3-4-9-15,-1 3-3 0,4 0 0 0,-3-5 0 16,3 2-24-16,-4 3-5 15,1-5 0-15,-1 5-1 0,4 0-94 0,-3-11-18 16,0 8-4-16,-1 3-353 0,-3-5-70 0</inkml:trace>
  <inkml:trace contextRef="#ctx0" brushRef="#br0" timeOffset="12774.025">22440 10009 1497 0,'0'0'32'0,"0"0"8"0,0 0 0 0,0 9 4 0,0 3-36 0,4-6-8 0,-4 6 0 15,3-4 0-15,-3 10 90 0,4-6 16 0,3 0 3 0,-4 5 1 16,4-5-53-16,-3 0-10 0,3 8-3 16,-3-8 0-16,-1 3-18 0,4-3-4 0,-3 5-1 0,3-5 0 15,3 0-10-15,-3 2-3 16,0-8 0-16,0 6 0 0,0 0 0 0,-3 0 0 0,0-4 0 0,3-2 0 16,-4 3-8-16,4-3 0 0,-3 3 0 0,-4-9 0 15,0 0 0-15,0 0 0 0,3 6 0 0,-3-6 0 16,0 0 0-16,0 0-11 0,0 0 3 0,0 0 0 15,0 0-7-15,0 0-1 0,0-9 0 0,0 3 0 16,0-3-18-16,0 0-4 0,-3 3-1 0,3-11 0 16,0 2 56-16,0 0 11 0,0-5 3 0,-4 8 0 15,4-11-6-15,-3 5-1 0,3 3 0 0,-4-2 0 16,4-1-12-16,-3 3-2 0,3-8-1 0,-4 8 0 16,4 3 5-16,0-2 1 0,-3 5 0 0,3 3 0 0,0-6-15 0,0-3 0 15,0 4 0-15,0 2 0 0,0 6-8 0,0-9 8 16,0 6-12-16,0-6 12 0,0 7-12 0,3-4 4 15,1 3 8-15,-1 0-13 16,1 0-92-16,-1 0-19 0,4 0-3 0</inkml:trace>
  <inkml:trace contextRef="#ctx0" brushRef="#br0" timeOffset="13304.277">22744 10080 1267 0,'0'0'28'0,"0"0"5"0,0 12 2 0,0-6 1 0,0-1-36 0,0 10 0 0,0-3 0 0,0 0 0 16,3-1 109-16,1 1 15 0,-1-6 4 0,1 0 0 16,3 0-70-16,-4 0-14 0,4 0-2 0,-3-3-1 15,3 8-14-15,0-11-3 0,0 0-1 0,0 0 0 16,0 0 2-16,0 0 1 0,-3 0 0 0,3-6 0 16,-4-2-7-16,4 2-2 0,-3 0 0 0,-1 0 0 15,1-6-4-15,-4 0-1 0,3-2 0 0,-3 2 0 16,0 0-12-16,0 0 0 0,-3 1-9 0,-1-4 9 0,4 3-23 15,-3 1 2-15,-1 5 0 0,-3-6 0 0,7 12 2 0,-3 0 1 16,-4-6 0-16,3 0 0 0,4 6 18 0,-7-6 0 16,0 6 0-16,0-3 0 0,0-3 19 0,-4 6 1 15,4 0 0-15,-3 6 0 0,10-6-20 0,-7 0 8 16,-4 3-8-16,4 3 0 0,0 0 0 0,0 0 0 16,0 6 0-16,0-4 0 15,3 7-27-15,-3 0-5 0,0 2-2 0,4-2 0 0,3 0 58 0,-4 0 12 16,4 2 3-16,-3-2 0 0,3 0-31 0,0 5-8 0,0-8 0 15,3 3 0 1,4-1-30-16,0 1-7 0,4-3-2 0,-1 5 0 0,1-5 17 0,3 0 3 0,0-3 1 16,0 3 0-1,0-1-125-15,4-2-25 0,0 0-4 0,-1 0-2 0</inkml:trace>
  <inkml:trace contextRef="#ctx0" brushRef="#br0" timeOffset="14881.402">23841 10124 615 0,'0'0'13'0,"0"0"3"0,0 0 1 0,0 0 1 0,0 0-18 0,0 0 0 16,0 0 0-16,3-6 0 0,1 3 127 0,-4 3 21 15,0 0 5-15,3-12 1 0,1 7-70 0,-4-1-13 16,3 0-3-16,1-3-1 0,-4 0-38 0,0-3-7 0,3 4-2 0,-3 2 0 16,0 0-20-16,-3 0 9 0,3-6-9 0,-4 0 0 15,1 4 0-15,-1-1 0 0,1 0-10 0,-1-3 10 16,1 0-12-16,-1 4 12 0,1 2-12 0,3 6 12 16,0 0 0-16,0 0 0 0,0-6 0 0,0 6 0 15,0 0 13-15,0 0-2 0,-4-3-1 0,4 3 0 16,0 0 5-16,0 0 1 0,0 0 0 15,-7 3 0-15,4 3-26 0,-1 3-5 0,-3 2-1 0,3 1 0 16,-3 0 48-16,4 0 10 0,-1-6 2 16,-3 5 0-16,0-2-20 0,4 3-3 0,-4 3-1 0,3-1 0 15,1 1 12-15,-1 3 1 0,1-13 1 0,-1 7 0 16,4 0-16-16,0 0-3 0,0-3-1 0,0 8 0 16,4-5 0-16,-1-3 0 0,1 3 0 0,3-1 0 15,0 1-6-15,-4 0-8 16,4-6 11-16,4 8-11 0,-4-5 11 0,3-3-11 0,1 3 10 0,-4-3-10 15,4 0 8-15,-1 5-8 0,1-11 0 0,-1 0 0 16,-2 0 0-16,2 0 0 0,1 0 0 0,-4-5 0 16,0-1 0-16,0 0 0 0,0-6 9 0,0 3-9 0,-3 0 13 0,3-2-2 15,-4 2-1-15,1-3 0 16,-1 6-26-16,1-11-6 0,-1 5-1 0,-3 3 0 0,0 3 23 0,0 0 0 16,0-6 0-16,0 1 0 0,0 5 0 0,0 6 0 15,0 0 0-15,0 0 0 0,0 0 0 0,0 0 0 16,0-6 0-16,0 6 0 0,0 0 0 0,0 0 0 15,0 0 0-15,0 0 0 0,0 0 0 0,0 0 0 16,0 0 0-16,0 0 0 0,0 0 0 0,0 0 0 16,-3 6 0-16,-1 0 0 0,4-6 0 0,0 6-11 15,0 5 11-15,0-5-8 0,0 0-11 0,0 3-1 16,0-3-1-16,4 3 0 16,-4 5-16-16,0-8-3 0,3 0-1 0,1 6 0 15,-4-6-17-15,3 8-3 0,4-5-1 0,-3 0 0 0,-1 3 30 0,4 0 5 0,0-1 2 0,1 1 0 31,-1 0-44-31,3 3-9 0,-3-4-2 0,0-2 0 0</inkml:trace>
  <inkml:trace contextRef="#ctx0" brushRef="#br0" timeOffset="15372.327">23654 9289 853 0,'0'0'18'0,"0"0"4"0,0 0 1 0,0 0 2 0,0 0-25 0,0 0 0 0,0 0 0 0,0 0 0 16,-7 6 46-16,7-6 4 0,0 0 1 0,-4 6 0 15,4-6 10-15,0 0 3 0,0 0 0 0,-3 9 0 16,3 0-8-16,0-4 0 0,0-5-1 0,7 9 0 16,-4 3-37-16,4 0-7 0,0 0-2 0,0 2 0 15,0 4 30-15,4 0 5 0,0-4 2 0,-1 7 0 16,1-1-35-16,-1-2-11 0,1-6 0 0,3 8 0 16,0-2 8-16,0-3-8 0,0-1 0 0,0 1 0 15,1 3-33-15,-1-7-14 0,0-5-2 16,0 3-1-16,0 3-11 0,4 0-3 0,-4-6 0 0,0-1-341 15,0-5-69-15</inkml:trace>
  <inkml:trace contextRef="#ctx0" brushRef="#br0" timeOffset="16559.866">24726 9424 1120 0,'0'0'32'0,"-7"6"6"16,4-3-30-16,-4 6-8 0,0 0 0 0,3 3 0 15,0-7 9-15,1 1 1 0,-1 0 0 0,4-6 0 16,-3 6 26-16,-1 0 4 0,1 6 2 0,3-12 0 16,0 0-34-16,0 0-8 0,0 0 0 0,0 0 0 0,3 6 53 0,-3 0 9 15,4 2 2-15,-1-8 0 0,-3 0-34 0,7 6-6 16,-3 0-2-16,0 6 0 0,3-3-6 0,-4 5 0 15,1 1-1-15,3 3 0 0,0 2 1 0,0 4 0 16,0-1 0-16,0 4 0 0,0-4-8 0,0 7-8 16,4 2 11-16,-4-8-11 0,3 8 11 0,-3-9-11 15,0 4 10-15,4 2-10 0,-4-8 50 0,0 2 4 0,4 4 1 16,-4 2 0-16,0 1-38 0,0-4-7 0,0-2-2 0,0 5 0 16,0-3-8-16,0-2 0 0,0-3 0 0,0 2 0 15,0-5 0-15,-3-1 0 0,3 4 0 0,-4-9 0 16,1 5 0-16,-1-5 0 0,1 0 0 0,-4-3 0 15,3 2 0-15,-3-11 0 0,0 0 0 0,0 6 0 16,0-6 0-16,0 0 0 0,0 0 0 16,0 0 0-16,0 0 0 0,0 0 0 0,0 0 0 0,0 0 0 15,0 0 0-15,0-11 0 0,-3-1 0 0,3 3 0 16,-4 0 22-16,4-3-1 0,-3-2 0 0,-1 2 0 16,4-3-21-16,-3-2-15 0,-1 5 3 0,1-12 0 15,-1 1 12-15,-3 2-12 0,4-5 12 0,-8 2-12 16,4-5 12-16,0 5 0 0,0 4 0 0,0 2 0 15,0-5 0-15,-4 2 0 0,4-8 0 0,-4 5 0 16,4 4 0-16,-3-7 0 0,-4 4 0 0,3-7-9 0,1 4-7 16,-5-4 0-16,5 4-1 0,-4 2 0 0,3-2-2 0,4 2 0 15,-3-5 0-15,3 2 0 16,-1 10-8-16,1-10-1 0,0 4-1 0,0-1 0 16,4-8 29-16,-1 8 0 0,4-5 0 0,-3 3 0 0,3-4 0 0,0 4 0 15,0 2 0-15,0 1 0 0,3-4 0 0,4 7 0 16,-3-4 0-16,-1 7 0 0,1-1 0 0,3 3 0 15,-4 9 0-15,1-5 0 0,3-1 0 0,-3 6 12 16,-4-3-1-16,3 3 0 0,-3 6-11 16,4-6-16-16,-4 6 4 0,0 0 1 0,0 0 36 0,0 0 7 15,3-3 2-15,1 0 0 0,3 1-34 16,-7 2 0-16,7 2 0 0,0 4 0 16,0-6-25-16,3 3-6 0,5 0-1 0,2 0 0 0,-3-3 32 0,4 6 0 15,0 0 0-15,3 0 0 0,0 6 0 0,0-7 0 16,0 4 0-16,0 3 0 0,1 0 0 0,-5 5 0 0,4-5 0 0,4 3 0 15,-7 3-8-15,-1-1 8 0,1 4 0 0,-4 2-9 16,-3-5-12-16,-1 8-3 0,-3-2 0 0,-3-1 0 16,-4-2-10-1,0 2-2-15,-4-5-1 0,1 9 0 0,-1-4 37 0,-3-2 0 0,0-4 0 0,-3 7 0 16,-1-7-15-16,0 1 5 0,1 9 1 0,-1-10 0 16,4-5 9-16,-3 3 0 0,-1 2 0 0,0-5-8 15,1 0 8-15,-4-3 0 0,3-3 0 0,-3-1 0 16,0 1 0-16,0-6 0 0,0 6 0 0,0-6 0 15,3 0 9-15,-3 0-9 0,0-6 12 0,0 3-12 16,3 0 8-16,1 0-8 0,-1-2 0 0,-3 2 0 16,3-3 8-16,1-3-8 15,-1 3 0-15,1 0 0 0,-1 0-69 0,0 0-18 0,4-2-3 0,0 5-299 16,0 0-60-16</inkml:trace>
  <inkml:trace contextRef="#ctx0" brushRef="#br0" timeOffset="17204.723">25305 10054 1074 0,'0'0'30'0,"-7"2"8"0,0 4-30 0,-4-6-8 0,4 3 0 0,0-3 0 16,-4 3 89-16,4 0 17 0,-3-3 3 0,-1 3 1 15,1 0-41-15,-1 0-8 0,4-3-1 0,0 6-1 16,0-6-29-16,0 0-6 0,0 0 0 0,0 6-1 16,0-6-23-16,0 6 0 0,-1-6 0 0,5 5 0 0,-4 7 0 15,3-9 0-15,1 3 0 0,-1 0 0 0,4-6 0 0,-3 9 0 16,-1 0 0-16,4-9 0 0,0 0 56 0,0 5 6 16,0-5 2-16,0 6 0 0,4 0-64 0,-1 0-8 15,1 0-4-15,3-3-1 0,0 3 13 0,0-3 0 16,0 0 0-16,0 3 10 0,0-1-10 0,0 1 10 15,4-6-10-15,-4 0 10 0,0 0-21 0,4 0-4 16,-4 0-1-16,0-6 0 0,0 1-4 16,0 5-2-16,-7 0 0 0,7-3 0 15,0 0-6-15,-4-3 0 0,1 0-1 0,-1 3 0 0,1-3 14 0,-4 0 3 16,0 6 1-16,0-6 0 0,3-5 11 0,-6 2 0 16,3 3 0-16,0 6 0 0,0 0 12 0,0 0-3 0,0-6 0 15,0 6 0-15,0 0 4 0,0 0 1 0,0 0 0 16,-4 3 0-16,1 0-14 0,-1 0 0 0,1 3 0 0,3 5 0 15,-4-5 0-15,4 6 0 0,0-3 0 0,4 0 0 16,-4 0-8-16,3 2 8 0,1 1 0 0,-1 0 0 16,1 0-8-16,3 2 8 0,0-5 0 0,-3 0 0 15,3 3-28 1,0-6 0-16,0-1 1 0,-7-5 0 0,7 3-44 0,-7-3-9 16,7 3-1-16,-7-3-562 0</inkml:trace>
  <inkml:trace contextRef="#ctx0" brushRef="#br0" timeOffset="17729.558">25492 10118 1206 0,'0'0'26'0,"0"0"6"0,0 0 0 0,0 6 3 0,-4 3-35 0,4 0 0 15,0 2 0-15,-3 1 0 0,3 0 72 0,-4-3 7 16,4 3 1-16,0-1 1 0,0 1-65 0,0 6-16 16,0-7 0-16,0-2 0 0,0-3 0 0,4 6 0 0,-4-6 0 0,0 0 0 15,0 5 0-15,0-2 0 0,3 0 0 16,-3 0 0-16,4 3 33 0,-4-6 3 0,0-6 1 0,0 0 0 15,0 0-8-15,0 0-1 0,0 0-1 0,0 0 0 16,0 0-27-16,0 0 0 0,0 0 0 0,0 0 0 16,0 0 0-16,0 0 0 0,0-6 0 15,0-3 0-15,-4-3 0 0,1 3 0 16,3 0 0-16,-4-2 0 0,1-7 0 0,-1 6-9 0,1-2 0 0,-1 2 0 16,1 0 9-16,-1 0 0 0,0-2 0 0,1 2 0 15,-1 6 0-15,4-6 12 0,-3 0-2 0,3 1-1 16,-4-1-9-16,1 3 0 0,3 3 0 0,-4-6 0 15,4 7 0-15,0-1 0 0,0-6 0 0,4 3 0 16,-4 0 0-16,0-5 0 0,3 8 0 0,1 0 0 16,-1 0 0-16,4-6 0 0,1 0 0 0,-1 4 0 0,0 2 0 15,0 0 0-15,0 0 0 0,0 0 0 0,0-6 0 0,-4 6 0 16,4 1 0-16,-3 5 0 16,7 5-49-16,-4 1-12 0,-4-6-3 0,1 12 0 15,3 0-102-15,-4-6-21 0,11 6-4 0,-7 2-1 16</inkml:trace>
  <inkml:trace contextRef="#ctx0" brushRef="#br0" timeOffset="18090.003">25633 10109 1267 0,'0'0'28'0,"0"6"5"0,0-6 2 0,0 0 1 0,0 0-36 0,0 6 0 0,0 3 0 0,3 0 0 16,-3 0 58-16,4 2 5 0,-1-5 1 0,-3 6 0 16,0-3-52-16,4 3-12 0,-1-1 0 0,-3 1 0 15,4 0 0-15,-4 0 0 0,4-4 0 0,-4 1 0 16,3 0 0-16,1 3 0 0,-4-6 0 0,3 5 0 16,1-8-48-16,-4-3-13 0,0 0-3 0</inkml:trace>
  <inkml:trace contextRef="#ctx0" brushRef="#br0" timeOffset="18361.024">25693 9665 1267 0,'0'0'28'0,"0"0"5"0,0 0 2 0,0 0 1 0,0 0-36 16,0 0 0-16,0 0 0 0,0 0 0 0,0 0 58 0,0 0 5 15,0 0 1-15,0 0 0 0,0 0-52 0,0 0-12 0,0 0 0 0,0 0 0 16,0 0 0-16,0 0 0 0,0 0 0 0,0 0 0 16,0 0 0-16,0 0 0 0,0 0 0 0,7 6 0 31,0 0-151-31,0-6-33 0,4 12-6 0,3 0-2 0</inkml:trace>
  <inkml:trace contextRef="#ctx0" brushRef="#br0" timeOffset="18942.754">26007 9892 1036 0,'0'0'23'0,"0"0"5"0,0 0 0 0,0 0 1 0,0 0-29 0,0 0 0 15,0 0 0-15,0 0 0 0,0 0 106 0,0 0 15 16,-7 9 3-16,0-9 1 0,7 0-46 0,-7 6-10 16,-4-6-1-16,4 5-1 0,0 1-54 0,0 0-13 15,3-3 0-15,-3 3 0 0,0-6 0 0,0 6 0 16,0 0 0-16,0 0 0 0,4-3 0 0,-5 5 0 15,1-2 0-15,0 6 0 0,0-6 0 0,4 3 0 0,-1-3 0 0,1-1 0 16,-1-7 0-16,-3 2 0 0,7 2 0 0,-3 7 0 16,-1-6 0-16,4-3 0 0,0 0 0 0,-3 6 0 15,3 0 44-15,0-6 5 0,0 0 2 0,0 0 0 16,0 0-31-16,0 0-5 0,0 0-2 0,0 0 0 16,0 0-13-16,0 0 0 0,0 0 0 0,0 0 0 15,7 6 0-15,3 0 0 0,-10-6 0 0,7 6 0 16,-7-6 0-16,11 3 0 0,-4 8 0 0,3-5 0 15,-10-6 0-15,8 6 0 0,2 0 0 0,-3 0 0 16,-7-6 0-16,7 6 0 0,-7-6 0 0,7 6 0 16,-3 5 0-16,-4 1 0 0,3-3 0 0,1 0-10 15,-1 0 1-15,-3 2 0 0,0 1 0 0,0-3 0 16,0 0 9-16,0 0 0 0,0 2 0 0,-3 1 0 16,-1-6 0-16,1 6 9 0,-1-6-1 0,1 2-8 15,-1 1 11-15,1-3-11 0,-4 3 10 0,0-3-10 0,0 0 0 16,-1-6 0-16,1 11 0 0,0-11 0 0,7 0 0 0,-7 0 0 15,0 3-12-15,0 0 12 0,4 0 0 0,-4 0 0 16,0 0 0-16,-1-3 0 0,1 0-12 0,0 0 12 16,0-3-12-16,0 0 12 15,4 3-47-15,-4 0-2 0,7 0-1 0,-7-3 0 16,0 0-109-16,0 0-21 0,-1-8-5 0,-2 11-1 0</inkml:trace>
  <inkml:trace contextRef="#ctx0" brushRef="#br0" timeOffset="19279.24">26144 10427 1036 0,'0'0'23'0,"0"0"5"0,0 0 0 0,0 0 1 15,0 0-29-15,0 0 0 0,0 0 0 0,0 0 0 0,0 0 0 16,0 0 0-16,0 0 0 0,0 0-301 16,0 0-67-16</inkml:trace>
  <inkml:trace contextRef="#ctx0" brushRef="#br0" timeOffset="53824.157">26123 10356 900 0,'0'0'20'0,"0"0"4"0,-3 9 0 0,-1 0 1 0,-3-6-25 0,0 3 0 0,3 6 0 0,-3-1 0 15,4-5 52-15,-4 6 4 0,3 3 2 0,-3-4 0 0,4 1-28 0,-4 0-6 16,0-6 0-16,0 8-1 0,0-2-9 15,3-3-2-15,-3 0 0 0,0 3 0 0,0-1-12 16,0-2 0-16,7 0 0 0,-4 0-10 16,1 3 34-16,-4-7 6 0,3 1 2 0,1 0 0 15,-1 0-16-15,1-3-4 0,-4 0 0 0,3 3 0 0,4-6-12 0,0 0-16 16,-4 6 3-16,1-3-588 16</inkml:trace>
  <inkml:trace contextRef="#ctx0" brushRef="#br0" timeOffset="55877.762">26797 10192 486 0,'0'0'10'0,"0"0"2"0,0 0 1 0,0 0 2 0,0 0-15 0,0 0 0 0,4-6 0 0,-1 3 0 16,1-3 23-16,3 6 1 0,-4-6 1 0,1 6 0 16,-1-12 7-16,1 1 0 0,-1 2 1 0,1 3 0 15,-1 0 18-15,1-3 3 0,-1-6 1 0,1 10 0 16,-1-1 13-16,1-6 2 0,-1 3 1 0,1-6 0 16,0 7-9-16,-1-4-2 0,1 6 0 0,-4 0 0 15,3-3-38-15,-3 0-8 0,0 1-2 0,4 2 0 16,-4 0-3-16,0 0-1 0,0 0 0 0,0 0 0 15,0 6 0-15,0 0 0 0,0 0 0 0,0 0 0 16,-4-6 0-16,4 6 0 0,0 0 0 0,0 0 0 0,0 0 8 16,-7 0 2-16,4-6 0 0,-8 12 0 15,4-6-18-15,0 12 0 0,-4-12 0 0,1 12 0 16,3-9 0-16,-4 3 0 0,0-3 8 0,1 3-8 0,-1 5 0 0,1-2 0 16,-1 3 0-16,1-6 0 0,-1 0 0 0,4 0 0 15,-4 5 0-15,4-2 0 0,4-3 0 0,-4 0 0 16,3 6-11-16,-3-7 11 0,4 1 0 0,3 0 0 15,0-6 8-15,-4 9-8 0,4-3 0 0,-3 0-13 16,3 0 1-16,0-6 0 0,0 0 12 0,0 6 0 16,3 5 12-16,-3-11-12 0,0 6 19 0,0-6-3 0,7 6-1 15,-7-6 0-15,4 6-2 0,3-6 0 0,0 3 0 16,0 0 0-16,0 0-13 0,-4-3 11 0,4 0-11 16,1 0 10-16,2-3-10 0,-3 3 10 0,4-3-10 15,-1 0 10-15,1-3-10 0,-4 0 0 0,4 0 0 0,-1-5 0 16,1-1 20-16,-1 0 9 0,1 3 2 15,-1-8 0-15,1 5-23 0,0-6-8 16,-1 1 0-16,1 8 0 0,-4-3 0 0,3-3 0 0,1-8 0 0,0 5 0 16,3-8 0-16,-4 5 0 0,1 1 0 0,3-7 0 31,-3-2-19-31,-1 5-9 0,1-2-3 0,-1-4 0 0,-3 4 21 0,0 2 10 0,0-8-10 0,1 3 10 16,-5-10 0-16,1 10 0 0,3 0 0 0,-7-4 0 15,0 1 0-15,0 2 0 0,-4-2 0 0,1 3 0 16,-1-4 0-16,-3-2 0 0,3 6 8 0,-3-4-8 15,0 1 0-15,-3 3 0 0,3-1 0 0,0 4 0 16,0 5 0-16,3 4 0 0,-3 5 0 0,0 0 0 0,3-3 0 16,-3 1 0-16,7 5 0 0,-3 3 0 0,-4 0 0 0,3 0-9 15,4 6 9-15,0 0 0 0,0 0 0 0,0 0 0 16,-7 0 0-16,0 6 0 0,7-6-13 0,-3 6-1 16,-1 9 0-16,-3 8 0 0,0 1 14 0,3 2-9 15,-3 9 9-15,0 4-8 0,-3-1 8 0,3 9 0 16,0-3 0-16,0 3 0 0,0-3 0 15,3 6 0-15,-3 6 0 0,3 0 0 16,-3 0 0-16,4-6 0 0,-1 3 0 0,1-1 0 0,3-4 0 0,0 2 0 16,-4-15 0-16,4 9 0 0,-3-12 0 0,3 4 0 15,-4 2 0-15,1-9 0 0,-1 3 0 0,1-5 0 16,-1 2 0-16,1-5 0 0,-1-4 0 0,1-8 0 16,-1 6 0-16,0-6 0 0,4-4 0 0,-3-2 0 15,3 3 0-15,0-9 0 0,0 0 0 0,0 0-10 0,0 0 10 0,0 0-10 31,0 0-39-31,0 0-8 0,0 0-2 0,3-3-586 0</inkml:trace>
  <inkml:trace contextRef="#ctx0" brushRef="#br0" timeOffset="56572.31">27171 10054 1098 0,'0'0'24'0,"0"0"4"0,0 0 2 0,0 0 2 0,0 0-32 0,3-3 0 16,-3 0 0-16,0 3 0 0,0 0 33 0,0 0 1 15,0 0 0-15,-3-6 0 0,-1 0-2 0,1 0 0 16,-4 0 0-16,0 6 0 0,0-6-20 0,0 3-12 16,7 3 12-16,-11 0-12 0,4 0 8 0,0 0-8 0,0 3 0 15,-4-3 0-15,1 6 10 0,-1-6-10 16,1 6 8-16,-1 0-8 0,4-6 0 0,-4 12 0 15,4-6 0-15,-3 5 0 0,3-2 0 0,0 3 0 0,-4-6 0 0,8 5 0 16,-5-5 0-16,5 3 0 16,3-3 0-16,0-6 0 0,0 0 0 0,-4 6 0 0,4 3 0 0,0-9 0 15,0 0 24-15,0 9 0 0,0-9 0 0,4 5 0 16,-4-5 18-16,0 0 3 0,0 0 1 0,3 6 0 16,-3-6-1-16,4 0 0 0,3 6 0 0,0-6 0 15,0 0-37-15,0 0-8 0,0 0 0 0,0-6 0 16,0 0 0-16,0 1 0 0,0 5 0 0,1-6 0 15,-1 0 0-15,0 0 0 0,0 0 0 0,0-3 0 16,0-3-20-16,0 7-8 0,-4-7 0 0,4-3-1 16,0 0 16-16,1 7 3 0,-5-4 1 0,1 6 0 0,-4 6 9 0,3-6 0 15,1 0-9-15,-1-3 9 0,1 4 0 0,-4 5 0 16,0 0 0-16,0 0 8 0,0 0-8 16,0 0 0-16,0 0 0 0,0 0 0 0,0 0 0 0,0 0 0 15,-7 2 14-15,0 1-4 0,0 6-10 16,-1-3 0-16,5 6 0 0,-4 0 0 15,7-4 0-15,-4 7 0 0,1 0 0 0,3-3 0 16,0 5 0-16,0-8 0 0,0 6 0 0,0-6 0 0,3 2 0 0,-3-5 0 16,4 0 0-16,-1 0 0 0,4 0-12 0,-3 0 12 15,3-3-12-15,0-3 12 16,0 0-51-16,0 0-2 0,4 0-1 0,-4-3-625 0</inkml:trace>
  <inkml:trace contextRef="#ctx0" brushRef="#br0" timeOffset="57024.466">27301 9945 1036 0,'0'0'23'0,"0"0"5"0,0 0 0 0,-3 9 1 0,-1-1-29 0,4-8 0 0,-3 6 0 0,3-6 0 15,-4 12 57-15,1-6 6 0,-1 6 1 0,4-12 0 16,0 0 0-16,0 0 0 0,-7 8 0 0,4 1 0 16,3-9-3-16,0 0 0 0,0 0 0 0,0 0 0 15,0 0-29-15,0 0-5 0,0 0-2 0,0 0 0 16,0 0 3-16,0 0 1 0,0 0 0 0,0 0 0 16,0 0 11-16,0 0 3 0,3-9 0 0,1 4 0 0,3 5-29 0,0 0-6 15,-4-6 0-15,4-3-8 0,-3 3 0 0,3 0 0 16,-3-6 0-16,-1 4 0 0,4 2 8 0,-3-3-8 15,3 3 0-15,-4-3 0 0,4 9 0 0,-3-6 0 16,-1 0 0-16,-3 6 0 0,0 0-9 0,0 0 9 16,4 0-8-16,-1 12 8 0,1-12-12 0,-1 9 4 15,1-3 0-15,0 6 0 0,-4-1-12 0,0 7-1 16,0-6-1-16,3 0 0 0,-3 2 22 0,0-2 0 16,0 6 0-16,0-4 0 0,0 1 0 0,0 6 0 15,0-10 0-15,0 4 0 0,4-6 0 0,-4-3 0 0,0 3 0 0,0 2 0 16,0 1-28-16,-4-6 3 15,4-6 0-15,0 6 0 16,0-6-38-16,0 0-7 0,0 0-2 0,0 0-438 16,0 0-88-16</inkml:trace>
  <inkml:trace contextRef="#ctx0" brushRef="#br0" timeOffset="57727.291">27633 9886 1267 0,'0'0'28'0,"0"0"5"0,0 0 2 0,-3-6 1 0,-1 3-36 0,4 3 0 0,0 0 0 0,-4-9 0 16,1 3 47-16,-1 1 2 0,4 5 1 0,0 0 0 15,0 0 1-15,0 0 0 0,0 0 0 0,0 0 0 16,0 0-19-16,-7 0-4 0,4 0-1 0,-4 5 0 16,0-2-27-16,0 0 0 0,0 6 0 0,-4 0 0 15,0 0 0-15,1 3 0 0,-1 5 0 0,-3-5 0 16,4 3 0-16,-1 2 0 0,4-5 0 0,-4-3 0 15,1 3 0-15,3 5 0 0,3-5 0 0,1-6 0 16,-1 6 0-16,4-9 0 0,0-3 0 0,0 0 0 16,4 3 0-16,-1-1 0 0,4 4 0 0,-3-3 0 15,3 0 0-15,0 0 0 0,0-9 0 0,0 6 0 16,0 3 44-16,0 0 3 0,-7-3 1 0,7 3 0 16,0 0-33-16,0 0-7 0,0 3 0 0,0-6-8 15,0 0 8-15,-3 6-8 0,0 0 0 0,-1-1 0 0,1 1 0 0,-1 0 0 16,1 0-11-16,-4 3 11 0,0 0-21 0,0 5 2 15,0-2 1-15,0-6 0 16,0 6-11-16,-4-3-3 0,1 8 0 0,-1-5 0 16,-3 6 32-16,3-7 0 0,-3-2 0 0,0 0 0 0,0 6 0 0,0-9 0 15,0 5 0-15,4-5 0 0,-4-3 23 0,3 3 10 16,4-6 3-16,-7 0 0 16,0 0-58-16,7 0-11 0,0 0-3 0,-7 3 0 15,0-6-87-15,0 0-17 0,-4-9-4 0,8 1-1 0</inkml:trace>
  <inkml:trace contextRef="#ctx0" brushRef="#br0" timeOffset="58348.125">28300 9301 813 0,'-4'-12'17'0,"4"6"4"0,-3 0 1 0,-1-2 2 0,4-4-24 0,0 6 0 15,0 0 0-15,0 6 0 0,-3-6 60 0,3 6 8 0,0-6 0 0,0 6 1 16,0 0-20-16,0 0-4 0,0 0-1 0,0 0 0 15,0 0-3-15,0 0-1 0,-7 12 0 0,3-6 0 16,1 0 13-16,-1 6 3 0,1-4 0 0,-4 4 0 16,3-6-11-16,0 6-1 0,1 2-1 0,-1 4 0 15,-3 6 0-15,4-7 0 0,-1 10 0 16,1-10 0-16,-4 10-17 0,3 2-3 0,1 1-1 0,-4 8 0 16,3 0-22-16,1 6-16 0,-1-3 2 0,0 3 1 15,-3 1 13-15,4 2 0 0,3 3 0 16,-4-12 0-16,1-3 0 0,-1-3 0 0,1 4 0 0,-1 2 0 15,4-6 0-15,-3 3 16 0,3-5-3 0,0 2-1 16,-7-2-12-16,3 2-16 0,1-3 3 0,-1 4 1 16,1 8 20-16,-5-3 5 0,5 0 1 0,-1-14 0 15,1 2-14-15,-1-8 0 0,1 0 0 0,-1-7 0 16,1-2-48-16,3-9-13 0,0 0-3 0,0 0 0 16,0 0 52-16,0 0 12 0,0 0 0 0,3-6 0 15,-3-8-176-15,0-4-33 0</inkml:trace>
  <inkml:trace contextRef="#ctx0" brushRef="#br0" timeOffset="58859.806">28356 10103 806 0,'0'0'17'0,"0"0"4"0,0 0 1 0,0 0 2 0,0 0-24 0,0 0 0 0,0 0 0 0,0 0 0 16,-7-5 107-16,7 5 17 0,0 0 3 0,-3-6 1 16,-4 0-52-16,0 0-9 0,0-3-3 0,-1 3 0 15,5 3 0-15,-4-5 0 0,3 2 0 0,-3 0 0 16,4 0-51-16,-1 6-13 0,4 0 0 0,0 0 0 0,0 0 0 0,0 0 0 16,0 0 0-16,0 0 0 15,0 0 0-15,0 0 0 0,0 0 0 0,0 0 0 0,0 0 0 0,0 0 0 16,0 0 0-16,0 0 0 0,0 0 0 15,0 0 0-15,0 0 0 0,0 0 0 16,0 0 0-16,0 0 0 0,0 0 0 0,0 0 0 16,0 0-48-16,0 0-13 0,0 0-3 0,-3 6 0 0,3 0 52 0,0-6 12 15,0 0 0-15,0 6 0 16,0-6-54-16,0 0-8 0,0 0-2 0,0 0 0 16,0 0 0-16,0 0 0 0,3 8 0 0,-3-8 0 15,7 0-32-15,-3-6-6 0,-1 1-2 0,1 2-252 0</inkml:trace>
  <inkml:trace contextRef="#ctx0" brushRef="#br0" timeOffset="59524.655">28367 10030 836 0,'0'0'24'0,"0"0"4"0,0 0-28 0,0 0 0 0,0-6 0 0,0 6 0 16,0 0 63-16,0 0 6 0,0 0 2 0,0 0 0 15,0 0-31-15,0 0-7 0,-4-6-1 0,-3 3 0 0,7 3-20 16,0 0-12-16,-7-6 12 0,0 3-12 0,7 3 0 0,0 0 0 15,-3-5 0-15,3 5 0 0,0 0 22 0,0 0-2 16,0 0-1-16,0 0 0 0,0 0-19 0,0 0 0 16,0 0-8-16,0 0 8 0,0 0 0 0,-7 0 0 15,0 0 0-15,7 0 10 0,-8-6-10 0,8 6 0 16,0 0 0-16,0 0 0 0,-3-3 39 0,3 3 5 16,-7 6 2-16,3-3 0 0,4-3-22 0,-7 5-5 15,4 7-1-15,-4-6 0 0,7-6-18 0,0 0 0 16,0 0 0-16,0 0 0 0,-7 6 0 15,3 0 0-15,-3 0 0 0,4 0 0 0,3-6 0 0,0 3 0 16,-4 2 0-16,4 4 0 0,0-9 0 0,0 0 0 16,0 0 0-16,0 6 0 0,4 3 55 0,-4-3 7 15,0-6 2-15,3 6 0 0,1 0-52 0,-1-1-12 16,1 7 0-16,-1-6 0 0,4 3 0 0,-3-3 0 0,3-3 0 0,-4 6 0 16,4-4 0-16,0 1 0 0,4 0 0 0,-7-6 0 15,3 6 0-15,-7-6 0 0,3 0 0 0,1 0 0 16,3 6 0-16,-7-6 0 0,0 0 0 0,0 0 0 15,0 0 0-15,0 0 0 0,0 0 0 0,3-6 0 16,-3 6 0-16,0 0 0 0,4-6 0 0,-4 0 0 16,3 0 0-16,-3 6 0 0,0 0 0 0,0-5 0 15,0-4 0-15,0 3 0 0,0 6 0 0,0 0 0 16,0 0 0-16,0 0 0 0,0-9 0 0,0 9 0 16,0 0 0-16,0 0 0 0,0 0 0 0,0 0 0 15,0 0-48-15,0 0-13 16,0 0-3-16,0 0 0 0,0 0 0 15,0 0 0-15,0 0 0 0,0 0 0 0,0 6 0 0,0-6 0 0,0 0 0 16,0 0 0-16,4 6-20 0,-4-6-5 0,0 0-1 0,0 0 0 16</inkml:trace>
  <inkml:trace contextRef="#ctx0" brushRef="#br0" timeOffset="60409.989">28300 10071 669 0,'0'0'14'16,"0"0"3"-16,0 0 1 0,0 0 2 0,0 0-20 0,0 0 0 0,0 0 0 0,0 0 0 0,0 0 35 0,0 0 2 16,0 0 1-16,0 0 0 0,0 0 21 0,0 0 4 15,0 0 1-15,0 0 0 0,0 0 51 0,0 0 10 16,0 0 3-16,7-3 0 0,0 0-103 0,0 0-25 16,0 3 0-16,0-6 0 0,0 1 45 0,0 2 4 15,-3-9 1-15,3 6 0 0,0 0-29 0,0 0-5 16,0 3-2-16,0-3 0 0,0 1-14 0,0-1 0 15,0 3 0-15,0-3 0 0,0 3 0 0,-3-3 0 16,3 0 0-16,-4 0 0 0,1 0 0 0,3 0 0 16,-3 4 0-16,3-4 0 0,-4-3 0 0,1 3 0 15,-1 3 0-15,-3 3 0 0,7-6 54 0,0 0 8 0,-3-5 2 16,-1-1 0 0,1 0-103-16,-4 3-20 0,0 9-4 0,0 0-1 0,0-9 52 0,0 6 12 0,0 3 0 0,-4-5 0 15,1-1 0-15,-1 0 0 0,1 0 0 0,-4 0 0 16,0 6-10-16,-4 0 1 0,4 0 0 0,-4-3 0 15,-3 0 9-15,4 3 12 0,-4 3-2 0,3 6-1 16,0-3-21-16,4 0-5 0,-3 5-1 0,3-5 0 16,-4 6 18-16,4-3 0 0,-3 3 0 0,2-1 0 15,1 1-12-15,0 0 12 0,4-3-12 0,-4 2 12 16,3 1 13-16,1 0 10 0,3-12 1 0,-7 9 1 16,3 3-25-16,1-4 0 0,3-8 0 0,0 0 0 15,0 15 0-15,-4-9-9 0,1 6 0 0,3-6 0 16,0-6 9-16,0 3 12 0,0 8-2 0,3-2-1 15,-3 6-9-15,0-9 0 0,4 5 0 0,-1-5 0 16,-3 3 0-16,4 0 0 0,3 3 0 0,-7-3 0 16,3 2 0-16,1-5 0 0,3-6 0 0,-4 6 0 15,1 0 0-15,-4-6 0 0,0 0 0 0,0 0 0 0,0 0 0 16,0 0 0-16,3 0 0 0,-3 0 0 0,7 3-23 0,1 0 0 16,-5 3 0-16,-3-6 0 15,0 0-20-15,0 0-4 0,7 3-1 0,-7-3 0 16,4 0-5-16,-4 0-2 0,0 0 0 0,0 0 0 0,7 0 44 0,-7 0 11 15,7 3 0-15,-7-3 0 16,7 3-53-16,-7-3-9 0,7-3-2 0,-7 3 0 16,3 3 0-16,-3-3 0 0,11 5 0 0,-11-5 0 0</inkml:trace>
  <inkml:trace contextRef="#ctx0" brushRef="#br0" timeOffset="61799.057">29097 9498 644 0,'-10'-18'14'0,"2"6"3"0,5 7 1 0,-4-1 0 0,0-6-18 0,3 0 0 0,-3 3 0 0,0 4 0 15,4-7 44-15,-1 0 6 0,-3 3 1 0,4 0 0 16,-1 3-11-16,4-2-3 0,-3 2 0 0,-1 0 0 15,4 0 27-15,-4 0 4 0,4-3 2 0,-7 3 0 16,7 6 13-16,0 0 2 0,0 0 1 0,0 0 0 16,-3 0-8-16,-4-3-2 0,7 3 0 0,-7 0 0 15,7 0-56-15,-7 3-12 0,3 0-8 0,-3 0 9 16,0 0-9-16,4 3 0 0,-1 0 9 0,0 0-9 16,1 0 8-16,3-6-8 0,0 0 8 0,0 0-8 0,0 0 9 0,0 0-9 15,0 0 12-15,0 0-12 0,0 0 18 0,0 0-3 16,0 0-1-16,7 6 0 0,0-6 21 0,4 0 4 15,-1 0 1-15,1 6 0 0,-1-6-26 0,1 0-5 16,0 0-1-16,3 0 0 0,0 0-8 0,-4 0 8 16,4 0-8-16,1 0 8 0,-1-6-8 0,-4 6 0 15,4 6 0-15,-3-6 0 0,-4 2 0 0,4 1 0 0,-1-3 0 16,-3-3 0-16,4 6 0 0,-4-3 0 0,0 0 0 0,0 0 0 16,-7 0 0-16,4-3 0 0,-4 3 0 0,0 0 0 15,0 0 0-15,3 6 0 0,-3-6 0 16,0 0-11-16,0 0-4 0,4 6-1 15,-4 0 0-15,0 6 0 16,0-6-13-16,-4 6-3 0,4-1-1 0,-3-2 0 0,-5 9 33 0,5-7 0 0,-4 1 0 0,0 9 0 16,0 2 0-16,-4 7 0 0,4-4 0 0,-3 9 0 15,2 4 22-15,-6-1 8 0,4-3 2 0,-4 3 0 16,3 4-32-16,-3 2 0 0,3-9 0 0,-3 3 0 16,4-6 0-16,-4 1 0 0,0-4 0 0,3 1 0 15,0-4 0-15,4-2 0 0,-3 2 0 0,3-2 0 16,0-1-12-16,0-2-4 0,-1 2-2 0,1-11 0 15,4 0 66-15,-1-6 12 0,4 2 4 0,0-8 0 16,0 0-103-16,0 0-20 0,0 0-4 0,0 0-1 16,0 0 0-16,0 0 0 0,0 0 0 0,-3-8-477 15,3 2-96-15</inkml:trace>
  <inkml:trace contextRef="#ctx0" brushRef="#br0" timeOffset="62546.63">29355 9480 943 0,'0'0'20'0,"-7"0"5"0,0 6 1 0,-1 0 1 0,1 3-27 0,0-6 0 0,0 3 0 0,0 0 0 16,0 2 38-16,4-8 2 0,3 0 1 0,-7 6 0 16,7-6 7-16,0 0 0 0,0 0 1 0,0 0 0 15,0 0-39-15,0 0-10 0,0 0 0 0,0 0 0 16,0 0 53-16,0 0 9 0,0 0 2 0,0 0 0 16,0 0 0-16,0 0 0 0,0 0 0 0,0 0 0 15,3 0-30-15,4 0-6 0,0 0 0 0,-3-6-1 0,3 0-27 0,0 4 0 16,0-4 0-16,0 3 0 0,0-3 0 0,0-3 0 15,0 3 0-15,0-6 0 0,0 6 0 0,0 1 0 16,0-4 0-16,0-3 0 0,0 3 0 0,1 0 0 16,-1 4 0-16,0-7 0 0,-4 0 0 0,1 3 0 15,3 0-14-15,-4 3 5 0,-3 4 9 0,0 2 0 16,4-6 0-16,-4-6 0 16,0 12-30-16,0-6-1 0,0 0 0 0,-4 0 0 0,4 6 31 0,-3 0 0 0,-1 0 0 0,-3-3 0 15,4 0 0-15,-4 3 0 0,0 0 0 16,-1 0 0-16,1 0 0 0,0 0 0 15,0 3-8-15,-3 6 8 0,-1-3-9 0,4 0 1 0,0 0 0 16,0 6 0-16,-4-4 8 0,4 1 0 16,-3 6-9-16,3-3 9 0,-4-1 0 0,1 4 0 15,3 9 0-15,-1-13 0 0,1 7-9 0,4-9 9 0,-1 0-12 16,1-1 12 0,-1-2-33-16,4 6 0 0,0-6 0 0,4 6 0 0,-4-9 77 0,3 3 16 0,1 2 4 0,3-2 0 15,-4 0-52-15,5 3-12 0,-5-3 0 0,8 0 0 16,-4 0 0-16,0-6 0 0,-4 5 0 0,4-2 0 15,0-6 0-15,0 3 0 0,4 0 0 0,0 0 0 16,-1 0-48-16,1 0-13 0,3 0-3 16,-4-5 0-16,5 10-102 0,-1-10-21 0,17-7-4 15,-6 0-1-15</inkml:trace>
  <inkml:trace contextRef="#ctx0" brushRef="#br0" timeOffset="63503.063">29577 9401 921 0,'0'0'20'0,"0"0"4"0,0 0 0 0,0 0 4 0,0 0-28 0,0 0 0 0,0 0 0 0,0 0 0 15,0 0 52-15,0 0 6 0,0 0 1 0,0 0 0 16,0 0-19-16,0 0-3 0,0 0-1 0,0 0 0 15,0 0 1-15,0 0 0 0,0 0 0 0,0 0 0 16,0 6-6-16,0 0-2 0,0-6 0 0,0 6 0 16,3-1-3-16,-3 1-1 0,0 0 0 0,0 3 0 15,0 0-5-15,0 0-2 16,0-4 0-16,4 1 0 0,-4 6-2 0,0-12-1 0,0 0 0 0,0 0 0 16,0 0 6-16,0 0 2 0,0 0 0 0,0 0 0 15,0 0-9-15,0 0-2 0,0 0 0 0,0 0 0 0,3-6 11 0,1 0 1 16,0 0 1-16,-4 6 0 0,0 0-13 0,3-5-4 15,1-7 0-15,-4 3 0 0,3 3 10 0,-3 6 2 16,0 0 0-16,0 0 0 16,0-6-43-16,0 6-8 0,0 0-1 0,0 0-1 15,0 0 33-15,0 0 0 0,0 0 0 0,0 0 0 0,0 0-13 0,0 0 1 16,0 0 0-16,0 0 0 0,0 0 1 0,0 0 1 16,0 0 0-16,0 0 0 0,0 0 10 0,0 0-8 0,0 0 8 15,7 6-8 1,0 0 8-16,0 3 0 0,-3-3 0 0,-1 5 0 0,1-5 0 0,-4-6 0 0,0 0 0 0,0 0 0 15,0 0 0-15,0 0 0 0,0 0 0 0,0 0 0 16,0 0 0-16,0 0 0 0,0 0 0 0,0 0 0 16,0 0 0-16,3 6 0 15,-3-6 0-15,0 0 0 0,0 0 0 0,0 0 0 0,0 0 0 0,0 0 0 16,0 0 0-16,0 0-13 16,0 0 3-16,0 0 1 0,0 0 9 0,0 0 0 0,0 0 0 0,0 0 0 15,0 0 0-15,0 0 0 0,0 0 0 0,0 0 0 16,0 0 0-16,0 0 0 15,0 0 0-15,0 0 0 0,0 0 0 0,0 0 0 0,0 0 0 0,0 0 0 16,0 0 0-16,0 0 0 0,0 0 0 0,0 0 0 16,0 0 15-16,0 0-2 0,0 0 0 0,7 6 0 15,-7-6 3-15,0 0 0 16,0 0 0-16,0 0 0 0,15 0-16 0,-15 0 0 0,0 0 8 0,14 6-8 16,-14-6 0-16,0 0 0 0,0 0 0 0,10 0 0 0,-10 0 0 0,0 0 0 15,0 0 0-15,0 0 0 16,0 0 0-16,0 0 11 0,0 0-11 0,0 0 10 0,0 0-10 15,0 0 0-15,11 0-10 0,-11 0 10 0,0 0 0 0,7 9 0 32,-7-9 0-32,0 0 0 0,0 0 0 0,0 0 0 0,0 0 0 0,0 0 0 15,0 0 0-15,0 0 0 0,0 0 0 0,0 0 0 0,0 0 0 0,0 0 0 16,0 0 0-16,0 0-9 0,0 0 9 0,0 0 0 16,0 0 0-16,0 0 0 0,0 0-15 0,0 0-7 15,0 0-2-15,0 0 0 16,0 0-40-16,0 0-8 0,0 0-1 0,0 0-1 15,7 3-64-15,-7-3-13 0,0 0-2 0,0 0-1 0</inkml:trace>
  <inkml:trace contextRef="#ctx0" brushRef="#br0" timeOffset="64130.78">29905 9374 1134 0,'0'0'24'0,"0"0"6"0,0 0 1 0,0 0 1 0,0 0-32 16,0 0 0-16,0 0 0 0,0 0 0 0,-7 3 61 0,0 0 6 15,7-3 1-15,0 0 0 0,-7 6-9 0,7-6-2 16,0 0 0-16,0 0 0 0,0 0 1 0,0 0 0 16,0 0 0-16,0 0 0 0,7 3-14 0,-4 3-2 15,1 0-1-15,-1 0 0 16,1-6-7-16,-1 0-2 0,5 0 0 0,-1-6 0 0,0 0-32 0,0 3 0 15,0-3 0-15,0 3 0 16,0-3 0-16,0 3 0 0,0-2 0 0,0 5 0 16,0-6-15-16,-3 0 0 0,3 0 0 0,-4 0 0 15,1 0-11-15,-4 6-2 0,0 0-1 0,0 0 0 16,7-6-3-16,-7 0-1 0,3 0 0 0,-3 1 0 16,0 5-13-16,0 0-2 0,0 0-1 0,0-6 0 15,-3-3-2-15,-1 9 0 0,-3 0 0 0,4-6 0 0,-4 6-1 16,0 0 0-16,0 0 0 0,-4 0 0 0,4 0 42 0,0 0 10 0,3 6 0 0,-3-6 0 15,-3 6 0-15,3 0 0 0,0-3 8 0,-4 5-8 16,0-2 27-16,1 3 1 0,-1-3 0 0,4 0 0 16,0 6-13-16,4-4-3 0,-1 4 0 0,1 0 0 15,-1 0 4-15,-3 0 0 0,3-7 0 0,1 4 0 16,3 3-8-16,-4 0-8 0,4-1 11 0,0-5-11 16,4 6 0-16,-4-6 0 0,3 3 0 0,1-3 0 15,-1 0 0-15,-3-6 0 0,0 0 0 0,4 11-12 16,0-5-48-16,3 0-10 15,10 0-2-15,-3 0 0 0</inkml:trace>
  <inkml:trace contextRef="#ctx0" brushRef="#br0" timeOffset="65675.831">30275 9933 392 0,'0'0'8'0,"0"6"3"0,-3 3 0 0,-1-3 0 0,4-6-11 0,0 8 0 16,-3-2 0-16,-1 6 0 0,4-6 20 0,-3 0 3 0,3-6 0 0,0 0 0 15,0 0-11-15,0 6-3 0,-4 2 0 0,1 1 0 16,-1 0 3-16,4 3 0 0,-3-6 0 0,3 0 0 16,-4 0 3-16,1 2 1 0,-1-2 0 0,4 0 0 15,-3 0 0-15,3-6 1 0,0 0 0 0,0 0 0 16,-4 12 7-16,0-6 0 0,4-6 1 0,0 0 0 15,0 0 47-15,0 0 10 0,-3 0 2 0,-1 5 0 16,4-5-24-16,0 0-5 0,0 0-1 0,-7 6 0 16,0 0-22-16,4-3-5 0,3-3-1 0,-7 6 0 15,3-3 4-15,-3 0 1 0,7-3 0 0,-7 3 0 16,4 3-11-16,3-6-3 0,-8 9 0 0,8-9 0 16,0 0-17-16,-7 0 10 0,7 0-10 0,-3 5 8 15,-4 1 1-15,7-6 0 0,0 0 0 0,0 0 0 16,-4 6 3-16,4-6 1 0,0 0 0 0,-7 6 0 0,7-6 11 0,0 0 1 15,-7 0 1-15,4 6 0 0,3-6-4 0,0 0-1 16,-7 0 0-16,7 0 0 0,0 0-9 0,-7 3-3 16,0 3 0-16,3 0 0 0,-3 0 0 0,3 5 0 15,1-5 0-15,-1 0 0 0,4-6-1 0,-3 6-8 16,3-6 12-16,-4 12-4 0,4-12-8 0,0 3 0 16,0 5 0-16,4-2 8 0,-4 3-8 0,0-3 0 15,3 0 0-15,-3 0 0 0,0-6 0 0,4 6 0 16,3 5 0-16,-4-11 0 0,5 6 0 0,-1-3 0 15,0-3 0-15,-4 3 0 0,4-3 0 0,0-3 0 16,0 3 9-16,0-3-9 0,0-3 16 0,4 1-2 16,-7-1 0-16,3 0 0 0,3-6-3 0,-3 3-1 15,0 0 0-15,-3-2 0 0,3 2-10 0,-4 3 0 16,4 0 9-16,1-6-9 0,-5 1 0 0,1 5 8 0,-1-3-8 0,1 3 0 16,-1-6 0-16,1 6 0 0,-4-5 0 0,0 2-12 15,3 3 12-15,-3 0-10 0,0-3 10 0,0 6-10 16,0-9 10-16,0 12 0 0,0 0 0 0,0 0 0 15,0 0 0-15,0-5 0 0,0 5 0 0,0 0-8 16,0-6 8-16,0 6 0 0,0 0-9 0,0 0 9 16,0 0-12-16,0 0 3 0,0 0 0 0,0 0 0 15,0 0 9-15,0 0 0 0,0 6 0 0,0-1 0 16,0 7 0-16,0-3 0 0,0 0 0 0,0 0-12 16,0 2 12-16,0 1 0 0,0 0 0 0,0 0-8 15,0 2 8-15,-3 4 0 0,3-6 0 0,-4 0 0 0,1 5 0 16,3-2 0-16,0-3 0 0,0 2 0 0,0 1 0 15,0-3 0-15,0 3 0 0,3-4 0 16,-3-2-24-16,4 0-2 0,-1-3-1 0,-3-6 0 16,0 0-31-16,7 3-6 0,0 0-2 0,0 3 0 15,4-6-111-15,0-6-23 0</inkml:trace>
  <inkml:trace contextRef="#ctx0" brushRef="#br0" timeOffset="66264.929">30452 10115 899 0,'0'0'25'0,"0"0"7"0,0 0-32 0,0 0 0 0,0 0 0 0,0 0 0 16,-7 6 116-16,3-3 18 0,1 3 3 0,3-6 1 15,0 0-54-15,0 0-12 0,0 0-1 16,0 0-1-16,-7 3-10 0,7-3-1 0,0 0-1 0,-4 6 0 16,1 3-24-16,3-9-5 0,0 0-1 0,-4 5 0 15,0 1-14-15,4 6-3 0,0-6-1 0,0-3 0 16,0 3-10-16,0 3 0 0,0-1 0 0,0-2 8 16,0-6-8-16,0 12 0 0,0-6 0 0,0 0 0 15,0 0 0-15,0-6 0 0,0 0 0 0,0 0 0 16,0 0 8-16,0 0-8 0,0 0 8 0,0 0-8 0,0 0 14 0,0 0-2 15,0 0-1-15,0 0 0 0,0 0 3 0,0 0 1 16,0 0 0-16,0 0 0 0,0-6-15 0,-7 0 9 16,7 6-9-16,-3-6 8 0,-1 0-8 0,1 0 0 15,-1-5 0-15,4 5 0 0,-3 0 0 0,-1 0-14 16,4 3 5-16,-3-3 1 0,3 0 8 0,0 0 0 16,-4-5 0-16,4 2 0 0,0 9 0 0,-3-6 0 15,-1-3 0-15,-3 0 0 0,7-3 0 0,-3 7 0 16,-1-1 0-16,4-6 0 0,0 3 0 15,-3 0 0-15,3-2 0 0,0 8 0 0,0 3 0 0,0 0 0 16,0 0 0-16,0 0-8 0,3-6 8 0,-3 6-8 16,4-6 8-16,-1 0-8 0,1 6 8 0,-1-6-8 15,4 6 8-15,-3 0-8 0,3 0-1 0,0 6 0 16,0-6 0-16,3 0 0 0,1 0-2 0,0 0 0 0,-1-6 0 0,1 12 0 16,-1-6-9-16,1 0-1 0,0 0-1 0,-1 0 0 31,1 0-17-31,-1-6-3 0,1 6-1 0,0 0 0 15,-1 0-18-15,-3-6-4 0,4 6-1 0,-4 0 0 16,-4 6-137-16,4-6-27 0</inkml:trace>
  <inkml:trace contextRef="#ctx0" brushRef="#br0" timeOffset="66853.872">30607 10071 1026 0,'0'0'28'0,"0"0"8"0,0 0-28 0,0 0-8 16,0 0 0-16,0 0 0 0,0 0 88 0,-7 6 16 15,7-6 3-15,-7 3 1 0,7-3-36 0,-4 12-8 16,4-12 0-16,-3 6-1 0,3-1-2 0,0 7 0 15,0-3 0-15,-4 0 0 0,4 0-16 0,0 2-3 16,0 1-1-16,0-6 0 0,0 0-15 0,0 3-3 16,0 3-1-16,0-1 0 0,4-5-6 0,-4 6 0 0,3-6-1 0,-3 3 0 15,4 2-7-15,-1-2-8 0,1-3 11 0,-1 3-11 16,-3 3 12-16,4-6-12 0,0-1 12 0,-4-5-12 16,0 0 8-16,3 0-8 0,-3 0 0 0,0 0 0 15,0 0 12-15,0 0-4 0,0 0 0 0,0 0-8 16,0 0 13-16,0 0-4 15,0 0-1-15,0 0 0 0,0 0-16 0,4 0-4 16,-4-11-1-16,0 5 0 0,0 0 2 0,0-3 1 0,0 3 0 0,0-3 0 16,0-2 10-16,0 2 0 0,0 3 0 0,0 0-8 15,0-6 8-15,-4-5 0 0,4 5 0 0,0 3 0 16,0-3-9-16,0-5 0 0,-3 5 0 0,3-3 0 16,0-8 9-16,0 8-10 0,0 0 10 0,0 1-10 15,3 2 10-15,-3-6-10 0,4 1 10 0,-4 5-10 16,3 3 10-16,1-9 0 0,-1 10-9 0,1-4 9 15,-1 6 0-15,-3 0 0 0,4 0 0 0,-4 6 0 0,0 0-14 0,0 0 2 16,0 0 0-16,7 0 0 0,0 0-7 0,3 0-1 16,-3 0 0-16,1 3 0 0,2 3 2 0,1-3 0 15,-1 0 0-15,1 0 0 0,-1 0-2 0,-2 0-1 16,2 0 0-16,1 0 0 0,-4-1-3 0,3 4-1 16,1-6 0-16,0 6 0 15,-1 0-41-15,1-6-8 16,-4 0-2-16,3 0-601 0</inkml:trace>
  <inkml:trace contextRef="#ctx0" brushRef="#br0" timeOffset="67304.04">30910 10036 780 0,'0'0'22'0,"0"0"5"0,0 0-27 0,-10 0 0 0,3 0 0 0,7 0 0 16,-7 0 68-16,-4 0 8 0,4 0 1 0,-4 0 1 16,4-6 14-16,-3 6 4 0,3 0 0 0,0 0 0 15,0 0-26-15,0 0-5 0,3 6-1 0,-3-6 0 16,4 6-38-16,-1 0-8 0,-3 0-2 0,3 5 0 16,-3-2 0-16,4 3 0 0,-1 0 0 0,4 5 0 15,-3-8-8-15,-1 0-8 0,1 6 9 0,-1-4-9 16,4 1 13-16,0 0-3 0,0-3-1 0,0 2 0 15,0-11 8-15,0 12 2 0,0-6 0 0,0 0 0 16,0-6 3-16,4 6 1 0,-4-6 0 0,3 6 0 16,4-3-9-16,0 0-2 0,-3 2 0 0,6-5 0 15,1 0 10-15,0 0 2 0,-4 0 0 0,3-5 0 0,1 2-24 16,-4 0 0-16,3-9 0 0,-2 6 0 0,2-6 0 0,-3-2 8 16,-3 5-8-16,3 0 0 0,0-3 0 0,-4 0 0 15,1-2-10-15,-4 5 10 0,3-3-10 0,-3-3 10 16,0 4-8-16,-3-1 8 15,3 0-32-15,-4 0 0 0,1 4-1 0,-1 2 0 0,1-6 8 0,-4 0 1 16,3 0 1-16,-3 4 0 16,0-4-29-16,4 6-7 0,-5 0-1 0,5 0 0 15,-1 0-99-15,4 6-20 0,-10-6-4 0,10 6-1 0</inkml:trace>
  <inkml:trace contextRef="#ctx0" brushRef="#br0" timeOffset="67965.349">30984 9989 1220 0,'0'0'27'0,"0"0"5"0,0 0 2 0,0 0 0 0,0 9-34 15,0-9 0-15,0 0 0 0,0 0 0 0,-3 6 93 0,3 5 12 16,-4 4 3-16,4-3 0 0,0 0-45 0,-3 2-9 15,3-2-2-15,-4 6 0 0,4-7-32 0,0 1-6 16,0 3-2-16,0 2 0 0,0 1-12 0,0-9 8 16,-3 0-8-16,3 0 0 0,0 2 10 0,3 1-10 15,-3-12 10-15,0 6-10 0,0-6 9 0,0 0-9 16,0 0 8-16,0 0-8 0,0 6 8 0,0-6-8 16,0 0 8-16,0 0-8 0,0 0 18 0,0 0-2 15,0 0 0-15,0 0 0 0,0 0 0 0,0 0 0 0,4-6 0 0,-4 0 0 16,3 0-6-16,-3 0-2 0,0-8 0 0,4 5 0 15,-4 0-8-15,0 3 0 0,3-6 0 0,-3 1 0 16,4-4 0-16,-4 3 0 0,4 0-8 0,-1-5 8 16,-3 2-15-16,4 3 2 0,-1-2 0 0,-3 11 0 15,4-9 13-15,-1 6 0 0,-3 6 0 0,0 0 0 16,7-6 0-16,-3 6 0 0,-4 0 0 0,0 0 0 16,0 0 0-16,0 0 0 0,3-6 0 0,-3 6 0 15,0 0 0-15,4 0 0 0,3 0 0 0,0-3 0 16,0 3 13-16,0 0-4 0,-7 0-1 0,7 3 0 15,0 9-20-15,0-6-5 0,0 0-1 0,-3 3 0 16,3-4 5-16,0 4 1 0,0 3 0 0,-4-3 0 16,5-3-4-16,-5 5-1 0,1 1 0 0,-1-3 0 15,-3 0 1-15,4 6 0 0,-4-4 0 0,0-5 0 16,3 6-28-16,-3-9-6 0,0 3-1 0,0-6 0 16,0 0-117-16,0 9-24 0,0-9-5 0,0 0-1 0</inkml:trace>
  <inkml:trace contextRef="#ctx0" brushRef="#br0" timeOffset="68671.152">31217 10121 1220 0,'0'0'27'0,"0"0"5"0,0 0 2 0,0 0 0 0,0 0-34 0,0 0 0 0,0 0 0 0,0 0 0 16,0-6 92-16,0 6 11 0,0-6 2 0,0 6 1 15,0 0-42-15,0 0-8 0,-3-6-1 0,-1 1-1 16,1-1-44-16,-1 0-10 0,4 6 0 0,0 0 0 16,0 0 0-16,-7-6 9 0,0 3-9 0,7 3 12 15,-7 0-12-15,7 0 0 0,0 0 0 0,-7 3 0 16,0 3 11-16,0 0-3 0,0 0-8 0,3 5 12 15,1 1-4-15,3-3 0 0,0 3-8 0,0 5 12 16,0-5-12-16,0 0 9 0,0 3-9 0,3 2 8 0,1-11-8 16,-4 6 0-16,3-3 0 0,1 2 0 0,3-5 10 15,-7-6-10-15,3 3 12 0,-3-3-12 0,7 6 27 0,-7-6-2 16,4 0 0-16,3-3 0 0,0-3 9 0,0 0 2 16,0-5 0-16,0 2 0 0,-3-9-12 0,-1-2-3 15,1 2 0-15,3 0 0 0,0-5-6 0,-3 2-2 16,-1-8 0-16,1 5 0 15,-1 4-33-15,1-13-6 0,-1 10-2 0,-3-9 0 16,4 2 16-16,-4-2 4 0,-4 2 0 0,1 1 0 0,3-3-5 0,-4 2-1 16,-3 4 0-16,4-4 0 0,3 7-8 0,0 2-2 15,-4 4 0-15,0-4 0 0,-3 6 7 0,4 7 1 16,-1-4 0-16,4 0 0 0,-3 6 16 0,3 6-12 16,0 0 12-16,0 0-10 0,0 0 10 0,0 0-8 0,0 0 8 15,0 0-8-15,-4 12 8 0,1-6 0 0,-1 6-9 0,1-7 9 16,-4-5 0-16,7 6 0 0,-4 3 0 0,1 3 8 15,3 0-8-15,-4-1-11 0,4 1 3 0,4 0 0 16,-4 0 8-16,0 8 0 0,0-2 0 0,0 0 0 16,3 2 0-16,1 4 0 0,-4-7 8 0,3 10-8 15,4-10 0-15,0 10 0 0,-3 8 0 0,-1-14 0 16,1 2 0-16,-1-2 9 0,4 8-9 0,1-5 0 16,-1 5 0-16,0-2 0 0,3-1 0 0,-6-2 0 15,3-1 0-15,0 1 0 0,3 2 8 0,-2-8-8 16,-1 2 0-16,0-2 0 0,0 0 0 0,0-7 0 15,0 1-16-15,0 0-8 0,0-3 0 0,-4 2-1 32,4-5-24-32,-3 0-5 0,0-6-1 0,3 0 0 0,-4 0-20 0,1 0-4 15,3 0-1-15,-4-6 0 0</inkml:trace>
  <inkml:trace contextRef="#ctx0" brushRef="#br0" timeOffset="68938.605">31485 10092 1148 0,'0'0'25'0,"0"0"6"15,0 0 1-15,0 0 0 0,0 6-32 0,0-1 0 0,0 13 0 0,0-6 0 0,0 3 73 0,-3-4 9 16,3 1 2-16,-4-3 0 0,1 3-36 0,-1 5-8 15,4-5 0-15,-3 0-1 0,-1-3-27 0,1 2-12 0,3 1 10 0,-4 0-10 16,1-6 8-16,3 0-8 16,0-6 0-16,0 0 0 0,0 0 0 0,0 0 0 0,0 0 0 0,0 0 0 31,0 0-36-31,0 0-1 0,0 0 0 0,0 0-639 0</inkml:trace>
  <inkml:trace contextRef="#ctx0" brushRef="#br0" timeOffset="69167.954">31358 9783 846 0,'0'0'18'0,"0"0"4"0,0 0 1 16,0 6 1-16,0-6-24 0,-3 6 0 0,-1 0 0 0,4 2 0 0,-3-2 0 0,3 0 0 15,0-6 0-15,0 0 0 16,0 0 0-16,0 0 8 0,0 0-8 0,3 9 0 0,1 0-11 0,-4-9-7 16,0 0-2-16,7 0-220 15,0 6-45-15</inkml:trace>
  <inkml:trace contextRef="#ctx0" brushRef="#br0" timeOffset="69798.871">31665 9933 982 0,'0'0'21'0,"0"0"5"0,0 0 1 0,0 0 1 0,0 0-28 0,0 0 0 0,-7 3 0 0,4 0 0 0,-4 3 91 0,0-3 12 15,3 3 2-15,-3-4 1 0,0 4-40 0,7-6-8 16,-7 12-2-16,0-6 0 0,3 0-23 0,-3 0-5 15,4 0 0-15,-4 2-1 0,0 1 14 0,3 0 3 16,1-3 1-16,-1 0 0 0,4-6-29 0,0 0-5 16,0 0-2-16,-3 6 0 0,-1 3-1 0,4-6-8 15,0-3 12-15,0 8-4 0,0-8 0 0,0 0 0 16,0 0 0-16,0 9 0 0,0-3 4 0,0-6 0 16,4 3 0-16,-4-3 0 0,0 0-3 0,0 0 0 0,3 12 0 15,1-6 0-15,-4-6-9 0,0 0 0 16,3 0 9-16,-3 5-9 0,4 7 0 0,-1-9 0 15,-3-3 0-15,0 0 0 0,4 6 0 0,-4-6 0 16,3 6 0-16,1-3 0 0,-1 6 0 0,-3 2 0 16,4-5 0-16,-4 0 0 0,0-6 0 0,3 6 0 0,1 0 0 0,-1 0 0 15,-3-6 0-15,4 6 0 0,-1 0 0 0,1 2 0 16,0-2 0-16,-1 0 0 0,1 0 0 0,-4 0 0 16,0-6 0-16,3 6 0 0,-3-6 0 0,0 6 0 15,4-3 0-15,-4-3 0 0,0 8 0 0,-4-2 0 16,4-6-14-16,-3 6-4 0,-4 3-1 0,3-3 0 15,0 0-27-15,-3 0-6 16,-3 5 0-16,3-8-1 0,-4 3 25 0,1-3 4 0,3 0 2 0,-4-3 0 16,4 0-34-16,-4-3-6 0,4 0-2 15,0 0-388-15,0-3-77 0</inkml:trace>
  <inkml:trace contextRef="#ctx0" brushRef="#br0" timeOffset="70429.527">31796 10121 1591 0,'0'0'35'0,"0"0"7"0,0 0 2 0,0 0 0 0,0 0-35 0,0 0-9 0,0 0 0 0,0 0 0 16,0 0 53-16,0 0 9 0,0 0 2 0,0 0 0 15,0 0-51-15,0 0-13 0,0 0 0 0,0 0 0 16,0 0 18-16,0 0-2 0,0 0 0 0,0 0 0 16,0 0 20-16,0 0 3 0,0 0 1 0,0 0 0 15,0 0-32-15,0 0-8 0,0 0 0 0,0 0 0 16,0 0 0-16,0 0 0 0,3-3 0 0,4-6 0 16,1 3-24-16,-5 1-7 0,4-7-1 0,-3 6 0 0,3-3 7 0,-4 3 1 15,1-3 0-15,-1 4 0 16,-3 2-20-16,4-3-3 0,-4 0-1 0,0 0 0 0,0 0 19 0,0 0 3 15,-4-3 1-15,1 4 0 16,-1 2-7-16,1-3 0 0,-4 3-1 0,0 0 0 0,0 0 33 0,-1 3 0 16,1 0 0-16,0 0 0 0,-3 0 20 0,3 0 12 15,0 3 1-15,-4 0 1 0,11-3-43 0,-7 6-9 16,0-3-2-16,0 2 0 0,3 7 32 0,4 0 7 16,-3-6 1-16,-1 6 0 0,1-6-11 0,-1 11-1 15,1-2-8-15,-1-3 12 0,4-7-12 0,0 7 9 0,0 0-9 16,0 0 8-16,4 2 8 0,-4-2 2 15,3 0 0-15,-3-3 0 0,-3 3-18 0,3-1 0 16,3 1 0-16,-3-6 0 0,4 6 0 0,-4-12-9 16,3 3-1-16,4 5 0 15,0-2-42-15,0-3-8 0,1 3-1 0,2-6-387 0,1 0-78 0</inkml:trace>
  <inkml:trace contextRef="#ctx0" brushRef="#br0" timeOffset="71208.021">32032 10065 1148 0,'0'0'25'0,"0"0"6"0,0 0 1 0,0 0 0 0,0 0-32 0,-7 0 0 16,0 6 0-16,7-6 0 0,0 0 48 0,-7 6 3 15,7-6 1-15,-3 9 0 0,-5-3-26 0,5 0-5 16,3 5-1-16,-4-5 0 0,1 3 24 0,-1 0 5 16,4-3 1-16,0 3 0 0,0 2 6 0,-3-5 0 15,3 6 1-15,0-12 0 0,0 3-33 0,0 6-6 16,-4-3-2-16,4 2 0 0,-3 4-4 0,3-6-2 0,0-6 0 0,0 0 0 15,0 0-10-15,-4 6 8 0,4-6-8 0,0 0 8 16,0 0-8-16,0 0 0 0,0 0 9 0,0 0-9 16,0 6 22-16,0-6 0 0,0 0 0 0,0 0 0 15,4-6-2-15,-1 0 0 0,4 0 0 0,-3 0 0 16,-1-8-8-16,4 5-3 0,-3 0 0 0,0-3 0 16,3 6-9-16,-4-5 0 0,1 5 0 0,-4 0 0 15,3 0 0-15,-3 6 0 16,0 0 0-16,0 0 0 0,0 0 0 0,0 0 0 0,0 0 0 0,0 0 0 15,0 0 0-15,0 0 0 0,0 0-10 0,0 0 10 16,0 0-10-16,0 0 10 0,0 0-10 0,0 0 10 16,0 0-9-16,0 0 9 0,0 0-8 0,0 9 8 15,0 0 0-15,0 2 0 0,0-5 0 0,0 0-8 16,4 0 8-16,-4-6-8 0,0 0 8 0,0 0-8 16,0 0 8-16,3 6-10 0,-3-6 10 0,0 0-10 15,0 0 10-15,4 3 0 0,-4-3-9 0,3 6 9 0,-3-6 0 0,0 0 0 16,7 3 0-16,-7-3 0 0,0 0-10 0,0 0 10 15,0 0-13-15,7 3 5 16,0-3-17-16,-3 5-3 0,-4-5-1 0,0 0 0 16,7 0-5-16,-7 0-1 0,0 0 0 0,0 0 0 0,4 0 23 0,3 0 4 15,-7 0 8-15,3 0-13 0,-3 0 13 0,0 0 0 16,0 0 9-16,7 6-9 0,-3-6 20 0,-1 6-1 16,4-6-1-16,-7 0 0 0,0 0-3 15,4 6-1-15,3 0 0 0,-4 0 0 0,1-6 0 0,-4 0 0 16,3 6 0-16,-3-6 0 0,4 3-14 0,0 5 11 15,-1-2-11-15,1 0 10 0,-1 0-10 0,1 3 0 16,-4-3 0-16,0-6 8 0,3 6-8 0,-3 5 0 16,0-5 0-16,0-6 0 0,0 6 0 0,4 0 0 15,-4 0 0-15,0-6-11 0,0 0-5 0,0 0 0 0,0 0-1 0,0 0 0 32,0 0-43-32,7 6-8 0,-4-6-1 0,4 3-437 0,4-3-87 0</inkml:trace>
  <inkml:trace contextRef="#ctx0" brushRef="#br0" timeOffset="71822.018">32191 10136 1234 0,'0'0'27'0,"0"0"5"0,0 0 2 0,0 0 2 0,0 0-36 15,0 0 0-15,0 0 0 0,0 0 0 0,0 0 45 0,0 0 3 16,0 0 0-16,3-3 0 0,8 3-36 0,-4 0-12 15,0 0 9-15,4 0-9 0,-4 0 36 0,3 3 1 0,1-3 1 0,-4 3 0 16,4-6 6-16,-1 3 0 0,1-3 1 0,-1 3 0 16,-3-3-9-16,4-3-3 0,0 3 0 0,-4 0 0 15,3 0-20-15,-3 3-4 0,0-6-1 0,0 0 0 16,0 1-8-16,-3 5-17 0,0-6 4 0,-1 0 1 31,-3-3-20-31,4 3-3 0,-1 0-1 0,-3-3 0 0,4 7 16 0,-4-4 4 0,0 0 0 16,0 0 0-16,0 0 16 0,0 6-10 15,0 0 10-15,0 0-8 0,0 0 16 0,0 0 3 0,0 0 1 0,-11-6 0 16,0 0-4-16,4 3-8 0,-3 3 12 0,3 3-4 16,-4 3-18-16,1 0-4 0,3 0-1 0,-4 6 0 15,0-6 15-15,4 8 10 0,-7-2-2 0,7 0 0 16,0-1-8-16,-3 4 0 0,2 0 0 0,1 0 0 16,-3 2 0-16,6-5 12 0,1 0-4 0,-1 2 0 15,1-2-8-15,-1 0 0 0,1 0 0 0,-1-6-11 0,1 5 11 16,-1-2 0-16,4 3 8 0,-3-6-8 0,3 0 8 0,0 5-8 15,3-2 10-15,1 0-10 0,-4-9 23 0,0 6-2 16,7 3 0-16,0 3 0 0,0-7-31 0,0 1-6 16,3 0-2-16,1 0 0 0,0-3 8 0,3-3 2 15,3 0 0-15,-3 0 0 16,4-3-48-16,-4-3-10 0,7 0-2 16</inkml:trace>
  <inkml:trace contextRef="#ctx0" brushRef="#br0" timeOffset="72370.011">32572 10171 1450 0,'0'0'32'0,"0"0"6"0,0 0 2 0,0 0 1 0,0 0-33 0,0 6-8 0,0 3 0 0,0 0 0 15,0 5 49-15,-4-8 8 0,4 6 2 0,-3 0 0 16,-1-6-42-16,1 8-8 0,-1-2-1 0,1 0-8 16,-4 0 0-16,3-4-11 0,4-8 0 0,0 0 0 15,0 0 2-15,0 0 0 0,-3 6 0 0,3-6 0 16,0 0 9-16,0 0 0 0,0 0 0 0,0 0 0 15,0 0 24-15,0 0 0 0,0 0 0 0,3-6 0 16,1 3-16-16,-4-8-8 0,3 5 10 0,1 0-10 16,-1 0-12-16,-3-3-9 0,4 0-2 0,-1-2 0 15,-3 2 6-15,4-3 1 0,-1 6 0 0,-3-6 0 0,4 1 8 16,-4 2 8-16,0 3-12 0,3-6 12 0,-3 6 0 0,0 0 0 16,0 6 0-16,0 0 0 0,0 0-8 0,0 0 8 15,0 0 0-15,0 0 0 0,0 0 0 0,0 0 12 16,0 0 0-16,0 0 0 0,0 0-3 0,0 0-1 15,0 0 0-15,0-970 0 0,0 1940-8 0,0-970-11 16,8 0 3-16,-8 0 0 0,7 6 8 0,-4 0-8 16,4 0 8-16,0-6-8 0,0 6 8 0,0-3-13 0,0 3 5 0,0 0 8 15,1 5-11-15,-1-5 11 16,-4 0-8-16,1 0 8 0,3 0 0 0,-4 6 0 0,1-6 0 0,-1 5 11 31,-3-2-60-31,0 3-12 0,0-6-3 0,0 6 0 16,-3-1-26-16,-1-2-6 0,4 6 0 0,-3 0-1 15,3-4 21-15,-4-2 5 0,4 3 1 0</inkml:trace>
  <inkml:trace contextRef="#ctx0" brushRef="#br0" timeOffset="72977.827">32854 9507 943 0,'0'0'20'0,"0"-6"5"0,0-3 1 0,-3-3 1 0,3 0-27 0,0 7 0 16,0-4 0-16,0 0 0 0,0 0 48 0,0 3 4 16,0 0 0-16,0-5 1 0,0 5-12 0,0-6-2 15,0 12-1-15,3-9 0 0,1 0-11 0,-1 1-3 0,1 2 0 16,-1-6 0-16,1 6-9 0,-1 0-3 0,1 0 0 0,-1 0 0 16,-3 6 2-16,0 0 0 0,4-3 0 0,-4 3 0 15,0 0 22-15,3-3 4 0,1-2 0 0,-4 5 1 16,0 0 11-16,0 0 3 0,0 0 0 0,0 0 0 15,0 0-32-15,4 5-7 0,-4-5 0 0,3 9-1 16,1 0 19-16,-1 3 4 0,-3 6 1 0,0-4 0 16,0 4-6-16,0 5-1 0,0-2 0 0,0 8 0 15,-3-11 8-15,3 6 2 0,0-4 0 0,-4 9 0 16,4 4-34-16,0-7-8 0,4 4 0 0,-4 2 0 16,0-3 8-16,-4 4 0 0,1 2 0 0,-1-3 0 15,8 4-8-15,-4-1 0 0,0 3-12 0,0-11 12 16,3 2 0-16,-3-5 0 0,0 8 0 0,0-12 12 15,0 10-12-15,4-1 8 0,-4-8-8 0,3 2 8 16,-3-5-8-16,4-3 0 0,-1 2 0 0,1 1 0 16,-4-6 0-16,0-1 0 0,3-2 0 0,-3-3 0 15,0 6-18-15,0-6-6 0,0-6 0 0,4 6-1 16,-4-6-22-16,0 0-4 0,0 0-1 0,0 0 0 16,-4 11-8-16,4-11-3 0,0 0 0 0,-3 6 0 15,3-6-42-15,0 6-9 0,0-6-2 0</inkml:trace>
  <inkml:trace contextRef="#ctx0" brushRef="#br0" timeOffset="73428.71">32688 9783 1350 0,'0'0'29'0,"0"0"7"0,0 0 0 0,0 0 3 0,0 0-31 16,0 0-8 0,-7 0 0-16,7 0 0 0,11-6 48 0,-1 0 8 0,1 0 1 0,3 3 1 15,0-2-46-15,0 2-12 0,4-3 0 0,0-3 0 0,3 3 14 0,0-6-2 16,-3 6-1-16,-1-8 0 0,4-1-11 0,1 6 0 15,-1-3 0-15,0 7 8 0,-3-7-8 0,3-3 0 16,-4 6 0-16,1 0 0 0,0-2 0 0,-1-7-17 16,1 9 4-16,-4 3 1 15,0 3-127-15,0 0-25 0</inkml:trace>
  <inkml:trace contextRef="#ctx0" brushRef="#br0" timeOffset="73733.055">33253 10268 1407 0,'0'0'31'0,"0"0"6"0,0 0 2 0,0 0 1 0,0 0-32 15,0 0-8-15,0 0 0 0</inkml:trace>
  <inkml:trace contextRef="#ctx0" brushRef="#br0" timeOffset="107703.84">18422 10947 657 0,'-7'0'28'15,"0"0"-28"1,0-3 25-16,3 3 0 0,-3-3 0 0,7 3 0 16,-7 0-6-16,0 0-2 0,7 0 0 0,-10 3 0 15,3 0 7-15,0 6 2 0,-1-3 0 0,1 6 0 0,4-12 17 0,-4 6 3 0,7-6 1 16,-7 8 0-1,0 1 13-15,0 3 4 0,0-3 0 0,0 3 0 0,-4-1-1 0,0 1 0 0,1 3 0 0,3 2 0 16,-4-5-20-16,1 3-4 0,2-3-1 0,1-1 0 16,0 7-16-16,0 0-3 0,0-7-1 0,0 7 0 15,4-3-7-15,-1-4-2 0,1 4 0 0,-1 0 0 16,1 0-9-16,-1 2 12 0,4-5-12 0,-3 3 12 16,3 2-12-16,0-5 0 0,0 3 0 0,3-3 0 15,-3 2 0-15,4-5 0 0,-1 3 0 0,1-6 0 16,-4 8 12-16,3 4-4 15,-3 0 0-15,4 2 0 0,-1-5-18 0,1 0-4 16,-1 2-1-16,1-5 0 0,-1-3 31 0,4 3 5 0,-3 5 2 0,-1-11 0 16,4 0-3-16,-3 0 0 0,3-6 0 0,-7 0 0 15,7 6 1-15,0-12 0 0,0 6 0 0,0-6 0 16,0 0 32-16,0 0 7 0,4-11 0 0,-4 5 1 16,0 3-46-16,0-3-15 0,0 1 8 0,0-4-8 15,4 0 14-15,-4-5-1 0,4 2 0 0,-4-3 0 16,3-2-13-16,1-1 0 0,-1-2 8 0,-3 2-8 15,4-2-9-15,0 2-5 0,-4-5-1 0,3 2 0 16,1 1 5-16,-4 0 1 0,3 5 0 0,-3-11 0 16,4 8-13-16,0-2-2 0,-1 5-1 0,-3-5 0 15,0 8-3-15,0-6-1 0,0 10 0 0,-3-10 0 16,-1 7-7-16,1 2-2 0,0-9 0 0,-4 7 0 16,0-4 9-16,-4 9 1 0,0-8 1 0,-3 5 0 15,0 6-47-15,-3 3-10 0,-1 1-1 0,-3-1-1 16,-4 0 35-16,-3 6 7 0,0 6 2 0,-4-6 0 15,4 11 66-15,-3-5 12 0,2 3 4 0,-2 9 0 0,3-1-13 0,-1 1-3 16,-2 3 0-16,2 2 0 0,5-5-24 16,3-1-14-16,0-2 2 0,0 9 0 0,3-10 12 15,4 7-9-15,0 0 9 0,0-7-8 0,7 7 8 0,-4-1 0 0,8-2 0 16,-4-6 0-16,3 2 0 0,4 4-12 0,0-6 12 16</inkml:trace>
  <inkml:trace contextRef="#ctx0" brushRef="#br0" timeOffset="108275.589">18662 11238 1348 0,'0'0'28'0,"0"0"7"0,-7 0-35 0,7 0 0 0,0 0 0 0,-7 6 0 16,0 0 60-16,3 0 4 0,1 0 2 0,-4 3 0 15,3 8-34-15,1-8-8 0,-1 6 0 0,1-1-1 16,-1 10-10-16,1-9-1 0,3 5-1 0,-4 1 0 0,0-6-3 0,4 5-8 15,-3 1 12-15,-1-1-4 0,4-5 0 16,-3 6-8-16,3-4 12 0,0-2-4 0,-4 3 2 0,4-7 0 16,0 1 0-16,-3-6 0 0,3 0-10 0,-4 6 0 15,4-12 9-15,0 0-9 0,0 0 8 0,0 0-8 0,0 0 8 0,0 0-8 16,0 0 24 0,0 0 0-16,0 0 0 0,0 0 0 15,-3-9-8-15,3 0 0 0,0 3-1 0,0-6 0 0,3-11-15 0,-3 8-10 0,4-14 2 16,-4 5 0-16,3-2-6 0,1 2-1 0,3-2 0 15,-4-1 0-15,1 1-4 0,3 5-1 0,0-5 0 16,-3 8 0-16,3-5 20 0,0 5-8 0,0 3 8 0,0 3 0 16,0 1-13-16,-4 5 4 0,4-3 1 0,-3 3 0 15,-4 6-1-15,0 0 0 0,0 0 0 0,4 3 0 16,3 3-14 0,-4 0-2-16,-3 6-1 0,4-1 0 0,-1 4 15 0,-3 3 11 0,4 5-13 0,-1-5 5 15,1 2 8-15,-4 10 0 0,0-4 0 0,3-2 0 16,-3 2 10-16,4-2-2 0,-1-1-8 0,1-2 12 15,-1 2-27-15,4-11-5 0,-3 0-2 0,3 0 0 16,0-1 22-16,-3 4 0 0,3-9 0 0</inkml:trace>
  <inkml:trace contextRef="#ctx0" brushRef="#br0" timeOffset="108836.179">19205 11226 1094 0,'0'0'23'0,"0"0"5"0,0 0-28 0,0 0 0 0,0 0 0 0,0 0 0 16,0 0 108-16,0 0 16 0,0 0 3 0,0 0 1 15,-3 6-97-15,3 3-19 0,-4 0-4 0,4 0-8 16,0-3 0-16,0 5 0 0,4 1-10 0,-4-3 10 16,3 0 44-16,1 3 16 0,-1 2 3 0,1 4 1 15,-1-9-52-15,1 11-12 0,-1-5 0 0,1 3 0 16,3-1 0-16,-4-5 0 0,1 3 0 0,3-9 0 16,0 5 0-16,0-2 0 0,0-3 0 0,0 3 0 15,0-3 0-15,0 0 0 0,4 3 0 0,-4-4 0 16,4 1 0-16,-4 0 0 0,0-6 0 0,3 6 0 15,-3-6 21-15,4-6 2 0,0 0 0 0,-1 0 0 16,1 1-6-16,-1-10-1 0,-3 3 0 0,4 0 0 0,-4-5 0 16,0 2 0-16,4 0 0 0,-8 1 0 15,4-10-6-15,-3 1-2 0,-1 2 0 0,1-3 0 16,-4 4-8-16,0 2 0 0,0-5-12 0,0 5 12 16,-4-3-131-16,1 4-18 0,-4-1-4 0</inkml:trace>
  <inkml:trace contextRef="#ctx0" brushRef="#br0" timeOffset="109254.098">19554 10771 999 0,'0'0'42'16,"0"0"-34"0,0 0 65-16,0 0 13 0,0 0 2 0,0 0 1 15,0 0-20-15,0 0-4 0,0 0-1 0,0 0 0 16,0 6 0-16,0 5 0 0,4-5 0 0,-4 3 0 15,4 6-51-15,-4 0-13 0,3 2 0 0,-3 4 0 0,4 2 54 16,-4 1 8-16,3-4 2 0,-3 10 0 16,4-1-52-16,-4 4-12 0,3 2 0 0,-3 3 0 15,4-6 0-15,-4 4 0 0,3 2 0 0,-3-3 0 0,4-3-11 16,-1 1-5-16,1 2 0 0,-4-8-1 0,3 2 17 16,1 3 0-16,-1-2 0 0,-3-4 0 0,0-2 10 0,4 5 6 15,-4-8 0-15,0 2 1 16,0-2-65-16,3-1-12 0,-3-5-4 0,0-3 0 15,0 2 0-15,4-5 0 0,-4 0 0 0</inkml:trace>
  <inkml:trace contextRef="#ctx0" brushRef="#br0" timeOffset="109540.852">19470 11271 1370 0,'0'0'39'0,"0"0"8"15,0 0-38-15,0 0-9 0,0 0 0 0,0 0 0 16,0 0 41-16,0 0 7 0,0 0 0 0,0 0 1 16,0 0 12-16,0 0 3 0,3 0 0 0,8 0 0 15,-4 0-52-15,4 0-12 0,-1 0 0 0,1 0 0 16,-1 0 0-16,4 0 0 0,-3-6 0 0,3 6 0 15,0-3 0-15,0 0 0 0,0-3 0 0,4 3 0 16,-4 0 0-16,0 0 0 0,0 0 0 0,-3 0 0 16,3-3-36-16,0 6-11 0,-3-6-1 0</inkml:trace>
  <inkml:trace contextRef="#ctx0" brushRef="#br0" timeOffset="109732.275">19812 11332 1552 0,'-4'12'44'0,"4"0"10"0,0 3-43 0,-3 2-11 0,3 1 0 0,-4-6 0 16,4 5 53-16,0-8 9 0,0-9 2 0,0 12 0 16,0-6-52-16,4 0-12 0,-4 5 0 0,0-11 0 15,3 6 0-15,-3-6 0 0,0 0 0 0</inkml:trace>
  <inkml:trace contextRef="#ctx0" brushRef="#br0" timeOffset="109973.853">19784 10653 850 0,'-4'6'17'0,"4"-6"6"15,-3 6-23-15,3 6 0 0,-4-3 0 0,4-1 0 0,-3 1 0 0,3-9 0 0,0 0 0 16,0 6 0-16,0 6 56 0,3 0 6 0,1-9 2 0,-1 5 0 31,1-2-103-31,3-3-20 0,3-3-4 0</inkml:trace>
  <inkml:trace contextRef="#ctx0" brushRef="#br0" timeOffset="110291.234">19981 10721 1034 0,'0'0'29'0,"0"0"7"0,0 0-36 0,0 12 0 0,0-7 0 0,0 7 0 15,0-3 82-15,0 3 10 0,0 0 1 0,4-7 1 16,-1 10-39-16,-3 0-8 0,4 0-2 0,-1 2 0 16,-3 7 21-16,4-4 4 0,3 7 1 0,-3-4 0 15,-1 7-23-15,1-10-4 0,-1 10 0 0,1-1-1 16,-1-3-23-16,1 7-5 0,-4 2-1 0,3-5 0 16,-3 2 17-16,4 0 3 0,-4-2 1 0,0 2 0 15,3 3-23-15,-3-11-12 0,4 8 12 0,-4-5-12 16,0 2 9-16,3 0-9 0,1-5 0 0,-1 2 9 15,-3-5-9-15,4-1 0 0,-1 1 0 0,1-9 0 16,0 5-33-16,-1-8-9 0,1-3-2 0,3 0 0 16,-4-6-95-16,4 0-19 0,-3-6-4 0</inkml:trace>
  <inkml:trace contextRef="#ctx0" brushRef="#br0" timeOffset="110533.377">20168 11321 1094 0,'0'0'46'0,"0"0"-37"15,0 0 75-15,0 0 14 0,0 0 3 0,0 0 1 16,0 0-61-16,0 0-12 0,0 0-2 0,7 5-1 16,-3 1 16-16,-1 0 3 0,1 6 1 0,-1-6 0 15,1 0-22-15,-4 3-5 0,4 2-1 0,-1 1 0 16,-3-6-18-16,4 6 0 0,-4 2 0 0,0-2 0 15,0 6 0-15,-4-12 0 0,4 11 0 0,0-8 0 16,0 0-12-16,0-3-5 0,0 3-2 0</inkml:trace>
  <inkml:trace contextRef="#ctx0" brushRef="#br0" timeOffset="110739.707">20172 11056 1094 0,'0'0'46'16,"-4"-3"-37"-16,4 3 44 16,0 0 9-16,-7-3 2 0,7 3 0 0,0 0-52 0,0 0-12 0,0-9 0 0,0 9 0 15,4 0 0-15,-1-6 0 0,1 6 0 0</inkml:trace>
  <inkml:trace contextRef="#ctx0" brushRef="#br0" timeOffset="111221.666">20500 11085 1090 0,'0'0'31'0,"0"0"6"0,0 0-29 0,0 0-8 0,0 0 0 0,0 0 0 16,0 0 76-16,0 0 15 0,0 0 2 0,0 0 1 16,0 0-40-16,0 0-8 0,-7 0-2 0,0 0 0 15,0 6-9-15,-4 0-3 0,4 3 0 0,0-3 0 16,0 3 12-16,0-1 3 0,0 10 0 0,-4-6 0 16,4 0-6-16,0-1-1 0,-3 7 0 0,3-3 0 15,0-4-20-15,-1 4-5 0,1-3-1 0,4 0 0 16,-1-1-4-16,1 1-1 0,3 0 0 0,-4-3 0 15,4-3 2-15,0 3 0 0,0-1 0 0,4-2 0 16,-4 0-1-16,3 0 0 0,-3-6 0 0,4 0 0 16,-4 0 3-16,3 6 1 0,4-6 0 0,-3 0 0 15,3 3-14-15,-3-3 0 0,3 3 0 0,-4 0 0 16,4 0 8-16,0-3-8 0,-3 0 11 0,3 3-11 16,-4-3 0-16,4 2 0 0,-3 4-10 0,-1-3 10 0,5 0-16 15,-5 0 5-15,4 3 1 0,-3 0 0 16,-1-6-2-16,1 6-1 0,-1 6 0 0,1-9 0 15,-1 5 4-15,1-2 1 0,-4-3 0 0,3 3 0 16,-3 0-19-16,0 0-3 0,0 0-1 0,0 0 0 0,-3 5 31 0,-1-5 0 0,1 0 0 16,-4 3 0-16,3-3 0 0,-3 6 0 0,0-7 0 0,0 7 0 15,-4-6-23-15,4-3 2 0,0 3 0 0,-3-3 0 16,-1 0-18 0,4 0-3-16,0 0-1 0,-4 3 0 0,1-6-17 15,3 0-3-15,-4-6-1 0</inkml:trace>
  <inkml:trace contextRef="#ctx0" brushRef="#br0" timeOffset="111774.575">20606 11271 1333 0,'0'11'56'16,"0"1"-44"0,0-6 42-16,0 0 9 0,0 3 1 0,0-9 1 15,0 6-1-15,0-6 0 0,3 5 0 0,-3-5 0 0,4 12-51 0,-4-12-13 0,0 0 0 0,3 0 0 16,4 0 37-16,0 0 5 0,1 0 1 0,-5-6 0 15,4-2-24-15,0 2-5 0,0 0-1 0,-3-3 0 16,3 3-13-16,0-3 0 0,0-3 8 0,-4 1-8 16,4 2-16-16,-3-3-7 0,-4 0-1 0,4 1 0 15,-4-1-8-15,0 3-1 16,3-6-1-16,-3 4 0 0,0 2 13 0,0 3 2 0,0 0 1 0,0 0 0 31,0-6-22-31,-3 6-5 0,3 6-1 0,0-5 0 0,-4-1 17 0,0 0 3 0,4-3 1 0,-3 3 0 31,3 6-11-31,-7-6-3 0,0 6 0 0,0 0 0 0,0 6 39 0,0 0 0 0,-4 3 0 0,4 0 0 16,-4-1 41-16,1 10 16 0,-1-6 3 0,1 0 1 16,-1-1-46-16,4 10-15 0,-4-3 8 0,1 5-8 15,3-2 44-15,0 8 6 0,0-8 1 0,0 8 0 16,0-2-31-16,3 2-5 0,1-8-2 0,-1 5 0 16,4 0-13-16,0-2 0 0,0 2 0 0,0-5 0 15,4-3 30-15,-1 5 3 0,1-11 1 0,-1 6 0 16,4-7-22-16,0-2-4 0,0 3 0 0,4-6-8 15,-1 0 0-15,5 0 0 0,2-6 0 0,-3 0-9 16,4 0-119-16,0-6-23 0,-1-6-5 0</inkml:trace>
  <inkml:trace contextRef="#ctx0" brushRef="#br0" timeOffset="112435.591">21396 11276 1337 0,'0'-5'56'16,"0"5"-44"0,0 0 41-16,0 0 9 0,0-9 2 0,0 9 0 15,0 0 29-15,0 0 7 0,0 0 0 0,0 0 1 16,0 0-61-16,0 0-12 0,0 0-2 0,0 0-1 16,-4 9-25-16,-3-4 0 0,4 1 8 0,-4 0-8 0,3 3 0 15,1 3 0-15,-4 0 0 0,3 5 8 16,1-11-8-16,-1 6 0 0,4-6 0 0,0 3 0 15,0 2 0-15,0 1 0 0,4 0 0 0,-4 0 0 0,3-4 10 16,1 1 0-16,-1 0 0 0,4 3 0 0,-3-6 10 16,3 0 3-16,-4-1 0 0,4 1 0 0,1-3-8 15,-1 3-2-15,0-3 0 0,0 0 0 0,0 0-1 16,0-3 0-16,3 0 0 0,1 0 0 0,-4-3-2 16,4 0-1-16,-1 0 0 0,-3 0 0 15,0-3-9-15,4 0 10 0,-4-5-10 0,0 5 10 0,0-9-10 0,0 3-12 0,0-5 2 16,-3 5 1-16,3-6 19 0,-4 1 4 0,1 2 1 15,3-9 0-15,-4 7-15 0,1 2 0 0,-4-8 0 0,3 5 0 16,-3-3-15-16,0 4 1 0,0-4 0 0,-3-2 0 16,-1 5-46-16,1-8-8 15,-1 5-3-15,1 0 0 0,3 4-147 0,-4 5-30 0</inkml:trace>
  <inkml:trace contextRef="#ctx0" brushRef="#br0" timeOffset="112886.376">21717 11338 1337 0,'0'0'28'0,"0"0"6"0,0 0-34 0,0 0 0 0,0 0 0 0,0 0 0 15,-4 6 0-15,1 0 0 0,-1 3 0 0,1 0 0 32,-1 5 58-32,1-2 5 0,-1 0 1 0,1 0 0 0,3 2-20 0,-4-5-4 0,4-3-1 0,-3 3 0 15,3-3-20-15,0-6-4 0,3 6-1 0,-3-6 0 16,0 0-2-16,0 0-1 0,0 0 0 0,0 0 0 16,7-6 42-16,0 6 9 0,-3-12 2 0,3 3 0 15,0-3-8-15,0-5 0 0,0 5-1 0,4-6 0 16,-4-2-41-16,0 2-14 0,3-2 9 0,-3 2-9 15,0 6 0-15,1-6 0 16,-1 4 0-16,0 2 0 0,-4 3 0 0,4 0 0 16,0 3 0-16,-3 6 0 0,-4 0-20 0,7 0 3 0,-4 0 1 0,-3 0 0 15,7 6-10 1,-3 0-2-16,0 0 0 0,-1 3 0 0,1 3 16 0,-1-1 4 0,-3 7 0 0,4-6 0 16,-4 3 8-16,3 8 0 0,-3-5 0 0,4 5 0 15,-4-2 0-15,3 2 0 0,-3-5 0 0,4 3-8 16,-1-1-2-16,1-2 0 0,3 5 0 0,-4-11 0 15,4 3-33-15,-3-1-6 0,3-5-2 0</inkml:trace>
  <inkml:trace contextRef="#ctx0" brushRef="#br0" timeOffset="113682.527">22338 11394 1337 0,'14'-23'28'0,"-10"14"6"0,3 3-34 16,-4 0 0-16,1 0 0 0,-1 6 0 0,-3 0 76 0,0 0 8 0,0 0 1 0,0 0 1 15,0 0-6-15,0 0-2 0,0 0 0 0,0 0 0 16,0 0-38-16,0 0-7 0,-3 0-1 0,-4 6-1 16,3 0-11-16,1 0-1 0,-5 0-1 0,5 5 0 15,-1-2-9-15,-3 3-1 0,4 0-8 0,-1-6 12 16,4 8-12-16,0-2 0 0,0 0 0 0,4 0 0 15,-1 2 0-15,4 7 0 0,0-1 8 0,1 4-8 16,-1-1 0-16,0 4 0 0,0-4 0 0,0 4 0 16,3-4 0-16,-3 1 0 0,4 8 0 0,-4-11 0 15,0 8 0-15,0-8 0 0,0 2 0 0,-3 1 0 16,-1-1 0-16,-3-5 0 0,0 8 0 0,0-11 0 16,0 3 0-16,0-1 0 0,0-5 0 0,0-3 0 15,-3 3 8-15,3-12-8 0,0 0 0 0,0 0 9 16,0 0 7-16,0 0 0 0,0 0 1 0,-7-3 0 15,3-9 1-15,-3 6 0 0,4-6 0 0,-4-5 0 16,3-4-6-16,0 4-2 0,-3-13 0 0,4 7 0 16,-1-7-10-16,-3 1 0 0,4 5 0 0,-1-11 0 0,1 3-10 0,-1 2-4 0,-3-2-1 15,4-3 0-15,3 8 15 0,-4-5 0 16,4 3 0-16,-3-1 0 0,3 4 0 0,0-1 0 0,3-2 0 0,-3 5 0 16,4-2 0-16,-1 2 13 0,4 1-2 0,-3 2-1 15,3-2-10-15,0 2 0 0,3 3 0 0,-3-5 0 16,4 2 0-16,-4 4 0 0,4 5 0 0,-1-9 0 15,4 10-9-15,-3-1 9 0,0 6 0 0,3-6 0 16,0 12-20-16,0 0 4 0,-4 0 0 0,5 6 0 16,-1 0-30-16,-4 0-6 0,1 3 0 0,-1 2-1 15,1 7 41-15,-7 0 12 0,-1-4 0 0,1 7 0 16,-1 0-22-16,-3 2 0 0,0-2 0 0,0 8 0 16,-3-11 9-16,-1 8 1 0,-3 1 1 0,0 2 0 15,0-11 11-15,-4-1 0 0,4 1-9 0,-3-3 9 16,-1-4 0-16,0 1 0 0,1-3 0 0,-1-3 8 15,-3 0-8-15,4-6 0 0,-1 0 9 0,-3-3-9 16,3-3-17-16,4 0-8 0,-3-6-2 0,-1 1 0 16,4-7-74-16,0 3-15 0,-4-8-4 0,4 5 0 15,0-5-84-15,-3 2-18 0,6-3-3 0</inkml:trace>
  <inkml:trace contextRef="#ctx0" brushRef="#br0" timeOffset="114054.508">22793 10703 964 0,'0'0'20'0,"0"0"5"0,3 6-25 0,-3 0 0 0,0 6 0 0,0-3 0 16,0-1 84-16,4 1 11 0,-4 9 2 0,0-6 1 15,0 2 15-15,0 10 3 0,0-1 1 0,0 4 0 16,-4 2-45-16,4-2-8 0,0 2-3 0,0 0 0 16,0 4-26-16,0 5-6 0,0-3-1 0,0 3 0 15,0-2-11-15,0-1-2 0,0-3-1 0,0 1 0 16,0-1-6-16,0-8-8 0,4 5 11 0,-4-6-11 15,4 4 8-15,-1-9-8 0,-3 2 0 0,4-2 0 16,-1-6 0-16,-3-1 0 0,4-2 0 0,-1 0 0 16,1-6-36-16,-4-3-5 0,0 0-1 0,0 0 0 15,0 0-164-15,0-9-33 0,3-3-6 0</inkml:trace>
  <inkml:trace contextRef="#ctx0" brushRef="#br0" timeOffset="114556.909">22987 11226 1579 0,'0'0'32'0,"0"0"10"0,0 0-34 0,0 0-8 0,-4 0 0 0,1-5 0 15,3 5 53-15,0 0 9 0,0 0 2 0,-7 0 0 16,3-6-20-16,-3 6-4 0,0 0-1 0,7 0 0 15,-7 0-28-15,7 0-11 0,0 0 8 0,-7 0-8 16,7 0 0-16,-7 6 0 0,4-1 0 0,-4 1 0 16,3 6 0-16,-3-6 0 0,3 3 0 0,1 3 0 15,3 5 0-15,0-8 0 0,0 6 0 0,0-1 0 16,0 4 0-16,3-3 12 0,-3-1 0 0,0 7 0 16,4-9 3-16,-4 0 1 0,3-1 0 0,1-2 0 15,0-3 0-15,-1-3 0 0,1 0 0 0,-4-3 0 16,7 6 11-16,0-6 2 0,-4 0 1 0,4 0 0 15,0-9-4-15,0 3-1 0,0-6 0 0,0 1 0 16,-3-1-17-16,3 0-8 0,-3-3 0 0,-1 1 8 16,1 5-8-16,-1-3-17 0,4-6 4 0,-3 7 1 15,-4-1-5-15,3 3-1 0,-3 3 0 0,0-6 0 16,0 12-23-16,0 0-5 0,0 0-1 0,0 0 0 16,0 0 38-16,0 0 9 0,0 0 0 0,0 12 0 15,0 3 0-15,0-3-12 0,-3 5 12 0,-1 1-12 16,4-3 12-16,0 2 8 0,0 1-8 0,0 0 11 15,0-1-11-15,0-2 0 0,0 3-12 0,0-4 12 16,0 1 0-16,4-3 0 0,-1 2 0 0,1-2 0 16,-1-6-12-16,1 3 12 0,3 0-10 0,-4 0 10 15,4-7-107-15,1 1-15 0,-5-3-3 0</inkml:trace>
  <inkml:trace contextRef="#ctx0" brushRef="#br0" timeOffset="114975.547">23195 11232 1337 0,'0'0'28'0,"0"0"6"0,0 0-34 0,-3 9 0 0,-1-3 0 0,1 0 0 15,3 3 58-15,0 0 5 0,3-4 1 0,-3 7 0 16,0-6 0-16,4 3 0 0,-4 0 0 0,3 0 0 15,1 2-52-15,-4 1-12 0,3-6 0 0,1 0 0 16,-1-3 0-16,-3-3 0 0,7 6 0 0,-7-6 0 16,4 3 54-16,-4-3 8 0,0 0 2 0,3 0 0 15,4-3-52-15,-3 3-12 0,-1-6 0 0,1 3 0 16,0-3 0-16,-1 6 0 0,1-6 0 0,-1 0 0 16,1 0 0-16,-1-2 0 0,-3 8 0 0,0 0 0 15,0 0 0-15,0 0 0 0,0 0 0 0,0 0 0 16,7-3 0-16,0 0 0 0,-3 0 0 0,-4 3 0 15,0 0 0-15,0 0 0 0,3 6 0 0,1-1 0 16,-1 7 0-16,1 0 0 0,-4-3 0 0,3 5 0 16,-3 1 0-16,0-3 0 0,0 0 0 0,0 5 0 15,0-2 0-15,0 3 0 0,0-1 0 0,4-5 0 0,-4 3 0 16,3 2 0-16,1-5 0 0,0 0 0 0,-1-3 0 0,1 3-15 16,-1-7 3-16,1 1 1 15,3 0-33-15,-4 0-8 0,4-6 0 0</inkml:trace>
  <inkml:trace contextRef="#ctx0" brushRef="#br0" timeOffset="115842.913">24042 11226 1534 0,'-11'-5'32'0,"-3"5"8"0,0-6-32 0,0 6-8 0,0-6 0 0,-4 6 0 16,1 6 60-16,-1-6 12 0,0 0 1 0,1 6 1 15,-1-1-45-15,0-5-9 0,1 6-1 0,-1 6-1 16,4 0-27-16,0 3-6 0,0-4-1 0,-4 4 0 15,7 3 16-15,1-1 0 0,-1 1 0 0,1-3 0 16,3 2 0-16,0-5 0 0,3 6 0 0,1-9 0 16,-1 5 0-16,4-5 0 0,0 3 0 0,4 0 0 15,-1-7 23-15,1 1 7 0,-1 0 2 0,4 0 0 16,0-6-8-16,0 3 0 0,4-3-1 0,-4-3 0 16,7 0 0-16,0-3 0 0,4 3 0 0,-1-8 0 15,1-7-15-15,0 0-8 0,3-8 10 0,0 2-10 16,-3-2-9-16,3 2-8 0,-3-5-2 0,-4-3 0 15,3 2 19-15,-6-2 0 0,3 0 0 0,-3 2 0 16,-4-5 0-16,3 2 0 0,-3 4 0 0,0-3 0 16,0-1 0-16,-3-2 0 0,3 6 0 0,-4-7 0 15,-3 7 0-15,4 6 0 0,-4-4 0 0,-4 9 0 0,4-8 0 16,-3 8 0-16,-1 1 0 0,1-1 0 0,-4 3 0 16,0 7 0-16,0 5 0 0,0-3 0 0,-4 6 0 15,4 6 0-15,0-3 0 0,0 5 0 0,0 7 0 0,3 9 0 0,-3-1 0 16,0 9 0-16,0 1 0 0,4 2 0 0,-4 3 0 15,0 3 0-15,3 4 0 16,-3-1 0-16,3 3 0 0,1 0 0 0,3 0 0 0,-4-3 0 16,4-3 0-16,0 3 0 0,0 0 0 15,0-11 0-15,0 2 0 0,4 3 0 0,-4-3 0 0,3-8 0 16,1 2 0-16,-1-5 0 0,1 2-17 0,0-8 3 0,3 2 1 16,-4-2 0-1,1-6-37-15,-1 0-7 0,4-10-2 0</inkml:trace>
  <inkml:trace contextRef="#ctx0" brushRef="#br0" timeOffset="116295.972">24077 11356 1337 0,'0'0'28'0,"0"0"6"16,0 0-34-16,0 0 0 0,0 0 0 0,0 3 0 0,0 3 109 15,0-6 15-15,4 6 4 0,-1 2 0 0,1-2-103 0,-1-3-25 0,1 3 0 0,3-6 0 16,0 6 35-16,0-6 1 0,0-6 1 0,4 6 0 16,-4 0-18-16,0-9-4 0,0 3-1 15,0-2 0-15,0-1-14 0,-4 3 0 16,1 0 0-16,-1 0-10 15,1-6-30-15,-4 1-5 0,0 2-2 0,0-3 0 0,0 6 38 0,-4-6 9 0,1 1 0 16,-1 2 0-16,1 3 0 0,-1 0 0 0,1 0 0 0,3 6 0 16,-7-6 0-16,3 0 0 0,-3 0 0 0,0 6 0 15,0 0 0-15,0 6 0 0,3-6 0 0,-3 9 0 16,0 0 0-16,0 0 0 0,0 3 0 16,0 5 0-16,4-8 0 0,-1 6 0 0,1-1 0 0,-1 4 0 15,4-3 0-15,0-1 0 16,-4 7 0-16,4-3 0 0,0-1 29 0,0-5 8 0,0 3 2 15,4-3 0-15,0-1-19 0,-1 1-3 0,4 0-1 0,0 3 0 16,0-4-16-16,4 1 0 0,3 3 0 0,-3-1 0 16,6 1-40-16,-3-9-12 15,4 6-3-15</inkml:trace>
  <inkml:trace contextRef="#ctx0" brushRef="#br0" timeOffset="117213.7">24800 10988 775 0,'0'0'32'0,"0"0"-32"16,0 0 125-16,0 0 19 0,-7 0 3 0,-3 0 1 16,3 0-119-16,0 0-29 0,-4 0 0 0,4 0 0 15,0 0 57-15,0 0 6 0,0-3 1 0,7 3 0 16,0 0 0-16,-7-3 0 0,7 3 0 0,0 0 0 16,0 0-52-16,0 0-12 0,0 0 0 0,0 0 0 15,0 0 0-15,0 0 0 0,0 0 0 0,0 0 0 16,0 0 0-16,0 0 0 0,0 0 0 0,-4 9 0 15,4 6 44-15,0-3 5 0,0 5 2 0,0 1 0 16,4 3-20-16,-4 8-4 0,3-3-1 0,1 10 0 16,-4-10-10-16,3 4-3 0,-3 2 0 0,0 3 0 0,0-8 4 15,0 8 1-15,0-6 0 0,0-2 0 0,0-4 2 16,0-2 0-16,0-3 0 0,0-1 0 0,0-2-3 16,-3-3 0-16,3-1 0 0,3-5 0 0,-3-6-27 15,0 0-6-15,0 0 0 0,0 0-1 0,0 0 45 0,0 0 10 16,0 0 2-16,0 0 0 15,0 0-29-15,0 0-11 0,-3-6 8 0,-1 1-8 16,1-7-30-16,-1 3-11 0,4 0-3 0,-3 0 0 0,3-2 36 0,-4-7 8 16,4 3 0-16,-3-2 0 0,3-7-12 0,0 1 0 15,-4 2 0-15,4-5 0 0,-3 2 12 0,-1-5 0 0,0 5 0 0,1-8-8 16,-1-1-1-16,1 4 0 0,-1-12 0 0,-3 6 0 16,4-1-26-16,-4 4-5 15,3-3 0-15,1-1-1 0,-1 10 33 0,1-6 8 0,3 2 0 0,0 4 0 16,0-1 0-16,0 7 0 0,3-7 0 0,1 10 0 15,-1-1 0-15,1-3 0 0,-1 4 0 0,1 5 0 16,-1 0 0-16,4 6 0 0,-3-2 0 0,-1 5 0 16,4 0 0-16,1 3 0 0,-1 0 0 0,3 6 0 15,-3 2-9-15,4-2 0 0,-1 6 0 0,1 3 0 16,0-1-3-16,-1 1 0 0,1 9 0 0,-4-7 0 16,3 4-24-16,-3-4-6 0,4 1-1 0,-4 9 0 15,0-10 35-15,-3 4 8 0,-1 2 0 0,1 1 0 16,-1-9-20-16,-3 2-3 0,0 1 0 0,-3-6 0 15,-1-4 23-15,1 1-11 0,-1 3 11 0,1 3-8 16,-5-9 8-16,1 5 12 0,0 1-2 0,0-3-1 16,-3 0 0-16,-1 5 0 0,1-8 0 0,-1 0 0 15,-3 0-9-15,3-6 12 0,1 0-12 0,-4 0 12 16,3 3-20-16,-3-3-4 0,0 0-1 0,0 0 0 16,3 0-28-16,-3-3-6 0,3 3-1 0</inkml:trace>
  <inkml:trace contextRef="#ctx0" brushRef="#br0" timeOffset="117781.103">24924 11238 915 0,'0'0'39'0,"0"0"-31"16,0 0 111-16,0 0 22 0,0 0 5 0,0 0 1 16,0 0-44-16,0 0-9 0,0 0-2 0,-7 3 0 15,0-3-73-15,0 0-19 0,0 0 0 0,-1 0 0 16,-2 0 0-16,3 0 0 0,-4 3 0 0,1 0 0 15,-1 0 36-15,4 0 4 0,-4 3 1 0,4 6 0 16,-3-7-27-16,6 7-6 0,-3 0 0 0,0 0-8 16,0 2 0-16,4 4 0 0,-1-3 0 0,-3 5 0 15,7-5 0-15,0-3 0 0,-4 0 0 0,4 2 0 16,4-5 14-16,-4-3 2 0,4 3 1 0,-1-3 0 16,1 0-17-16,-1-1 0 0,4-5 0 0,0 6 0 15,-3-12 50-15,3 6 3 0,0-5 1 0,-4-1 0 16,4 0-26-16,0 0-4 0,1 0-2 0,-5 0 0 15,1-3-22-15,3-2 0 0,-4-1-10 0,1 0 10 0,-1-3-20 16,1 1 4-16,-4-1 0 0,0 9 0 0,3-6-2 0,-3 1 0 0,0 5 0 16,0 6 0-1,0-6-14-15,0 6-4 0,0-6 0 0,0 6 0 0,0 0 13 0,0 0 3 0,0 0 0 0,0 0 0 16,0 9 8-16,0 3 1 0,-3 8 1 0,3-8 0 16,0 3 10-16,0-1 0 0,0 7 0 0,0-9 0 15,3 2 0-15,1-2 0 0,-4 0 0 0,3 0 0 16,1 2 0-16,-1-2 0 0,1 0 0 0,3 5 0 15,-3-11 0-15,3 6 0 0,0-9 0 16,0 3 0-16,0-3-113 0,0 0-21 0,0-3-4 16</inkml:trace>
  <inkml:trace contextRef="#ctx0" brushRef="#br0" timeOffset="118232.923">25111 11288 1337 0,'-4'15'28'0,"4"-15"6"16,-3 9-34-16,3-3 0 0,0 0 0 0,0 8 0 16,0-8 58-16,0 6 5 0,3-3 1 0,-3 8 0 0,4-5 0 0,-1 0 0 15,1 0 0-15,-1 2 0 0,1-2-52 0,-1 6-12 0,1-7 0 16,3 1 0-16,-4 0 0 0,1-6 0 0,0 3 0 15,-4-9 0-15,0 11 0 0,0-11 0 0,0 0 0 16,0 0 0-16,0 0 34 0,0 0 4 0,0 0 1 0,0 0 0 16,0 0 20-16,0 0 4 0,0-11 1 0,0 5 0 31,-4 0-36-31,0-3-6 0,1 3-2 0,-1 0 0 16,1-11-12-16,-1 2-8 0,1 3 8 0,-1-5-8 0,1-1 0 0,-1 3 0 15,1-2 0-15,-1 5 8 0,1 0-8 0,-1-6 0 0,4 7 0 16,-3-1 0-16,3 3 0 0,-4 3 0 0,1-6 0 0,-1 7 0 15,4 5 0-15,0 0 0 0,0 0 0 0,0 0 0 16,4-6 0-16,-4 6 0 0,3-6 0 0,-3 6 0 16,0-6 0-16,7 0 0 0,-3 0-11 0,3 3 11 15,-4-3 0-15,4 0 0 0,-3 1 0 0,3 5 10 16,0-6-59-16,4 0-12 0,-4 6-3 16,0-6 0-16,3 3 26 0,-3 3 5 0,0 0 1 15,4 0 0-15,-4 0-103 0,0 0-20 0,0 3-4 16</inkml:trace>
  <inkml:trace contextRef="#ctx0" brushRef="#br0" timeOffset="118501.148">25312 11332 1196 0,'0'0'24'0,"0"0"8"16,0 0-32-16,0 0 0 0,0 0 0 0,0 0 0 16,0 0 36-16,0 0 0 0,0 0 1 0,0 6 0 0,-4 6-29 0,4-6-8 0,0-3 0 0,0 6 0 15,0 2 52-15,0-2 10 0,0 3 2 0,4 0 0 16,-4-6-20-16,0 5-4 0,3-2-1 0,-3 0 0 16,0 0-19-16,0-9-3 0,0 0-1 0,4 6 0 15,-1 0-16-15,-3-1 10 0,4 4-10 0,-4-9 8 16,0 0-22-16,0 0-5 0,0 0-1 0</inkml:trace>
  <inkml:trace contextRef="#ctx0" brushRef="#br0" timeOffset="118712.039">25262 10988 1337 0,'-3'-8'28'0,"-1"2"6"16,4 0-34-16,0-6 0 0,-3 3 0 0,3 9 0 15,0 0 30-15,0 0-1 0,0 0 0 0,0 0 0 16,3 3-46-16,1-3-10 0,3 6-1 0,0 0-1 16,-3 0 29-16,-1-6 18 0,4 0-2 0</inkml:trace>
  <inkml:trace contextRef="#ctx0" brushRef="#br0" timeOffset="119204.744">25580 11124 850 0,'0'0'17'0,"0"0"6"0,0 0-23 0,0 0 0 0,0 0 0 0,0 0 0 16,0 0 93-16,0 0 15 0,0 0 2 0,0 0 1 16,0 0 7-16,0 0 2 0,0 0 0 0,-7 5 0 15,0 1-39-15,0-3-7 0,0 6-2 0,0-3 0 16,0 0-44-16,0 0-8 0,-4 3-3 0,0-4 0 16,4 7-17-16,-3-6 0 0,-1 0 0 0,1 6 0 15,3-6 0-15,-1 5 0 0,1 1 0 0,0-3 0 16,4 3 0-16,3-1 0 0,-4 1 0 0,4-3 0 15,0 0 0-15,0-9 0 0,0 0 0 0,0 6 0 16,0 0 0-16,0-6 0 0,0 6 0 0,0-6 0 16,0 0 0-16,0 0 0 0,0 0 0 0,4 8 0 15,-1-2 0-15,-3-6 0 0,7 6 0 0,0 0 0 16,-3 0 0-16,3-3 0 0,0 0 0 0,0 3 0 16,0-1 0-16,0 4 0 0,-3-6 0 0,3 6 0 15,-4-3 0-15,4 0 0 0,-3 0 0 0,3 0 0 16,0 5 0-16,-3-2 0 0,-1-3 0 0,1 6 0 15,-1-6-48-15,-3 0-12 0,0 5-4 0,-3-2 0 16,3 0 52-16,-4 6 12 0,-3 8 0 0,4-11 0 16,-5 3-23-16,1 8-1 0,4-11-1 0,-8 6 0 0,1-7 15 15,-1 4 10-15,1-9-12 0,-5 6 12 16,1-4-33-16,4-2 0 0,-1-3 0 0,-3 0 0 16,3 0-25-16,1-3-5 0,-1-3-1 0</inkml:trace>
  <inkml:trace contextRef="#ctx0" brushRef="#br0" timeOffset="120285.516">26098 11221 1212 0,'0'11'51'0,"0"-2"-41"15,0 0 85-15,0-3 17 0,0 0 3 0,4 3 1 16,-4-4-42-16,4 7-8 0,-4-3-2 0,3 0 0 16,1 6-25-16,3 8-6 0,-4-8-1 0,4 11 0 15,4 1-12-15,-1 5-2 0,1 3-1 0,0-8 0 16,-4 8-3-16,3-6-1 0,-3 4 0 0,0-1 0 15,0 3-13-15,4-2 0 0,-4 5 8 0,-3 3-8 16,3-11-12-16,-7 2-6 0,3-3-1 0,1-2 0 16,-4-4 19-16,-4-2 0 0,4-4 0 0,-3 1 0 15,-1 3 0-15,-3-4 0 0,4 4 0 0,-1-3 0 16,0-4 0-16,-3 7 0 0,4-9 0 0,-1-4 0 16,1 4 0-16,-1 0 0 0,1-6 0 0,3-6 0 15,0 0 19-15,0 0 7 0,0 0 2 0,0 0 0 16,-4-6-45-16,4-6-9 0,-3 3-2 0,-1-2 0 15,4-1 28-15,0-12 0 0,-3 4 0 0,3-4 0 16,-4-2-21-16,4 2 1 0,-3-5 0 0,-1-1 0 16,4-5 10-16,-3 6 10 0,-1-9-13 0,0 2 5 0,-3 1 8 15,4-3 0-15,-4 5 0 0,3-2 0 0,-3 3 0 16,0-1 8-16,0 4-8 0,4-6 11 0,-4 8-11 16,3-2 10-16,0 0-10 0,1 2 10 0,3 4-2 15,0 2-8-15,0-8 12 0,0 8-4 0,0 3-8 0,0-2 0 16,3 5 0-16,1 0 0 0,-4 4 0 15,4-1 0-15,3-3 9 0,-4 0-9 0,1 7 10 16,-1-4-2-16,4 6-8 0,-3-9 12 16,3 6-12-16,-4 1 0 0,4-1 0 0,0 0 0 0,1 3 0 0,-1 0 0 0,0 6 0 15,0 0 0-15,0 6 0 0,0-6 0 0,3 6 0 0,-3-3 9 16,1 3-9-16,-1 3 0 0,3-1 0 16,-6 1 0-16,6 12 0 0,-3-9 0 0,0 2 0 0,0 10 0 15,4-7 0-15,-4 1 0 0,0 0 0 0,0 8 0 16,-3-8 0-16,3 2 0 0,0 4 0 0,-4-6 0 15,1-1-19-15,-1-2 4 0,-3 3 1 0,0-7 0 16,0-2-29-16,0 0-5 0,0 0-2 0,0-9 0 16,0 0 40-16,0 0 10 0,0 0 0 0,-7 0 0 15,-3 6 0-15,-1-6 0 0,4 6 0 0,-3-1 0 16,-1 1 0-16,0-3 0 0,1 0 0 0,-1 3 0 16,1-3 0-16,-4 3 0 0,3-3 0 0,0 0 0 15,1 0 0-15,-1-3 0 0,1-3 0 0,-1 3 0 16,-3-3-20-16,3 3-1 0,-3-6-1 0,4 3 0 15,-1 0-16-15,4-3-3 0,-4 3-1 0,4 0 0 16,0-8 34-16,0 11 8 0,7 0 0 0,-7-6 0 16,4 0-104-16,-1-3-20 0,1 3-3 0</inkml:trace>
  <inkml:trace contextRef="#ctx0" brushRef="#br0" timeOffset="120800.721">26352 11288 1094 0,'-7'0'46'15,"0"0"-37"1,0 0 43-16,7 0 9 0,0 0 2 0,-7 6 0 16,4-6-50-16,-4 3-13 0,0 3 0 0,3 0 0 15,1 0 0-15,-1 3 0 0,4-1 0 0,-3 4 0 16,3-6 49-16,0 6 5 0,0-1 1 0,3 1 0 16,-3 3-37-16,4-3-7 0,-1 2-2 0,1-5 0 15,-1 0-9-15,4 3 0 0,0-6 0 0,0 0 0 16,0-1 33-16,0 1 5 0,0-3 1 0,1-3 0 15,-1 3-11-15,3-6-3 0,1 0 0 0,-4 3 0 16,3-11 15-16,-6 5 2 0,3 0 1 0,-3-3 0 16,3 0-18-16,0-3-3 0,0-2-1 0,-4 2 0 15,4-3-21-15,0-2 0 0,-3 5 0 0,-1 0 0 16,1-6 0-16,-4 4 0 0,3 5 0 0,-3 0 0 16,0-9-47-16,0 7-13 0,0-1-4 0,0 0 0 0,-3 3 37 15,-1 3 7-15,1-5 2 0,3 11 0 16,-7-6-25-16,7 6-5 0,-4-6 0 0,4 6-1 0,-10-3 19 15,-1 12 4-15,1-9 1 0,-1 6 0 0,-3 5 6 16,3-5 2-16,4 6 0 0,-3 0 0 16,-1 3-3-16,4-10 0 0,3 7 0 0,-3 0 0 15,4 0-12-15,-1 0-4 0,1 2 0 0</inkml:trace>
  <inkml:trace contextRef="#ctx0" brushRef="#br0" timeOffset="121173.788">26529 11309 1094 0,'0'0'23'0,"0"0"5"15,0 0-28-15,0 0 0 0,0 0 0 0,0 0 0 16,0 6 56-16,0-6 7 0,-4 6 1 0,1 5 0 15,3-5 0-15,0 0 0 0,0 0 0 0,3 0 0 16,1 3-52-16,-4-3-12 0,3 2 0 0,1 1 0 16,-1-3 0-16,5 6 0 0,-5 0 0 0,4-1 0 0,0-2 0 0,-3-3 0 15,6 6 0-15,-3-6 0 16,0 0 0-16,4 5 0 0,-4-8 0 0,4 3 0 16,-4-3 0-16,3 0 0 0,-3 0 0 0,4-3 0 15,-4 3 0-15,0-3 0 0,0 3 0 0,-3-6 0 16,3 0 54-16,-4-3 8 0,4-3 2 0,-3 6 0 0,-1-8-52 15,1-1-12-15,3 3 0 0,-4 0 0 0,-3 0 8 0,4-8-8 16,-4 5 11-16,0-9-11 0,0 1 0 0,0-1 0 16,0-2 0-16,0 2-12 15,0-2-93-15,0 2-19 0,0-3-3 0</inkml:trace>
  <inkml:trace contextRef="#ctx0" brushRef="#br0" timeOffset="122679.354">27016 11147 1314 0,'0'0'37'0,"0"0"8"0,0 0-36 0,0 0-9 0,-4 6 0 0,4-6 0 16,0 0 33-16,0 12 5 0,0-6 1 0,4 0 0 15,-4 2-11-15,3 4-3 0,1 0 0 0,-4 0 0 16,3-1 19-16,1 4 3 0,-4 0 1 0,0-1 0 15,3 7-26-15,-3-6-5 0,0 5-1 0,0-2 0 16,0 0-16-16,0 2-14 0,0-2 2 0,0-3 1 16,0-1 11-16,0-5 16 0,0 3-4 0,0-6-1 15,0-6-11-15,0 6-14 0,0-6 3 0,0 0 1 16,0 0 10-16,0 0 14 0,0 0-3 0,0 0-1 16,0 0 43-16,0 0 9 0,0 0 2 0,0 0 0 15,0 0-52-15,0 0-12 0,0 0 0 0,0 0 0 16,0 0 0-16,-7 0 0 0,4-6 0 0,-1 0 0 15,1 0 0-15,3 0 0 0,-4 0 0 0,4 0 0 16,0 0 0-16,-3-2 0 0,3-4 0 0,0 6 0 16,0-6 0-16,0-3 0 0,0 4 0 0,3-1 0 15,-3-6 0-15,4 1 0 0,3-1 0 0,-4-3 0 16,4 4 0-16,-3-1 0 0,3-2 0 0,-4 2 0 16,5 0 0-16,-1 4 0 0,0 2 0 0,0-9 0 15,0 10 0-15,0-4 0 0,0 0 0 0,-4 3 0 16,4-2 0-16,-3 5 0 0,3 6 0 0,-7 3 0 0,0 0 0 15,0 0 0-15,7 0 0 0,-7 0 0 16,4 3-43-16,3 3-11 0,-4 0-2 0,4 5-1 16,-3-5 11-16,-1 6 2 0,1-6 1 0,-1 6 0 15,4-4-39-15,-3 10-8 0,3-6-2 0</inkml:trace>
  <inkml:trace contextRef="#ctx0" brushRef="#br0" timeOffset="123185.412">27771 10727 1337 0,'0'0'28'0,"0"0"6"0,0 0-34 0,0 0 0 0,0 0 0 0,0 0 0 16,0 0 0-16,0 0 0 0,0 0 0 0,0 0 0 15,0 0 58-15,0 6 5 0,0-3 1 0,0 2 0 16,3 1-52-16,1 0-12 0,-4-3 0 0,7 12 0 16,-4-9 54-16,1 5 8 0,-1 4 2 0,1 9 0 15,-1-1-52-15,1 4-12 16,3 2 0-16,0 3 0 0,-3 4 0 0,-1-4 0 16,-3 3 0-16,4 1 0 0,-4 2 54 0,3 0 8 0,-3 0 2 0,0-3 0 31,0 10-75-31,0-13-14 0,0 9-3 0,0-12-1 0,-3 4 38 0,3-4 8 0,-4-8 2 0,1 5 0 15,-1-5-7-15,1-1-2 0,-1 1 0 0,0-6 0 16,4 5-10-16,-3-8 0 0,3-6 0 0,0 0 0 16,0-6 0-16,-4 6 0 0,4-6 0 0,0 0 0 15,0 0-100-15,0 0-23 0,-3-6-4 0</inkml:trace>
  <inkml:trace contextRef="#ctx0" brushRef="#br0" timeOffset="123857.848">27584 11294 1337 0,'0'0'28'0,"0"0"6"0,0 0-34 16,0 0 0-16,0 0 0 0,0 0 0 0,0 0 56 0,0 0 4 0,0 0 0 0,0 0 1 31,0 0-5-31,0 0-2 0,3 3 0 0,1-3 0 15,3 0-6-15,-4 0 0 0,4 0-1 0,0 0 0 16,-3-3-14-16,3 3-2 0,0-6-1 0,-3 6 0 0,3 0-30 0,3-6 0 0,-3 0 0 16,4 6 0-16,-4-5 0 0,4-1 0 0,-1 0 0 0,1 0 0 15,-1 3 0-15,1-3 0 0,3 3 0 0,-3-6 0 16,3 9-45 0,3-6-15-16,-3 1-4 0,4-1 0 15,-4 6-2-15,-3-6-1 0,3 0 0 0,-4 0 0 0,5 0 5 16,-5-3 1-16,1 4 0 0,-1-1 0 0,1 6 49 0,-4 0 12 15,4 0 0-15,-4 0 0 0,-7 0-54 16,3 0-8-16,-3 0-2 0,0 8 0 0,0-2 52 0,0 3 12 0,0 0 0 16,-3 3 0-16,-1-6 54 0,1-1 14 0,-1 7 2 0,-3 0 1 15,3 0-19-15,1 2-3 0,-4 4-1 0,3-3 0 16,4 2-31-16,-3 7-6 0,3-1-2 0,-4-2 0 16,4 3-9-16,0-10 0 0,-3-2 0 0,3 6 0 15,0-7 33-15,0 1 5 0,3 0 1 0,-3 0 0 16,4 2-11-16,-1-8-3 0,-3-6 0 0,4 6 0 15,-4-6-25-15,0 6 0 0,0-6 0 0,0 0 0 16,0 0 56-16,0 0 7 0,0 0 1 0,0 0 0 16,3-6-20-16,1-6-4 0,-4 7-1 0,3-7 0 15,-3 6-25-15,0 6-5 0,-3-9-1 0,-1 3 0 16,4 0 8-16,0-5 0 0,-3 5 1 0,3-9 0 16,0 6-27-16,0 0-6 0,0-2 0 0,0 5-1 15,0 0-24-15,0-6-5 0,0 3-1 0,0-3 0 0,0 7 69 16,0-1 14-16,0 6 2 0,0-6 1 0,3 0-31 0,-3-6-8 0,4 0 0 15,-1 1 0 1,4-1-30-16,1 3-7 0,-1-9-2 0,0 4 0 0,3-1 39 0,4 0 0 16,-3 4 0-16,0-1 0 0,3-3 0 0,-4 0 0 0,4 1 0 15,-3 8 0-15,-1-6 0 0,1 0 0 0,-4 6 0 16,0 4 0-16,0-1 0 0,-7 3 0 16,4 0 0-16,-4 0 0 15,7 5-110-15,-4 1-14 0,4 6-4 0,-3 0 0 16,-1 0 52-16,1 2 9 0,-1 4 3 0</inkml:trace>
  <inkml:trace contextRef="#ctx0" brushRef="#br0" timeOffset="124327.416">28247 11265 899 0,'0'0'18'0,"-11"6"6"0,11-6-24 0,-7-6 0 0,0 3 0 0,-3 0 0 15,3 3 97-15,0 0 15 0,7 0 2 0,-8 0 1 16,-2 0-92-16,3 0-23 0,7 0 0 0,-11-3 0 16,1 0 56-16,10 3 6 0,-7-3 2 0,7 3 0 15,-7-3-52-15,7 3-12 0,0 0 0 0,-11 3 0 16,7 0 0-16,-3 3 0 0,4-3 0 0,-4 6 0 16,3-4 0-16,-3 7 0 0,0-3 0 0,4 6 0 15,-4-3 0-15,3 8 0 0,1-8 0 0,-1 5 0 16,0 4 54-16,1-9 8 0,3 8 2 0,-4-5 0 15,4 0-52-15,4-3-12 0,-4 2 0 0,3 1 0 0,5-3 0 16,-5 2 0-16,4-2 0 0,0-3 0 0,0 0 49 16,0 0 7-16,0-1 2 0,0 1 0 0,4-9-42 0,-4 0-8 15,4 0-8-15,-1-9 12 0,1 1 23 16,-4 2 5-16,3-3 0 0,1-3 1 0,0 6-30 0,-4-11-11 16,-4 5 0-16,4 0 9 15,-7-3-42-15,4 4-9 0,-4-4-2 0,0 0 0 0,-4 1 31 0,-3-4 13 0,4 3-12 16,-4-2 12-1,0 5-54-15,-4 0-3 0,4-6-1 0,0 10 0 16,-4-1-5-16,4 0-1 0,0 3 0 0,-3 0 0 0,-1-6 52 0,4 7 12 0,-4 5 0 16,1-6 0-16,-1 3 0 0,1 3 0 0,-1 3 0 0,0 3 0 31,1-1-54-31,3 1-8 0,-4 6-2 0,1 0 0 0,3 3 52 0,-4 2 12 0,4-5 0 0</inkml:trace>
  <inkml:trace contextRef="#ctx0" brushRef="#br0" timeOffset="124791.114">28243 11344 1337 0,'0'0'28'0,"0"0"6"0,0 0-34 16,0 0 0-16,0 0 0 0,0 0 0 0,-7 6 109 0,4 0 15 16,-1-3 4-16,1 3 0 0,-1 2-103 0,4 4-25 0,-3-3 0 0,3 3 0 15,3 0 0-15,-3-1 0 0,4 4 0 0,-1-3 0 16,1 0 0-16,3-7 0 0,-4 1 0 0,4 0 0 15,4 0 0-15,-4 0 0 0,7 0 0 0,-3 0 0 16,-1 3 0-16,4-4 0 0,-3-5 0 0,0 0 0 16,3 0 56-16,-4 0 7 0,1 0 1 0,-1 0 0 15,1 0-52-15,0-5-12 0,-1-1 0 0,-3 6 0 16,0-3 0-16,0 0 0 0,0-3 0 16,-3 0 0-16,0-6 0 0,-4-2 0 0,0 2 0 0,0-6 0 15,-4-2 0-15,-3 2 0 0,3-9 0 0,-3 10 0 16,0-1 0-16,4-5 0 0,-1 11 0 0,-3-3 0 15,0-2-20-15,0 2-6 0,0 0-2 0,3 0 0 16,-3 4-6-16,4-4-2 0,3 0 0 0,-4 7 0 16,1 2 36-16,-1 0 0 0,4 6 0 0</inkml:trace>
  <inkml:trace contextRef="#ctx0" brushRef="#br0" timeOffset="125455.635">28519 11338 1337 0,'0'0'56'15,"0"0"-44"1,0 0 41-16,0 0 9 0,0 0 2 0,0 0 0 16,0 0 0-16,0 0 0 0,0 0 0 0,0 0 0 15,0 0-52-15,0 0-12 0,0 0 0 0,-4 6 0 16,4 0 54-16,-3 3 8 0,3-3 2 0,0 2 0 16,0 4-52-16,0-3-12 0,3 3 0 0,1 0 0 15,-1 2 0-15,1-5 0 0,-1 6 0 0,4-9 0 16,0 11 0-16,-3-8 0 0,3 0 0 0,-4 3 0 15,4 2 0-15,0-2 0 0,4 0 0 0,-4 0 0 16,-3-1 0-16,3 4 0 0,-4-3 0 0,1-6 0 16,-1 0 0-16,-3 5 0 0,0-11 0 0,0 0 0 15,0 0 0-15,0 0 0 0,0 0 0 0,0 0 0 16,0 0 0-16,0 0 0 0,0 0 0 0,0 0 0 0,4-3 54 0,3-8 8 16,-4 2 2-16,1-3 0 0,-1-3-52 0,1-2-12 0,-1 5 0 15,1-6 0-15,0-5 0 0,-1 5 0 0,1-2 0 0,-1 2 0 16,1 3 54-16,-1-2 8 0,1 5 2 15,-1-6 0-15,1 1-52 0,-1 2-12 16,1-3 0-16,-4 1 0 0,3-1-48 16,1 9-13-16,-4-8-3 0,3 2 0 0,-3 3 52 0,4-6 12 0,-1 1 0 0,1 5 0 15,3-3-54-15,-3 4-8 16,3 5-2-16,-4 0 0 0,4-6-102 0,0 0-21 16</inkml:trace>
  <inkml:trace contextRef="#ctx0" brushRef="#br0" timeOffset="125934.932">28797 11400 1089 0,'0'0'22'0,"-3"6"7"0,-1 0-29 0,4 0 0 0,-3 2 0 0,3-2 0 15,-4 0 58-15,4 0 6 0,0-3 0 0,0-3 1 16,0 0-21-16,0 0-5 0,0 0-1 0,7 3 0 16,0 3-10-16,-3-6-3 0,3 0 0 0,-7 0 0 15,3-6-25-15,1 0 0 0,-1-3 8 0,1 0-8 16,-1-5 0-16,1 2 0 0,3 0 0 0,-3-3 0 15,-1 4 0-15,1-1 0 0,-1 0 0 16,1-2 0-16,-1 2 0 0,-3 0 0 0,0 0 0 0,0 0 0 16,-3-2 0-16,-1 5 0 0,-3 0 0 0,0 3 0 15,7 6 0-15,0 0 0 0,0 0 0 0,0 0 0 16,-11-6 0-16,1 0 0 0,-1 6 0 0,1 0 0 16,-1 0 0-16,1 0 0 0,-1 6 0 0,0 0 0 15,4 3 53-15,0 0 9 0,0 6 2 0,0-4 0 16,4 1-52-16,-1 3-12 0,1 2 0 0,-1 7 0 15,4-9 0-15,4 5 0 0,-4 1 0 0,3-1 0 16,1-2 0-16,3 0 0 0,3-7 0 16,-3 4 0-16,0 0-48 0,4 5-13 0,0-8-3 15,-1 0 0-15,1-3-51 0,-4 3-10 0</inkml:trace>
  <inkml:trace contextRef="#ctx0" brushRef="#br0" timeOffset="126355.452">28938 11394 1337 0,'0'0'28'0,"-3"6"6"0,-4 0-34 0,3 6 0 0,1-1 0 0,-1 1 0 15,1-3 58-15,3 3 5 0,-4-6 1 0,4 5 0 16,4-2-52-16,-4 0-12 0,3 0 0 0,1 3 0 16,-1-1 0-16,-3-5 0 0,7 3 0 0,-3-3 0 15,-4-6 0-15,0 0 0 0,0 0 0 0,0 0 0 16,0 0 0-16,0 0 0 0,3-3 0 0,1-3 0 16,-4 6 54-16,3-6 8 0,1-6 2 0,-4 1 0 15,0 2-52-15,0-3-12 0,0 3 0 0,0-5 0 16,0 2 0-16,-4 0 0 0,4-6 0 0,0 4 0 15,0 2 54-15,0-3 8 0,0 3 2 0,0 1 0 16,0 5-52-16,0-6-12 0,0 6 0 0,0-6 0 16,0 7 0-16,0 5 0 0,0 0 0 0,0 0 0 15,0-6 0-15,0 6 0 0,0-3 0 0,0 3 0 16,0 0 0-16,0 0 0 0,0 0 0 0,7 3 0 16,4-3-48-16,-4 0-13 0,0-3-3 0,4 3 0 15,-1 0-102-15,1 0-21 0</inkml:trace>
  <inkml:trace contextRef="#ctx0" brushRef="#br0" timeOffset="127826.443">29577 10797 285 0,'0'0'12'0,"0"0"-12"16,0 0 40 0,0 0 7-16,0 0 1 0,0 0 0 15,0 0-9-15,0 0-2 0,0 0 0 0,0 0 0 16,0 0 15-16,0 0 2 0,0 0 1 0,0 0 0 0,0 0-13 0,0 0-2 0,0 0-1 0,0 0 0 15,0 0 4-15,0 0 1 0,0 0 0 16,-4 9 0-16,4 3-3 0,0-3 0 0,0 2 0 0,0 1 0 16,0 0 3-16,-3 3 0 0,3 2 0 0,0 1 0 15,0 0-20-15,-4 2-3 0,4 4-1 0,0-4 0 16,-3 10 14-16,3-1 2 16,0 3 1-16,-4 4 0 0,1 2-13 0,3-6-4 15,-4 3 0-15,1-2 0 0,3 5 15 0,-4-3 2 0,1-8 1 0,-1 8 0 16,4-8-38-16,-7 8-21 0,4-6 2 0,-5-2 1 15,5 2 40-15,-1-8 8 0,1 2 2 16,-4-5 0-16,3-4-23 0,1 1-9 0,-1 0 8 0,1-3-8 16,-1-6 0-16,1-1 0 0,3-5-12 0,0 0 12 15,0 0-82-15,0 0-9 0,0 0-1 0,0 0-1 16,0 0-28-16,0 0-6 0,0-5-1 0</inkml:trace>
  <inkml:trace contextRef="#ctx0" brushRef="#br0" timeOffset="128364.061">29683 11412 752 0,'0'0'16'0,"0"0"4"0,0 0 1 0,0 0 0 0,-4-6-21 0,4 6 0 0,-3 0 0 0,-4-6 0 16,3 0 0-16,4 6 0 0,-7-6 0 0,3 3 0 16,1-3 25-16,3 6 7 0,-7-6 2 0,7 6 0 15,0 0 34-15,0 0 6 0,-7 0 2 0,7 0 0 16,-7 9-32-16,3-3-7 0,-3 0-1 0,4 0 0 15,-1 6-4-15,1-6-2 0,-1 5 0 0,1-2 0 16,-1 3 1-16,4 0 0 0,0-6 0 0,-3 5 0 16,3-8-11-16,3 6-1 0,-3-3-1 0,0 3 0 15,4-3 11-15,-1 5 3 0,1-5 0 0,-4-6 0 16,0 0-13-16,3 6-3 0,-3-6 0 0,0 0 0 16,7 0-16-16,-7 0 0 0,0 0 0 0,0 0 0 15,7 0 31-15,0-6 2 0,-3 0 1 0,-4 6 0 16,0 0-25-16,0 0-9 0,0 0 0 0,0 0 9 15,0 0-1-15,0 0 0 0,0 0 0 0,0 0 0 16,0 0-8-16,0 0-12 0,0 0 2 0,0 0 1 16,0 0-13-16,0 0-2 0,0 0-1 0,0 0 0 15,7 6 2-15,-7-6 1 0,7 12 0 0,0-9 0 16,0 6 3-16,0-3 1 0,-3 5 0 0,-1-2 0 16,1-3-14-16,-1 6-2 0,1-6-1 0,-1 0 0 0,1 2 27 15,-4 1 8-15,3-6 0 0,4 3 0 16,0 0-68-16,-7-6-8 0,0 0 0 0,8 6-1 0</inkml:trace>
  <inkml:trace contextRef="#ctx0" brushRef="#br0" timeOffset="128813.986">30219 10833 906 0,'0'0'25'0,"0"0"7"0,0 0-32 0,0 0 0 16,0 0 0-16,0 0 0 0,0 0 92 0,0 0 11 15,0 0 2-15,0 0 1 0,0 0-16 0,0 0-3 16,0 0-1-16,0 0 0 0,0 0-50 0,0 0-11 16,0 0-1-16,0 5-1 0,0 7 13 0,0-6 2 15,3 9 1-15,-3-1 0 0,4 1-19 0,-4 6-4 16,4-1-1-16,-1 13 0 0,-3-10-1 0,4 10 0 0,-1-1 0 0,1 9 0 16,-4-12-14-16,3 4 9 0,1-4-9 15,3 3 8-15,-4-2-8 0,1 8 0 16,3-11 0-16,-4 8 0 0,1 3 0 0,3-11 0 15,0 8 0-15,-3 0 0 0,-4-3 0 0,3-5 0 16,-3 2 0-16,4-11 0 0,-4 2 0 0,0-2 0 0,0-6 8 0,0 6-8 31,3-10-20-31,-3-2-5 0,0-6-2 0,0 0 0 16,0 0-79-16,0 0-16 0,0 0-3 0,0 0-557 0</inkml:trace>
  <inkml:trace contextRef="#ctx0" brushRef="#br0" timeOffset="129126.471">30078 11265 761 0,'0'0'21'0,"0"0"6"0,0 0-27 0,0 0 0 16,0 0 0-16,0 0 0 0,0 0 107 0,0 0 16 15,7 6 3-15,0-6 1 0,0 0-37 0,0 0-7 16,4 0-2-16,-4 0 0 0,3 0-30 0,1 0-7 16,-1 0 0-16,1 0-1 0,3 0-2 0,-3 0 0 15,3 0 0-15,-4 0 0 0,5 0-30 0,-1-6-11 0,0 6 0 16,0-3 9-16,-4 3-9 0,1-3 0 16,0 0 0-16,-1-3 0 15,4 3-46-15,-3 0-5 0,3 0-1 0,0 0 0 16,0-3-17-16,0 6-4 0,0 0-1 0,1 0 0 15,-1 0-139-15,0-6-28 0</inkml:trace>
  <inkml:trace contextRef="#ctx0" brushRef="#br0" timeOffset="129669.922">30462 11359 1134 0,'0'0'24'0,"0"0"6"0,0 0 1 0,0 0 1 0,0 0-32 0,0 0 0 0,0 0 0 0,0 0 0 15,0 0 71-15,0 0 7 0,0 0 2 0,0 0 0 16,0 0-16-16,0 0-4 0,0 0 0 0,0 0 0 0,0 0-13 16,0 0-3-16,-7 6-1 0,4 0 0 0,-1 5-27 0,-3-5-6 15,4 6-1-15,-1 0 0 16,4-6 3-16,-3 8 0 0,-1-2 0 0,1 6 0 0,-1-7 3 0,0 4 1 16,1 0 0-16,-1 5 0 15,4-8-16-15,4 0 0 0,-4 0 0 0,3 2 0 16,1-2 0-16,0 0 0 0,-1-6 0 0,1 0 0 0,3 2 8 0,0-2 0 15,-4-3-8-15,4 0 12 0,0-3 14 0,0 0 2 16,0-3 1-16,1 0 0 0,-1 0-5 0,0-2-2 16,0-1 0-16,-4 0 0 0,4 0-13 0,-3 0-9 15,3 0 12-15,-4 0-12 0,1-5 0 0,-1-1 0 16,1 3-15-16,0 3 5 0,-4-6-10 0,0 1-1 16,0-1-1-16,0 3 0 0,0 0 1 0,-4 0 0 0,4-2 0 15,-4 5 0-15,4-9 3 0,-3 6 1 0,-1 0 0 16,4 1 0-16,-3-1-2 0,-1 3 0 0,4 0 0 15,-3 0 0-15,-1 0 5 0,-3 3 1 0,4 0 0 0,3 3 0 32,-7-3-22-32,7 3-4 0,-7-6-1 0,0 12 0 0,7-6 20 0,-4 3 4 15,-3 3 1-15,0 0 0 0,3 6 4 0,-3-6 1 0,4 0 0 16,-1 5 0-16,1-5 10 0,3-6 0 0,0 9 0 0,0-9 0 16,0 0 0-16,-4 3 0 0,4-3 0 0,0 0 0 15,0 0 0-15,0 0 0 0,0 0 0 0,0 0 0 16,0 0 0-16,0 0 0 0,0 0 0 0,0 0 0 15,0 0 0-15,0 0 0 0,0 0 0 0,0 0 0 16,0 0-26-16,0 0-3 0,0 0-1 0,0 0 0 16,0 0-136-16,0 0-27 0,0 0-6 15,0 0-1-15</inkml:trace>
  <inkml:trace contextRef="#ctx0" brushRef="#br0" timeOffset="130256.821">30614 11324 1220 0,'0'0'34'0,"0"0"9"0,0 0-35 0,0 0-8 0,0-6 0 0,0 6 0 16,0 0 74-16,0 0 13 0,0 0 2 0,0 0 1 15,0 0-36-15,0 0-7 0,0 0-2 0,0 0 0 16,0 0-18-16,0 0-4 0,-3 6-1 0,-1 2 0 16,4-8-8-16,0 6-2 0,-4 6 0 0,4-6 0 0,0-3-4 0,0 6-8 15,0-4 11-15,-3 7-11 0,3-3 8 0,3 3-8 16,-3 0 0-16,4-1 0 16,0-2 0-16,-1 3 0 0,1 0 0 0,3 5 0 15,0-8 0-15,0 3-9 0,-4-3 9 0,4 5-12 0,0-2 2 16,0-6 0-16,0 3 0 0,4-3 0 0,-4 0 10 0,0 0 0 15,0-4 0-15,0 1-8 0,0 3 8 0,0-6 0 16,-7 0 10-16,7-6-10 0,1 1 20 0,-5-4-1 16,1 3-1-16,-1 0 0 0,1 0-18 0,-1-6 10 15,1-5-10-15,-1 5 8 0,-3-3-16 0,0-2-4 16,0-1-1-16,-3 0 0 16,-1-2-34-16,1 2-6 0,3-3-2 15,-4 4 0-15,1 5-13 0,-1-8-4 0,1 5 0 0,-5 3 0 16,1-3-16-16,0-2-3 0,4 5-1 0,-4 0 0 15,0 3 23-15,0 3 4 0,3 1 1 0</inkml:trace>
  <inkml:trace contextRef="#ctx0" brushRef="#br0" timeOffset="130738.183">30798 11371 1335 0,'0'0'29'0,"0"0"7"0,0 0 0 0,0 0 2 0,0 0-30 0,0 0-8 0,0 0 0 0,0 0 0 0,3 2 71 0,-3-2 13 16,0 0 2-16,0 0 1 0,0 0-24 0,4 9-5 15,-4-9-1-15,0 12 0 0,3-6-26 0,-3 0-6 16,4 0-1-16,-1 3 0 0,-3 2 0 0,0 1 0 15,-3 0 0-15,-1 0 0 0,4-1-24 0,0 1 0 16,4 0 0-16,-4-3 0 0,3 8 0 0,-3-11-20 16,0 3 3-16,-3 0 1 15,3-3 16-15,0-6 0 0,0 0 0 0,0 0 0 0,0 0 9 0,0 0 6 16,0 0 1-16,0 0 0 16,0 0-5-16,0 0-1 0,0 0 0 0,0 0 0 15,0 0 35-15,0 0 7 0,0-6 2 0,-4 0 0 16,4 0-43-16,-3-6-11 0,-1 1 0 0,4-1 0 15,-3 0 0-15,-1-3 0 0,-3 4 0 0,7-7 0 16,-4 6 0-16,4-5 0 0,0 2 0 0,-3 3 0 0,3-3 0 0,0 1 0 16,0-1 0-16,0 3 0 0,0 0-14 15,0 1-5-15,0 2-1 0,0 3 0 0,0 0 7 16,0 0 1-16,0-6 0 0,0 7 0 16,3-4-16-16,-3 6-4 0,0 0 0 0,0 3 0 15,4-3-48-15,3 0-9 0,-3 3-3 0,3 0 0 16,3 0-156-16,1 0-31 0</inkml:trace>
  <inkml:trace contextRef="#ctx0" brushRef="#br0" timeOffset="131320.026">31263 10980 861 0,'0'0'17'0,"-3"8"7"0,3 1-24 0,-4 3 0 0,4-6 0 0,0-6 0 16,0 0 75-16,-3 9 10 0,3 2 3 0,-4 4 0 15,4-9-20-15,-3 6-3 0,3-3-1 0,-4 5 0 16,4-8 0-16,-4 6 0 0,1 3 0 0,3-1 0 15,-4 1-22-15,4 3-5 0,0-7-1 0,0 16 0 16,0-10-10-16,-3 1-2 0,6 0-1 0,-3 2 0 16,0 1 2-16,4-3 1 0,-4 5 0 0,3-8 0 15,1 8 7-15,0-5 2 0,-1 0 0 0,1 2 0 16,-4-2-19-16,3-1-4 0,1-2-1 0,-1 3 0 16,1-1-11-16,-1 1 10 0,1-6-10 0,-1 5 10 0,1-2-10 0,-1-3 0 15,4 0 0-15,0-1 0 0,-3-5 0 0,3 0 0 16,-3 3 0-16,3-3 0 15,-4 0 0-15,-3-6 8 0,7 12-8 0,-3-12 8 0,3 0-8 0,-7 0 0 16,0 0 0-16,7 0 0 0,0-6-10 0,0 0-4 16,0 6-1-16,0 0 0 15,-3-6-14-15,3 0-3 16,-4 0-1-16,4 0 0 0,0 0-99 0,-3-2-19 0,-1-4-4 0</inkml:trace>
  <inkml:trace contextRef="#ctx0" brushRef="#br0" timeOffset="131695.681">31171 11253 1036 0,'0'12'21'0,"0"-12"7"0,0 0-28 0,0 6 0 0,0-6 0 0,0 0 0 16,0 0 82-16,0 11 11 0,-3-5 3 0,3-6 0 16,0 0-49-16,0 0-10 0,0 0-1 0,0 0-1 15,0 0 25-15,0 0 6 0,0 0 1 0,0 6 0 16,0-6-4-16,0 0-1 0,0 0 0 0,0 0 0 0,7 0-26 0,-7 0-6 15,0 0-1-15,3 0 0 16,1-6-29-16,3 6 0 0,0 0 0 0,0 0-10 0,0-6 10 0,4 0 8 16,-1 6-8-16,1 0 11 15,3-5-39-15,-3 5-7 0,6 0-1 0,-3-9-1 16,1 6-34-16,-1 0-6 0,0 0-2 16</inkml:trace>
  <inkml:trace contextRef="#ctx0" brushRef="#br0" timeOffset="132050.497">31281 10968 1094 0,'0'6'46'0,"0"2"-37"16,0 1 87-16,3-3 16 0,-3 3 4 0,0-6 1 16,0-3-33-16,4 6-8 0,-1-3 0 0,-3-3-1 15,7 6-60-15,-3-6-15 0,3 6 0 0,0-6 0 16,0-6 47-16,0 6 6 0,4 0 2 0,-4-6 0 0,3 0-39 0,1 3-7 15,0-3-1-15,-1-3-8 0,-3 3-8 0,0-2-9 16,0 2-2-16,4 0 0 16,-1-6-54-16,1 0-11 0,0 3-3 0,3-2-418 15,-4-1-84-15</inkml:trace>
  <inkml:trace contextRef="#ctx0" brushRef="#br0" timeOffset="133633.951">31627 11400 823 0,'0'0'16'0,"0"0"7"16,-4 6-23-16,4-6 0 0,-4 12 0 0,1-9 0 16,3-3 99-16,-4 11 15 0,1-5 3 0,3-6 1 0,-4 6-26 15,4-6-4-15,0 0-2 0,0 0 0 16,0 0-34-16,-7 6-8 0,4 0 0 0,-1 0-1 16,1 0-27-16,3-6-6 0,-4 11-1 0,1-8 0 15,3-3-9-15,-4 6 0 0,4 0 0 0,0-6 0 0,0 0 0 0,0 0-16 16,4 6 4-16,-4 0 1 15,0-6-64-15,3 6-13 0,-3-6-2 0</inkml:trace>
  <inkml:trace contextRef="#ctx0" brushRef="#br0" timeOffset="133894.423">31627 10753 1489 0,'-11'9'63'0,"0"6"-51"15,1-4 50-15,3 4 10 0,-4 0 1 0,8 0 1 16,-4-4-52-16,3 1-10 0,-3 0-3 0,3 0 0 15,1 2-38-15,-1-8-8 0,1 6-2 0</inkml:trace>
  <inkml:trace contextRef="#ctx0" brushRef="#br0" timeOffset="134426.662">32113 11165 1162 0,'0'0'49'15,"0"0"-39"-15,0 0 54 0,0 0 10 0,0 0 2 0,0 0 1 16,-7 0-5-16,4-6-2 0,3 6 0 0,-4-6 0 15,-3-9-20-15,4 6-4 0,-1 1-1 0,-3-1 0 16,4 0-4-16,-1-9-1 0,1 10 0 0,-5-4 0 16,5 0-20-16,-1 0-5 0,-3 1-1 0,4-1 0 15,-4 0-14-15,3 3-16 0,1 3 3 0,3 6 1 16,0 0-9-16,0 0-2 0,-4-6 0 0,4 6 0 16,0 0 13-16,0 0 10 0,0 0-13 0,0 0 5 15,0 0 0-15,0 0 0 0,0 0 0 0,0 0 0 16,-7-3-1-16,7 3 0 0,0 0 0 0,-7 3 0 15,4 3 9-15,-1 0-8 0,0 6 8 0,1 3-8 16,-1-4 8-16,1-2 0 0,-1 6 0 0,4-3-8 16,-3 2 8-16,-1 4 0 0,4-3 0 0,-3 2 0 0,3 1 0 15,0 0 0-15,0 2 0 0,0 4 0 0,0-7 0 0,0 1 0 16,3 3 0-16,-3 2 0 0,4-5 14 0,-4 8 5 16,0-8 1-16,3 8 0 0,-3-2 2 0,0-4 1 15,4 4 0-15,-4 5 0 0,0-5-14 0,-4 2-9 16,4-2 12-16,-3 8-12 15,-1-14 8-15,4 5-8 0,-3-2 0 0,3 2 0 0,-4-8 0 0,4 0 0 16,-3-1 0-16,3-2 0 0,-4-6-11 0,4 3-9 16,0-9-1-16,0 0-1 15,0 0-42-15,0 0-9 0,0 0-2 0</inkml:trace>
  <inkml:trace contextRef="#ctx0" brushRef="#br0" timeOffset="134729.27">31764 11371 1469 0,'0'0'30'0,"0"0"9"0,0 0-31 0,0 0-8 0,0 0 0 0,0 0 0 15,0 0 48-15,0 0 9 0,0 11 2 0,4-5 0 0,-1 0-31 0,1 6-5 16,-1-6-2-16,1 0 0 16,3 2-2-16,0-2-1 0,0 0 0 0,0 0 0 0,0 0 6 0,4 0 0 15,-1-6 1-15,1 0 0 0,-1 0 2 0,4 0 0 16,1 0 0-16,-1 0 0 0,0 0-19 0,3 0-8 16,-2-6 0-16,2 0 8 15,4-6-90-15,-3-2-18 0,3 2-4 0</inkml:trace>
  <inkml:trace contextRef="#ctx0" brushRef="#br0" timeOffset="135225.34">32343 11068 1675 0,'0'0'35'0,"0"0"8"0,0 0-35 0,0 0-8 0,0 0 0 0,0 0 0 16,-4-6 32-16,-3 3 5 0,4-3 1 0,-1 3 0 15,4 3-38-15,-3-9 0 0,-1 9-12 0,4 0 4 31,-4-6-15-31,1 1-2 0,-4-1-1 0,3-3 0 0,4 9 13 0,0 0 2 0,-3-3 1 0,3 3 0 16,0 0 10-16,-4-6 8 0,4 6-8 0,0 0 11 16,0 0 2-16,0 0 1 0,0 0 0 0,0 0 0 15,0 0 8-15,0 0 2 0,-7 3 0 0,4 0 0 0,-4 3-4 16,0 0 0-16,3 5 0 0,1 4 0 16,-5-3-10-16,5 3-2 0,-4 5-8 0,3 1 12 15,1-1-12-15,3 7-13 0,-4-7 2 0,4 10 1 16,0-7 10-16,0 10 11 0,4-7-3 0,-4 3 0 0,3 4-8 15,-3-4 0-15,0-5 9 0,0 2-9 16,0-2 20-16,0 5 0 0,0-2 0 0,0-4 0 16,4-2 13-16,-4 2 3 0,-4-5 0 0,4 5 0 15,-3-2-36-15,-1-3 0 0,4-4 0 0,-3-2 0 0,-1 0-15 0,1 5-6 16,-1-8-2-16,4 3 0 16,-3-3-90-16,-1 0-19 0,4-9-3 0,-3 11-1 15,3-11-76-15,0 0-16 0</inkml:trace>
  <inkml:trace contextRef="#ctx0" brushRef="#br0" timeOffset="135530.641">32131 11312 1364 0,'0'0'30'0,"0"0"6"0,4 3 2 0,-1 0 0 0,4 0-30 0,-3 0-8 0,3-1 0 0,0 10 0 15,3-12 30-15,-3 6 5 0,0-6 1 0,4 6 0 0,0 0-15 0,3-3-2 16,3 0-1-16,-3 0 0 15,1 0-18-15,-1-3 0 0,3-3 8 0,-6 3-8 0,0 0-14 0,-1-3-6 16,-3 3-2-16</inkml:trace>
  <inkml:trace contextRef="#ctx0" brushRef="#br0" timeOffset="135979.821">32526 11429 645 0,'0'0'18'0,"0"0"5"0,0 0-23 16,0 0 0-16,0 0 0 0,0 0 0 0,0 0 76 0,0 0 10 0,0 0 2 0,0 0 1 16,0 0-6-16,0 0-2 0,0 0 0 0,0 0 0 15,0 0-33-15,4 9-6 0,-4-3-2 0,3 0 0 16,-3-6-15-16,7 6-3 0,0 0-1 0,0-6 0 15,0 0 7-15,0 0 0 0,0 0 1 0,1-6 0 16,-1 0-17-16,3 3-3 0,-3 0-1 0,0 0 0 16,0 0-8-16,0-3 10 0,-3 0-10 0,-1-2 10 15,1 2-2-15,-4 0-8 0,0 0 12 0,0 0-4 16,-4-3-8-16,-3 3 0 0,0-2 0 0,4 2 0 16,-4 0 9-16,0 3 0 0,0 3 0 0,0-6 0 0,-4 6 12 0,0 0 3 15,4 0 0-15,-3 6 0 0,3-3-24 0,-4 3 0 16,1 0 0-16,3 5 0 15,-4 1 0-15,4 0 0 0,0-6-10 0,0 11 10 16,0-5 8-16,0 9 9 0,3-4 2 0,-3-2 0 0,4 3-6 16,-1 5-1-16,4-8 0 0,-4 5 0 15,4-5-4-15,4 3-8 0,-4-4 11 0,0 1-11 0,4 0 10 0,-1-3-10 16,4-1 8-16,-3-2-8 16,3 0 0-16,0 0 0 0,0-3 0 0,0 5 0 15,0-11-35-15,4 0-5 0,-1 0-2 0</inkml:trace>
  <inkml:trace contextRef="#ctx0" brushRef="#br0" timeOffset="136328.8">32911 10880 1318 0,'-4'5'56'0,"4"4"-45"16,-3-3 10-16,-1 6 3 0,4-6 0 0,-3 3 0 15,-1-1 0-15,-3 4 1 0,3 3 0 0,1-3 0 16,-1 5 10-16,-3 4 1 0,4 2 1 0,-1 4 0 16,1-4-18-16,-4 7-4 0,0 2-1 0,3-5 0 15,-3 8 30-15,0-6 5 0,3 4 2 0,-3-1 0 16,4 3-34-16,-1-8-6 0,4 2-2 0,-3-2 0 15,-1 8-9-15,-3-6 0 0,4 4 9 0,-1-1-9 16,4 3 8-16,-3-11-8 0,3 8 10 0,0-3-10 16,3-2 0-16,-3 2 0 0,0-5 0 0,0 2 0 15,0-5-16-15,0 2 3 0,-3 1 1 0,3-4 0 16,-4-5-66-16,8 0-13 0,-4 2-2 16</inkml:trace>
  <inkml:trace contextRef="#ctx0" brushRef="#br0" timeOffset="136611.798">33196 11832 1105 0,'0'0'24'0,"0"6"4"0,0 0 2 0,-3 3 2 0,-8-3-32 0,4-1 0 0,4 4 0 0,-4 0 0 16,3-3-22-16,4 6-11 0,-3-6-3 0,-1-1 0 16,4-5-59-16,0 0-12 0,0 0-2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04T20:03:57.4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7687 4882 608 0,'0'0'12'0,"0"0"4"0,0 0-16 0,0 0 0 0,0 0 0 0,0 0 0 16,0 0 54-16,0 0 8 0,0 0 2 0,0 0 0 15,0 0 0-15,0 0 0 0,0 0 0 0,0 0 0 16,0 0-40-16,0 0-7 0,0 0-1 0,0 0-1 16,0 0-6-16,0 0-1 0,0 0 0 0,0 0 0 15,0 0 12-15,0 0 1 0,0 0 1 0,0 6 0 16,0-6-2-16,4 6-1 0,-4 0 0 0,3 0 0 15,4 0-19-15,-3-3 0 0,3 3 0 0,0-1 0 16,3 1 0-16,1 0 0 0,0 0 0 0,-1 0 0 16,1 6 36-16,3-9 3 0,0 3 1 0,-4-1 0 15,8 7-31-15,0-6-9 0,3 0 0 0,-3 0 0 16,3 6 8-16,-4-7-8 0,5 7 0 0,-1-3 0 16,0-3 0-16,-3 0 0 0,6 0 0 0,-10 0 0 0,4-1 8 15,0-5-8-15,-1 0 0 0,-3 6 0 0,0-12 8 0,-3 6-8 16,0-5 0-16,-1-1 0 0,1 0 17 0,-4-6-3 0,3 0-1 15,-3-2 0-15,1-4-13 0,-1-6 8 0,-4 4-8 16,1-4 0-16,-4 7 0 0,0-4 0 16,-4-2 0-16,1-1 0 15,-4-2-45-15,-1 8-15 0,1-8-4 0,0 2 0 0,-3-2 48 16,-1 8 16-16,-6-6-12 0,2 4 12 16,1 2-22-16,0 1 2 0,0 5 0 0,0 6 0 0,0-6 20 0,-4 9-11 0,1 3 11 15,-1-3-8-15,4 3 8 0,-4 0 11 0,1-3-3 0,-1 3 0 16,0 3 5-16,8 0 1 0,-11 0 0 0,6 9 0 15,-2-12 10-15,3 12 1 0,-4-6 1 0,7-1 0 16,-3 1-9-16,7 3-1 0,4 3-1 0,-1 0 0 16,1-1-15-16,3-5 9 0,-7 12-9 0,3-9 8 15,4-3 0-15,-3-1 0 0,3-5 0 0,0 12 0 16,0 0 0-16,3-6 0 0,-3 6 0 16,0-1 0-16,4 10-8 0,3-9 10 0,-4 0-10 15,1 5 10-15,3 4-10 0,0-4 8 0,0 1-8 0,0 3 8 16,4 2-8-16,-4-2 0 0,7 8 0 0,-7-17 0 15,0 5 0-15,3 4 0 0,1-9 0 0,-4 5 0 16,7-2 0-16,-7 3 0 0,4-1 0 0,3 7 0 16,0-9 0-16,4 8 0 0,-4-11 0 0,3 3 0 15,-2 2 0-15,2 1 0 0,1-6 0 0,-1-1 0 16,5 1 0-16,-1-3 0 0,4 3 0 0,-1-6 0 16,-3 5 0-16,1-5 0 0,2 0 0 0,1-6 0 15,0 0-38-15,-4 0-10 0,3-6-1 0</inkml:trace>
  <inkml:trace contextRef="#ctx0" brushRef="#br0" timeOffset="668.67">8601 4847 850 0,'0'0'17'0,"0"0"6"0,0 0-23 0,0 0 0 0,0 0 0 0,0 0 0 16,-4 0 74-16,4 0 10 0,0 0 3 0,0 0 0 15,-7 0-37-15,7 0-7 0,-3 0-2 0,3 0 0 16,0 0 9-16,0 0 2 0,0 0 0 0,0 0 0 15,0 0-36-15,-4 12-6 0,1-6-2 0,-1 5 0 16,4-5-8-16,4 12-11 0,-4-3 3 0,3 2 0 16,4 7 8-16,-3-4 0 0,3 10 0 0,0 8 0 15,0-9 12-15,0 10-1 0,0-10-1 0,0-2 0 16,-3-4-2-16,-1-11-8 0,1 0 12 0,-4 2-4 0,0-8 31 0,3-6 5 16,-3 0 2-16,0 0 0 0,0 0 51 0,0 0 11 15,-7-6 1-15,4-3 1 0,-5-2-65 0,-2-1-13 0,-1 0-2 16,4-11-1-16,-3 8-29 15,-1-14 0-15,0 8 0 0,4-3 0 16,0 1 0-16,0-4-8 0,0 10-1 0,4-13 0 16,-1 16-7-16,1-4 0 0,3 0-1 0,-4 1 0 15,4 8 8-15,0 3 9 0,0 6-13 0,0-12 5 16,0 12-19-16,4-11-3 0,3 5-1 0,-4 0 0 0,4-6 31 0,0 9 0 0,4-3 0 0,-4 6 0 16,4 6-22-16,3-3 2 0,-4-3 0 0,8 6 0 31,-4 0-20-31,4 0-3 0,-1 0-1 0,1-1 0 0,3 1 56 0,-7 6 10 15,4-6 2-15,0 0 1 0,-1-3-25 0,1 3 8 0,-4 0-8 0,4-1 0 16,-1 1 0-16,-3 6 0 0,0-6 0 0,1 0 0 16,-5 0-21-16,4 6-3 0,-3 2-1 0,-1 4 0 15,1-6 25-15,-4 8 0 0,4-2 0 0,-1-1 0 16,-3 4 0-16,0 3 0 0,-3 5 0 0,3-3 0 0,-4-2 0 16,1 8 0-16,3-8 0 0,-3 5 0 0,3-2 8 0,0-1 6 15,-4 3 2-15,4-11 0 0,0-6-26 0,-3 3-5 16,3-4-1-16,-4-5 0 15,4 0-15-15,0 0-3 0,4-12-1 16,-4 0-456-16,0-6-91 0</inkml:trace>
  <inkml:trace contextRef="#ctx0" brushRef="#br0" timeOffset="1291.335">9948 4888 1029 0,'0'0'22'0,"0"0"5"0,0 0 1 0,-7 6 2 0,4 0-30 0,-4 0 0 0,3 3 0 0,1-3 0 16,-1 5 88-16,1 1 11 0,-1-6 2 0,1 0 1 15,-1 0-36-15,-3 3-7 0,3 2-2 0,1 1 0 16,-1 0-17-16,4-6-4 0,0 8-1 0,0 4 0 0,-3-6-8 0,3 5-2 15,0 4 0-15,3 3 0 0,1-7-11 0,-1 7-2 16,1 2-1-16,-1-8 0 0,5 8-3 0,-5-8 0 16,4-6 0-16,-3 5 0 0,-1-2-8 0,-3-9 8 15,0 6-8-15,0-12 8 0,0 0 9 0,0 0 2 16,0 0 0-16,0 0 0 0,0 0 5 0,0 0 2 16,-3-12 0-16,-4 6 0 0,3-3-11 0,1 0-3 15,-5-5 0-15,1-4 0 0,4 6-12 0,-4-8 9 0,0 8-9 16,3-6 8-16,-3-5-8 0,0 8 0 0,4-3 0 15,-4 1 0-15,3-1 0 0,-3-2 0 0,3 2 0 16,-3 0 0-16,4 4-8 0,-1-4 8 0,1 6 0 16,-1-2 0-16,4 2 0 0,-3 0 0 0,3-6-9 15,0 7 9-15,3 2 0 0,-3 0-8 0,4 0 8 16,3-3 0-16,-4 6-12 16,8 1 4-16,0-1 8 0,-1-6-13 15,1 9-13-15,-1-3-2 0,8 0-1 0,-4 0 0 0,4 6 38 0,-1-5 8 0,1-1 2 16,3 6 0-16,-3-6-32 0,-1 0-7 0,1 0 0 0,0 6-1 31,3-6-135-31,-4 0-28 0,1 6-4 0,-4 0-2 0</inkml:trace>
  <inkml:trace contextRef="#ctx0" brushRef="#br0" timeOffset="1998.77">10185 5000 1036 0,'0'0'23'0,"-4"6"5"0,4 0 0 0,0 5 1 0,-3-8-29 0,3 6 0 0,0 0 0 0,0-3 0 15,0-6 108-15,3 6 16 0,-3-6 4 0,4 6 0 16,-1 0-60-16,1-6-11 0,3 5-2 0,0-5-1 16,0 6-35-16,4 0-7 0,-4-6-2 0,3 0 0 15,1 0 36-15,-1 0 7 0,4 0 2 0,1 0 0 16,-1 0-38-16,0 0-7 0,0 3-2 0,3 0 0 15,-2-3-8-15,2-3 8 0,1 3-8 0,-4-3 8 16,4 3-8-16,-1-12 0 16,1 7 9-16,0-1-9 0,-8 0 0 0,1 0 0 0,-1 6-10 15,-3-6 10-15,0-3 0 0,0 0 9 0,-3 6 1 0,-4 3 0 16,4-5-25-16,-4 5-5 0,3-6 0 0,-3 0-1 16,-3 6-24-16,-1-6-5 0,0 0-1 15,1 0 0-15,-4 6 16 0,-4-6 3 0,1 0 1 16,-1 4 0-16,-3-4 31 0,0 3 0 0,0 0 11 0,-4 3-3 15,1-6 20-15,-1 0 4 0,0 0 0 0,-3 6 1 16,0-6-1-16,3 0 0 0,1 6 0 0,-1 0 0 16,0 0-12-16,4 0-2 0,0 0-1 0,4 0 0 15,-5 12-17-15,5-12 0 0,3 6 0 0,-4 0 0 16,4 0 0-16,4-3 0 0,-1 6-10 0,-3 5 10 16,4-8 0-16,3 6-11 0,-4 0 11 0,4 2-8 15,0-2 8-15,0 0 0 0,4 0 0 0,-4 5 0 16,3-8 0-16,4 3 0 0,-3 0 0 0,-1-1 0 15,4 1 0-15,0-3-10 0,-3 0 10 0,3 0 0 16,-4 2 0-16,4-5-8 0,1 0 8 0,-1 0 0 16,0 0 0-16,3-6 0 0,-3 6 0 0,4-3 0 15,-1-3 0-15,1 3 8 0,3-6-8 0,0 3 0 0,0 0 8 0,4-3-8 16,-4 3 0-16,4-6 0 0,-1 0 0 0,5 6 0 0,-5-6 0 16,4 0-10-1,4-6-94-15,-4 1-20 0,0 2-3 0</inkml:trace>
  <inkml:trace contextRef="#ctx0" brushRef="#br0" timeOffset="2716.05">10936 4741 1060 0,'-10'6'22'0,"-1"6"5"15,0-6-27-15,1 6 0 0,-1 2 0 0,1 4 0 16,-5 0 82-16,5-7 11 0,-1 10 3 0,-3-4 0 16,7 7-25-16,-3-3-5 0,-1-4-1 0,0 7 0 15,4-10-20-15,0 10-4 0,0-12-1 0,4 8 0 16,-1-8-2-16,1 0-1 0,3 0 0 0,0-1 0 15,3 1-8-15,1-3-1 0,-1 3-1 0,1-6 0 16,3 5-1-16,0 1 0 0,3-6 0 0,-2 0 0 16,2 0-42-16,1-6-8 0,3 0-1 0,-4 0-1 0,1 0 58 0,0-3 12 0,3 0 3 15,-4-3 0-15,1 0-31 0,-1-6-7 0,-3 1-1 16,1-7 0-16,-1 3-8 0,0-2 0 0,0-1 0 16,-4 0 0-16,4 4-11 0,-7-4-4 0,4 6-1 15,-4-8 0 1,-4 8-18-16,4 0-4 0,-3-6-1 0,-1 7 0 0,4-1 39 0,-3 3 15 0,-1-3-1 15,1 6 0-15,-1 1-14 16,4 5 0-16,0 0 0 0,0 0 0 16,0 0 0-16,0 0-20 0,-3 5 4 0,-1 1 0 0,4 12 7 0,0-6 9 0,0 2-13 15,0 10 5-15,0-6 8 0,0 2 11 0,4 4-3 0,-4 2 0 16,3 4-8-16,4-4 0 0,-3 9 0 0,3-2 0 16,-4 2 0-16,4 3 0 0,0 3 0 0,4 3 0 15,-4-11 0-15,-3 8 0 0,3-3 0 0,0 0 0 16,-4 3 29-16,1-8 4 0,-1 5 1 0,1 3 0 15,-4-8-23-15,3 8-11 0,1-9 10 0,-4 3-10 16,0-2 14-16,0-4-3 0,0-2-1 0,0 2 0 16,3-11-10-16,-3 2 12 0,4-2-12 0,-4-1 12 15,3-5-12-15,-3 3 8 0,4-3-8 0,-4-1 8 16,3 4-8-16,-6-6 0 0,3 6 0 0,-4-10 8 16,4 7-8-16,-3-6 0 0,-1 0 0 0,4-6 0 15,0 0-17-15,-7 6 1 0,0-6 0 0,-3 0 0 16,-1-6-22-16,1-6-4 0,-5 0-1 0,1 1 0 0,0-7 23 15,-3-3 5-15,-1-2 1 0,-3-3 0 0,-4-4 14 16,0-2 0-16,1-3 0 0,-5-4 0 0,5 4-8 16,-1 3 8-16,-3-4-13 0,0 4 5 15,3 3-30-15,4-4-6 0,3 7 0 0,0 8-1 16,4-11-93-16,4 11-18 0</inkml:trace>
  <inkml:trace contextRef="#ctx0" brushRef="#br0" timeOffset="3338.376">11476 4906 1728 0,'0'0'38'0,"0"0"8"0,-7 0 2 0,-4 0 0 0,1-3-39 0,-1 3-9 16,0-3 0-16,1 3 0 0,-1 0 53 16,1 0 9-16,3-6 2 0,0 6 0 0,0 0-52 15,-1 0-12-15,8 0 0 0,-7 0 0 0,7 0 0 0,0 0 0 16,-7 0 0-16,7 0 0 0,-3 6 0 0,-4-3 0 15,3 3 0-15,1 6 0 0,-1-1 0 0,4 1 0 16,-3-6 0-16,-1 6 0 16,1-3 0-16,3 8 0 0,3-5 0 0,1 0 0 15,-4-1 0-15,3 4 0 0,1-3 0 0,-1 0 0 0,1-1 0 16,-1 1 0-16,4 0 0 0,-3-3 0 16,-1-3 0-16,4 0 0 0,1 5 0 0,-8-11 0 0,7 0 0 15,3 0 0-15,-3 0 0 0,4-6 0 0,-4 1 0 16,3-1 0-16,-2 0 0 0,2-3 0 0,-3 0 0 15,0-6 0-15,0 4 0 0,-3-1 0 0,3 0 0 16,-4-3 0-16,1 4 0 0,-1-1 0 0,1 0 0 16,-4-2 0-16,0 5 0 0,0 0 0 15,0-3 0-15,0 0-12 0,0 6 3 0,-4 1 0 0,4-1 1 0,-3 3 0 0,-1 0 0 0,4 3 0 16,0 0 20-16,0 0 4 0,0 0 0 0,-3 6 1 16,-1 5-65-1,1 1-12-15,-1 6-4 0,4-6 0 0,0 8 76 0,0 4 14 0,0-1 3 0,0-2 1 16,4 8-17-16,-1-8-3 0,1 2-1 0,-1 1 0 15,4 2-9-15,1-2 8 0,-5-4-8 0,4-2 8 16,0-6-8-16,0 5 0 0,-3-11 9 0,3 3-9 0,0 3 10 16,3-12-2-16,-3 6-8 0,4-12 12 15,0 6-85-15,3-6-18 0,-4-3-3 0,1 0-1 0</inkml:trace>
  <inkml:trace contextRef="#ctx0" brushRef="#br0" timeOffset="3769.659">11726 4950 1094 0,'0'0'46'0,"0"0"-37"31,0 0 44-31,-3 6 9 0,-1 0 2 0,4 3 0 16,0 2 0-16,0 1 0 0,0-6 0 0,4 6 0 0,-4 2 0 0,3 4 0 0,-3 0 0 0,4 5 0 15,-1-8-19-15,-3 3-3 0,4 5-1 0,-4-8 0 16,3 2-12-16,-3 1-2 0,4-6-1 0,-4 5 0 16,4-2-10-16,-1-3-3 0,-3 0 0 0,4-1 0 15,-4-11-4-15,0 0-1 0,0 0 0 0,0 0 0 16,0 0 29-16,0 0 6 0,0-11 1 0,0 5 0 16,0-6-16-16,0 6-2 0,0-9-1 0,-4 4 0 15,1-7-16-15,3 0-9 0,0 1 10 0,-4 2-10 16,0-3 8-16,4 1-8 0,-7-1 0 15,7 3 9-15,-3-2-9 0,3 5 0 0,0-6 0 0,0 10 0 16,0-4-8-16,3 6 8 0,-3-6-10 0,4 0 10 16,-4 4-14-16,3 2 3 0,1 0 1 0,0-6 0 15,3 0-7-15,0 6-2 0,0 1 0 0,0-7 0 16,3 3-9-16,-3-3-3 0,4 0 0 0,0 1 0 16,-1 5-4-16,4-6-1 0,4 3 0 0,-4-2 0 15,0 5-15-15,4 0-3 0,-4 0-1 0,3 0 0 16,1 6-24-16,0 0-5 0,-1 0 0 0</inkml:trace>
  <inkml:trace contextRef="#ctx0" brushRef="#br0" timeOffset="4457.314">12545 5097 1494 0,'0'0'32'0,"0"0"8"0,0 0 0 0,-4-6 3 0,-3 0-35 0,4 6-8 0,-4-12 0 0,0 7 0 16,0-1 76-16,-4 0 12 0,4 0 4 0,-4 0 0 16,1-6-52-16,-4 3-9 0,3-2-3 0,-3 5 0 15,0 0-16-15,0-6-3 0,-4 0-1 0,0 7 0 16,1-1-8-16,-1 3 0 0,0-3 0 0,1 6 0 15,3 0 0-15,-4 0 0 0,0 6 0 0,4 0 0 16,-3 0 0-16,3 8-12 0,-1-2 4 0,5 0 8 16,-1 2-11-16,1 10 11 0,-1-6-8 0,1 2 8 15,-1 4 0-15,4-7 0 0,0 4 0 0,0 2 8 16,3-5-8-16,1 0 8 0,-1-4-8 0,4 4 8 16,4-6-8-16,-1 0 9 0,1-1-9 0,3-2 10 0,-4 3 17 0,4-6 3 15,0 0 1-15,4-6 0 0,0 0 1 0,3-6 1 16,0 0 0-16,0-6 0 0,4 0-21 0,3-2-12 15,0 2 12-15,0-6-12 0,4-8 12 0,-4 2-12 16,0-8 12-16,0 3-12 0,-3 2 8 0,0-2-8 16,-1 2 0-16,-3-2 0 0,-3-3 0 15,3 8 0-15,-7-11-11 0,4 8 11 0,-1-2-20 0,-3-3 4 16,0 2 0-16,-3-2 0 16,-1 2-7-16,1 4-1 0,0-3 0 0,-4-1 0 15,0 10-6-15,-4-10-2 0,4 4 0 0,-4 2 0 16,-3-2 8-16,0 2 2 0,4 1 0 0,-8 2 0 15,4-2 6-15,0 2 2 0,4 9 0 0,-4-5 0 0,3 11 5 0,-3-6 1 16,3 6 0-16,-3 6 0 0,7 0-12 0,-3 0-1 0,3 0-1 0,-4 6 0 16,-3 6 0-16,4-1 0 0,-1 1 0 0,1 9 0 15,-1 2 13-15,1-5 9 0,-1 8-12 0,-3 4 12 16,7 2 0-16,-4 3 0 0,4 4 8 0,0 2-8 16,0 3 13-16,4 0-3 0,0 6-1 15,-1-6 0-15,1 3-1 0,-1-9-8 0,4 4 12 16,-3-4-4-16,3 0 16 0,-4-3 4 15,4-8 0-15,-3-4 0 0,3 1-5 0,-4 2-1 0,5-8 0 0,-5-6 0 16,4 8-1-16,-3-8 0 0,3-6 0 0,0 6 0 16,0-4-21-16,0-5 8 0,0 0-8 0,0 0 0 15,4 0 0-15,-4-3 0 0,0-3 0 0</inkml:trace>
  <inkml:trace contextRef="#ctx0" brushRef="#br0" timeOffset="5076.989">12968 5023 1272 0,'0'0'26'0,"-7"0"7"0,4-5-33 16,-5 5 0-16,1-6 0 0,4 6 0 0,-4 0 112 0,-4-6 15 0,4 6 3 0,-3 0 1 15,3 0-47 1,-4-6-10-16,0 6-2 0,1 0 0 0,3 0-31 16,-7 0-6-16,3 0-2 0,0 0 0 0,1 0-21 0,-1 0-12 0,1 6 12 0,3 0-12 15,-4 0 0-15,4-1 0 0,0 7 0 0,0-3 0 16,0 3 0-16,0 5 0 0,0-2-12 0,0 3 12 15,3-6-8-15,1 11 8 0,-4-11 0 0,3 3-9 16,4 2 9-16,-3-5 0 0,3 0 0 0,0-6 0 16,0 8 0-16,3-8 8 0,-3 0-8 0,4 6 11 15,-1-6 5-15,1-6 2 0,3 11 0 0,0-11 0 16,3 3-6-16,1-3-2 0,0 0 0 0,-1 0 0 16,4-3-10-16,-3 3 10 0,3 0-10 0,0-11 10 0,-3 11-10 0,-1-6 0 15,4 0 9-15,-3-6-9 16,-1 6 0-16,1-8 0 0,-4 8 0 0,0-6-12 15,0 0 1-15,0 6 0 0,-3-11 0 0,-1 8 0 16,1 3-5-16,-1-6-2 0,1 6 0 0,-4-5 0 16,0-1-2-16,0 3 0 0,0 0 0 0,0 6 0 15,-4-9 11-15,4 12 9 0,0 0-13 0,0 0 5 16,0 0 8-16,0 0 0 0,0 0 0 0,0 0 0 16,0 0 0-16,0 0 0 0,0 0 0 0,0 0 0 15,0 12 0-15,-3-3 0 0,3 3 0 0,0 0 0 16,0-1 0-16,0 7 0 0,3-6 0 0,-3 2 0 0,4 4 0 0,3-6 0 15,-4 0-10-15,1 8 10 0,3-8 0 0,-3 6 0 0,3-7 0 16,0 4 0-16,0-9 0 0,3 6 0 16,-3-1 0-16,0-11 0 15,4 6-58-15,-4-6-5 0,7 0-1 0,-3 0-742 0</inkml:trace>
  <inkml:trace contextRef="#ctx0" brushRef="#br0" timeOffset="5620.455">13201 5068 999 0,'-4'5'42'15,"4"7"-34"1,0-9 55-16,0 6 10 0,0 0 3 0,0 3 0 15,0 5 16-15,0-5 3 0,4 0 1 0,-4 2 0 16,0-2-52-16,3 0-9 0,-3-6-3 0,0 3 0 0,4 2-15 0,-4 1-3 16,0-6-1-16,4 0 0 15,-4 6-13-15,0-12 0 0,0 6 0 0,0-6 0 0,0 5 44 0,0-5 5 16,0 0 2-16,0 0 0 0,0 0-31 0,0 0-5 16,0 0-2-16,0 0 0 0,0 0 33 0,-4-5 6 0,0-7 2 15,4 6 0-15,-3 0-37 0,3 0-7 16,0 6-2-16,0-12 0 0,0 1-8 0,0 2 0 0,0-3 0 15,0 0 0-15,0-5 0 16,3 5 0-16,1-3 0 0,0 3 0 16,-1 1 0-16,1-1 0 0,-1 0 0 0,4-3 0 15,-3 10-11-15,3-7 11 0,0 0-8 0,-4-6 8 0,4 10 0 0,0-4-10 16,1 6 10-16,-1-6 0 0,0 0-11 0,0 4 11 16,0 2-10-16,0 0 10 0,0 0-15 0,0 0 3 0,0 6 1 0,0-12 0 15,0 12-1-15,0 0 0 0,0 0 0 0,-7 0 0 16,7 6-3-16,0 0-1 0,0 6 0 0,0-6 0 15,-3 6 3-15,-1 2 0 0,1 4 0 0,-1-6 0 16,-3 8 2-16,0-2 1 0,0-1 0 0,0 7 0 16,0-3 10-16,0 2-8 0,0-8 8 0,0 2-8 15,4 1 8-15,-4 0 0 0,4 2 0 16,-1-8 0-16,1 0-8 0,-1 5 0 0,4-14 0 0,-3 6 0 16,3-6-59-16,3 3-11 15,1 0-2-15,0-6-667 0</inkml:trace>
  <inkml:trace contextRef="#ctx0" brushRef="#br0" timeOffset="6163.864">13783 4112 1086 0,'0'0'46'0,"0"0"-37"16,0 0 71-16,0 0 13 0,0 6 3 0,-3 6 1 16,-1-6-17-16,0 5-4 0,1-5-1 0,-1 6 0 15,1 3-23-15,-1 2-4 0,4-5 0 0,-3 15-1 16,-1-10-6-16,4 10-1 0,4 2 0 0,-4 1 0 16,3-4-8-16,1 9-3 0,-1-2 0 0,4 5 0 15,1-3-13-15,-1 9-4 0,0-3 0 0,3 9 0 16,-3-6-4-16,0 6 0 0,4-6-8 0,-4 4 12 15,4-4-4-15,-4 0-8 0,3-3 11 0,-3 3-11 16,-3-6 0-16,3 3 0 0,-4-2 0 16,1-4 0-16,-1 3 13 0,1-6-4 0,-4 4-1 0,3-4 0 15,-3-3-8-15,0 1 0 0,0 2 0 0,0 0 0 0,4-2 16 0,-4-7 0 16,0-2 1-16,0 2 0 0,0-5-17 0,0 3 8 16,0-4-8-16,0-5 0 0,3 0 0 0,-3 3 0 15,4-10 0-15,-4-5 0 16,0 0-22-16,0 0-11 0,0 0-3 0,0 0 0 15,4 0-21-15,-1-5-5 0,1-10-1 0,-1 3-529 16,4 0-107-16</inkml:trace>
  <inkml:trace contextRef="#ctx0" brushRef="#br0" timeOffset="6489.082">13621 4791 1045 0,'0'0'44'0,"0"6"-36"16,0-6 120-16,-4 6 24 0,4 6 5 0,0-6 1 16,0-6-54-16,0 0-12 0,4 6-1 0,-1-1-1 15,1 1-16-15,3 3-3 0,3-6-1 0,1 0 0 16,0 3-23-16,3 0-5 0,3-6-1 0,1 0 0 15,7 0-12-15,-4 0-2 0,4 0-1 0,3 0 0 16,0-6-13-16,4 0-2 0,-4 0-1 0,4 3 0 16,-4-3 7-16,4 0 2 0,-4 1 0 0,-3 5 0 15,-1-6-19-15,-3 6 0 0,1 0 0 0,-1-6 0 16,-4 6-36-16,-2 6-10 0,-1-6-2 0,0 0-1 16,0 6-151-16,-4-6-29 0,1 5-7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2998-3B30-467E-9E92-92F58EDC4EB0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F5BD-F45E-4908-AEDA-D96874FE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EF5BD-F45E-4908-AEDA-D96874FE88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2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quatre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CA895-CDF2-4D90-B897-368ED393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AD183-77E2-49EC-847C-8F3CF679A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142164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481" y="170205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amusez-vous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pleut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AE93E91-203E-45F6-B3A8-F5E3F4B6A5C7}"/>
                  </a:ext>
                </a:extLst>
              </p14:cNvPr>
              <p14:cNvContentPartPr/>
              <p14:nvPr/>
            </p14:nvContentPartPr>
            <p14:xfrm>
              <a:off x="2767320" y="1480320"/>
              <a:ext cx="2356200" cy="708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AE93E91-203E-45F6-B3A8-F5E3F4B6A5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57960" y="1470960"/>
                <a:ext cx="2374920" cy="72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Où se trouve la tour Eiffel?</a:t>
            </a:r>
          </a:p>
          <a:p>
            <a:pPr marL="0" indent="0">
              <a:buNone/>
            </a:pPr>
            <a:r>
              <a:rPr lang="fr-FR" dirty="0"/>
              <a:t>Comment trouvez-vous la tour Eiffel?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37725D8-BA23-47D5-9376-1A7C9998753A}"/>
                  </a:ext>
                </a:extLst>
              </p14:cNvPr>
              <p14:cNvContentPartPr/>
              <p14:nvPr/>
            </p14:nvContentPartPr>
            <p14:xfrm>
              <a:off x="5073480" y="3255120"/>
              <a:ext cx="6897960" cy="1116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37725D8-BA23-47D5-9376-1A7C9998753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64120" y="3245760"/>
                <a:ext cx="6916680" cy="113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609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quatre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7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Nordiques de Québec </a:t>
            </a:r>
            <a:r>
              <a:rPr lang="en-US" sz="2800" b="1" dirty="0" err="1"/>
              <a:t>sont</a:t>
            </a:r>
            <a:r>
              <a:rPr lang="en-US" sz="2800" b="1" dirty="0"/>
              <a:t> </a:t>
            </a:r>
            <a:r>
              <a:rPr lang="en-US" sz="2800" b="1" dirty="0" err="1"/>
              <a:t>devenus</a:t>
            </a:r>
            <a:r>
              <a:rPr lang="en-US" sz="2800" b="1" dirty="0"/>
              <a:t> </a:t>
            </a:r>
            <a:r>
              <a:rPr lang="en-US" sz="2800" b="1" dirty="0" err="1"/>
              <a:t>l’Avalanche</a:t>
            </a:r>
            <a:r>
              <a:rPr lang="en-US" sz="2800" b="1" dirty="0"/>
              <a:t> de Colorado </a:t>
            </a:r>
            <a:r>
              <a:rPr lang="en-US" sz="2800" b="1" dirty="0" err="1"/>
              <a:t>en</a:t>
            </a:r>
            <a:r>
              <a:rPr lang="en-US" sz="2800" b="1" dirty="0"/>
              <a:t> 1995.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503" y="2397211"/>
            <a:ext cx="3679254" cy="34108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3729" y="2397211"/>
            <a:ext cx="3678367" cy="336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8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9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Avertissement</a:t>
            </a:r>
            <a:r>
              <a:rPr lang="en-US" dirty="0"/>
              <a:t>! </a:t>
            </a:r>
            <a:r>
              <a:rPr lang="en-US" dirty="0" err="1"/>
              <a:t>Avertissement</a:t>
            </a:r>
            <a:r>
              <a:rPr lang="en-US" dirty="0"/>
              <a:t>! Il y a du danger, Will Robinson!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898" y="1013254"/>
            <a:ext cx="5535826" cy="418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03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Unit Exam: Friday, November 8</a:t>
            </a:r>
          </a:p>
        </p:txBody>
      </p:sp>
    </p:spTree>
    <p:extLst>
      <p:ext uri="{BB962C8B-B14F-4D97-AF65-F5344CB8AC3E}">
        <p14:creationId xmlns:p14="http://schemas.microsoft.com/office/powerpoint/2010/main" val="2610780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F2EBE-AD0A-4E7D-8C7C-09EC1C71D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1C5AB-956F-44A2-A159-2EAAEEF40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4564"/>
            <a:ext cx="10515600" cy="551239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Whenever I find myself growing grim about the mouth; whenever it is a damp, drizzly November in my soul; whenever I find myself involuntarily pausing before coffin warehouses, and bringing up the rear of every funeral I meet; and especially whenever my hypos get such an upper hand of me, that it requires a strong moral principle to prevent me from deliberately stepping into the street, and methodically knocking people’s hats off—then, I account it high time to get to sea as soon as I can.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3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2579D-131E-4BA1-AF01-873A0031A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430D2-AFFD-4CB1-8AF4-4AD3EF02F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sz="2600" dirty="0"/>
              <a:t>Est-ce que Anne  _______________ tard hier soir ? (se coucher)</a:t>
            </a:r>
          </a:p>
          <a:p>
            <a:pPr marL="0" indent="0">
              <a:buNone/>
            </a:pPr>
            <a:r>
              <a:rPr lang="fr-FR" sz="2600" dirty="0" err="1"/>
              <a:t>Nous________________les</a:t>
            </a:r>
            <a:r>
              <a:rPr lang="fr-FR" sz="2600" dirty="0"/>
              <a:t> mains avant le dîner. (se laver)</a:t>
            </a:r>
          </a:p>
          <a:p>
            <a:pPr marL="0" indent="0">
              <a:buNone/>
            </a:pPr>
            <a:r>
              <a:rPr lang="fr-FR" sz="2600" dirty="0"/>
              <a:t>La pharmacienne et la patiente ____________________ (se disputer)</a:t>
            </a:r>
          </a:p>
          <a:p>
            <a:pPr marL="0" indent="0">
              <a:buNone/>
            </a:pPr>
            <a:r>
              <a:rPr lang="fr-FR" sz="2600" dirty="0"/>
              <a:t>Toi, tu _________________________________la jambe ? (se casser)</a:t>
            </a:r>
          </a:p>
          <a:p>
            <a:pPr marL="0" indent="0">
              <a:buNone/>
            </a:pPr>
            <a:r>
              <a:rPr lang="fr-FR" sz="2600" dirty="0" err="1"/>
              <a:t>Je________________en</a:t>
            </a:r>
            <a:r>
              <a:rPr lang="fr-FR" sz="2600" dirty="0"/>
              <a:t> regardant la télé.  (s’endormir)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948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3E950-6500-467B-B30A-EDDD00EF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D29DA-6635-48F6-8786-3414D4B24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s’occuper, Nous </a:t>
            </a:r>
          </a:p>
          <a:p>
            <a:pPr marL="0" indent="0">
              <a:buNone/>
            </a:pPr>
            <a:r>
              <a:rPr lang="fr-FR" dirty="0"/>
              <a:t>se mettre en colère, Tu </a:t>
            </a:r>
          </a:p>
          <a:p>
            <a:pPr marL="0" indent="0">
              <a:buNone/>
            </a:pPr>
            <a:r>
              <a:rPr lang="fr-FR" dirty="0"/>
              <a:t>se dépêcher, Ta mère et toi </a:t>
            </a:r>
          </a:p>
          <a:p>
            <a:pPr marL="0" indent="0">
              <a:buNone/>
            </a:pPr>
            <a:r>
              <a:rPr lang="fr-FR" dirty="0"/>
              <a:t>s’amuser, Je </a:t>
            </a:r>
          </a:p>
          <a:p>
            <a:pPr marL="0" indent="0">
              <a:buNone/>
            </a:pPr>
            <a:r>
              <a:rPr lang="fr-FR" dirty="0"/>
              <a:t>se souvenir, Marie et Claire</a:t>
            </a:r>
          </a:p>
          <a:p>
            <a:pPr marL="0" indent="0">
              <a:buNone/>
            </a:pPr>
            <a:r>
              <a:rPr lang="fr-FR" dirty="0"/>
              <a:t>se demander, Toi et moi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00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47479</TotalTime>
  <Words>257</Words>
  <Application>Microsoft Office PowerPoint</Application>
  <PresentationFormat>Widescreen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Les Nordiques de Québec sont devenus l’Avalanche de Colorado en 1995.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718</cp:revision>
  <cp:lastPrinted>2017-09-11T13:53:50Z</cp:lastPrinted>
  <dcterms:created xsi:type="dcterms:W3CDTF">2016-10-03T16:25:09Z</dcterms:created>
  <dcterms:modified xsi:type="dcterms:W3CDTF">2024-11-04T20:08:47Z</dcterms:modified>
</cp:coreProperties>
</file>