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31" r:id="rId2"/>
    <p:sldId id="449" r:id="rId3"/>
    <p:sldId id="500" r:id="rId4"/>
    <p:sldId id="450" r:id="rId5"/>
    <p:sldId id="444" r:id="rId6"/>
    <p:sldId id="451" r:id="rId7"/>
    <p:sldId id="447" r:id="rId8"/>
    <p:sldId id="494" r:id="rId9"/>
    <p:sldId id="452" r:id="rId10"/>
    <p:sldId id="495" r:id="rId11"/>
    <p:sldId id="496" r:id="rId12"/>
    <p:sldId id="497" r:id="rId13"/>
    <p:sldId id="498" r:id="rId14"/>
    <p:sldId id="379" r:id="rId15"/>
    <p:sldId id="453" r:id="rId16"/>
    <p:sldId id="432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49"/>
            <p14:sldId id="500"/>
            <p14:sldId id="450"/>
            <p14:sldId id="444"/>
            <p14:sldId id="451"/>
            <p14:sldId id="447"/>
            <p14:sldId id="494"/>
            <p14:sldId id="452"/>
            <p14:sldId id="495"/>
            <p14:sldId id="496"/>
            <p14:sldId id="497"/>
            <p14:sldId id="498"/>
            <p14:sldId id="379"/>
            <p14:sldId id="453"/>
            <p14:sldId id="43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BE18B-1CDC-4EA9-8701-050948B23EFF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FB8C6-E6C5-4F73-B11B-357725A8B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7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quatre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DCB3-4B90-4BEF-9F88-26D7BE991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CE7FE-97DD-453A-A6EE-118F22A07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 </a:t>
            </a: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adjectifs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, </a:t>
            </a:r>
            <a:r>
              <a:rPr lang="en-US" dirty="0" err="1"/>
              <a:t>ceux</a:t>
            </a:r>
            <a:r>
              <a:rPr lang="en-US" dirty="0"/>
              <a:t>-ci </a:t>
            </a:r>
            <a:r>
              <a:rPr lang="en-US" dirty="0" err="1"/>
              <a:t>doivent</a:t>
            </a:r>
            <a:r>
              <a:rPr lang="en-US" dirty="0"/>
              <a:t> </a:t>
            </a:r>
            <a:r>
              <a:rPr lang="en-US" dirty="0" err="1"/>
              <a:t>avoir</a:t>
            </a:r>
            <a:r>
              <a:rPr lang="en-US" dirty="0"/>
              <a:t> accord entre </a:t>
            </a:r>
            <a:r>
              <a:rPr lang="en-US" dirty="0" err="1"/>
              <a:t>l’adjectif</a:t>
            </a:r>
            <a:r>
              <a:rPr lang="en-US" dirty="0"/>
              <a:t> et le nom </a:t>
            </a:r>
            <a:r>
              <a:rPr lang="en-US" dirty="0" err="1"/>
              <a:t>qu’il</a:t>
            </a:r>
            <a:r>
              <a:rPr lang="en-US" dirty="0"/>
              <a:t> </a:t>
            </a:r>
            <a:r>
              <a:rPr lang="en-US" dirty="0" err="1"/>
              <a:t>modifie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8961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</a:t>
            </a:r>
            <a:r>
              <a:rPr lang="en-US" sz="2800" b="1" dirty="0" err="1"/>
              <a:t>nonne</a:t>
            </a:r>
            <a:r>
              <a:rPr lang="en-US" sz="2800" b="1" dirty="0"/>
              <a:t> volante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8043" y="2248930"/>
            <a:ext cx="5671751" cy="347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470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enfants</a:t>
            </a:r>
            <a:r>
              <a:rPr lang="en-US" sz="2800" b="1" dirty="0"/>
              <a:t> </a:t>
            </a:r>
            <a:r>
              <a:rPr lang="en-US" sz="2800" b="1" dirty="0" err="1"/>
              <a:t>chantants</a:t>
            </a: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8681" y="2508422"/>
            <a:ext cx="4794422" cy="301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087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filles</a:t>
            </a:r>
            <a:r>
              <a:rPr lang="en-US" sz="2800" b="1" dirty="0"/>
              <a:t> </a:t>
            </a:r>
            <a:r>
              <a:rPr lang="en-US" sz="2800" b="1" dirty="0" err="1"/>
              <a:t>patinantes</a:t>
            </a: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3655" y="2298357"/>
            <a:ext cx="3274540" cy="349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872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Monsieur Ed était un cheval parlant qui était la vedette d’une émission de télé aux années soixante.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207" y="1825625"/>
            <a:ext cx="5759241" cy="403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767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6D88E-2C30-467C-9303-A0593D4F0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FF5B8-F481-4A02-9DA1-D895347DF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Devoirs</a:t>
            </a:r>
          </a:p>
        </p:txBody>
      </p:sp>
    </p:spTree>
    <p:extLst>
      <p:ext uri="{BB962C8B-B14F-4D97-AF65-F5344CB8AC3E}">
        <p14:creationId xmlns:p14="http://schemas.microsoft.com/office/powerpoint/2010/main" val="4094466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2438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phrase qui parle de l’intrigue de </a:t>
            </a:r>
            <a:r>
              <a:rPr lang="fr-FR" i="1" dirty="0"/>
              <a:t>Notre Dame de Paris </a:t>
            </a:r>
            <a:r>
              <a:rPr lang="fr-FR" dirty="0"/>
              <a:t>et qui utilise le subjonctif. Vous ne pouvez pas commencer votre phrase en disant _____ est triste que… ou _____ est heureux que...</a:t>
            </a:r>
          </a:p>
        </p:txBody>
      </p:sp>
    </p:spTree>
    <p:extLst>
      <p:ext uri="{BB962C8B-B14F-4D97-AF65-F5344CB8AC3E}">
        <p14:creationId xmlns:p14="http://schemas.microsoft.com/office/powerpoint/2010/main" val="206557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9EB83-793B-4F03-A39B-37EA1621A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975EC-C7EF-4FED-A0BE-0E80E1711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</a:t>
            </a:r>
            <a:r>
              <a:rPr lang="en-US" dirty="0" err="1"/>
              <a:t>parle</a:t>
            </a:r>
            <a:r>
              <a:rPr lang="en-US" dirty="0"/>
              <a:t> de </a:t>
            </a:r>
            <a:r>
              <a:rPr lang="en-US" dirty="0" err="1"/>
              <a:t>l’intrigue</a:t>
            </a:r>
            <a:r>
              <a:rPr lang="en-US" dirty="0"/>
              <a:t> de </a:t>
            </a:r>
            <a:r>
              <a:rPr lang="en-US" i="1" dirty="0"/>
              <a:t>Notre Dame de Paris </a:t>
            </a:r>
            <a:r>
              <a:rPr lang="en-US" dirty="0"/>
              <a:t>et qui </a:t>
            </a:r>
            <a:r>
              <a:rPr lang="en-US" dirty="0" err="1"/>
              <a:t>utilise</a:t>
            </a:r>
            <a:r>
              <a:rPr lang="en-US" dirty="0"/>
              <a:t> la </a:t>
            </a:r>
            <a:r>
              <a:rPr lang="en-US" dirty="0" err="1"/>
              <a:t>voix</a:t>
            </a:r>
            <a:r>
              <a:rPr lang="en-US" dirty="0"/>
              <a:t> passive.</a:t>
            </a:r>
          </a:p>
        </p:txBody>
      </p:sp>
    </p:spTree>
    <p:extLst>
      <p:ext uri="{BB962C8B-B14F-4D97-AF65-F5344CB8AC3E}">
        <p14:creationId xmlns:p14="http://schemas.microsoft.com/office/powerpoint/2010/main" val="298263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quatre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0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9E238-D567-4660-A033-BB5FE2D71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2F552-0FDC-4BA5-B6CB-D15A6F2C0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Examen: </a:t>
            </a: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huit</a:t>
            </a:r>
            <a:r>
              <a:rPr lang="en-US" dirty="0"/>
              <a:t> </a:t>
            </a:r>
            <a:r>
              <a:rPr lang="en-US" dirty="0" err="1"/>
              <a:t>novembre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/>
              <a:t>Il </a:t>
            </a:r>
            <a:r>
              <a:rPr lang="en-US" dirty="0" err="1"/>
              <a:t>s’agit</a:t>
            </a:r>
            <a:r>
              <a:rPr lang="en-US" dirty="0"/>
              <a:t> de </a:t>
            </a:r>
            <a:r>
              <a:rPr lang="en-US" i="1" dirty="0"/>
              <a:t>Notre Dame de Paris</a:t>
            </a:r>
            <a:r>
              <a:rPr lang="en-US" dirty="0"/>
              <a:t> et </a:t>
            </a:r>
            <a:r>
              <a:rPr lang="en-US" dirty="0" err="1"/>
              <a:t>toute</a:t>
            </a:r>
            <a:r>
              <a:rPr lang="en-US" dirty="0"/>
              <a:t> la </a:t>
            </a:r>
            <a:r>
              <a:rPr lang="en-US" dirty="0" err="1"/>
              <a:t>grammaire</a:t>
            </a:r>
            <a:r>
              <a:rPr lang="en-US" dirty="0"/>
              <a:t> </a:t>
            </a:r>
            <a:r>
              <a:rPr lang="en-US" dirty="0" err="1"/>
              <a:t>française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À sept heures quarante cinq, nous entendons une chorale chantant l’hymne de l’école.  </a:t>
            </a:r>
          </a:p>
          <a:p>
            <a:pPr marL="0" indent="0">
              <a:buNone/>
            </a:pPr>
            <a:r>
              <a:rPr lang="en-US" dirty="0"/>
              <a:t>chantant = singing</a:t>
            </a:r>
          </a:p>
          <a:p>
            <a:pPr marL="0" indent="0">
              <a:buNone/>
            </a:pPr>
            <a:r>
              <a:rPr lang="en-US" dirty="0"/>
              <a:t>chantant: </a:t>
            </a:r>
            <a:r>
              <a:rPr lang="en-US" dirty="0" err="1"/>
              <a:t>c’est</a:t>
            </a:r>
            <a:r>
              <a:rPr lang="en-US" dirty="0"/>
              <a:t> le </a:t>
            </a:r>
            <a:r>
              <a:rPr lang="en-US" dirty="0" err="1"/>
              <a:t>participe</a:t>
            </a:r>
            <a:r>
              <a:rPr lang="en-US" dirty="0"/>
              <a:t> </a:t>
            </a:r>
            <a:r>
              <a:rPr lang="en-US" dirty="0" err="1"/>
              <a:t>présent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</a:t>
            </a:r>
            <a:r>
              <a:rPr lang="en-US" dirty="0" err="1"/>
              <a:t>peut</a:t>
            </a:r>
            <a:r>
              <a:rPr lang="en-US" dirty="0"/>
              <a:t> </a:t>
            </a:r>
            <a:r>
              <a:rPr lang="en-US" dirty="0" err="1"/>
              <a:t>traduire</a:t>
            </a:r>
            <a:r>
              <a:rPr lang="en-US" dirty="0"/>
              <a:t> le </a:t>
            </a:r>
            <a:r>
              <a:rPr lang="en-US" dirty="0" err="1"/>
              <a:t>participe</a:t>
            </a:r>
            <a:r>
              <a:rPr lang="en-US" dirty="0"/>
              <a:t> </a:t>
            </a:r>
            <a:r>
              <a:rPr lang="en-US" dirty="0" err="1"/>
              <a:t>présent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“verb-</a:t>
            </a:r>
            <a:r>
              <a:rPr lang="en-US" dirty="0" err="1"/>
              <a:t>ing</a:t>
            </a:r>
            <a:r>
              <a:rPr lang="en-US" dirty="0"/>
              <a:t>”. </a:t>
            </a:r>
          </a:p>
          <a:p>
            <a:pPr marL="0" indent="0">
              <a:buNone/>
            </a:pPr>
            <a:r>
              <a:rPr lang="en-US" dirty="0"/>
              <a:t>On </a:t>
            </a:r>
            <a:r>
              <a:rPr lang="en-US" dirty="0" err="1"/>
              <a:t>utilise</a:t>
            </a:r>
            <a:r>
              <a:rPr lang="en-US" dirty="0"/>
              <a:t> le </a:t>
            </a:r>
            <a:r>
              <a:rPr lang="en-US" dirty="0" err="1"/>
              <a:t>participe</a:t>
            </a:r>
            <a:r>
              <a:rPr lang="en-US" dirty="0"/>
              <a:t> </a:t>
            </a:r>
            <a:r>
              <a:rPr lang="en-US" dirty="0" err="1"/>
              <a:t>présent</a:t>
            </a:r>
            <a:r>
              <a:rPr lang="en-US" dirty="0"/>
              <a:t> pour </a:t>
            </a:r>
            <a:r>
              <a:rPr lang="en-US" dirty="0" err="1"/>
              <a:t>indiquer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action </a:t>
            </a:r>
            <a:r>
              <a:rPr lang="en-US" dirty="0" err="1"/>
              <a:t>simultané</a:t>
            </a:r>
            <a:r>
              <a:rPr lang="en-US" dirty="0"/>
              <a:t> de </a:t>
            </a:r>
            <a:r>
              <a:rPr lang="en-US" dirty="0" err="1"/>
              <a:t>l’action</a:t>
            </a:r>
            <a:r>
              <a:rPr lang="en-US" dirty="0"/>
              <a:t> de la proposition </a:t>
            </a:r>
            <a:r>
              <a:rPr lang="en-US" dirty="0" err="1"/>
              <a:t>principale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584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chanter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chantons</a:t>
            </a:r>
            <a:r>
              <a:rPr lang="en-US" dirty="0">
                <a:sym typeface="Wingdings" panose="05000000000000000000" pitchFamily="2" charset="2"/>
              </a:rPr>
              <a:t>  chant  </a:t>
            </a:r>
            <a:r>
              <a:rPr lang="en-US" dirty="0" err="1">
                <a:sym typeface="Wingdings" panose="05000000000000000000" pitchFamily="2" charset="2"/>
              </a:rPr>
              <a:t>chantant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err="1">
                <a:sym typeface="Wingdings" panose="05000000000000000000" pitchFamily="2" charset="2"/>
              </a:rPr>
              <a:t>sortir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sortons</a:t>
            </a:r>
            <a:r>
              <a:rPr lang="en-US" dirty="0">
                <a:sym typeface="Wingdings" panose="05000000000000000000" pitchFamily="2" charset="2"/>
              </a:rPr>
              <a:t>  sort  </a:t>
            </a:r>
            <a:r>
              <a:rPr lang="en-US" dirty="0" err="1">
                <a:sym typeface="Wingdings" panose="05000000000000000000" pitchFamily="2" charset="2"/>
              </a:rPr>
              <a:t>sortant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devoir  </a:t>
            </a:r>
            <a:r>
              <a:rPr lang="en-US" dirty="0" err="1">
                <a:sym typeface="Wingdings" panose="05000000000000000000" pitchFamily="2" charset="2"/>
              </a:rPr>
              <a:t>devons</a:t>
            </a:r>
            <a:r>
              <a:rPr lang="en-US" dirty="0">
                <a:sym typeface="Wingdings" panose="05000000000000000000" pitchFamily="2" charset="2"/>
              </a:rPr>
              <a:t>  dev  </a:t>
            </a:r>
            <a:r>
              <a:rPr lang="en-US" dirty="0" err="1">
                <a:sym typeface="Wingdings" panose="05000000000000000000" pitchFamily="2" charset="2"/>
              </a:rPr>
              <a:t>devant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err="1">
                <a:sym typeface="Wingdings" panose="05000000000000000000" pitchFamily="2" charset="2"/>
              </a:rPr>
              <a:t>être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étant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savoir  </a:t>
            </a:r>
            <a:r>
              <a:rPr lang="en-US" dirty="0" err="1">
                <a:sym typeface="Wingdings" panose="05000000000000000000" pitchFamily="2" charset="2"/>
              </a:rPr>
              <a:t>sachant</a:t>
            </a: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err="1">
                <a:sym typeface="Wingdings" panose="05000000000000000000" pitchFamily="2" charset="2"/>
              </a:rPr>
              <a:t>avoir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ayant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2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6774"/>
            <a:ext cx="10515600" cy="56501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Quand le mot « en » précède le participe présent, c’est le gérondif.</a:t>
            </a:r>
          </a:p>
          <a:p>
            <a:pPr marL="0" indent="0">
              <a:buNone/>
            </a:pPr>
            <a:r>
              <a:rPr lang="fr-FR" dirty="0"/>
              <a:t>On peut traduisez le gérondif comme « </a:t>
            </a:r>
            <a:r>
              <a:rPr lang="fr-FR" dirty="0" err="1"/>
              <a:t>while</a:t>
            </a:r>
            <a:r>
              <a:rPr lang="fr-FR" dirty="0"/>
              <a:t> </a:t>
            </a:r>
            <a:r>
              <a:rPr lang="fr-FR" dirty="0" err="1"/>
              <a:t>verb-ing</a:t>
            </a:r>
            <a:r>
              <a:rPr lang="fr-FR" dirty="0"/>
              <a:t> » ou « as a </a:t>
            </a:r>
            <a:r>
              <a:rPr lang="fr-FR" dirty="0" err="1"/>
              <a:t>consequence</a:t>
            </a:r>
            <a:r>
              <a:rPr lang="fr-FR" dirty="0"/>
              <a:t> of </a:t>
            </a:r>
            <a:r>
              <a:rPr lang="fr-FR" dirty="0" err="1"/>
              <a:t>verb-ing</a:t>
            </a:r>
            <a:r>
              <a:rPr lang="fr-FR" dirty="0"/>
              <a:t> ».</a:t>
            </a:r>
          </a:p>
          <a:p>
            <a:pPr marL="0" indent="0">
              <a:buNone/>
            </a:pPr>
            <a:r>
              <a:rPr lang="fr-FR" dirty="0"/>
              <a:t>Hier soir, j’ai vu Esméralda dansant dans la rue.</a:t>
            </a:r>
          </a:p>
          <a:p>
            <a:pPr marL="0" indent="0">
              <a:buNone/>
            </a:pPr>
            <a:r>
              <a:rPr lang="fr-FR" dirty="0"/>
              <a:t>Hier soir, en dansant dans la rue, j’ai vu Esméralda.</a:t>
            </a:r>
          </a:p>
          <a:p>
            <a:pPr marL="0" indent="0">
              <a:buNone/>
            </a:pPr>
            <a:r>
              <a:rPr lang="fr-FR" dirty="0"/>
              <a:t>Donc: s’il y a deux sujets et deux verbes, on utilise le participe présent, s’il y a un sujet et deux verbes, on utilise le gérondif.</a:t>
            </a:r>
          </a:p>
          <a:p>
            <a:pPr marL="0" indent="0">
              <a:buNone/>
            </a:pPr>
            <a:r>
              <a:rPr lang="fr-FR" dirty="0"/>
              <a:t>En étudiant le français, nous apprenons le culture du monde francophone.</a:t>
            </a:r>
          </a:p>
          <a:p>
            <a:pPr marL="0" indent="0">
              <a:buNone/>
            </a:pPr>
            <a:r>
              <a:rPr lang="fr-FR" dirty="0"/>
              <a:t>Elle est tombée en glissant sur une peau de banane.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2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47C40-483B-4BF6-9AE1-E995A5DD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F9FC6-F234-4BDA-884A-981BEB907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 </a:t>
            </a:r>
            <a:r>
              <a:rPr lang="en-US" dirty="0" err="1"/>
              <a:t>peut</a:t>
            </a:r>
            <a:r>
              <a:rPr lang="en-US" dirty="0"/>
              <a:t> </a:t>
            </a:r>
            <a:r>
              <a:rPr lang="en-US" dirty="0" err="1"/>
              <a:t>utiliser</a:t>
            </a:r>
            <a:r>
              <a:rPr lang="en-US" dirty="0"/>
              <a:t> le </a:t>
            </a:r>
            <a:r>
              <a:rPr lang="en-US" dirty="0" err="1"/>
              <a:t>participe</a:t>
            </a:r>
            <a:r>
              <a:rPr lang="en-US" dirty="0"/>
              <a:t> </a:t>
            </a:r>
            <a:r>
              <a:rPr lang="en-US" dirty="0" err="1"/>
              <a:t>présent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adjectif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 verbing noun (a noun verbing) is outside my window.</a:t>
            </a:r>
          </a:p>
          <a:p>
            <a:pPr marL="0" indent="0">
              <a:buNone/>
            </a:pPr>
            <a:r>
              <a:rPr lang="en-US" dirty="0"/>
              <a:t>Un </a:t>
            </a:r>
            <a:r>
              <a:rPr lang="en-US" dirty="0" err="1"/>
              <a:t>oiseau</a:t>
            </a:r>
            <a:r>
              <a:rPr lang="en-US" dirty="0"/>
              <a:t> chantant </a:t>
            </a:r>
            <a:r>
              <a:rPr lang="en-US" dirty="0" err="1"/>
              <a:t>est</a:t>
            </a:r>
            <a:r>
              <a:rPr lang="en-US" dirty="0"/>
              <a:t> dehors ma </a:t>
            </a:r>
            <a:r>
              <a:rPr lang="en-US" dirty="0" err="1"/>
              <a:t>fenêtre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316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un ours </a:t>
            </a:r>
            <a:r>
              <a:rPr lang="en-US" sz="2800" b="1" dirty="0" err="1"/>
              <a:t>dansant</a:t>
            </a: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6519" y="2137719"/>
            <a:ext cx="3719384" cy="338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432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47372</TotalTime>
  <Words>382</Words>
  <Application>Microsoft Office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Bonjour!</vt:lpstr>
      <vt:lpstr>Travail de cloche</vt:lpstr>
      <vt:lpstr>Bonjour!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 ours dansant</vt:lpstr>
      <vt:lpstr>PowerPoint Presentation</vt:lpstr>
      <vt:lpstr>la nonne volante</vt:lpstr>
      <vt:lpstr>les enfants chantants</vt:lpstr>
      <vt:lpstr>les filles patinantes</vt:lpstr>
      <vt:lpstr>Monsieur Ed était un cheval parlant qui était la vedette d’une émission de télé aux années soixante. 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721</cp:revision>
  <cp:lastPrinted>2017-09-11T13:53:50Z</cp:lastPrinted>
  <dcterms:created xsi:type="dcterms:W3CDTF">2016-10-03T16:25:09Z</dcterms:created>
  <dcterms:modified xsi:type="dcterms:W3CDTF">2024-07-15T16:34:37Z</dcterms:modified>
</cp:coreProperties>
</file>