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01" r:id="rId2"/>
    <p:sldId id="460" r:id="rId3"/>
    <p:sldId id="503" r:id="rId4"/>
    <p:sldId id="272" r:id="rId5"/>
    <p:sldId id="261" r:id="rId6"/>
    <p:sldId id="504" r:id="rId7"/>
    <p:sldId id="481" r:id="rId8"/>
    <p:sldId id="482" r:id="rId9"/>
    <p:sldId id="493" r:id="rId10"/>
    <p:sldId id="502" r:id="rId11"/>
    <p:sldId id="459" r:id="rId12"/>
    <p:sldId id="352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501"/>
            <p14:sldId id="460"/>
            <p14:sldId id="503"/>
            <p14:sldId id="272"/>
            <p14:sldId id="261"/>
            <p14:sldId id="504"/>
            <p14:sldId id="481"/>
            <p14:sldId id="482"/>
            <p14:sldId id="493"/>
            <p14:sldId id="502"/>
            <p14:sldId id="459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4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26EC3-EA10-411C-A7D4-DEDF54765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450B4-BACC-4F2A-ACCB-4519111F7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My elephant is under Ralph’s bed.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sister hides her candy in </a:t>
            </a:r>
            <a:r>
              <a:rPr lang="en-US" dirty="0" err="1"/>
              <a:t>Clothilde’s</a:t>
            </a:r>
            <a:r>
              <a:rPr lang="en-US" dirty="0"/>
              <a:t> backpack.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His brother is to the left of them (masculine)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Their grand-daughters are far from Paris.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neighbor is a widow.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12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07210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125" y="167734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about a cousin, male or female, real or imaginary.</a:t>
            </a:r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47888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is a mathematical equation using division.</a:t>
            </a:r>
          </a:p>
        </p:txBody>
      </p:sp>
    </p:spTree>
    <p:extLst>
      <p:ext uri="{BB962C8B-B14F-4D97-AF65-F5344CB8AC3E}">
        <p14:creationId xmlns:p14="http://schemas.microsoft.com/office/powerpoint/2010/main" val="324801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8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950" y="1970850"/>
            <a:ext cx="1560711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8C86-7889-435C-BF37-8B0872BE1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original French version of the musical Les </a:t>
            </a:r>
            <a:r>
              <a:rPr lang="en-US" sz="2800" b="1" dirty="0" err="1"/>
              <a:t>Miserables</a:t>
            </a:r>
            <a:r>
              <a:rPr lang="en-US" sz="2800" b="1" dirty="0"/>
              <a:t> was only mildly successful, but the English language productions in Britain and the United States launched it to international acclaim.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BA1FA5-8089-42B7-8035-B2B818EDC1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3214" y="2022624"/>
            <a:ext cx="4467164" cy="380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6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9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Avertissement</a:t>
            </a:r>
            <a:r>
              <a:rPr lang="en-US" dirty="0"/>
              <a:t>! </a:t>
            </a:r>
            <a:r>
              <a:rPr lang="en-US" dirty="0" err="1"/>
              <a:t>Avertissement</a:t>
            </a:r>
            <a:r>
              <a:rPr lang="en-US" dirty="0"/>
              <a:t>! Il y a du danger, Will Robinson!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898" y="1013254"/>
            <a:ext cx="5535826" cy="41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3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Next unit exam: Friday, November 8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0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Marcel est Maurice sont frères.</a:t>
            </a:r>
          </a:p>
          <a:p>
            <a:pPr marL="0" indent="0">
              <a:buNone/>
            </a:pPr>
            <a:r>
              <a:rPr lang="fr-FR" dirty="0"/>
              <a:t>Antoine est le petit-fils de Marcel.</a:t>
            </a:r>
          </a:p>
          <a:p>
            <a:pPr marL="0" indent="0">
              <a:buNone/>
            </a:pPr>
            <a:r>
              <a:rPr lang="fr-FR" dirty="0"/>
              <a:t>Louise est la petite-fille de Maurice.</a:t>
            </a:r>
          </a:p>
          <a:p>
            <a:pPr marL="0" indent="0">
              <a:buNone/>
            </a:pPr>
            <a:r>
              <a:rPr lang="fr-FR" dirty="0"/>
              <a:t>Quelle est la relation entre Louise et Antoine?</a:t>
            </a:r>
          </a:p>
          <a:p>
            <a:pPr marL="0" indent="0">
              <a:buNone/>
            </a:pPr>
            <a:r>
              <a:rPr lang="fr-FR" dirty="0"/>
              <a:t>Ils sont des cousins issue de germain.</a:t>
            </a:r>
          </a:p>
          <a:p>
            <a:pPr marL="0" indent="0">
              <a:buNone/>
            </a:pPr>
            <a:r>
              <a:rPr lang="fr-FR" dirty="0"/>
              <a:t>Le fils de Marcel et la fille de Louise sont cousins germain au deuxième degré.</a:t>
            </a:r>
          </a:p>
        </p:txBody>
      </p:sp>
    </p:spTree>
    <p:extLst>
      <p:ext uri="{BB962C8B-B14F-4D97-AF65-F5344CB8AC3E}">
        <p14:creationId xmlns:p14="http://schemas.microsoft.com/office/powerpoint/2010/main" val="112596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49789</TotalTime>
  <Words>218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The original French version of the musical Les Miserables was only mildly successful, but the English language productions in Britain and the United States launched it to international acclaim.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786</cp:revision>
  <cp:lastPrinted>2017-09-11T13:53:50Z</cp:lastPrinted>
  <dcterms:created xsi:type="dcterms:W3CDTF">2016-10-03T16:25:09Z</dcterms:created>
  <dcterms:modified xsi:type="dcterms:W3CDTF">2024-11-05T16:41:48Z</dcterms:modified>
</cp:coreProperties>
</file>