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1" r:id="rId2"/>
    <p:sldId id="449" r:id="rId3"/>
    <p:sldId id="457" r:id="rId4"/>
    <p:sldId id="450" r:id="rId5"/>
    <p:sldId id="369" r:id="rId6"/>
    <p:sldId id="454" r:id="rId7"/>
    <p:sldId id="446" r:id="rId8"/>
    <p:sldId id="453" r:id="rId9"/>
    <p:sldId id="432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49"/>
            <p14:sldId id="457"/>
            <p14:sldId id="450"/>
            <p14:sldId id="369"/>
            <p14:sldId id="454"/>
            <p14:sldId id="446"/>
            <p14:sldId id="453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5T15:46:29.2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9186 6017 649 0,'0'0'28'0,"0"0"-28"16,-7 6 61-16,7-6 7 0,0 0 2 0,0 0 0 16,-3 3 11-16,3-3 3 0,-7 6 0 0,7-6 0 15,0 0-46-15,0 0-9 0,-7 0-1 0,7 0-1 16,0 0 21-16,-7 0 5 0,7 0 1 0,0 0 0 16,-11 0-35-16,4 0-7 0,7 0-2 0,-7 0 0 15,0 0-10-15,0 0 0 0,0-3 0 0,-4 3 0 16,4 0 0-16,0 3 0 0,-4 0 0 0,4 6 0 15,-3-4 9-15,-1 1 0 0,-3 6 0 0,4 0 0 16,-1 0-9-16,-3 8 0 0,3-2 0 0,1-1 0 16,-4 4 0-16,-1 3 0 0,5-7 0 0,-4 4 8 15,0 8 10-15,3-11 2 0,0 2 0 0,-3 10 0 0,4-13 6 0,3 10 2 16,0-9 0-16,3 2 0 16,-3-2-20-16,7-1-8 0,-3-5 0 0,3-3 8 15,0 3-8-15,3-6 0 0,-3-6 0 0,0 0 0 0,7 0 0 0,0 11 0 0,0-11 0 16,4 0 8-1,-1 0 7-15,1 0 1 0,0-5 0 0,-1-1 0 0,4 0-26 0,-3-6-5 16,3 3-1-16,4 3 0 0,-4-11 16 16,0 5 0-16,0-3 0 0,-3-2 0 0,3 5 0 0,-4-6 0 0,1-2 0 15,-1 2 0-15,1 6 0 0,-4-11 0 0,4 5 0 0,-4-3 0 16,0 4 0-16,-4 2 0 0,1-3 0 16,-1 1 0-16,1 5-8 0,-1-11 8 15,1 8-13-15,-1-9 5 16,-3 10-40-16,0-4-7 0,0 0-1 0,0 7-1 0,0-4 45 0,-3 6 12 0,3 0 0 0,-4-3 0 15,4 7 15-15,-3-1 5 0,3 6 0 0,0 0 1 16,0 0-33-16,-7 6-8 0,0-6 0 0,0 5-1 16,0 7 21-16,0 3 0 0,-1 3 0 0,1-1 0 15,0 7 0-15,0 2 0 0,4-2 0 0,-4 8 0 16,0-3 0-16,3 10 0 0,1-7 0 0,-1 3 0 16,4-5 22-16,-3 2 9 0,3 0 1 0,-4-2 1 15,4-4-21-15,0-2-12 0,-3 5 12 0,3-14-12 16,0 2 8-16,3-5-8 0,-3-12 0 0,4 0 0 15,-4 0 8-15,3 6-8 0,4-6 0 0,0 0 0 16,0 0 0-16,0 0 0 0,0-6-8 0,4 6 8 16,0 0-138-16,-1-6-22 0,15-11-4 0,-15 5 0 15</inkml:trace>
  <inkml:trace contextRef="#ctx0" brushRef="#br0" timeOffset="934.442">9807 6097 573 0,'-3'8'24'0,"-1"-2"-24"15,4-6 67-15,0 0 8 0,0 0 1 0,0 0 1 16,0 0 7-16,0 0 0 0,0 0 1 0,0 0 0 15,0 0-28-15,0 0-5 0,4 6-2 0,-4-6 0 16,3 6-14-16,4-6-2 0,-3 6-1 0,3-6 0 16,3 6-17-16,1-6-3 0,0 0-1 0,-1 0 0 15,1 6-12-15,3-6 0 0,-4 0 8 0,5 0-8 16,-1 0 0-16,0-6 8 0,0 6-8 0,4 0 0 16,-4-6 0-16,0 0 0 0,0 0 0 0,0-6 0 15,0-2 8-15,0 5-8 0,0 0 0 0,0-9 9 16,-3 7-9-16,0-7 0 0,3 3 0 0,-7-2 0 15,0 5 0-15,0-9 0 0,-4 10 0 0,1-1 0 16,-4-6-49-16,-4 12-12 0,1-8-3 16,-4 8 0-16,-4-6 51 0,4 0 13 0,-3 6 0 0,-5 0 0 15,1 1-24-15,0 5 0 0,0-6 0 0,-3 6 0 16,-1 6 24-16,0-1 0 0,1 1 0 0,-1 0 0 16,0 12 19-16,-3-9 2 0,4 8 1 0,-1 1 0 15,0 0-6-15,4-1-2 0,4 10 0 0,-5-4 0 16,5-2-14-16,-1 2 9 0,4-2-9 0,0 2 8 15,4 1 4-15,-1-7 0 0,4 10 0 0,4-4 0 16,-4-5 7-16,7 3 1 0,-4 2 1 0,4-8 0 16,0 3-1-16,0-1-1 0,4-5 0 0,0 0 0 0,-1 8-5 0,4-8-1 0,-3 0 0 0,3 0 0 15,0-4-25-15,0 1-4 0,0 0-2 0,-3-3 0 16,3 0 41-16,0-6 8 0,0 0 1 0,-3 0 1 31,3 0-53-31,0-6-10 0,-3 6-2 0,3-6-428 0,0-6-84 0</inkml:trace>
  <inkml:trace contextRef="#ctx0" brushRef="#br0" timeOffset="1341.713">9846 5714 1109 0,'7'-6'47'16,"-3"1"-38"-1,3 5 91-15,-4-6 19 0,4 6 3 0,0 0 1 16,0-12-33-16,0 12-6 0,4-6-2 0,0 0 0 16,-1 0-44-16,4-3-9 0,-3 4-1 0,3-1-1 15,4-6-15-15,-4 6-2 0,0-6-1 0,0 1 0 16,0-4-9-16,4 3 12 0,-1-6-12 0,1-5 12 16,0 5-12-16,3-8 0 0,0 5 0 0,-3-2-11 15,3-7-106-15,0 4-22 0,0-4-4 0</inkml:trace>
  <inkml:trace contextRef="#ctx0" brushRef="#br0" timeOffset="1752.393">10573 5247 988 0,'0'0'20'0,"0"0"5"0,0 0-25 0,0 0 0 0,0 0 0 0,-4 6 0 15,4 0 73-15,0 5 10 0,0-2 1 0,0 3 1 16,4 0-24-16,-4 0-5 0,0 5 0 0,3-5-1 15,-3 14-11-15,0-8-1 0,4 8-1 0,-1 4 0 16,1-4-12-16,-4 10-2 0,3-7-1 0,1 9 0 16,-1 0-6-16,-3 1-1 0,0-4 0 0,0 9 0 15,-3 0-20-15,-1 3-10 0,-3 3 1 0,4 0 0 16,-4-9 44-16,-4 3 9 0,4 0 1 0,0 1 1 0,-4 2-4 16,4-9-1-16,-3 3 0 0,-1 3 0 0,4-12-12 0,0-2-2 0,0 2-1 15,0-2 0-15,4-4-18 0,-1-8-8 0,-3-1 0 16,3-8 8-16,4 0-8 0,-3 0 0 0,3-9 9 15,0 0-9 1,0 0 0-16,0 0-18 0,0 0 3 0,3-12 1 16,1 3-132-16,-1-3-26 0,1-5-6 0</inkml:trace>
  <inkml:trace contextRef="#ctx0" brushRef="#br0" timeOffset="2061.324">10322 5853 1036 0,'0'0'21'15,"0"0"7"-15,0 0-28 0,0 0 0 0,0 0 0 0,0 0 0 16,0 0 87-16,0 0 12 0,0 0 2 0,0 0 1 15,0 0-9-15,0 0-1 0,0 5-1 0,0 7 0 16,4 0-39-16,-1 0-7 0,1-4-1 0,3 4-1 16,-4 0-25-16,4 0-5 0,-3 0-1 0,3-7 0 15,4 1-12-15,-4 0 8 0,3 3-8 0,4-3 0 16,1-6 12-16,-1-6-4 0,3-3-8 0,4 3 12 16,4 0-12-16,0-5 0 0,0-1 0 0,3-6 0 15,0 6-102-15,4-2-20 0,-1 2-4 0</inkml:trace>
  <inkml:trace contextRef="#ctx0" brushRef="#br0" timeOffset="2632.94">10841 6141 1155 0,'0'0'48'16,"-4"5"-38"-1,4-2 15-15,0 3 3 0,0-6 1 0,0 12 0 16,0-12 43-16,4 0 9 0,-4 6 2 0,0-6 0 15,7 6 8-15,0-6 1 0,4 0 1 0,-1 0 0 16,1 0-39-16,-1 0-8 0,4 0-2 0,-3 0 0 16,3-6-21-16,0 6-5 0,0-6-1 0,0-6 0 15,1 9-9-15,-1-3-8 0,0 4 9 0,0-1-9 16,0-3 9-16,-3-6-9 0,-1 6 8 0,1-12-8 0,-1 10 0 0,-3-4 0 16,0 6-14-16,-3-6 5 15,-1 0-25-15,1-2-5 0,-4 2-1 0,0 0 0 16,-4 0 12-16,1 7 3 0,-1-7 0 0,-3 6 0 0,0-6 12 15,0 6 2-15,-3-2 1 0,3 2 0 16,-4 6-16-16,0-6-3 0,-3 6-1 0,4 0 0 0,-4 0 50 0,0 6 11 16,-1 0 1-16,1-1 1 0,4 4-33 0,-1 9 0 15,1-1 0-15,-1 4 0 0,4-3 0 0,-4-1-12 16,4 1 0-16,0 6 0 0,4 2 12 0,-1-3 10 16,1 10-2-16,-1-1 0 0,4-2 0 0,0-7-8 15,0 4 12-15,4 2-4 0,-1-8 4 0,1 2 0 0,3-5 0 16,0-4 0-16,0 4 5 0,3-12 2 0,-2 0 0 15,2 6 0-15,4-12-3 0,0 5-1 0,0-5 0 0,4-5 0 16,-4 5-15-16,4-6 0 0,-4 0 8 0,4 0-8 16,-1-9-104-16,-3-2-24 15</inkml:trace>
  <inkml:trace contextRef="#ctx0" brushRef="#br0" timeOffset="2948.299">10911 5841 1007 0,'0'0'42'0,"0"0"-34"16,4-3 69-16,3 0 14 0,0-6 2 0,0 9 1 16,0-12-14-16,4 6-4 0,3-5 0 0,0-7 0 15,4 3-35-15,-1-2-7 0,4-1-2 0,-3-3 0 16,3 4-32-16,-3-1 0 0,7-5 0 0,-8 2 0 16,4-2 0-16,4-1 0 0,0 3 0 0,-4-5 0 15,0 8 0-15,-3-5-12 0,-1-1 0 0</inkml:trace>
  <inkml:trace contextRef="#ctx0" brushRef="#br0" timeOffset="3726.086">12418 5814 1340 0,'-11'-6'28'0,"-3"6"7"0,0 0-35 0,0 6 0 0,-7 0 0 0,3 0 0 16,-7-6 46-16,1 12 2 0,-1-6 1 0,-3 3 0 16,0 2-3-16,-1 7-1 0,-2-6 0 0,2-1 0 15,-2 10-21-15,6-3-4 0,-3-4 0 0,3 10-1 16,4-7 9-16,0 4 1 0,7 3 1 0,-4-7 0 15,7 4-22-15,1-6-8 0,3 5 0 0,3-2 9 16,1-4-22-16,-1 10-5 0,4-6-1 0,4-7 0 16,-4 7 19-16,7-3 0 0,-4-4 0 0,8 1 0 0,-4-3 0 15,3-3 0-15,5-3 0 0,-5-3 0 16,4 0 31-16,4-3 9 0,-4-3 3 0,0-3 0 16,4-3-18-16,-4-5-3 0,3 2-1 0,-2-3 0 15,-1 1-21-15,0-7-10 0,0 10 1 0,-4-4 0 16,1-8 9-16,0 2 0 0,-1-5 0 0,-3 2 0 0,0 4 0 15,0-10 8-15,-3 10-8 0,-1-1 8 0,1 4-8 16,-4-4 0-16,4 7 0 0,-4 2 0 0,0 3 0 0,3 6 0 0,-3 6 0 16,0 0 0-16,0 0-15 0,0 12 3 0,0 3 0 0,-3 2 0 15,3 7 4-15,-4 2 8 0,0 10-13 0,1-4 5 16,-1-3 8-16,1 4 0 0,-1 2 0 0,1-3 0 16,3 1 0-16,-4 2 0 0,4 3 0 0,0 3 0 15,0-17 0-15,0 2 0 0,0-5 0 0,7 2 0 16,-3-11-17-16,6-6-2 0,1 0 0 0,3-6 0 15,4-6-60-15,-1 0-12 0,1-6-2 16</inkml:trace>
  <inkml:trace contextRef="#ctx0" brushRef="#br0" timeOffset="4192.666">12541 5902 1264 0,'-3'6'26'0,"-1"6"7"15,1 0-33-15,3-6 0 0,-4 6 0 0,4-1 0 16,-3 4 56-16,-1-3 4 0,1-1 0 0,3 1 1 0,-4 3-8 0,4 3-1 0,0-7-1 0,0 7 0 15,0-3-20-15,0 2-4 0,4 1-1 0,-1-6 0 16,-3 5-14-16,4 10-4 0,-1-10 0 0,-3 7 0 31,4-3 9-31,-1-4 2 0,-3-5 0 0,4 0 0 0,-4-3-9 0,0-4-2 0,0-5 0 16,0 0 0-16,0 0 24 0,0 0 4 0,3-5 0 0,1-10 1 16,-1 3-13-16,1-6-4 0,-1 1 0 0,1-1 0 15,-4-2-20-15,3 8 0 0,-3 0 0 0,0-9 0 16,4 10 0-16,-4-1 0 0,0-6 0 0,0-2 0 15,-4 8 0-15,4-12 0 0,0 7 0 16,-3-4 0-16,-1 9 0 0,4 1 0 0,-3-10 0 16,-1 12 0-16,4 1 0 0,0-4 0 0,0 6 0 15,0-6 0-15,0 6-19 0,0 6 2 16,0 0 0-16,0 0 0 0,7-9-3 0,-3 6 0 0,3 1 0 0,0 2 0 16,4 0-28-16,-1 0-7 0,4 2-1 0,0 1 0 15,0 6-16-15,4-9-4 16,0 6-1-16</inkml:trace>
  <inkml:trace contextRef="#ctx0" brushRef="#br0" timeOffset="4688.551">12919 5955 1272 0,'0'0'26'0,"0"0"7"0,0 0-33 15,-4 0 0-15,4 0 0 0,-7 0 0 0,0-5 39 0,7 5 1 0,-7 0 0 0,0 0 0 16,7 0-19-16,-7 5-3 0,3-2-1 0,1 3 0 16,-1 6 1-16,1-6 0 0,-1 6 0 0,4-1 0 15,-3 4 6-15,3 0 2 0,0 5 0 0,-4-2 0 16,4-3-4-16,0 2-1 0,4 1 0 0,-4 0 0 15,0 8 0 1,3-8 0-16,-3 5 0 0,4-2 0 0,-1-4-1 0,-3 1 0 0,0-3 0 0,0-3 0 16,0-1 12-16,0 1 3 0,0-12 0 0,0 0 0 15,0 0 2-15,0 0 1 0,0 0 0 0,0 0 0 16,0 0-13-16,0-6-2 0,0-6-1 0,0-2 0 16,0-1 9-16,0-6 1 0,0 10 1 0,-3-10 0 15,3 9-33-15,0-5 0 0,3 5 0 0,-3-6 0 16,0 4 0-16,4-10 0 0,-4 1 0 15,0 2 0-15,3 3 0 0,-3-2 0 0,0 2 0 0,4 0 0 16,-4 7 0-16,0-1 0 0,3-6 0 16,1 10 0-16,-1 2 0 0,1 0 0 0,3 0 8 0,-3-6-8 15,6 6-12-15,-3 6-7 0,4-9-1 0,-1 6 0 16,5 1-3-16,-1-1-1 0,0 0 0 0,3 3 0 16,1-6-19-16,0 6-4 0,-4-6-1 15,7 6 0-15,-3 0-39 0,-1 0-8 0,1 0-1 0</inkml:trace>
  <inkml:trace contextRef="#ctx0" brushRef="#br0" timeOffset="5244.249">13226 5982 1198 0,'-4'6'34'0,"1"5"7"16,3-5-33-16,0 0-8 0,0 6 0 0,0-6 0 16,0 0 99-16,0 3 17 0,0-9 4 0,3 5 1 15,1 1-39-15,-4-6-8 0,7 6-2 0,0 0 0 16,0 0-12-16,0-6-2 0,0 0-1 0,4 6 0 15,-1-6-33-15,-3-6-6 0,4 6-2 0,-1 0 0 16,4-6-8-16,-3 0-8 0,3 0 12 0,0 0-12 16,0 1 18-16,-3-4-3 0,-1 0-1 0,1 0 0 15,0 3-24-15,-1-6-5 0,-3 7-1 0,0-7 0 16,0 6-9-16,-3-3-3 0,-1 3 0 0,-3 6 0 16,4-6-20-16,-4 6-4 0,-4-5 0 0,4 5-1 15,0 0-2-15,-3-6 0 0,-1 0 0 0,1 0 0 16,-4-6 31-16,3 6 5 0,-3 6 2 0,-3-9 0 15,3 9 17-15,-4 0 0 0,4 0 0 0,-7 3 0 0,3 3 10 16,1-6 6-16,-4 0 0 0,-1 0 1 16,5 6-17-16,-1 6 0 0,1-6 0 0,-1 6 0 0,1-4 0 0,-1 10 0 15,4 0 0-15,0-1 0 0,-4 4 0 16,4-4 0-16,4 7 0 0,-4-3 0 0,3 2 0 0,1-5 10 16,-1-1-10-16,4 4 8 0,4-3 26 0,-1-1 5 0,1-2 1 15,3 3 0-15,0-1-26 0,0-8-5 0,3 3-1 16,1 0 0-16,0-7 0 0,-1 7 0 15,4-6 0-15,-3 0 0 16,3 0 0-16,4-6 0 0,-4 3 0 0,3-3 0 0,-3-3-8 0,1 3-17 0,2-6 4 0</inkml:trace>
  <inkml:trace contextRef="#ctx0" brushRef="#br0" timeOffset="5880.085">13843 5123 1257 0,'-4'24'26'0,"1"-3"6"0,-1 8-32 0,1 3 0 0,3-2 0 0,-4 8 0 16,4-3 76-16,-3 3 8 0,3 1 1 0,0-4 1 16,0 3-22-16,0 0-5 0,0-2-1 0,3-1 0 15,1 9-24-15,-4-6-5 0,3 0-1 0,1 4 0 16,3-4-9-16,-3-3-3 0,3-3 0 0,0 7 0 16,0-4 0-16,-4-9 0 0,4 10 0 0,0-4 0 15,0-9-6-15,-3 1-2 0,3-3 0 0,0 2 0 16,-3-5 10-16,3 2 2 0,-4 4 0 0,1-7 0 15,-1 1-36-15,1-3-8 0,-4 2 0 0,3 1-1 16,-3-3-23-16,0 2-5 0,0 1-1 0,0-6 0 16,-3-3-38-16,-1 8-7 0,4-5-1 0,-7 0-574 15</inkml:trace>
  <inkml:trace contextRef="#ctx0" brushRef="#br0" timeOffset="6217.837">13720 5844 1060 0,'0'0'22'0,"0"0"5"0,0 0-27 0,0 0 0 0,0 0 0 0,0 0 0 15,0 0 61-15,0 0 7 0,0 0 2 0,0 0 0 16,0 0-14-16,0 0-2 0,0 0-1 0,0 0 0 16,0 0-25-16,7 3-6 0,0 3-1 0,3-1 0 15,1 1 0-15,-1 6 0 0,8 0 0 0,-4-6 0 16,4 2-13-16,3 4-8 0,-3-6 10 0,6 6-10 16,-3 0 11-16,4-6-11 0,0-1 12 0,0 1-12 15,-1-3 0-15,-3 0 0 0,4-3 0 0,-4 0 0 16,0-3 0-16,1 0-9 0,-1 0-1 0,-4 0 0 15,1-2-111-15,0-7-23 0</inkml:trace>
  <inkml:trace contextRef="#ctx0" brushRef="#br0" timeOffset="6786.882">14337 6146 1288 0,'-11'0'27'0,"4"0"5"0,0 0-32 0,4 0 0 0,-4 0 0 0,3 3 0 16,4-3 39-16,-7 0 1 0,7 0 0 0,-7 0 0 15,7 0 18-15,0 0 4 0,0 0 1 0,0 0 0 16,-7 6-36-16,7-6-7 0,0 0-2 0,-4 6 0 16,1 0-18-16,3 6 0 0,0-6 8 0,0 0-8 15,0-1 0-15,3 1 0 0,1 0 8 0,-1-3-8 16,5 0 8-16,-5 3-8 0,4-6 9 0,4 3-9 15,-4-3 29-15,3 6 0 0,1-6 0 0,-1-6 0 16,1 6-17-16,0 0-3 0,3-3-1 0,-4 0 0 16,4 0-8-16,1 0 0 0,-5-6 0 0,1 3 0 15,3 1 12-15,-4-1-4 0,-3 0 0 0,4 0 0 16,-4 0-8-16,-7 6 8 0,0 0-8 0,0 0 8 16,7-12-8-16,-3 9 8 0,-1-3-8 0,1 1 8 15,-1-1-8-15,-3-6-17 0,0 6 4 0,0-6 1 16,0 1-26-16,0 2-5 0,0 3-1 0,-3-6 0 15,-1 0 10-15,1 6 2 0,-4-5 0 0,0 2 0 16,-4 0 9-16,-3 0 3 0,0 3 0 0,0 0 0 16,0 6 20-16,-4-5 8 0,4 5 0 0,-4 5 0 0,1 1 11 15,-1 0 1-15,0 0 1 0,4 3 0 16,0 3-4-16,0-1-1 0,0 1 0 0,3 6 0 16,1-3 19-16,-1 2 3 0,0 1 1 0,1-6 0 0,3 8-21 15,0-2-4-15,0-1-1 0,3 4 0 16,4-3 5-16,-3 5 1 0,6-8 0 0,-3 3 0 15,4-1-7-15,3-5 0 0,-4 0-1 0,8 8 0 16,-4-8-3-16,4-6 0 0,3 6 0 0,0-6 0 0,0 2 0 0,0-2 0 0,4-6 0 16,-1 3 0-16,1-6-8 0,0 3 0 0,3-6 0 0,0 0 0 31,0 4-38-31,0-10 0 0,0 0 0 0,4 0 0 16,-4-2-131-16,0 2-27 0</inkml:trace>
  <inkml:trace contextRef="#ctx0" brushRef="#br0" timeOffset="7077.2">14422 5791 1121 0,'0'0'47'0,"0"0"-38"31,0 0 71-31,0 0 13 0,3 0 3 0,4-6 1 16,0 0 8-16,0 3 2 0,4 0 0 0,-1-3 0 16,1 3-51-16,3-3-9 0,-3-5-3 0,6 5 0 15,1-12-19-15,7 6-4 0,-1-2-1 0,1-4 0 16,3-3-93-16,0-2-19 0,1-6-4 0</inkml:trace>
  <inkml:trace contextRef="#ctx0" brushRef="#br0" timeOffset="8001.694">16245 5826 1212 0,'0'0'51'16,"0"0"-41"-1,0 0-30-15,0 0-5 0,-3 9-2 0,-1-3 0 16,4-6 13-16,-3 12 2 0,3-7 1 0,-4 1 0 16,1 0 43-16,3 6 8 0,-4 0 1 0,4-6 1 15,0-1-3-15,0-5-1 0,0 9 0 0,0-9 0 16,0 0-4-16,0 0-1 0,0 6 0 0,0-6 0 15,0 0 21-15,0 0 4 0,0 0 1 0,7 0 0 16,-3-6-26-16,-1 6-5 0,1-9 0 0,-1 6-1 16,1-2-11-16,-1 2-3 0,-3-3 0 0,0 6 0 15,0 0-5-15,0 0-8 0,0 0 11 0,-3-6-11 16,3 6-23-16,-4-12-11 0,1 6-2 0,-4 6-1 16,0-6-19-16,0 1-3 0,-4 5-1 0,1-6 0 15,-1 6 33-15,-3-3 7 0,-4 3 0 0,4 0 1 0,-4 3 19 0,1 3 0 16,-1-1 0-16,-3 7 0 0,3 0 0 15,-3-6 0-15,0 6 0 0,3 2 0 0,-3-2 0 16,7 6 11-16,0-7-2 0,3 10 0 0,-3-9 27 0,4 5 6 16,-4-2 1-16,3 3 0 0,4-1-6 0,0 1-1 0,0-3 0 15,3 2 0-15,4-5 0 16,0 0-1-16,0 0 0 0,4-7 0 0,-1 4-18 16,4 3-3-16,1-6-1 0,2 6 0 0,-3-1 3 15,4 4 0-15,-1-6 0 0,4 6 0 0,1-9 9 0,-1-1 3 0,3 7 0 16,4-6 0-16,-3-6-28 0,3 6 0 15,0 0 0-15,1-3 0 0,-1-3-22 16,-4 0-10-16,1-6-1 0,0 3-1 0,-1-3-27 0,1-12-6 16,3 7-1-16,0-7 0 0,0 3-145 0,-3-8-30 15</inkml:trace>
  <inkml:trace contextRef="#ctx0" brushRef="#br0" timeOffset="8603.853">16485 5044 1257 0,'-7'29'26'0,"4"-14"6"0,-1 3-32 0,1 5 0 0,-1 1 0 0,1 2 0 15,-1 4 64-15,1 2 7 0,-1-3 1 0,4 4 0 16,-4 2 3 0,4 3 1-16,0 6 0 0,0-5 0 15,0-4-22-15,4 3-4 0,0 3-1 0,-1-3 0 0,4 1-11 16,-3-4-2-16,3 9-1 0,-4-9 0 0,1 4-24 0,-1-4-11 0,-3 3 10 0,4-6-10 16,-4 10 12-16,-4-10-4 15,4-3-8-15,-3 9 12 0,3-8-12 0,-4-4 0 0,4 4 8 0,-3-13-8 16,-1 10 0-16,4-10 8 0,0-2-8 0,-3 3 0 15,3-6 0-15,0-7 0 0,3 7 0 0,-3-6 0 16,0-6 11-16,0 0-11 0,0 0 12 0,0 0-12 16,7-6 10-16,-3 0-10 0,3 0 8 0,0-5-8 15,0-4 0-15,-4 3 0 0,5-5 0 0,-1 5 0 16,0-12-12-16,0 4 0 0,0-10-1 0,3 7 0 16,-3 2 1-16,0-2 0 0,1 5 0 0,-5-3 0 15,4 4 12-15,-3-7-12 0,3 10 12 0,-4-4-12 16,4 0-4-16,-3 7-1 0,-1 2 0 0,4-9 0 15,-3 12-17-15,-4 0-3 0,3 1-1 0,1 5 0 16,-1-6 23-16,-3 6 5 0,8 0 1 0,-1 6 0 16,0-1 9-16,0 1-13 0,0 0 5 0,0 12 8 15,0-6-12-15,0 2 12 0,3 4-12 0,-2 0 12 16,2-4-9-16,-3 10 9 0,0-7 0 0,4 1 0 16,-4 3 0-16,-4-4 0 0,4 1 0 0,-3 0 0 15,0 2 15-15,-1-8 3 0,1 0 1 0,-4-1 0 16,0 4-19-16,0-3 8 0,-4 0-8 0,1-1 0 0,-1-2-11 0,4-3-9 0,0-6-1 15,0 0-1 1,0 0-118-16,0 0-23 0,0 0-5 0</inkml:trace>
  <inkml:trace contextRef="#ctx0" brushRef="#br0" timeOffset="9134.303">16990 5905 1530 0,'0'0'32'0,"-7"0"8"0,7 0-32 0,0 0-8 0,-7 9 0 0,7-9 0 16,-4 6 27-16,4-6 4 0,0 0 1 0,0 6 0 15,0 6-7-15,0-6-1 0,0 0 0 0,0-1 0 16,4-2 19-16,-1 6 3 0,1 0 1 0,3-3 0 15,-4 0-27-15,1 0-6 0,3-1-1 0,0 1 0 16,0 0 5-16,0-6 1 0,0 6 0 0,0-6 0 16,4 0 11-16,-1-6 2 0,4 6 1 0,1-12 0 15,-5 7-17-15,4-7-4 0,0-3-1 0,-3 3 0 16,0 1-11-16,3-1 12 0,-4-6-12 0,1 6 12 16,-4 4-12-16,0-4 0 0,0 0 9 0,-4 6-9 0,1 0 0 0,-4 1-12 15,4-7 2-15,-8 6 0 0,4-3-1 0,0 3 0 0,-4 0 0 16,1 0 0-1,-1 1-17-15,1-1-3 0,-1 0-1 0,-3-6 0 0,0 6 11 16,0 6 1-16,0 0 1 0,0 0 0 16,-3 6 4-16,-1 0 1 0,0 0 0 0,1 6 0 0,-4-1 14 15,3 1 0-15,-3 9 0 0,3-4 0 0,-3 7 0 16,4-10-9-16,-1 10 1 0,4-6 0 0,0 2 8 0,0 4 11 0,0-7-3 0,3 4 0 16,1-3 4-16,3-1 0 0,0 1 0 15,3 0 0-15,1 2 9 0,-1-2 3 0,1-4 0 16,-1 10 0-16,5-12 3 0,-1 5 1 15,-4-5 0-15,4 3 0 0,0-3-20 0,4-7-8 16,-1 7 8-16,-3-12-8 0,4 6 0 0,3-3-14 16,-3 0 2-16,3-3 0 0,0-6-43 15,0 0-8-15,4-6-1 0</inkml:trace>
  <inkml:trace contextRef="#ctx0" brushRef="#br0" timeOffset="9731.324">17420 5741 1166 0,'-3'6'49'0,"-1"0"-39"31,1-1-2-31,-1 1 0 0,4 0 0 0,0 3 0 16,-3 3 53-16,3 0 11 0,0-7 1 0,0 7 1 0,0-6-3 15,3 3-1-15,-3 0 0 0,4 0 0 0,-1-4-18 0,1 1-3 0,3 0-1 0,-4 6 0 16,4-12 7-16,4 0 1 0,-4 6 0 0,0-6 0 16,4 0-23-16,-1 0-4 0,1 0-1 0,3 0 0 15,0 0 5-15,-3 0 1 0,3-6 0 0,0 6 0 16,0 0-26-16,0-6-8 0,0 0 0 0,-3 6 0 16,3 0 0-16,-4 0 0 0,1 0 0 0,-4 0 0 15,0 0 0-15,0 0 0 0,0 0 0 0,-3 12 0 16,-4-12-12-16,7 0-5 0,-7 0-2 0,3 6 0 15,-3 3-4-15,0-1-1 0,-3 1 0 0,-1 9 0 16,-3-6 11-16,0-1 1 0,0-2 1 16,-4 3 0-16,1 6 11 0,-4-7 0 0,3 4 0 0,-3 0 0 15,4-1 0-15,-5-2 0 0,1 9 0 0,0-9 8 16,0-1-8-16,3 1 0 0,1-6 0 0,-1 0 0 16,-3 0 0-16,4 3 0 0,3-4 0 0,-1 7 0 15,1 0 0-15,4-6 0 0,-1 0 0 0,1 5 0 16,3-5 8-16,-4 3 0 0,4-9 0 0,0 0 0 15,0 0 4-15,0 0 2 0,0 0 0 0,4 3 0 16,-4 3 13-16,3-3 2 0,1 3 1 0,-4-6 0 16,7 0-30-16,-4 6 0 0,5-6 0 0,-1 6 0 15,-4-6 0-15,4 5 0 0,0-5 0 0,0 0 0 16,4 12 0-16,-4-12 0 0,4 6 0 0,-1 0 0 16,4-3 0-16,-3 3 0 0,-1 0 0 0,5 0 0 15,-1-1 0-15,0 1 0 0,0 0 0 0,0-6 0 0,4 6-12 0,-1-6-6 16,1 6-1-16,-1-6 0 0,1 6-4 0,3-6-1 15,0-6 0-15,1 6 0 16,-5 0-99-16,1-6-20 0,3 6-4 0</inkml:trace>
  <inkml:trace contextRef="#ctx0" brushRef="#br0" timeOffset="10453.191">18905 4903 705 0,'-3'6'14'0,"-1"6"6"0,1 5-20 0,-4 1 0 0,0-3 0 0,-4 8 0 16,4 6 75-16,-4-2 11 0,4 8 2 0,-3-2 1 16,-1-4 6-16,4 3 1 0,4-2 0 0,-1 8 0 15,1-3-52-15,-1 3-9 0,4 6-3 0,-3 1 0 16,3-4 15-16,3 3 2 0,-3-3 1 0,4 3 0 15,-1-6-30-15,1 3-5 0,-1-2-2 0,1-1 0 16,-1 0-13-16,1 3 11 0,-1-2-11 0,-3 5 10 16,4-3-2-16,-4-3 0 0,-4-3 0 0,4 3 0 15,-3-5-8-15,-1 2 0 0,-3-8 0 0,4 8 0 16,-4-6 0-16,3 4 0 0,-3-1 0 0,0-3 0 16,0-5 0-16,0 2 0 0,0-8 0 0,0-6 0 15,3 2-22-15,1-5 0 0,-1 0 0 0,4-9 0 16,0 0-40-16,0 0-8 0,7-12-2 0</inkml:trace>
  <inkml:trace contextRef="#ctx0" brushRef="#br0" timeOffset="10948.812">19177 5955 1424 0,'4'-5'29'0,"-4"-1"8"0,0 0-29 0,0 6-8 0,0-6 0 0,0 6 0 15,0 0 23-15,0 0 3 0,0 0 1 0,0 0 0 16,-8 0 33-16,1 0 8 0,0 0 0 0,-3 6 1 16,-1 0-33-16,1-6-6 0,-4 6-2 0,-1-1 0 15,1 4-28-15,4 3 0 0,-1 0 0 0,1-6 0 16,-1 5-12-16,4 4-6 0,3-6-1 0,-3 6 0 15,7 2 19-15,-3-5 0 0,3 3 0 0,0 2 0 16,0-5 12-16,3 0 7 0,4 0 1 0,-3-7 0 16,3 4-20-16,0 3 0 0,0-6 0 0,4 0 0 15,-1-6 9-15,4 0-1 0,0 0-8 0,1 0 12 16,2 0-12-16,-3-6 11 0,4 0-11 0,-4 0 10 16,0-6-10-16,0 4 0 0,-3-4 0 0,-1-6 0 15,1 1-11-15,-4 2-4 0,0-3-1 0,-3 1 0 16,-1 2-6-16,1 6-2 0,-1 0 0 0,-3-3 0 15,0 7 5-15,0-1 1 0,0 6 0 0,0 0 0 0,0 0 2 16,0 0 1-16,0 0 0 0,-3 11 0 0,-1 1 7 0,-3 3 8 16,0 3-13-16,4-1 5 0,-5 7 8 0,5-4 0 15,3 4 8-15,-4-1-8 0,4 4 0 0,-3 5 0 0,3-2 0 16,3-1 0-16,-3-3 0 0,4-2 0 0,3-6 0 0,-3 2 0 16,3-2 8-16,0-6 0 0,0-1 0 0,0-2 0 31,3-3-45-31,1-6-9 0,3 0-2 0</inkml:trace>
  <inkml:trace contextRef="#ctx0" brushRef="#br0" timeOffset="11754.853">20510 5168 763 0,'-17'17'16'0,"13"-11"4"0,1 0-20 16,-4 0 0-16,3 0 0 0,-3 0 0 15,4 8 95-15,-1-2 15 0,1-6 3 0,-4 12 1 16,3-7-38-16,0-2-8 0,4 3-2 0,-3 6 0 16,3-1-4-16,0 1-1 0,0 8 0 0,3-5 0 0,1 8-29 0,0 4-5 0,3 2-2 0,0 3 0 15,-4 3-25-15,4-3 0 0,0 1 0 0,-3 8 0 16,-1-3 15-16,-3 0-3 0,0 3 0 0,0 3 0 15,0 0 6-15,-3-6 1 0,-1 0 0 0,1-3 0 16,-4-8-30-16,3 2-5 0,-3-12-2 0,0 4 0 16,0 2 18-16,0-2 0 0,0 2 0 0,-4-2 0 15,4 2 21-15,0-11 8 0,-3 2 2 0,3-2 0 16,0-4-19-16,-1 1-3 0,5-6-1 0,-1-9 0 16,4 0 4-16,0 0 0 0,0 0 0 0,0-9 0 15,0-8 7-15,0 5 1 0,4-6 1 0,-1-11 0 0,1 2-21 0,0-5 0 16,3 3 0-16,-4-10 0 15,1 10-25-15,3-9-3 16,0 2-1-16,-4-2 0 0,4 3 12 0,0-3 2 0,0-6 1 0,0-3 0 16,1 8 14-16,-1 1 0 0,0-6 0 0,0 9 0 15,0-9 0-15,-4 0-9 0,4 2 9 0,0-2-8 16,4 0 8-16,-4 3 0 0,0 3 0 0,-3-6 8 16,3 8-8-16,-4 4-10 0,4-3 10 0,-3-3-13 15,-4 8-25-15,0-2-5 0,3-6-1 0,-3 14 0 16,0-5 10-16,0 2 2 0,0 4 0 0,0 2 0 15,0 4 12-15,0 5 4 0,4 0 0 0,-4 0 0 16,0 4 5-16,0 2 2 0,0 6 0 0,0 0 0 0,0 0 9 16,0 0-8-16,0 0 8 0,0 0-8 0,0 0 8 0,0 0 0 15,0 8 8-15,3 4-8 0,1 0 15 16,-1-6-2-16,4 11 0 0,1-5 0 0,-1-3 9 16,0 3 2-16,3 0 0 0,4-1 0 0,-3 1-4 15,7-3 0-15,-1-3 0 0,1 0 0 16,-1 0-6-16,8 5-2 0,0-11 0 0,0 0 0 0,-1 6 16 0,1-6 4 15,-4 0 0-15,4 0 0 0,0 0-32 0,-4-6 0 0,0 6 0 16,-4 0 0 0,5 0-39-16,-8 0-13 0,3 0-4 0,-3 6 0 0,1-6-115 15,-5 6-23-15</inkml:trace>
  <inkml:trace contextRef="#ctx0" brushRef="#br0" timeOffset="12093.647">20373 5747 1454 0,'0'0'30'0,"0"0"8"0,7 0-30 16,0 6-8-16,-3-6 0 0,3 5 0 16,0-5 79-16,0 6 14 0,0-3 3 0,0 3 1 15,0-3-29-15,3 6-7 0,-2-3-1 0,2 0 0 16,1 0-29-16,-1-1-7 0,4 1 0 0,0 0-1 0,1-6-11 0,-5 0-3 16,4 0 0-16,0 0 0 0,-3 0-9 0,3 0 0 0,0-6 0 15,0 0 0 1,-3 1-63-16,7-1-14 0,-1-6-3 0,-3 0-1 15,4 3-159-15,0 3-32 0</inkml:trace>
  <inkml:trace contextRef="#ctx0" brushRef="#br0" timeOffset="12568.072">20923 5926 1212 0,'-7'6'25'0,"0"-6"6"0,0 6-31 0,0 0 0 0,0-6 0 0,-4 6 0 15,1-6 64-15,-1 5 6 0,1-5 2 0,-1 0 0 16,0 6-18-16,-3 0-3 0,4 9-1 0,-1-9 0 16,1 5-29-16,-1 1-5 0,0-3-2 0,4 3 0 15,0 0-14-15,0-1 8 0,4 7-8 0,-1-12 0 16,1 3 0-16,3 0 0 0,0-9 0 0,-4 8 0 15,8 4 12-15,-4-6-3 0,3 6-1 0,1-6 0 16,-1-1 20-16,4 4 3 0,0 3 1 0,4-6 0 16,-4 0-16-16,4-6-2 0,-1 0-1 0,-3 0 0 0,4 0-13 0,-1 0 11 15,-3-6-11-15,4 6 10 0,0-6-2 0,-1 6 0 16,1-6 0-16,-1 6 0 0,1-9-8 0,-4 3 8 0,4 1-8 16,-4-1 8-16,0-6-8 0,0 6 0 15,-4-6 0-15,1 12 0 0,-4-8-11 0,0 8-4 16,0 0-1-16,0 0 0 0,0 0 3 0,0 0 0 0,0 0 0 0,0 0 0 31,0 0-18-31,0 0-3 0,0 8-1 0,0 10 0 0,0-6 27 0,-4 5 8 0,1 10 0 16,-1-4 0-16,1-2 0 0,-1 2 8 0,4-2 0 0,-3 3 1 15,3-1 15-15,-4-11 4 0,4 5 0 0,0 4 0 16,0-3-9-16,0-10-2 0,0 4 0 0,4 0 0 16,-4-12-2-16,0 6-1 0,0-6 0 0,0 0 0 15,10 0-28-15,1 0-6 0,-1-6 0 0</inkml:trace>
  <inkml:trace contextRef="#ctx0" brushRef="#br0" timeOffset="13005.568">21361 5156 1102 0,'0'0'23'0,"-4"6"5"0,4-6-28 0,0 0 0 0,-7 6 0 0,4 5 0 16,3 1 70-16,-4-6 9 0,4 9 1 15,0 8 1-15,0-11-15 0,0 11-3 0,4-2-1 0,-1 3 0 16,1-1-25-16,-1 9-5 0,1-5 0 0,-1 8-1 16,4 0-5-16,-3 4-1 0,-1-1 0 15,4 3 0-15,0 3-13 0,-3 6-2 16,3 0-1-16,-3 6 0 0,-4-3-9 16,3-3 8-16,-3 6-8 0,-3-6 8 0,-1-6-8 0,1-3 10 15,-1-3-10-15,-3-9 10 0,0 10-2 0,0-10-8 16,3-2 12-16,-3 2-4 0,0-8 9 0,4 2 2 0,-4-11 0 0,3 0 0 15,1 2-3-15,-1-8-1 0,4-6 0 0,0 0 0 16,0 0-15-16,0 0 9 0,0 0-9 0,0 0 8 16,0 0-40-16,0-6-9 0,4-8-2 0</inkml:trace>
  <inkml:trace contextRef="#ctx0" brushRef="#br0" timeOffset="13566.956">21816 5864 722 0,'-7'6'15'0,"-4"6"3"0,1-6-18 16,-1 0 0-16,0 0 0 0,1-1 0 0,-1 4 123 0,-3-3 21 0,7 0 4 0,-4 0 0 31,1 0-23-31,3-6-5 0,7 0 0 0,-11 6-1 16,4 0-44-16,0-6-9 0,0 0-2 0,0 5 0 0,0-5-12 15,0 3-2-15,3 0-1 0,-3 3 0 0,4 3-37 0,-4-3-12 0,3 6 0 0,1-7 0 16,-1 7 13-16,1 0-4 0,-1 0-1 0,1 2 0 16,3-2-8-16,-4 6 0 0,4-3 0 0,0-4 8 15,0 7-8-15,0-6 0 0,0-3 0 0,4 2 8 16,-4 1-8-16,0 0 0 0,3 0 0 0,-3-1 8 15,4-2-8-15,-1-3 8 0,1 0-8 0,-1 0 8 16,4 0 5-16,-7-6 1 0,11 0 0 16,-4-6 0-16,0 0 6 0,-3-3 2 0,3-3 0 0,0 1 0 15,0-7-22-15,3 6 0 0,4-3 0 16,-3 4 0-16,0-7 0 0,3-2 0 0,-4 2 0 0,1 0 0 16,-1-5-14-16,-3 5-4 0,0-3-1 0,1 4 0 15,-5-1-13-15,1 9-4 0,-1-2 0 0,-3-1 0 16,-3 0 8-16,3 6 0 0,-4 0 1 0,-3 0 0 15,0 1-29-15,0 2-7 0,0-3-1 0,-4 0 0 16,4 6 52-16,-3-6 12 0,-4 6 0 0,3 6 0 16,-3-6 0-16,0 6 0 0,0 0 0 0,-4 2 0 15,4 4 0-15,-4 6 0 0,1 0 0 0,2-7 0 16,1 10 0-16,0-4 12 0,4 1-3 0,-4-3 0 16,6 2-9-16,5-5 0 0,-1 0 0 0,4 0 0 15,0-3-39-15,4 2-3 0,-1 1-1 0</inkml:trace>
  <inkml:trace contextRef="#ctx0" brushRef="#br0" timeOffset="13938.952">21985 5920 1094 0,'0'0'23'0,"0"0"5"0,0 0-28 16,-3 6 0-16,3-6 0 0,0 0 0 0,-4 6 68 0,1 0 9 0,-1 6 2 0,0-7 0 15,1 4-5-15,-1 9-1 0,1-6 0 0,-4 5 0 16,3-2-23-16,-3 3-5 0,0 5-1 0,4-5 0 16,-4 2-20-16,3-2-4 0,4-6 0 0,-3 2-1 15,3 4-7-15,3-6 0 0,1 5-1 0,-1-5 0 16,1 0 6-16,3-3 2 0,0-3 0 0,0 0 0 15,0-6 12-15,3 5 2 0,1-5 1 0,0 6 0 16,-1-6-5-16,4-6-1 0,-3 6 0 0,3-5 0 16,0-7-14-16,-3 3-3 0,3-9-1 0,-4 7 0 15,1 5-10-15,0 0 0 0,-1 0 9 0,-10 6-9 16,7-12-9-16,0-3-7 0,-3-2 0 0,-1-1-1 16,1-2-36-16,-1 2-7 0,1 0-2 0,-4-2 0 15,3 5-143-15,-3-6-29 0,0 10-6 0</inkml:trace>
  <inkml:trace contextRef="#ctx0" brushRef="#br0" timeOffset="14462.652">22334 6011 1337 0,'0'0'28'0,"0"0"6"0,0 0-34 0,0 0 0 0,0 0 0 0,0 0 0 16,0 0 58-16,0 0 5 0,0 0 1 0,4 9 0 15,-4 0 5-15,3 0 2 0,1 2 0 0,-4 1 0 16,3 0-33-16,-3 3-6 0,4-4-2 0,0 7 0 15,-4-12-2-15,0 6-1 0,3-6 0 0,-3 2 0 16,0-2-17-16,0 6-10 0,4 0 12 0,-4-6-12 16,0 0 11-16,-4-1-11 0,4-5 10 0,0 6-10 15,0 3 8-15,0-6-8 0,0 3 0 0,0-6 9 16,0 0-9-16,0 0 8 0,0 0-8 0,0 0 8 16,0 0 0-16,0 0 0 0,0 0 0 0,0-6 0 15,0-6-8-15,0 6-14 0,0-5 3 0,-3 5 1 0,3 6 10 0,0-6-13 0,0 6 5 16,0-6 8-16,-4-9 0 0,4 7 0 0,0-1 0 0,-4-3 0 15,4-6 0-15,-3 7 0 0,6-4 0 0,-6-3 0 32,3 6 10-32,0-2-10 0,0-1 12 0,0 0-12 0,0 4 0 0,0-7 0 15,3 3 0-15,1 4 0 0,0-1 0 0,-1 0 0 16,1 0 0-16,-1 0 0 0,4 4 0 16,0-4 0-16,0-6-8 0,0 7 8 0,4-1-14 0,-4 3 3 0,0-3 1 15,4 6 0 1,-1-5-18-16,-3 11-4 0,4-6-1 0,-4 6 0 15,3 0-52-15,1 0-11 0,-4 6-1 0</inkml:trace>
  <inkml:trace contextRef="#ctx0" brushRef="#br0" timeOffset="15195.433">22832 5932 1094 0,'0'0'46'16,"0"0"-37"0,0 0 44-16,0 0 9 0,0 0 2 0,0 0 0 0,0 0 40 15,0 0 9-15,0 0 2 0,0 0 0 0,0 0-35 16,0 0-8-16,0 0 0 0,0 0-1 15,0 0-15-15,0 0-2 0,-7 0-1 0,0-6 0 16,0 0-29-16,-4 6-7 0,4 0-1 0,-4-6 0 0,4 6-16 0,-3 0 0 0,3 0 0 16,-4 0 0-16,1 0 0 0,2 6 0 0,-2 6 0 0,-1 6-9 15,-3-10 1-15,4 16 0 0,-4-7 0 0,-1 4 0 32,5-3 8-32,-1-1 0 0,1 1 0 0,-1 3 0 0,4 2 0 0,-4-5 0 0,4 2 0 15,-3 4 0-15,6-7 0 0,1 1 0 0,-1-3 0 0,4 2 0 16,4-5 8-16,-4-6 3 0,3 3 1 0,1-3 0 15,3-6-12-15,0 3 0 0,3-6 0 16,1-3 0-16,0-3 56 0,-1-9 7 16,4 7 1-16,4-10 0 0,0-2-64 0,3-1-12 0,0-8-2 15,4 2-1-15,-1-2-1 0,-3-3-1 0,1 2 0 0,-1-8 0 16,-4 9 0-16,1-3 0 0,0-4 0 0,-8 7 0 16,1 3 1-16,0-4 0 0,-4 10 0 0,-4-10 0 15,1 4-7-15,-4 3-1 0,0-4 0 0,0-2 0 16,-4 8-12-16,1 1-2 0,-1-1-1 0,1-2 0 15,-1 5 39-15,-3 4 18 0,0-1-2 0,3 0 0 16,1-2-25-16,-4 8-6 0,7 0-1 0,-4 0 0 16,4-5 24-16,-3 8 5 0,3 3 1 0,0-6 0 15,0 12-22-15,0 0-5 0,0 0-1 0,0 0 0 16,0 0 14-16,0 0 10 0,0 12-2 0,-4-6 0 16,1 9-8-16,3 8-11 0,0-5 3 0,-4 8 0 15,1-2 8-15,-4 5 0 0,3 9 0 0,-3-5 0 0,3 5 0 16,-3 3 0-16,4 3 0 0,-1 0 0 0,1-2 0 0,-1 2 0 15,4-3 0-15,-3 3 0 0,3 0 0 0,0-6 0 0,0 3 0 0,0-2 0 16,0-4 0-16,0-3 0 0,0-2 0 0,0-4 0 16,3-8 0-16,-3 5 0 0,4-8 0 0,-1 3 0 15,-3-1 0-15,0-2 0 0,0 3 0 0,0-1 0 16,4-5 0-16,-4 0 0 0,7-3 0 0,-4 2 0 16,1 1-14-16,-1-6-4 0,1 0-1 0,-4-6 0 15,0 0-73 1,0 0-14-16,0 0-3 0</inkml:trace>
  <inkml:trace contextRef="#ctx0" brushRef="#br0" timeOffset="15683.959">22955 6011 1241 0,'0'0'25'0,"0"0"8"16,4 9-33-16,-1-3 0 0,1 0 0 0,3 0 0 16,-4 0 87-16,4-1 10 0,-3-5 3 0,0 6 0 0,3-6-38 0,0 6-7 15,0-6-2-15,0 0 0 16,0 0 9-16,0 0 2 0,0 0 0 0,0-6 0 0,4 0-24 15,-4 1-4-15,3-7 0 0,-3 6-1 16,0-9-56-16,0 3-11 0,-3 7-3 0,-1-7 0 16,4-6 35-16,1 9 0 0,-1 4 0 0,0-7 0 0,-4-6-14 0,-3 3 4 0,0 4 1 0,-3-1 0 31,-1-6-37-31,-3 12-7 0,4 1-2 0,-5-4 0 0,8 9 44 16,0 0 11-16,0 0 0 0,-10 0 0 0,3 9 0 0,-4-4-10 0,4 7 10 15,-7 0-10-15,7 6 10 0,-4 2 0 16,1 4 10-16,-1-1-10 0,1 4 0 0,-1 2 0 15,1-3 0-15,2 4 0 0,1-4 37 0,0-8 2 0,4 0 0 0,-1 8 0 16,1-8-11 0,3-1-3-16,0 1 0 0,0 3 0 0,3-4 10 0,1-8 1 15,-1 3 1-15,1-6 0 0,3 0-20 0,0-1-4 0,0-5-1 0,4 0 0 16,3 0-12-16,0 0 0 0,3 0 8 16,1 0-8-1,0-5-48-15,-1-1-13 0,1-3-3 0</inkml:trace>
  <inkml:trace contextRef="#ctx0" brushRef="#br0" timeOffset="16070.513">23417 5223 1242 0,'-3'12'35'0,"3"6"9"0,-4-6-36 16,4 2-8-16,0 4 0 0,-3 5 0 0,3-5 79 0,0 8 13 0,0 4 4 15,0 2 0-15,0 4-38 0,0 8-7 0,0-12-2 0,3 12 0 16,-3-3-5-16,0 3 0 0,4-3-1 0,-1 9 0 15,-3-5-27-15,0-1-6 0,0 3-1 0,-3 3 0 16,-1-6-9-16,1-3 0 0,-1 3 9 0,1-12-9 16,-1 7 0-16,1 2 8 0,-4-9-8 0,3-3 0 15,1 4 0-15,-1-4 0 0,1-11 0 0,3 8 0 16,-4-8-8-16,4-6-7 0,4 2-1 0,-4 4 0 16,0-12-34-16,3 6-7 15,1-1-2-15,-4-2 0 0,3-3-39 0,1 3-8 16,-1 0-2-16</inkml:trace>
  <inkml:trace contextRef="#ctx0" brushRef="#br0" timeOffset="71617.89">878 5412 119 0,'-10'2'0'0</inkml:trace>
  <inkml:trace contextRef="#ctx0" brushRef="#br0" timeOffset="72101.207">649 5259 342 0,'0'0'0'0,"0"11"14"0,-3-8-4 0,-1 6 1 0,4 0-11 0,-3-3 0 0,-1 6 0 0,0-6 0 15,1-1 45-15,3-5 7 0,-7 6 2 0,7-6 0 0,0 6-34 0,0-6-8 16,0 0 0-16,0 0-1 0,0 0 9 0,0 0 1 15,0 0 1-15,14-6 0 0</inkml:trace>
  <inkml:trace contextRef="#ctx0" brushRef="#br0" timeOffset="74337.807">462 5220 326 0,'0'0'14'0,"0"0"-14"16,0 0 52-16,0 0 8 0,0 0 2 0,0 0 0 15,0 0-38-15,0 0-7 0,0 0-1 0,0 9-1 16,0-3 9-16,0 0 1 0,0 0 1 0,0 6 0 15,0-1-16-15,0-5-10 0,0 9 12 0,-3-3-12 16,3-6 0-16,0 11-20 0,-4-8 2 0,4 3 1 16,-3 5-13-16,-1-11-2 0,4 0-1 0,-4 6 0 15,1-6 16-15,3-3 3 0,-4 3 1 0,4-6 0 16,0 0 33-16,0 0 6 0,0 0 2 0,0 0 0 16,0 0-18-16,0 0-10 0,0 0 12 0,0 0-12 15,0 0 16-15,-3-6-3 0,3-3-1 0,0 3 0 16,0 0-1-16,0 0-1 0,0 0 0 0,0 6 0 15,0-11-10-15,0 11 0 0,3-3 0 0,-3 3 0 16,0 0 26-16,0 0 10 0,0 0 1 0,0 0 1 16,0 0-26-16,0 0-4 0,0-6-8 0,0 6 11 15,0 0 37-15,0-6 8 0,0 6 2 0,-3-3 0 16,3 0-46-16,0-3-12 0,0 0 0 0,0-5 0 16,-4 11-13-16,4-12-5 0,0 6-1 0,-3-3 0 15,3-3 31-15,0 1 5 0,0-7 2 0,0 6 0 16,0-5-32-16,3 2-7 0,-3 3 0 0,0-5-1 15,4 2 21-15,-4 3 0 0,0 0-9 0,3 1 9 16,-3-1 0-16,4 6 0 0,-4 0 0 0,3 0 0 16,-3 6 0-16,0 0-8 0,0 0 8 0,0 0 0 0,0 0 0 15,0 0 0-15,-3 9 0 0,3 6 9 0,0-4 22 16,-4 1 4-16,4 3 1 0,0-3 0 0,-3 11 1 0,3-11 1 16,-4 6 0-16,4 8 0 15,-3-8-6-15,3 2-2 0,0 4 0 0,-4-7 0 16,4 4-6-16,0 2 0 0,0 1-1 0,0-3 0 15,0-4-9-15,0 7-2 0,0-7 0 0,0 10 0 0,4-4-12 0,-4-5 0 16,3 8 8-16,-3 1-8 0,4 2 8 0,-4 1-8 0,0 2 11 16,3-5-11-16,-3 8 0 0,0-12 0 0,-3 10 0 15,3-4 0-15,0-2 0 0,-4 2 0 0,1-11 8 0,-1 2-8 16,1 4 0-16,-1-7 0 0,1 4 0 0,-1-4 0 16,4-5-9-16,-3-3-6 0,3 0-1 0,-4-3 0 15,4-6-12-15,0 0-4 0,0 0 0 0,0 0 0 16,0 0-8-16,4-6-1 0,-4 0-1 0</inkml:trace>
  <inkml:trace contextRef="#ctx0" brushRef="#br0" timeOffset="75599.002">455 5162 262 0,'0'0'11'15</inkml:trace>
  <inkml:trace contextRef="#ctx0" brushRef="#br0" timeOffset="76118.922">423 5147 119 0,'0'0'0'0,"0"0"0"16,0 0 0-16,0 0 0 0,0 0 0 0,0 0 0 0,0 0-13 16,0 0-10-16,0 0-1 0,0 0-1 15,0 0 25-15,0 0 0 0,0 0 0 0,0 0 0 0,0 0 0 0,0 0 0 0,4 0 0 0,-4 0 0 16,0 0 0-16,0 0 0 0,0 0 0 0,0 0 0 16,0 0 0-16,0 0 11 0,0 0-1 0,0 0 0 15,0 0 26-15,0 0 6 0,0 0 1 0,0 0 0 16,0 0 14-16,0 0 3 0,0 0 1 0,0 0 0 15,0 0-25-15,0 0-4 0,0 0-2 0,-4-6 0 16,-3 6-10-16,4-6-1 0,-1 0-1 0,-3 6 0 16,4-6 15-16,-1 1 3 0,1-1 1 0,-1 6 0 15,4 0 4-15,-3-6 1 0,3 6 0 0,0-9 0 16,0 9-22-16,0 0-5 0,0 0-1 0,0 0 0 16,0 0-14-16,0-6 11 0,0 6-11 0,0 0 10 15,0 0 0-15,0 0 0 0,3-3 0 0,-3 3 0 16,0 0-10-16,0 0 0 0,0 0 0 0,0 0 8 15,0 0 4-15,0 0 1 0,7-3 0 0,-7 3 0 16,0 0-1-16,0 0 0 0,0 0 0 0,0 0 0 16,7 0 9-16,-7 0 2 0,4 0 0 0,3 0 0 15,0-6 15-15,0 0 3 0,0 1 1 0,0-1 0 16,0 0-10-16,4 0-3 0,-4 0 0 0,3 0 0 16,1 0-18-16,-1-3-11 0,5 9 12 0,-5-5-12 0,1-1 8 15,-4 6-8-15,0 0 0 0,0-6 0 0,-7 6 14 16,7 0-4-16,-7 0-1 0,7 0 0 0,-7 0-22 0,0 0-5 0,0 0-1 15,4 6 0 1,3-6-30-16,0 11-7 0,-4-8 0 0,4 9-1 16,-3-6-32-16,3 0-7 0,0 0 0 0</inkml:trace>
  <inkml:trace contextRef="#ctx0" brushRef="#br0" timeOffset="76677.035">476 5729 1044 0,'0'0'23'0,"0"0"5"0,0 0 0 0,0 0 1 0,0 0-29 0,4-6 0 16,-4-3 0-16,0 6 0 0,0 3 56 0,0 0 4 15,0-5 2-15,0 5 0 0,0-3-50 0,0 3-12 16,0 0 0-16,0 0 0 0,-4-6 0 0,4 6 0 0,0 0-9 16,-7-6 9-16,4 0 0 0,-4 0 0 0,7 6 0 15,-4 0 0-15,4 0 0 0,-7-6 0 16,3 0 0-16,1 0 0 0,3 6 0 0,0 0 0 15,-4-3 0-15,1-2 0 0,3 5 0 0,0 0 0 16,0 0 0-16,0 0-12 0,0 0 12 0,0 0-12 0,0 0 12 0,0 0-12 16,0 0 12-16,0 0 0 0,0 0 0 0,0 0 0 15,0 0 0-15,0 0 0 0,0 0 0 0,0 0-9 16,0 0 9-16,0 5 8 0,0-5-8 0,0 0 11 16,0 0-11-16,0 0 0 0,0 0-12 0,0 0 12 15,0 9 32-15,0-9 13 0,0 0 3 0,0 0 1 16,0 0 8-16,0 0 2 0,0 0 0 0,3-6 0 15,4 3-31-15,-3-2-5 0,3-1-2 0,0 0 0 16,0 0 3-16,0-6 1 0,4 6 0 0,-4 0 0 16,3 1-25-16,1-4 8 0,0 0-8 0,-4 3 0 15,3 3 10-15,1-3-10 0,-8 0 12 0,8 6-12 16,-4 0-19-16,4 0-10 16,-4 0-3-16,0 6 0 0,3-6-134 0,-3 6-27 15,15 12-6-15,-8-4-1 0</inkml:trace>
  <inkml:trace contextRef="#ctx0" brushRef="#br0" timeOffset="77081.536">476 6097 1058 0,'0'0'23'0,"0"0"5"0,0 0 0 0,0 0 3 0,0-6-31 0,0 6 0 0,0 0 0 0,-3-6 0 16,3 0 104-16,0 0 14 0,-4-6 3 0,4 12 1 15,0 0-46-15,0 0-10 0,0-6-2 0,0 6 0 16,0 0-48-16,0 0-16 0,0 0 10 0,0 0-10 16,0 0 0-16,0 0 8 0,0 0-8 0,0 0 0 15,0 0 0-15,4 6 0 0,-1 6-9 0,1-6 9 16,3 0 0-16,0 0 0 0,3 2 0 0,-2-2 0 0,-1 6-11 16,0-12 11-16,3 6-10 0,1 0 10 0,-1-6 0 15,1 0 0-15,3 6 0 0,-3-6 10 16,3 0-70-16,-4-6-13 0,8 6-3 0</inkml:trace>
  <inkml:trace contextRef="#ctx0" brushRef="#br0" timeOffset="77604.19">945 5785 908 0,'0'0'38'16,"0"0"-30"-16,0 0 73 0,0 0 15 0,0 0 4 0,0 0 0 15,0 6-5-15,0 0-1 0,0-6 0 0,-3 6 0 16,3 5-42-16,0-5-8 0,0 0-1 0,0 6-1 15,0-3-10-15,3 2-3 0,-3-5 0 0,0 12 0 16,4-12-21-16,-1 6-8 0,-3 2 0 0,4 4 9 16,-4-974-9-16,0 1935 0 0,4-967 0 0,-4 9 0 15,0-15 0-15,3 5 0 0,-3 1 0 0,0-6 8 16,0-6-8-16,0 0 0 0,0 0 9 0,0 0-9 16,0 0 8-16,0 0-8 0,7 0 8 0,-3-3-8 15,-1-6 0-15,4 3 9 0,-3-5-9 0,-1 5 0 16,4-6 0-16,0-3 0 0,0 4 0 0,-3 5 0 15,0-6 0-15,-1 0 0 0,1 6 0 0,-1-3 0 16,1 4 8-16,-1-1-8 0,-3 0 0 0,0 6 0 16,-3-6 8-16,3 0-8 0,0 6 0 0,-7-6 0 15,3 0 0-15,-3 0 0 0,0 6-15 0,-7-5 5 16,3 5 10-16,1 0-13 0,-1 5 5 0,-3 1 8 16,0-6-14-16,3 6 5 0,-3 6 1 0,-3-12 0 15,2 6 8-15,-6 3 0 0,7-4-9 0,0 1 9 16,3 0 0-16,1 0 0 0,-1 6 0 0,4-6 0 15,0-6 0-15,0 6 0 0,0 0 0 0,7-6 0 16,0 0-39-16,0 5-3 0,0-2-1 0</inkml:trace>
  <inkml:trace contextRef="#ctx0" brushRef="#br0" timeOffset="78659.597">1393 5032 1014 0,'-7'12'43'0,"-3"-6"-35"15,3 6 22-15,3-6 4 0,-3-1 1 0,4 7 0 16,-1-3 37-16,1 3 7 0,-1 0 1 0,4-1 1 16,-3 7-31-16,3-6-6 0,0 2-2 0,0 10 0 15,0-6-13-15,3 8-2 0,1 6-1 0,3 4 0 16,0-1-12-16,0 3-2 0,7 6-1 0,-7-6 0 16,4 4-2-16,-4-10 0 0,0 9 0 0,3-3 0 15,-6-2-1-15,3 2-8 0,0 0 12 0,0-3-4 16,-4-2 10-16,1-4 2 0,-1-2 0 0,1-10 0 15,-4 1-10-15,0-6-2 0,-4-4 0 0,4 4 0 16,0-12 8-16,0 0 0 0,0 0 1 0,-7 0 0 16,0-6 28-16,-3 6 6 0,3-9 1 0,3 6 0 15,1-5-24-15,-1-4-4 0,1 0 0 0,-1 0-1 0,1 1-23 16,-1-1 0-16,1 3 0 0,-1-3-8 0,4-5 8 16,-4-1 0-16,4 3 0 0,-3-2 0 0,-1-1 0 0,4 3-8 15,0-2 8-15,-3-1 0 0,3 0 0 0,0-8 0 16,-7 2 0-16,7-2 0 0,-4 2 0 0,4-11 0 15,-3 3 0-15,3 2 0 0,-4-2 0 0,4-6 0 16,-3 3 0-16,3-4-8 0,0 10 8 0,0-3-10 16,0 2 10-16,3 4-10 15,1-4-2-15,-1 4-1 0,8-3 0 0,-4 2 0 0,0 4 2 0,0 5 1 0,0-6 0 16,4 10 0-16,-4 2 10 0,3-6-13 0,1 4 5 16,-1 2 8-16,5 6 0 0,-5-6 0 0,11 6 0 0,-7 0 12 15,1 1-24-15,-1-1-5 0,-4 6-1 0,4-3 0 16,1 6 18-16,-1-3-8 0,0 6 8 0,3-1 0 15,-3 1 0-15,-3 0 0 0,3 6 0 0,-7 0 0 16,4-6 0-16,-1 14 0 0,1-8 0 0,-4 0 0 16,0-1 0-16,-3 10 0 0,-1-3 0 0,-3-7 0 15,0 10 11-15,-3-3-1 0,-1 5 0 16,-3-8 0-16,-4-3 2 0,1 5 0 0,-4-5 0 0,3 0 0 16,-3-6-12-16,-4 5 0 0,1-2 0 0,-1 3 8 15,1-6-8-15,-1 6 0 0,0-12 0 0,1 11 0 16,2-11 0-16,-6 3 0 0,7-3 0 0,4 0 0 15,-1-3 0-15,0 3 0 0,4 0 9 0,0-5-9 16,7 5 0-16,-7-6-16 0,7 6 2 0,0 0 1 16,-3 0 13-16,3 0-9 0,0 0 9 0,0 0-8 0,0 0 8 15,0 0 11-15,0 0-3 0,0 0 0 16,0 0-27-16,0 0-5 0,0 0-2 0,0 0 0 0,0 0 17 0,0 0 9 0,0 0-10 16,0 0 10-16,0 0 0 0,0 0-9 15,0 0 9-15,0 0 0 0,0 0-8 0,0 0 8 16,0 0-8-16,0 0 8 0,0 0 0 15,0 0 0-15,0 0 0 0,0 0 0 16,0 0 0-16,0 0 0 0,0 0 0 0,0 0 0 0,0 0 0 0,0 0 0 0,0 0 0 16,0 0-8-16,0 0-5 0,0 0-1 0,0 0 0 0,0 0 0 15,0 0 2-15,0 0 1 0,0 0 0 0,0 0 0 16,0 0-18-16,0 0-4 0,0 0-1 16,0 11 0-16,0-11 25 0,0 0 9 0,0 0 0 0,0 3-9 15,0-3 9-15,0 9-12 0,0-9 12 0,0 9-12 16,0-9 12-16,0 0 9 0,0 0-1 0,0 0-8 15,0 0 8-15,0 0-8 0,0 0 0 0,0 0 0 16,0 0 12-16,0 0-4 0,0 0 0 0,0 0-8 16,0 0 0-16,0 0-22 0,0 0 3 0,-7-6 1 15,7 6-38-15,-4-6-7 0,1 0-1 0,-1 3-1 16,1-8-14-16,-1 5-2 0,4 0-1 0</inkml:trace>
  <inkml:trace contextRef="#ctx0" brushRef="#br0" timeOffset="80221.606">2237 5717 1044 0,'-7'6'21'0,"-1"0"7"16,-2-6-28-16,3 12 0 0,0-12 0 0,-4 0 0 15,4 0 96-15,4 0 15 0,-4 0 2 0,0 0 1 16,-1-6-52-16,1 0-10 0,0 6-3 0,0 0 0 15,0-9-25-15,0 6-6 0,0 0-1 0,7 3 0 16,-7-3-17-16,7 3 0 0,-7 0 0 0,0 0 0 16,7 0 0-16,-7 3 0 0,7-3 0 0,-7 6 0 0,3 3 0 0,1 3-16 0,3-6 4 15,-4 11 0-15,1-8 3 0,3 9 1 16,-7-6 0-16,3 5 0 0,4-2 8 16,-3 3 0-16,3-1 0 0,-4 1-8 0,1-9 8 0,3 2 0 0,0 1 0 15,-4-6 0-15,4 6 0 0,4-6 0 16,-4-6 0-16,0 6 0 0,3 2 0 0,-3-8 0 0,0 6 0 15,0-6 0-15,4 12 14 0,-1-6-2 16,4-6 0-16,0 6 0 0,0-6-4 16,0 6-8-16,-3-6 11 0,3 0-11 0,0-6 16 0,0 6-4 0,4-6-1 0,-4 6 0 15,3-6 2-15,-3-6 1 0,0 6 0 0,0 3 0 16,-3-2-1-16,0-1 0 0,-1 0 0 0,1-6 0 16,-4 0-3-16,3 3-1 0,-3-2 0 0,0-1 0 15,4 0-9-15,-4 0 0 0,0-5 0 0,0 2 0 16,0 3-13-16,0 1 1 0,0-1 1 0,0 0 0 15,0 3 1-15,0 3 0 0,0-5 0 0,0 5 0 16,0 0 0-16,0 6 0 0,3-6 0 0,-3 6 0 16,0 0 0-16,0 0 0 0,0 0 0 0,0 0 0 15,0 6-4-15,0 6-1 0,0-1 0 0,0-2 0 16,4 9 15-16,-4-6-12 0,0 5 12 0,3 1-12 16,-3 2 12-16,0-2 0 0,4 0 0 0,-4 2 0 15,3-8 0-15,1 6 0 0,-1-7 0 0,1-2 0 16,-1 3 8-16,1-6-8 0,-1 6 12 0,4-12-12 15,1 5-16-15,2-5-11 0,1-5-1 0</inkml:trace>
  <inkml:trace contextRef="#ctx0" brushRef="#br0" timeOffset="80837.087">2304 5741 957 0,'0'0'20'0,"0"0"4"0,0 0-24 0,0 0 0 0,0 0 0 0,0 0 0 16,0 0 70-16,0 0 9 0,0 0 1 0,0 0 1 15,0 0-34-15,0 0-7 0,0 0-2 0,0 6 0 16,0-6-18-16,0 0-4 0,0 6-1 0,0-1 0 16,0 1 1-16,0 0 0 0,0 3 0 0,3 3 0 15,-3 0 19-15,4-7 4 0,-1 7 1 0,1 3 0 16,-1-6-18-16,-3 5-3 0,4-2-1 0,-1 6 0 15,4-9 2-15,-3 8 0 0,-1-5 0 0,1 6 0 16,3-7 3-16,-3 1 1 0,3 3 0 0,-4-3 0 16,4-1-10-16,-3-5-2 0,6 6 0 0,-6-6 0 15,-1 0 1-15,-3-6 0 0,4 3 0 0,-4-3 0 16,0 0 16-16,0 0 3 0,0 0 1 0,0 0 0 0,0 0-19 16,3 6-4-16,-3-6-1 0,0 0 0 0,0 0-9 15,0 0 0-15,0 0 0 0,0 0 0 16,0 0 0-16,4 0-11 0,-1-6 3 0,1 3 0 15,0 3 8-15,-1-3 0 0,1 0 0 0,-4 3 0 0,3-3 0 0,-3-3 0 16,0 3 0-16,0-3 0 0,0-6 0 0,0 7 0 0,0-7 0 16,4 6-8-16,-1-12 8 0,1 10 0 0,-1-10 0 15,4 0 0-15,-3 4 0 16,3-4 0-16,0 0 0 0,0-5 0 0,0 2 0 0,4-2 0 0,-1-1 0 0,4 4-8 16,-7 2 8-16,0 0 0 0,0 7 8 0,1 2-8 15,-5-9 0-15,1 6 0 0,-4 1 0 0,3-1 0 16,1-3-40-16,-4 3-13 15,3 6-3-15</inkml:trace>
  <inkml:trace contextRef="#ctx0" brushRef="#br0" timeOffset="81405.165">2741 5820 1447 0,'-11'-6'30'0,"11"6"7"0,-7 0-29 16,0 0-8-16,0-6 0 0,-3 6 0 15,3-5 27-15,0 5 4 0,-4-6 1 0,8 0 0 0,-5 0-10 0,-2 0-2 0,3 0 0 0,0 6 0 31,-4-3-42-31,11 3-9 0,-7 0-1 0,0 3-1 0,0 0 9 0,4 6 3 0,-5 3 0 0,1-6 0 32,4 5-15-32,-1 1-4 0,1 6 0 0,-1 2 0 0,1-2 40 0,-1-3 0 0,1 2 0 0,3 1 0 15,-4-6 0-15,4 2 0 0,0 4 0 16,0-6 0 0,0-6 42-16,4 5 16 0,-4-5 3 0,3 3 1 0,-3-9-3 0,0 0-1 0,7 6 0 0,-7-6 0 15,7 0 3-15,0 0 1 0,0-3 0 16,1-3 0-16,2-6-16 0,1 6-3 0,3-5-1 0,-4-1 0 15,1-3-24-15,3 4-5 0,-7-1-1 0,4 0 0 16,-1 0-12-16,1-2 8 0,-1 2-8 0,-3 0 0 16,1 0 9-16,-5 1-9 0,4-1 8 0,-3 3-8 15,-1 3 0-15,4 0 0 0,-7 6 0 0,0 0-11 16,0 0-1-16,0-6 0 0,0 6 0 0,0 0 0 16,0 0-8-16,0 0-1 0,0 0-1 0,0 0 0 15,0 0-10-15,0 0-1 0,-7 6-1 0,4 0 0 16,3 6 18-16,-4 3 4 0,4-4 1 0,-3 7 0 15,3-6 11-15,-4-1 0 0,1 4 0 0,3 3-8 16,0-1 8-16,0-5 0 0,0 9 0 0,0-10 0 16,0 7 0-16,0-3 0 0,0-3 0 0,3 5 0 15,-3-5 0-15,0 3-8 0,4-4 8 0,-4 1 0 16,3-6-92-16,-3-6-12 0,4 6-4 0</inkml:trace>
  <inkml:trace contextRef="#ctx0" brushRef="#br0" timeOffset="81725.344">2854 5888 684 0,'-4'9'28'0,"1"2"-28"16,3 1 58-16,-4 6 6 0,4-6 0 0,-3-1 1 15,3 10-16-15,-4-9-3 0,4 5-1 0,0-2 0 16,-3-3-26-16,3-1-6 0,0 1-1 0,0 0 0 15,0-6-60-15,0 3-12 0</inkml:trace>
  <inkml:trace contextRef="#ctx0" brushRef="#br0" timeOffset="81947.435">2769 5494 1196 0,'0'0'24'0,"0"0"8"0,0 0-32 0,0 0 0 0,0 0 0 0,0 0 0 16,0 0 30-16,0 0 0 0,0 0 0 0,0 0 0 15,0 0-30-15,7 0 0 0,-3 0-8 0</inkml:trace>
  <inkml:trace contextRef="#ctx0" brushRef="#br0" timeOffset="82562.393">3059 5905 1146 0,'-4'-3'32'0,"4"1"8"0,0-1-32 0,0 0-8 0,0 3 0 0,-3 0 0 15,-1 0 56-15,4 0 9 0,0 0 3 0,-4 3 0 16,4-3-40-16,-3 5-7 16,-1-2-1-16,4 6-1 0,-3-9-5 0,3 6-1 0,0-6 0 15,0 6 0-15,0-6-4 0,0 0-1 0,0 0 0 0,0 0 0 16,0 6-8-16,0 0 0 0,0-6 0 0,0 0 0 16,0 0 0-16,7 6 0 0,0 0 0 0,-7-6 0 15,4 0 0-15,6 0 0 0,1 0 0 0,-1-6 0 16,1 6 0-16,-1-6-17 0,1 0 4 0,0-6 1 15,3 6 35-15,-4-3 7 0,1 4 2 16,-1-1 0-16,-6 0-42 16,3 0-8-16,0-6-2 0,-3 6 0 0,-1 0 0 0,1 1 0 0,-4 5 0 15,3-9 0-15,-6 6-3 0,3-3-1 0,-4-3 0 0,1 9 0 16,-1-6-16-16,1 0-3 16,-4 6-1-16,3-6 0 0,-3 6 26 0,0-5 5 0,0 5 1 0,-4 0 0 15,4-6 12-15,-7 6 0 0,0 0 0 0,3 6 0 16,4-6 0-16,-3 0 0 0,3 5 0 0,0 7 10 15,0-6-10-15,0 9 0 0,3-3 0 0,0 5 0 16,1 1 0-16,3-6-11 0,-4 2 3 0,4 4 0 16,-3 0 17-16,3-4 4 0,0 4 1 0,3-1 0 15,-3-5 10-15,0 3 1 0,0-3 1 0,4 5 0 16,-1-11 3-16,1 6 1 0,-4-3 0 0,7-3 0 16,0-3-7-16,-3 3-2 0,6-6 0 0,-3 2 0 15,4-4-21-15,-1-1-8 0,1-3 0 0</inkml:trace>
  <inkml:trace contextRef="#ctx0" brushRef="#br0" timeOffset="83001.291">3249 5894 1011 0,'0'0'28'0,"-3"8"8"0,3 4-36 0,0-6 0 0,-4 6 0 0,4 0 0 15,0-1 52-15,-4 1 3 0,4 9 1 0,0-10 0 16,-3 7-31-16,6-6-5 0,-3-3-2 0,0 2 0 16,4 1-3-16,-4-6-1 0,4 0 0 0,-4-6 0 15,0 0 14-15,0 0 2 0,0 0 1 0,0 0 0 16,3 0 8-16,-3-12 1 0,4 12 1 0,-1-12 0 15,-3 7-25-15,0-4-6 0,7 3-1 0,-7-3 0 16,4 0-9-16,-4-3 8 0,3 7-8 0,-3-7 8 16,0-3-8-16,4 9 0 0,-4 0 0 0,0 1 0 15,3-1 0-15,-3 6-11 0,0-6 3 0,0 6 0 16,0 0 8-16,0 0 0 0,0 0 0 0,0 0-8 16,0 0-11-16,0 0-1 0,7 0-1 0,0 0 0 15,-7 0 1-15,4 0 1 0,-1 6 0 0,5 0 0 16,-5-6-5-16,4 5 0 0,4 1-1 0,-8 0 0 15,4 9 25-15,0-9 0 0,-3 0 0 0,3 5 0 16,-4-5-29-16,1 9-7 0,0-6-2 0,-1 0 0 16,-3 2-16-16,0-5-3 0,4 6-1 0</inkml:trace>
  <inkml:trace contextRef="#ctx0" brushRef="#br0" timeOffset="83419.216">3461 5459 798 0,'3'8'16'0,"1"1"4"16,-1 3-20-16,-3 0 0 0,4-1 0 0,-1 1 0 15,1 3 82-15,-1 8 12 0,1-5 2 0,3 0 1 16,-3 2-26-16,-1-2-6 0,1 5-1 0,3-2 0 15,-7 6-25-15,3-4-6 0,1 6-1 0,-1-2 0 0,-3 2-3 16,0 1-1-16,4 2 0 0,-4-3 0 0,0 4-9 16,0-7-3-16,3 9 0 0,-3-8 0 0,0 2-16 0,0-5 0 0,4-6 0 15,-4 8 0 1,3-8 0-16,1-7 13 0,-1 4-2 0,-3-3-1 16,4-6-126-16,3 0-26 0</inkml:trace>
  <inkml:trace contextRef="#ctx0" brushRef="#br0" timeOffset="83737.499">3351 5820 710 0,'0'0'30'15,"0"0"-30"1,0 0 60-16,0 0 7 0,0 0 1 0,0 0 0 16,0 0-10-16,0 0-2 0,0 0 0 0,0 0 0 15,0 0-32-15,0 0-6 0,0 0-2 0,0 0 0 16,0 0-16-16,0 0 0 0,7 0 8 0,1 6-8 16,2-6 55-16,4-6 7 0,-3 6 2 0,-1-6 0 15,1 6-28-15,0-6-4 0,3 1-2 0,0 5 0 16,-4-6-12-16,4 0-2 0,1 0-1 0,2-3 0 15,-3 6-15-15,0-3 9 0,1 3-9 0,-1-3 8 16,3 6-37-16,-3-5-8 0,1-1-2 0</inkml:trace>
  <inkml:trace contextRef="#ctx0" brushRef="#br0" timeOffset="84754.697">3944 5926 752 0,'0'0'16'0,"0"0"3"0,0 0-19 0,0 0 0 0,0 0 0 0,0 0 0 15,0 0 45-15,0 0 6 0,0 0 1 0,0 0 0 16,0 0-8-16,0 0 0 0,0 0-1 0,0 0 0 16,0 0-14-16,0 0-2 0,0 0-1 0,4 6 0 15,-4 0-5-15,3 6-1 0,1-7 0 0,-1 4 0 16,1 9 20-16,-1-1 3 0,4 1 1 0,-3 3 0 15,-1 2-22-15,4-2-4 0,-3 2-1 0,-1 7 0 16,1 2 13-16,-4-3 2 0,3 4 1 0,-3 2 0 0,-3-8-18 0,3 2-4 16,0-11-1-16,-4 8 0 15,4-2 16-15,-3-7 3 0,3 4 1 0,-4-9 0 16,4 5-3-16,0-5-1 0,0-3 0 0,0 3 0 16,0-7-26-16,0 1 0 0,0-6 0 0,0 0 0 15,0 0 11-15,0 0-3 0,0 0-8 0,0 0 12 16,0 0 0-16,0 0-1 0,4 0 0 0,-4-6 0 15,0-5 28-15,0-4 5 0,0 0 2 0,0-5 0 16,0 2-31-16,-4-6-7 0,4 4 0 0,0-7-8 16,-3 4 11-16,-1-6-11 0,4 2 10 0,-3-8-10 15,-1 8 0-15,1-2 0 0,3-3 0 0,-4 8 0 16,1-11 0-16,3 8 0 0,0-5 0 0,0 3 0 0,0-4-13 16,0 10 4-16,0-7 1 0,3 10 0 0,1-4-11 0,-1 1-1 15,1 2-1-15,-1 4 0 0,4 5-2 0,0-3 0 16,0 6 0-16,1 0 0 0,2 4 0 0,1-1 0 15,-1 6 0-15,-3-6 0 0,7 6 11 0,-3 0 1 0,3 0 1 0,-3 6 0 16,3 0-7-16,-4-1-2 0,1 1 0 16,3 3 0-16,-3 3 4 0,-4 0 1 0,0-1 0 15,-4 1 0-15,4 0 14 16,-3 0 0-16,-1-3 0 0,-3 2-9 0,0 7 9 0,0-6 0 0,-3-6 0 0,-1 8 0 16,1-8 8-16,-1 12-8 0,1-6 8 0,-1-7-8 15,-3 4 10-15,-3 3-2 0,-4-6-8 0,3 0 12 16,0 0 2-16,-3-1 0 0,4 1 0 0,-4-6 0 15,-1 0 1-15,5 0 0 0,3 0 0 0,0 0 0 16,-4-6-1-16,4 1 0 0,-3-1 0 0,2 0 0 16,1 0-44-16,4-9-9 0,-1 9-1 0</inkml:trace>
  <inkml:trace contextRef="#ctx0" brushRef="#br0" timeOffset="85295.403">4385 5894 998 0,'-3'-18'20'0,"3"18"7"0,-4-6-27 15,-3 0 0-15,3 0 0 0,4 6 0 0,-7 0 58 16,4-5 6-16,3 5 2 0,-7-6 0 0,7 6-6 0,0 0-2 0,0 0 0 0,-7 0 0 16,0 6-18-16,-4-1-3 0,4-5-1 0,0 12 0 15,0-6-16-15,0 0-4 0,3 6-1 0,-3-6 0 16,4 2-15-16,-4 4 9 0,3 0-9 0,1 0 8 16,-8-1-8-16,7 1 0 0,1 3 0 0,-1-3-11 15,1-1 11-15,-1 4 0 0,4-3 0 0,-3 0 0 16,3-1 0-16,3-5 0 0,1 6 0 15,-4-3 0-15,3-3 19 0,-3-6 5 0,4 3 2 16,-1 0 0-16,8 0 6 0,-7-3 2 0,3 0 0 0,0-3 0 16,0 0-5-16,-4-3-1 0,8 0 0 0,-4 0 0 15,0-6-9-15,4 0-3 0,-4-2 0 0,3 2 0 16,-3-6-16-16,4 7 0 0,-1-1-13 0,-2-6 5 16,2 4-13-16,-3 2-3 0,-3-6 0 0,-1 6 0 15,1 4 9-15,-1 2 2 0,-3-6 0 0,4 12 0 16,-4 0-7-16,0 0 0 0,0 0-1 0,0 0 0 15,0 0 9-15,-4 0 1 0,-3 12 1 0,4-6 0 16,-1 2 10-16,-3 4-10 0,0 6 10 0,4-1-10 16,-1-5 10-16,4 9-10 0,-4-4 10 0,4 7-10 15,0-4 10-15,0-8 0 0,0 9 0 0,0-9 0 16,4-1 0-16,3 1 0 0,0-12 0 0,0 6 0 0,-3 0-14 16,3 0-1-16,-4 0 0 0</inkml:trace>
  <inkml:trace contextRef="#ctx0" brushRef="#br0" timeOffset="85760.063">4540 5932 1165 0,'0'0'24'0,"0"0"7"0,0 0-31 0,0 0 0 0,0 0 0 0,0 0 0 16,0 0 57-16,0 6 6 0,0 6 1 0,0-7 0 16,0 1 0-16,0 9 0 0,4-3 0 0,-4-1 0 15,0 1-42-15,0 3-8 0,0 3-2 0,0-7 0 16,0 7-4-16,0-6-8 0,0 0 11 0,0 2-11 16,0-2 18-16,0-6-3 0,0-6-1 0,0 0 0 15,0 0-14-15,0 0 0 0,0 0 0 0,0 0 0 16,0 0 34-16,0 0 4 0,0 0 1 0,0 0 0 15,0 0-10-15,0-6-1 0,3 0-1 0,1-6 0 16,-4 4-27-16,0-1 0 0,0 0 0 0,0-3 0 16,0 0 0-16,0 6 0 0,0-5 0 0,0 2 0 15,0 0 0-15,0 0 0 0,0-3 0 0,0 7 0 16,0-7 0-16,0 6 0 0,0-6 0 0,0 3 0 16,0 4 0-16,0-1 13 0,0 0-3 0,0 0-1 15,0-6-9-15,0 6 0 0,3-6 0 0,1 7 0 16,-1-4 0-16,1 3 0 0,-1 6-9 0,5-12 9 15,-1 6-32-15,3 0 0 0,-3 1 0 0,0 5 0 16,4-6-7-16,-1 3-1 0,5 0 0 0,-5 0 0 16,1 0-23-16,-8 3-5 0,8-9 0 0,-1 9-1 0,-3 0-24 15,4 0-5-15,0 0-1 0</inkml:trace>
  <inkml:trace contextRef="#ctx0" brushRef="#br0" timeOffset="86191.961">4741 5476 794 0,'-7'18'16'0,"7"-6"4"0,-3-7-20 16,3 4 0-16,-4 3 0 0,4 0 0 0,0 0 66 16,4-1 9-16,-4 1 1 0,3-3 1 15,1 3-14-15,-1-1-3 0,1 1-1 0,-1 0 0 0,1-3-19 0,-1 3-3 0,1-1-1 0,-1 1 0 16,-3 6-10-16,8-7-2 0,-5 10-1 0,1-3 0 15,-4 2 5-15,0 4 0 0,3-1 1 0,-3 7 0 16,0-4-19-16,0 1-10 0,0-4 10 0,0 7-10 16,4 2 11-1,-1-9-11-15,1 1 12 0,-4 2-12 16,3-8 14-16,1 0-4 0,-4-4-1 0,3 4 0 0,1 0-9 0,-1-7 10 0,-3 10-10 16,4-9 10-16,-4-6-1 0,0 5 0 0,3-5 0 0,-3-6 0 15,0 0-9-15,0 0-9 0,0 0 9 0</inkml:trace>
  <inkml:trace contextRef="#ctx0" brushRef="#br0" timeOffset="86753.653">4957 5914 1241 0,'0'0'25'0,"-4"0"8"0,4 0-33 16,-7-9 0-16,3 6 0 0,4 3 0 0,0 0 100 0,0 0 12 0,0 0 4 16,0 0 0-1,0 0-49-15,0 0-10 0,0 0-1 0,0 0-1 0,0 0-46 0,0 0-9 0,0 0 0 16,-7 0 0-16,0 3-18 15,0 6-1-15,4-9 0 0,-1 12 0 16,1 0 11-16,-1 0 8 0,1-1-12 0,-1 10 12 0,1-4-10 0,3-5 10 0,-4 6-8 0,-3-3 8 16,7-4 0-16,-4 7 0 0,4-12 0 0,0 3 0 15,0 0 0-15,0-9 0 0,0 0 0 0,0 8 8 16,0-8 20-16,0 0 4 0,11 6 0 0,-7 0 1 16,-4-6 20-16,7-6 4 0,0 0 1 15,0-2 0-15,-4-1-39 0,4 0-8 0,0 3-2 0,0-12 0 16,0 7-9-16,1-1 8 0,-1 0-8 15,0 3 8-15,0-3-8 0,-4 1 0 16,1 5 9-16,-1-9-9 0,1 6 0 0,-4 6 0 0,0 3 0 16,0-5 0-16,0 5-8 0,0-12 8 0,0 12-8 0,0 0 8 15,0 0-36-15,0 0-1 0,0 0-1 16,0 0 0-16,-4 6 10 16,1 0 1-16,-1 2 1 0,1 1 0 0,3 12 26 0,0-10 0 0,0 7 0 0,0 0 0 15,0 2-12-15,0-2 4 0,0 0 0 0,0 8 0 16,0-8 8-16,3-7 0 0,1 10 0 0,-1-3 0 15,4-7 0-15,0 1 0 0,0-3 0 0,4-3 0 16,-7 0 0-16,3 0 11 0,0 0-3 0,-4-6 0 16,4 0-140-16,0-6-29 0</inkml:trace>
  <inkml:trace contextRef="#ctx0" brushRef="#br0" timeOffset="87907.313">4914 5955 705 0,'0'0'14'0,"0"0"6"0,0 0-20 0,0-5 0 0,0 5 0 0,0 0 0 16,0 0 24-16,0 0 0 0,4-6 1 0,-4 6 0 15,0 0 15-15,0 0 4 0,0 0 0 0,0 0 0 16,0 0-26-16,0 0-5 0,0 0-1 0,7 6 0 16,-7-6 23-16,3 0 4 0,1 5 1 0,-1-5 0 15,-3 0-7-15,4 3-1 0,-4-3 0 0,7 6 0 16,-4-3 26-16,5 6 5 0,-1-9 1 0,0 0 0 16,3 6 25-16,1-6 6 0,6 0 1 0,1 0 0 15,-4 0-44-15,-3-6-8 0,6 6-1 0,1-12-1 16,0 6-6-16,-1 3-2 0,-3-2 0 0,8-7 0 0,-8 6-19 0,0-6-4 0,0 0-1 15,-3 4 0-15,-1 2-10 0,-3 0 12 0,0 0-12 16,-3-6 12 0,-1 6-41-16,-3 6-8 0,-3-6-2 0,3 1 0 15,0 5-48-15,-7 0-9 0,0-6-3 0,-4 6 0 16,-3 0-12-16,3 6-2 0,-3-6-1 0,0 5 0 16,0 1-15-16,-7 0-3 0,3 0-1 0,1 0 0 15,2 0 51-15,-2 0 10 0,6-6 3 0,1 3 0 0,-1 2 82 0,4-2 17 0,-4 6 3 16,4-9 1-16,7 0 40 0,0 0 8 0,0 0 2 0,0 0 0 15,0 0-26-15,-3 6-5 0,-1 6-1 0,4-6 0 16,0 0-16-16,0 0-3 0,0-1-1 0,0 4 0 16,4 3 0-16,-4-6 0 0,3 6 0 0,1-7 0 15,-4 1-19-15,0 0-4 0,3 9-1 0,-3-6 0 16,0 0-8-16,-3 2 8 0,3 1-8 0,0 0 8 16,-4-3-8-16,4 0 0 0,0-1 0 0,4 4 0 15,-4-6 0-15,3 0 0 0,1 0 0 0,7 0 0 16,-8-3 18-16,4-1 2 0,0-2 0 0,-3 3 0 15,6-3 15-15,-3 3 3 0,4-3 1 0,0 3 0 16,-4-3-28-16,3 6-11 0,1 0 8 0,-1-6-8 16,1 0 11-16,3 0-3 0,-3 0-8 0,-4 0 12 15,3 0-12-15,1 0 11 0,-1-6-11 0,-3 0 10 16,4 6-111-16,-4 0-23 0</inkml:trace>
  <inkml:trace contextRef="#ctx0" brushRef="#br0" timeOffset="88423.121">5151 5650 969 0,'0'0'40'0,"0"0"-32"31,0 0 45-31,0 0 9 0,0 0 2 0,0 0 0 0,0 0 6 0,0 0 2 0,0 0 0 0,0 0 0 15,3-6-16-15,1-3-4 0,-1 3 0 0,1-6 0 16,-4 6-22-16,3 1-5 0,1-1-1 16,3-6 0-16,-4 6 13 15,1-3 3-15,3 3 0 0,0 0 0 0,0-5-32 0,0-1-8 0,0 6 0 16,0 0 0 0,0 0-28-16,0-3-6 0,-3 4-2 0</inkml:trace>
  <inkml:trace contextRef="#ctx0" brushRef="#br0" timeOffset="89557.721">6092 5964 1272 0,'-3'-3'26'0,"-1"-3"7"0,-3 6-33 16,0-5 0-16,4-1 0 0,-4 6 0 16,0-6 67-16,0 0 6 0,0 0 2 0,3 0 0 0,-3 0-22 0,0 6-4 15,-4-6-1-15,1 3 0 0,3 3-24 0,-4 0-6 0,1 0-1 0,2 0 0 16,-2 9-17-16,-1-3 0 16,1 6 0-16,-1 0-9 0,4-1 9 0,4 1 0 0,-8 9 0 15,0 2 0-15,4-5-12 0,0 8 4 16,0-2 0-16,4 2 0 0,-1-2 8 0,8-7 0 0,-4 4 0 15,3-3 0-15,1-1 0 0,-1 1 0 0,1-3 0 16,-1-4 0-16,1 7 0 0,6-9 0 0,-2-3 10 16,-1 0-10-16,0 0 32 0,0-6 0 15,3 0 0-15,1 0 0 0,3-9-14 0,-3-3-2 0,3 0-1 0,0-5 0 16,0-1 1-16,3-3 1 0,-6 4 0 0,3-13 0 16,0 4-17-16,0-9 10 0,1 2-10 15,-5-8 8-15,4 3-8 0,-3-6-12 0,6 3 2 0,-6-3 1 16,-4-1-1-16,0 4 0 15,4 3 0-15,-4 0 0 0,-4-3-2 0,1 8 0 0,-1-5 0 0,1 3 0 16,-4 8-2-16,3-2-1 0,-3 5 0 0,-3 4 0 16,3 2 15-16,-7 1 0 0,3 2-10 0,1 3 10 15,-1 6 0-15,1 0 12 0,-1 0-2 0,4 6 0 16,0 0-28-16,0 0-6 0,0 0 0 0,-7 6-1 16,0 0 9-16,0 0 1 0,7 0 1 0,-3 3 0 15,-1 3 3-15,0-1 1 0,4 7 0 0,-3-6 0 16,3 8 10-16,-7 4-10 0,7-1 10 0,-4 4-10 15,4 8 10-15,0-3-8 0,-3 4 8 0,3 2-8 16,0 6 8-16,3 3 0 0,-3 3-9 0,0 6 9 16,4-12 0-16,-4-3-9 0,0 3 9 0,-4 0 0 0,4-5 0 15,0 2 0-15,-3-9 0 0,3 3 0 0,0-8 8 0,0-10 3 16,0 1 0-16,3-3 0 0,-3-3-3 0,0-7 0 16,0-5 0-16,0 0 0 15,0 0-32-15,11 0-6 0,-8-5-2 0</inkml:trace>
  <inkml:trace contextRef="#ctx0" brushRef="#br0" timeOffset="89889.945">6491 5270 933 0,'0'21'26'0,"-3"-9"6"16,-1 5-32-16,4 1 0 0,0 3 0 0,0-4 0 15,0 1 52-15,0 0 4 0,0-4 1 0,0 4 0 16,4 2-26-16,-4-2-6 0,3 0-1 0,4-1 0 0,-3-2-12 0,3 3-4 0,0-1 0 0,3-5 0 16,-3 6-8-16,-3-4-11 0</inkml:trace>
  <inkml:trace contextRef="#ctx0" brushRef="#br0" timeOffset="90524.544">6735 5982 1463 0,'-4'-6'41'0,"4"-6"10"16,-4 6-41-16,4-2-10 0,0 8 0 0,0 0 0 15,-3-6 74-15,-1 0 13 0,4 6 2 0,-3-6 1 16,3 6-39-16,-7-6-8 0,0 6-2 0,0 0 0 15,0 0-33-15,0 6-8 0,0 0 0 0,0 6 0 16,-1-7 0-16,1 4 0 0,-3 9-12 0,-1-6 12 16,1-1-9-16,-1 7 9 0,0 3 0 0,1-4 0 15,3 1-12-15,0-6 12 0,0 2-12 0,0 4 12 16,3 0-8-16,4-7 8 0,0 10 0 0,0-3 0 0,4-7-10 0,-1 4 10 16,1-3-8-16,3 0 8 0,0-7 0 0,0 7 0 15,-4-6 0-15,4-6 8 0,4 0-8 16,-4 0 8-16,4-6-8 0,-1 0 8 0,4-5 0 15,-7-1 0-15,8-3 0 0,-5 3 0 0,4-5 0 16,0-1 0-16,0-3 0 0,-3 4 0 0,0-1-20 16,-1-2-3-16,-3 2-1 0,4 0 0 15,-8-2-19-15,1 5-4 0,-4-6-1 0,0 10 0 16,0-1-6-16,0-6-2 0,-7 10 0 0,3-4 0 0,-3 0 32 0,4 6 7 0,-4 0 1 0,3 6 0 16,4 0 8-16,-7 0 0 0,0 0 0 0,0 6 0 15,3 0-12-15,1 6 0 0,-1 0 0 0,1-4 0 16,-1 10 12-16,1 0 0 0,3-1 0 0,0 7 0 15,0-4 24-15,0 4 6 0,3-9 2 0,1 8 0 16,-1-5-20-16,1 2-4 0,-1 4-8 0,5-7 12 16,-1 1-12-16,-4-3 9 0,4 2-9 0,0-5 8 15,-3-3-8-15,6 3 0 0,-6-6 0 0</inkml:trace>
  <inkml:trace contextRef="#ctx0" brushRef="#br0" timeOffset="91331.54">6900 5876 922 0,'0'0'19'0,"-10"6"5"0,6 6-24 0,4-6 0 0,-3 8 0 0,3-8 0 16,-4 12 82-16,4-6 11 0,-3-1 3 0,3 4 0 16,0 3-26-16,3-7-5 0,1 10-1 0,-1-3 0 15,1-1-16-15,-1 1-3 0,4-3-1 0,-3 2 0 16,-4-5-20-16,3 0-4 0,-3-12 0 0,0 6-1 15,0-3 11-15,4 2 2 0,-4 1 1 0,0-6 0 16,0 0-33-16,0 0 0 0,0 0 0 0,0 0 0 16,0 0 23-16,0 0-3 0,0 0 0 0,0 0 0 15,0-9-20-15,0 4-8 0,0-7 0 0,3 0 0 16,-3-8 8-16,4 5-8 0,0 0 8 0,-4-3-8 16,3 4 8-16,-3-1 0 0,4 0 8 0,-4 4-8 15,0 5 0-15,3 0 0 0,1 0 0 0,-4-3 0 16,0 9 0-16,3-6 0 0,-3 6 0 0,0 0 0 15,0 0 0-15,0 0 0 0,4-3 0 0,-4 3-8 16,0 0 0-16,0 0 0 0,7 3 0 0,-4 3 0 16,4 3 8-16,0-3 0 0,0 0 0 0,0 0 0 15,-3 5-28-15,3 1-3 0,-3 0-1 0,-1 3 0 16,1-4 32-16,-1 13 0 0,-3-9 0 0,4 8 0 0,-4-11 0 16,0 0 0-16,3-1 0 0,-3 4 0 15,0-3 0-15,-3 0 0 0,3-1 0 0,0-2 0 0,0 0 0 16,0-9 0-16,0 0 0 0,0 0 0 0,0 0 20 0,0 0 9 15,0 0 3-15,0 0 0 0,3-6-20 0,4 0-3 16,0-6-1-16,0 7 0 0,-7-1-8 16,7 0 8-16,-3 0-8 0,3 0 8 15,-3 6-8-15,-1-12 0 0,-3 9 0 0,4 0 0 0,-4 3 0 0,0 0 0 0,0 0 0 16,0 0 0 0,0 0 0-16,0 0-11 0,0 0 11 0,0 0-8 0,0 0-1 0,0 0 0 0,0 0 0 0,0 0 0 15,3-3-11-15,-3 3-3 0,0 0 0 0,0 0 0 16,0 0 13-16,0 0 10 0,4-2-13 0,-4 2 5 15,0 0 8-15,0 0 0 0,0 0 0 0,0 0-8 16,3 0 8-16,4 0-12 0,0 0 12 0,-7 0-12 16,4 5 43-16,3 1 8 0,-4 6 1 0,1-6 1 15,-4 6-13-15,3-6-4 0,-3 5 0 0,0 1 0 16,4-3-4-16,-4 3 0 0,0-6-1 0,0-1 0 16,0 7-11-16,0-6-8 0,0-6 9 0,0 6-9 15,0-6-11-15,0 3-8 0,4 3-1 0,-4-6-1 16,3 12-149-16,1-12-30 0</inkml:trace>
  <inkml:trace contextRef="#ctx0" brushRef="#br0" timeOffset="91784.728">7366 5926 801 0,'-7'6'34'0,"0"6"-34"16,-4-6 84-16,4 2 9 0,0 10 3 0,-3 0 0 15,-1-7-26-15,-3 7-5 0,3-3-1 0,-3 2 0 16,4 1-41-16,3-6-9 0,-4 0-2 0,4 8 0 16,0-8 0-16,0 0-1 0,0 8 0 0,0-2 0 15,0-1 6-15,3-2 2 0,-3 3 0 0,4-1 0 16,3-5 9-16,-4 0 3 0,8 0 0 0,-4 2 0 15,0-2 2-15,0-6 1 0,3 6 0 0,1-9 0 16,-1 3-6-16,4 0-2 0,4-4 0 0,-4-2 0 16,0-2-3-16,0-1-1 0,0-3 0 0,4 0 0 15,-4-6-5-15,3-6-1 0,4 4 0 0,-7-1 0 16,4 0-28-16,0-2-5 0,-4-4-2 0,0 3 0 16,0 1 2-16,0 5 0 0,-4-9 0 0,1 10 0 15,-1-7 8-15,-3-2 9 0,-3 5-13 0,3 0 5 16,-4-3 8-16,4 7 0 0,-3-1 0 0,-1-3 0 15,1 3 0-15,-4 7 9 0,3-7-1 0,-3-3-8 16,0 9 8-16,0 0-8 0,0 1 0 0,0 5 0 16,3 0 0-16,-6-6 0 0,3 6 0 0,0 0 0 15,-4 6-31-15,4-1-6 0,0 4-2 0,0 3 0 16,0 6-90-16,0-7-19 0</inkml:trace>
  <inkml:trace contextRef="#ctx0" brushRef="#br0" timeOffset="92322.315">7437 6055 1026 0,'0'0'28'0,"0"0"8"0,0 0-28 0,0 0-8 0,0 0 0 0,0 0 0 16,0 0 97-16,0 0 19 0,0 0 3 0,0 0 1 15,0 0-47-15,0 0-9 0,0 0-1 0,0 0-1 16,0 0-16-16,0 0-3 0,0 0-1 0,0 12 0 15,3 0-19-15,-3-6-4 0,0 3-1 0,4 2 0 16,-8 1-9-16,4 0-1 0,0-6-8 0,0 3 12 16,0 2-12-16,0 7 9 0,0 0-9 0,0-1 8 15,0-2-8-15,0-3 0 0,0 5 0 0,0-5 8 16,0 0-8-16,0 3 0 0,4-10 0 0,-4 7 0 16,3-6 0-16,1 0 10 0,-1 0-10 0,1-3 10 15,3 3 0-15,0-3 0 0,0 0 0 0,0-1 0 16,0 7 5-16,0-9 1 0,0 0 0 0,0 6 0 15,0-6-16-15,4-6 0 0,-11 6 0 0,7 0 0 0,0-9 11 16,-4 7-11-16,1-1 12 0,-1-3-12 16,1 0-16-16,0 0-9 0,-1-6-3 0,1-5 0 15,-1 5-4-15,1-3-2 0,-4-3 0 0,3 1 0 16,1-1-12-16,-1 3-2 0,-3-2-1 0,4-1 0 0,-4-2 21 0,0 2 5 0,0-11 1 16,-4 8 0-1,4-3-26-15,-3 4-4 0,-4 2-2 0,3-5 0 0,1 2-18 16,-1 4-4-16,-3-1-1 0</inkml:trace>
  <inkml:trace contextRef="#ctx0" brushRef="#br0" timeOffset="92939.122">7655 6035 1078 0,'0'0'22'0,"0"9"6"0,0 2-28 16,-3-5 0-16,3 6 0 0,0-6 0 0,0 3 80 0,0 8 11 0,-7-5 1 0,7 0 1 15,0 0-29-15,0-1-7 0,7 4-1 0,-7-3 0 16,0 0-37-16,3 5-8 0,-3-2-2 0,0 3 0 16,0-1 3-16,4-5 1 0,-4 3 0 15,3-4 0-15,-3 1-5 16,0 0 0-16,0-6-8 0,0-6 12 0,0 0 3 16,0 0 0-16,0 0 0 0,0 0 0 0,0 0 3 0,4-6 1 0,-1 0 0 0,-3-6 0 15,0 6-7-15,4 1-2 0,-4-4 0 0,0 0 0 16,0 3-10-16,-4 3 0 0,4-9 0 0,0 6 0 15,-3-5 0-15,3 5 0 0,0-9 0 0,0 9 0 16,-4-6 0-16,1 7 0 0,3-7 9 0,-4 6-9 16,1 0 25-16,-4 0 1 0,3 0 0 0,-3 0 0 15,4-2 2-15,3 2 0 0,0 0 0 0,-4 0 0 16,4 0-18-16,-3-12-10 0,3 7 12 0,-4 2-12 16,4-9 0-16,0 12 0 0,4-11 0 0,-1 8 0 15,-3-9 8-15,4 12-8 0,-1-5 0 0,1-1 0 16,-1 6 0-16,1-6 0 0,3 3 0 0,-4 4 0 15,-3-1 0-15,4 0-12 0,3 6 12 0,-4-6-12 16,4 6-16-16,-3-6-2 0,0 0-1 0,-1 6 0 16,1-6 15-16,-4 6 4 0,7 0 0 0,0 0 0 15,-4 0 2-15,8 0 1 0,-4 6 0 0,0-6 0 16,0 6 9-16,4-6 0 0,-4 0-9 0,0 6 9 16,7-6 0-16,-7 6 0 0,3-6 0 0,1 6 0 15,0-6-44-15,-1 0-4 0,4 6 0 0</inkml:trace>
  <inkml:trace contextRef="#ctx0" brushRef="#br0" timeOffset="101584.979">7878 5012 732 0,'0'0'15'0,"0"0"5"0,0 0-20 0,0 0 0 0,0 0 0 0,0 0 0 15,0 0 50-15,0 0 6 0,0 0 2 0,0 0 0 16,0 0-15-16,0 0-3 0,0 0-1 0,0 0 0 16,0 6-7-16,3-1 0 0,1 4-1 0,3 3 0 15,-4-6-19-15,8 0-3 0,-11 0-1 0,7 0 0 16,-4-1-8-16,4 1 0 0,0 0 0 0,1-6 0 16,-1 0 0-16,0 0 8 0,0 0-8 0,3-12 8 15,-3 7 0-15,0-7 0 0,0 6 0 0,-3-12 0 16,-1 4-8-16,1 2 0 0,0-6 0 0,-1-2 8 15,-3 8-8-15,-3-6 0 0,-1 1 0 0,-3 2 0 16,0 3 0-16,-4-6-17 0,1 7 4 0,-4-4 1 16,0 3 1-16,-4 6 1 0,4-5 0 0,-4 11 0 0,0-6 10 15,1 12-12-15,-1-6 12 0,1 0-12 0,2 6 12 16,1-1 0-16,4 1 0 0,-8 9 0 0,8-3-9 0,-1-1 9 16,4 1-10-16,0 0 10 0,0 0-11 0,0 2 11 15,3 4-12-15,1-6 12 0,-1-3 0 16,1 2 0-16,3 1 0 0,0 0 0 0,0 0-8 15,3-1 8-15,-3-2 0 0,0 3 0 16,4-6 0-16,-4 6 0 0,3-6 8 0,1 5-8 0,-1-2 12 0,1 0-3 16,-1 0-1-16,1 3 0 0,-1-7 10 0,4 7 2 0,0-6 0 15,4 0 0-15,-4 0-10 0,4 3-2 0,-1-3 0 0,1-1 0 16,3 1-8-16,-3 0 0 0,6-6 0 0,-3 6 8 16,0-6-8-16,1 0 0 0,2 0 0 0,-3-6 8 15,0 0-8-15,4 0-17 0,0 1 4 0,-1-7 1 16,-3 3-51-16,4-3-9 0,-4-5-3 15</inkml:trace>
  <inkml:trace contextRef="#ctx0" brushRef="#br0" timeOffset="102049.241">8061 4321 718 0,'-7'6'15'0,"0"0"3"0,3 0-18 0,1-4 0 0,3-2 0 0,-7 9 0 15,3 0 40-15,4-9 5 0,0 6 1 0,0 0 0 16,0 0-5-16,0 5-1 0,0-5 0 0,0 3 0 16,0 0-7-16,0 6-1 0,4 2-1 0,3-5 0 15,-4 6-13-15,4 2-2 0,-3 4-1 0,3-4 0 16,0 4 1-16,-3-1 0 0,-1 4 0 0,1 2 0 15,-1-2 11-15,1 2 2 0,-1 1 1 0,-3 2 0 16,0-6-9-16,4 4-1 0,-1-1-1 0,-3-2 0 16,0 2-3-16,0-8 0 0,0 8 0 0,0-11 0 15,0 8-16-15,0-2 0 0,4-4 0 0,-4 4 0 16,0-7 0-16,-4 1 0 0,4-3 0 0,0 2 0 16,0 1 0-16,0-6-12 0,0 8 1 0</inkml:trace>
  <inkml:trace contextRef="#ctx0" brushRef="#br0" timeOffset="102474.582">7892 4662 801 0,'0'0'34'0,"0"0"-34"16,0 0 44-16,0 0 3 0,0 0 0 0,0 0 0 15,0 0 11-15,0 0 2 0,0 0 1 0,0 0 0 16,0 0-25-16,0 0-4 0,0 0-2 0,0 0 0 16,0 0-22-16,0 0-8 0,0 0 0 0,0 0 0 15,3 6 0-15,8 0 0 0,-4 0-8 0,7-1 8 16,0-5-8-16,0 6 8 0,7-6 0 0,0 6 0 16,-3-6 0-16,3-6 0 0,0 6 8 0,4-6-8 15,-4 1 0-15,0-1-13 0,1 0 1 0,-5 0 0 16,4 0 12-16,-6-3 0 0,2 9 0 0,-3-6 0 15,0 0 0-15,1 1 0 0,-1-1 0 0</inkml:trace>
  <inkml:trace contextRef="#ctx0" brushRef="#br0" timeOffset="103444.252">8738 4765 1013 0,'0'-12'20'0,"0"0"8"0,-3 6-28 15,3 0 0-15,0-2 0 0,0 5 0 0,0 3 56 0,0 0 7 0,0 0 1 0,0 0 0 16,0 0 3-16,0 0 1 0,0 0 0 0,0 0 0 15,3 9-52-15,-6 5-16 0,3-2 10 0,-4 6-10 16,4-1 31-16,0 10 1 0,0-10 0 0,0 10 0 16,-3-4-32-1,3 1 0-15,0 2 0 0,-4 4 0 0,8-4 11 0,-4-2-11 0,0 2 12 16,0-2-12-16,3 2 0 0,-3-2 0 0,0-1 0 0,0-5 0 16,0 2 10-16,-3-2-10 0,3-6 8 0,0 0-8 15,0 8 0-15,0-8 8 0,0 0-8 0,0-1 0 16,0-5 10-16,-4 3-10 0,4-3 12 0,0 6-12 15,0-12 0-15,0 6 0 0,0-6-15 0,0 0 5 16,0 0-1-16,0 0 0 0,0 0 0 0,0 0 0 16,0 0 11-16,0 0 0 0,-3-12 0 0,3 0 0 15,3 3 0-15,-3-2 0 0,0-7 0 0,0 6 0 16,0-11 0-16,0 8 0 0,0-14 0 0,0 8 0 16,0-8 0-16,0 2 0 0,4-2 0 0,-4-1 0 15,0 4 0-15,-4-6 0 0,4 2 0 0,0-2 0 16,0 2 0-16,0-2 0 0,0 3 0 0,0-7 0 15,0 10 0-15,4-4 0 0,-4-2 0 0,3 9 0 16,1-4 0-16,3 10 0 0,-4-1 0 0,4-3 0 16,-3 10 0-16,-1 5 0 0,1 0 0 0,-4 6 0 15,0 0-13-15,0 0-7 0,0 0-2 0,0 0 0 16,0 0 22-16,7 0 0 0,-7 0 0 0,7 6 0 16,-3 0 0-16,3-1-12 0,0-2 2 0,-4 6 1 15,4 6 9-15,0-3 0 0,0-1 0 0,0 1-8 16,1 3 8-16,-1-3 0 0,0 5 0 0,0 1 0 0,0-6 0 15,0 8 0-15,-4-2 0 0,4 0-8 0,-3 8 8 0,-4-8 0 16,3-1 0-16,-6 4 0 0,3-4-13 0,-7-5-1 0,0 0 0 16,0 0 0-16,0-3-7 0,-4 2-2 0,1-11 0 15,-5 12 0-15,1-12 23 0,0 6 0 16,0-6 10-16,-4 0-10 0,4 0 0 0,0 0 0 0,0-6 0 16,0 0 0-16,3 0 13 15,-3-5-4-15,4 2-1 0,-1 0 0 16,1 0-8-16,3-3-11 0,-4 1 3 0</inkml:trace>
  <inkml:trace contextRef="#ctx0" brushRef="#br0" timeOffset="103867.655">8950 4680 1078 0,'0'0'22'0,"0"0"6"0,0 0-28 16,0 0 0-16,0 0 0 0,0 0 0 0,0 0 69 0,0 0 8 15,0 0 2-15,0 5 0 0,0 7-43 0,0 0-8 0,4-6-1 0,-4 6-1 16,3 2-7-16,-3-2-2 0,4 6 0 0,-4-7 0 15,3 10 12-15,1-3 3 0,-1-7 0 0,-3 7 0 16,0-3-14-16,4 2-2 0,-4 1-1 0,0-6 0 31,-4 2 2-31,8-8 1 0,-4 6 0 0,0-12 0 0,0 0 2 0,0 0 0 16,0 0 0-16,0 0 0 0,0 0 9 0,7-6 3 0,0 0 0 0,0 0 0 16,0 1-16-16,0-7-4 0,4 3 0 0,-1-9 0 15,1 7-12-15,-1-1 0 0,1 0 8 0,-1-3-8 16,1 4 0-16,3-7 0 0,-3-3 0 0,-1 10 0 15,1-7-36 1,-1 6-3-16,-2-2-1 0,-1 2 0 0,0 6-121 0,-4-12-25 16</inkml:trace>
  <inkml:trace contextRef="#ctx0" brushRef="#br0" timeOffset="104214.719">9285 4538 680 0,'0'18'28'0,"4"-6"-28"16,-1 5 67-16,-3-5 7 0,0 9 2 0,4-4 0 16,-4 4-4-16,0 3 0 0,-4-7 0 0,4 7 0 15,-3 2-12-15,3-2-4 0,0 2 0 0,-4-2 0 16,4 2-25-16,-3-2-6 0,3-1-1 0,0-8 0 16,-4 2-24-16,4 1 0 0,0-12 0 0,-3 6-11 15,3-12 3-15,0 0 0 16,0 0 0-16,0 0 0 0,0 0-140 15,0-6-28-15</inkml:trace>
  <inkml:trace contextRef="#ctx0" brushRef="#br0" timeOffset="104450.925">9334 4236 1220 0,'-14'0'34'0,"4"5"9"16,3-5-35-16,-4 6-8 0,4 0 0 0,4-6 0 15,-1 6 44-15,1-6 6 0,3 0 2 0,0 0 0 0,0 0-37 0,0 0-7 0,0 0-8 0</inkml:trace>
  <inkml:trace contextRef="#ctx0" brushRef="#br0" timeOffset="104899.964">9627 4506 1409 0,'-3'-6'29'0,"3"6"7"0,0-6-28 0,0 6-8 0,0 0 0 0,-4-6 0 15,4 6 60-15,0 0 10 0,-7 0 2 0,7 0 1 16,-7-5-10-16,7 5-3 0,-7 0 0 0,-4 0 0 16,4 0-44-16,0 5-8 0,0 1-8 0,-3 0 9 15,-1 0-9-15,4 12 0 0,-3-9 0 0,2 8 0 16,-2 1 0-16,3-1-11 0,0-5 11 0,0 9-8 15,0-4 8-15,3-2 0 0,1 3 0 0,-1-1 0 16,1-5 0-16,-1 6 0 0,1-6 0 0,-1 2 0 16,4-2 0-16,0-6 0 0,0 6 8 0,4-6-8 15,-4-6 0-15,3 5 0 0,-3-5 0 0,4 6 0 16,-4-6 0-16,7 9 0 0,0-9 0 0,0 6 0 16,0 0 8-16,0-6-8 0,3 6 8 0,-3-6-8 15,1 6 0-15,-1-6 0 0,0 6 0 0,0-1 0 16,0 1 0-16,-4 0 0 0,4 0 0 0,-3 3-12 15,3-3 12-15,-4 5-13 0,1 7 5 0,-4-9 8 0,0 3 0 16,0-1 0-16,-4 7 0 0,1-6 0 0,-1 0 0 16,1 8 0-16,-4-8 0 0,0 6 0 0,0-10 0 0,0 10 0 0,0-12 0 15,0 0 0 1,-1 6-36-16,1-7 0 0,0-5 0 0</inkml:trace>
  <inkml:trace contextRef="#ctx0" brushRef="#br0" timeOffset="106088.758">10400 4327 224 0,'0'-12'9'0,"-4"6"-9"16,4-6 12-16,0 4 0 0,0-1 0 0,-3 0 0 16,3 3-12-16,0-6 0 0,0 6 0 0,0 6 0 15,0 0 0-15,0 0-17 16,0 0 4-16,0 0 1 0,0 0 12 0,0 0 16 0,0 0-3 0,0 0-1 15,0 0 84-15,0 0 16 0,0 0 3 0,0 0 1 16,0 0-39-16,0 0-7 0,0 0-2 0,0 0 0 16,0 0 7-16,0 0 1 0,0 0 0 0,0 0 0 15,-4-6-29-15,4 6-6 0,0-5-1 0,0 5 0 16,0 0-16-16,0 0-3 0,0 0-1 0,0 0 0 16,0 0-20-16,0 0 9 0,0 0-9 0,0 0 0 15,0 0 14-15,0 0-4 0,-3 5-1 0,-1 7 0 16,1 0-9-16,-1 3 0 0,1 2 0 0,-1-5 0 15,-3 6 25-15,0-4 7 0,0 4 0 0,-4 0 1 16,4-1-7-16,0-2-2 0,-3 3 0 0,3-1 0 16,-4-5 13-16,4 6 3 0,-4-4 0 0,4-2 0 15,-3 6-7-15,3-6-1 0,-4 2 0 0,4-2 0 16,-3 6 0-16,2-1 0 0,1 4 0 0,4-3 0 16,-1-1-32-16,1 1 0 0,-1-3 0 0,1 2 0 15,3 1 0-15,0 2 0 0,0-2 0 0,0 0 0 16,3-7 0-16,1 10 0 0,-1-9 0 0,1 5 0 15,-4-5 0-15,3-3 0 0,1 3-12 0,-4-6 3 16,0-6 9-16,0 0 11 0,0 0-3 0,7 5 0 16,0 1 0-16,0-6 0 0,4 0 0 0,-4 0 0 0,3 0-8 15,1 0 0-15,-4-6 0 0,4 6 0 0,3 0 0 16,0-5 0-16,0 5 9 0,3-6-9 0,-2 6 0 0,2-6 0 16,1 6 0-16,0-6 0 0,-4 0 0 15,3 3 0-15,-3-3 0 0,4 6-8 16,-4 0-41-16,0-6-8 0,4 6-2 0,-8-5 0 15,5 5-119-15,-1-6-24 0</inkml:trace>
  <inkml:trace contextRef="#ctx0" brushRef="#br0" timeOffset="106347.882">10135 4630 680 0,'7'5'28'16,"4"1"-28"0,0-6 99-16,-1 0 13 0,4 0 4 0,0 0 0 15,8 0-58-15,-1 0-11 0,0 0-3 0,4-6 0 16,-1 1 7-16,1-1 1 0,3 0 0 0,0-9 0 15,-3 6-32-15,0 0-7 0,3 4-1 0</inkml:trace>
  <inkml:trace contextRef="#ctx0" brushRef="#br0" timeOffset="106589.059">10209 4253 1288 0,'7'0'54'0,"4"0"-43"16,0-6 23-16,3 0 5 0,3 1 1 0,5-7 0 16,2 3-23-16,1-9-4 0,7 1-1 0,3-7 0 15,4-2-12-15,3 8 9 0,0-8-9 0,4-4 8 16,4 7-28-16,-4 2-7 0,-1-2-1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4T19:40:02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 10514 2372 0,'-21'-9'52'0,"10"9"12"0,-3-6 1 0,4 3 1 0,-4-1-53 0,3 1-13 16,4 3 0-16,7 0 0 15,0 0-127-15,0 0-28 0,0 0-5 0,4 3-732 0</inkml:trace>
  <inkml:trace contextRef="#ctx0" brushRef="#br0" timeOffset="6177.874">0 12919 1126 0,'0'0'24'0,"0"0"6"0,0 0 1 0,0 0 1 0,0 0-32 0,0 0 0 16,0 0 0-16,0 0 0 0,0 0 26 0,0 0-2 0,0 0 0 16,0 0 0-16,0 0 12 0,0 0 1 15,0 0 1-15,0 0 0 0,0 0-38 0,0 0 0 0,0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5T16:20:21.9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15635 8734 850 0,'0'0'17'0,"0"0"6"0,0 0-23 0,0 0 0 0,-7 0 0 0,7 0 0 16,-3 5 11-16,3-5-3 0,0 0 0 0,0 0 0 15,0 0 8-15,0 0 2 0,0 0 0 0,-8 0 0 16,8 0 1-16,-7 0 0 0,7 0 0 0,-7 0 0 16,0-5 13-16,0-1 2 0,0-6 1 0,4 3 0 15,-4 3 13-15,7 6 2 0,0 0 1 0,0 0 0 16,-4-9 12-16,4 9 2 0,-7-6 1 0,7 6 0 16,-7-2-13-16,7 2-2 0,0 0-1 0,-11-6 0 15,4 0-33-15,0 6-6 0,4-6-2 0,-8 0 0 16,4 6 28-16,-3 0 6 0,2 6 1 0,-2-6 0 0,-1 0-44 0,4 0 0 0,7 0 0 0,-7 6 0 31,-3-6-34-31,-5 6-6 0,5 2 0 0,-4 4-1 0,3-3 33 16,1 0 8-16,-1 3 0 0,0-1 0 0,1-2 0 0,3-6-10 15,0 3 10-15,-4 0-10 0,4 0 10 16,-3-3 0-16,-1 3 0 0,0 0 0 0,4-6 15 0,-3 0 5 16,-1 0 0-16,-3-6 1 15,0 6 5-15,3 0 1 0,-3 6 0 0,-3-6 0 0,2 0-12 0,-6-6-3 0,4 6 0 0,-4-6 0 16,-1 3-12-16,1 0 0 15,0-3 0-15,3 3 0 0,1 0 0 0,3 0 0 16,3-3 0-16,-3 0 0 0,3 6 0 0,1-5 0 0,3-1 0 0,-4 6 0 16,4-6 0-16,7 6-8 0,0 0 8 0,-3 6 0 15,3-6-10-15,-8 0 10 0,8 0-8 0,-3 6 8 16,-1 5-42-16,1-2-3 0,-1 3-1 16,4 6 0-16,-3-7 54 0,3 1 12 0,0-3 1 0,0 3 1 15,-4-1-35-15,8 1-7 0,-4 0-2 0,3-6 0 16,1 3 32-16,-1-1 6 0,-3-8 2 0,4 6 0 15,-4-6-29-15,3 6-5 0,-3-6-2 16,8 9 0-16,-8-9 18 0,3 0 0 0,1 6 0 0,-4-6 0 16,3 6 8-16,1 0 6 0,-4-6 1 0,0 8 0 15,3 1-15-15,1-3 0 0,-1 3 0 0,1 3 0 16,-1-6 0-16,1 5 0 0,-1-5 0 0,1 3 0 16,-4 0 0-16,0 0 0 0,0 8 0 0,0-5 0 15,3 0 0-15,-3-6 0 0,4 5 0 0,-1-2 0 16,1 3 0-16,0 0 0 0,-4 0 0 0,3 2 0 15,1 4 0-15,-1 0 0 0,1-4 0 0,-4 4 0 16,3 5 0-16,-3-5 0 0,0 3 0 0,-3-4 0 0,3 1 0 16,0 2 0-16,-4-2 0 0,4 6 0 15,-3-7 8-15,3 4-8 0,0 2 0 0,3-5 0 0,-3 3 10 16,0-4-10-16,0 1 10 0,0-3-10 0,0 2 11 0,0-5-11 0,0 0 12 16,0-1-12-16,0-2 8 0,4 3-8 0,-4 0 0 15,3 0 0-15,1-4 0 0,3 1 0 0,0 3 0 16,0 3 0-16,0-9 0 0,0 5 0 0,4-2 0 0,-4 6 0 15,3-3-23 1,-3 2-5-16,4-2 0 0,-4 3-1 0,0-1 46 0,4 7 10 0,-8-9 1 16,4 2 1-16,0 4-29 0,-3-6 0 15,-1 6 0-15,1-7 0 0,-1 10 0 0,1 2 8 0,-4-2-8 0,0 0 0 16,0 5 0-16,0-5 0 0,-4 2 0 16,1 1 0-16,-1-1 8 0,4 4-8 0,-3-4 11 0,-1-2-11 15,4 8 20-15,-3-11-2 0,-1 8-1 0,1-8 0 16,3 2 0-16,-4 4 0 0,4-6 0 0,0-1 0 15,0 1-4-15,0 2-1 0,0-2 0 0,0 9 0 16,0-4-3-16,4 1-1 0,-1 8 0 0,-3-9 0 16,4 4-8-16,-1-4 0 0,1-5 0 0,-1 3 8 15,1-4-8-15,-1 1 0 0,1 2 0 0,-1 4 0 16,-3-6 0-16,0-4 0 0,0 4 0 0,0 0 0 16,0-4 0-16,-3 1 0 0,3 0 0 0,-4 2 0 15,1-5 0-15,-1 6 8 0,1-4-8 0,-1 4 0 16,-3 0 0-16,4 2 0 0,-4 4 0 0,3-9 0 15,-3 2 0-15,3 1 8 0,-3-6-8 0,4-4 0 16,-1 10 0-16,-3 0 0 0,4-1 0 0,-1 1 0 0,1-3 0 16,-1 2 0-16,1-5 0 0,-1 3 0 15,1-1 0-15,3 7 0 0,0-9 8 0,-4 2-8 0,4 1 0 16,-3 0 8-16,-1-9-8 0,0 5 8 16,4-5-8-16,0 6 10 0,0-3-10 0,0 3 10 0,0-1-10 15,0 1 0-15,0-3 0 0,0 3 0 0,0-3 0 0,0-1 0 0,4 4 0 16,-4 0 0-1,0-6 0-15,4 0 0 0,-4 0 0 0,0-1 0 0,3 7 16 0,-3-3 5 0,4-3 1 0,-4 0 0 16,3 0-38-16,1 0-7 0,-4-3-1 0,3 5-1 16,-3-2 25-16,4-3 0 0,-1 0 0 0,-3-3-8 15,7 3 8-15,0-3 0 0,0 0 0 0,0 0 0 16,4 6 0-16,0 6 0 0,-1-6 0 0,1 8 0 16,3-5 0-16,-4 3 0 0,5-3 0 0,-1 2 0 15,0 1 0-15,0-6 0 0,0 0 0 0,0 3 0 16,0-3-30-16,4 2-7 0,-4 1-2 0,0-3 0 15,0 0 47-15,0 0 8 0,0 0 3 0,1-3 0 16,-1 0-53-16,0 3-10 0,0-6-3 0,0-6 0 16,0 6-33-16,4-3-8 0,-4 0 0 0</inkml:trace>
  <inkml:trace contextRef="#ctx0" brushRef="#br0" timeOffset="1123.138">15339 9301 475 0,'0'12'20'0,"0"-12"-20"16,-4 6 49-16,4-6 7 0,0 0 0 0,-3 8 1 15,3-8-13-15,0 0-2 0,0 0-1 0,0 0 0 16,0 6 6-16,0-6 1 0,0 0 0 0,-4 12 0 15,4-12-20-15,0 6-4 0,0-6-1 0,4 6 0 16,-4 6-11-16,0-10-3 0,3 4 0 0,-3 3 0 16,4-3 3-16,-4 9 0 0,3-9 0 0,-3 5 0 15,0-5 9-15,4 3 3 0,-4 3 0 0,0 0 0 16,0-1 19-16,0 1 4 0,0 0 1 0,0 0 0 16,0 2 0-16,0-2 0 0,0 0 0 0,-4 0 0 15,4 2-10-15,-3 10-2 0,-1-7 0 0,-3 1 0 16,4 9-21-16,-1 2-5 0,1 3-1 0,-1-2 0 15,4 8 17-15,0-6 3 0,0 9 1 0,-3-2 0 16,3-4-19-16,0 3-11 0,-4-3 12 0,4 4-12 16,0-1 9-16,-3-3-9 0,3-3 0 0,0 1 9 15,0 2 3-15,0-3 0 0,0-2 0 0,3-7 0 16,-3 1-4-16,0 2-8 0,0-11 12 0,0 0-4 16,0 5 0-16,0-8-8 0,0-6 12 0,0 3-4 15,0 0-8-15,0-9 0 0,0 5 0 0,4 1 0 16,-4 3 0-16,0-3 0 0,3 0 0 0,-3-6 0 15,0 0 24-15,0 0 5 0,0 6 2 0,4 0 0 16,-1 0-50-16,-3-1-9 0,4 4-3 0,-4 0 0 16,3 0 31-16,-3 3 0 0,4-6 0 0,-1-1 0 15,-3 1 0-15,4 3 0 0,-1-3 0 0,-3 0 0 0,4 0 0 0,-4 0 0 16,3-1 0-16,-3-5 0 0,0 0 0 0,0 0 0 16,0 0 0-16,0 0 0 0,0 0 25 0,0 0 11 0,0 0 3 15,0 0 0-15,0 0-25 0,4-5-5 0,-1-1-1 0,1 0 0 16,-1 0-8-16,1 0 0 0,0 0 0 0,3 3 0 15,-4 0 0-15,4 0 0 0,0 3 0 0,0 0 0 16,0-5 0-16,-3 5 0 0,-1-6 0 0,1 0 0 16,3 0 0-16,-4 6 0 0,5-6 0 0,-1 6 0 15,0 6 0-15,3 0 0 0,-3 0 0 0,0 0 0 16,4-1-9-16,0 1 9 0,-1 3 0 0,-3 0 0 16,4 6-9-16,3-4 9 0,-4 1 0 0,5-3-9 15,2 6-3-15,-3-1-1 0,7-2 0 0,-3-6 0 16,0 9-11-16,-1-4-1 0,1-2-1 15,0 0 0-15,-1-3 18 0,4 0 8 0,-3-6-8 0,0 0 8 16,-1-6-53-16,1 0-6 0,3 6-1 0,-3-9 0 16,3 3 28-16,-3 1 6 0,-1-1 1 0</inkml:trace>
  <inkml:trace contextRef="#ctx0" brushRef="#br0" timeOffset="9068.231">4008 11009 1204 0,'-4'-12'51'0,"-3"6"-41"15,0 0-10-15,0 1 0 0,0-7 0 0,3-6 8 16</inkml:trace>
  <inkml:trace contextRef="#ctx0" brushRef="#br0" timeOffset="9710.857">3605 10944 485 0,'0'0'13'0,"0"0"4"0,0 0-17 0,0 0 0 0,0 0 0 0,0 0 0 32,0 0 79-32,-3 6 12 0,-1 0 2 0,1 0 1 0,-4 0-39 0,3 0-8 0,-3 0-2 0,4-1 0 15,-4 4-21-15,-4 3-4 0,7 0 0 0,-3 5-1 16,0-11 36-16,-3 9 7 0,-1-3 2 0,-3-1 0 16,3 1-1-16,-3 0 0 0,4 0 0 0,-1-3 0 15,1-1-44-15,-1 7-9 0,-3-9-2 0,7 6 0 16,-4-3-8-16,4-4 0 0,-3 1 0 0,-4 6 0 15,3 0 0-15,4-6-9 0,0 0 9 0,3-1-13 16,-3 1 13-16,4 3 0 0,-1 0 0 0,1-3 0 16,-1 0 0-16,4 3 0 0,0 2 0 0,0 1 0 15,0-3 0-15,4 3 0 0,-1 5 0 0,1-5 0 16,3 0 9-16,0-6 5 0,0 0 1 0,0 5 0 16,0 4-24-16,0-9-5 0,4 6-1 0,-1-6 0 15,1 2 15-15,-4 1 8 0,0 3 0 0,0 3-8 0,7-9 0 16,-3-1 0-16,-1 1-10 0,1 0 10 15,-1 0-11-15,-3 0 11 0,1 0-8 0,-8-6 8 0,0 0 0 0,0 0 0 16,7 6 0-16,-7-6 0 0,0 0 0 0,10 9 0 16,-6 2 0-16,-1 1 0 0,-3-6 0 0,0 6 0 15,-7 2 8-15,4 4-8 0,-8-6 0 0,0 8 8 16,-3 4-8-16,-7-4 0 16,4 1 0-16,-1 0 0 0,-3-4 0 0,-7 1 0 15,6 0 0-15,1-4 0 0,0 1 0 0,0 0 0 0,0-9-20 0,-4 2 2 16,7 4 0-16,-3-12 0 15,4-6-102-15,6 3-21 0,-3 0-4 0</inkml:trace>
  <inkml:trace contextRef="#ctx0" brushRef="#br0" timeOffset="10311.544">3937 11418 806 0,'0'0'17'0,"0"3"4"0,0 8 1 0,0 1 2 0,4 6-24 15,-1-7 0-15,-3 7 0 0,7 0 0 0,-3 2 27 0,3-2 1 16,0 3 0-16,-4-10 0 0,4 1-8 0,-3 0 0 16,3 0-1-16,0-1 0 15,0-2-11-15,4-3-8 0,-1 0 12 0,1 0-12 16,-1 0 17-16,1-6-3 0,3 0-1 0,0 0 0 16,0 0 1-16,0 0 0 0,4-6 0 0,0 6 0 0,-4-6-1 15,-4 6 0-15,4-12 0 0,1 6 0 0,-5-3-13 16,-3-5 9-16,0 5-9 0,0-9 8 0,0 7-8 0,-3-7 0 15,-1 3 0-15,1 3 0 16,-4-5-41-16,3 8-4 0,-3-3-1 0,-3 0 0 16,3 1-43-16,-7 5-9 0,3-3-2 0,-6 3 0 15,3 0 29-15,-4 6 6 0,-3-3 1 0,0 3 0 0,0 0 100 0,0 3 21 0,-7-3 4 16,3 3 1-16,-3 0 29 0,0 0 5 16,-4 3 2-16,7 0 0 0,-6 0-34 0,2 0-6 0,1-1-2 15,0 4 0-15,7 0-23 0,0-3-5 0,0 3 0 0,3 3-1 16,-3-7-27-16,7 7 0 0,0-6 0 0,3 6 0 15,1 3 14-15,3 2-2 0,3 1-1 0,1-4 0 16,3 4-11-16,4 0-16 0,3 2 4 0,-4 1 1 16,1 5 29-16,-1-8 6 0,1 6 0 0,7 2 1 15,-4-5-25-15,7 2 8 16,4-2-8-16,-1-4 0 0,-6 1 10 0,7 0-10 0,-1-10 12 0,1 4-12 0,3-3 9 16,-7 0-9-16,8-15 0 0,-1 3 9 15,4-6-133 1,-8 0-28-16</inkml:trace>
  <inkml:trace contextRef="#ctx0" brushRef="#br0" timeOffset="10974.822">5338 11203 1074 0,'0'18'30'0,"3"-7"8"0,-3 7-30 0,0 3-8 0,0 2 0 0,0-2 0 16,0 8 58-16,0-5 10 0,0 8 3 0,0 0 0 16,0-2-63-16,4 5-8 0,-1 3-9 0,1-3 9 15,-1 1 24-15,4-1 12 0,0 3 2 0,0-3 1 16,0-5-26-16,4 8-5 0,-4-6 0 0,4 4-8 15,-8-4 10-15,1 3-10 0,6 4 8 0,-3-13-8 16,-3 3 8-16,3 1-8 0,-4-4 8 0,1 4-8 16,3-16 12-16,-3 16-2 0,-1-13-1 0,-3 7 0 15,4-3 10-15,-4-10 1 0,0 7 1 0,0-9 0 16,0 0-6-16,0-9-2 0,0 0 0 0,0 0 0 16,0 0 32-16,0 0 7 0,-4-6 0 0,-3-6 1 15,3-6-5-15,-6-2-2 0,3-4 0 0,0 7 0 16,-4-16 20-16,4 4 4 0,4-12 1 15,-8 2 0-15,4 1-110 0,-7-9-21 0,3 6-5 16,1 0-1-16,3 0 46 0,0 2 8 0,3 1 3 0,1 0 0 16,6 3-6-16,-3 2-1 0,7-2 0 0,0 0 0 15,0 3 16-15,4 2-11 0,-1-2 11 0,5 8-10 16,-5-2-2-16,4 5-1 0,4-2 0 0,-1 5 0 16,5 0-8-16,-5 4-2 0,8 2 0 0,-7 6 0 15,3 0 7-15,3 0 2 0,-2 0 0 0,2 6 0 16,1 6-3-16,-7 0-1 0,3 0 0 0,0 3 0 15,-3 3-17-15,-1-1-3 0,-3 7-1 0,4-6 0 16,-11 0 39-16,0 5 0 0,0 4 0 0,-7-6 0 16,0 2 0-16,-3 1 0 0,-4-1 0 0,0 1 0 0,-8-3 22 15,-6 8 12-15,0-8 2 0,-7 3 1 0,0-1-24 16,3-5-5-16,-14 0 0 0,4 0-8 0,0-7 24 16,3-5-1-16,-3 0-1 0,-1-3 0 0,12-5-22 0,-8 2 0 15,7 0 0-15,4-6 0 0,0 0 0 0,7-2 0 0,7 5 0 0,-4-6 0 16,4 3-16-16,7-11-2 0,0 2 0 15,4 4 0-15,-1-1-74 16,8 6-14-16,-4 6-3 0</inkml:trace>
  <inkml:trace contextRef="#ctx0" brushRef="#br0" timeOffset="11459.818">6216 11271 1370 0,'0'0'39'0,"0"0"8"16,-7 0-38-16,-4 0-9 0,1 0 0 0,-1 5 0 16,1-5 57-16,3 6 10 0,-4-6 1 0,-7 6 1 15,8-6-24-15,-1 6-5 0,-3-6 0 0,3 0-1 16,-3 3-13-16,4 3-2 0,-1-3-1 0,4 6 0 15,0 0-33-15,3 5-6 0,1 4-2 0,-4-3 0 16,0 8 18-16,7-5 0 0,-4 2 0 0,4 4 0 16,0-1 9-16,0-5 6 0,0 3 1 0,0 2 0 15,4-14-16-15,3 3 0 0,-4-1 0 0,1 1 0 16,-1-6-10-16,-3 0-5 0,4 0-1 0,-4-6 0 16,0 0 16-16,4-6 0 0,-1 0 0 0,4 0 0 15,0-11 41-15,0-1 11 0,0-3 3 0,-3-2 0 0,3 2-43 0,0-2-12 16,0-1 0-16,-3-2 8 0,-1 8-8 0,4-8 0 15,-3 8 0-15,-1 0 8 0,1 1-8 0,-1 5-12 0,1 3 4 16,-1 3 0 0,1 0-35-16,-4 6-6 0,7 6-2 0,0 3 0 0,-4 9 37 0,1 11 14 0,0-5-11 0,-1 14 11 15,1-3 0-15,-1 6-9 0,1 0 9 16,-4 4 0-16,3-4 0 0,1-3 0 0,-4 3 0 0,3-3 0 16,1-5 0-16,-4-4 0 0,3-5 0 0,1-4 0 15,-1-14 0-15,4 6 0 0,0-6 0 0,0-6 0 16,4-12-8-16,0 0-4 0,-1-6 0 0</inkml:trace>
  <inkml:trace contextRef="#ctx0" brushRef="#br0" timeOffset="11950.006">6724 11226 1094 0,'-11'0'46'0,"-3"0"-37"16,4 0 42-16,-4 0 8 0,3 0 1 0,4 6 1 15,-11 3-13-15,8 0-2 0,-1 0-1 0,-3 3 0 16,3 5-21-16,-3-2-5 0,0 3-1 0,0 5 0 15,3-8-6-15,4 5 0 0,-3 1-1 0,-4-3 0 16,7-1-3-16,0-5-8 0,3 3 12 0,1-4-4 16,-1-2 0-16,1 0 0 0,3-3 0 0,0-6 0 15,3 6 3-15,1-3 0 16,3 0 0-16,0 0 0 0,0 3 1 0,0-1 1 0,3-5 0 0,1 0 0 16,-8 0 0-16,8-11 0 0,0 5 0 0,-1 0 0 15,1 0-13-15,-1 0 8 0,5 0-8 0,-5 3 0 16,1 3 0-16,3 0 0 0,0 0 0 0,-7 0 0 15,4-964 0-15,-4 1940 0 0,0-970 0 0,3 6 0 16,-6 2 0-16,3 4 0 0,-4-9 0 0,1 11 0 16,-1-5 0-16,-3 3 0 0,0 5 0 0,0-2 0 15,-3-3 8-15,-1-4-8 0,4 1 0 0,-3 5 0 16,-4-8 0-16,0 0 0 0,3 0 0 0,-3 0 0 16,0-4 24-16,-3-2-2 0,2-6 0 0,1 6 0 15,-3-6-22-15,-1 6 9 0,-3-6-9 0,4 0 0 16,-1-6-99-16,-3 6-26 0,3-6-6 15</inkml:trace>
  <inkml:trace contextRef="#ctx0" brushRef="#br0" timeOffset="12489.82">7154 11288 1022 0,'-10'6'43'0,"3"-3"-35"15,0 0 74-15,0 0 14 0,7-3 4 0,-7 3 0 16,-1 3-6-16,-2-3-1 0,3 0 0 0,-4 0 0 15,4 2-27-15,0 1-6 0,0 0 0 0,0-6-1 16,0 6-27-16,-4 0-4 0,8-6-2 0,-8 6 0 16,4-3-13-16,0 3-2 0,4 0-1 0,-4 2 0 15,3-2-10-15,-3 3 12 0,3-3-12 0,1 6 12 16,3-6-12-16,-4 2-14 0,4-2 3 0,0 3 1 16,0-3 10-16,0 3 0 0,0-3 0 0,4 0 0 15,-4 5-9-15,0-11 0 0,3 3 0 0,1 0 0 16,0 3 9-16,-1 0 0 0,1-3 8 0,-1 3-8 15,-3-6 0-15,7 3 0 0,-7-3 0 0,4 3 8 16,3 3-8-16,-4-1 0 0,4-5 0 0,-3 6 0 16,-4-6 0-16,3 6 0 0,-3-6 0 0,0 6 0 15,4 0 0-15,-4 0 0 0,3 3 0 0,-3 2 8 16,-3 1-8-16,3-6 8 0,-4 6-8 0,4 0 8 0,-7-1-8 16,0-2-16-16,4 3 4 0,-4 0 0 0,0-1 21 0,3-2 4 15,-3-3 1-15,0 3 0 0,3-3-14 0,1 8 0 16,-1-8 0-16,1 0 0 0,3-6 0 0,-4 3 0 15,1 3-9-15,3-6 9 16,0 0-37-16,0 0-2 0,0 0 0 0,0 0 0 16,0 0-98-16,0 0-20 0</inkml:trace>
  <inkml:trace contextRef="#ctx0" brushRef="#br0" timeOffset="13002.399">7288 11456 1644 0,'-10'-9'34'0,"10"9"9"15,0 0-35-15,0 0-8 0,0 0 0 0,0 0 0 16,0 0 54-16,0 0 9 0,-7-3 1 0,7 3 1 15,0 0-25-15,0 0-6 0,0 0-1 0,0 0 0 16,0 0-33-16,7-3 0 0,0 0 0 0,0 0 0 16,7 3 0-16,-3-3 0 0,3 3 0 0,3 0 0 15,-3 3 0-15,4-3 0 0,7 0 0 0,-11 0 0 16,4 0-10-16,-1 0 1 0,1 0 0 0,-1-3 0 16,-2 0-10-16,-5 0-1 0,4-5-1 0,-10 8 0 15,3-12 13-15,-4 6 8 0,-3 0-10 0,0 0 10 0,0 0 0 0,0-5 0 16,-3 2 11-16,-1 3-3 15,1 0 4-15,-8 0 2 0,4 0 0 0,-3-6 0 0,-5 7 10 16,1-1 1-16,-3-3 1 0,3 6 0 0,0 3-3 0,-1 0-1 16,8 3 0-16,-10 0 0 0,6 3-22 0,1 3 0 0,2 5 0 15,-2-2 8-15,3 6-19 0,-4 2-3 0,4-2-1 0,0 5 0 16,4 4 15-16,-1-4 0 0,1 4 0 0,-1 2 0 16,4-5 0-16,4 2 0 0,-4-2 0 0,3 2 0 15,1-2 0-15,-1-4 0 0,1-2 0 0,-1 5 0 16,8-8 10-16,-4 6-2 0,3-7 0 0,1 4 0 15,0 0-8-15,3-4 8 0,3 4-8 16,1 0 8-16,3-4-20 0,0 1-5 0,0 0-1 16,4-1 0-16,0-5-37 15,0-3-7-15,-1 0-2 0</inkml:trace>
  <inkml:trace contextRef="#ctx0" brushRef="#br0" timeOffset="13693.746">9144 11306 1531 0,'-28'0'64'0,"7"3"-51"16,-4 0 23-16,7 0 5 0,1 3 1 0,-1 5 0 15,-3-5-27-15,3 6-6 0,-3-3-1 0,3 3 0 16,-3 2-8-16,4 1 0 0,-5 3 0 0,1-1 8 16,0 4-37-16,3-4-8 0,1 4-2 0,-1-3 0 15,8 5 61-15,-1-8 12 0,4 5 2 0,0 1 1 16,3-6-21-16,1 5-5 0,3-5-1 0,-4 9 0 15,4-13-2-15,0 1 0 0,0 3 0 0,0 2 0 16,4-8 1-16,-4 3 0 0,3-3 0 0,4 0 0 16,-3-4-9-16,7 1 0 0,-4-6 0 0,3 0 0 15,4-6 0-15,0 1 0 0,4-4 0 0,0-3 0 16,-1 0 26-16,1 0 3 0,-4-8 1 0,4 2 0 16,-4 1-48-16,0-7-10 0,0 6-1 0,0-2-1 15,-3 2 14-15,-1-5 2 0,1 8 1 0,3-3 0 16,-7 1-1-16,4 5 0 0,-4 3 0 0,0 3 0 15,-4 0 14-15,4 1 0 0,-3 5 0 0,-1 0 0 16,-3 0-32-16,7 11-4 0,-3-8-1 0,-1 6 0 0,1 6 65 0,-4 2 14 16,0 4 2-16,4 3 1 0,-4-1-29 0,0 1-7 0,0-4-1 0,0 10 0 15,0-13 2-15,-4 10 0 16,4-7 0-16,0-2 0 0,4 5-10 0,-4-11 0 0,3-3 0 16,1 3 0-16,3-6 0 0,-4-1 0 0,4-2 0 0,4 0 0 15,3-3-100-15,-3-3-21 16,6-2-5-16</inkml:trace>
  <inkml:trace contextRef="#ctx0" brushRef="#br0" timeOffset="14036.83">8897 10738 781 0,'0'0'16'0,"0"0"5"0,0 0-21 0,0 0 0 0,0 0 0 0,4 12 0 16,-1-3 61-16,1 3 8 0,-1 0 2 0,4 2 0 15,-3 7 5-15,3-1 2 0,0-2 0 0,3 6 0 16,1 2-28-16,0-2-6 0,3 2 0 0,0 0-1 16,3 4-23-16,-2-1-5 0,2 1-1 0,4 2 0 15,-3-11-14-15,7 8-15 0,-8-11 3 0,8 5 1 32,-4-2-98-32,0-4-20 0</inkml:trace>
  <inkml:trace contextRef="#ctx0" brushRef="#br0" timeOffset="14800.943">10238 10912 1220 0,'0'0'34'0,"0"0"9"0,0 0-35 0,0 0-8 0,-4 6 0 0,1-3 0 16,-1 6 37 0,1-1 6-16,-1 4 1 0,0 6 0 0,1-1-17 0,-1 10-3 0,1 2-1 0,-1 1 0 15,1 5 13-15,3-3 4 0,0 9 0 0,0 1 0 16,3 2-4-16,4 3-1 0,0 3 0 0,4 0 0 16,0 0-19-16,-1-6-4 0,1 3-1 0,-1-3 0 15,1-6-11-15,0-3 0 0,-1-5 0 0,-3-1 0 16,0-2 46-16,0-7 7 15,0-2 2-15,-3 2 0 0,-1-2-38 0,-3-6-7 0,4 0-2 0,-4-4 0 16,0-5 7-16,0-3 1 16,0 0 0-16,0 0 0 0,0 0 26 0,0 0 6 0,-4-6 0 0,1-2 1 15,-4-7-39-15,0-6-10 0,0-2 0 0,0-1 0 16,0-5 0-16,0 2 0 0,-1-2 0 0,1-3 0 16,0 2 0-16,-3-2 0 0,3-3 0 0,0 2 0 15,0-2 0-15,-4-3 0 0,4 6-11 0,0-7 11 16,0 4-12-16,3-3 2 0,1 3 1 0,-1 2 0 15,4-2-16-15,0 3-3 0,0-7-1 0,0 4 0 16,4 0 17-16,-1 3 3 0,4-4 1 0,0 4 0 16,8-3-5-16,-5 2-1 0,4 4 0 0,4-3 0 15,-4 5 1-15,4 4 0 0,3-1 0 0,-4 3 0 16,5 10 3-16,-5-7 1 0,4 9 0 0,1 3 0 16,-5 3-4-16,4 6-1 0,1 0 0 0,-5 9 0 0,4 6 3 15,-3-7 1-15,0 7 0 0,-4 9 0 0,0-7 10 16,0 10 0-16,-7 2 0 0,0-3 0 0,0 4 0 15,-7 2 0-15,0-9 0 0,-3 4 0 0,-1-7 0 16,1 1 0-16,-1-4 0 0,-3-2 0 0,-4-6 20 16,4 2 0-16,-7-5 0 0,4 6 0 0,-4-9 7 15,-4 6 1-15,4-9 0 0,-4 2 0 0,1-2-12 16,-1 0-1-16,0 3-1 0,1-12 0 16,-1 3-14-16,0-2 0 0,1-1 0 0,-5-6 0 15,5 0-39-15,-1-8-7 0,1 5-2 0</inkml:trace>
  <inkml:trace contextRef="#ctx0" brushRef="#br0" timeOffset="15311.503">10901 11400 1541 0,'-7'6'32'0,"3"0"8"16,4-6-32-16,-7 6-8 0,7-6 0 0,-3 3 0 15,-4 2 41-15,0 1 7 0,-1-3 0 0,1 0 1 16,-3-3-21-16,3 3-4 0,0-3 0 0,-4 3-1 16,4-3-15-16,-3 3-8 0,-1 0 8 0,0 3-8 15,4 0 0-15,-3 0 0 0,-1 5 0 0,4 1 0 0,0 0 0 16,0 8 0-16,0-2 0 0,3-3 0 15,1 8 0-15,-1-5 0 0,1 2 0 0,-1 4 0 0,4-12 0 16,0 5 0-16,0-5 0 0,-3 0 0 0,3-3 28 16,0 2 7-16,3-5 1 0,-3 0 1 0,0-6-9 0,4 3-1 0,-1 0-1 15,4-3 0-15,0-3-1 0,1 0 0 0,2-3 0 16,1 0 0-16,-4-5-8 0,3 2-1 0,1-3-1 16,-1 3 0-16,-2-5-15 0,2 2 11 15,-3-6-11-15,0 4 10 0,0-4 8 0,0 6 2 0,-3 6 0 16,-1-5 0-16,1 2-34 0,-4 9-6 0,0 0-2 0,0 0 0 15,0 0-16-15,0 0-3 0,0 0-1 16,0 0 0-16,0 0 34 0,3 11 8 0,-3 4 0 0,0-3 0 16,4 0 0-16,-4 5 0 15,0 4 8-15,0-3-8 0,3-4 0 0,-3 4 0 0,4-1 0 0,0 1-8 16,-1-6 8-16,1 3 0 0,3-4 0 0,0-5 0 16,0 0 0-16,0 0 0 0,0-6 0 0,0 3 8 15,0-6-75-15,4-3-14 0,-4 0-3 16</inkml:trace>
  <inkml:trace contextRef="#ctx0" brushRef="#br0" timeOffset="15792.44">11123 11635 1579 0,'0'0'32'0,"0"0"10"0,0 0-34 0,0 0-8 0,-3-6 0 0,3 6 0 16,0 0 53-16,0 0 9 0,0 0 2 0,0 0 0 16,0 0-20-16,0 0-4 0,0 0-1 0,0 0 0 15,0 0-12-15,0 0-3 0,0 0 0 0,0 0 0 16,3 6-9-16,-3 6-3 0,4-6 0 16,-4 6 0-1,3-1-3-15,-3 1-1 0,0 0 0 0,4 2 0 16,-4-2-21-16,0-6-5 0,3 3-1 0,-3 0 0 0,0-9 19 0,0 0 0 0,0 0 0 0,0 0 0 15,0 0 29-15,0 0 10 0,0 0 1 0,4-3 1 16,-1-3-21-16,4-3-5 0,-3 3-1 0,-1-6 0 16,4 1-14-16,-3 2 0 0,3 0 0 0,-3 0 0 15,-1-2 0-15,1-1-15 0,-1 6 3 0,-3-9 1 16,0 3 11-16,0-2-12 0,0 5 12 0,0-3-12 16,-3-3 12-16,3 1 0 0,0-1 0 0,-4 3 0 15,1 1 0-15,-1-4-8 0,-3 6 8 0,3 0-12 16,1 3 2-16,-1-5 0 0,1-1 0 15,-1 3 0-15,8 3 10 0,-4 0 0 0,3 0 0 0,1 3-8 16,3 3-4-16,-4-5-1 0,5 2 0 0,2 6 0 16,1 2-1-16,3-5 0 0,3 3 0 0,-2 3 0 15,-1-3 6-15,0 3 8 0,0 0-13 0,0 0 5 16,4 0 8-16,-4-6 0 0,3 6-9 0,1-6 9 16,-4 5-52-16,4-5-5 0,-4 6-2 0</inkml:trace>
  <inkml:trace contextRef="#ctx0" brushRef="#br0" timeOffset="16109.789">11659 11523 998 0,'-10'33'20'0,"6"-19"7"0,1 1-27 0,-4 3 0 0,3-1 0 0,1 4 0 16,-1-3 92-16,4 2 12 0,-4-2 4 0,4 5 0 15,0-8-28-15,-3 9-4 0,3-7-2 0,0 1 0 16,0 2-16-16,-4-2-3 0,4 0-1 0,-3-4 0 15,3-2-38-15,0 0-7 0,0 0-1 0,0-12-8 16,0 0 0-16,0 0 0 0,7 0-10 0</inkml:trace>
  <inkml:trace contextRef="#ctx0" brushRef="#br0" timeOffset="16274.194">11659 11018 1409 0,'-7'6'29'0,"4"5"7"0,3-5-28 15,0 9-8-15,0-6 0 0,3 0 0 16,-3 2-24-16,0-5-7 0,0-6-1 0</inkml:trace>
  <inkml:trace contextRef="#ctx0" brushRef="#br0" timeOffset="16797.023">12160 11382 1440 0,'-10'3'60'16,"-1"-3"-48"0,0 3 86-16,-3 3 17 0,4-6 3 0,-4 6 1 15,0-6-79-15,3 6-15 0,-3 6-3 0,0-9-1 16,3 8-21-16,1-5 0 0,3 3 0 0,-4 0 0 16,4 3 0-16,0-1 0 0,0-5 0 0,0 3 0 15,7 3 0-15,-4 0 0 0,4-1-9 0,-3 1 9 16,3 0 0-16,0 3-11 0,0-4 11 0,3 1-8 15,-3 0 8-15,0-6 0 0,4 2 0 0,-4 1 0 16,0-9 0-16,3 3 0 0,4 0 0 0,-3 0 0 16,3 3 0-16,0-6 0 0,-3 0 0 0,3 0 0 0,0 0 20 0,0-6-1 0,0 3 0 15,0 0 0-15,0 0 0 0,0 3 0 0,3-6 0 16,-2 6 0 0,-1 0-5-16,0-3-1 0,0 3 0 0,0 0 0 0,3 3-13 0,-3-3 0 15,4 3 0-15,-4 3 0 0,4 0 0 0,-4 0 0 0,0 0 0 0,-4 6 0 16,4-4-8-16,-3 4-2 0,-1 3 0 0,-3 5 0 15,0-8 10-15,-3 6 0 0,3 2 0 16,-4-2 0-16,-3 6 9 16,4-7 1-16,-4 4 0 0,0-1 0 15,0-2-2-15,-1 0 0 0,1-7 0 0,0-5 0 0,4 0-8 0,3-6 8 0,0 0-8 0,0 0 8 16,0 0-8-16,-11 3 0 0,4-6 0 0,0 0 0 16,0-3-100-1,-3-2-23-15,2-10-4 0</inkml:trace>
  <inkml:trace contextRef="#ctx0" brushRef="#br0" timeOffset="17224.632">12612 11876 2290 0,'0'0'48'0,"0"-6"11"0,0 6-47 0,-4-6-12 0,4 1 0 0,0 5 0 16,-3-3 28-16,3 3 3 0,0-6 1 0,0 6 0 15,0 0-32-15,0 0-8 0,0 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BE18B-1CDC-4EA9-8701-050948B23EF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FB8C6-E6C5-4F73-B11B-357725A8B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9EB83-793B-4F03-A39B-37EA1621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975EC-C7EF-4FED-A0BE-0E80E1711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039" y="172745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</a:t>
            </a:r>
            <a:r>
              <a:rPr lang="en-US" dirty="0" err="1"/>
              <a:t>l’intrigue</a:t>
            </a:r>
            <a:r>
              <a:rPr lang="en-US" dirty="0"/>
              <a:t> de </a:t>
            </a:r>
            <a:r>
              <a:rPr lang="en-US" i="1" dirty="0"/>
              <a:t>Notre Dame de Paris </a:t>
            </a:r>
            <a:r>
              <a:rPr lang="en-US" dirty="0"/>
              <a:t>et qui </a:t>
            </a:r>
            <a:r>
              <a:rPr lang="en-US" dirty="0" err="1"/>
              <a:t>utilise</a:t>
            </a:r>
            <a:r>
              <a:rPr lang="en-US" dirty="0"/>
              <a:t> le plus que parfait.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3F04333-57AA-42DF-8DAE-C50342CDD22E}"/>
                  </a:ext>
                </a:extLst>
              </p14:cNvPr>
              <p14:cNvContentPartPr/>
              <p14:nvPr/>
            </p14:nvContentPartPr>
            <p14:xfrm>
              <a:off x="138600" y="1436040"/>
              <a:ext cx="8291880" cy="924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3F04333-57AA-42DF-8DAE-C50342CDD2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240" y="1426680"/>
                <a:ext cx="8310600" cy="9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263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cinq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0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E238-D567-4660-A033-BB5FE2D7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2F552-0FDC-4BA5-B6CB-D15A6F2C0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dirty="0" err="1"/>
              <a:t>novembre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s’agit</a:t>
            </a:r>
            <a:r>
              <a:rPr lang="en-US" dirty="0"/>
              <a:t> de </a:t>
            </a:r>
            <a:r>
              <a:rPr lang="en-US" i="1" dirty="0"/>
              <a:t>Notre Dame de Paris</a:t>
            </a:r>
            <a:r>
              <a:rPr lang="en-US" dirty="0"/>
              <a:t> et </a:t>
            </a:r>
            <a:r>
              <a:rPr lang="en-US" dirty="0" err="1"/>
              <a:t>toute</a:t>
            </a:r>
            <a:r>
              <a:rPr lang="en-US" dirty="0"/>
              <a:t> la </a:t>
            </a:r>
            <a:r>
              <a:rPr lang="en-US" dirty="0" err="1"/>
              <a:t>grammaire</a:t>
            </a:r>
            <a:r>
              <a:rPr lang="en-US" dirty="0"/>
              <a:t> </a:t>
            </a:r>
            <a:r>
              <a:rPr lang="en-US" dirty="0" err="1"/>
              <a:t>française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828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Marc-André Fleury, qui a gagné La Coupe Stanley en jouant pour Pittsburgh et pour Las Vegas, vient de Sorel, où se passe l’intrigue du roman d’Anne Hébert: « Kamouraska »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ACEF74-BCE3-41AD-82EF-00FB276E57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43833" y="2002735"/>
            <a:ext cx="4851379" cy="4174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A6E5CA-1AF8-4B14-A3B8-16D7E8F3D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188" y="2484783"/>
            <a:ext cx="4073457" cy="311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3DB6-3B09-4741-9EB7-A26F04B5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4D57D-7AA2-4FC3-8993-F9FAF07D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l’intrigue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65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14:cNvPr>
              <p14:cNvContentPartPr/>
              <p14:nvPr/>
            </p14:nvContentPartPr>
            <p14:xfrm>
              <a:off x="0" y="3776040"/>
              <a:ext cx="443520" cy="875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3766680"/>
                <a:ext cx="462240" cy="89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096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6D88E-2C30-467C-9303-A0593D4F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FF5B8-F481-4A02-9DA1-D895347DF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Devoirs</a:t>
            </a:r>
          </a:p>
        </p:txBody>
      </p:sp>
    </p:spTree>
    <p:extLst>
      <p:ext uri="{BB962C8B-B14F-4D97-AF65-F5344CB8AC3E}">
        <p14:creationId xmlns:p14="http://schemas.microsoft.com/office/powerpoint/2010/main" val="409446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43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Écrivez une phrase qui parle de l’intrigue de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Notre Dame de Paris.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945FCC3-86F0-456C-AFB6-030A45EC92E0}"/>
                  </a:ext>
                </a:extLst>
              </p14:cNvPr>
              <p14:cNvContentPartPr/>
              <p14:nvPr/>
            </p14:nvContentPartPr>
            <p14:xfrm>
              <a:off x="1137960" y="3117600"/>
              <a:ext cx="4590000" cy="1292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945FCC3-86F0-456C-AFB6-030A45EC92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8600" y="3108240"/>
                <a:ext cx="4608720" cy="131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557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47990</TotalTime>
  <Words>118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PowerPoint Presentation</vt:lpstr>
      <vt:lpstr>Marc-André Fleury, qui a gagné La Coupe Stanley en jouant pour Pittsburgh et pour Las Vegas, vient de Sorel, où se passe l’intrigue du roman d’Anne Hébert: « Kamouraska »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730</cp:revision>
  <cp:lastPrinted>2017-09-11T13:53:50Z</cp:lastPrinted>
  <dcterms:created xsi:type="dcterms:W3CDTF">2016-10-03T16:25:09Z</dcterms:created>
  <dcterms:modified xsi:type="dcterms:W3CDTF">2024-11-05T16:35:02Z</dcterms:modified>
</cp:coreProperties>
</file>