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1" r:id="rId2"/>
    <p:sldId id="452" r:id="rId3"/>
    <p:sldId id="480" r:id="rId4"/>
    <p:sldId id="453" r:id="rId5"/>
    <p:sldId id="465" r:id="rId6"/>
    <p:sldId id="466" r:id="rId7"/>
    <p:sldId id="478" r:id="rId8"/>
    <p:sldId id="479" r:id="rId9"/>
    <p:sldId id="476" r:id="rId10"/>
    <p:sldId id="352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52"/>
            <p14:sldId id="480"/>
            <p14:sldId id="453"/>
            <p14:sldId id="465"/>
            <p14:sldId id="466"/>
            <p14:sldId id="478"/>
            <p14:sldId id="479"/>
            <p14:sldId id="476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05T19:35:14.5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21255 10777 720 0,'0'0'16'0,"0"0"3"0,0 0 1 0,0 0 0 0,0-6-20 16,-4-6 0-16,4 6 0 0,0 0 0 0,0-3 64 0,0 4 8 15,0-1 3-15,0-6 0 0,0 6-17 0,0-967-3 16,0 1931-1-16,0-961 0 0,0 3 0 0,0-5 0 16,0 5 0-16,0 0 0 0,0 0 4 0,-3-6 1 15,3 6 0-15,0 0 0 16,-7 0-18-16,0 0-3 0,0 3-1 0,-4 0 0 0,0 0-13 0,1 2-4 0,-1 1 0 0,1 3 0 15,-4-3-7-15,3 6-1 16,-3-3-1-16,0-4 0 0,0 4 12 0,3 0 2 16,1 3 1-16,-5-6 0 0,5 0-3 0,-1-1-1 0,1 1 0 15,-1-3 0-15,0 3-14 0,1 0-8 16,-1 0 8-16,1 0-8 0,3-3 0 0,0 6 0 0,0-9 0 0,0 5 0 16,3-5 0-16,4 0 0 0,-4 0 0 0,4 0 0 15,0 0 0-15,0 0 0 0,0 0 0 0,0 0 0 16,0 0 0-16,0 0 0 0,0 0 0 0,0 0 0 15,0 0 0-15,0 0 0 0,0 0 0 0,4 6 0 16,-4-6 12-16,4 6-3 0,-4-6 0 0,3 6 0 16,1 0-9-16,-4-6 0 0,3 6 0 0,1 0 0 15,-1-3-9-15,-3 3-1 0,0-6 0 0,4 5 0 16,3 1 10-16,-7-6 0 0,3 6 0 16,1-6 0-16,-4 0 0 0,3 6 0 0,1 0 0 0,-4-6 0 15,7 6 0-15,0-6 0 0,0 0 0 0,-3 3 0 16,3 0 14-16,0 0-2 0,0-3 0 0,0 3 0 15,0-3-2-15,0 0-1 0,0 3 0 0,4-3 0 16,-4 2-9-16,0-2 0 0,0 3 0 0,0 3 0 16,0 0 22-16,0 0 2 0,3-6 1 0,-2 0 0 0,-1 6-25 15,-4 0 0-15,4 0 0 0,-3 0 0 16,3 2-17-16,-4 1-9 0,1 6-2 16,-1-3 0-16,1 5 19 0,-1-5 9 0,1 3-10 0,-4 2 10 0,3-11-8 0,1 9 8 15,-4 0 0-15,3-4-9 16,-3 10 9-16,-3-9 0 15,3 0 0-15,0 5 0 0,-4-2 0 0,1-3 14 0,3-1-3 16,-4 7-1-16,1-6 2 0,-4 2 0 0,0-2 0 0,0-3 0 0,-4 6-12 0,1-6 10 16,2 8-10-16,-6-5 10 0,4-3-1 0,-1-3 0 15,1 0 0-15,-1 2 0 0,0-2-21 16,1 3-4-16,-1-9 0 0,1 6-1 0,-1-6 17 0,4 0 0 0,-4 0 0 16,4 0 0-16,-3-6-13 0,3 6 4 0,0-6 1 15,-4 0 0 1,4-3-24-16,0 1-5 0,-4 2-1 0,1-3 0 0,3 3 38 0,0 0 0 15,0-6 0-15,0 7 12 16,3-4-64-16,1 3-13 0,3 6-3 0,0 0 0 16,-4-6-111-16,1 0-22 0</inkml:trace>
  <inkml:trace contextRef="#ctx0" brushRef="#br0" timeOffset="763.367">21474 10844 1060 0,'0'0'30'0,"0"0"6"0,0 0-28 0,0 0-8 0,0 0 0 0,0 0 0 15,0 0 63-15,0 0 11 0,0 0 2 0,0 0 1 16,0 0-30-16,-4 6-7 0,4-6 0 0,0 0-1 15,-7 0 9-15,3 6 3 0,-3 0 0 0,0-3 0 16,7-3 8-16,-3 3 1 0,-4 3 1 0,0-3 0 16,3 3-14-16,1-1-3 0,3-5-1 0,-7 6 0 15,0 6-43-15,3 0-9 0,-3-9-2 0,0 6 0 16,3 2 39-16,-3-2 8 0,0 3 2 0,0-6 0 16,4 6-30-16,-1-7-8 0,-3 7 0 0,4 6 0 15,-4-3 0-15,3-4 0 0,-3 4 0 0,0 0 0 0,0-1 0 16,3-2 0-16,-3 3 0 0,0 2 0 15,0 1 0-15,4 0 0 0,-4-9 0 0,3 8 0 16,-3 1 0-16,3-6 0 0,1 5 0 0,-1-5 0 0,1 0 10 16,3 2-2-16,0-2-8 0,0 0 12 0,3 0 0 15,1 2-1-15,-1 4 0 0,4-6 0 16,-3-3-11-16,3-1 12 0,0 4-12 0,0-3 12 0,4 3-12 0,-4-6 0 16,3 0 0-16,1-3 8 0,0 2-8 0,-1-2 0 15,1-3 0-15,-1-3 0 0,1-2-12 0,0 2 12 16,-1-3-10-16,-3 0 10 0,4-6-8 0,-4 3 8 15,0-3 0-15,-4 1-9 0,4-1 9 0,-3-6-10 16,-1 1 10-16,1 5-10 0,3-9 10 0,-3 1-12 16,-4 2 12-16,3 0-12 0,-3-5 12 0,4-1-10 0,-4 10 10 0,3-13-10 15,-3 7 10-15,0 5 0 0,0-9 0 16,0 4 0-16,-3 2-13 0,-1-5-1 0,1 2 0 0,-4 4 0 31,-1-1-13-31,1 0-2 0,0 1-1 0,0-4 0 16,-3 3-4-16,3 4-1 0,-4-4 0 0,1 6 0 0,-1 1 13 0,0 2 2 0,4 0 1 0,-3 0 0 15,3 6 5-15,0-3 1 16,-4 3 0-16,4 3 0 16,7 0-11-16,-4-6-1 0,4 6-1 0,0 0 0 15,0 0-54-15,-7 0-10 0,7 0-2 0</inkml:trace>
  <inkml:trace contextRef="#ctx0" brushRef="#br0" timeOffset="1424.417">21572 11071 640 0,'-3'6'14'0,"-1"2"3"0,1 10 1 0,-4-6 0 0,3 0-18 0,1-1 0 0,-4 10 0 0,3-9 0 15,1-4 26-15,-1 7 2 0,0 0 0 0,1-3 0 16,3-7-8-16,0 1-2 0,0-6 0 0,0 9 0 15,0-9 74-15,0 0 16 0,0 0 2 0,0 0 1 16,0 0-24-16,0 0-5 0,0 0-1 0,0 0 0 16,0 0 23-16,0 0 5 0,3-9 1 0,-3 3 0 15,4 1-74-15,0-7-14 0,-1 0-3 0,-3-3-1 16,0 4 20-16,4-7 4 0,-4 0 1 0,3-2 0 16,1 2-25-16,-4-2-5 0,3 2-1 15,1 0 0-15,-1 1-2 0,1-4-1 0,-1 0 0 0,1 7 0 16,-1-10-9-16,4 7 0 0,-3-4 0 0,3 0 0 15,4 7 0-15,-4-1 0 0,0-3 0 0,3 7 0 16,-3-1 0-16,0-3 0 0,0 9 0 0,1 0 0 16,-5 1 0-16,1-1 0 0,3 6 0 0,-7 0 0 15,3 0-54-15,4 0-6 0,-7 0-2 0,4 6 0 16,3-1 41-16,0 1 8 0,-4 3 1 0,4 6 1 16,0 0-12-16,-3 2-2 0,3 1-1 15,-3-1 0-15,3 4-2 0,-4-3-1 0,4-4 0 16,-3 10 0-16,3-12 12 0,-4 5 2 0,4 4 1 0,-3 2 0 0,-1-5 14 15,1 0 0-15,-4 2 0 0,0 1 0 0,0-1 0 0,0 1 0 16,0 0 0-16,-4-1 0 0,4-5 0 0,-3 2 0 16,-1 4 0-16,-3-6 0 15,0-1-36-15,4 4-12 0,-1-3-1 0,1-3-1 16,-4-1-11-16,3 1-3 0,4-6 0 0,0-6 0 16,0 0-51-16,0 0-10 0,0 0-3 0,0 0 0 0</inkml:trace>
  <inkml:trace contextRef="#ctx0" brushRef="#br0" timeOffset="2269.378">23061 10612 1494 0,'0'0'32'0,"0"0"8"0,0 0 0 0,0 0 3 0,0-9-35 0,0 3-8 0,0 6 0 0,0 0 0 16,-3-6 88-16,-1 1 16 0,0-10 4 0,-3 9 0 15,0 0-70-15,-3 0-14 0,3 0-2 0,-7 1-1 16,7-13-21-16,-4 9-13 0,0 0 1 0,1 0 1 15,-1-8-4-15,-3-1-1 0,0-2 0 0,3 5 0 16,-3 6 35-16,4 3 6 0,-1-6 2 0,1 7 0 16,-1-4-27-16,0 6 0 0,1-3 0 0,-1 6 0 15,4-3 32-15,-3 3 2 0,-1 3 0 0,4-3 0 16,-4 0-24-16,-3 6-10 0,4 11 8 0,-1-5-8 16,1-6 0-16,2 6 0 0,-2 0 0 0,-1-1-11 0,1-2 11 15,3 3 0-15,-4 3 0 0,1 5-8 16,6 1-19-16,-3-1-3 0,3 1-1 0,1 5 0 0,-4-5 31 0,7 2 0 15,-4 1 0-15,1 2 0 0,-1-2 0 0,1 5 0 16,-4 4 0-16,7-7 0 0,0 9 0 0,0 1 0 16,0-4 0-16,3 0 0 0,-3 4 0 0,0 2 0 15,0 0 0-15,0-3 0 0,4 7 0 0,-4-4 0 16,0-3 0-16,-4-3 0 0,4 7 0 0,0-10 0 16,0 3 0-16,0 1 0 0,0-4 20 0,-3 3 11 15,3-2 1-15,0-1 1 0,3-5-25 0,-3 2-8 0,0-2 0 16,4-4 0-16,-4-2 0 0,0-6 0 0,0 5 0 15,0-2 0 1,0-3-21-16,0 0-11 0,0-7-3 0,0-2 0 0,0-3 8 0,0 0 2 16,0 0 0-16,0 0 0 15,0 0-165-15,0-6-33 0,-4-2-6 0,8-10-2 0</inkml:trace>
  <inkml:trace contextRef="#ctx0" brushRef="#br0" timeOffset="2646.659">22373 11044 1314 0,'0'0'37'0,"0"0"8"0,0 0-36 15,0 0-9-15,0 0 0 0,0 0 0 0,0 0 88 0,0 0 16 16,0 0 4-16,0 0 0 0,0 0-32 0,0 0-7 16,0 0-1-16,0 0 0 0,0 0-28 0,0 0-7 15,0 0-1-15,0 0 0 0,4 6-12 0,3-6-2 16,3 3-1-16,1-3 0 0,0-3-5 0,-1 3-2 16,-3 3 0-16,7-3 0 0,4 0-10 0,0 0 0 15,-1 0 0-15,4 0 0 0,-3 0 0 0,3 0 0 0,0-3 0 16,0 3 0-16,4-6 0 0,0 3-9 15,-4 3 9-15,0-6-13 0,0 1-3 0,-3 5-1 0,3-6 0 16,-3 6 0 0,-4 0-13-16,4 0-2 0,-4 0-1 0,0 0 0 15,-4 0-37-15,1 0-7 0,0 0-2 0,-1 0-439 0,-3 6-88 0</inkml:trace>
  <inkml:trace contextRef="#ctx0" brushRef="#br0" timeOffset="3291.079">22913 11121 1242 0,'0'0'27'0,"0"0"5"0,0 0 2 0,0 0 2 0,0 0-36 0,0 0 0 16,0 0 0-16,0 0 0 0,-4-6 71 0,4 6 7 16,0 0 2-16,0 0 0 0,0 0-38 0,0 0-7 15,0 9-2-15,0 2 0 0,0 1-21 0,4 0-12 16,-4 0 12-16,3-4-12 0,-3 7 9 0,4 0-9 16,-4 2 0-16,4 1 9 0,-1 0-1 0,1 2 0 0,-1-2 0 15,1-3 0-15,-4 8 5 0,0-11 1 0,0 0 0 0,3 5 0 16,-6-2 9-16,3-3 1 15,0 0 1-15,0-4 0 0,0-2 0 0,0 3 0 0,0-3 0 16,0 3 0-16,0-9-7 0,0 6-2 16,0-6 0-16,0 0 0 0,0 0-16 0,0 0 10 15,0 0-10-15,0 0 8 0,0 0 5 0,0 0 1 16,0 0 0-16,0 0 0 0,0 0 2 0,0 0 0 0,0 0 0 0,0-6 0 16,0-3-16-16,0 0 0 0,-4 0 8 0,4-2-8 15,0-1 0-15,0 0 0 0,0-3 0 0,-3-2-10 16,3 5 10-16,0-6 0 0,0-2 0 0,0 5 0 15,0-6 0-15,0 4 0 0,0-4 0 0,-4 4-8 16,4-4 8-16,4 0 0 0,-4 7 0 0,3-4 0 16,-3-5 0-16,0 5 0 0,0 3 0 0,4-2 0 15,-4 5 0-15,3 0 9 0,-3 3-9 0,4-8 0 0,-1 2 8 16,1 3-8-16,-4 12 0 0,3-6 0 0,1 0 10 0,-1 1-2 16,1-1 0-16,-4 0 0 0,7 0-8 0,-4 0 0 15,-3 6 0-15,4-6 0 0,3 0 0 16,-3 3 0-16,3 0 0 0,0 3 0 0,-4 0-16 0,4 0 2 15,0 3 0-15,0 3 0 16,4-3-21-16,-4 3-4 0,4 0-1 0,-1 0 0 16,-3 0-25-16,4 2-6 0,-1 1-1 0,1 3 0 15,0 0-37-15,-1-3-8 0,1-3-2 0,-1 5 0 16,-3-8-7-16,0 6-2 0,15 3 0 0,-12-6 0 0</inkml:trace>
  <inkml:trace contextRef="#ctx0" brushRef="#br0" timeOffset="4048.61">23432 11138 1054 0,'0'0'23'0,"0"0"5"0,0 0 0 0,0-6 3 0,0 1-31 0,0 5 0 0,0 0 0 0,0 0 0 15,0 0 80-15,-4-3 11 0,4-3 1 0,0 6 1 16,0 0-33-16,-7-3-6 0,7 3-2 0,-7 0 0 16,0 0-8-16,0 3-1 0,0 0-1 0,0 0 0 0,7-3 17 0,-4 3 3 15,4-3 1-15,-10 2 0 0,2 1-50 16,1 0-13-16,-3 9 0 0,3-6 0 0,-4 0 30 0,8 0 1 15,-4 0 0-15,-4-3 0 0,4 2-23 0,-4 7-8 16,4-3 0-16,-3 0 9 0,3 3-9 0,-4-7 0 16,4 10 0-16,-4-3 8 0,4 0-8 0,0-1 0 15,4 7 0-15,-4-9 0 0,3 3 0 0,1-1 0 16,-1 7 9-16,1-6-9 0,3-3 0 0,0 8 8 16,0-5-8-16,3 0 0 0,1 0 8 0,-1-1-8 15,1-2 10-15,-1-3-10 0,1 0 0 0,-1 6 8 0,1-6-8 16,-1-1 0-16,1 1 0 15,3-6 8-15,0 3-8 0,-3 0 0 0,3-3 10 0,3-3-10 16,1 3 10-16,-4-3-10 0,3-3 9 0,1 1-9 16,0-1 8-16,-1-9-8 0,1 3 0 0,-1-5 0 15,1-1 8-15,0-3-8 0,-4 1 0 0,0 5 0 0,3-11 0 0,-3 5 0 16,-3 0-11-16,3 1-1 0,-4-4 0 0,1 7 0 31,-1-4-16-31,1 1-4 0,-4 5-1 0,0-6 0 0,0 7 9 0,0 2 1 0,0 3 1 0,0-3 0 16,-4 6 22-16,4-2 0 0,-3 2 0 0,3 3 0 15,-4-3-8-15,4 6 8 0,0 0-10 0,-3-3 10 16,3 3-8-16,0 0 8 0,0 0 0 0,0 0-9 16,0 0 9-16,0 0 0 0,0 0 0 0,0 0 0 15,0 0 8-15,0 0-8 0,0 0 10 0,0 0-10 16,0 0 0-16,-4 6 0 0,4 0 0 0,-3 2 0 16,3 4 0-16,0 0 0 0,0-6 0 0,0 6 0 15,3-4 0-15,-3 10 0 0,4 0 0 0,-4-4 0 16,3 7-22-16,1 0 2 0,-1-4 1 0,1 4 0 15,0 2-14-15,-4-2-3 0,3 0-1 16,-3 5 0-16,4-11 37 0,-4 8 0 0,3-5 0 0,1-6 8 0,-1 2-26 0,1-2-6 16,-1 0 0-16,4-6-1 0,0 0 10 15,0-1 3-15,4 1 0 0,-4-3 0 16,0-3-64-16,4 0-12 0,3-3-2 0,-4 3-1 16</inkml:trace>
  <inkml:trace contextRef="#ctx0" brushRef="#br0" timeOffset="4386.752">23604 11106 1436 0,'0'0'32'0,"0"0"6"0,0 0 2 0,0 0 0 0,0 0-32 0,0 0-8 0,0 0 0 0,0 0 0 16,0 0 15-16,0 0 1 0,-3 6 1 0,-1 0 0 15,4-6-17-15,0 9 0 0,0-1 0 0,0 4 0 16,0-6 55-16,4 6 7 0,-1-6 2 0,1 5 0 16,-4 1 0-16,3-3 0 0,4 3 0 0,1-1 0 15,-1 4-19-15,0-3-3 0,0 0-1 0,0 5 0 0,0-2-24 0,0 0-5 16,0-3 0-16,0 8-1 15,0-8-11-15,0 5 0 0,0-2 0 0,-3 3 8 0,3-6-8 16,-4 2-11-16,1-2 3 0,-4 0 0 16,3-6-32-16,1 0-7 0,-4 5-1 0,0-11-552 15,0 0-112-15</inkml:trace>
  <inkml:trace contextRef="#ctx0" brushRef="#br0" timeOffset="4677.036">23583 10636 978 0,'0'0'28'0,"0"0"5"0,0 0-33 0,0 0 0 0,0 0 0 0,0 0 0 16,0 0 79-16,-7 5 9 0,7-5 1 0,0 0 1 15,0 0-21-15,0 0-4 0,-3 12-1 0,3-12 0 16,0 0-51-16,0 0-13 0,-4 6 0 0,4-6 0 16,0 0 54-16,0 0 8 0,0 0 2 0,0 0 0 15,0 0-52-15,0 0-12 0,0 0 0 0,0 0 0 32,0 0-49-32,0 0-13 0,0 0-2 0,4 6-1 0</inkml:trace>
  <inkml:trace contextRef="#ctx0" brushRef="#br0" timeOffset="5443.117">24066 10980 1314 0,'0'0'37'0,"0"0"8"0,0 0-36 0,0 0-9 0,0 0 0 0,0 0 0 16,-3-6 96-16,3 6 16 0,-7 0 4 0,3 0 1 15,4 0-42-15,-7-6-9 0,7 6-2 0,-7 0 0 16,0 0-34-16,0 0-7 0,0 0-2 0,0 0 0 15,0 0-21-15,0 6-12 0,0 0 2 0,3-4 0 16,-3 4 10-16,0 0 0 0,4-3 0 0,-4 6 0 16,3-6 0-16,-3 3 0 0,4 3 0 0,-1-3 0 15,4-6 0-15,-3 5 0 0,-1 1 0 0,4-6 0 16,0 0 0-16,-4 3 0 0,4-3 0 0,-3 9 0 16,3-9 0-16,0 0 0 0,-4 9 0 0,1-3 0 15,3 3 0-15,0-9 0 0,0 8 0 0,0-8 0 16,0 0 0-16,0 6 0 0,3 6 0 0,-3-9 0 0,0-3 15 15,0 0 5-15,4 9 0 0,-4 0 1 0,0-9-33 16,3 5-8-16,1 1 0 0,-4-6-1 0,0 0 48 0,0 0 9 16,4 12 3-16,-1-6 0 0,1 0-22 0,-1 0-4 15,-3-6-1-15,7 0 0 0,-3 6-3 0,-4-6-1 16,3 0 0-16,-3 0 0 0,7 3-8 0,0 2 8 16,0-5-8-16,0 3 8 0,0 6-8 0,1-6 0 15,-1 0 0-15,0 0 0 0,-4 0 0 16,4 3 0-16,4-6 0 0,-4 6 0 0,-7-6 0 0,3 6 0 15,4-1 0-15,0 1 0 0,-3-6 0 0,3 9 0 16,0-3 0-16,0 0 0 0,-3 0 0 0,-1 0 0 16,1 0 0-16,-1-1 0 0,1 7 0 0,-4-6 0 15,3 0 0-15,1 0 0 0,-4 0 0 0,0-6 0 0,3 9 0 16,-3-4 0-16,0 7 0 0,-3 0 0 0,3-6 0 16,-4 0 0-16,1 3 0 0,3 5 0 0,-4-5 0 0,1 3 0 15,-1 0 0-15,-3 2 0 0,0-5 0 0,4 6 0 16,-1-9 0-16,1 11 0 0,-1-8 0 0,0 3 0 15,-3-3 0-15,0 5 0 0,0-2 0 0,0-6 0 16,0 3 0-16,4-3 0 0,-4-3 0 0,0 6 0 16,7-9 0-16,-7 0 0 0,-4 0 0 0,4-6 0 15,-4 3 0-15,4-3 0 0,-3 0 0 0,3 0 0 16,-4-6 0-16,0-5 0 0,1 2 0 0,-1 0 0 16,1 1-28-1,3-7-10-15,-4 6-2 0,4 1-584 0,0-4-117 0</inkml:trace>
  <inkml:trace contextRef="#ctx0" brushRef="#br0" timeOffset="6224.119">24306 11159 1720 0,'0'0'38'0,"0"0"8"0,0 0 2 0,0 0 0 0,0 0-39 0,0 0-9 0,0 0 0 0,0 0 0 16,-3 6 54-16,3 0 9 0,0-6 1 0,0 8 1 16,0-2-36-16,0 6-7 0,3 0-2 0,-3-6 0 15,4 0-8-15,-4-6-1 0,3 5-1 0,1 1 0 16,-1 0-10-16,5 0 8 0,-5-3-8 0,4 0 8 16,0 0-8-16,0-3 10 0,0 3-10 0,0-3 10 15,0-3 13-15,4 3 2 0,-4-6 1 0,4 3 0 16,-4 3-26-16,0-3 0 0,0-6 0 0,0 9 0 15,0-6 0-15,0 1 0 0,-3-1 0 0,3 0 0 0,-4-3 0 0,4 3 0 16,-3 3 0-16,3-9 0 0,-4 7 0 0,1 2 0 16,-4-9 0-16,3 6 0 0,1 0 0 0,-4-9 0 15,3 10 0-15,1-4 0 0,-4-3-15 0,0 3-8 16,3-3-1-16,-3-2-1 16,4 5-11-16,-8-3-3 0,4 3 0 15,-3-2 0-15,-1-1 39 0,4 0 0 0,-3 3 0 0,-1 3 0 0,4 6 0 16,-3-3 0-16,3 3 0 0,-7 0 0 0,-4-6 0 0,4 6 0 15,-3 0 0-15,2 0 0 0,1-2 0 0,0 2 0 16,0 2 0-16,0 4 0 0,-3 0 0 0,3 6 0 16,-4-3 0-16,0 6 0 0,4-4 0 0,0 7 0 15,-3-6 0-15,3 2 0 0,0 4 44 0,0-6 16 0,3 5 3 16,-3 4 1-16,3-3-64 0,1-7-28 0,-1 7 3 16,1-3 0-16,3-4 40 0,-4 4 8 0,4-3 1 15,0 0 1-15,0-1-25 0,0 7 0 0,0-9 0 0,4 3 0 16,-4-3 0-16,3 5 0 0,1-2 0 0,-1-3 0 15,-3 0 42-15,4 2 3 0,-1-2 1 0,1 3 0 16,3-6-23-16,-3 6-5 0,3-1-1 16,3-2 0-16,-3 0-17 0,4 0 0 0,-1-3 0 0,1 0 0 15,0-1 0-15,-1 1 0 0,1-3 0 0,-1 3 0 16,5-3 0-16,-5 0 0 0,4 0 0 16,-3 0 0-16,3-3 0 0,0 3 0 0,-3-3 0 0,-1 0 0 15,4 0-46 1,0-3-16-16,0 3-3 0,1-3-1 0,-1 3-99 0,0-3-20 15,3 3-4-15,-2 0-591 0</inkml:trace>
  <inkml:trace contextRef="#ctx0" brushRef="#br0" timeOffset="7118.735">25132 11147 1267 0,'0'0'28'0,"0"0"5"0,0 0 2 0,0 0 1 15,0 0-36-15,0 0 0 0,0 0 0 0,0 0 0 0,0 0 58 0,3 6 5 16,1 0 1-16,-1 0 0 0,5-6 0 0,-5 6 0 16,1 2 0-16,-4-2 0 0,0-6-52 0,0 0-12 15,3 9 0-15,1-3 0 0,-1 3 72 0,4-3 12 16,-3 0 3-16,3-1 0 0,0-5-44 0,-4 6-9 15,4-6-2-15,1 6 0 16,-1-3-4-16,3 0-2 0,-3-3 0 0,4 3 0 0,-4-6-2 0,0 3 0 16,3-6 0-16,1 0 0 0,-4 6-4 0,0-6 0 15,0 1-1-15,0-1 0 0,-3-6-19 0,3 3 8 16,0 0-8-16,-4 3 0 0,4-2 0 0,-3-4 0 16,0 0 0-16,-1 0 0 0,1 1-16 0,-1-1 4 0,-3-3 0 0,0 3 0 15,4 1-8-15,-4-1 0 0,0 0-1 0,0 3 0 16,0-2-3-16,-4-4-1 0,4 6 0 0,-3-3 0 31,-1 3-5-31,-3 4-1 0,7 5 0 0,-7 0 0 0,0 0 1 16,0 0 0-16,-4-6 0 0,4 6 0 0,-3-6 14 0,3 6 2 0,0-6 1 0,-4 6 0 15,4 6 13-15,0 0-9 0,-4 0 9 0,4-4-8 16,0 10 16-16,-3-3 4 0,-1-3 1 0,4 3 0 16,-4 3-13-16,1-1-15 0,3 1 3 0,-4-3 1 15,1 3 11-15,-1-1 16 0,0 7-4 0,4-9-1 16,-3 3-11-16,3-1 0 0,0 7 0 0,0-6 0 15,3 2 0-15,0 1 0 0,1 0 0 0,-1-3 0 16,4-1 0-16,0 7 0 0,0-9 0 0,4 3 0 16,-4 5 41-16,3-11 7 0,1 3 0 0,3 0 1 15,-3 3-28-15,3 2-5 0,0-8-2 0,0 6 0 16,0-6-14-16,3 3 11 0,-3 2-11 0,4 1 10 0,-4-6-10 16,4 0 0-16,-1 0 0 0,-3 0 8 0,4-3-8 0,0 2 0 15,-1 1-12-15,1-3 12 0,-1 0 0 0,-3 0 0 16,7 0 0-16,-3-3 0 0,3-6-21 0,-3 3 3 15,3-3 1-15,0-5 0 16,0 5-108-16,0-6-22 0,0-3-4 0,4 1-642 0</inkml:trace>
  <inkml:trace contextRef="#ctx0" brushRef="#br0" timeOffset="7752.861">25675 10912 1074 0,'0'0'30'0,"-7"6"8"0,0-3-30 0,0 3-8 0,0-3 0 0,0 2 0 16,0 1 52-16,-4 3 10 0,4 3 2 0,0-12 0 0,0 0 0 0,0 6 0 15,7-6 0-15,-7 0 0 0,0 6 0 0,3 0 0 16,4-6 0-16,-7 5 0 0,0 4-52 0,4 3-12 16,3-9 0-16,-4 6 0 0,1-3 0 0,3 5 0 15,-4-2 0-15,4 3 0 0,0-3 0 0,-3 3 0 16,3-4 0-16,-4 4 0 0,4-3 0 0,0 0 0 15,0 3 0-15,4-4 0 0,-4 4 0 0,3 0 0 16,-3-6 0-16,0-6 0 0,4 6 0 0,-1-3 0 16,1 2 0-16,-1 1 0 0,-3-6 0 0,7 9 0 15,-3-6 0-15,3 3 0 0,0 0 54 0,-7-6 8 16,3 0 2-16,5 0 0 0,-1 0-52 0,-7 0-12 16,7 6 0-16,-4-6 0 0,4 0 0 0,0 6 0 0,-3-6 0 0,-4 0 0 15,0 0 0-15,7 0 0 0,-7 0 0 16,7 0 0-16,0 5 0 0,0-5 0 0,-3 6 0 0,-1 3 0 15,4-3 0-15,-3 0 0 0,-1 3 0 0,1 0 0 16,-4 2 0-16,3 1 0 0,-3 0 0 0,0-3 0 16,4 2 0-16,-4 7 0 0,0-6-12 15,0 3 12-15,0 2 0 0,0-5 0 0,0 6 0 16,-4-7 0-16,1-2 0 0,-1 0 0 16,-3 6 0-16,0-9 0 0,0-6 0 0,0 11 0 0,-4-11 0 0,1 6 0 15,-1-3 0-15,1 0 8 0,-4-6-8 0,-1 0 0 16,-2-3 0-16,3-5 0 0,-4-1 0 0,0 3 0 15,1 0-45-15,-1 0-15 16,1-2-4-16,2-1 0 0,-2 6 12 0,3 0 3 0,3-6 0 16,-3 3-434-16,3 1-86 0</inkml:trace>
  <inkml:trace contextRef="#ctx0" brushRef="#br0" timeOffset="8494.79">26053 10456 1036 0,'0'0'23'0,"0"0"5"0,0 0 0 0,0 0 1 0,0 0-29 0,0 0 0 0,0 0 0 0,0 0 0 16,0 0 57-16,-7 0 6 0,7 0 1 0,0 0 0 16,0 0-14-16,0 0-2 0,0 0-1 0,0 0 0 0,0 0-25 0,0 0-5 15,0 0-1-15,-7 0 0 0,7 0-16 16,0 0 0-16,0 0 0 0,0 0 0 0,0 0 50 0,0 0 3 16,-4-3 1-16,4 3 0 0,0 0-35 0,0 0-7 15,0 0-2-15,0 0 0 0,0 0 30 0,0 0 5 16,0 0 2-16,0 0 0 0,0 0-27 0,0 0-6 15,0 0-1-15,0 0 0 0,0 0-13 0,0 0 9 16,0 0-9-16,0 0 8 0,0 0-8 0,4 9 0 16,-1 3 0-16,-3-12 0 0,0 0 0 0,7 6 0 15,-3 6 0-15,-1-1 0 0,1 1 0 0,-4 9 0 16,3-10 0-16,-3 4 0 0,4 9 0 0,-4-1 0 16,0 1 0-16,0 2 0 0,3-2 0 0,-3 2 0 15,0 3 0-15,0 4 0 0,0-1 37 0,0 3 6 0,0-5 1 16,0 8 0-16,-3-6-24 0,3 10-4 0,3-7 0 0,-3 3-1 15,0-6-15-15,0 4 11 0,0-4-11 0,0-3 10 16,4 10-10-16,-4-10 0 0,0 3 0 0,0 1 0 16,3 2 0-16,1-12 0 0,-4 10 0 0,0-7 0 15,3 4 0-15,-3-4 0 0,4-2 0 0,-4 5 0 16,0-11 0-16,0 8 0 0,0-14 0 0,0 6 0 16,0-4 0-16,0-2 0 0,0 0 0 15,0 0 0-15,0-7-12 0,0-5-5 16,0 0-1-16,0 0 0 0,0 0-22 15,0 0-5-15,0 0-1 0,0 0 0 0,0 6-22 16,0-6-4-16,0 0 0 0,0 0-1 0,0 0-38 16,0 0-7-16,0 0-2 0,0 0 0 0</inkml:trace>
  <inkml:trace contextRef="#ctx0" brushRef="#br0" timeOffset="8999.063">25866 10974 781 0,'0'0'16'0,"0"0"4"0,0 0 1 0,0 0 3 0,-4-6-24 0,4 6 0 0,-7-6 0 0,7 6 0 15,0 0 61-15,0 0 8 0,-3 0 2 0,3 0 0 16,0 0-15-16,0 0-2 0,0 0-1 0,0 0 0 16,0 0-10-16,0 0-3 0,0 0 0 0,0 0 0 15,0 0-4-15,0 0 0 0,0 0-1 0,0 0 0 16,0 0 19-16,0 0 4 0,0 0 1 0,0 0 0 15,0 0-15-15,0 0-2 0,0 0-1 0,7 0 0 16,0 0-10-16,0 0-3 0,0 0 0 0,0 0 0 16,0 0-28-16,0 0 0 0,4 0 0 0,-1 0 0 15,1 0 47-15,-1-6 3 0,1 6 1 0,-1-6 0 16,1 3-33-16,-4-3-6 0,4 3-2 0,3 0 0 16,-4-2-10-16,4 5 0 0,-3-3 0 0,3 0 8 15,0 3-8-15,0-3 0 0,-3 0 0 0,3 3 0 16,0 0-9-16,0 0-1 0,0 0 0 0,1 0 0 15,-1 0-34-15,0 0-6 0,-4-6-2 0,1 6 0 16,-4 0-20-16,4 0-4 0,-1 0 0 0,-3-6-718 16</inkml:trace>
  <inkml:trace contextRef="#ctx0" brushRef="#br0" timeOffset="15559.455">26963 11030 903 0,'0'0'20'0,"0"0"4"0,0 0 0 0,0 0 2 0,0 0-26 0,0 0 0 0,0 0 0 0,0 0 0 16,0 0 74-16,0 0 10 0,0 0 1 0,0 0 1 15,0 0-18-15,0 0-4 0,0 0-1 0,0 0 0 16,0 0-8-16,0 0-2 0,0 11 0 0,0-8 0 16,-4 6-5-16,4 0-2 0,-3 3 0 0,-1-1 0 15,4 7-28-15,-3-9-6 0,3 6 0 0,-4-4-1 16,4 10-11-16,0-6 8 0,-3 2-8 0,3 1 8 16,3-1-8-16,-3 7 0 0,0-3 0 0,4 2 0 15,-4-5 0-15,3 2 8 0,1-2-8 0,-4 3 8 16,3 2-8-16,1-11 0 0,-1 0 0 0,1 2 0 0,-1-2 0 15,-3 0 0-15,4 0 0 0,-1-1 0 0,1-5 0 16,-4 0 0-16,4 3 0 0,-4-3 0 0,0-6 0 0,3 6 0 16,1 5 0-16,-4-11 0 0,0 0 0 0,0 0 0 15,0 0 0-15,0 0 0 0,0 0 0 0,0 0 0 16,0 0 0-16,0 0 0 0,0 0 15 0,0 0-3 16,0 0 0-16,0 0 0 0,0 0 1 0,0 0 0 15,0 0 0-15,-7-5 0 0,3-7 11 16,0 3 1-16,1 0 1 0,-4 0 0 0,3-2-26 0,1-1 0 15,-1-6-12-15,-3 1 12 0,4 2-26 0,-1-6 2 16,1 1 1-16,-1 5 0 0,4-3 9 0,0-2 2 16,4 2 0-16,-4 0 0 0,-4 4 37 0,4-1 8 0,-3 0 2 15,-1 4 0-15,4-1-23 0,0 0-4 0,0-3 0 16,0 7-8-16,0-1 0 0,4 3 0 0,-1-6 0 0,-3 0 0 16,4 4 8-16,-1 2-8 0,1 0 0 0,-1 0 0 15,-3 0 0-15,4 0 0 0,-1 0 0 0,4 0 0 16,-3 6 0-16,-1-8 0 0,-3 8 0 0,4-3 0 15,-1-3 0-15,5 3 0 0,-8 3 0 0,3-3 0 16,4 3 0-16,-3-3 0 0,3 0 0 0,-7 3 0 16,7-3 0-16,-7 3 0 0,7-3 0 0,-7 3 0 15,0 0 0-15,7 0 0 0,0-6 0 0,0 12 0 16,-7-6 0-16,7 3-12 0,0 0 3 0,0 6 1 16,0 3-8-16,0-4-2 0,-3 10 0 0,3-12 0 15,3 3 18-15,-3 2 0 0,0-2 0 0,-3 6 0 0,3-9 0 0,0 6 0 16,0-1 0-16,-3 4 0 15,3-3 0-15,-4 0 0 0,1-7 0 0,-1 13 0 0,1-9 0 16,-1 9 0-16,-3-1 0 0,4-8 0 16,-4 6 0-16,0-1 0 0,0 4 0 0,0-6 0 15,0 0 0-15,-4 2 0 0,4-2 0 0,0 0 0 0,0 0 0 16,-3 2 0-16,3-8 0 0,0-6 0 0,0 0 0 0,0 0 0 16,0 6 0-16,0-6 0 0,0 0 0 0,0 0 0 15,0 0 0-15,0 0 0 0,0 0 0 0,0 0 0 16,0 0 0-16,0 0 0 0,0 0 0 0,0 0 0 15,0 0 0-15,0 0 0 0,0 0 0 0,-4-9 0 16,1-5 0-16,3-1 0 0,0 3 0 0,-4-3 0 16,4-2 0-16,-3-1 0 0,3-5 0 0,0 5 0 0,0-3 0 15,3 1 0-15,-3 2 0 0,4-5 0 0,-1 2-8 0,1-2 8 16,-1 5 0-16,1-6 11 16,-1 10-2-16,1-4 0 0,0 0-9 0,-1 4 0 0,1 2 0 15,3-3 0-15,-4 6 0 0,1-2-11 0,3 2 11 0,-4 0-12 16,4-6 12-16,-3 9 0 15,-4 6 0-15,7-3 0 0,0 1 0 0,0-4 0 0,-3 6 0 0,3 0 0 16,0 0 0-16,-7 0 0 0,3 0 0 0,4 0 0 16,0 0 0-16,0 6 0 0,0-6 0 0,-3 0 0 15,3-6 0-15,-3 6 0 0,-4 0 0 0,7 6 0 16,-4-4 0-16,4 4 0 0,0 0 0 0,-3 3-8 16,3-3 8-16,-4 3 0 0,1 3 0 0,-1-7 0 15,1 10 0-15,-1 0 0 0,1 5 0 0,-1-2 0 16,1-6 0-16,-4 5 0 0,4 4 0 0,-1 0 0 15,-3-1 0-15,4 1 0 0,-1 2 0 0,1-2 0 0,-4 2 0 16,3 1 0-16,4 2 0 0,-3-2 0 0,-1 2 0 16,1-8 0-16,-4 0 0 0,3-1 0 15,1-2-47-15,-1 3-13 16,4-1-4-16,-3-2 0 0,0-3 52 0,-1-1 12 0,1-5 0 0,-4 0 0 16,3 0-54-16,1-3-8 0,-4-3-2 15,0 0-409-15,0 0-83 0</inkml:trace>
  <inkml:trace contextRef="#ctx0" brushRef="#br0" timeOffset="16373.847">27697 11221 1267 0,'0'0'28'0,"0"0"5"0,-4 0 2 0,4 0 1 0,0-6-36 0,-3 0 0 15,-1 0 0-15,0 0 0 0,1 0 105 0,-1-3 15 16,4 9 2-16,-3 0 1 0,3 0-64 0,-7 0-13 16,0 0-2-16,-4 0-1 0,11 0-31 0,-7 3-12 15,-3 3 11-15,2-3-11 0,1 3 0 16,0 3 0-16,0-9 0 0,0 6 0 0,4 0 0 16,-1-1 0-16,-3 1 0 0,4-6 0 0,3 0 13 0,-4 9 10 15,1-3 1-15,-1 0 1 0,1 0-25 0,-1-3 0 16,4 6 0-16,-4-4 0 0,4 7 0 0,-3-6 0 15,3 3 0-15,-4 0 0 0,1 0 0 0,-1 2 0 16,4 1 0-16,0-6 0 0,-3 3 0 0,3 3 0 0,0 2 0 16,0 1 0-16,0-3 0 0,0-3 0 0,0 2 0 0,0-5 0 15,0-6 0-15,3 9 0 0,1 0 0 0,-1-3 0 16,1 0 0-16,-1 5 0 0,1-5 0 0,0 0 0 16,-1 0 0-16,1-3 0 0,-1 0 0 0,-3-3 0 15,7 3 0-15,0-3 0 0,-3 0 0 0,3 0 0 16,-4 0 30-16,4-3 1 0,-3 0 0 0,3-3 0 15,0-3-50 1,-3 3-9-16,3 0-3 0,0 1 0 0,-4-1 48 0,4-6 10 0,0 3 1 0,0-3 1 16,0 1-29-16,-3-7 0 0,3 3 0 0,0 1 0 15,0-1-11-15,0 3 2 0,0-6 0 0,-3 4 0 16,3-1 1-16,-4 0 0 0,1 4 0 0,-1-4 0 16,1 6-6-16,-4-6-1 0,3 9 0 0,1-5 0 15,-4-4 15-15,4 6 0 0,-4 0 12 0,0 4-12 16,0 5-19-16,0 0-10 0,0 0-3 0,0 0 0 15,0-6 52-15,0 6 9 0,0 0 3 0,0 0 0 16,0 0-52-16,0 0-9 0,0 0-3 16,0 0 0-16,0 0 52 0,-4 8 9 0,4-8 3 0,0 12 0 15,-4-3-48-15,4 0-10 0,0 3-2 0,-3-1 0 16,3 7 28-16,-4-3 0 0,1 2 0 0,3 1 0 0,-4 0 0 0,4 2 0 16,0-2 0-16,-3 5 0 15,3-2-34-15,-4-3-2 0,4-7 0 16,0 4 0-16,0-3 36 0,0 0 0 0,4-1 0 0,-4-2 0 15,3 0-58-15,1 0-5 0,-1-3-1 0,-3-6 0 16,4 6 0-16,3-1 0 0,-7-5 0 0,7 0-341 16,0 6-69-16</inkml:trace>
  <inkml:trace contextRef="#ctx0" brushRef="#br0" timeOffset="16981.802">27898 11129 1497 0,'0'0'32'0,"0"0"8"0,0 0 0 0,0 0 4 0,0 0-36 0,0 0-8 16,0 0 0-16,0 0 0 0,0 0 53 0,0 0 9 15,0 0 2-15,0 0 0 0,0 6 0 0,0 6 0 16,0-6 0-16,0 6 0 16,-4-6-30-16,4 2-6 0,0 4 0 0,-3 0-1 0,3 0-6 0,0-6-1 15,0 5 0-15,0 4 0 0,3-6-4 0,-3 6 0 16,4-4-1-16,-4 1 0 0,7-3-3 0,-4 3-1 15,1-3 0-15,-1 5 0 0,1-2-11 0,-1-3-12 16,1 0 2-16,3 5 1 0,0-2 25 0,0 0 4 0,0 0 2 16,0 2 0-16,-3-8-35 0,3 3-7 0,0 0-2 0,-4-3 0 15,4-6 22-15,-3 6 0 0,-1 5 0 0,5-8 0 16,-5 0 0-16,1 3 0 0,-1-3 0 0,-3-3 0 16,7 3 0-16,-7-3 0 0,4 3 0 0,3 0 0 15,-7-3 0-15,7 0 0 0,-4 0 0 0,1-3 0 16,-4 3 12-16,7-3 6 0,0-6 2 0,-4 3 0 15,5 3-20-15,-5-3 8 0,4-5-8 0,-3 5 0 16,3-3 12-16,-4 3-12 0,1 0 12 0,-1-3-12 16,-3-5 0-16,4 2 0 0,-4-3 0 0,0 1 0 15,0-1-9-15,0-3-9 0,0 1-2 0,0-1 0 32,0 3-5-32,0-2-2 0,0-1 0 0,0-3 0 0,0 10-9 15,0-7-1-15,0 6-1 0,0-2 0 0,0 2 0 0,0 0 0 0,0-3 0 16,0 4 0-16,0-1 3 0,0 0 1 0,-4 0 0 15,1 6-494-15,3-5-98 0</inkml:trace>
  <inkml:trace contextRef="#ctx0" brushRef="#br0" timeOffset="17948.611">28265 11091 1267 0,'0'0'28'16,"0"0"5"-16,0 0 2 0,0 0 1 0,0 0-36 0,0 0 0 0,0 0 0 0,0 0 0 0,0 0 109 0,0 0 15 15,-7 6 4-15,3 0 0 0,0-3-52 0,4-3-9 16,-3 6-3-16,3-6 0 0,0 0-51 0,-4 6-13 15,4 3 0-15,0-1 0 0,0-8 0 0,0 3 0 16,0-3 0-16,0 15 0 0,-3-9 0 0,3 6 0 16,0-9 0-16,0 5 0 0,0 1 0 0,3 0 0 0,-3 0 0 0,0-3 0 15,0 5 0-15,4-5 0 0,-4 6 0 0,3-3 0 16,1 0 0-16,0 0 0 0,-1-4 0 16,1 7 0-16,-1 0 0 0,4 0 0 0,-3-3 0 0,3 2 0 15,0 7 0-15,0-9 0 16,3 0 0-16,-6 5 0 0,3-2 0 0,-3 6 0 0,3-4 0 15,0-5 0-15,-4-3 0 0,1 0 0 0,3 3 0 16,-4 3 0-16,-3-1 54 0,4-5 8 0,-4 0 2 0,0 6 0 16,0-3-52-16,0 2-12 0,0 1 0 0,3-6 0 15,-3-6 0-15,0 3 0 0,-3 6 0 0,6-3 0 16,-3-6 0-16,0 0 0 0,0 0 0 0,0 0 0 16,0 0 0-16,0 0 0 0,0 0 0 0,0 0 0 15,0 0 0-15,0 0 0 0,0 0 0 0,0 0 0 16,0 0 54-16,0 0 8 0,0 0 2 0,0 0 0 15,0-6-52-15,0 0-12 0,0 0 0 0,0 0 0 16,0-6 0-16,0 1 0 0,4-1 0 0,-4 3 0 0,-4 3 0 16,4 0 0-16,-3-5 0 0,3 5 0 0,3-9 0 0,1 6 0 15,-4-3 0-15,3 4 0 0,1-4 14 16,-1 0 0-16,1 0 0 0,-1-2 0 0,-3 2-22 0,4 6-5 16,3-12-1-16,-3 7 0 0,-1-4 14 0,4 6 0 15,0 0 0-15,-3-8 0 0,3 8 0 16,0-3 0-16,0-6 0 0,-4 7 0 0,5-1 0 15,-5-3 0-15,1-2 0 0,-1 5 0 16,4-6-12-16,-3 0 1 0,-1 4 0 0,1 2 0 0,-1 0 11 0,-3-2 16 16,4-1-4-16,-1 6-1 15,-3-3-60-15,0 1-12 0,4-4-3 0,-4 9 0 0,0 6 52 0,0 0 12 16,3-12 0-16,-3 6 0 16,0 0-54-16,4 1-8 0,-4-1-2 0,0 6 0 15,0 0-51-15,3-6-10 0,-3 0-3 0,4 0-614 0</inkml:trace>
  <inkml:trace contextRef="#ctx0" brushRef="#br0" timeOffset="18774.981">28769 11153 1616 0,'0'0'36'0,"0"0"7"0,0 0 1 0,0 0 1 0,0 0-36 0,0 0-9 16,0 0 0-16,0 0 0 0,-7 0 78 0,7 0 14 16,-7 6 2-16,0-6 1 0,7 0-76 0,-7 0-19 15,7 0 0-15,0 0 0 0,-7-6 0 0,0 0 0 0,3 6 0 16,4 0 0-16,-7-9 0 0,0 9 0 0,0-3 0 0,7 3 0 16,-4 0 0-16,-3 0 0 0,4-3 0 15,3 3 0-15,-7-3 55 0,0 3 7 0,3 3 2 0,-3 0 0 16,7-3-64-16,-10 12-16 0,3-6-2 0,-1 0 0 15,-2 0 29-15,3 3 5 16,-4-1 2-16,-3 4 0 16,4 3-36-16,-1-3-7 0,0-1-2 0,1 1 0 15,-1 0-8-15,4 3-1 0,-3-4-1 0,3 1 0 0,0 0 57 0,-1 0 11 16,5 2 2-16,-1-2 1 0,1 0-3 0,-1-6-1 0,4 3 0 0,0 2 0 16,0 1-30-16,0-6 0 0,4 0 0 0,-1 6 0 15,1-4 34-15,-1-2 1 0,5 0 0 0,-1 0 0 16,0-3-23-16,0 6-12 0,0-9 12 0,0 0-12 15,0 0 0-15,3-6 0 0,-3 6 0 0,4-3 0 16,0 0 0-16,-4 0-12 0,3 0 0 0,-3-3 0 16,4 0-14-1,-4-2-2-15,0 2-1 0,4 0 0 0,-4-6 29 0,3 0 0 0,-3-2 0 0,0 2 0 16,0 0-9-16,0 6 9 0,1-11-8 0,2 5 8 0,-3-3 0 16,0 3 11-16,0-5-1 0,0 5 0 0,0 0 2 15,-3-3 0-15,3 4 0 0,-3-4 0 0,-1 6-12 16,-3-5 0-16,0 2 9 0,0 6-9 0,-3 0-12 0,3-9-8 15,0 9 0-15,-4 1-1 0,4 2 21 16,0 3 0-16,0 0-9 0,-4-3 9 0,4 3-16 0,0 0 1 16,0 0 0-16,-7 0 0 0,7 0 3 0,-7 3 0 15,4 5 0-15,-1-2 0 16,1 3-19-16,-1 3-3 0,1-6-1 0,3 3 0 0,-4 8 35 0,1 1 0 16,3-6 0-16,0 5 0 0,0 1 0 0,0-3 0 15,0 2 0-15,0 1 0 16,0 0-58-16,3 2-5 0,-3-2-1 0,4 5 0 15,-1-2 52-15,1-9 12 0,-1-1 0 0,1 1 0 0,-1 3 0 0,1-9 0 16,-1 11 0-16,1-8 0 16,-1 6-54-16,5-6-8 0,-1 2-2 0,-4-5 0 15,4 0-102-15,-3 0-21 0,-4-6-4 0,14 0-282 0</inkml:trace>
  <inkml:trace contextRef="#ctx0" brushRef="#br0" timeOffset="19174.943">28833 11059 1267 0,'0'0'28'0,"0"0"5"0,0 0 2 0,0 0 1 0,0 0-36 0,0 0 0 16,0 6 0-16,0 0 0 0,0-6 58 0,0 3 5 0,0 2 1 0,3 1 0 16,-3 0 0-16,0 6 0 0,4-3 0 0,-4 3 0 15,0-1 0-15,0 7 0 0,0-6 0 0,0 2 0 16,-4 7 0-16,4-6 0 15,4-4 0-15,-4 7 0 16,3 3-103-16,4 2-20 0,-3-5-4 0,3 2-1 16,-4 4 0-16,4-6 0 0,0 8 0 0,-3-14 0 0,-1 3 52 0,1-1 12 15,3 1 0-15,-3-3 0 16,-1-1-54-16,1 1-8 0,-1 0-2 0,-3-3 0 16,4-3-51-16,-4 5-10 0,0-11-3 0,0 0 0 0</inkml:trace>
  <inkml:trace contextRef="#ctx0" brushRef="#br0" timeOffset="19526.895">28674 10824 1074 0,'0'-18'30'0,"0"18"8"0,0-6-30 0,0 0-8 15,0 0 0-15,0 6 0 0,0 0 104 0,0 0 19 16,0 0 4-16,0 0 1 0,0 0-52 0,0 0-9 16,0 0-3-16,0 0 0 0,0 0 0 0,0 0 0 15,0 0 0-15,0 0 0 0,0 0-51 0,0 0-13 16,0 0 0-16,0 0 0 0,0 0 0 0,0 0 0 0,0 0 0 0,0 0 0 31,0 0-48-31,0 0-13 0,0 0-3 0,0 0 0 16,0 0 0-16,0 0 0 0,7-5 0 0,0-1 0 15,3 0-102-15,1-3-21 0,14 0-4 0,-8 0-282 0</inkml:trace>
  <inkml:trace contextRef="#ctx0" brushRef="#br0" timeOffset="20448.338">29182 10982 1074 0,'0'0'30'0,"0"0"8"0,0 0-30 0,0 0-8 0,0 0 0 0,0 0 0 16,0 0 104-16,0 0 19 15,-7 6 4-15,7-6 1 0,0 0-52 0,0 0-9 16,0 0-3-16,0 0 0 0,-7-6 0 0,7 6 0 16,-7-2 0-16,7 2 0 0,0 0-51 0,0 0-13 0,-7 0 0 0,-1-6 0 15,5 0 54-15,-1 0 8 0,1-6 2 0,-4 6 0 16,7 6-52-16,-4-3-12 0,1-3 0 0,3 6 0 16,0 0 0-16,-7 3 0 0,0-3 0 0,-4 3 0 15,4 3 0-15,0 3 0 0,-4-3 0 0,4 0 0 16,0 0 0-16,0-6 0 0,0 8 0 0,-3 1 0 15,3 6 0-15,3-6 0 0,-3 6 0 0,3-4 0 16,-3-2-11-16,4 0-5 0,-1-3 0 0,1 3-1 16,-1 2 27-16,1 1 6 0,3-3 0 0,0 0 1 15,-4-3-17-15,4 0 0 0,0-1 0 0,0 1 0 0,0-6 0 16,0 9 0-16,4 3 0 0,-4-12 0 0,0 0 0 0,3 6 0 16,1 0 0-16,3-3 0 0,-7-3 0 15,7 0 0-15,0 0 0 0,0 0 0 0,0 0 0 0,0 3 0 16,0-3 0-16,0 0 0 0,0 0 0 0,0-3 0 15,0 3 0-15,0 0 0 0,-3 0 55 0,3 0 7 16,0 0 2-16,-3 0 0 16,3 0-103-16,-7 0-20 0,3 0-4 0,4 0-1 0,-7 0 82 15,4 0 16-15,3 3 3 0,-7-3 1 16,0 0-61-16,7 2-12 0,-4 1-2 0,4 6-1 0,1-9 38 0,-5 0 0 16,-3 0 0-16,7 3 0 0,-7-3 0 0,7 3 0 15,0 0 0-15,-3 0 0 0,-4-3 0 0,3 6 0 16,1 0 0-16,-1 0 0 0,4-1 0 0,-3 1 0 15,-1 0 0-15,1 3 0 0,3-3 0 0,-3 3 0 0,-4 0 0 0,3 2 0 16,1-5 0-16,-4 3 0 0,0 0 0 0,0 0 0 16,0 0 0-16,0 5 0 0,3-8 0 0,-3 0 0 15,-3 0 0-15,3 3 0 0,0 5 0 0,0-5 0 16,-4-3 0-16,4 6 0 0,-3-6 0 0,-1 0 0 16,4-6 0-16,-3 8 0 0,-1-2 0 0,0 0 0 15,1 0 0-15,-4 6 0 0,3-6 0 0,4-6 0 16,-10-6 0-16,3 6 0 0,0 6 0 0,0-6 0 15,0 0 0-15,-1 0 0 0,1 0 0 16,7 0 0-16,0 0 0 0,-7 0 0 0,7 0 0 0,-7 0 0 16,0 0 0-16,0 0 0 0,0 0 0 0,0 0 0 15,7 0 0-15,-7 0 0 0,0 0 0 0,0 0 0 16,0-6-59-16,0 0-4 16,0 3-1-16,0 3 0 0,7 0 0 0,-4-3 0 0,-3-3 0 0,7 6 0 15,0 0 0-15,0 0 0 0,0 0 0 0,0 0-640 16</inkml:trace>
  <inkml:trace contextRef="#ctx0" brushRef="#br0" timeOffset="20768.547">29503 11529 1090 0,'0'0'24'0,"0"0"4"0,0 0 2 0,0 0 2 0,0 0-32 0,0 0 0 0,0 0 0 0,0 0-317 15,0 0-70-15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cinq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481" y="170205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Voulez-vous être espion(ne)? Expliquez votre réponse.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Completez</a:t>
            </a:r>
            <a:r>
              <a:rPr lang="en-US" dirty="0"/>
              <a:t> </a:t>
            </a:r>
            <a:r>
              <a:rPr lang="en-US" dirty="0" err="1"/>
              <a:t>cette</a:t>
            </a:r>
            <a:r>
              <a:rPr lang="en-US" dirty="0"/>
              <a:t> phrase: </a:t>
            </a:r>
            <a:r>
              <a:rPr lang="en-US" dirty="0" err="1"/>
              <a:t>C’était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nuit</a:t>
            </a:r>
            <a:r>
              <a:rPr lang="en-US" dirty="0"/>
              <a:t> </a:t>
            </a:r>
            <a:r>
              <a:rPr lang="en-US" dirty="0" err="1"/>
              <a:t>sombre</a:t>
            </a:r>
            <a:r>
              <a:rPr lang="en-US" dirty="0"/>
              <a:t> et </a:t>
            </a:r>
            <a:r>
              <a:rPr lang="en-US" dirty="0" err="1"/>
              <a:t>orageuse</a:t>
            </a:r>
            <a:r>
              <a:rPr lang="en-US" dirty="0"/>
              <a:t>: un </a:t>
            </a:r>
            <a:r>
              <a:rPr lang="en-US" dirty="0" err="1"/>
              <a:t>hippopotame</a:t>
            </a:r>
            <a:r>
              <a:rPr lang="en-US" dirty="0"/>
              <a:t> dans le </a:t>
            </a:r>
            <a:r>
              <a:rPr lang="en-US" dirty="0" err="1"/>
              <a:t>fleuve</a:t>
            </a:r>
            <a:r>
              <a:rPr lang="en-US" dirty="0"/>
              <a:t> </a:t>
            </a:r>
            <a:r>
              <a:rPr lang="en-US" dirty="0" err="1"/>
              <a:t>s’inquiètait</a:t>
            </a:r>
            <a:r>
              <a:rPr lang="en-US" dirty="0"/>
              <a:t> car…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5DF7651-6E13-4B37-A672-32F0EFA5F265}"/>
                  </a:ext>
                </a:extLst>
              </p14:cNvPr>
              <p14:cNvContentPartPr/>
              <p14:nvPr/>
            </p14:nvContentPartPr>
            <p14:xfrm>
              <a:off x="7521120" y="3504960"/>
              <a:ext cx="3100320" cy="698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5DF7651-6E13-4B37-A672-32F0EFA5F2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11760" y="3495600"/>
                <a:ext cx="3119040" cy="71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609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cinq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62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6A1FE-06C1-48EF-95F3-50DCD6DE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In 2002, the oldest fossil of an ancestor of a human being was found in the francophone nation of Chad.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08A6D08-8368-4E18-8518-F2835E8B4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9136" y="2211457"/>
            <a:ext cx="3594173" cy="38563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524E8C-AF33-4A38-8572-B31E12CDD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6297" y="2084382"/>
            <a:ext cx="3660168" cy="351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832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9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Avertissement</a:t>
            </a:r>
            <a:r>
              <a:rPr lang="en-US" dirty="0"/>
              <a:t>! </a:t>
            </a:r>
            <a:r>
              <a:rPr lang="en-US" dirty="0" err="1"/>
              <a:t>Avertissement</a:t>
            </a:r>
            <a:r>
              <a:rPr lang="en-US" dirty="0"/>
              <a:t>! Il y a du danger, Will Robinson!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898" y="1013254"/>
            <a:ext cx="5535826" cy="418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0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Unit Exam: Friday, November 8</a:t>
            </a:r>
          </a:p>
        </p:txBody>
      </p:sp>
    </p:spTree>
    <p:extLst>
      <p:ext uri="{BB962C8B-B14F-4D97-AF65-F5344CB8AC3E}">
        <p14:creationId xmlns:p14="http://schemas.microsoft.com/office/powerpoint/2010/main" val="2610780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5236B-A1B2-462C-8B9C-99CE1F53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1CA01-1970-46B1-8B09-EF48A42EB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Lisons le courriel à p. 131.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Discutons les problèmes d’enfant.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Choississez</a:t>
            </a:r>
            <a:r>
              <a:rPr lang="fr-FR" dirty="0"/>
              <a:t> un partenaire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Preparez</a:t>
            </a:r>
            <a:r>
              <a:rPr lang="fr-FR" dirty="0"/>
              <a:t> une conversation entre la grand-mère et le petit-enfant où les deux discutent le problème. Souvenez-vous: vous vous aimez et vous voulez </a:t>
            </a:r>
            <a:r>
              <a:rPr lang="fr-FR" dirty="0" err="1"/>
              <a:t>resoudre</a:t>
            </a:r>
            <a:r>
              <a:rPr lang="fr-FR" dirty="0"/>
              <a:t> le problème.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13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3E950-6500-467B-B30A-EDDD00EF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D29DA-6635-48F6-8786-3414D4B24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s’occuper, Nous </a:t>
            </a:r>
          </a:p>
          <a:p>
            <a:pPr marL="0" indent="0">
              <a:buNone/>
            </a:pPr>
            <a:r>
              <a:rPr lang="fr-FR" dirty="0"/>
              <a:t>se mettre en colère, Tu </a:t>
            </a:r>
          </a:p>
          <a:p>
            <a:pPr marL="0" indent="0">
              <a:buNone/>
            </a:pPr>
            <a:r>
              <a:rPr lang="fr-FR" dirty="0"/>
              <a:t>se dépêcher, Ta mère et toi </a:t>
            </a:r>
          </a:p>
          <a:p>
            <a:pPr marL="0" indent="0">
              <a:buNone/>
            </a:pPr>
            <a:r>
              <a:rPr lang="fr-FR" dirty="0"/>
              <a:t>s’amuser, Je </a:t>
            </a:r>
          </a:p>
          <a:p>
            <a:pPr marL="0" indent="0">
              <a:buNone/>
            </a:pPr>
            <a:r>
              <a:rPr lang="fr-FR" dirty="0"/>
              <a:t>se souvenir, Marie et Claire</a:t>
            </a:r>
          </a:p>
          <a:p>
            <a:pPr marL="0" indent="0">
              <a:buNone/>
            </a:pPr>
            <a:r>
              <a:rPr lang="fr-FR" dirty="0"/>
              <a:t>se demander, Toi et moi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00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CA895-CDF2-4D90-B897-368ED393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AD183-77E2-49EC-847C-8F3CF679A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142164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48840</TotalTime>
  <Words>167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In 2002, the oldest fossil of an ancestor of a human being was found in the francophone nation of Chad.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728</cp:revision>
  <cp:lastPrinted>2017-09-11T13:53:50Z</cp:lastPrinted>
  <dcterms:created xsi:type="dcterms:W3CDTF">2016-10-03T16:25:09Z</dcterms:created>
  <dcterms:modified xsi:type="dcterms:W3CDTF">2024-11-05T20:10:04Z</dcterms:modified>
</cp:coreProperties>
</file>