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01" r:id="rId2"/>
    <p:sldId id="460" r:id="rId3"/>
    <p:sldId id="503" r:id="rId4"/>
    <p:sldId id="272" r:id="rId5"/>
    <p:sldId id="261" r:id="rId6"/>
    <p:sldId id="318" r:id="rId7"/>
    <p:sldId id="481" r:id="rId8"/>
    <p:sldId id="482" r:id="rId9"/>
    <p:sldId id="502" r:id="rId10"/>
    <p:sldId id="459" r:id="rId11"/>
    <p:sldId id="352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501"/>
            <p14:sldId id="460"/>
            <p14:sldId id="503"/>
            <p14:sldId id="272"/>
            <p14:sldId id="261"/>
            <p14:sldId id="318"/>
            <p14:sldId id="481"/>
            <p14:sldId id="482"/>
            <p14:sldId id="502"/>
            <p14:sldId id="459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2998-3B30-467E-9E92-92F58EDC4EB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F5BD-F45E-4908-AEDA-D96874FE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4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072106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125" y="167734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tells what you will do when this class ends.</a:t>
            </a:r>
          </a:p>
        </p:txBody>
      </p:sp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47888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 </a:t>
            </a:r>
            <a:r>
              <a:rPr lang="en-US" dirty="0" err="1"/>
              <a:t>est</a:t>
            </a:r>
            <a:r>
              <a:rPr lang="en-US" dirty="0"/>
              <a:t> un </a:t>
            </a:r>
            <a:r>
              <a:rPr lang="en-US" dirty="0" err="1"/>
              <a:t>médecin</a:t>
            </a:r>
            <a:r>
              <a:rPr lang="en-US" dirty="0"/>
              <a:t> qui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complètement</a:t>
            </a:r>
            <a:r>
              <a:rPr lang="en-US" dirty="0"/>
              <a:t> </a:t>
            </a:r>
            <a:r>
              <a:rPr lang="en-US" dirty="0" err="1"/>
              <a:t>fictif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801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4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950" y="1970850"/>
            <a:ext cx="1560711" cy="29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Swiss do not eat fondue during the summer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3216" y="2084832"/>
            <a:ext cx="4462272" cy="348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86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9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Avertissement</a:t>
            </a:r>
            <a:r>
              <a:rPr lang="en-US" dirty="0"/>
              <a:t>! </a:t>
            </a:r>
            <a:r>
              <a:rPr lang="en-US" dirty="0" err="1"/>
              <a:t>Avertissement</a:t>
            </a:r>
            <a:r>
              <a:rPr lang="en-US" dirty="0"/>
              <a:t>! Il y a du danger, Will Robinson!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898" y="1013254"/>
            <a:ext cx="5535826" cy="418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33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Next unit exam: Friday, November 8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0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E5B6-95D5-44B0-9E3B-38AA865A9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97663-A0B4-4DFC-9E55-0C2F34D53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Write a sentence which uses le </a:t>
            </a:r>
            <a:r>
              <a:rPr lang="en-US" dirty="0" err="1"/>
              <a:t>futur</a:t>
            </a:r>
            <a:r>
              <a:rPr lang="en-US" dirty="0"/>
              <a:t> </a:t>
            </a:r>
            <a:r>
              <a:rPr lang="en-US" dirty="0" err="1"/>
              <a:t>proche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If you have not already done so, add to your sentence to tell where your </a:t>
            </a:r>
            <a:r>
              <a:rPr lang="en-US" dirty="0" err="1"/>
              <a:t>futur</a:t>
            </a:r>
            <a:r>
              <a:rPr lang="en-US" dirty="0"/>
              <a:t> </a:t>
            </a:r>
            <a:r>
              <a:rPr lang="en-US" dirty="0" err="1"/>
              <a:t>proche</a:t>
            </a:r>
            <a:r>
              <a:rPr lang="en-US" dirty="0"/>
              <a:t> action will take place.</a:t>
            </a:r>
          </a:p>
          <a:p>
            <a:pPr marL="0" indent="0">
              <a:buNone/>
            </a:pPr>
            <a:r>
              <a:rPr lang="en-US" dirty="0"/>
              <a:t>Use a preposition to describe where the location above is, relative to someplace else.</a:t>
            </a:r>
          </a:p>
          <a:p>
            <a:pPr marL="0" indent="0">
              <a:buNone/>
            </a:pPr>
            <a:r>
              <a:rPr lang="en-US" dirty="0"/>
              <a:t>Go to the board and write there what you have written on your paper. Write your name along with your telling what you will do and where.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55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49760</TotalTime>
  <Words>175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The Swiss do not eat fondue during the summer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789</cp:revision>
  <cp:lastPrinted>2017-09-11T13:53:50Z</cp:lastPrinted>
  <dcterms:created xsi:type="dcterms:W3CDTF">2016-10-03T16:25:09Z</dcterms:created>
  <dcterms:modified xsi:type="dcterms:W3CDTF">2024-11-06T16:42:14Z</dcterms:modified>
</cp:coreProperties>
</file>