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31" r:id="rId2"/>
    <p:sldId id="462" r:id="rId3"/>
    <p:sldId id="477" r:id="rId4"/>
    <p:sldId id="307" r:id="rId5"/>
    <p:sldId id="461" r:id="rId6"/>
    <p:sldId id="475" r:id="rId7"/>
    <p:sldId id="451" r:id="rId8"/>
    <p:sldId id="476" r:id="rId9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462"/>
            <p14:sldId id="477"/>
            <p14:sldId id="307"/>
            <p14:sldId id="461"/>
            <p14:sldId id="475"/>
            <p14:sldId id="451"/>
            <p14:sldId id="476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1-06T19:39:46.16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4360 5353 1177 0,'0'0'25'0,"0"0"6"0,-3 11 1 0,-1 1 2 0,4-6-34 15,-3 0 0-15,3 6 0 0,-4 2 0 0,4-2 77 0,-3 0 9 16,-1 0 2-16,1 0 0 0,3 2-19 0,-4 4-3 16,1-1-1-16,-1-2 0 0,1 3-21 0,-1 5-4 15,0-2 0-15,1 8-1 0,-1-2 3 0,1 2 1 16,-1 1 0-16,4-4 0 0,-3 3-11 0,-1 4-3 15,4 2 0-15,0-3 0 0,-3 4-10 0,3-4-3 16,-4 0 0-16,1 9 0 0,-1-5-16 0,1 2 0 16,3 6 0-16,-4-9 0 0,1 4 28 0,3-7 0 0,-4 3-1 15,-3-2 0-15,7-4-13 0,-4 3-2 0,4-14-1 16,-3 8 0-16,-1-8-11 0,4 0 10 0,-3-1-10 0,-1-8 10 16,1 0 9-16,3 0 1 0,-4-3 1 0,4-6 0 15,0 0-21-15,0 0 0 0,0 0 0 0,0 0 0 16,0 0 0-16,0 0 0 0,0 0 0 0,0 0 0 15,0 0 0-15,-3-6 0 0,3-3 0 0,0 0-12 16,0 0 12-16,0-2 0 0,0-7 0 0,0 0 0 16,-4 4 0-16,4-4 0 0,0-9 0 15,4 10 0-15,-4-7 0 0,0 1-8 0,0-4 8 16,3-5 0-16,1 3 0 0,-4-1 0 0,3-2 0 0,1-6-8 16,-1 8 8-16,4-5 12 0,-3 3-2 0,3-7-1 15,0 4-9-15,0-3 0 0,-3 0 0 0,-1 2 0 16,1-5-9-16,-1 3-4 0,4 6-1 0,-3-9 0 15,3 8 22-15,-4 1 5 0,1 8 1 0,0-5 0 16,-1 11-14-16,1 4 0 0,-4 2 0 0,0 0 0 16,0 3 0-16,-4 3 0 0,4 3 0 0,0 3 0 0,0 0 0 0,0 0 0 15,0 0 0-15,0 0 0 0,0 0-12 0,0 0-4 16,0 0-2-16,0 0 0 0,0 0 29 0,0 0 5 16,0 0 2-16,0 0 0 0,0 0-18 0,0 0 0 15,0 0 0-15,0 0 0 0,-3-5 0 0,3 2 0 16,0-3 0-16,0 0 0 0,0-6 0 0,3 6 0 15,1 0 0-15,-4 0 0 0,3 4 0 0,-3 2 0 16,0 0 0-16,0 0 0 0,0 0 0 16,0 0 0-16,0 0 0 0,0 0 0 0,0 0 0 0,7 8 0 0,0-2 0 15,-3 6 0-15,3 0 0 0,-4 0 0 0,-3 2 0 16,4 4 0-16,-1 5 0 0,1-2 0 0,-4 14 0 16,3-2 0-16,1-4 20 0,0 9 0 0,-1 0 0 15,4 4 0-15,-3-10 19 0,-1 3 4 0,4-2 1 0,-3 2 0 16,3-3-53-16,0-2-11 0,3 8-1 0,1-3-1 15,3-3 22-15,0 4 0 0,0 2 0 0,4 0 0 16,0-9 16-16,-1 4 4 0,-3 2 0 0,4-8 1 16,0 2-21-16,-1 3 0 0,1-8 0 0,0 2 0 15,-4-2 0-15,-4 2 0 0,-3-2 0 0,4 5 0 16,-1-8 0-16,-2 2 0 0,-1-5 0 0,0 2 0 16,-4-2-9-16,4-6-7 0,-3 5 0 0,-1-8-1 15,1 0 17-15,-1 0 0 0,1-3 8 0,-4-6-8 16,0 0 0-16,0 0 0 0,0 0 0 0,0 0 0 15,0 0 0-15,0 0 0 0,7 0 0 0,-4 0 0 0,1-6 16 0,-1-6-4 16,5 3 0-16,-5-8 0 0,-3 5-12 16,4-6 0-16,-1-2 0 0,1 2 0 0,-1-8 0 15,1 8 0-15,-4-11 0 0,0 5 0 0,3-2 0 16,1-7 0-16,-4 4 0 0,3-9 0 16,-3 2 0-16,4-2 0 0,-4-9 0 0,0 3 0 15,3-6 0-15,1 6 0 0,-4-3 0 0,3 3 0 0,-3 0 0 16,4-6 0-16,-1 6 0 0,-3-3 0 0,8-3 0 0,-5 0 0 15,1 3 0-15,-1 3 0 0,4 5 0 0,0 1 0 16,0 3 0-16,-3 3 0 0,3 2 0 0,-4-2 0 16,4 8 0-16,4-8 0 0,-7 8 0 0,3-5 0 0,0 8 0 15,-4-2 0 1,1-1-48-16,-1 4-13 0,1 2-3 0,3 1 0 16,-4 2-153-16,4 3-31 0,-3 6-7 0,7 0-1 0</inkml:trace>
  <inkml:trace contextRef="#ctx0" brushRef="#br0" timeOffset="679.018">5225 6049 1728 0,'0'0'38'15,"0"0"8"-15,0 0 2 0,0 0 0 0,0 0-39 0,-4 0-9 0,4 0 0 0,-7-5 0 0,7 5 53 0,-7 0 9 16,-4-6 2-16,4 3 0 0,4 0 28 0,3 3 5 15,-7-3 2-15,0 0 0 0,0 0-61 0,3 0-12 16,-3 0-2-16,4-3-1 0,3 6-15 0,-7 0-8 16,-4 0 8-16,4 0-8 0,0 0 0 0,0 0 0 15,0 6 0-15,0-3 0 0,0 3 0 0,0 0-13 16,-1 6 5-16,1-1 8 0,0 7-16 0,4-3 5 0,-1 14 1 16,-3-11 0-16,4 14 10 0,-1-8-10 15,4 2 10-15,-3-2-10 0,-1 2 10 0,1-2 0 0,-1 5 0 16,1-8 0-16,3 2 0 0,-4 1 8 15,4-10-8-15,0 4 11 0,0-6-11 0,4-1 12 0,-1-2-12 0,1 0 12 16,-1-3-12-16,-3-6 12 0,7 3-12 0,-3 3 12 16,6-6-12-16,1-6 12 0,3 3-12 0,0 0 12 15,0-6 0-15,0 3 0 0,8-11 0 0,-8-1 0 16,-7 0-4-16,7-2-8 0,-4 2 12 0,1-8-4 16,0 8-8-16,-4-5 8 0,0 2-8 0,0-3 8 15,-4 7-8-15,1-4 8 0,-1-2-8 0,-3 5 8 16,4-3-8-16,-4 4 12 0,0 5-12 0,0-8 12 15,-4 5-12-15,4 6 0 0,0-3 0 0,0 0 0 16,-3 1-23 0,3 2-6-16,-4 0-2 0,1 0 0 0,3 3 13 0,-4 0 2 0,1 1 1 0,-1-1 0 15,-3 0-27-15,4 0-6 0,-1 6 0 0,-3-9-1 16,0 6 25-16,0 0 6 0,0 0 1 0,0 3 0 16,0 0-7-16,-4 3-2 0,1 0 0 15,-8 0 0-15,7 6 4 0,1-3 1 0,-4 0 0 0,3 0 0 16,-3 5-9-16,3 1-2 0,1 0 0 0,3 3 0 15,0-4-92-15,0 7-18 0,3-6-4 0,4 0-526 0</inkml:trace>
  <inkml:trace contextRef="#ctx0" brushRef="#br0" timeOffset="1186.159">5366 5988 1497 0,'0'0'32'0,"0"0"8"0,0 0 0 0,0 0 4 0,0 0-36 0,0 0-8 0,0 0 0 0,-7 0 0 15,0 6 53-15,3-1 9 0,1 1 2 0,-1 0 0 16,1 3-11-16,3 3-1 0,-4 0-1 0,4-1 0 0,0 7-31 16,0-6-5-16,0 2-2 0,0 10 0 15,0-6 39-15,4-4 7 0,-4 10 1 0,3-1 1 0,4-5-46 0,-3 3-15 16,-1 2 8-16,4-2-8 0,0 2 0 16,0-2 0-16,0 2 0 0,4-5 0 0,-4 0 28 0,0-1 1 15,0-2 1-15,-3-3 0 0,3 5-6 16,3-11 0-16,-3 3-1 0,0-3 0 0,4 0-2 0,-4 0 0 15,0-6 0-15,4 0 0 0,-4 0 7 0,0 0 0 16,3 0 1-16,1-6 0 0,-4-3 0 0,4 0 0 16,-8 0 0-16,4-2 0 0,4-1-13 15,-4 0-4-15,0-6 0 0,-4 4 0 0,4-4-12 16,-3 6 9-16,3-8-9 0,-3 8 8 0,-1-6-8 0,1 7 0 16,-4-10 0-16,3 9 8 0,1-5-8 0,-1-4 0 15,1 3 0-15,-4 7 0 16,3-7-25-16,-3 0-1 0,4 4 0 0,-1 2 0 15,1 0-19-15,-4 0-4 0,3 4-1 0,4-1 0 16,-3 0-120-16,0-3-24 0,-1 6-5 0,1-6-689 0</inkml:trace>
  <inkml:trace contextRef="#ctx0" brushRef="#br0" timeOffset="1771.769">6078 5938 1598 0,'0'0'35'0,"-7"6"7"0,4 0 2 0,-4-1 1 0,0-2-36 0,-4 3-9 16,4-3 0-16,3 6 0 15,-6-9 121-15,-4 6 23 0,3-6 4 0,4 0 0 0,-3 6-64 0,-1 0-12 16,4-1-4-16,-4 1 0 0,1 0-36 0,-1 0-7 16,4 0-1-16,-3 0-1 0,3 0-23 0,-1 3-15 15,-2-4 3-15,-1 1 0 0,4 0 12 0,0 6 0 16,0-3 0-16,0 0 0 0,0 5 0 0,0-2 0 16,-4 0 0-16,8 0 0 0,-1 2 0 0,1 4 0 15,-1-6 0-15,4-1 0 0,-3 1 0 0,3 0 8 0,0 3 0 16,3-9-8-16,-3-6 0 0,0 5 0 0,0 7-10 15,4-6 10-15,-4-6 0 0,7 6 0 16,-4-3 0-16,-3-3 0 0,7-3 0 0,0 3 0 0,1 3 0 16,-1-3 0-16,0-3-12 0,3 3 12 15,-3 0-10-15,0 3 10 0,7-6 0 0,-6 3 0 16,-1 0-8-16,0 0 8 0,0 0 0 0,0 0 0 0,3 3 0 16,-3 0 0-16,0 0 0 0,0 3 0 0,1 5 0 0,-1 1 0 15,0-6 0-15,0-6 0 0,-4 12 0 0,1-9 10 16,-1 0-2-16,4 3-8 0,-3-1 12 0,-4 10-4 15,7-9-8-15,-7 0 12 0,3 6-12 0,-3-4 12 16,0 7-12-16,0-6-16 0,-3 3 4 0,-4 0 1 16,0-1 11-16,0 4 0 0,0-3 0 0,0 5 0 15,-4 1 20-15,0-6 5 0,1 8 2 0,-1-8 0 16,1 0-43-16,-4 0-9 0,7 8-2 16,-8-14 0-16,1 0 27 0,0 0 0 0,4 0 0 0,-1-6-8 15,-3-6-116-15,3 0-24 0,-3 0-4 16,0-9-768-16</inkml:trace>
  <inkml:trace contextRef="#ctx0" brushRef="#br0" timeOffset="2647.811">6724 6067 1497 0,'0'0'32'0,"-4"6"8"0,1 3 0 0,-1 0 4 16,1-3-36-16,3 2-8 0,-4 4 0 0,1-6 0 0,3 6 104 0,0-6 20 15,-4-1 3-15,4 10 1 0,0-3-51 0,0 0-9 16,0-1-3-16,0-5 0 0,0 9-29 0,4-3-5 16,-4 0-2-16,3 5 0 0,1-5-14 0,-4 0-3 15,0-3-1-15,3 2 0 0,-3 7-11 0,0-6 0 0,4-1 9 16,-4 10-9-16,0-9 0 0,0 0 8 15,-4-1-8-15,4-2 0 0,-3 3 0 0,3-6 0 0,-4 0 0 16,4-6 8-16,-3 6-8 0,3-6 0 0,0 0 8 0,0 0-8 16,0 0 8-16,0 0-8 0,0 0 10 15,0 0-10-15,0 0 0 0,-7 0 8 0,3-6-8 16,4 0 0-16,-3 0-9 0,3 0-5 16,3-3-1-16,-3-6 0 0,4 1 5 0,-1-4 1 0,-3-2 0 0,4 2 0 15,3 0 9-15,-4-2 0 0,1 5 0 0,3-6-8 16,-4 4 8-16,1 2 8 0,0-3-8 0,-1 7 11 15,1-7-11-15,-1 3 10 0,1 4-10 0,-1 5 10 16,1-6-2-16,-1 6 0 0,1-6 0 0,-1 12 0 16,4-8 6-16,-3 5 1 0,-1 0 0 0,1 0 0 15,-1 0-15-15,1 0 0 0,-1 3 0 0,-3 0-10 16,8-3 10-16,-1 3 0 0,0 0 0 0,-4-6 0 16,4 6 0-16,4 0 0 0,-4 0 0 0,0 6 0 15,0-6 0-15,0 3 0 0,0 0 0 0,0 6-8 0,0 2 8 16,0 1 0-16,4 0 0 0,-4 3 0 0,-7 2 0 0,3 1 0 15,5 5 0-15,-5 4 0 0,1-10 0 0,-1 10 0 16,-3-4 0-16,4 1 0 0,-1-6 0 0,-3 8 0 16,0-8 0-16,0 5-8 0,0-2 8 0,0 2 0 15,0-5 0-15,0 3 0 0,0-4 0 16,0-2 0-16,4 2 0 0,-4-5 0 0,3-6 0 0,1 6 0 16,-1-12 0-16,4 6 0 15,0-6-92-15,0-6-12 0,0-6-4 0,4 0-844 0</inkml:trace>
  <inkml:trace contextRef="#ctx0" brushRef="#br0" timeOffset="3263.707">7352 6161 1314 0,'0'0'37'0,"0"0"8"0,0 0-36 0,0 0-9 0,0 0 0 0,-4-6 0 15,4 6 104-15,-7 0 20 0,-3-3 3 0,3 3 1 16,7 0-52-16,-7 3-9 0,0-3-3 0,-4 6 0 16,4-6-8-16,-4 6-3 0,8-6 0 0,-11 6 0 0,7 0-19 15,-4-6-4-15,4 6-1 0,-4 5 0 16,4-5-8-16,0 3-1 0,0 0-1 0,0 0 0 15,4 3-10-15,-1-1-1 0,1 1-8 0,-4 3 12 0,3-3-4 16,1 5-8-16,-1 1 11 0,4-3-11 0,-4 2 8 0,8-5-8 16,-4 0 0-16,0 2 0 0,4-5 9 0,-4 0-9 15,3 3 0-15,1-6 9 0,3 0 0 0,-4 5 0 16,4-11 0-16,4 6 0 0,-4-3-9 0,3 0 0 16,5-3 0-16,-5 0 0 0,4-3 0 0,0 3 0 15,0-3 0-15,4 0 0 0,-4 0 13 0,4-8 1 16,-4 5 0-16,0-6 0 0,0 6-6 0,4-6 0 15,-8 0-8-15,1 4 12 0,0-4-12 0,-1 0 9 16,-3-3-9-16,0 4 8 0,4-1 25 0,-8 0 5 0,4 0 1 16,-3 1 0-1,-1 2-57-15,1 3-11 0,0-6-3 0,-4 0 0 0,0 7 32 0,0-7 0 16,0 3-8-16,0 0 8 16,-4 0-28-16,0 3-2 0,1 1-1 0,-1-7 0 0,-3 6 31 0,0 0 0 0,0-6 0 0,-3 6 0 15,-1 1-18-15,1 2 2 0,-5-3 1 0,5 6 0 16,-8 0 3-16,4 6 1 0,0-6 0 0,-4 8 0 31,4 4-21-31,0 6-5 0,0-6-1 0,0 5 0 0,7 4 38 16,-7-4 0-16,3 1 0 0,4-3 0 0,0 2 0 0,3 1 16 0,1-6 0 0,-1 0-1 15,4 2-33-15,0-8-6 16,4 0-2-16,-1 0 0 0,-3-6-43 0,8 6-9 0,-1 0-2 16,3-6 0-16,1 0-119 0,3 0-24 0,25-6-5 15,-8-6 0-15</inkml:trace>
  <inkml:trace contextRef="#ctx0" brushRef="#br0" timeOffset="3684.94">7687 6191 1497 0,'0'0'32'0,"0"0"8"0,0 0 0 0,0 0 4 0,0 0-36 0,0 0-8 0,0 0 0 0,0 0 0 16,0 0 80-16,0 0 15 16,-3 5 2-16,-1 7 1 0,0-6-24 0,1 9-5 0,-1-3-1 0,1 5 0 15,-1-8-15-15,4 3-3 0,-3 5-1 0,3 1 0 16,0-6-6-16,0 5-2 0,0 4 0 0,0-9 0 16,3 0-33-16,1 5-8 0,-1-2 0 0,1-3 0 15,-1-1 0-15,5-2 0 0,-1-3 0 16,0 3 0-16,0 0 0 0,3-9 0 0,-3 6 0 0,0-6 0 15,4 0 53-15,-4 0 9 0,4 0 2 16,-1 0 0-16,4-6-52 0,-7 0-12 0,4 0 0 16,3-3 0-16,0 3 0 0,-3-11 0 0,3 11 0 0,-4-6 0 15,1-3 0-15,0-2 0 0,-4 5 0 0,7 0 0 16,-11-3 10-16,4 7-1 0,-3-1 0 0,3-3 0 16,-4-6-9-16,5 7-12 0,-5-1 2 0,1 3 1 15,-1-3-3-15,1 1 0 0,-1-1 0 0,1-6 0 16,-4 3-32-16,3 4-6 15,-3-7-2-15,4 0 0 0,-4 4-60 0,0-4-12 0,0-2-2 0,3 5-514 16,1 0-104-16</inkml:trace>
  <inkml:trace contextRef="#ctx0" brushRef="#br0" timeOffset="4303.571">8555 5950 1605 0,'0'0'35'0,"-7"5"7"0,0-5 2 0,0 6 2 0,0 0-37 0,-4 3-9 0,4-3 0 0,-4 0 0 16,1 0 95-16,-1-1 17 0,4 1 3 0,-3 0 1 15,3 3-68-15,0-3-14 0,-1 0-2 0,1 0-1 16,4 5-11-16,-4-5-3 0,0 0 0 0,0 6 0 16,3-3-5-16,1 0-2 0,-4 5 0 0,3-2 0 15,1-6-10-15,-1 6 12 0,0-3-12 0,1 2 12 16,-1 1-24-16,1 0-5 0,-1 0-1 0,4-1 0 16,-3-5 31-16,-1 3 7 0,1 3 0 0,3-6 1 15,0 0-21-15,0-6 0 0,-4 5 0 0,4-5 0 16,0 0 0-16,0 12 0 0,0-12 0 0,0 0-8 15,0 0-2-15,4 6 0 0,-4-6 0 0,0 0 0 0,0 0-1 16,0 0 0-16,0 0 0 0,3 3 0 0,4 0 11 16,0 0-10-16,-3-3 10 0,3 3-10 15,0 0 10-15,0-3 0 0,4 0-9 0,-4 0 9 16,0 0 0-16,0 3 0 0,0-3 0 0,4 3 0 0,-1 3 0 16,1-6 0-16,-1 0 0 0,1 5 0 0,-1 1 13 15,1 0-2-15,0 0-1 0,-4 6 0 0,3-6 2 0,-6 0 0 16,-1-1 0-16,1 10 0 0,-1-3 0 0,1 0 1 15,-1 5 0-15,1-2 0 0,-1 3-1 0,-3 2-1 16,0-2 0-16,0 5 0 0,0 1-2 0,-3-9 0 16,-1 8 0-16,-3-5 0 0,0-4 15 0,4 4 4 15,-4 0 0-15,-4-1 0 0,4-2-3 0,-4 3 0 0,-3-1 0 16,4-5 0-16,-1-3-13 0,1-3-4 0,-1 6 0 0,4-12 0 16,-4 0-8-16,1 0 0 0,-1 0 9 0,1 0-9 15,-1-12-10-15,0 6-6 16,-3 0-2-16,4 0 0 15,-1 3-35-15,-3-9-7 0,3 1-2 0,1 5-647 0,3-6-130 16</inkml:trace>
  <inkml:trace contextRef="#ctx0" brushRef="#br0" timeOffset="5108.76">9775 6196 1267 0,'0'0'28'0,"0"0"5"0,-7 0 2 0,0-5 1 0,0-1-36 0,4 6 0 0,-4-6 0 0,0 6 0 16,7 0 109-16,0 0 15 0,-7-6 4 0,-4 6 0 16,0 0-24-16,4 0-4 0,-3 0 0 0,-1 0-1 0,-3 6-65 15,0 0-13-15,3 0-2 0,-3 5-1 16,4 1-18-16,-1 3 0 0,-3-3-11 0,3 5 11 15,1-2 0-15,-1 3 0 0,1 5 0 0,-1-2 0 16,4-4 0-16,0 1 0 0,0 0 0 0,3-7 0 16,1 4 0-16,-1-3 0 0,4 0 0 0,-3-1 0 0,3-2 0 15,0 0-8-15,0 6 8 0,3-4 0 16,1 1 0-16,-1-6 0 0,1 0 0 0,3-3 0 16,0 3 0-16,0 0 0 0,4 5 0 0,-1-11-10 0,4 6 10 0,-3-6 0 15,7-6 0-15,-4 0 8 0,3-2 6 0,1-1 2 16,0 0 0-16,-4-3 0 0,0 1-16 0,-4-7 0 15,1 6 0-15,0-3 0 0,-1 4 33 0,-3-7 1 16,0 3 0-16,0 4 0 0,0-1-3 0,-3 0-1 16,-1 6 0-16,-3-9 0 0,4 4-30 0,-4 5 0 15,-4-6-8-15,4-6 8 0,-3 13 0 0,-1-4 0 0,4 0 8 16,-3 6-8-16,3-3 8 0,0 6-8 0,0 0 0 0,0 0 0 16,0 0 0-16,0 0 0 0,0 0-8 0,0 0 8 15,0 0-20-15,0 0 2 0,0 0 1 0,3 9 0 16,4 0 6-16,-3 5 2 15,3-2 0-15,-3 6 0 0,-1-6 9 0,4 8 0 0,-3-2 0 16,-1-4-8-16,1 10 8 0,3-6 0 0,-4-1-9 16,1-2 9-16,-1 3-20 0,1-1 0 0,-1-5 0 0,1 0 0 15,-1-3-108 1,1 2-22-16,0-11-4 0,3 6-678 0</inkml:trace>
  <inkml:trace contextRef="#ctx0" brushRef="#br0" timeOffset="5401.843">10135 6146 1280 0,'-7'9'36'0,"0"3"8"0,4-6-35 0,-1 6-9 15,-3-1 0-15,4 4 0 0,-1-3 78 0,0 6 14 16,1-1 2-16,-1-2 1 0,4 3-43 0,0-1-8 0,0 1-1 0,4-1-1 16,-4 4 1-16,3-3 0 0,-3-1 0 0,4 4 0 15,0-9-27-15,-1 5-4 16,-3 1-2-16,4-3 0 0,3 8 1 0,0-11 0 16,-4 8 0-16,1-2 0 0,3 0-11 0,-4-1-16 15,1-2 4-15,-1 3 1 16,1-7-109-16,-4 1-21 0</inkml:trace>
  <inkml:trace contextRef="#ctx0" brushRef="#br0" timeOffset="5616.402">10107 5797 1497 0,'0'0'32'0,"-3"6"8"16,3-1 0-16,-4 7 4 0,0-6-36 0,1 6-8 0,-1-3 0 0,1 2 0 0,3-5 53 0,0-6 9 15,7 6 2-15,-4 0 0 16,1 0-154-16,0-6-30 0,3 6-7 0,3-6-1 0</inkml:trace>
  <inkml:trace contextRef="#ctx0" brushRef="#br0" timeOffset="6364.653">10463 6141 1497 0,'0'0'32'0,"0"0"8"0,4 5 0 0,-4 1 4 0,0 3-36 0,3-3-8 0,1 6 0 0,-4-6 0 15,4 5 141-15,-1 1 27 0,-3 0 4 0,0 3 2 16,4-4-74-16,-1 7-14 0,1-3-3 0,-4 2-1 16,3 1-66-16,1 0-16 0,-4 2 0 0,3-2 0 15,1-6 24-15,-4 5 0 0,3-2 1 0,1-3 0 16,-4 0 11-16,3-1 3 0,-3-2 0 0,4-3 0 31,-4 6-55-31,0-12-10 0,0 0-2 0,0 0-1 0,0 0 29 0,0 0 0 16,0 0 11-16,0 0-3 0,0 0 4 0,0 0 0 0,0 0 1 0,0 0 0 15,0 0-5-15,0 0-8 0,0 0 11 0,0 0-11 16,0 0 0-16,0-9 0 0,0 3 0 0,0 0 0 16,0-6 0-16,0 1 0 0,3-1 0 0,1-3 0 0,-4-2 0 15,3-1 0-15,1-9 0 0,-4 10 0 0,3-1 0 16,5-8 0-16,-5 8-8 0,4-5 8 0,-3 2 0 0,3 3 0 16,0 1 0-16,-4 5-9 0,4 6 9 0,-3-6 0 15,3 3 0-15,-4 4-8 0,4-1 8 0,-3 6-12 16,-4 0 12-16,7 0-12 0,0 0 24 0,0 0 5 15,0 0 1-15,0 6 0 0,0-1-18 0,0 4 0 16,4 3 0-16,-4 6 0 0,0-7 0 16,-3 7 0-16,-1-3 0 0,1 2 0 0,-1 4 0 15,1-6 0-15,-1-1 0 0,-3 4 0 0,4-6 0 0,-1 0 0 16,-3 2 0-16,0-8 0 0,0-6 0 0,0 0 0 16,0 0 0-16,4 6 0 0,-4-6 0 0,0 0 0 15,0 0 0-15,0 0 0 0,0 0 0 0,0 0 0 0,3-6 0 16,4 0 0-16,-3-3 55 0,-4-2 7 0,4-1 2 0,-4 0 0 15,3 0-52-15,-3 1-12 0,4-1 0 0,-1 3 0 32,1-9-48-32,-1 13-13 0,1-7-3 0,-1-3 0 0,1 3 52 0,-1 6 12 15,1 1 0-15,-4 5 0 0,0 0 0 0,0 0 0 0,0 0 0 0,0 0 0 16,0 0 0-16,0 0 0 0,7 5 0 0,3 1 0 16,-3 0-21-16,1 3-2 0,-1-3 0 0,-4 6 0 15,4-1 23-15,0 1 0 0,4-6-9 0,-8 6 9 16,1-3 0-16,3 2 0 0,0 1 0 0,0-6 0 15,0 6 0-15,0-3 0 0,-3-3 0 0,-1 5 0 0,4-5 0 16,-3 0 0-16,-1 0 0 0,1 0 0 16,-1 0 0-16,1 0 0 0,3-6 0 0,-4 2 0 15,5 7-35-15,-5-3-3 0,4-3-1 16,-3 3 0-16,3-6-122 0,0 0-25 16,0 6-5-16,0 0-692 0</inkml:trace>
  <inkml:trace contextRef="#ctx0" brushRef="#br0" timeOffset="6844.206">11187 6149 1267 0,'0'0'28'0,"0"0"5"0,0 0 2 0,0 0 1 0,0 0-36 0,0 0 0 0,0 0 0 0,-7 6 0 16,-1 6 109-16,1-12 15 0,7 0 4 0,-10 6 0 15,3 0-12-15,-4 6-3 0,8-7 0 0,-4 1 0 16,0 3-78-16,3 0-16 0,0 0-3 0,1 3-1 16,-1 5-15-16,1-8 0 0,3 3 0 0,0 0 0 15,0 5 0-15,3 1 0 0,-3-6 0 0,0 8 0 16,4-2 0-16,3-6 0 0,-3 8 0 16,3-8 0-16,-4 6 0 0,1-7 0 0,3-2 0 0,-4 3 0 15,4 0 0-15,0-1 0 0,0-5 0 0,4 0 0 16,0 0 0-16,-1-3 0 0,-3 0 0 0,0-6 0 15,4 0 30-15,-1 3 3 0,1-6 1 0,-4-6 0 16,0 1-20-16,4-4-4 0,-4 0-1 0,3 1 0 16,-3-4 0-16,-3 0 0 0,3-2 0 0,-3 2 0 15,-1-5-9-15,1 8 8 0,-1-3-8 0,1 1 8 0,-4-1-8 16,0 3 0-16,-4-8 0 0,1 2 8 16,-4 3-8-16,-1 1 8 0,1-1-8 0,0 3 8 0,0 4-8 0,0 5 0 15,0-6 0-15,-3 6-11 0,3 0-3 0,3 6-1 16,4 0 0-16,-11 0 0 0,4 12 1 0,-3-6 0 15,6-6 0-15,-3 12 0 16,4-1-12-16,-1 4-2 0,1 3-1 0,-1 5 0 16,1-5 12-16,3 3 2 0,-7-4 1 0,7 4 0 15,-4-4-131-15,4 1-27 0,4-6-4 0</inkml:trace>
  <inkml:trace contextRef="#ctx0" brushRef="#br0" timeOffset="7296.395">11434 6202 1552 0,'0'0'44'0,"0"0"10"0,0 0-43 0,-4 9-11 0,0-6 0 0,1 6 0 15,-1-3 96-15,1 6 16 0,3-7 4 0,-4 13 1 16,1-12-48-16,3 6-9 0,-4 2-3 0,4 4 0 15,0-6-31-15,0-3-6 0,0 8-2 0,0-5 0 16,0-6-18-16,4 0 0 0,-4 6 0 0,0-12 0 16,0 0 31-16,0 0 2 0,0 0 1 0,0 0 0 15,0 0-10-15,7-6-3 0,-4 0 0 0,4 0 0 0,1-6 7 0,-1-5 0 16,0 2 1-16,0 3 0 0,0-11 12 0,0 11 3 16,0-9 0-16,0 4 0 15,4-1-70-15,-1 3-14 0,1-2-2 0,-1 5-1 16,1 0 18-16,3-6 3 0,-3 10 1 0,3-4 0 0,-7 6 21 15,3 0 0-15,-3-6 0 0,4 12 0 16,-4 0-56-16,0 12-6 0,0-12-2 0,-3 6 0 0,-1 0 33 0,4 6 7 16,-3 2 0-16,-1 10 1 0,1-1 15 0,-4 4 8 15,0 2-10-15,0-5 10 0,0 8 0 0,0-5-9 16,0 8 9-16,0-3 0 0,0-2 0 0,0-1 0 16,3 3 0-16,-3-11 0 15,7 8-32-15,-7-17-2 0,4 3 0 0,-1-1 0 16,1 1-24-16,-1-9-5 0,1 6-1 0,0-12 0 15,3 11-51-15,-4-11-10 0,4 0-3 0,4-5 0 0</inkml:trace>
  <inkml:trace contextRef="#ctx0" brushRef="#br0" timeOffset="7885.765">11963 6146 1552 0,'0'0'44'0,"0"0"10"0,0 0-43 0,-4-5-11 16,4 5 0-16,-3-6 0 0,3 6 146 0,0 0 27 15,-4-6 6-15,4 6 1 0,-3-6-107 0,-1 0-21 16,4 6-4-16,-3 0 0 0,3 0-27 0,0 0-5 15,-4-6 0-15,4 6-1 0,-7-6-15 0,7 6 0 16,-4 6 0-16,4-6 0 0,-7 6 0 0,0 0 0 16,-3 0 0-16,3 6 0 0,0 2-9 0,0 4 9 15,-1 0 0-15,1-1-9 0,0 4 9 0,0-9 0 16,-3 5 0-16,3-8 0 0,3 6 0 0,1-1 0 16,-1-2 0-16,1 0 0 0,-1-3 0 0,1 0 0 15,3-4 0-15,0-5 0 0,0 0 0 0,0 0 0 16,0 0 0-16,0 0 0 0,0 9 10 0,0-9-2 15,7 6-8-15,-7-6 12 0,0 0-4 0,7 0-8 0,-4 0 11 0,4 0-11 16,0-6 8-16,0 6-8 0,0 0 0 0,-3-9 0 16,3 9 0-16,0-2 0 0,0 2 0 0,-3-3 0 15,3 6 0-15,0-3 0 0,0 0 0 0,0 2-9 16,0 7 0-16,-4-9 0 0,4 6 0 16,1 0 0-16,-1 0 9 0,-4 6-13 0,4-4 5 0,-3 7 8 15,-1 0-9-15,1-3 9 0,-1 5 0 0,1-8 0 16,-1 9 14-16,-3-1 10 0,0 1 1 0,0-3 1 15,4 8-42-15,-8-11-8 16,4 0-1-16,-7 2-1 0,4 4 26 0,-1-6 0 0,1 5 0 0,-1-5 0 16,1-3 8-16,-4 3-8 0,0 0 10 0,-4-7-10 0,4 1 0 15,0 0-16-15,0-3 1 0,0-3 1 16,-4 0-32-16,4-3-6 0,-4-3-2 16,1 0 0-16,-1-5-99 0,1 5-20 0,-4-6-4 0,0 3-583 15</inkml:trace>
  <inkml:trace contextRef="#ctx0" brushRef="#br0" timeOffset="8293.802">12128 6599 1728 0,'-3'6'38'0,"-1"0"8"16,1 6 2-16,-1 2 0 0,-3 1-39 0,4 0-9 0,-4 8 0 0,3-8 0 0,1 0 51 0,-4 5 8 16,0-2 1-16,3 0 1 0,1 2-53 0,-5-2-8 15,5-3-8-15,-1 2 8 16,4 1-51-16,-3-1-3 0,-1-2-1 0,4 3-482 15,0-6-97-15</inkml:trace>
  <inkml:trace contextRef="#ctx0" brushRef="#br0" timeOffset="9459.754">12845 6223 1060 0,'0'0'30'0,"0"0"6"0,0 0-28 0,-4 6-8 0,4-6 0 0,-7 6 0 15,7-6 100-15,-3 6 20 0,-1-1 3 16,4-5 1-16,0 0-44 0,-4 12-9 0,1-6-2 16,3 0 0-16,0-6-10 0,-4 9-3 0,4 3 0 0,0-7 0 15,0-960-8-15,4 1928-3 0,-4-961 0 0,0-6 0 16,0 5-10-16,0 4-3 0,3 3 0 0,-3-6 0 15,4 2-12-15,-4 4-4 0,0-6 0 0,0 8 0 16,0-5-8-16,0 6-8 0,-4-4 12 0,1 1-12 16,-1 8 12-16,1-8-12 0,3-6 12 0,-4 8-12 15,1-8 11-15,3 0-11 0,0-1 10 0,-4-8-10 16,4-3 16-16,0 0-4 0,0 0 0 0,0 0 0 16,0 0 4-16,0 0 0 0,0 0 0 0,4-14 0 0,-1 2-8 15,1-6-8-15,-1-2 11 0,4 2-11 16,1-11-8-16,-1 8-9 0,0-2-2 0,3-1 0 15,-3 4-1-15,4-4 0 0,-4-2 0 0,0-4 0 0,0 4 8 16,-3 2 2-16,3 1 0 0,-4 2 0 0,1 3 2 16,-1 1 0-16,1 2 0 0,-1 3 0 0,-3 1 8 15,4 5 0-15,-4 6 0 0,0 0 0 0,0 0 0 0,0 0-13 16,0 0 3-16,0 0 1 0,0 11 9 0,3 1-10 16,-3 0 10-16,4 3-10 0,-4 2 10 0,3 1 0 15,-3 3 0-15,0 2 0 0,4-8 0 0,-4 8 0 16,3-5 0-16,-3 0 0 0,0-4 0 0,4 4 0 15,-4-6 0-15,3 5 0 0,1-11 33 0,-4 0 6 16,0-6 1-16,0 0 0 0,0 0-28 0,0 0-4 0,0 0-8 16,4 6 11-16,-4-6-3 0,0 0-8 0,0 0 12 15,0 0-4-15,0 0 0 0,7 0-8 0,-4-3 12 0,4-3-4 16,-3 3-8-16,-1-3 8 0,1 0-8 0,3-5 8 31,-4 5-28-31,4-6-5 0,0 3-2 0,-3 0 0 16,0 1-8-16,3 2-1 0,-4-6-1 0,1 6 0 0,3 0 37 0,0-9 16 0,0 13 0 15,3-4-1-15,-6 3-24 0,3-3-5 0,0 6-1 0,0-6 0 16,0 6 15-16,0 0 0 0,0-6 0 0,0 6 0 16,0 0 0-16,4 0 0 0,-4 0 0 0,0 6 0 15,0-6 0-15,0 6 0 0,4-3 0 0,-4 3 0 16,0 0 12-16,-4 5-2 0,4-5 0 0,0 6 0 16,-3-6-10-16,3 6 10 0,-3 2-10 0,-4-2 10 15,3 6-10-15,-3-7 12 0,0 4-12 0,0 3 12 16,0-1-12-16,-3 1 12 0,3-6-12 0,0 8 12 15,0-2-12-15,0-3 0 0,0-1 0 0,0 1 0 16,3-3-30-16,-3-6-2 0,4 5 0 0,-1-8 0 16,4 3-124-16,-3-3-24 0,3 0-6 0,0-3-592 15</inkml:trace>
  <inkml:trace contextRef="#ctx0" brushRef="#br0" timeOffset="10064.123">13638 6537 1036 0,'0'0'23'0,"0"0"5"0,0-8 0 0,0 2 1 0,0 0-29 0,0 0 0 0,0 0 0 0,0 0 0 16,-3 0 120-16,3-5 17 0,-4 5 4 0,1-3 1 15,3 0-74-15,-4 6-14 0,1-3-3 16,3 6-1-16,-4-6 11 0,-3 1 3 0,0 5 0 0,7 0 0 16,-7 0-1-16,0 0 0 0,7 0 0 0,-7 0 0 15,0 0-50-15,0 11-13 0,3-8 0 0,-3 3 0 16,4 3 0-16,-4 6 0 0,0-4 0 0,0 1 0 16,0 3 0-16,-1 8 0 0,5-11 0 0,-4 6 0 15,3-1 0-15,1-2 0 0,-1 3 0 0,4-7 0 16,-3 1 0-16,3 3 0 0,0-3 0 0,0-6 0 0,0-1 33 15,3 1 2-15,1 0 0 0,3-6 0 0,-4 3-5 16,4 0-1-16,4-3 0 0,0 0 0 0,-1 0-29 16,1-6 0-16,3 0 0 0,0-5 0 0,0-1 0 15,4-6 0-15,-1 3 0 0,1-2 0 16,-4-1 0-16,-3-2 0 0,-1 8 0 0,1 0 0 0,-4-6 0 0,0 7 0 16,-3 2 0-16,-1 3 0 0,1-6 0 0,-4 6 0 15,0-5 0-15,0 11 0 0,0-6 0 0,-4-3 0 16,1 6 0-16,3 3 0 0,0 0-8 0,-4-6-2 15,4 6 0-15,-4 0 0 0,4 0-1 0,0 0 0 0,0 0 0 16,-7 0 0 0,7 0-24-16,-7 6-5 0,4 0 0 0,-1 0-1 15,4 6 33-15,0-1 8 0,0-5 0 0,0 6 0 0,4 3 12 0,-1 2 5 0,1 1 1 16,3 0 0-16,-4-4-18 0,5 4 0 0,2 2 0 0,-3-2 0 16,4 0 0-16,-4 5-9 0,3-8 9 15,-3 3 0-15,1-1-16 0,2-5 3 0,-3-3 0 16,0 3 0-1,4-1-46-15,-4-5-9 0,0 0-1 0,3 0-1 16,-2-6-144-16,-1 0-29 0,10-6-5 0,-6 0-2 0</inkml:trace>
  <inkml:trace contextRef="#ctx0" brushRef="#br0" timeOffset="10343.76">14034 6461 1267 0,'0'0'28'0,"0"0"5"0,-8-3 2 0,1 3 1 0,7 0-36 0,0 0 0 15,-3 0 0-15,3 0 0 0,-7 3 89 0,3 0 11 16,4-3 3-16,-7 12 0 0,4-6-63 0,3 5-12 16,-4 7-2-16,4-6-1 0,0 2 21 0,0 4 4 15,0-6 1-15,4 8 0 0,-4-2-31 0,3 0-5 16,1-1-2-16,-4-2 0 0,3-3 18 0,1 5 3 15,-1-5 1-15,1-3 0 16,-1 0-27-16,1-3-8 0,-1 3 0 0,1-4 0 16,0 1-23-16,-4-6-11 0,7 0-2 0,0 6-1 15,0-12-73-15,-4 6-14 0,4-11-4 0,-3 2 0 0</inkml:trace>
  <inkml:trace contextRef="#ctx0" brushRef="#br0" timeOffset="10573.799">13931 6173 1074 0,'0'0'30'0,"-3"0"8"0,-4 0-30 0,0-6-8 0,7 6 0 0,0 0 0 16,-4 0 103-16,4 0 19 0,0 0 4 0,0 0 1 0,0 0-48 15,0 0-10-15,0 0-1 0,0 0-1 0,0 0-48 16,0 0-10-16,0 0-1 0,0 0-8 0,4-6-9 15,3 0-9-15,0 6-2 0,3 0 0 16,1 6-180 0,3 0-36-16,14 0-7 0,-7 0-1 0</inkml:trace>
  <inkml:trace contextRef="#ctx0" brushRef="#br0" timeOffset="11125.749">14527 6202 1267 0,'0'0'28'0,"0"0"5"0,0 0 2 0,0 0 1 0,0 0-36 0,0 0 0 0,0 0 0 16,0 0 0-16,0 0 212 0,0 0 35 0,0 0 7 0,0 0 2 15,0 0-154-15,-10 6-30 0,3 0-7 0,-4 0-1 16,1-3 0-16,-1 3 0 0,0 0 0 0,1 0 0 15,-4-1-51-15,3 1-13 0,1 0 0 0,-5 3 0 16,5-3 0-16,-1 3 0 0,1 0 0 0,3 8 0 16,-4-11 0-16,4 6 0 0,0 0 0 0,0 2 0 15,0 4 0-15,3-12 0 0,-3 0 0 0,4 2 0 16,-1 4 0-16,4-6 0 0,-3 0 0 0,3 6 0 16,0-6 0-16,0 0 0 0,0 5 0 0,3-8 0 15,1 0 0-15,-1 3 0 0,1-3 0 0,-1 3 0 16,1 0 0-16,-1-6 0 0,4 6 0 0,-3 0 0 15,3-1 0-15,4-5 0 0,-4 6 0 0,0 0 0 16,0 0 0-16,3-6 0 0,1 3 0 0,-1 3 0 16,1 0-48-16,0 0-13 15,-4 5-3-15,3-5 0 0,1 0 52 0,-1 0 12 0,1 6 0 0,0-6 0 16,-4 5-16-16,0-2-1 0,3-3 0 0,-3 6 0 0,0-6 17 16,1 5 0-16,-1 1 0 0,0-3 0 0,-4 3 8 0,1 0 8 15,-1-1 1-15,1 1 1 0,-4 0-29 0,0 3-5 16,0-4-2-16,0 1 0 15,-4 0 18-15,4 5 11 0,-7-2-2 0,4-3 0 0,-4 3-1 0,3-1 0 16,-3 1 0-16,0 3 0 0,0-7-8 0,-4 1 0 16,4 3 0-16,-3 3 0 0,-4-7 0 0,3-5 0 15,0 3 0-15,1 3 0 16,-1 0-51-16,1-7-9 0,-1 1-1 0,0 0-1 16,1-6-104-16,-4 6-21 0,3-6-4 0</inkml:trace>
  <inkml:trace contextRef="#ctx0" brushRef="#br0" timeOffset="18941.021">15371 6599 655 0,'0'0'14'0,"0"0"3"0,0-9 1 0,3 4 1 0,-3-4-19 0,4 6 0 0,-1-3 0 0,1-6 0 15,-1 6 37-15,-3 0 4 0,4-5 1 0,-1 5 0 16,-3 6-34-16,0-6-8 15,0 0 0-15,0 6 0 0,0 0 53 0,0 0 9 16,0 0 2-16,0 0 0 0,0 0 0 0,0 0 0 0,0 0 0 0,-3 6 0 16,-1 0-52-16,-3 11-12 0,4-5 0 0,-1-6 0 15,4 6 0-15,-3 0 0 0,3 2 0 0,-4-8 0 16,0 12 54-16,1-7 8 16,-1 4 2-16,1 3 0 0,3-6-28 0,-4 5-6 15,4-5-1-15,-3 9 0 0,3-10-2 0,-4 7-1 16,4 0 0-16,0 2 0 0,-3-2-26 0,3-3 0 0,0-1 0 15,0 1 0-15,0-3 12 0,3-1-2 16,-3-5-1-16,0 3 0 0,4-3-9 0,-4-6 0 0,0 0 0 0,0 6 0 16,3 6 0-16,-3-12 0 15,0 0 0-15,0 0 0 0,0 0 0 0,0 0 0 0,0 0 0 0,0 0 0 0,4 0 0 16,-4 0 0-16,0 0 0 0,3 0 0 16,1-12 0-16,-1 6 0 0,5-3 0 0,-5 3 0 0,1-11 0 0,-4 5 0 15,3-3 0-15,1 1 0 0,-1-7 0 0,1 3 0 16,-1 1 0-16,-3-4 0 0,4 9 0 15,-4-8 0-15,0 2 0 0,0 6 0 0,0-5 0 16,0-1 0-16,0-3 0 0,-4 4 0 0,4-1-18 0,-3-2-6 16,3 8 0-16,0-6-1 15,0-5-11-15,0 8-3 0,3-8 0 0,1 2 0 16,-1 9 61-16,-3-5 12 0,4-1 2 0,-1 3 1 16,1 0-59-16,-1 7-12 0,-3-4-2 0,4 6-1 0,-1 0 53 0,1 0 10 15,-1-3 2-15,1 7 1 0,-4 2-29 0,7 0 0 16,0 0-8-16,-3 2 8 0,3 13-13 0,0-3 4 0,-4-6 1 15,4 8 0-15,0 10-6 0,-3-6-1 16,-1-1 0-16,-3 10 0 0,4-4 15 0,0 1 0 0,-1 2 0 16,-3-2 0-16,4 2 0 0,-1-2 12 0,1 2-3 0,-4 4 0 15,7-4-9-15,-4 3 8 0,1-5-8 16,-1-1 8-16,1 4 3 0,-4-6 0 0,3 2 0 0,-3 1 0 16,4-7-11-16,-1 4 10 15,4-4-10-15,-7-5 10 0,4 0-10 0,0 3 0 0,-1-4 0 16,-3 7 8-16,4-6-8 0,-4-6 0 0,3 0 0 0,-3-1 8 31,0-5-100-31,0 0-21 0,0 0-4 0</inkml:trace>
  <inkml:trace contextRef="#ctx0" brushRef="#br0" timeOffset="19658.468">15815 6605 1036 0,'0'0'23'0,"0"-6"5"0,0 0 0 0,4 0 1 0,-4-5-29 0,3 8 0 0,-3 3 0 0,0 0 0 16,0 0 108-16,0 0 16 15,0 0 4-15,0 0 0 0,0 0-73 0,0 0-15 0,0 0-2 0,-7 3-1 16,7-3-19-16,-11 9-4 0,4-1-1 0,0-2 0 16,0 6-13-16,0-6 9 0,0 0-9 0,0-6 8 15,0 11-8-15,0-8 0 0,0 6 0 0,0 0 0 16,3 3 0-16,-3-6 8 0,4 5-8 0,-4 1 0 15,3-6 0-15,1 3 0 0,-4 0 0 0,3 5 0 16,1-2 0-16,-1 0 0 16,0 6 0-16,1-4 0 0,-1 4 0 0,4-3 0 0,-3-4 0 15,-1 7 0-15,4 0 8 0,-3-7-8 16,3 4 8-16,3-3-8 0,-3 0 8 0,7-1-8 0,-3-5 0 0,3 0 8 16,0 0-8-16,0 0 0 0,0 3 0 0,0-6 0 15,0-3 36-15,4 3 6 0,-4 3 1 0,4-6 0 16,-4 0-29-16,0 0-6 0,3 0 0 0,-3 0-8 15,0 0 9-15,0-6-9 0,0 3 0 0,1 0 9 0,-1 0-9 0,-4-6 10 16,4 6-10-16,0-9 10 0,-3 6-10 16,3-5 12-16,0-4-12 0,-4 3 12 0,4 0-12 0,0 1 0 15,1-7 0-15,-5 3 0 0,4 1 0 0,0-7 0 16,0 9 0-16,-3-2 0 0,-1 2 0 0,1 6 0 16,-1 0 0-16,1-6 0 0,-1 1-12 0,1-1 0 15,-4 3-1-15,3 0 0 16,-3 0-30-16,0 3-5 0,-3 1-2 15,3-7 0-15,0 6 18 0,0 6 4 0,0 0 1 0,-11 0 0 16,4-9-8-16,-3 3-1 0,-4 3-1 0,3 0 0 0,-3 3 26 0,-4 0 11 16,4 3-8-16,-3 0 8 0,-1 3-10 0,0-3 10 0,1 3-12 0,-1 0 12 15,4-6 0-15,3 6 0 0,1-6 0 0,-1 0 0 16,4 6-12-16,7-6 12 0,0 0-12 0,0 0 12 16,0 0-19-16,0 0 3 15,0 5 1-15,0 7 0 16,0-12-33-16,0 0-6 0,4 3-2 0</inkml:trace>
  <inkml:trace contextRef="#ctx0" brushRef="#br0" timeOffset="20233.643">16030 6649 806 0,'0'0'17'0,"0"0"4"0,0 0 1 0,0 0 2 0,0 0-24 0,0 0 0 0,0 0 0 0,0 0 0 16,0 0 107-16,0 0 17 15,-3 12 3-15,-1-6 1 0,1 6-52 0,3-1-9 16,-7-5-3-16,3 3 0 0,4 0-51 0,-3-3-13 16,3 8 0-16,0-8 0 0,-4 6 54 0,4 0 8 15,0 3 2-15,0-4 0 0,0 1 0 0,0 0 0 0,4 0 0 0,-1-1 0 16,1 4-64-16,-1-3-20 0,4 5 0 16,-3-8 0-16,3 3 32 0,0 6 7 0,0-7 1 0,0 7 0 15,4-3-31-15,-1-3-5 0,1-1-2 16,-1 1 0-16,1 6 29 0,-1-7 5 0,1 4 2 15,0-9 0-15,-4 6-18 0,3-6-17 0,1 0 3 0,-4-6 1 16,3 0 13-16,1 0 16 0,-4 0-3 0,4-6-1 16,-1 0-12-16,1-6 0 0,-1 0 0 15,-3 0 0-15,4-2 44 0,0-4 2 0,-1 1 1 0,-3-4 0 16,4 3-30-16,-4 1-5 0,0-7-2 0,0 4 0 16,0 2-10-16,-3-6 0 0,-1 4 0 0,-3 2 0 15,4 1 0-15,-4-1-17 0,-4 3 4 0,1-2 1 16,3-4-27-16,-4 9-5 15,-3 0 0-15,3 1-1 0,4 5 27 0,-3-6 6 0,-1 9 0 16,-3-3 1-16,4 0-33 0,-1 0-8 0,4 6 0 16,0 0-1-16,-3 0-9 0,-1-11-2 0,1 11 0 0,3 0 0 15,0 0-97-15,0 0-20 0,0-12-4 0,3 0-1 16</inkml:trace>
  <inkml:trace contextRef="#ctx0" brushRef="#br0" timeOffset="20869.49">16704 6499 597 0,'0'0'12'0,"-7"0"4"0,0 0 0 0,0 0 2 0,-4 0-18 0,4 0 0 0,-3 6 0 0,-1 0 0 0,0-3 71 0,1 6 10 16,-1-3 3-16,4 8 0 0,-3-8-12 0,-1 6-3 15,4 0 0-15,-4-6 0 0,4 8-29 0,0-2-5 16,0-6-2-16,0 6 0 0,4-1 25 0,-1-5 5 16,-3 3 1-16,4 3 0 0,3 0-52 0,0-1-12 15,0 1 0-15,0-6 0 0,0 0 0 16,3 0 0-16,1 9 0 0,-1-10 0 0,1 7 0 0,-1-6 0 16,4 3 0-16,0 3 0 0,0-9 0 15,-3 2 0-15,3 4 0 0,0-3 0 0,-3 0 12 0,3-6-1 16,0 6 0-16,0-6 0 0,0 6 5 0,0-6 0 15,0 0 1-15,-4 6 0 0,4 0-3 0,1-6-1 16,-1 3 0-16,0-1 0 0,0 1-13 0,-4 0 8 16,4 3-8-16,0 3 0 0,-3-3 8 0,-1 6-8 15,4-6 0-15,-3-1 0 0,-1 1 13 0,1 6-3 0,0-6-1 16,-4 9 0-16,0-4 6 0,0 1 1 0,0-3 0 16,-4 3 0-16,4 0-7 0,0-1-1 0,-4 1 0 15,1 6 0-15,-1-7-8 0,1 4 0 0,-1-3 9 0,-3 0-9 16,4-4 8-16,-4 1-8 0,0-3 8 0,3 3-8 15,-3 3 14-15,0-6-2 0,0 0 0 0,0-1 0 16,-4 1-2-16,1 0-1 0,3 3 0 16,-4-6 0-16,4-3-20 0,-3 0-4 0,-1-3-1 0,4-3 0 31,0 3-162-31,0-3-33 0,-7 0-6 0,3 1-2 0</inkml:trace>
  <inkml:trace contextRef="#ctx0" brushRef="#br0" timeOffset="21822.754">17515 6455 640 0,'0'0'14'16,"-3"3"3"-16,-4 3 1 0,0 6 0 0,0-6-18 0,3 5 0 0,-3 1 0 0,-3 0 0 0,2-3 40 0,1 8 5 16,4-5 1-16,-4 6 0 0,3-4 66 0,1-2 12 15,-1 0 4-15,4 0 0 0,-3-1-103 0,3 4-25 16,0-3 0-16,3 0 0 0,-3 5 56 0,4-5 7 16,-4-3 1-16,3 9 0 0,-3-7-52 0,4 1-12 15,-1 0 0-15,-3 3 0 0,4-4 54 0,-4-5 8 16,0 6 2-16,3-6 0 0,-3 3-52 0,0-1-12 15,0-2 0-15,-3 0 0 0,3 3 0 0,0-9 0 16,0 0 0-16,0 6 0 0,0 6 0 0,0-1 0 16,-4-5 0-16,4-6 0 0,0 0 0 0,-3 3 0 15,3-3 0-15,0 0 0 0,0 0 0 0,0 0 0 0,0 6 0 16,0-6 0-16,0 0 53 0,0 0 8 0,0 0 2 0,0 0 0 16,0-6-19-16,0 3-3 0,0-8-1 0,0-1 0 15,3 0-32-15,-3 0-8 0,4 1 0 0,-4-4 0 16,0 3 20-16,0 0 4 0,3-11 2 0,-3 8 0 15,4 3-41-15,-4-8-8 0,0 2-1 0,3 6-1 16,-3-5 25-16,0 11 0 0,0 6 0 0,0-6-8 16,0-6 8-16,0 3-10 15,0 3 10-15,0-5-10 16,4 5-18-16,-4-6-4 0,4 6-1 0,-1 0 0 0,1 0 33 0,-1-2 0 0,-3 8 0 0,0 0 0 16,4-3 0-16,-1 3 0 0,4-3 0 0,0 3 0 15,0 0 0-15,0 3 0 0,0 0 0 0,1 3 0 16,-1-4 0-16,0 1 0 0,0 0 0 0,0 3 0 15,0 0 0-15,0 0 0 0,3 6 0 0,-2-6 0 16,-1-1-58-16,-4 1-5 16,4 3-1-16,-3 3 0 0,3-6 52 0,-4 11 12 0,1-5 0 0,-1 0 0 0,-3 9 0 15,0-4 0-15,0-5 0 0,-3-959 0 0,-1 1938 0 16,1-973 0-16,-1-1 0 0,1 4 0 0,-1 2 0 0,1-8 0 16,-1 9 0-16,1-7 0 0,3 1 0 0,0 3 0 15,0-10 0-15,3 1 0 0,-3 0 0 0,4-6 0 16,-4 2 0-16,0-8 0 0,3 3 0 0,-3-3 0 15,7 0 0-15,0 0 0 16,0-5-105-16,0-1-19 0,7-18-3 0,-3 7-513 0</inkml:trace>
  <inkml:trace contextRef="#ctx0" brushRef="#br0" timeOffset="22386.028">17879 6655 1267 0,'-4'6'28'0,"4"-6"5"0,0 0 2 0,-7 6 1 0,4 6-36 0,-1-7 0 0,4-5 0 0,0 12 0 16,0-12 95-16,0 0 12 0,0 0 2 0,4 3 1 0,-4-3-44 0,10 3-9 15,1 3-1-15,-1-6-1 0,1 0 6 0,3-6 2 16,0 3 0-16,0 0 0 0,0-9-21 16,4 7-4-16,-4-7-1 0,4 6 0 0,-1 0-20 0,-2 3-4 15,-1 0-1-15,0-3 0 0,-4 0-12 0,1-2 0 16,0 2 8-16,-4 0-8 16,0 6 0-16,0-6 0 0,0 6 0 0,-7 0 0 15,3-6-28-15,1 6 0 0,-4-6 1 0,3-3 0 16,-3 9-13-16,0-3-4 0,0 1 0 0,0-4 0 15,0 0 0-15,0 6-1 0,0 0 0 0,-3 0 0 16,-1-12 8-16,-3 6 1 0,4 6 1 0,-4 0 0 16,0 0 22-16,0 0 4 0,-4-6 1 0,4 6 0 0,-4-6 8 0,1 6 12 15,-4 12-2-15,0-12-1 0,-1 6 3 0,5-6 1 16,-4 12 0-16,0-6 0 0,3 8-13 0,-3-2-15 0,0-6 3 16,0 6 1-16,3 11 11 0,1-2 0 0,-1-4 0 15,0 7 0-15,4 8 0 0,0-11 0 0,0 8 0 0,0-5 0 16,0-1 0-16,4 4 0 15,-4-4 0-15,-1-2 0 0,5 2 0 0,-1-5 0 0,4-3 0 16,-3 2 0-16,3-5 0 0,0-6 0 0,0 9 0 0,3-6 0 16,-3-1 24-16,4 4 6 0,-1-12 2 0,1 6 0 15,3 0-20-15,0 0-4 0,0 0-8 16,0 0 12-16,4-6-12 0,-1 2 0 0,4-2 0 0,1 0 0 31,-1-2-44-31,0-4-12 0,3 0-3 0</inkml:trace>
  <inkml:trace contextRef="#ctx0" brushRef="#br0" timeOffset="23155.401">18655 6549 1022 0,'0'0'22'0,"0"0"5"0,0 12 1 0,-4-6 1 0,4 3-29 0,0 2 0 0,0 1 0 0,0-6 0 16,0 0 88-16,0-6 12 0,0 0 3 0,0 6 0 15,0-6-59-15,4 17-12 0,-4-8-3 0,0 3 0 16,0 0 21-16,3 5 4 0,-3-5 1 0,0-6 0 15,0 6-28-15,0 3-6 0,0-4-1 0,0 1 0 16,-3-3-1-16,3 3-1 0,-4-4 0 0,1 1 0 16,-1 3-5-16,4-6-1 0,0-6 0 0,0 0 0 15,0 0 0-15,0 6 0 0,0-6 0 0,0 0 0 16,0 0 24-16,0 0 4 0,0 0 0 0,0 0 1 16,0 0-19-16,0 0-4 0,0-6-1 0,0-6 0 0,4 6 0 0,-4-5 0 15,3-1 0-15,-3 3 0 16,4-3-27-16,-4 0-6 0,3 7 0 0,1-13-1 0,-4 6 27 0,3-3 6 15,-3-2 0-15,4 5 1 16,0 6-65-16,-4 0-12 0,3-3-4 0,1 4 0 0,-1-1 52 16,-3-6 12-16,4 6 0 0,-1 0 0 0,1-3 0 0,-1 4 0 15,1-4 0-15,-1 0 0 0,1 3 0 0,3 0 0 0,-4 0 0 16,4 0 0-16,-3 6 0 0,-4 0 0 16,7 0 0-16,0-6 0 0,-3 6 0 0,6 0 0 0,-3 0 0 0,-3 6 0 15,3-6 0-15,-4 6 0 0,4 0 0 0,-3 6 0 16,-4-3 0-16,0 5 0 0,0-5 0 0,3 3 0 15,1-6 0-15,-4 11 0 0,0-5 0 16,-4 3 0-16,4 8 0 0,-7-8 0 0,4 6 0 0,-4 5 0 16,0-8 0-16,0 8 0 0,0-8 0 15,0 5 0-15,3 4 0 0,1-4 0 0,-1-5 0 0,0 3 0 16,1-10 0-16,3 7 0 0,3-12 0 0,-3 6 0 31,8-3-56-31,-5-9-6 0,1 5-1 0,3-5 0 16,0-5-1-16,0-1 0 0,0-3 0 0,3-3 0 0</inkml:trace>
  <inkml:trace contextRef="#ctx0" brushRef="#br0" timeOffset="23865.06">19068 6555 1267 0,'0'0'28'0,"0"0"5"0,0 0 2 0,0 0 1 0,0 0-36 0,-7 0 0 0,0 0 0 0,-1 0 0 15,8 0 58-15,-7 6 5 16,0 0 1-16,7-6 0 0,0 0-52 0,-7 6-12 16,4-3 0-16,-4 6 0 0,0-4 50 0,3 4 7 0,1-3 2 0,-1 0 0 15,4-6-43-15,-3 6-16 0,3 6 11 0,0-12-11 16,0 0 0-16,-4 5 0 0,0 1 0 0,1 3 0 16,3 3 37-16,-4 0 2 0,4-6 0 0,-3 5 0 15,3-5-24-15,-4 3-5 0,4 0-1 0,-3-3 0 16,3 8 5-16,0-8 1 0,3 6 0 0,-3-3 0 15,0 3-15-15,0-4 0 0,0 1 0 16,4 3 0-16,-4 0 0 0,3-3 0 0,-3-1 0 0,0-2 0 16,4 0 33-16,-4 3 1 0,3 3 0 0,1-6 0 15,0 5-26-15,-1-5-8 0,-3-6 0 0,7 0 0 16,0 3 14-16,-3 0-4 0,3-3-1 0,0 3 0 16,0-3 3-16,0-3 0 0,0 0 0 0,0 0 0 15,4-3-4-15,-4-5-8 0,0-1 12 0,3 6-4 16,-3-3-8-16,4 0 0 0,-4-2 0 0,0-4 0 0,0 3 0 15,0-3 0-15,-3-2 0 0,3 5 0 0,-4 0 0 0,4-8 0 16,-7 2 0-16,4 6 0 0,-1 6 0 0,-3-5-14 16,0-1 5-16,-3-3 1 15,3 3-17-15,-4 1-3 0,1-1-1 0,-1 0 0 16,1-2 1-16,-1 2 0 0,-3 6 0 0,0 0 0 0,-3 0 13 0,3 0 3 16,-1 0 1-16,-2 6 0 0,3 0 3 0,-4 6 0 0,4-6 0 15,-3 6 0-15,3 6-1 0,-4-6 0 0,4 8 0 16,0-2 0-1,0 0-20-15,-4 0-4 0,4-1-1 0,0-2 0 0,0 0 34 0,0 6 0 16,0-3 0-16,3 5 0 0,1-5 0 0,-1 9 0 16,1-10 0-16,-1 1 0 15,1 0-58-15,3 0-5 0,0-4-1 0,3-2 0 16,1 0 0-16,-1 0 0 0,1 0 0 0,-1 0-537 0</inkml:trace>
  <inkml:trace contextRef="#ctx0" brushRef="#br0" timeOffset="24332.274">19385 6555 1378 0,'0'0'30'0,"0"0"6"0,0 0 2 0,-7 6 2 0,0 6-32 0,4-6-8 16,-5 2 0-16,5 4 0 0,-4 0 84 0,0 0 16 15,0-6 4-15,0 2 0 0,0 1-47 0,3 6-9 16,1-3-1-16,-1 5-1 0,4-5-28 0,0 0-6 16,0 3 0-16,0-4-1 0,0 1 22 0,4 3 5 15,-1-1 1-15,4 1 0 0,-3-3-25 0,-1-6-5 16,4 9-1-16,-3-4 0 0,3-5 0 0,0 6 0 15,0-6 0-15,0 0 0 0,0 0 1 0,0-1 0 16,0 1 0-16,-3-6 0 0,-4 0-9 0,7 0 0 0,0 0 0 0,0 0 0 16,-4-6 0-16,4 1 0 0,1-1 0 0,-1-6 0 15,0 6 0-15,0 0 0 0,-4-3 0 0,1 3 0 16,3-2 0-16,-4-7 0 0,1 3 0 16,-1-3 0-16,4 1 0 0,-3 5-9 0,-1-9 9 0,1-2-13 15,3 2-3-15,-3 0 0 0,3 1 0 0,-4-1 0 16,1 3-20-16,3-2-4 15,-4-7 0-15,1 4-1 0,3 2 11 0,-4-5 2 16,-3 5 1-16,4 3 0 0,-4-2-59 0,0 2-12 16,3 3-2-16,-3 6-627 0</inkml:trace>
  <inkml:trace contextRef="#ctx0" brushRef="#br0" timeOffset="25042.184">19988 6520 1036 0,'0'0'23'0,"0"0"5"0,4-3 0 0,-1-3 1 0,1 6-29 0,-1 0 0 0,1-6 0 0,0 0 0 16,-4 6 108-16,0-6 16 0,0 1 4 0,0 5 0 16,0 0-52-16,0 0-9 0,0-6-3 0,0-6 0 15,-4 6-51-15,0 0-13 0,-3 3 0 0,7 3 0 16,-7-3 37-16,0 0 5 16,0-3 1-16,0 1 0 0,0 16-27 0,0-11-4 0,0 0-2 0,-4 6 0 15,4 0-10-15,0 3 0 0,0 3 0 0,0-6 8 16,0-1-8-16,0 7 0 0,4-3 0 0,-4 3 0 15,0 5 0-15,-1-5 13 0,1 0-1 0,4 0-1 16,-1 8-11-16,1-8 0 0,-1-6 0 0,1 0 0 16,-1 5 0-16,1 1 0 0,3-3 0 0,0-3 0 15,0 6 0-15,0-1 0 0,0-5 0 0,0 0 0 16,0-6 0-16,0 0 0 0,0 3 0 0,3 3 0 0,-3 0 0 16,0-6 0-16,0 0 0 0,0 0 0 0,0 0 0 0,4 6 0 15,-1-3 0-15,-3-3 0 0,0 0 0 0,0 0 0 16,7 9 0-16,-7-9 0 0,4-9 0 0,-4 9 0 15,7 9 0-15,-4-4 0 0,-3-5 0 0,0 0 0 16,8 0 0-16,-8 0 0 0,7 0 0 0,-7 0 0 16,0 0 0-16,0 0 0 0,0 0 0 0,7 6 0 15,-4-6 0-15,-3 0 0 16,0 0 0-16,7 6 0 0,-3 0 0 0,-1 0 0 0,1-3 0 0,-1 0 0 16,1 6 0-16,-4-3 0 0,0-6 0 0,3 5 0 15,1 1 0-15,-4 0 0 0,0 6 0 0,0 0 0 16,-4-3 0-16,-3 2 0 0,4 1 0 0,-4 6 0 15,0-12 0-15,-4 5 0 0,-3 4 0 0,0 3 0 0,0-7 0 16,0 1 0-16,0-3 36 0,3 6 6 0,-7-6 1 16,4-4 0-16,0 7-27 0,0-12-4 0,3 0-2 0,1 0 0 15,-4 0-2-15,3 0 0 0,1 0 0 0,-1-6 0 16,0 0-20-16,4 6-5 0,-3-5-1 0,-1-1 0 31,1 3-13-31,-1 0-2 0,4 3-1 0,-4 0 0 0,1 3-33 16,3-3-6-16,0-6-2 0,0 0-469 0,0 6-95 0</inkml:trace>
  <inkml:trace contextRef="#ctx0" brushRef="#br0" timeOffset="26099.883">20708 6605 961 0,'-7'6'20'0,"3"0"5"0,-3 0 1 0,0 0 2 0,0-1-28 0,0-5 0 0,-3 0 0 0,3 0 0 0,-4 0 23 15,4 0-2-15,0 0 0 0,0 0 0 0,0 0 35 0,7 0 6 16,0 0 2-16,0 0 0 0,-7 0 0 0,7 0 0 15,-7 3 0-15,3 0 0 0,4-3-22 0,-7 0-4 16,7 0-1-16,-7 9 0 0,4 3-12 0,-1 0-2 16,0-12-1-16,1 11 0 0,-1 1-14 0,4 0-8 15,-3 0 10-15,-1 8-10 0,1-8 41 16,-1 0 3-16,4 5 0 0,-3 4 0 0,3 3-24 0,-4 2-5 16,4-2-1-16,0-4 0 0,-3 10-14 0,3-7 11 15,3 4-11-15,-3 2 10 0,0-3-1 0,0-2 0 16,0-1 0-16,0 4 0 0,4-9-1 0,-4 2 0 15,-4 9 0-15,4-11 0 0,0 6 4 0,-3-4 1 0,-1-2 0 16,1-3 0-16,-1 8 6 0,1-5 1 0,-1-7 0 16,1-5 0-16,3 0-8 0,0-6-2 15,0 0 0-15,0 0 0 0,0 0-2 0,0 0-8 0,0 0 12 0,0 0-4 16,-4-6 2-16,4 0 0 0,0 1 0 0,-4-1 0 16,4-6-10-16,0-6 0 0,0 1 0 0,0 2 0 15,4 3-10-15,0-8 10 0,-1-4 0 0,1 1-9 16,3-1-5-16,-4 4-1 0,4-16 0 0,-3 4 0 15,6 0-17 1,-3-4-3-16,0-2-1 0,1-3 0 0,-1 3 12 0,0-6 3 0,0 8 0 16,0 4 0-16,0 3 21 0,0-4-11 0,3-8 11 0,1 9-8 15,-4 2 8-15,-3-2 0 0,6 3 8 0,-3 2-8 16,0 4 0-16,-3 5 0 0,3 6 0 0,-4-2 0 16,4 8 0-16,-3-6 0 0,0 6 0 0,-1-3 0 15,1 3 0-15,-1 3 8 0,4 3-8 0,0 3 0 0,0 0 0 16,4 3 0-16,-1 6 0 0,-3 0 0 0,4 5 0 15,3-2 0-15,-7 3 0 0,4-1 0 0,-1 4 0 16,-3 2-10-16,1 1 1 0,-1 2 0 0,0-8-2 16,0 5 0-16,-4 4 0 0,-3-4 0 0,4-8 11 0,-8 3-10 15,4 5 10-15,-3-5-10 0,-1-3 10 0,-3 2 0 16,0-5 0-16,-4 0 0 0,4 5 23 0,-3-8 0 16,-4 3 0-16,0-6 0 0,-4 6-23 0,0-6 0 15,4-1 0-15,0 1-12 0,-4 0 12 0,1 0 11 16,3-6-3-16,0 0 0 0,0 0-8 0,-1 0 8 15,5-3-8-15,3 0 8 0,-4-3-8 0,4 6 0 16,0-6 0-16,4 1 0 0,-5 5-21 0,5-6 3 16,-1 6 1-16,1-6 0 15,3 6-20-15,0 0-4 0,0 0-1 0,0-6 0 16,0 0-153-16,0 6-30 0</inkml:trace>
  <inkml:trace contextRef="#ctx0" brushRef="#br0" timeOffset="26703.492">21163 6640 1036 0,'0'0'23'16,"0"0"5"-16,0 0 0 0,0 0 1 0,0 0-29 0,0 0 0 0,-3-6 0 0,3 1 0 0,0 5 108 0,0 0 16 16,-4 5 4-16,4-5 0 0,0 0-37 0,0 0-7 15,0 0-2-15,0 0 0 0,0 0-40 0,-10 0-8 16,-1 0-2-16,4 0 0 0,0 0-16 0,7 0-3 16,-11 0-1-16,1 3 0 0,3 0-12 0,0-3 11 15,-4 0-11-15,4-3 10 0,-4 6-10 0,1 3 0 16,-1 9-10-16,1-3 10 0,-1-1-11 0,0 1 11 15,4 3-12-15,-3-6 12 0,3 5 0 0,3-2 0 16,-3 3 0-16,4 3 0 0,3-7 0 0,-4 1 0 16,4 0 0-16,0-3 0 0,4-1 0 0,-4 1 0 15,3-3 0-15,4 0 0 0,-3 0 0 0,3-6 14 0,0 0-4 16,0 0-1-16,3 0 1 0,1 0 0 0,-4 0 0 16,4-6 0-16,3-3 0 0,-4 3 0 0,1-2 0 15,0-1 0-15,-1-3-10 0,1 6 8 0,-4-6-8 16,3 3 8-16,-6 1-25 0,3-4-6 0,0-3-1 0,-7 9 0 15,4-5-34 1,-4 2-7-16,0 3-2 0,0 0 0 0,0-3 54 0,0 9 13 0,0 0 0 16,0 0 0-16,0 0 0 0,-4-9 0 0,4 9 0 0,0 0 0 31,0 6-54-31,0-6-8 0,0 0-2 0,0 3 0 0,0 0 52 0,0 3 12 16,0 6 0-16,0-3 0 0,0-4 48 0,0 1 13 0,0 6 3 0,-4 9 0 15,1-4-33-15,3-5-7 0,-4 0 0 0,1 5-1 16,-1-5 0-16,1 3 0 0,3-3 0 0,0-6 0 15,0 5-11-15,0-2-3 0,3 3 0 0,1 0 0 16,-1-6-9-16,1-6-12 0,3 5 2 0,0 1-555 16,0-6-111-16</inkml:trace>
  <inkml:trace contextRef="#ctx0" brushRef="#br0" timeOffset="27253.784">21347 6649 1036 0,'0'0'23'0,"0"0"5"0,0 12 0 0,-4-6 1 0,4 0-29 0,0 5 0 0,0 1 0 0,0 0 0 16,4-3 108-16,-4 3 16 0,0-1 4 0,3 1 0 16,-3 0-54-16,4 3-10 0,-1-4-3 0,-3 1 0 15,4 0-19-15,-1 5-4 0,1-5-1 0,-4 3 0 16,3-3-14-16,-3-1-3 0,0-11-1 0,4 6 0 16,-1 0-8-16,1 3-2 0,-4-9 0 0,3 6 0 15,-3-6-1-15,0 6 0 0,0-6 0 0,0 0 0 16,0 0 4-16,0 0 1 0,0 0 0 0,0 0 0 15,0 0 1-15,0 0 0 0,4-6 0 0,-4 0 0 0,0 0-14 16,0-3-12-16,0 3 3 0,0 1 0 0,0-1-3 16,0-6-1-16,0 6 0 0,0-6 0 15,3 3 5-15,-3 1 8 0,0-1-13 0,0-3 5 16,0 6 8-16,0 0 0 0,0-5 0 0,0-4 0 16,0 9 0-16,0-6 0 0,0 0 0 0,0-2 0 0,0 5 0 15,0-3 0-15,0 3 0 0,0 3 0 0,4-5 0 0,-4 5 8 16,0 6-8-16,0 0 0 0,0 0 0 0,4-6 0 15,-4-3 0-15,3 3 0 0,1 3 0 0,-4 3-10 16,0 0 10-16,0 0-10 0,3-3 10 0,4 3-13 16,-3 0 5-16,3 0 8 0,0-3-13 0,0 0 5 15,-4 6 8-15,4-3-13 16,0 0-13-16,1 3-2 0,-1 0-1 0,0 0 0 16,0-3-42-16,0 0-8 0,0-3-1 0,0 3-643 0</inkml:trace>
  <inkml:trace contextRef="#ctx0" brushRef="#br0" timeOffset="27946.178">21721 6011 653 0,'0'0'18'0,"0"0"5"0,-4 6-23 0,4-6 0 0,0 0 0 0,-7 3 0 16,3 0 95-16,1 3 14 0,-1-3 3 0,1 3 1 16,-1 0-39-16,4 5-8 0,0-5-2 0,0 12 0 15,0-6-51-15,0 2-13 0,4-8 0 0,-1 6 0 16,1 6 54-16,-1 2 8 0,4 10 2 0,-3 2 0 15,7 3 51-15,-4-2 10 0,3 2 3 0,1 3 0 0,-1-3-103 16,1 4-25-16,-4-7 0 0,0 3 0 16,0-3 36-16,0 4 1 0,0-4 1 0,-3 0 0 15,-1 4-14-15,1-7-2 0,-4 3-1 0,3-5 0 0,1 2-13 16,-4-5-8-16,-4-1 10 0,4 4-10 16,-3-4 0-16,3-8 0 0,-4 9 0 0,4-7 0 15,-3 1 0-15,-1-3 0 0,4 2 0 0,0 1 0 0,0-12 0 0,0 0 0 16,0-6 0-16,0 8 0 15,-3-2-45-15,3 0-15 0,0-6-4 0,0 0 0 16,0 0-102-16,0 0-21 0,0 0-4 0,0 0-487 0</inkml:trace>
  <inkml:trace contextRef="#ctx0" brushRef="#br0" timeOffset="28544.913">22049 6717 1267 0,'0'0'28'0,"0"-6"5"0,-4-6 2 0,4 9 1 0,0 3-36 0,0 0 0 0,0 0 0 0,0 0 0 15,0 0 102-15,0 0 14 0,0 0 2 0,0 0 1 0,0 0-57 0,0 0-11 16,-3 0-3-16,-1 3 0 0,4-3-9 0,0 0-3 16,-7 0 0-16,3 0 0 0,-3 3-36 0,4 0-10 15,-4 3-1-15,0-3 0 0,3 3 11 0,1 3 0 16,-1 2 0-16,-3-5 0 0,4 0 0 0,-4 3 0 15,3 3 0-15,0-4 0 0,1 7 0 0,-1-9 0 16,4 6 0-16,-3 3 0 16,-1-4 24-16,4 1 8 0,0 6 0 0,0-7 1 0,0-5-33 15,4 9 0-15,-1-3 0 0,1 0 0 0,-1-1 8 0,1 1-8 16,3-6 0-16,-3 6 0 0,3-3 10 0,0-4-10 16,0 1 8-16,3 0-8 0,-3 0 0 0,0-6 0 0,0 0 0 15,1 0 0-15,-1 6 25 0,0-12 0 0,0 6 0 16,0-6 0-16,3 6-40 0,-3-6-8 0,0-5-1 0,1-1-1 15,2 0 7-15,-3 3 2 0,-3-3 0 16,3-5 0-16,0 2-7 0,0 3-1 0,-4-5 0 0,1 5 0 31,3-3-1-31,-3 3-1 0,-1-5 0 0,-3 5 0 0,-3 0-9 16,-1 1-1-16,0-7-1 0,4 9 0 0,-3-3 37 0,-1 6 0 0,1-8 0 16,-8 8 0-16,4 0-59 15,0 0-4-15,-7 0-1 0,3 0 0 0,4 0 52 0,-3 6 12 0,-1 0 0 16,1 6 0-16,-1 0-54 0,0-3-8 15,1 6-2-15,-1 3-341 0,1 2-69 0</inkml:trace>
  <inkml:trace contextRef="#ctx0" brushRef="#br0" timeOffset="29354.766">22274 6673 806 0,'-3'6'17'0,"3"-6"4"0,-4 5 1 0,4 7 2 0,-3-3-24 0,3 3 0 0,0 5 0 0,-4-5 0 15,4 0 107-15,0 3 17 0,0-4 3 0,-3 1 1 0,3 0-52 0,-4 3-9 16,8-1-3-16,-4 1 0 0,0 3-51 0,0-12-13 16,0-6 0-16,0 0 0 0,3 5 54 0,1 1 8 15,-4-6 2-15,0 0 0 0,0 0 0 0,3 3 0 16,-3 3 0-16,0-6 0 0,0 0-20 0,0 0-4 15,0 0-1-15,0 0 0 0,0 0-20 0,0 0-4 16,4-3-1-16,-4 3 0 0,0 0-14 0,0 0 0 16,3-6 0-16,-3 0 0 0,4 1 0 0,-4-1-10 15,3-6 2-15,-3 6 0 0,4-12 8 0,-1 4-12 16,-3-4 12-16,4 6-12 16,3-2-21-16,-3-4-5 0,-1 0-1 0,1-2 0 0,3 8 39 0,-4 0 0 15,4-11 0-15,0 11 0 0,0 3-18 0,0 3 4 16,1-3 1-16,2 6 0 0,-3-8 4 0,0 5 1 15,0 0 0-15,0 0 0 0,-3 0 23 0,3 0 5 0,0 3 0 16,0 6 1-16,0 3-37 0,-3-6-7 0,3 6-1 0,-4 0-1 16,4 0 25-16,-3 0-8 0,-4-6 8 0,7 0 0 15,-4 11 0-15,4-5 0 0,-3 6 0 16,-1 3 0-16,-3 2 0 0,4-2 0 0,-4 0 0 0,0 5 0 16,0-2 0-16,0-3 0 0,-4 8 0 0,1-5 0 15,3 5 0-15,-4-2 0 0,4-3 0 0,0-1 0 16,-3-2 21-16,3 9 3 0,0-13 1 15,0 4 0-15,0-3-44 16,3 0-9-16,-3-7-1 0,4 1-1 16,-4 0-3-16,3 0-1 0,1 6 0 0,0-9 0 0,-4 3 20 0,0-6 4 15,7 0 1-15,-7 0 0 0,0 0-139 0,3-3-28 16,1-3-6-16,-1 0-1 0</inkml:trace>
  <inkml:trace contextRef="#ctx0" brushRef="#br0" timeOffset="29969.981">22747 6634 1267 0,'0'0'28'0,"0"0"5"0,0 0 2 0,0 0 1 0,0 0-36 0,0 0 0 0,0 0 0 0,-3-5 0 15,3 5 58-15,-7-6 5 0,-4 0 1 0,4 6 0 16,0-6-52-16,0 0-12 0,3 0 0 0,-3 6 0 16,0 6 0-16,0-6 0 0,0 6 0 0,0 0 0 15,0-6 0-15,3 6 0 0,1 0 0 0,3-6 0 16,0 0 0-16,0 0 0 0,-4 8 0 0,-3 4 0 15,0 0 34-15,4 0 4 0,-4-1 1 0,3 7 0 16,1-3-19-16,-4 2-4 0,3-5-1 0,0-6 0 16,4 3-4-16,0 3-1 0,-3-6 0 0,-1-1 0 15,4 1 23-15,0 0 5 0,0 6 1 0,0-12 0 16,0 0-12-16,0 0-3 0,0 0 0 0,0 0 0 0,4 6-24 16,-4-6 0-16,0 0 8 0,0 0-8 15,0 0 0-15,0 0 0 0,0 0 0 0,0 0 0 0,11 0 0 0,-11 0 0 16,0 0 0-16,0 0 0 0,0 0 0 0,0 0 0 15,0 0 0-15,0 0 0 0,7 0 0 0,0 0 0 16,3 0 0-16,-10 0 0 0,7 6 0 0,0 0 0 16,0-1 0-16,-3-2 0 0,-4-3 0 15,3 9 0-15,5 0 0 0,-5-3 0 16,1 6 0-16,-1-6-14 0,-3-1 5 0,0 1 1 0,0 6 0 0,0-3 0 16,0 3 0-16,0-1 0 0,-3 1 0 0,3 0 0 15,0 3 0-15,-4-4 0 0,4 7 8 0,-3-6 0 16,-5 0 0-16,1-4 0 0,4 4 0 0,-4 0 0 0,0 0 0 15,3-4 0-15,4-2 0 0,0-6 0 0,0 0 0 16,0 0 0-16,0 6 0 0,0-6 0 0,0 0 0 0,0 0 0 31,0 0-33-31,0 0-5 0,-10 0-1 0,3-3-491 0,0-3-98 0</inkml:trace>
  <inkml:trace contextRef="#ctx0" brushRef="#br0" timeOffset="32404.308">23435 6740 1101 0,'0'0'24'0,"0"0"4"0,0 0 2 0,0 0 2 15,0 0-32-15,0 0 0 0,0 0 0 0,-7 6 0 0,7-6 56 0,-7 0 4 16,0 6 0-16,7-6 1 0,0 0-25 0,0 0-6 16,-7 0-1-16,7 0 0 0,0 0-9 0,0 0-3 15,-4 9 0-15,-3-3 0 0,4 3-2 0,-4-4-1 16,3 4 0-16,1 3 0 0,3 0 1 0,-4 0 0 15,4 5 0-15,0-2 0 0,0 8 1 0,-3-5 0 16,3 3 0-16,-4 2 0 0,8 4-4 0,-4 2-1 16,7 3 0-16,-4 4 0 0,1-10-11 15,3 9 0-15,0 4 0 0,3-4 0 0,-3 3 0 16,0 0 0-16,1 3 0 0,-1-2 8 0,0-1-8 0,0 3 0 16,-4-9 0-16,1 7 8 0,-1-10-8 0,1 0 8 0,-4 4-8 15,-4-4 8-15,4-2 9 0,-3 2 2 0,-1-14 0 16,4 8 0-16,-3-11-19 0,3 6 0 0,3-7 0 0,-6-2 0 15,3-3 0-15,0-6 8 0,0 0-8 16,0 0 0-16,0 0 0 0,0 0 0 0,0 0 0 16,0 0 0-16,0 0 12 0,0 0-4 0,0 0 0 0,0 0-8 15,0 0 30-15,0 0-1 0,0 0 0 0,-4-6 0 16,4-3-2-16,0-2-1 0,-3 5 0 0,-1-12 0 16,4 3-38-16,-3-2-7 0,-4-1-1 0,3-5-1 15,-3 5-2-15,3-8 0 0,-3 2 0 0,0-8 0 16,4-7 7-16,-1 10 0 0,-3-9 1 0,0 3 0 15,0-4 15-15,4-5 0 0,-5 9 0 0,5-3-9 16,-1 2 9-16,1 4 8 0,-1 3-8 0,4-9 11 16,-3 2-11-16,-1 10 0 0,4-10 0 0,-3 4 0 15,3 6 0-15,0-4 0 0,0 1 0 0,0 8 0 16,0-8-8-16,0 5 8 0,3 4-10 0,-3-4 10 0,4 1 0 0,3 2-9 16,-4 4 9-16,1-4 0 0,3 3 0 0,0 1-8 15,-3 11 8-15,-1-6 0 0,4 0 0 0,0 3 9 16,0-2 0-16,0-1 0 0,0 0-9 0,-3 3 0 15,3 4 0-15,0-1 0 0,0 3 0 0,-3 0 0 16,3-3 0-16,0 6 0 0,0 0 0 0,0 6 0 16,3-3-10-16,1 6 10 0,3 5-24 0,0-8 2 15,0 6 0-15,0 5 0 0,-3-8 13 0,0 3 9 0,-1 0-12 0,4 5 12 16,-3-2-11-16,-1 3 11 0,1 5-10 16,0-5 10-16,3 5-9 0,-7-2 9 0,3 3-8 15,-6-7 8-15,3 10 0 0,-3-10-8 0,-4-2 8 0,0 3 0 16,0-1 0-16,-4-2 0 15,0 9 0-15,1-13 0 0,-4 1 0 0,0 3 9 16,0-4-9-16,0 1 10 0,-4 0-10 0,1 0 0 0,-1 0 0 16,0-7 0-16,1 4 24 0,-1-3 5 0,-3 0 2 0,3 0 0 15,-3 0-18-15,0-6-3 0,4 0-1 0,-8 0 0 16,7 0-30-16,-3-6-7 16,4 0 0-16,-4-6-1 0,3 3-3 0,1-2-1 15,-1-1 0-15,0-6 0 0,1 6-12 0,-1-2-3 0,1-4 0 0,6 1-396 16,1 5-80-16</inkml:trace>
  <inkml:trace contextRef="#ctx0" brushRef="#br0" timeOffset="33062.172">23971 6796 669 0,'0'0'14'0,"0"0"3"0,0-6 1 0,-3-3 2 0,3 4-20 0,-4-7 0 0,1 6 0 0,-1 0 0 16,1 0 95-16,-4 0 14 0,3 0 3 0,1 1 1 16,3 5-49-16,-8-9-9 0,1 9-3 0,0-3 0 15,0 3-24-15,0 0-4 0,-3 3-2 0,-1 6 0 16,0-4-8-16,1 1-2 0,-1 0 0 0,1 6 0 16,-1-6-1-16,1 9-1 0,-1-4 0 0,4 7 0 15,-4-3-10-15,4-4 0 0,0 7 0 0,0 0 0 16,0-7 0-16,7-2 0 0,-3 3 0 0,6 6 0 15,1-12 0-15,-1 5 0 0,1-5 0 0,-1 3 0 16,1 3 8-16,-1-6 0 0,4 0 0 0,0-1 0 16,4 1 0-16,-4 0-8 0,4-6 12 0,-1 6-4 15,1-6 11-15,-1 0 1 0,1 0 1 0,0 0 0 0,3-6 3 16,-4 0 0-16,1 0 0 0,3 1 0 0,-3-7-13 0,-1-3-3 16,1 9 0-16,-1-6 0 0,-3 1 0 0,0-4 0 15,4 3 0-15,-4 0 0 0,0 1-8 0,-3-1 0 16,3 6 0-16,-4-3-11 0,1 0 11 0,-4 4 0 15,3-1 0-15,-3 6 0 0,0 0 0 0,0 0 0 16,0 0 0-16,0 0 0 0,0 0 0 0,0 0 0 16,0 0 0-16,-3 8 11 0,-1-2-20 0,1 9-4 15,-4-3-1-15,3 0 0 0,4-1 14 0,-3 4-9 16,-1 3 9-16,0-7-8 0,1 7 8 0,3 0 0 16,3 2 0-16,1-2 0 0,0 0 0 15,-1 2 0-15,-3 4 0 0,7-10 0 0,0-2 20 0,-3 6 5 0,-1-6 2 16,4-1 0-1,0 4-73-15,-3-3-14 0,-1-1-4 0,1-5-640 0</inkml:trace>
  <inkml:trace contextRef="#ctx0" brushRef="#br0" timeOffset="33665.094">24398 6667 925 0,'-14'6'26'0,"7"0"6"15,0-6-32-15,-4 5 0 0,4-5 0 0,-3 6 0 0,-1 0 39 0,4-3 1 16,-4 6 0-16,1 0 0 0,-1 3 19 0,1-7 4 15,3 7 1-15,-4-6 0 0,0 3 0 0,4 3 0 16,0-6 0-16,0 5 0 0,4 1-52 0,-4 0-12 16,0-6 0-16,3 0 0 0,4 2 54 0,0 1 8 15,0 0 2-15,0 3 0 0,0-12-52 0,0 6-12 0,0-6 0 16,4 6 0-16,3-1 0 0,-4 1 0 16,-3-6 0-16,7 0 0 0,0 6 0 0,-3-3 0 0,3-3 0 0,0 3 0 15,0 0 0-15,0-3 0 0,0 0 0 16,0 0 0-16,0 3 0 0,-3-3 0 0,3 3 0 15,0-3 0-15,-4 6 0 0,4 0 0 0,1-6 0 16,-1 6 0-16,-4-1 0 0,4-5 0 0,-3 6 0 0,-4-6 0 16,7 6 0-16,0 0 0 0,-4-3 0 0,4 6 0 15,0-3 0-15,-3 3 0 0,3-4 0 0,4 1 0 16,-4 0 0-16,-4 0 0 0,4-6 0 0,0 12 0 16,-3-9 0-16,3 3 0 0,-4-1 0 0,-3-5 0 15,8 3 0-15,-5 6 0 0,-3-3 0 0,4 6 0 16,-1 0 54-16,-3-4 8 0,-3 1 2 0,3 0 0 15,0-9-52-15,-7 12-12 0,3-6 0 0,-3 6 0 0,-4-1 0 16,4 4 0-16,0 3 0 0,-3-13 0 16,-1 7 0-16,4 0 0 0,-4 0 0 0,4 2 0 15,-3-8 0-15,3 0 0 0,0 6 0 0,0-12 0 0,-4 6 0 16,4 0 0-16,0-6 0 0,-4 3 0 0,4-3 0 16,0 0 0-16,-3-3 0 0,-1 3 0 15,4-6-48-15,-4 0-13 0,4 6-3 0,-3-12 0 16,-1 0 0-16,4 4 0 0,0 2 0 0,0 0-409 15,4 0-83-15</inkml:trace>
  <inkml:trace contextRef="#ctx0" brushRef="#br0" timeOffset="34442.437">24317 6717 679 0,'0'0'19'0,"0"0"5"0,0 0-24 0,0 0 0 0,0 0 0 0,0 0 0 15,0 0 43-15,0 0 4 0,0 0 1 0,0 0 0 16,0 0-21-16,0 0-4 0,0 0-1 0,0 0 0 16,0 0-14-16,0 0-8 0,0 0 8 0,0 0-8 15,3-6-21-15,-3 6-9 0,0 0-2 0,4-3 0 0,3 0 48 0,-3 0 10 16,3 0 2-16,-7 3 0 15,7-3-57-15,0 3-11 0,0 0-3 0,-4 0 0 16,4-6-12-16,0 6-2 0,1 0-1 0</inkml:trace>
  <inkml:trace contextRef="#ctx0" brushRef="#br0" timeOffset="36118.63">19554 5720 154 0,'0'0'0'0,"4"-3"0"0,3 0 9 0,-3 3-9 0,6 0 0 16,-3-3 0-16,4 3 0 0,-4 0 0 0,3 0 0 0,1 0-16 0,0 0 2 0</inkml:trace>
  <inkml:trace contextRef="#ctx0" brushRef="#br0" timeOffset="39166.643">19699 5773 687 0,'0'0'15'0,"0"0"3"0,0 0 1 0,0 0 1 0,0 0-20 0,0 0 0 0,-7-3 0 0,7 3 0 16,0 0 56-16,0 0 7 0,0 0 1 0,-7-3 1 0,7 3-21 16,0 0-4-16,0 0 0 0,0 0-1 0,0 0-19 0,-7 0-4 15,7 0-1-15,-7-3 0 0,7 3-7 16,0 0 0-16,0 0-8 0,-4 0 12 0,4 0-12 0,-7-6 0 15,0 1 8-15,0 5-8 0,0-6 0 0,0 6 0 16,-3-6 0-16,2 6 0 0,1 0 0 0,0 0 0 16,0 0 0-16,-3 0 0 0,-1 0 0 0,1 0 0 15,-1 0 0-15,0 0-10 16,1 0 10-16,-1 0-13 0,1 0 5 0,-1-12 8 0,0 12-14 0,1 0 5 16,-1-6 1-16,1 0 0 0,-1 3 8 0,1 0 0 15,-1 0 0-15,0 1 0 0,1-1 0 0,-1 3 0 16,4-6 0-16,-3 6 0 0,-1-12-12 0,4 12 0 15,-4 0 0-15,1 0 0 0,-4 0 12 0,3 0 0 16,-3 0 0-16,3 0 0 0,-3 0 12 0,4 0 4 0,-4 0 0 16,-1 6 1-1,1 0-54-15,0 0-11 0,0-3-3 0,0 2 0 16,0 4-3-16,0 0-1 0,0 3 0 0,0-6 0 0,-1 5 35 0,1-2 6 16,0 0 2-16,0 6 0 0,-4-3 12 0,4-7 0 0,4 7 0 15,-4-6 10-15,3 6 25 0,0 3 5 0,4-10 0 0,-3 7 1 16,3 0 12-16,-4-6 3 0,1 0 0 15,3 2 0-15,3-2-8 0,-3 0 0 0,3 0-1 16,-3 6 0-16,0-6-14 0,0-6-2 0,0 6-1 0,4 0 0 16,3-6-19-16,-7 0-11 0,7 0 12 0,0 0-12 15,0 0 0-15,-4 8 0 0,4-8 0 0,0 0 0 16,0 0 0-16,-7 6 0 0,7-6 0 0,0 0 0 16,-7 12 0-16,0-6 0 0,7-6 0 0,-7 6 0 15,3 0 0-15,-3-6 0 0,7 0 0 0,-7 5 0 16,7-5 0-16,-7 12 0 0,0-6 10 0,0 3-10 0,4-3 13 15,-4 0-2-15,7-6-1 0,-4 6 0 0,4-6-10 0,-7 5 0 16,0 7 0-16,0-12 0 0,7 0 8 0,-7 12 0 16,0-6 0-16,-4-3 0 0,4 3-8 0,0 3 0 15,0-7 0-15,0 4 0 0,0 6 0 0,-4-6 0 16,4 6 0-16,-3-6 0 0,-1-1 0 0,0 4 0 16,4-3 0-16,0 6-11 0,-3-6 11 0,3 0-8 0,0 5 8 15,0-5-8-15,0 3 8 0,0-3 0 0,3 0 0 16,-3 0-8-16,3 0 8 0,1 0 0 15,3-6 0-15,-7 5 0 0,7-5 0 16,-4 12 0-16,1-12 0 0,3 0 0 0,0 0 0 0,-7 6 0 16,3 0 10-16,4-6-10 0,-3 6 14 0,3-6-3 0,-7 6-1 0,3 3 0 15,1-4-10-15,-5 1 0 16,5 0 0-16,-1 6 0 0,1-6 0 0,-4 0 0 16,3 3 0-16,-3 2 8 0,0-5-8 0,4 0 0 0,-4 6 0 0,0-6 0 15,-1 2 0-15,5 4 0 0,-1 0 0 0,-3-6 0 16,4 6 0-16,-4 5 0 0,0-8-9 0,0 3 9 15,3 0 0-15,1 5 0 0,-1-5 0 0,-3 3 0 16,4 2 0-16,-5 1 0 0,8-3 0 0,-3 2 0 16,-1 1 0-16,1-6 0 0,3 8-8 0,0-2 8 15,0 0 0-15,0-1 0 0,3-5 0 0,-3 9 0 16,4-4 0-16,-4-5 0 0,3 9-8 0,1-4 8 0,0-5 0 16,-1 6 0-16,-3-4 0 0,4 4 0 0,-1 0 0 15,-3-1 0-15,4-2 0 0,-1 8 0 16,-3-11 0-16,4 9 0 0,-4-4 0 0,0 1 0 0,0 0 0 0,3-4 0 15,-3 4 0-15,0 0 0 0,0-7 0 0,0 1 0 16,4-3 8-16,-4 3-8 0,0 0 0 0,0-1 0 16,3 4 8-16,1-3-8 0,-4-1 0 15,3 7 0-15,1-3 0 0,-1 2 0 0,1-5 0 0,-1 6 0 16,4-9 8-16,1 2-8 0,-1 1 0 0,0 6 0 16,0-6 0-16,3-7 0 0,-3 4 0 0,4 3 0 15,-4 0 0-15,4 0 0 0,3-7 0 0,-4 7 0 16,4-6 0-16,1 0 0 0,-1 3 0 0,0-3 0 15,0 0-8-15,0-1 8 0,4 1 0 0,-4 0 11 16,0 0-2-16,0 0 0 0,0-3-9 0,0 0 0 0,-3 0 0 16,-1 3 0-16,1-3 0 0,3 2 0 0,-3 4 0 0,3-3 0 15,-4 0 12-15,1 0-4 0,-1-6 0 0,5 6 0 16,-1-6 4-16,0 6 1 0,0-3 0 16,0 5 0-16,4 1-13 0,-4-3 9 0,3 0-9 0,1 0 8 15,0-6-8-15,-1 6 0 0,1 0 9 16,3-6-9-16,-3 6 12 0,-1-1-1 0,1-5-1 0,0 0 0 15,-1 9-10-15,1-6 0 0,3 3 0 0,-3-3 8 16,-1 0-8-16,1 0 0 0,-4 3 9 0,4-6-9 16,3 0 0-16,-3 0 8 0,-1 0-8 0,1 6 0 15,3 0 0-15,4-6 0 0,-4 5 0 0,0 1 0 16,0-6 0-16,0 6 8 0,4 0-8 0,-4 0 0 16,0-3 0-16,4 0 0 0,-4 0 0 0,4 0 0 0,0 5 8 15,-1-8-8-15,-2 6 8 0,-1 0-8 16,-7-6 8-16,3 0-8 0,1 6 8 0,3 0-8 15,-3-6 8-15,0 0-8 0,-1 0 10 0,1 0-10 0,-1 6 10 16,5-6-10-16,-5 0 10 0,1 0-10 0,0 0 8 16,-1 0-8-16,4 0 0 0,-3 3 0 0,0 0 8 0,-1 0-8 15,1 0 0-15,0 0 0 0,-4 0 8 0,3 5-8 16,4-2 0-16,-3 0 0 0,0-6 8 0,-1 6-8 16,1-6 0-16,0 6 0 0,-1-6 0 0,4 0-12 15,1 0 1-15,-1 0 0 0,0-6 22 0,0 6 4 16,0-6 1-16,4 6 0 0,-4-6-16 0,0 0 11 15,4-2-11-15,-4 5 10 0,0-3 1 0,0 3 0 16,4-3 0-16,-4 0 0 0,-3 6 1 0,3-6 0 16,-3 0 0-16,3 0 0 0,-3 0-1 0,-1 1 0 15,1 5 0-15,-4-3 0 0,4-3 1 0,-4 3 1 16,7 3 0-16,-3 0 0 0,-1-3-13 0,4 3 0 0,-3-3 8 16,3 3-8-16,0-3 0 0,1 0 9 0,-1 0-9 15,0-3 8-15,0 6 4 0,0 0 1 0,0 0 0 0,0-6 0 16,1 1 4-16,-1 5 1 0,4 0 0 15,-4 0 0-15,0-6-18 0,0 12 0 0,-3-6 0 0,-4 5 0 16,7-5 0-16,-3-5 0 0,3 5 0 0,0 0 0 16,0 0 0-16,-3 0 0 0,-1 0 0 0,1-6 0 15,3 6 0-15,-3 0 0 0,-1 0 0 0,1-6 0 16,0 6 0-16,-4 0 0 0,3 0 0 0,-2 0 0 16,2 0 0-16,-3 0 0 0,4 0 10 0,0 0-10 15,-1 0-19-15,-3 0-9 0,4 0-1 16,-4 6-1-16,0-6 30 0,0 0 0 0,-3 0 0 0,3 0 0 0,-3 0 25 15,-1 0 11-15,4 0 3 0,-3 6 0 0,3-6-27 0,-3 0-12 16,3-6 10-16,-4 6-10 0,4 6 10 16,0 5-10-16,-3-11 10 0,0 6-10 0,3-6 0 15,0 0 0-15,-4 0 0 0,5 0 0 0,-5-6 0 16,4 6 0-16,0 0 0 0,-3 0 0 0,0-6 0 0,-1 1 8 16,-3-1-8-16,4 6 0 0,-4-6 0 0,3 6 11 15,-3 0-11-15,4 0 10 0,-4-6-10 0,4 3 0 16,-1 0 0-16,4 0 0 0,-7 0 0 0,4 0 0 15,0 0 0-15,3-6 0 0,-4 9 0 0,4-5 0 16,-7-1 0-16,4 6 0 0,3-6 0 0,-3 6 12 16,-1-6-12-16,1 6 12 0,-11 0-12 0,7 0 0 0,0-6 0 0,0 6 8 15,4 0-8-15,-4-6 0 16,0 3 0-16,3-6 0 0,1 4 0 0,3-1 0 0,-3 6 0 0,-1-3 0 16,4-3 0-16,-3 6 0 0,3-6 0 0,-3 0 0 15,3 6 13-15,-4-6-2 0,1 6-1 0,-1 0 0 16,1-6-10-16,0 0 0 0,-1 3 9 0,1 1-9 15,-1-1 8-15,-3-3-8 0,4 3 8 0,-4 3-8 16,0-3 8-16,0 0-8 0,4 0 10 0,-4 3-10 16,0 0 0-16,0-6 0 0,0 6 0 0,0 0 0 15,0-6-21-15,0 6 2 0,0-6 1 0,4 6 0 16,-4 0 32-16,0-6 6 0,0 6 2 0,0 0 0 16,0-5-22-16,0 5 0 0,4-6 0 0,-4-3 0 15,0 6-18-15,0 0-2 0,0-3 0 0,0 3 0 16,0-6 20-16,0 9 0 0,-3-6 0 0,-1 1 0 0,4-1 0 15,4 0 0-15,-4 0 0 0,0 6 0 0,0-15 0 16,0 12 0-16,0-3 0 0,0-2 0 16,0 2 0-16,0 0 0 0,-3 0 0 0,3-6 0 0,0 6 0 15,0-3 0-15,-4 4 0 0,5-1 0 0,-5 0 0 0,1 0 0 16,-1-6 0-16,1 6 0 0,3-8 0 16,0 2 0-16,-4 0 0 0,4 6 0 0,-3-11 0 0,3 11 0 15,0 0 0-15,0 0 0 0,0-6 0 0,0 3 0 16,-3 4 0-16,3-7 0 0,0-6 0 0,0 3 0 15,-4 10 0-15,1-13 0 0,3 6 22 0,-4 0 8 16,1 4 2-16,-4-4 0 0,4 0-22 0,-4 0-10 16,3 1 10-16,-3 2-10 0,4-3 0 0,-1 6 8 15,-3-6-8-15,4 1 0 0,-4-1 0 0,3 0 0 16,-3 3 0-16,0 3 0 0,0 0 0 0,4-5 0 0,-4-1 0 16,0 6 0-16,0 0 0 0,3 0 0 15,-3 0 0-15,4 1 0 0,-4-4 0 0,0-3 0 0,0 6 0 16,0-6 0-16,3 1 0 0,1-4 0 0,-4 3 0 0,3 0 0 15,1-8 0-15,-1 2-8 0,1 6 8 0,-1-5 0 16,1 5 0-16,0-3 0 0,-1-2-8 0,1-1 8 16,-4 0-8-16,0-2 8 0,0 8-12 0,0-6 12 15,0 1 0-15,-4 2 0 0,1 3 0 0,-1-5 0 16,0-1 0-16,1 6 0 0,-1-2 0 0,-3 2 0 16,0 0 0-16,4-3 0 0,-4 4 0 0,-4-1 0 15,4 0 0-15,0 0 0 0,-4-5 0 0,4 8 0 16,-3-9-28-1,3 6 2-15,-4-2 0 0,1 5 0 0,-5 0 26 0,5-9 0 0,-4 7 0 0,-4-4 0 16,4-3 8-16,0 12 8 0,-4-5 0 0,4 5 1 0,0-12-17 16,0 1 0-16,-4 2 0 0,1-9 0 0,3 7 0 0,-8 2 0 15,5-3 0-15,3 1 0 16,-4 2-9-16,4-3-6 0,-4 1-1 0,4-4 0 16,0 12 16-16,0 1 0 0,0-10 0 0,0 6 0 0,-4 6 0 0,0-6 0 15,1 4 0-15,-4-4-9 0,3 6 9 0,-3 0 0 16,3-6 0-16,-7 7 0 0,1-4-12 0,-1 3 0 15,4 3 0-15,-4-6 0 0,1 3 12 0,-1 0-8 16,-3 0 8-16,3 1-8 0,0-1-4 0,0 0-1 16,-6-9 0-16,6 6 0 0,-3 0 13 0,0 4 0 0,-1-7 0 15,1 0 0-15,-4 3 0 0,4 0-9 0,0 4 9 0,0 2 0 16,0-3 0-16,-1 6 0 0,-2-12 0 0,-1 6 0 16,4-6 0-16,-1 6 0 0,1-2 0 0,0 2 0 15,0 0 0-15,-1 0-10 16,5 0 10-16,-1 0 0 0,0 0-12 0,1 6 4 0,-5-6 8 0,5 6-13 15,-1-5 13-15,0 5 0 0,-3 0-10 0,0 0 10 16,0-6 0-16,0 6 0 0,-4 0 0 0,4 6 0 16,-1-6-16-16,1 0 0 0,-4 0 1 0,4 0 0 15,0 5 15-15,0-5 0 0,-1 0 0 0,1 6 0 16,4-6 0-16,-1 0-9 0,0 6 9 0,0 0-8 16,1-6 8-16,-4 6 0 0,3-6 0 0,0 9 0 15,4-6 0-15,-7 3-8 0,3-3 8 0,0-1 0 16,1 1 0-16,-1-3-8 0,-3 0 8 0,0 0 0 15,-1 0 0-15,1 0 0 0,0 6 0 0,0 6 0 16,3-6 0-16,-3 6-8 0,3-3 8 0,-3-4 0 0,-4 4 0 16,7 0 0-16,-3 3 0 0,3-6-8 0,1-6 8 15,-1 6 0-15,0-1 0 0,4-5 0 0,0 0 0 0,3 6 0 16,-3-6 0-16,4 0 0 0,-1 0 0 0,0 0 0 16,1 0 0-16,-1 3 8 0,0 0-8 0,-3 0 0 15,4-3 0-15,-1 0 0 0,0 6 0 0,1 6 0 16,-5-6 0-16,1 0 0 0,0-1 0 0,-4 7-12 15,1-6 4-15,-1 3 0 0,0 0 8 16,-3 0 8-16,3-4-8 0,1 7 11 0,-4-6-11 0,3 6 0 16,0-6-10-16,-3 2 10 15,3 4-29-15,-3-12 0 0,3 6 0 0,1 6 0 16,2-6-2-16,1 0 0 0,0 0 0 0,-4-6 0 0,8 5 9 0,-4-2 2 16,3 3 0-16,4-3 0 0,-4 6 8 0,4-9 3 0,-3 6 0 0,2-6 0 31,5 6-27-31,-1 0-4 0,1-6-2 0,-1 5 0 15,0-5-118-15,1 0-23 0</inkml:trace>
  <inkml:trace contextRef="#ctx0" brushRef="#br0" timeOffset="41990.757">15293 7446 385 0,'-11'9'8'0,"8"-3"1"0,-8-3 1 0,4 2 2 0,-3 7-12 0,3-6 0 16,-4 0 0-16,0 0 0 0,4 0 73 0,-3-3 12 15,3 3 3-15,7-6 0 0,-4 2 2 0,4-2 1 16,-7 9 0-16,7-9 0 0,0 0-29 0,0 0-6 15,0 0 0-15,0 0-1 0,0 0-19 0,0 0-3 0,0 0-1 16,0 0 0-16,0 0-19 0,0 0-4 0,0 0-1 16,4 3 0-16,3 6-8 0,0-9 0 0,3 6 0 0,4-6-11 15,1 6 11-15,-5 0 0 0,4 0 8 0,4-6-8 16,0 5 0-16,-1 4 0 0,8-6 0 16,0 3 0-16,-4-3 0 0,3 3 8 0,5 0-8 0,2-6 0 15,1 0 0-15,0 0 0 0,3 0-10 0,0 6 10 16,1-6 0-16,2 6 0 0,-2-6 0 0,6 11 0 15,-7-11 0-15,1 6 0 0,-5-3 8 0,5 3-8 16,-5-3 0-16,-2 3 0 0,2 0 0 0,-2 2 0 16,-1-2 0-16,-7 0 0 0,4 0 0 15,-8-6 0-15,5 6-24 0,-5 0 1 0,1-6 1 0,-4 3 0 16,4 0-119 0,-4 0-24-16</inkml:trace>
  <inkml:trace contextRef="#ctx0" brushRef="#br0" timeOffset="43457.913">17487 7584 843 0,'0'0'24'0,"0"0"5"0,-7-967-29 0,0 1943 0 0,0-976 0 0,0 6 0 16,0-6 65-16,0 0 7 15,-4 0 2-15,4-6 0 0,0 6-18 0,0 6-4 0,0-6-1 16,0 6 0-16,3 0-19 0,-3 5-3 0,4-5-1 0,-1-3 0 15,4 3-28-15,0 6 0 0,-3-1 0 0,3 1 0 16,0 0 9-16,0-3-9 0,3-3 8 0,4 8-8 16,0-5 0-16,1-3 0 0,-1 0 0 0,0 6 0 15,3-6 12-15,1-3-2 0,-1 2-1 0,4-2 0 16,-3 3-9-16,3-3 0 0,4 0 0 0,-4-3 8 16,0-3-8-16,0 0 0 0,0 0-12 0,0 0 12 15,1 3-10-15,-1-3 10 0,-4-5 0 0,1 8-9 0,-1-6 9 16,-3 6 0-16,4-6 0 0,-4 0 0 0,-3 0 0 0,3 0 0 15,-4 0 0-15,1-2 8 0,3 5-8 16,-7-6-10-16,3 3 10 0,-3 0-13 16,0 0-28-16,-3 0-6 0,-1-6-1 15,1 7 0-15,-1 2 0 0,1-3-1 0,-4 6 0 0,0-3 0 16,-4 3 18-16,0 3 4 0,1 0 1 16,-4 0 0-16,0 5 2 0,-1 4 1 0,-2-6 0 0,-1 6 0 0,4-3 46 15,0 5 9-15,-4 1 1 0,1-3 1 0,3-6-10 0,-1 8-3 16,-2-5 0-16,3 0 0 0,3-3-21 0,1 0 0 15,2 0 0-15,-2 5 0 0,3-5 10 0,7-6 4 16,0 0 1-16,0 0 0 0,0 0-1 0,0 0 0 16,0 0 0-16,0 0 0 0,0 0-3 0,0 0-1 0,0 0 0 15,0 0 0-15,3 0-10 0,4 0 0 0,-3 0 0 16,3 0 0-16,0 3 22 0,0 0 2 0,4-3 1 16,-4-3 0-16,3 3-25 0,-3 0 0 0,4 0 0 0,-4 0 0 15,4-3-13-15,-1 3-8 0,4 0-2 16,-3 0 0-16,-4-6 23 0,0 1 0 0,4 5 0 0,-1 0 0 15,-3 0 0-15,0 0 8 0,0-6 0 16,0 6 0-16,0-6-8 0,1 6 12 0,-1-12-12 0,0 9 12 16,-4 0-34-16,1 0-6 15,3 0-2-15</inkml:trace>
  <inkml:trace contextRef="#ctx0" brushRef="#br0" timeOffset="44634.249">23174 7863 477 0,'0'0'13'0,"0"0"4"0,0 0-17 0,-7 6 0 0,7-6 0 0,0 0 0 0,0 0 60 0,0 0 9 15,0 0 2-15,0 0 0 16,0 0 4-16,0 0 1 0,0 0 0 0,0 0 0 15,0 0-10-15,0-6-2 0,0 0 0 0,0 6 0 16,0 0-9-16,0-11-3 0,0 11 0 0,0 0 0 16,0 0-28-16,0 0-7 0,7-6-1 0,-7 6 0 0,4 6-5 0,3 0-2 15,3-1 0-15,-3 1 0 0,4-6-17 0,-1 0-4 16,1-6-1-16,0 6 0 0,6-11 4 0,1 5 1 16,-4 0 0-16,7 0 0 0,4-6 8 15,-4 3 0-15,4-2-9 0,-1 5 9 0,1-6 0 0,-4 6 0 16,4-3 0-16,-4-2 0 15,7 5-39-15,-10 0 0 0,-8 0 0 16,1 0 0-16,0 0 39 0,-4 6 0 0,-7 0 0 0,0 0 0 16,0 0-59-16,0 0-4 0,0 0-1 0,0 0 0 0,0 6 52 15,-4 6 12-15,-6 0 0 0,-5-1 0 0,5-2 12 0,-4 3 6 0,0 0 1 16,-4-1 0-16,7-5-31 0,1 0-5 16,-1-6-2-16,4 0 0 0,4 0 43 0,3 0 9 15,0 0 2-15,0 0 0 0,3-6-3 0,1 0 0 0,-4 1 0 0,7-1 0 16,3 6-32-16,1-6 0 0,0 0 0 15,3-3 0-15,0 0 35 0,0 3 9 0,0-2 3 0,0 2 0 32,4 0-75-32,-1 0-16 0,1 0-2 0,0 0-1 0,-1-3 38 15,1 1 9-15,0 8 0 0,-1-3 0 0,-3 3 0 0,-3-3 0 0,3 3 0 16,-3-3 0-16,3 3-44 0,-4-3-6 16,-3 3-2-16,4 0-292 0,-4 3-58 0</inkml:trace>
  <inkml:trace contextRef="#ctx0" brushRef="#br0" timeOffset="51998.57">25700 6702 990 0,'0'0'21'0,"0"0"5"0,0 0 1 0,0 0 1 0,0 0-28 0,0 6 0 16,3 0 0-16,-3 9 0 0,4-4 43 0,-4 1 2 0,3-3 1 0,-3 9 0 16,4-1-5-16,0 1-1 0,-1-1 0 0,1 4 0 15,-4 8-12-15,3-5-2 16,1 2-1-16,-1 4 0 0,-3-4-5 0,4-2-2 0,-1 2 0 16,1 4 0-16,-4-7 1 0,3 10 0 0,1-1 0 0,-1-3 0 15,-3-2 5-15,0 2 2 16,0-5 0-16,0 2 0 0,0-2-6 0,0-1-2 15,0-2 0-15,0-4 0 0,0 4-6 0,0-3 0 0,0-7-1 16,0 1 0-16,0-3-3 0,0 0 0 0,0-9 0 0,0 0 0 16,0 0 0-16,0 0-8 0,0 0 12 0,0 0-4 15,0 0 19-15,0 0 3 0,0 0 1 0,0-3 0 0,4-6 2 16,-4-3 1-16,-4 0 0 0,4-5 0 16,4 2-34-16,-4-3 0 0,0-5 0 0,3-1 0 0,-3 4-8 15,0-13-6-15,4-2-1 0,-4 9 0 0,0 2 3 16,0-5 1-16,0-3 0 0,3-4 0 0,-3 4 3 0,0-3 0 15,0 2 0-15,0-5 0 0,0 9 8 0,0-4 0 16,0-2 0-16,0-3 0 0,0 5 0 16,4 4 0-16,-1 6 0 0,1 2 8 0,3 3-8 15,0 1 0-15,-3-7 0 0,6 4 8 0,-3-4-8 0,0 4 0 16,4-4 0-16,3 6 0 0,-3 1 9 0,3 2 1 16,0 3 0-16,-4-5 0 0,5 5 12 0,-5 3 2 15,4 3 1-15,-3 0 0 0,-4 0-25 0,0 1 0 16,4 5 0-16,-4 0 0 0,3 0 0 0,1 0 0 0,-1 0 0 15,-3 11 0-15,4-11 0 0,-4 6 0 0,4 0 0 0,-1 0 0 16,-3 9-12-16,0-4-4 0,0 1 0 0,0 0-1 16,-3 3 17-16,-1 8-12 0,1-5 12 0,-1-4-10 15,-3-2 10-15,0 0-8 0,-3 6 8 0,3-1-8 16,-7 4 8-16,3-4-10 0,-6 1 10 0,-1 0-10 16,-3 2 10-16,4-2 0 0,-8 3 8 0,4-4-8 15,7 1 0-15,-4-6 0 0,-3 2 0 0,3-2 0 16,-3 6 0-16,0-12 0 0,0 5 0 0,0-5 8 15,-4 0-8-15,4-3 11 0,-3-3-11 0,2 0 12 16,1-3-12-16,4 0 0 0,-1-6 0 0,1 3 0 0,-1-5 0 16,0-1-16-16,1 0 3 0,3-3 0 15,0-2-10-15,3 5-1 0,-3 0-1 0,0 1 0 16,4-1-32-16,3 3-7 0,-4 3 0 0,4 0-436 16,0 6-86-16</inkml:trace>
  <inkml:trace contextRef="#ctx0" brushRef="#br0" timeOffset="52622.747">26420 6667 1036 0,'0'0'23'0,"0"0"5"0,0 0 0 0,0 0 1 0,0 0-29 0,-8 0 0 0,8 0 0 0,0 0 0 16,-7 6 57-16,-3-6 6 0,-1-6 1 0,1 6 0 15,-1 0 0-15,0 0 0 0,4 0 0 0,-7 0 0 16,4 0-52-16,-1 0-12 0,1 0 0 0,-1-6 0 15,4 6 0-15,-4 0 0 0,4 0 0 0,-3 6 0 16,3 0 0-16,7-6 0 0,0 0 0 0,0 0 0 16,-7 11 0-16,3-5-10 0,-3 6 2 0,4 0 0 15,3-12 8-15,-4 15 11 0,0-4-3 0,1 1 0 16,3-12-8-16,0 0 0 0,0 9 0 0,0 3 0 0,0-12 0 16,3 8-14-16,-3-8 3 15,0 0 1-15,0 0 10 0,4 9 9 0,-4-9-1 0,4 0-8 16,3 6 16-16,-4-6-3 0,4 0-1 0,0-6 0 0,0 6-12 0,0-9-12 15,0 1 3-15,4-4 0 0,-4 9 58 0,0-9 12 16,4 6 3-16,-4-5 0 0,0-1-52 16,0 6-12-16,0-3 0 0,0 3 0 15,-4 0 0-15,1 0 0 0,3 1 0 0,-7 5 0 0,0 0 0 0,4-6 0 16,-1-6 0-16,-3 12 0 0,0 0 0 0,0 0 0 16,0 0 0-16,0 0 0 0,0 0 0 0,0 0 0 15,0 0 0-15,0 0 0 0,0 0 0 0,-3 6 0 16,3-6 0-16,0 12 0 0,0-1 0 0,0-5 0 15,3 3 0-15,-3 0 0 0,0 6 0 0,4-10 0 0,-1 1 0 16,1 0 0-16,3 0 0 0,-4 0 0 0,4 0 0 0,0 3 0 16,0-3 21-16,0-4 2 0,1 7 0 0,-5 3 0 15,-3-12-37-15,4 6-7 0,3 0-2 0,-4 3 0 32,4-6-33-32,4-3-6 0,-4 3-2 0,0-1-640 0</inkml:trace>
  <inkml:trace contextRef="#ctx0" brushRef="#br0" timeOffset="53152.242">26688 6455 1062 0,'0'0'23'0,"0"0"5"0,-4 6 0 0,1 3 3 0,-1 3-31 16,1 5 0-16,-1-5 0 0,0 0 0 0,1 2 54 0,-1 4 5 16,4-6 1-16,-3 6 0 0,-1-10-24 0,1 4-4 15,3 6 0-15,0 2-1 0,3-2 5 0,1-6 0 16,-4 5 1-16,3-5 0 0,-3 3 1 0,4 2 0 16,-1-5 0-16,1 0 0 0,-4 3-15 15,4-4-3-15,-1 1-1 0,1 0 0 0,-1-6 1 0,-3 6 0 16,0-12 0-16,0 0 0 0,0 5-32 15,0-5-7-15,0 0-1 0,0 0 0 0,0 0 53 0,0 0 11 16,0 0 1-16,0 0 1 0,0-5-33 0,0-1-13 16,0 0 11-16,-3-6-11 0,3 6 0 0,-4 0-16 15,4-5 1-15,0-1 1 16,0-3-18-16,0 3-4 0,4 1-1 0,-4-4 0 0,0 3 37 0,0 0 0 0,3-5 0 0,1 5 0 16,-4 0 0-16,0 3 0 0,0-2 0 15,0-1 0-15,-4-6 16 0,4 6 10 0,0-2 2 0,4 2 1 16,-4 0-46-1,0 6-10-15,0-5-1 0,0 5-1 0,0 6 43 0,0 0 9 0,0 0 1 0,0 0 1 16,0 0-45-16,0 0-10 16,0 0-2-16,0 0 0 0,0 0-20 0,7 6-4 0,0-1 0 0,0 1-1 15,3 0 45-15,1-6 12 0,3 6 0 0,0-6 0 16,-3 6-23-16,6-6-2 0,-2 6-1 0,-1-6 0 16,3 6-17-16,1-6-3 0,0 0-1 15,-4-6 0-15,0 12-6 0,-4-6-2 16,8 6 0-16,-4-6-277 0,0-6-56 0</inkml:trace>
  <inkml:trace contextRef="#ctx0" brushRef="#br0" timeOffset="53544.971">27167 6605 978 0,'0'0'28'0,"0"0"5"0,-7 6-33 0,0 0 0 0,0 0 0 0,-3 0 0 16,3-1 79-16,-4-2 9 0,0 0 1 0,-3 0 1 15,0-3-21-15,4 0-4 0,-4 3-1 0,-1-3 0 16,5 3 0-16,-4 3 0 0,0 6 0 0,0-12 0 16,6 6-51-16,-2 5-13 0,-1-5 0 0,4 0 0 15,0 0 0-15,0 3 0 0,0 0 0 0,0 5 0 16,3-8 0-16,4 0 0 0,0-6 0 0,0 0 0 15,4 6 0-15,-4 0 0 0,0-6 0 16,4 3 0-16,-4-3 0 0,-4 3 0 0,4 6 0 0,0-9 0 16,0 0 0-16,0 6 0 0,0 5 0 0,0-5 0 15,4-967 32-15,3 1934 3 0,0-967 1 0,0 3 0 16,0-6-58-16,3 0-11 16,1-1-3-16,0-2 0 0,-4 3 36 0,3-3 0 0,-3 3 0 15,4-3 0-15,3-3-30 0,-4 3 1 0,5 0 0 0,-5-3 0 16,4-2-56-16,0-1-11 0,-3 0-3 0,0 0-524 15</inkml:trace>
  <inkml:trace contextRef="#ctx0" brushRef="#br0" timeOffset="54077.229">27259 6690 1036 0,'0'0'23'0,"0"0"5"0,0 0 0 0,0 0 1 0,-7 6-29 0,0 0 0 0,4 3 0 0,-5-3 0 16,8-6 57-16,0 0 6 0,-3 12 1 0,3-12 0 15,0 11-8-15,-4-5 0 0,4 0-1 0,0 0 0 16,0 0-37-16,4 6-7 0,-1-7-2 0,1 4 0 16,-4-9 24-16,7 0 5 0,0 6 1 0,0-6 0 15,0 0-22-15,0 0-4 0,4 0-1 0,-4 6 0 16,3-6-3-16,-2-6-1 0,2 6 0 0,1 0 0 15,-1-6-8-15,-3 0 10 0,4 1-10 0,-4-7 10 16,-4 3-10-16,1 3 0 0,3-6 0 0,0 6 0 16,0 1 0-16,0-7 0 0,4 6 0 0,-8-3 0 15,1 3 0-15,-1-6 0 0,1 1 0 0,-4 5 0 16,0 6-49-16,3-6-12 0,-3-6-3 0,0 6 0 16,0-3 52-16,0-2 12 0,-3 5 0 0,-4 0 0 15,7 0 0-15,-4 0 0 0,1-6 0 0,3 12 0 16,0 0 0-16,0 0-9 0,-11 0 9 0,4-2 0 15,0-4 0-15,-3 6 0 0,2 8 0 0,-2-2 0 0,-1 0 0 16,1 0 0-16,-1 6 0 0,1-6 0 16,3 0 0-16,-1-1 0 0,-2 4 0 0,3 0 0 15,3 6 0-15,1-9 0 0,-4 5 0 0,7 1 0 0,-4 0 41 0,4-3 4 16,0 8 1-16,4-5 0 0,-1 0-22 0,4 3-5 16,-3 2-1-16,3-5 0 0,0-6-18 0,4 9 0 15,-1-4 0-15,1-2 0 0,3 0 0 0,-4-3 0 16,4 6 0-16,1-6 0 0,2-6 0 0,1 0 0 15,3 0 0-15,0 0 0 16,0 0-139-16,4 0-31 0</inkml:trace>
  <inkml:trace contextRef="#ctx0" brushRef="#br0" timeOffset="55127.845">28695 6617 1267 0,'0'0'28'0,"0"0"5"16,0 0 2-16,0 0 1 0,-7-6-36 0,-4 6 0 0,4-6 0 0,-3 6 0 0,-1-6 109 0,0 6 15 16,1-9 4-16,-4 6 0 0,0-5-103 0,3 5-25 15,-3 3 0-15,0-3 0 0,0 3 0 0,0 3 0 16,0-3 0-16,-4 3 0 0,4 5 0 0,0-5 0 16,3 6 0-16,-3 3 0 0,3-6 0 0,4 6 0 0,4-1 0 15,-1 4 0-15,1 3 0 0,-1-1 0 0,1-5 0 0,-1 6 0 16,1 2 0-16,3-8 0 0,0-3 0 15,0 9-11-15,-4-7-2 0,4-5-1 0,4 0 0 16,-1 0 0 0,1-6-25-16,-1 6-5 0,4-6 0 0,0 0-1 0,4 0 36 0,0 0 9 0,-1-6 0 0,1 0 0 15,-1 0 0-15,-3-6 0 0,4 7 0 0,0-7 0 16,-1 3 0-16,1 3 0 0,-1-6 0 0,-3 6 0 16,-3-11 0-16,3 8 0 0,0 3 0 0,-7 0 0 15,3-6 0-15,-3 12 0 0,0 0 0 0,0 0 0 16,0 0 0-16,0 0 0 0,0 0 0 0,0 0 0 0,-3 0 0 15,-1-5 0-15,4 5 0 0,-3 5 0 0,-1-5 0 16,1 0 0-16,3 0 0 0,0 0 0 16,-4 6 0-16,1-6 0 0,-1 6 0 0,4-3 0 15,-3 6 0-15,3-3 0 0,0 0 0 0,-4 3 0 0,1-4 0 0,-1 1 0 16,4 0 0-16,0 6 0 0,-3-6 49 16,3 9 12-16,-4-4 3 0,4 1 0 0,-3 9-52 15,3-7-12-15,-4 7 0 0,1 2 0 0,-1-8 0 0,0 15 0 16,1-7 0-16,-1 4 0 0,1-4 0 0,3 1 0 15,-4-4 0-15,1 4 0 0,3-4 0 0,-4 10 0 16,4-4 0-16,-3 3 0 0,3 1 0 0,-4 2 0 16,1-5 0-16,-1 8 0 0,1-9 0 0,-1 10 0 15,-3-7 0-15,0 3 0 0,-4 1 0 0,4 2 0 0,0-3 0 16,0-2 0-16,-3-7 0 0,3-2 0 16,0 8 0-16,-1-5 0 0,5-10 0 0,-1 10 0 15,4-9 0-15,0 2 0 0,0-5 0 0,0-6 0 0,0 6 0 16,-3-6 0-16,6 5 54 0,-3-11 8 0,0 0 2 0,0 0 0 15,0 0-52-15,0 0-12 0,0 0 0 16,0 0 0-16,0 0 61 0,0 0 10 0,0 0 1 0,0 0 1 16,-3-11-49-16,-1-1-11 15,4 6-1-15,0 0-1 0,4-6-11 0,-1 1 0 0,1-4 0 0,-1 3 0 16,5-6 0-16,-5 7-20 0,4 2 3 0,0 0 1 16,0 0 16-16,0-8-12 0,0-1 12 0,0 6-10 15,0-2 10-15,1-4 0 0,-1 0 0 0,3-2 0 16,1 8 0-16,-1-12 0 0,1 7 0 0,0-4 0 15,3-2 0-15,-4 5 0 0,1-3 0 0,3 10 0 0,-4-10 0 16,5 3 0-16,-1 1 0 0,-4-7 0 16,4 10-53-16,-3 2-9 15,0-6-2-15,-4 1 0 0,3 5 52 0,1 3 12 0,-4-3 0 0,0 6 0 16,0-5 0-16,0 5 0 0,-7 6 0 0,7 0 0 16,-7 0-105-16,0 0-19 0,0 0-3 0</inkml:trace>
  <inkml:trace contextRef="#ctx0" brushRef="#br0" timeOffset="55775.479">28871 6758 836 0,'0'0'24'0,"0"0"4"0,0 0-28 0,0 0 0 0,0 0 0 0,0 0 0 0,0 0 87 16,0 0 11-16,0 0 2 0,0 0 1 0,-3-6-34 0,3 6-7 16,0 0-2-16,0 0 0 15,0-6-20-15,0 6-4 0,0 0-1 0,0 0 0 16,0 0-33-16,0 0 0 0,0 0 0 0,0 0 0 16,0 0 58-16,0 0 5 0,-4 0 1 0,4 0 0 0,0 0-52 0,0 0-12 15,0 0 0-15,0 0 0 0,0 0 0 0,0 0 0 16,0 0 0-16,0 0 0 0,0-12 0 0,0 12 0 15,0 0 0-15,0 0 0 0,0 12 20 0,0-6 2 16,0 0 0-16,0 3 0 0,0 8-35 0,0 1-7 16,4-6-2-16,-4 3 0 0,7-1 49 0,-7 1 9 15,-7-3 3-15,7 5 0 0,3-8-19 16,4 9-3-16,0-6-1 0,-3-1 0 0,3-5-5 0,4 0-2 16,-1 0 0-16,1 3 0 0,-4-6-9 0,3 6 0 0,1-9 0 15,-4 0 0-15,0 5 53 0,4-10 9 0,-4 5 2 16,-7 0 0-16,3-6-52 0,4 0-12 0,4-6 0 0,-4 9 0 15,0-9 54-15,0 6 8 0,-3-11 2 16,3-1 0-16,0 3-52 0,0 4-12 0,-4-13 0 0,4 7 0 31,-3 2-48-31,3 3-13 0,-4 0-3 0,5-5 0 0,-8-4 52 16,3-2 12-16,4-4 0 0,-3 9 0 0,-4 1-29 16,3-1-3-16,-3 3-1 0,4-2 0 0,-1-1 1 15,-3 6 1-15,4 1 0 0,-4 2 0 0,0 3-77 0,0 0-16 16,3 0-4-16,-3 6 0 0</inkml:trace>
  <inkml:trace contextRef="#ctx0" brushRef="#br0" timeOffset="56410.532">29284 6711 1267 0,'0'0'28'0,"0"0"5"0,0 0 2 0,0 0 1 0,0 6-36 0,0-6 0 0,4 12 0 0,-1-7 0 15,1 1 58-15,3 0 5 0,-4 0 1 0,4 0 0 16,0-3 0-16,-3 0 0 0,3 0 0 0,0 3 0 16,-3-6 0-16,3 0 0 0,-4 0 0 0,4-6 0 15,0 3 0-15,4 0 0 0,-4 0 0 0,3-3 0 16,1 0-103 0,0 0-20-16,-1 0-4 0,1-8-1 0,-4 2 52 0,3 3 12 0,-3-6 0 0,1-2 0 15,-5 5 0-15,4 3 0 16,-7 9 0-16,0-9 0 0,4 1-54 15,-4-4-8-15,0 6-2 0,0-6 0 16,-4 6 0-16,1 0 0 0,-1-2 0 0,1 2 0 0,-5 0 52 0,1 6 12 16,0-6 0-16,0 6 0 0,-3-6 0 0,-1 6 0 0,-3 0 0 15,3 0 0-15,-3 0 0 0,4 6 0 0,-1-6 0 0,1 12 0 16,-1-9 48-16,0 8 13 0,1 1 3 0,-4 0 0 0,3 0-52 16,-3-1-12-16,7 1 0 0,-4 3 0 0,1 3 0 15,3-1 0-15,0 1 0 0,0 2 0 0,3-2 0 16,1-6 0-16,3 8 0 0,0-2 0 0,3-6 54 0,1 0 8 15,3-1 2-15,0 4 0 0,-4 3-52 16,8-12-12-16,-4 5 0 0,4-5 0 0,-1 3 0 0,1-3 0 16,-1 0 0-16,1 0 0 0,-4 5 54 0,3-5 8 15,1-6 2-15,0 6 0 0,-1 0-52 0,1 0-12 16,-1 0 0-16,1-3 0 16,0 3-48-16,-1 0-13 0,1-6-3 0,-1 0 0 15,4 0 0-15,-3 0 0 0,0 0 0 0,-1 0 0 16,1 0-153-16,-1 0-31 0,12-9-7 0,-1 6-1 0</inkml:trace>
  <inkml:trace contextRef="#ctx0" brushRef="#br0" timeOffset="69816.606">4135 8375 1004 0,'0'0'28'0,"0"0"7"0,0 0-35 0,0 0 0 16,0 0 0-16,0 0 0 0,0 0 102 0,-7 0 14 0,7 0 2 15,-4-6 1-15,0 0-27 0,4 6-6 0,0 0-1 0,-7 0 0 16,7 0-37-16,0 0-7 0,0 0-1 0,0 0-1 16,0 0-6-16,-7 0-1 0,4 6 0 0,3-6 0 15,0 0-19-15,0 0-4 0,-7 6-1 0,3-6 0 16,4 0-8-16,-3 3-11 0,-1 3 3 0,1 3 0 16,-1 5 20-16,-3-2 5 0,7-6 1 0,0 6 0 15,0-1-18-15,4 10 0 0,-4-3 0 0,3-1 0 16,4 4 0-16,-3-4 0 0,3 4 0 15,-4-3-9-15,4 5 9 0,0-5 0 0,-3-1 0 0,-1 4 0 16,5-3-13-16,-5 2-1 0,1-2 0 0,6-6 0 16,-6-1 14-16,3 4 0 0,-4-6 0 0,1 0 0 15,-4-3 12-15,3 0 4 0,-3-6 2 0,4 11 0 16,-4-11-18-16,3 0 0 16,1 0 0-16,-1 6 0 0,4-6-8 0,-7 0-9 0,0 0-2 0,4 0 0 15,3 0 19-15,-7 0 0 0,7 0 0 0,-7 0 0 16,7 0 0-16,-7 0 0 0,4-6 0 0,3-5 0 0,-4-1 20 15,1 3 8-15,-4 3 2 0,3-3 0 16,1-5-48-16,-1 2-10 16,1-3-1-16,-1-3-1 0,-3 7 45 0,4-7 9 0,-1-8 1 0,8 8 1 15,-7 0-42-15,3-5-8 0,0 2-1 0,0-2-1 16,-4-10 26-16,4 10 0 0,0-4 0 0,0 4 0 0,1-1 0 16,2 4 0-16,-3-4 0 0,0 4 0 0,0-1 0 0,0 6 0 15,0-2 0-15,0-4 0 0,4 9 0 0,0-5 0 16,-4 5 0-16,3-3 0 15,-3 4-28-15,-7-7-1 0,11 6 0 0,-4-3 0 16,0 4-56-16,0-1-11 0,-3 6-3 0,3 0-626 0</inkml:trace>
  <inkml:trace contextRef="#ctx0" brushRef="#br0" timeOffset="70452.157">4632 8316 943 0,'0'0'20'0,"0"0"5"0,0 0 1 0,-7 6 1 0,3 0-27 0,-3-3 0 15,0-3 0-15,0 6 0 0,0-6 96 0,0 3 13 16,0 2 3-16,-4-5 1 16,4 6-24-16,-3 0-5 0,3 0 0 0,3 0-1 0,-3 0-49 0,0 3-10 15,0-3-1-15,-4 2-1 0,8 1-22 0,-4 3 0 16,0-6 0-16,3 0 0 0,1 5 0 0,-1-5 0 16,4-6 0-16,-3 9 0 0,3 9 0 0,-4-12 0 15,1 5 0-15,3 1 0 0,0 3 0 0,0-3 0 16,0-1 0-16,0 7 0 0,0-9 0 0,0 0 0 0,3 5 0 15,-3-8 0-15,4 6 0 0,-1 3 0 0,-3-3 0 16,4 5 0-16,-1-5 32 16,4-6 1-16,-3 6 1 0,-1-4 0 0,4 4-3 0,4-6-1 0,-7 0 0 0,-1 0 0 15,4 0-30-15,0 0-20 0,-3-6 4 0,-1 0 0 16,8 0 16-16,-4 0 8 0,0 0-8 16,4-12 12-16,-8 6-4 0,8-9 0 15,-4 0-8-15,0 7 12 0,3-4-12 0,-3-9 0 16,-3 4 8-16,7 5-8 0,-4-6 0 0,-4 4 0 0,4 2 0 0,-3 0 0 15,-4-6 0-15,3 1 0 0,-3-4 0 0,0 9 0 16,0 1 0-16,0-1 0 0,-3-3 0 0,3 3 0 16,-4 1-12-16,-3-1 0 0,4 0 1 0,-4-2 0 15,-4 5-5-15,0 0 0 0,4-3-1 0,-3 6 0 16,-1 0-14-16,1 0-2 0,-1-2-1 16,0 5 0-16,1 0 34 0,3 0 11 0,-4 0 0 0,1 0 0 15,3 3-19-15,-8-6-4 0,5 6-1 0,3 0 0 0,0 6-4 16,0 0-1-16,3 0 0 0,1 5 0 15,-1 1-21-15,4-6-4 0,4 12-1 16,-1-6 0-16,1 2-16 0,3-2-3 16,3 0-1-16</inkml:trace>
  <inkml:trace contextRef="#ctx0" brushRef="#br0" timeOffset="70914.687">4787 8442 781 0,'0'0'16'0,"0"0"4"0,0 0 1 0,0 0 3 0,0 0-24 15,0 0 0-15,0 0 0 0,0 0 0 0,0 0 61 0,0 0 8 0,0 0 2 0,0 0 0 16,0 9 45-16,-3 3 10 0,-1-6 2 0,1 6 0 15,-1-1-103-15,4 1-25 0,-3 0 0 0,-5 3 0 16,8-9 56-16,-3 5 7 0,3 1 1 0,-4-6 0 16,4 3-26-16,0 3-5 0,0-1-1 0,0 1 0 15,0 0 0-15,4-3 0 0,-1-1 0 0,5 7 0 16,-5-3-32-16,4-6 0 0,0 6 0 0,-3-7 0 16,6 7 0-16,1-6 0 0,3 3 0 0,0-9 0 15,0 0 0-15,-3 0 0 0,6 0 0 0,1 0 0 16,-7-9 0-16,-4 6 0 0,7-9 0 0,-4 4 0 15,5 2 0-15,-5-6 0 0,1 0 0 0,-1-5 0 16,1 5 58-16,-4 3 5 0,0-9 1 0,4 12 0 0,-8-11-52 16,1 5-12-16,-1-3 0 0,1-2 0 0,-1-4-16 15,-3 3-5-15,0 1-2 0,0 5 0 16,0-6-3-16,0 10-1 0,-3-4 0 0,-1-6 0 16,4 6-8-16,-3 4-1 0,-1-1-1 0,-3 6 0 15,7-9-27-15,-7 0-4 0,7 12-2 16,0 0 0-16,0 0-8 0,0 0-2 0,0 0 0 15,0 0-352-15,0 0-72 0</inkml:trace>
  <inkml:trace contextRef="#ctx0" brushRef="#br0" timeOffset="71514.403">5345 8307 1267 0,'0'0'28'0,"0"0"5"0,-7-6 2 0,-1 6 1 0,8 0-36 0,-7-6 0 0,0 6 0 0,7 0 0 16,0 0 70-16,-7 0 7 0,7 0 2 0,0 0 0 0,0 0-38 16,-7 0-7-16,-3 6-2 0,6 0 0 15,1 0-12-15,-4-3-2 0,-1 9-1 0,-2-6 0 0,10-6 11 0,-11 6 3 16,4 5 0-16,0-5 0 15,0 6-50-15,4-3-9 0,-4 0-3 0,3 2 0 0,-3-2 53 0,0 3 10 16,3-6 3-16,1 6 0 0,-1-9-25 0,4 5-10 16,0 1 8-16,0 3-8 0,0 0 0 15,0-6 0-15,0-6-14 0,4 5 5 0,-1 4 9 0,1-6 0 16,-1 3 0-16,5 0 0 0,-5-3 0 0,4 0 0 16,0 0 0-16,0 3 0 15,-3-6 0-15,3-6 0 0,0 3 0 0,0 3 0 0,3 0 0 0,-2 0 0 16,-5 0 0-16,4 0 0 0,-3-3 0 0,3 0 11 15,-4 3-3-15,4 0 0 0,-3 0-8 0,-4 0-11 16,7 3 3-16,0 0 0 0,0 0 8 0,-3 3 0 0,3 0 0 16,-4-1 0-1,1 1-27-15,-4-6-3 0,7 12-1 0,-4-12 0 16,1 9 76-16,-1-3 15 0,1 3 4 0,-1-1 0 0,-3 4-64 0,4 0-15 0,-4-6-1 16,0 6-1-16,3-4 17 0,-3 4 0 0,0-6 0 0,-3 0 0 15,3 6 0-15,-4-6 0 0,1 2 0 0,-1 4 0 16,1 0 10-16,-4 0-10 0,3-6 10 0,-3-1-10 15,-3 4 13-15,-1 0-3 0,0 3-1 0,1 3 0 16,-1-4-9-16,1-5 0 0,-1 0 0 0,-7 0-11 16,4 6 11-16,0-6 0 0,0 8 0 0,-4-8 0 15,4 0 0-15,0-6 0 0,4 6-12 0,-4-6 4 32,-4 6-22-32,4-6-4 0,-4-6-1 0,8 6 0 15,-5 6-29-15,8-6-5 0,-3 0-2 0,10 0 0 0</inkml:trace>
  <inkml:trace contextRef="#ctx0" brushRef="#br0" timeOffset="72486.995">6149 8437 705 0,'0'0'20'0,"0"0"4"0,-7-6-24 0,7 6 0 0,0 0 0 15,0 0 0-15,0-6 66 0,0 6 8 0,0 0 2 0,0 0 0 16,0 0 20-16,0 0 5 0,0 0 1 16,0 0 0-16,0 0-40 0,0 0-8 0,0 0-2 0,0 0 0 15,-4 6-4-15,1 0 0 0,3-6-1 16,-4 8 0-16,4 1-15 0,0 6-2 0,0-3-1 0,0-6 0 15,0 5-12-15,0 4-2 0,4-3-1 0,-4 0 0 16,3-7-5-16,1 1-1 0,-4 9 0 0,7-3 0 16,-4 5-8-16,1 1 0 0,0-3 0 15,-1 2 8-15,-3 1-8 0,7 0 0 0,-3-10 0 0,-1 7 8 16,1 0-8-16,-1-9 0 0,-3 6 0 0,4-1 8 16,-1-5-8-16,1 0 0 0,-1-3 9 0,-3-3-9 15,0 0 8-15,0 0-8 0,0 0 10 0,0 0-10 16,0 0 12-16,4 6-4 0,-4-6-8 0,0 0 12 15,7 3-4-15,-7-3 0 0,3 9-8 0,-3-9 12 16,0 0-3-16,0 0-1 0,7 0 0 0,-7 0 0 16,4-6 21-16,0 0 4 0,3 0 1 0,-7-3 0 0,3-3-10 15,4 1-3-15,0-1 0 0,0-6 0 0,-3 4-21 0,-1-4 0 16,8-3 0-16,-8 7 0 0,4-1 0 0,1-9 0 16,-1 10 0-16,3-1 0 0,1 0 20 0,-1-2-1 15,1-1 0-15,-4 3 0 0,4 4-19 0,-1-7-16 16,1-3 4-16,-1 10 0 0,4-1 12 0,-10-6 0 15,7 6 0-15,-4 4 0 0,0-4-20 0,0 0 1 16,3 6 1-16,-3 0 0 16,0 0-18-16,-3-2-4 0,3 2-1 0,0 3 0 15,0-3-24-15,0 0-5 0,0 6-1 0,4-3 0 16,-1 3-33-16,-3 0-8 0,0-6 0 0,1 12-336 0,2-6-68 16</inkml:trace>
  <inkml:trace contextRef="#ctx0" brushRef="#br0" timeOffset="73057.24">6766 8407 1148 0,'0'0'25'0,"0"0"6"0,0 0 1 0,0 0 0 0,-7 0-32 0,-3 6 0 0,3-6 0 0,0 6 0 15,7-6 83-15,-8 0 10 0,8 0 3 0,-10 0 0 16,3 0-31-16,-4 0-5 0,4-6-2 0,0 6 0 15,7 0-14-15,-7 6-2 0,0-6-1 0,0 0 0 0,7 0-12 16,-7 6-2-16,0-6-1 0,-7 6 0 0,7 0-3 0,0-3-1 16,0 5 0-16,-4 1 0 0,4 3-22 0,0 0 0 15,-4-1 0-15,1-2 0 0,3 9 0 0,0 0 12 16,0-7-4-16,-1 1 0 0,5 3-8 16,-4 2-8-16,0 1 8 0,-4 0-12 15,8-1 12-15,-1 4 0 0,1-3 0 0,-1-10 0 0,4 7 0 0,0 0 0 16,4-3 0-16,-1-7 0 0,4 1 11 0,4 0 1 15,-4 0 0-15,0-3 0 0,0 3-4 0,4-3 0 16,-1 6 0-16,1-9 0 0,3 0-8 0,0 0 0 16,0 0 9-16,-3-6-9 0,3 0 8 0,3 0-8 15,-9 3 10-15,6-3-10 0,-4-6 11 0,4 7-11 16,0-7 12-16,-3 0-12 0,-4 3 8 0,4-6-8 0,-4 7 0 0,3-4 0 16,1 0 10-16,-4-5-10 0,-7 2 8 0,7 3-8 15,-7-6 0-15,3 7 0 0,-3-7 0 0,4 3 0 16,0-2-11-16,-4-1-7 0,3-3-2 0,-3 10 0 15,-3-7 0-15,-1 0-1 0,0 10 0 0,1-4 0 16,-4 6-14-16,7-6-2 16,-7 3-1-16,-4 4 0 0,1 2 14 0,-1 0 4 0,4 0 0 0,-4 6 0 15,1 0-11 1,-4 5-1-16,0 1-1 0,3 3 0 0,-3 6 15 0,7-4 3 0,-11 10 1 0,8-7 0 16,-1 7 14-16,1-3-12 0,2 2 12 0,-2-5-12 15,3 2 12-15,0 4 0 0,3-9 0 0,1 2-9 16,3-5-19-1,0-6-3-15,3 6-1 0,-3-12 0 0,4 0-128 0,6 2-27 16</inkml:trace>
  <inkml:trace contextRef="#ctx0" brushRef="#br0" timeOffset="73543.496">6925 8487 952 0,'0'0'27'0,"-7"5"5"0,3 1-32 15,1-3 0-15,-1 0 0 0,1 6 0 0,-1-3 68 0,-3 6 6 0,4-6 2 0,-4-1 0 16,3 1 22-16,4 6 5 15,0-6 1-15,-3 3 0 0,3 3-48 0,-4-1-8 16,4 7-3-16,0-9 0 0,0 0-36 0,0 2-9 0,4 4 0 0,-4 3 0 16,3-10 0-16,1 13 0 0,-1-6 0 0,4 2 0 15,4-2 0-15,-8 0 0 0,1 0 0 0,3-4 0 16,-3-5 40-16,3 0 5 0,3 0 2 0,1 0 0 16,-4 0-24-16,3-3-5 0,-3-3-1 0,0 3 0 15,4-3 13-15,0 0 2 0,-1-3 1 0,-3 0 0 16,7 0-10-16,-7-3-3 0,0-3 0 0,4 3 0 15,0-11-8-15,-1 11-3 0,1-12 0 0,-4 3 0 16,3-2-9-16,1-1 0 0,-4-3 0 0,0 4 8 16,4-1-8-16,-4 1 12 0,0 2-12 0,-7-3 12 0,7 6 0 15,-4-2 0-15,1-1 0 0,0 0 0 0,-1 4-26 16,1-4-5-16,-4 3-1 0,3 0 0 0,-3 1-2 16,0 5-1-16,0-6 0 0,0-6 0 15,-3 9-4-15,-1 4-1 0,4-1 0 0,-3 0 0 16,-1 0-21-16,0 0-5 0,1-6-1 0,-4 4 0 15,7 2-157-15,0 6-31 0</inkml:trace>
  <inkml:trace contextRef="#ctx0" brushRef="#br0" timeOffset="74212.294">7465 8419 860 0,'0'0'19'0,"0"0"4"0,0 0 1 0,0 0 0 0,0 0-24 0,0 0 0 0,0 0 0 0,0 0 0 15,0 0 110-15,0 0 18 0,0 0 3 0,0 0 1 16,0 0-49-16,0 0-10 0,0 0-1 0,-11 0-1 16,4 6-29-16,0-6-6 0,0 0 0 0,-4 0-1 15,4 0-4-15,0 0-1 0,0 0 0 0,-3 0 0 0,3 0-11 0,-4 0-3 16,0 6 0-16,1-6 0 0,3 0 0 16,0 6-1-16,7-6 0 0,0 0 0 0,-11 0-15 0,4 5 0 15,0 1 0-15,0-3 0 0,7-3-10 0,-4 12 10 16,1-6-8-16,-1 6 8 0,1-6 0 0,3-1 0 15,-4 1 0-15,1-3 0 0,3 9-8 0,0-3 8 16,0 0-8-16,0-3 8 0,3 5 0 16,1-5-8-16,-4-6 8 0,3 6 0 15,-3-6 0-15,0 0 0 0,0 0 0 0,4 9 0 0,3-3 0 0,0 0 0 16,0-3 0-16,0 0 0 0,0 2 0 0,0 1 0 0,4-6 0 0,-4 6-8 16,4 0 8-16,-4-6 0 15,0 0 0-15,3 0 0 0,1 0 0 0,-8 6 8 16,8-6-8-16,-4 0 0 0,0 6 0 0,4-3 0 0,-1 0 0 15,1 0 0-15,-4 3 0 0,0-1 0 0,3 7 0 0,-2-6 0 16,-1 0 0-16,0 0 0 0,0 0 0 0,-4 2-8 16,8-2 8-16,-8 6 0 0,1 0 0 0,3-6 0 15,0 6 0-15,-4-7 0 0,1 4 0 0,0 0 0 16,-1 0 0-16,-3 3 0 0,4-1 0 0,-4 1 0 16,0-6 0-16,0 3 0 0,3 0 0 0,-3-3 0 15,-3 8 0-15,3-8 8 0,0-6-8 0,-4 6 11 16,1 0-11-16,-1 0 10 0,4-6-10 0,-4 3 10 15,-3 3-2-15,4-3-8 0,-4 5 12 0,0-5-4 16,3 3-26-16,-6-3-6 0,-1-6 0 0,1 3-1 16,-1-3-40-1,0-3-8-15,-6-2-2 0</inkml:trace>
  <inkml:trace contextRef="#ctx0" brushRef="#br0" timeOffset="77438.193">8184 8531 645 0,'0'0'18'0,"0"0"5"0,-7 0-23 0,0 0 0 0,0-9 0 0,0 6 0 16,0 0 64-16,0 3 9 0,0 3 2 0,0-3 0 16,7 0-5-16,-7 3-1 0,7-3 0 0,-7 9 0 15,0-9-26-15,0 6-6 0,7-6-1 0,0 0 0 16,-4 5-8-16,-3 1-1 0,7-6-1 0,-3 12 0 16,3-12-7-16,0 0-2 0,0 0 0 0,-4 6 0 15,4 3 3-15,0 0 0 0,0 5 0 0,0 4 0 0,4-9 20 16,-1 8 5-16,1 7 1 0,-1-1 0 15,1 4-22-15,3 5-5 0,-4-2-1 0,1 5 0 16,3 3-18-16,-4-8 0 0,5 8 0 0,-1 3 0 16,-4-3 31-16,1 0 2 0,-4 3 1 0,3-2 0 15,-3-10-16-15,0 9-3 0,0-14-1 0,0 8 0 16,0-14 4-16,-3 8 1 0,3-8 0 0,-4 8 0 0,1-8-3 0,-1 6 0 16,1-13 0-16,-1 4 0 0,4 3-3 15,-4-7-1-15,1-5 0 0,3-6 0 0,0 0-1 0,0 0-1 16,0 0 0-16,0 0 0 0,0 0 10 0,0 0 3 15,0 0 0-15,-7-6 0 0,0 1-23 0,3-7 0 16,-3 0 0-16,4 3 0 0,-1-3 0 0,-3 1 0 16,4-7 0-16,3-3 0 0,-4 7 0 0,4-7 0 0,-3 1 0 15,-1-4 0-15,4 6 0 0,0-8 0 0,0 2 0 16,0 1 0-16,0-4 0 0,0 4-12 0,0-6 4 0,0-4 0 16,4 1-7-16,-4 2-1 0,3-2 0 0,-3-3 0 15,0 0 16-15,0 8-11 16,4-11 11-16,-4 9-10 15,0-7-19-15,0 10-4 0,3-7-1 0,-3 10 0 0,0-1 34 0,0 7 0 0,4-4 0 16,-4 1 0-16,3 8 0 0,1 0 0 0,-1 0 0 0,1 1 0 16,-1 5 0-16,1-3 0 0,3 6 0 15,0 0 0-15,-4 0 0 0,8 0 0 0,0 3 0 0,-1 0 0 16,4-6 0-16,-3 3 0 0,3 3 0 0,0-3 0 16,4 3 0-16,-4 0 11 0,-4 0 0 0,5 0 0 15,-1 3-11-15,0 0-16 0,0 6 4 0,-4-6 1 16,1 3 11-16,0 3 0 0,-4-3 0 0,0 5 0 15,0 1 0-15,0-9-13 0,-4 6 3 0,-3 0 1 16,4 2 1-16,-4 7 0 0,-4 0 0 0,1-4 0 16,-4 10 8-16,0-6 0 0,3-1 0 0,-6 4 0 0,-4-9 8 15,-1 5-8-15,5-2 10 0,-4 3-10 0,0-7 12 0,-4-5-4 16,4 3-8-16,-4-3 12 0,-3 0-12 0,3-3 0 16,4 0 8-16,0 0-8 0,0-3 0 0,0 0 0 15,3-3 0-15,-3 0 0 0,4 0 0 0,-1 0 0 16,4-3 0-16,0 0-10 15,0 0-40-15,0 0-8 0,0 0-2 0,3 1 0 16,1-1-9-16,-1-3-3 0,1 0 0 0,-1 3-624 0</inkml:trace>
  <inkml:trace contextRef="#ctx0" brushRef="#br0" timeOffset="78013.091">8625 8622 1067 0,'0'0'30'0,"0"0"7"0,0 0-29 0,0 0-8 0,0 0 0 0,0 0 0 0,-3-6 54 0,-4 6 10 15,0-6 1-15,0 6 1 0,0 6-2 0,0-6 0 16,0 0 0-16,-4 6 0 0,4-6-18 0,0 0-4 16,0 6-1-16,-4 3 0 0,4-4-23 0,0 7-5 15,0 0-1-15,0 0 0 0,0-4-2 16,0 7-1-16,0 0 0 0,0 3 0 0,3-4 9 16,1-2 2-16,-1 6 0 0,1-1 0 15,-1-11-31-15,4 3-5 0,0 0-2 0,0 0 0 0,0-4 33 0,0-5 6 16,4 12 2-16,-4-12 0 0,7 6-4 15,-7-6-1-15,3 6 0 0,4-6 0 0,0 0 4 0,0 0 1 16,0 0 0-16,1 0 0 0,-1-6-23 0,3 0 0 16,-3 0 0-16,0-5 0 0,4 5 0 0,-4-3 0 15,0 3 0-15,0-6 0 0,0 1 31 0,0-1 1 0,0 0 1 16,-3 3 0 0,-1-3-53-16,1 7-10 0,-1-1-2 0,-3 0-1 0,4-6 33 15,-4 6 0-15,3 0 0 0,-3 6 0 0,0 0 0 0,0 0 0 0,0 0 0 0,0 0 0 16,0 0 0-16,0 0 0 0,0 0 0 0,0 0 0 15,4 6-16-15,-4 0 4 0,3 6 1 0,1-6 0 16,-4 5 11-16,3 1 0 0,1-3-9 0,0 0 9 16,-1 6 0-16,1-4 0 0,-4 1 0 0,3-6 0 15,1 6 0-15,-1-4 0 0,1 4 0 0,-1-6 0 16,-3-6 0-16,4 0 0 0,-1 0 0 0,1 0 0 31,3 6-42-31,0-12-7 0,4 6-2 0,-1-6-748 0</inkml:trace>
  <inkml:trace contextRef="#ctx0" brushRef="#br0" timeOffset="78514.514">8865 8645 1314 0,'0'0'37'0,"0"0"8"0,0 0-36 0,-3 0-9 16,3 0 0-16,0 0 0 0,-7 9 53 0,7-9 9 15,-7 6 2-15,7-6 0 0,0 0-14 0,-4 6-2 0,-3 0-1 0,4 0 0 16,3-6-24-16,0 6-5 16,-4-4-1-16,4 10 0 0,0-6-17 0,-4 6 0 15,4-6 0-15,0 0 0 0,0 0 28 0,4 5 1 16,-4-5 1-16,0 3 0 0,0-9-22 0,0 0-8 16,0 6 0-16,0 6 0 0,0-12 9 0,0 6-9 15,0-6 8-15,0 0-8 0,0 5 8 0,0-5-8 0,0 6 0 0,0-6 8 16,0 0 7-16,0 0 1 0,0 0 0 0,0 0 0 15,0 0-1-15,0 0 0 0,0 0 0 0,0 0 0 16,0 0 5-16,0 0 2 0,0 0 0 0,4-6 0 16,-4 1-3-16,0-1-1 0,0-6 0 0,0 6 0 15,0-3-4-15,0-3-1 0,0 7 0 0,0-7 0 16,0 6-5-16,0-6-8 0,3-3 11 0,-3 4-11 16,0 5 9-16,0-6-9 0,0-3 0 0,0 7 9 15,0-1-9-15,4 3 0 0,-4-6 0 0,3 6 8 16,-3 6-8-16,0-6 0 0,4 0 0 0,-1-5 0 15,-3 5 0-15,4 3 0 0,-1-3 0 0,1 3-11 0,3 0 11 16,0 3-12-16,0 0 12 0,4-6-12 16,-4 0-5-16,3 6-2 0,4 0 0 0,0-6 0 15,1 6-28 1,-1 0-5-16,-4 0-2 0,4 0 0 0,4-5-19 0,-4 5-4 16,4-6-1-16,-4 6 0 0,0-6-24 0,4 0-5 0,-4-3-1 0,0-3-310 15,3 6-62-15</inkml:trace>
  <inkml:trace contextRef="#ctx0" brushRef="#br0" timeOffset="78910.323">9289 7957 1134 0,'0'0'24'0,"0"0"6"0,0 0 1 0,0 0 1 0,-7 0-32 0,7 0 0 0,0 0 0 0,0 0 0 15,0 0 20-15,-7 6-4 0,3 6 0 0,0-6 0 16,4 12 29-16,-3-13 6 0,3 7 1 0,-4 3 0 16,4-3 9-16,-3-1 3 0,3 1 0 0,-4-3 0 15,4 9-10-15,-3-7-2 0,3 7 0 0,0 0 0 16,-4 2-16-16,4 4-4 0,4-7-1 0,-8 4 0 15,4 8 1-15,-3-11 1 0,3 8 0 0,-4 1 0 16,1-4-17-16,3 1-3 0,0 2-1 0,0 10 0 16,0-10 0-16,-4 4 0 0,4-1 0 0,-3-3 0 0,3 1-12 15,-4-4 9-15,4 1-9 0,0-6 8 0,0 2-8 16,0-8 0-16,0 0 0 0,4-1 0 0,-4 1 0 0,0-6 8 16,0-6-8-16,0 0 8 0,0 0-8 0,0 0-17 15,0 0 4-15,0 0 1 16,7 0-176-16,0-3-34 0,10-15-7 15,-6 10-2-15</inkml:trace>
  <inkml:trace contextRef="#ctx0" brushRef="#br0" timeOffset="79443.954">9419 8537 1558 0,'0'0'34'0,"0"0"7"0,0 0 2 0,0 0 1 0,0 0-35 0,0 0-9 0,0 0 0 0,0 0 0 16,0 0 40-16,0 0 5 0,0 0 2 0,0 0 0 15,4 0-8-15,-1 5-2 0,4 1 0 0,-3-6 0 16,3 0-15-16,-4 6-3 0,8 0-1 0,-4-6 0 15,4 0-6-15,-4 0-2 0,0 0 0 0,3 0 0 16,-3-6-2-16,0 6-8 0,4-6 12 0,-4 6-4 16,0-6 0-16,0 1 0 0,-3 5 0 0,3-6 0 0,-4-6 0 0,4 6-8 15,-3-6 12-15,-4 9-4 16,3-3 0-16,-3 1-8 0,0-7 12 0,0 6-4 16,-3 0-8-16,3 0-9 0,-4 0 9 0,1 0-13 0,-1 3-1 0,-3-2 0 15,4 5 0-15,-8-6 0 16,4 6 14-16,0-6-11 0,0 6 11 0,-4 0-10 0,4 0 10 0,-3 6 0 15,3-6 10-15,-4 6-10 0,-3-1 18 0,3 4-2 16,4-3-1-16,-3 6 0 0,-1 0-15 0,4-1 9 16,0-5-9-16,-4 9 8 0,4 3-8 0,4-7 0 15,-4-5 9-15,3 6-9 0,1-3 0 0,-1 0 0 0,1 0 0 16,3 2 0-16,3 1 0 0,-3 0 8 16,4-3-8-16,-1 2 0 0,4 1 0 0,0 6 0 15,4-6 0-15,0-4 0 0,-1 7 0 0,1-6 0 16,3 3 0-16,-4-6 0 0,5-1-20 0,-1 1-3 0,0-3 0 15,0 0 0 1,0-3-93-16,4 0-20 0,-4-6-3 0,3 0-365 0,1 1-74 16</inkml:trace>
  <inkml:trace contextRef="#ctx0" brushRef="#br0" timeOffset="80093.27">9726 8481 1393 0,'0'0'30'0,"0"0"6"0,0 0 2 0,0 0 2 0,0 0-32 0,0 0-8 0,0 0 0 0,0 0 0 0,0 0 55 0,0 0 9 16,0 0 1-16,0 0 1 0,0 0-10 0,0 0-3 15,0 0 0-15,0 0 0 0,0 0-30 0,0 0-7 16,0 0 0-16,0 0-1 0,0 0-1 0,0 0 0 15,7-6 0-15,0 6 0 0,0 0-5 0,4 0-1 16,-11 0 0-16,7 0 0 0,0 0-8 0,-4 0-9 16,5 0 9-16,-1 0-13 0,0 6 13 0,0-6 0 15,0 6 0-15,0-6 0 16,0 0 0-16,0 5 0 0,0-5 0 0,4 0 0 0,-4 0 0 0,0 0 0 16,3 0 0-16,-3 6 0 0,0-6 8 0,0 0-8 15,0 0 9-15,1 0-9 0,-5 0 13 0,4 0-3 16,0 0-1-16,-3 0 0 0,-4 0-9 0,0 0 10 0,7 0-10 0,-7 0 10 15,0 0-10-15,0 0 0 0,0 0 9 16,0 0-9-16,0 0 0 0,-4 6 0 0,1 3 0 16,-1 0 0-16,1 0-15 0,-1-3-1 0,-3 5 0 0,0-5 0 15,0 0 16-15,0 0 0 0,-4 0 0 0,4 3-9 16,-3 2 9-16,3 1 0 0,0 0 0 16,-1-3-8-16,1 0 8 0,0 2 0 0,0 4 0 0,0-3 0 15,4-6 0-15,-1 0 8 0,4 2-8 0,-3 1 0 16,3-9 0-16,-4 6 8 0,4-6-8 0,0 0 0 15,0 9 0-15,0-9 0 0,0 0 0 0,0 0 0 16,0 0 0-16,0 6 0 0,0 0 0 0,0-6 0 16,0 0 0-16,0 0 0 0,0 0 0 0,4 6 0 15,-1-1 0-15,4 4 0 0,-3-6 0 0,-4-3 0 0,3 6 19 16,4 0-1-16,0 0 0 0,0 3 0 16,1-3-18-16,-1 5 0 0,0-11 0 0,0 6 0 15,0-6 0-15,0 6 0 0,0 0 0 0,0-3 0 16,0 0 0-16,0-3 0 0,0 3 0 0,4 0 0 0,-4 0 0 0,0-3 0 15,3 0 0-15,-3 0 0 0,8 0-10 0,-5-3-9 16,1 0-1-16,-1 0-1 16,1 0-28-16,-1 0-6 0,1 0-1 0,0 0-488 15,3-3-99-15</inkml:trace>
  <inkml:trace contextRef="#ctx0" brushRef="#br0" timeOffset="80698.824">10894 7875 1335 0,'0'0'29'0,"0"0"7"0,0 0 0 0,-7 0 2 0,7 0-30 0,-7-6-8 16,0 6 0-16,7 0 0 0,0 0 51 0,-4-6 9 15,4 6 1-15,-7 0 1 0,7 0-9 0,0 0-1 16,0 0-1-16,0 0 0 0,0 0-13 0,0 0-2 16,0 0-1-16,0 0 0 0,0 0-17 0,0 0-3 15,0 0-1-15,0 0 0 0,0 0-14 0,0 0 8 16,0 0-8-16,-4 6 0 0,4 6 0 0,-3 3 0 0,3 8 0 15,0-5 0-15,0 5 10 0,3 4-10 16,-3-1 10-16,4-2-10 0,-4-1 11 0,0 10-11 16,4-4 12-16,-4 3-12 0,0 4 20 0,3-4-4 0,-3-3 0 0,0 4 0 15,0-1-1-15,0 3-1 0,0-5 0 0,4-4 0 16,-4 9-6-16,0-2-8 0,3-10 11 0,-3 10-11 16,4-10 11-16,-4 4-11 0,0 2 10 15,0-5-10-15,0 2 8 0,0-2-8 0,0-1 0 0,0-2 9 16,0 2-9-16,-4-5 0 0,4-3 0 0,4 2 0 15,-8-8-31-15,4-3-5 16,0-6 0-16,0 0-1 0,0 0-131 16,0 0-27-16,0 0-5 0,0-9 0 0</inkml:trace>
  <inkml:trace contextRef="#ctx0" brushRef="#br0" timeOffset="81005.262">10714 8328 1429 0,'0'0'40'0,"0"0"10"0,-4 9-40 0,4-9-10 15,0 0 0-15,-3 8 0 0,3-8 0 0,0 6 12 16,-4 0-12-16,4-6 12 0,0 0 36 0,0 0 8 16,7 6 2-16,-3-6 0 0,-4 0 11 0,7 0 3 0,4 0 0 0,-4 12 0 15,0-12-23-15,3 0-4 16,4 0-1-16,-3 3 0 0,3 0-35 0,-3 0-9 0,3-3 0 0,0 3 0 15,3-3 9-15,-6 3 0 0,3-3 0 0,0 0 0 16,-3 0-9-16,-1 0 0 0,5 0 9 0,-1 0-9 16,-4 0 0-16,4 0 0 15,0 0-12-15,1 0 4 16,-1 0-40-16,0 0-7 0,3 0-1 0,1 0-1 16,0 0-42-16,-4 0-8 0,0-3-1 0,0 3-372 0,4 3-73 15</inkml:trace>
  <inkml:trace contextRef="#ctx0" brushRef="#br0" timeOffset="81433.727">11264 8395 1146 0,'0'0'32'0,"0"0"8"0,0 0-32 0,0 0-8 0,0 0 0 0,0 0 0 15,0 0 76-15,-7 3 15 0,0-3 2 0,7 0 1 0,-7 3 2 16,-4 3 1-16,4-6 0 0,0 0 0 16,7 0-55-16,-7 12-11 0,-7-12-3 0,7 6 0 0,0-6 8 0,0 12 0 15,-4-9 1-15,4 5 0 0,-3 1-29 0,3 3-8 16,3 0 0-16,-3-1 0 0,0 10-12 0,-4-3-3 15,4-7-1-15,0 7 0 0,0-6 16 0,0 8 0 16,0 4 0-16,4-6 0 0,-1 2 0 16,1-2 0-16,-1 2 0 0,1 4 10 15,-1-12-10-15,4-1 0 0,0-2 0 0,0 0-11 0,4 0 11 0,-4-9 0 16,0 0 0-16,0 0 8 0,0 0 4 0,7 3 0 16,3-3 1-16,-3-3 0 0,4-3 6 0,-4 0 1 15,0 0 0-15,4-3 0 0,-4-2-10 0,0-1-2 16,0-12 0-16,-4 10 0 0,1 2-8 0,-1-9 12 15,1 4-12-15,-1 5 12 0,-3 0-12 0,0 0 0 16,0-2 0-16,0 2 0 0,4 0 0 0,-4 0 0 0,0 1 0 0,-4 2 0 16,4 0 0-16,-3 0 0 0,-1 3 0 15,1 0 0-15,-1 1 0 0,1-1 0 0,-1 0-12 0,4 6 12 16,0 0-12-16,-7-6 12 0,-3 6-12 0,2 0 12 16,1 0-14-16,0 0 5 0,0 12 1 0,-3-6 0 31,6-1-21-31,-3 7-4 0,0 3-1 0,0-3 0 15,4-1-11-15,-1-5-3 0,-3 6 0 0,3 3 0 16,1-3-127-16,-1 5-25 0,4-5-6 0,4 0-1 0</inkml:trace>
  <inkml:trace contextRef="#ctx0" brushRef="#br0" timeOffset="81919.552">11331 8610 1036 0,'0'0'23'0,"0"0"5"0,0 0 0 0,0 0 1 0,-7 0-29 0,4 6 0 0,3-6 0 16,-7 6 0-16,0-3 108 0,3 6 16 0,0-4 4 0,-3 1 0 15,7-6-52-15,-3 9-9 0,-4-3-3 0,3 0 0 16,4-6 0-16,-3 6 0 0,-1 0 0 0,4 2 0 16,0-8-18-16,0 6-4 0,0-6-1 15,0 12 0-15,0-12-29 0,0 12-12 16,4-6 11-16,-4 0-11 0,3 5 8 0,-3-5-8 0,4 0 0 0,-1 0 9 16,1 3-9-16,-1-3 0 0,1 6 0 0,3-1 0 15,-3-5 0-15,-1 0 0 0,4 3 0 0,-3 0 0 16,6-1 0-16,-3 4 0 0,0-12 0 0,0 6 0 15,-3 0 0-15,3-6 8 0,0 0-8 0,0 0 0 16,4 0 9-16,-4-6-9 0,0 0 10 0,3-6-10 16,1 4 12-16,3-4-3 0,-3 0-1 0,-1-5 0 15,1 2-8-15,3-3 0 0,-3 1 0 0,-1-1 0 16,1-6-10-16,-1 10-4 0,-3-4-1 0,0-3 0 16,-3 7 15-16,3-1 0 0,-4-3 0 0,-3-2 0 15,4 8-30-15,-4-11 0 0,0 5 0 16,0 0 0-16,0 4-42 0,0 2-9 15,-4 0-2-15,1-3-468 0,-1 9-93 0</inkml:trace>
  <inkml:trace contextRef="#ctx0" brushRef="#br0" timeOffset="82656.259">11815 8475 866 0,'0'0'24'0,"0"0"6"0,0 0-30 0,0 0 0 0,0 0 0 0,0 0 0 16,0 0 101-16,0 0 15 0,0 0 2 0,0 0 1 0,0 0-15 0,0 0-4 16,0 0 0-16,0 0 0 0,0 0-29 0,0 0-7 15,0 0 0-15,0 0-1 0,-8 0-39 0,8 0-8 16,0 0-2-16,0 0 0 0,-10 6 8 0,3-6 2 16,3 6 0-16,-3 5 0 0,4-5-9 0,3 6-2 15,0 3 0-15,-4-4 0 0,4-5-13 0,0 9 11 16,0 3-11-16,4 5 10 0,-4-2-10 0,3 8 0 15,4-5 9-15,-3 2-9 0,-1 4 0 16,1-4 8-16,-1 3-8 0,4-2 0 0,-3 2 0 0,0-5 9 16,-1 5-9-16,1-2 0 0,-4-4 10 0,0-2-10 0,3 8 8 15,-3-14-8 1,0 2-25-16,-3 1-11 0,-1-3-1 0,1 5-1 0,-1 1 68 16,0-3 14-16,1-4 2 0,-1 4 1 0,1-6-30 0,-1-1-5 15,1-5-2-15,-4 3 0 0,3 0 3 0,-3-3 1 0,0-3 0 16,4 3 0-16,3-6 0 0,0 0 0 0,0 0 0 0,-11 0 0 15,4 0-4-15,-4 0-1 0,4-9 0 0,-3 3 0 16,3 0-31 0,0 0-6-16,0-6-2 0,-4 1 0 0,4-1 30 0,0-6 0 0,0 7 0 15,-4-10 0-15,8 3-36 16,-8-5 0-16,1 2-1 0,2-8 0 0,-2 2 6 0,3-5 2 16,-4 3 0-16,4 2 0 0,0 1-7 0,0 5 0 0,0-5-1 15,4 8 0-15,3-5-131 0,0-1-25 0,0-14-6 16,7 8-409-16</inkml:trace>
  <inkml:trace contextRef="#ctx0" brushRef="#br0" timeOffset="82859.553">11748 8160 1378 0,'0'0'30'0,"0"0"6"0,0 0 2 0,0 0 2 0,0 0-32 0,0 0-8 0,0 0 0 0,0 0 0 15,0 0-8-15,0 0-4 0,0 0 0 0,0 0-389 16,0 0-79-16</inkml:trace>
  <inkml:trace contextRef="#ctx0" brushRef="#br0" timeOffset="83479.673">12234 8463 1364 0,'0'0'30'0,"0"0"6"0,0 0 2 0,0 0 0 0,0 0-30 0,0 0-8 16,0 0 0-16,0 0 0 0,-7 0 104 0,7 0 19 15,-7-6 4-15,0 3 1 0,7 3-39 0,-7 0-7 16,0-3-2-16,0 3 0 0,0-3-16 0,3 3-3 16,4 0-1-16,-10 0 0 0,3 0-44 0,0 0-16 15,7 0 9-15,-7 3-9 0,0-3 0 0,0 6 0 16,7-6 0-16,-4 12 0 0,0-6 0 0,1 0 0 15,-1 0 0-15,1 5 0 0,-1 1 0 0,1 0 0 16,-1 3 0-16,1-4 0 0,-1 7 0 0,1-3 0 16,-1 2 0-16,1 1-11 0,3-3 11 0,0 8 0 15,-4-11 0-15,4 6 0 0,0-4 0 0,4-2 0 16,-4 0 0-16,3 0 0 0,4-7 0 0,-3 4 0 16,-1 0 0-16,4-3 0 0,0 0 0 0,4 3 9 15,-4-9-9-15,0 6 0 0,4-6 0 0,-4 11 0 0,0-11 0 0,3 0 0 16,1 0 0-16,0-6 0 0,-1 6 0 0,1-5 0 15,-1-1 0-15,-3 6 0 0,4-9 0 0,-4 3 0 16,0-3 8-16,-3 3-8 0,3-3 0 0,-4-2 0 16,4 5 0-16,-3-9 8 0,-1 0-8 0,1 7 0 15,-1-4 9-15,-3 0-9 0,0-9 0 0,0 10 9 16,0-7-9-16,0 6 0 0,-3-2-12 0,-1 2 12 16,1 3-24-16,-4-6 2 0,0 4 1 0,0 5 0 15,-4-9-3-15,4 0 0 0,-4 6 0 0,4 4 0 16,-7 5 9-16,7 0 2 0,-3-6 0 0,-1 12 0 15,0-6 21-15,1 5 5 0,-4 1 1 0,3 9 0 32,4-3-47-32,0 0-10 0,0 5-1 0,0-2-1 0,0 0 21 0,3 5 4 0,-3 1 0 0,4-4 1 15,3 7-36-15,0-6-7 0,3-4-2 16,1 4-477-16,-1-6-96 0</inkml:trace>
  <inkml:trace contextRef="#ctx0" brushRef="#br0" timeOffset="83878.688">12474 8463 1267 0,'0'0'28'0,"0"0"5"0,-3 12 2 0,-1-6 1 0,1 5-36 0,-1-5 0 0,1 6 0 0,-1 0 0 16,-3 3 84-16,3 2 11 0,1-2 1 0,-1 0 1 15,1-1-16-15,-1 4-3 0,1-6-1 0,3 5 0 16,0 4-38-16,0-3-8 0,3-4-2 0,1-2 0 16,-1 0-17-16,1 5-3 0,-1-5-1 0,5 0 0 15,-5 3 10-15,4-9 2 0,0 5 0 0,0-5 0 16,0-6-10-16,0 6-2 0,0-6 0 0,0 0 0 15,1 3 2-15,-1 0 0 0,0 0 0 0,0-3 0 16,0-3 1-16,0 0 0 0,3 0 0 0,-3 3 0 16,0-12-11-16,-3 6 0 0,3 1 9 0,-3-10-9 0,6 3-15 0,-3-6-7 15,0 7-2-15,0-10 0 16,0 0-18-16,0 7-4 0,0-13-1 0,-3 10 0 16,3-1-116-16,0-5-23 0,-3-1-5 0,3 3-1 0</inkml:trace>
  <inkml:trace contextRef="#ctx0" brushRef="#br0" timeOffset="84443.823">12732 8548 1267 0,'0'0'28'0,"0"0"5"0,0 0 2 0,0 0 1 0,0 0-36 0,0 12 0 0,0-6 0 0,0 3 0 16,0-3 109-16,3 5 15 0,-3-5 4 0,0 6 0 16,4 0-103-16,-4-6-25 0,0 3 0 0,3-1 0 15,1 13 56-15,-1-9 7 0,1 2 1 0,-4-2 0 16,3 0-52-16,-3 0-12 0,0-1 0 0,4 1 0 15,0-3 0-15,-4 3 0 0,3 0 0 0,-3-7 0 16,0 1 0-16,4 0 0 0,-4 0 0 0,0 0 0 0,0-6 0 0,0 0 0 16,0 0 0-16,0 0 0 15,0 0 32-15,0 0 3 0,0 0 1 0,0 0 0 16,0 0-16-16,0 0-2 0,0 0-1 0,3-6 0 16,-3 0-17-16,4-6 10 0,-4 1-10 0,3-1 8 15,-3 3-8-15,0-9 0 0,-3 7 0 0,3-1 0 0,-4-3 0 0,1-2 0 16,3 5 0-16,-4-6 0 0,1-2 0 0,-1 8 0 15,4-6 0-15,0 6 0 0,-4-5 0 16,4 2 0-16,0 3-10 0,0 1 10 0,4-4-10 0,-4-3 10 16,4 6-10-16,-4 1 10 0,3-7-10 0,1 3 10 15,-1 4-10-15,1-1 10 0,-1 6-8 0,1-12 8 16,-1 7 0-16,1 2-9 0,-1 3 9 0,1-6-12 0,3 6 12 0,0 0-12 16,-4 0-2-16,4 1-1 0,1 2 0 15,-1 0 0-15,3 3-1 0,1-3-1 0,-1 3 0 16,1 3 0-1,3 0-27-15,-3 0-4 0,3 2-2 0,-4 1 0 16,4 0-126-16,1 0-24 0,13 12-6 0,-7-9-1 0</inkml:trace>
  <inkml:trace contextRef="#ctx0" brushRef="#br0" timeOffset="85111.826">13212 8442 1497 0,'0'0'32'0,"0"0"8"16,0 0 0-16,0 0 4 0,0 0-36 0,-11 3-8 0,4 0 0 0,7-3 0 0,0 0 110 0,-7 3 20 16,-4-3 4-16,4 3 1 0,0 0-114 0,7-3-21 15,-7 0 0-15,-4 0-12 0,11 0 60 0,-7-3 13 16,0 3 3-16,0 0 0 0,0 0-64 0,7 0-18 15,0 0-1-15,-10 3 0 0,-1 3 19 0,1 0 0 16,2 0 0-16,1 0 0 0,0 0-10 0,-3-1 2 16,6 4 0-16,-3 3 0 0,0-6 8 0,0 0 0 0,4 6 0 15,-4-7 0-15,3 7 0 0,0-6 0 16,4-6-10-16,0 0 10 16,0 0-33-16,0 0 0 0,0 0 0 0,0 9 0 0,0-9 25 0,-3 6 8 15,3-6 0-15,0 0 0 0,0 0-9 0,0 0 9 0,3 6 0 16,1 5-9-16,-4-11 9 0,0 0 0 0,0 0 0 0,0 0 0 15,0 0 0-15,0 0 16 0,7 6-3 0,0-6 0 16,0 0 3-16,-7 0 0 0,0 0 0 0,7 6 0 16,0-6 0-16,0 0 0 0,-7 0 0 0,0 0 0 15,7 0-16-15,-7 0 0 0,7 6 0 0,0-6 0 16,1 0 0-16,-1 0 0 0,0 6 0 0,3-6 0 16,-6 0 0-16,3 6 0 0,0-6 0 0,0 6 0 15,0 0 23-15,0-1 1 0,-3 1 1 16,3 3 0-16,0 3-25 0,-4-6 0 0,4 6 0 0,-3-4 0 15,-1 4 0-15,1 0 0 0,-1 0 0 0,1-6 0 16,-1 5 0-16,-3 1 0 0,4-3 0 0,-1 3 0 16,1-1 0-16,-4 1 0 0,7-3 0 0,-7 0 0 15,4 0 0-15,-1 2 0 0,-3 1-12 0,4-6 12 16,-1 0 0-16,1 0 0 0,-4 3 9 0,0 2-1 16,0-5-8-16,3 6 0 0,-3-12 0 0,0 6 0 15,-3 0 0-15,3 0 0 0,-4 2 0 0,1 1 0 16,-1-3 0-16,1 0 0 0,-1 0 0 0,1 3 0 0,-1-3 0 0,4-6 0 15,0 0 0-15,0 0 0 16,-7 11-51-16,0-11-11 0,0 6-2 0,0-6-1 16,7 0 1-16,-4-6 1 0,1 0 0 0,-4 1 0 15,7 5-1-15,-4-6 0 0,4 0 0 0,0 6 0 16,0 0-102-16,0 0-21 0,0 0-4 0,0-6-1 16</inkml:trace>
  <inkml:trace contextRef="#ctx0" brushRef="#br0" timeOffset="89996.657">14034 8757 576 0,'0'3'12'0,"0"-3"4"0,0 0 0 0,-4 3 0 0,0 0-16 0,1 0 0 0,3-3 0 16,0 0 0-16,0 0 0 0,0 0 0 0,0 0 0 0,0 0 0 15,0 0 28-15,0 0 2 0,3-6 1 0,-3 6 0 16,0 0 7-16,0-6 2 0,0 0 0 0,0 3 0 16,-3-6 13-16,3 9 3 0,0 0 1 0,0 0 0 15,0 0-45-15,0 0-12 0,0 0 0 0,0 0 0 16,0 0 53-16,-4-5 9 0,-3 5 2 0,7 0 0 16,-3 5-52-16,3-5-12 0,0 0 0 0,0 0 0 15,0 0 54-15,0 0 8 0,0 0 2 0,0 0 0 16,0 0-52-16,0 0-12 0,0 0 0 0,0 0 0 15,0 0 0-15,0 0 0 0,0 0 0 0,0 0 0 16,0 0 0-16,0 0 0 0,7-5 0 0,-4-1 0 0,1 6 40 16,3-6 4-16,0 0 2 0,0 6 0 15,0 0-38-15,4 0-8 0,-1-9 0 0,1 9 0 16,-1-3 0-16,1 3 0 0,3-3-8 0,0 3 8 0,-3 0 0 16,3 0 0-16,0-3 0 0,0 3 0 0,0 0 14 0,0-6 6 15,1 3 2-15,-1-2 0 0,0 5-34 0,-4-6-6 16,4 0-2-16,-3 0 0 0,-4-6 20 0,4 3 0 15,-1 1 11-15,-3 2-11 0,0-3 11 0,-3 3-11 16,-1-6 10-16,1 0-10 0,-1 7 12 0,-3-1-3 16,0 6-1-16,0 0 0 0,-3-9-8 0,-1 3 0 0,1 0 0 15,-4-6 0-15,0 6 0 0,0 1-12 0,3-1 0 16,-6-3 1-16,3 9 11 0,-4-3 0 16,0 0 0-16,1 0 0 0,-1 6 0 0,-3 0 0 15,0-3 0-15,3 3 0 0,-3 6 0 16,4-9 0-16,-1 6 0 0,1-1-8 0,2 1 8 0,-2 6 0 0,6-12 0 15,4 0 0-15,-7 6 0 0,7-6-8 16,0 0 8-16,0 0 0 0,0 0 0 0,0 0-8 0,-7 3 8 0,7-3 0 16,0 0 9-16,-7 6 7 15,4 0 2-15,-1 0 0 0,4-1-32 0,-3 7-6 0,-1-6-2 0,4 6 0 16,0-6 22-16,0 5 0 0,4 4 0 0,-4-3 0 16,0 0 0-16,0-4 0 0,3 4 0 0,1 0 0 15,-4 0 0-15,3 0 0 0,1-1 0 0,-1-2 0 16,1-3 0-16,-1 0 8 0,4 6-8 0,0-6 8 15,0-6-8-15,1 11 0 0,-1-11 0 0,3 6 8 16,-3-6-8-16,4 0 0 0,-1 6 0 0,5-6 0 0,-1 0 0 16,0 0 8-16,-4-6-8 0,4 6 0 0,1-6 0 0,-1-5 0 15,0 5 0-15,-4-3 0 16,4 6-44-16,-3-3-5 0,0-3-1 16,-1 3-646-16</inkml:trace>
  <inkml:trace contextRef="#ctx0" brushRef="#br0" timeOffset="90482.791">14587 8054 828 0,'0'0'18'0,"0"0"4"0,0 0 1 0,0 0 0 0,0 0-23 0,0 0 0 0,0 0 0 0,0 0 0 15,0 0 34-15,0 0 2 0,-7 6 1 0,7-6 0 16,0 0 12-16,0 0 3 0,0 0 0 0,0 6 0 15,0-6 0-15,0 0 0 0,0 0 0 0,0 0 0 16,0 6 9-16,0 6 3 0,4 3 0 0,-4 2 0 16,3-2-36-16,1 5-6 0,-1 7-2 0,1-4 0 15,-1 10 13-15,1-10 3 0,0 10 0 0,3-7 0 16,-4 3-3-16,1 1 0 0,-1 2 0 0,1-2 0 0,-1 2-9 16,-3 0-3-16,4-2 0 0,-1 2 0 15,1-3-21-15,-4 1 0 0,0-7 0 0,0 10 0 0,3-7 12 16,-3-2 0-16,-3-1 1 0,3 4 0 0,3-10-13 0,-3 4 8 15,4-4-8-15,-4 1 0 0,3 0 0 0,-3-6-20 16,0 2 4-16,4-2 0 0,-1 0 16 0,-3-6 0 16,4-1 0-16,-4-5 0 15,3 3-83-15,-3-3-13 0,0 0-2 0,8 0-1 16,-1-3-99-16,0-2-20 0</inkml:trace>
  <inkml:trace contextRef="#ctx0" brushRef="#br0" timeOffset="90830.239">14407 8519 975 0,'0'0'21'0,"0"0"5"0,0 0 1 0,0 0 1 0,0 0-28 0,0 0 0 0,0 0 0 0,0 0 0 16,0 0 58-16,-7 0 6 0,7 0 2 0,0 0 0 16,0 0-6-16,0 0-2 0,0 0 0 0,0 0 0 0,0 0-16 0,0 0-3 15,0 0-1-15,0 0 0 0,0 0-30 16,0 0-8-16,7 0 0 0,4 0 0 0,0 3 10 0,3-3-2 16,0 0-8-16,3 0 12 0,5 0-12 0,-1 0 9 15,4 0-9-15,-1 0 8 0,1-3-8 16,0 0 0-16,-1 3 0 0,-3 0 0 0,-3 0 0 0,3-3 0 15,-3 3 0-15,0-9 0 16,-1 9 0-16,-3 0 0 0,-3 0 0 0,3 0 0 16,-3 0-44-16,-4 6-12 0,0-3-1 0,0-3-1 0</inkml:trace>
  <inkml:trace contextRef="#ctx0" brushRef="#br0" timeOffset="93149.468">15462 8784 813 0,'0'0'17'0,"-3"0"4"0,-1-6 1 0,4-6 2 0,-3 6-24 0,3 0 0 16,-4 0 0-16,1-3 0 0,3 4 0 0,0-1 0 16,3 0 0-16,-3 6 0 0,0 0 50 0,0 0 11 15,0 0 3-15,0 0 0 0,-3-6 0 0,3 6 0 16,0 0 0-16,0 0 0 0,0 0-52 16,0 0-12-16,0-6 0 0,0 6 0 15,0 0 54-15,0 0 8 0,0 0 2 0,0 0 0 0,0 0-52 0,0 0-12 16,0 0 0-16,0 0 0 0,0 0 40 0,0 0 6 15,0 0 1-15,0 0 0 0,0 0-31 0,0 0-7 16,0 0-1-16,0 6 0 0,0-6 1 0,0 6 0 16,3 6 0-16,1-7 0 0,-1 13-9 0,4-9 0 0,0 3 0 0,0 5 0 15,0-5 0-15,4-3 0 0,-4 3 0 16,0-1 0-16,0 1 0 0,4 0 0 0,-4-6 0 16,0 3 0-16,0 5 0 0,0-8 0 0,0 3 0 15,-7-9 0-15,4 6 11 0,-1 0 0 0,-3-6 0 0,0 0 0 16,0 0 11-16,0 0 2 0,0 0 1 0,0 0 0 15,0 0 1-15,0 0 0 0,0 0 0 0,0 0 0 16,0 0-10-16,0 0-3 0,0 0 0 0,0 0 0 16,4 6-13-16,-4-6 0 0,0 0 8 0,0 0-8 15,0 0 0-15,0 0 0 0,0 0 0 0,0 0 0 0,3 0 12 16,1-6-4-16,-4 0-8 0,3 0 12 16,1 0-4-16,-1 0 0 0,1-3-8 0,-1-2 12 15,1-1-12-15,3 0 11 0,-4 0-11 0,4-5 10 16,-3 2-10-16,0 3 0 0,3-11 0 0,0 5 0 15,-4 3 0-15,4-8 8 0,0 5-8 0,-3-2 0 16,3-4 0-16,-4 4 8 0,1 2-8 0,3 0 0 0,-4 4 0 0,1 2 0 16,3-6 0-16,-3 6 0 0,-1 1 0 0,1-4 0 15,-1 0-8-15,1 6 8 0,-1-2-16 0,-3 5 0 16,4 0 1-16,-1-6 0 16,-3 9-17-16,4-3-3 0,-1 0-1 0,-3 6 0 15,0 0-29-15,0 0-7 0,0 0 0 0,4 0-1 16,3 0-120-16,-7 0-24 0</inkml:trace>
  <inkml:trace contextRef="#ctx0" brushRef="#br0" timeOffset="93730.099">15910 8666 867 0,'0'0'19'0,"0"0"4"0,0 0 1 0,0 0 0 0,0 0-24 0,0 0 0 0,0 0 0 0,0 0 0 16,0 0 74-16,0 0 10 0,-3-6 1 0,3 6 1 15,-4-6-18-15,1 6-3 0,-1-12-1 0,4 12 0 16,-3-5-11-16,3 5-2 0,-4-3-1 0,4 3 0 16,0 0-18-16,0 0-4 0,-7 0-1 0,0 0 0 15,0-3 2-15,7 3 1 0,-7-3 0 0,0 6 0 0,7-3-30 16,-11 6 0-16,4-1 0 0,-3 7 0 0,3-6 0 15,0 0-16-15,-1 0 1 0,1 6 1 0,0-4 14 16,4 7 16-16,-1 0-3 0,-3-3-1 16,4-1-12-16,-1 1 0 0,-3 0 0 0,4 3 0 15,3-4 0-15,3 1 0 0,-3-3 0 0,0 3 0 16,4 5 0-16,-1-5 0 0,-3-6 8 0,4 3-8 16,3 5 0-16,0-2 0 0,0-3 0 0,0 3 0 0,4-6 0 15,-4 2 0-15,0-2 0 0,3 0 0 0,1-3 11 0,-1 0-11 16,1-6 12-16,0 3-12 0,-1-3 16 0,1 0-4 15,-1-3-1-15,-3 0 0 0,4-5 1 0,-1 5 0 16,-2 0 0-16,-1-6 0 0,0-2 0 0,0 5 1 16,0 0 0-16,-4 3 0 0,1-6-13 0,-1-5 0 15,-3 5 8-15,0 3-8 0,4-3 0 0,-8 1 0 0,4-7 8 16,-3 9-8-16,3-3 0 0,-4 1-16 16,1-1 3-16,-1 0 1 0,1 3-2 0,-1-3 0 0,-3 7 0 15,4-7 0-15,-1 6 14 0,1 0-11 16,-5 0 11-16,1-6-10 0,0 12 10 0,-3-3-13 0,3 1 5 0,0 2 8 15,-4 5-8-15,4-2 8 0,0 6 0 0,-4 3 0 16,1-6-27 0,3 0-1-16,0 5 0 0,0 1 0 0,0-3-4 15,3 3 0-15,1-6-1 0,3 0 0 0,-4 5-27 0,4-5-4 16,0-6-2-16,7 6-369 0,-3 3-73 0</inkml:trace>
  <inkml:trace contextRef="#ctx0" brushRef="#br0" timeOffset="94228.059">16168 8739 903 0,'0'0'25'0,"0"0"7"0,0 0-32 0,0 0 0 0,0 0 0 0,0 0 0 15,-7 0 77-15,7 0 10 0,-4-5 1 0,4 5 1 16,0 0-4-16,0 0-1 0,-7 5 0 16,0-5 0-16,7 0-32 0,-7 6-8 0,4 0 0 0,-5 0-1 15,5 3-7-15,3 3 0 0,-4-6-1 0,4-1 0 16,0 7-17-16,0-6-3 0,0 3-1 0,4 0 0 16,-4-1-14-16,0 4 0 15,3-6 0-15,1 0 0 0,0 0 0 0,-1 0 8 0,4 3-8 0,-3-1 0 16,3-2 15-16,0-3-3 0,0 3-1 15,0 0 0-15,0 0 6 0,3-6 2 0,-2 0 0 0,-1 0 0 16,3 0 2-16,-3 0 1 0,4 0 0 0,-1 0 0 16,1-6-2-16,-4 6 0 0,4-9 0 0,-4 3 0 15,3 3 3-15,-3-5 0 0,0 2 0 0,-3 0 0 16,-1-6-1-16,1 6 0 0,-1 0 0 0,1-6 0 16,0 7-22-16,-1-7 0 0,1 3 0 0,-4-3 0 15,3-5 10-15,-3-1-2 0,0 3-8 0,4-2 12 16,-4-4-12-16,0 0-15 0,3 7 3 0,-3-4 1 0,0-2-4 15,0 8-1-15,0 0 0 0,0-6 0 0,0 4-6 16,0 2-2-16,0 6 0 0,0-6 0 16,0 1-23-16,0 11-5 15,0-6 0-15,0 6-1 0,0 0-35 0,0 0-8 0,0 0 0 16,0 0-656-16</inkml:trace>
  <inkml:trace contextRef="#ctx0" brushRef="#br0" timeOffset="94901.595">16637 8598 1566 0,'0'0'34'0,"0"0"7"0,0 0 2 0,0 0 1 0,0 0-35 0,0 0-9 0,-7 0 0 0,0-6 0 16,7 6 47-16,0 0 7 0,-11 0 2 0,4 0 0 16,4 0-24-16,3 0-4 0,0 0 0 0,-7 0-1 15,7 0-11-15,-7 0-3 0,0 0 0 0,0 6 0 0,7-6-13 16,-11 6 0-16,7 0 8 0,-3 6-8 15,0-9 0-15,0 6 0 0,4-1 0 0,-4 4 0 16,3 0 0-16,1-6 0 0,-1 6 0 0,1-7 0 0,-1 7 0 0,4-6-8 16,0-6 8-16,0 9 0 0,0-3 0 15,0-6-10-15,0 0 10 0,0 0-8 0,0 0 8 0,0 0 0 16,4 6 0-16,-4-6 0 0,7 0 0 0,-7 0 0 16,7 0 8-16,0 6-8 0,-7-6 0 15,7 0 8-15,0 0-8 0,-4 0 0 0,4 0 0 0,-3 0 0 16,3 0 0-16,-3 0 0 0,3 5 0 0,-4-5 0 15,1 0 0-15,3 6-8 0,-7-6 8 0,3 6 0 16,4-3 0-16,-3 0 0 0,3 0 0 16,-4 0 0-16,1 0 0 0,-4-3 0 0,0 0 0 15,3 6 8-15,1 0-8 0,-1 0 0 0,1 5 0 0,0-5 0 0,-4-6 0 16,3 6 0-16,1 0 0 0,-1 0 0 16,1 3 0-16,-1 2 0 0,1 1 0 0,-4-6 0 15,0-6 0-15,0 12 0 0,0-3 9 0,-4 5-9 0,1-5 12 0,-1 3-12 16,1 0 0-16,-1-4 0 0,-3 1 0 15,0 0-12-15,0 0 35 0,-4 0 7 0,4 8 2 0,-3-11 0 16,3 0-20-16,-4 0-3 0,4-9-1 0,-4 6 0 16,4 0-8-16,0 0 8 0,0-3-8 0,0 0 8 15,7 0-8-15,-7 0 0 0,-3 0 0 0,2-3 0 16,-2 0-12-16,-1 0 0 0,4-6-1 0,0 9 0 16,0 0-40-16,0-6-8 15,7 6-2-15,-7 0 0 0,7 0-46 0,0 0-10 16,0 0-1-16,0 0-1 0</inkml:trace>
  <inkml:trace contextRef="#ctx0" brushRef="#br0" timeOffset="96128.737">17484 8704 759 0,'0'0'16'0,"0"0"4"0,0-6 1 0,-4 0 1 0,4 0-22 0,0 4 0 0,0 2 0 0,0 0 0 0,0 0 56 0,0 0 6 15,-3-6 2-15,3 6 0 0,0 0 0 0,0 0 0 16,0 0 0-16,0 0 0 0,0 0-16 0,0 0-4 16,0 0 0-16,0 0 0 15,0 0-27-15,0 0-5 0,-4 6-2 0,1-4 0 0,3-2-2 0,0 6 0 16,0 3 0-16,0 0 0 0,0-3 21 15,0 0 4-15,0 0 1 0,3 0 0 0,1-1-18 0,-1 7-3 16,1-3-1-16,-1 0 0 0,1 6 8 0,3-4 2 16,0 1 0-16,-4-3 0 15,4 3 6-15,-3 5 2 0,-1-5 0 0,1 3 0 0,0-6-30 16,3 8 0-16,-4-2 0 0,1-3 0 0,-1-1 0 0,1 1 14 16,-1 0-2-16,1-3-1 0,-4 2-3 0,0 1-8 0,3-3 12 15,-3 0-4-15,0-9 0 0,0 0-8 0,0 0 12 16,0 0-4-16,0 0-8 0,0 0 10 15,0 0-10-15,0 0 10 0,0 0 7 0,0 0 2 16,0 0 0-16,0 0 0 0,0-6 9 0,4 0 1 16,-1-6 1-16,1 1 0 0,-4 5-15 0,3-6-3 15,1 0-1-15,-1 3 0 0,1-2-11 0,3-1 0 16,-3-3 0-16,3 3 8 0,-4 1-8 0,1-1 0 0,3 0 0 0,0-6 0 16,0 7 0-16,-4-4 0 0,1 3 0 0,3-5 0 15,-4 5 0-15,1-3 0 0,0-2 9 0,3 5-9 16,-4 0 0-16,1 3 0 0,-1-6 0 0,1 7 0 15,-1-4 0-15,1 0 0 0,-1 0 0 0,1 1 0 16,-1 2 0-16,1 3-8 0,3-6 0 0,-4 0 0 16,1 7-17-16,3-1-3 0,-3 0-1 15,-1 0 0-15,1 0-31 0,-1 3-7 0,4-3-1 16,0 0 0-16,-3 0-88 0,3 1-19 0,0 5-3 16,-4-6-1-16</inkml:trace>
  <inkml:trace contextRef="#ctx0" brushRef="#br0" timeOffset="96730.371">17935 8684 1450 0,'0'0'32'0,"0"0"6"0,0 0 2 0,0 0 1 0,0 0-33 0,-3 0-8 0,-4 0 0 0,7 0 0 16,-7 0 84-16,0 0 16 0,-1 0 2 0,1 2 1 15,0-2-31-15,0 0-5 0,0-2-2 0,0 2 0 16,7 0-36-16,0 0-7 0,-7 0-2 0,0 0 0 16,0 2-20-16,7-2 0 0,-7 0 0 0,7 0 0 15,-7 6 0-15,3 0 0 0,-3 0 0 0,0-3 0 16,4 6 0-16,-4-3-8 0,7-6 0 0,-4 6 0 15,1 5 8-15,-1-2-8 0,4 3 8 0,-3-3-8 16,3 6 8-16,0-4-8 0,0-5 8 0,0 3-8 16,0 0 8-16,3-3-8 0,1 0 8 0,-1 2-8 15,4-2 8-15,-3 0 0 0,-1 0 0 0,4 0 0 16,-3-6 0-16,3 6 0 0,-7-6 8 0,7 0-8 16,0 0 0-16,4 0 0 0,-4 0 0 0,3 0 0 15,-3-6 11-15,4 6-3 0,-4 0 0 0,0-6 0 0,0 6-8 16,0-6 0-16,0 0 0 0,0-6 0 0,-3 7 8 15,-1 2 0-15,1-3 0 0,-1 0 0 0,1 0-8 0,-1 0 0 16,-3 0 0-16,4-5 0 0,-4 11 8 0,0 0 0 16,0-6 0-16,3-3 0 0,-3 9-8 0,-3-6 12 15,3 6-12-15,0-6 12 0,-4 0-12 0,4 0 0 16,-3 0 0-16,-1 1 0 0,1-1 0 0,-1 0-11 16,4 6 3-16,-7-6 0 0,4-3-12 0,-1 0-1 15,-3-3-1-15,0 4 0 0,4 2 8 0,-5 0 2 0,1 0 0 16,-3 0 0-16,3-6-7 0,3 9-1 0,4 3 0 15,0 0 0-15,-10 0 7 0,10 0 1 16,-7 3 0-16,0 0 0 16,3 6-42-16,-3 3-8 0,0-6-2 0,3 6 0 15,1-4-16-15,-1 7-3 0,4 0-1 0,-3-3-364 0,3-7-72 16</inkml:trace>
  <inkml:trace contextRef="#ctx0" brushRef="#br0" timeOffset="97152.245">18119 8751 1321 0,'0'-6'28'0,"0"6"7"0,0 0 1 0,0 0 2 0,0 0-30 0,0 0-8 16,-4-6 0-16,4 6 0 0,0 0 31 0,0 0 5 16,-3 9 0-16,-1-6 1 0,1 6 3 0,-1-3 1 15,4-3 0-15,-3 6 0 0,3 2-9 0,0 1-1 16,0-6-1-16,3 6 0 0,-3 8-6 0,4-8 0 0,-1 0-1 16,1-3 0-16,-1 0 2 0,1 5 1 0,3-2 0 15,0-6 0-15,-4 6 2 0,1-12 1 16,3 8 0-16,-4-5 0 0,4 3-5 0,1-6-2 0,-5 3 0 0,4-3 0 15,0 3-5-15,0-3-1 0,0 0 0 0,-3-3 0 16,3-6-1-16,0-2-1 0,0 5 0 0,0-6 0 16,-3 0-5-16,3-2-1 0,0 2 0 15,0 0 0-15,0 0-8 0,-4-5-11 16,1 2 3-16,-1 3 0 0,1-5-12 0,-1-1-1 0,-3 0-1 16,0 4 0-16,0-4-35 15,0-6-7-15,0 10-2 0,0-4 0 0,0-3-123 16,-3 10-25-16,3-1-5 0,-7-6-1 0</inkml:trace>
  <inkml:trace contextRef="#ctx0" brushRef="#br0" timeOffset="97958.071">18620 8578 746 0,'0'0'20'0,"0"0"7"0,0 0-27 0,0 0 0 0,0 0 0 0,0 0 0 16,0 0 88-16,0 0 13 0,0 0 3 0,0 0 0 16,0 0-7-16,0 0-1 0,0 0 0 0,0 0 0 15,0 0-23-15,0 0-5 0,0 0 0 0,-7-3-1 16,0 0-11-16,-1 3-1 0,8 0-1 0,-7 0 0 0,-3 0-10 0,3 0-3 16,0 0 0-16,-4 0 0 0,1 0-25 0,-1 3-4 15,0 0-2-15,1 0 0 0,3 0-10 0,-4 5 0 16,1-8 0-16,-1 12 0 0,4-6 0 0,-4 6 0 15,4-6 0-15,0 5 0 0,0 4-8 0,4-3 8 16,-4-6-10-16,0 6 10 0,3 2-23 16,0-5 2-16,1 6 0 0,3-3 0 0,-4-1 8 15,4-2 1-15,0 3 1 0,4 0 0 0,-4-6-8 0,3 5-1 16,-3-11-1-16,0 6 0 16,4 0-9-16,0 0-2 0,-4-6 0 0,7 3 0 0,-4 0 32 0,1-3 0 15,3 6 0-15,0-3 0 0,0-3 0 0,-4 3 0 16,4-3 0-16,-3 2 0 0,6-2 17 0,-2 0 10 15,-1-2 1-15,0-1 1 0,3 3-17 0,-3 0-4 16,0-3-8-16,-3 3 12 0,-4 0-12 0,7 0 11 0,0 0-11 16,-7 0 10-16,4 0-10 0,-4 0 0 0,7 3 0 0,-7-3 8 15,3 5-8-15,1 7 0 0,-1-6 0 0,-3 0 0 16,0 0 8-16,0 6-8 0,0 2 12 0,0-2-4 16,-3 0 0-16,-1-6 0 0,1 0 0 0,-1 5 0 15,1 4 2-15,-5-3 0 0,1 0 0 0,0 5 0 16,0-5 2-16,-3-3 0 0,3-3 0 0,-4 5 0 15,0-5-12-15,1-6 0 0,-1 6 0 0,4-6 0 16,-3 0-48-16,3 0-1 16,0 6-1-16,7-6-514 0,-11-6-104 0</inkml:trace>
  <inkml:trace contextRef="#ctx0" brushRef="#br0" timeOffset="99040.732">19466 8881 1328 0,'0'0'29'0,"0"0"7"0,0 0 0 0,-3-3 1 0,-1-3-29 0,-3 3-8 16,4-3 0-16,3 6 0 0,-4-6 104 0,-3 0 20 16,4 0 4-16,-5 0 1 15,1 0-44-15,0 4-9 0,0-1-1 0,0 0-1 0,7 3-40 0,-7 0-8 16,0 0-2-16,0 0 0 0,-3 3-24 0,2-3 0 15,1 0 0-15,0 0 0 0,0 0 0 0,0 3 0 0,7-3 8 16,-10 8-8-16,3-2 0 0,0 0 0 0,-1 0 8 0,1 0-8 16,0 0 0-16,0-3 0 0,0 6 0 0,0 2-11 15,0 4 11-15,0-9-8 0,-4 6 8 0,4-4-8 16,4 4 8-16,-4 0 0 0,3 0 0 16,-3 5 0-16,4-5 0 0,-1-6-8 0,1 3 8 0,-4 0-8 15,7 5 8-15,0-8 0 0,0-6 0 0,0 0 0 16,0 6 0-16,3 6-8 0,-3-9 8 0,0-3-8 15,7 6 8-15,-3 0 0 0,3-1 0 0,-7-5 0 16,7-3 0-16,3 3 11 0,1-2-3 0,3-4 0 16,-3 3 0-16,-1-3 0 0,4 0 0 0,1-6 0 15,-1-11 0-15,3 5 0 0,1-8 0 0,3-1 0 16,-3 4-8-16,3-10 10 0,-3 4-10 0,-4-1 10 16,0 4-10-16,0-9 0 0,-4 2 0 0,1 1 8 15,0 3 4-15,-4-7 0 0,0 10 0 0,0-9 0 16,-4 2-28-16,1 7-4 0,-1 2-2 0,1-5 0 15,-4 0 7-15,0 8 2 0,0-8 0 0,-4 2 0 16,1 4-6-16,-1-4-1 0,1 9 0 0,-1-8 0 0,-3 8-3 16,4 1-1-16,-4-4 0 0,0 6 0 0,-1 1 11 0,5 2 1 15,-4 0 1-15,0 3 0 0,0 4 11 0,3-1-12 16,4 6 12-16,0 0-12 0,-7 3 0 16,0 0-1-16,4 2 0 0,-1 4 0 0,1-3 4 0,-4 6 1 15,3 8 0-15,0-2 0 0,1 6 8 0,-1-4 11 16,1 10-3-16,-1-4 0 0,1 9 1 0,-1-2 0 15,4 8 0-15,0-9 0 0,0 9 3 0,0-2 0 16,0 5 0-16,4 0 0 0,-4 3 2 0,3-9 1 16,-3 3 0-16,4 3 0 0,-4-8-4 0,3 2-1 15,-3 0 0-15,4-6 0 0,-1-2-10 0,1-1 10 16,0-8-10-16,-1 2 10 0,1-2-10 0,3 2 8 16,-4 1-8-16,1-7 8 0,-1-2-8 0,-3 3 0 0,4-6 0 0,-1-1 0 15,1-2-15-15,-1 0-8 0,1 0-1 0,-4 3-1 16,3-7-105-1,-3-5-21-15,0 0-4 0</inkml:trace>
  <inkml:trace contextRef="#ctx0" brushRef="#br0" timeOffset="99333.515">19681 8925 1335 0,'0'0'29'0,"0"0"7"15,0 0 0-15,0 0 2 0,0 0-30 0,0 0-8 0,0 0 0 0,-7 0 0 0,7 0 24 0,0 0 4 16,0 0 1-16,-7 8 0 0,4-2 31 0,3-6 7 16,0 0 1-16,-4 9 0 0,1 3-28 0,3 3-4 15,0-4-2-15,3 1 0 0,-3 3-21 0,4 2-4 16,-4-5-1-16,3 0 0 0,-3 0 0 0,4 2 0 15,-4 4 0-15,3-6 0 0,-3-6-8 0,4 5 0 0,-4-5 0 0,3 0 0 32,-3 0-33-32,0-6-3 0,0 0 0 0,4 9-753 0</inkml:trace>
  <inkml:trace contextRef="#ctx0" brushRef="#br0" timeOffset="99539.245">19710 8548 1378 0,'0'0'30'0,"-4"-6"6"0,1 1 2 0,3 5 2 0,0 0-32 0,0 0-8 0,0 0 0 0,0 0 0 15,0 0 93-15,0 0 18 0,-7 0 3 0,7 0 1 16,0 0-86-16,0 0-17 0,0 0-3 0,0 0-1 16,0 0-8-16,-4 5 0 0,4-5 0 0,4 6 0 15,-1 6-35-15,1-12-2 0,6 3-1 0,-3 0 0 16,4 3-142-16,-1-3-28 0,19 3-5 15,-8 0-2-15</inkml:trace>
  <inkml:trace contextRef="#ctx0" brushRef="#br0" timeOffset="100086.759">20031 8748 1299 0,'0'0'28'0,"0"0"7"0,0 0 1 0,0 0 0 0,0 0-28 0,0 0-8 0,0 0 0 16,-7 0 0-16,0 0 48 0,0 0 8 0,-4 0 1 0,4 3 1 15,-4 0-24-15,-3-3-5 0,4 3-1 0,-1-3 0 16,-3 3-6-16,3 3-2 0,-3-3 0 0,0 6 0 16,4-3 20-16,-5 5 3 0,5-5 1 0,-1 0 0 15,4 0-20-15,-3 3-3 0,-1 2-1 0,4 1 0 16,0-6-5-16,3 0-2 0,1 6 0 0,-1-6 0 15,1 0-13-15,3 2 0 0,0-8 0 0,0 9 0 16,0-9 0-16,0 0 0 0,0 0 0 0,0 0 0 16,7 3 0-16,-4 3 0 0,1 0 0 0,3 0 0 15,0 0 0-15,-3-1 0 0,-4-5 0 0,7 6 0 16,-4-3 0-16,4 0 0 0,0 3 0 0,-3-3 0 16,3-3 0-16,0 3 0 0,-4 3 0 0,5 3 0 15,-8-9 0-15,7 6 8 0,-4-1-8 0,1 1 0 16,-4-6 0-16,3 6 8 0,-3-6-8 0,4 6 0 15,-1-3 0-15,1 6 0 0,-1-3 8 0,-3 8-8 16,4-2 0-16,-4 0 8 0,3-3-8 0,-3 3 0 0,0-12 8 16,0 0-8-16,0 0 0 0,0 0 0 0,4 8 8 0,-4 1-8 15,0 3 0-15,0 0 0 16,0-3 11-16,0-4-11 0,0 1 12 0,-4 3-12 16,1 6 10-16,-1-3-10 0,4-7 8 0,-3 1-8 0,-1-3 8 15,1 0-8-15,-1 3 0 0,-3-3 8 16,0 0-27-16,0 0-5 0,-4 0-2 0,4 0 0 15,-3-3 26-15,-1 0 0 0,1-3 0 0,3 0 0 16,-4 0-27-16,4-3 0 0,0 0 0 16,0 3 0-16,0-6-59 0,0 4-12 0,0-7-2 0,0 6-391 15,-4-3-77-15</inkml:trace>
  <inkml:trace contextRef="#ctx0" brushRef="#br0" timeOffset="101330.498">20197 8939 975 0,'0'0'21'0,"0"0"5"0,0 0 1 0,0 0 1 0,0 0-28 0,0 0 0 16,0 0 0-16,0 0 0 0,0 0 63 0,0 0 7 15,0 0 2-15,0 0 0 16,0 0-7-16,0 0-1 0,0 0 0 0,0 0 0 0,0 0-8 0,0 0-1 15,0 0-1-15,0 0 0 0,0 0-32 0,0 0-6 16,0 0-2-16,0 9 0 0,0-9 14 0,0 12 4 16,-4 3 0-16,4-4 0 0,0-11-9 0,0 12-2 15,0 0 0-15,4 8 0 0,-4-8-5 0,3-6-2 16,-3 6 0-16,0 5 0 0,0-2-14 0,4 3 0 16,-4-1 8-16,3 1-8 0,-3 3 0 0,0-1 0 15,0-2 0-15,0 5 0 0,-3-5 0 16,3-6 0-16,0 8 0 0,0-8 0 0,0 0 31 0,-4-3 3 15,4 0 1-15,-3-4 0 0,3 4-19 0,0-9-3 0,0 0-1 16,-4 6 0-16,0 0 2 0,4 6 0 16,0-12 0-16,0 0 0 0,0 0-14 0,0 0 8 15,0 0-8-15,0 0 0 0,0 0 0 0,0 0 0 0,0 0 0 0,0 0 0 16,0 0 0-16,0 0 0 0,-3-12 0 16,3 6 0-16,3-3 36 0,-3-2 2 0,0-7 0 0,4 6 0 15,-4 0-29-15,0-11-9 0,4 2 0 0,-1-2 0 16,1 5 9-16,-4-2-9 0,3-4 0 0,-3 3 9 15,4 4-9-15,-1-1 0 0,1 1 0 0,-1-4 8 16,-3 3-8-16,4-8 0 0,-1 2 0 0,1 7-11 16,-4-7 11-16,0 4 0 0,3 2 0 0,1 0 0 15,3 4 0-15,-4 2 0 0,4 0 0 0,-3-6 0 0,3 7 8 16,-3-1-8-16,3 3 8 0,0 3-8 16,0-5 0-16,0 5-12 0,0-3 2 0,0 6 0 0,0 3 2 15,4 0 0-15,-4-3 0 0,0 6 0 0,3 0 8 16,1 6-12-16,-1-3 12 0,1 5-12 0,0-5 12 0,-4 0-10 15,3 0 10-15,1 3-10 0,-1 0 10 16,-3-1 0-16,1 4-9 0,-1-6 9 16,-4 0-8-16,4 3 8 0,-3 5-10 0,-1-8 10 0,-3 3-16 0,0 3 4 15,0 0 0-15,0-4 0 0,-7 1 0 0,4 0 0 16,-8 3 0-16,4 0 0 0,-4 5-2 0,1-8 0 16,-1-3 0-16,-3 3 0 0,0 5 14 0,0-8 0 15,0 6-10-15,0-6 10 0,0 0 0 0,-1 0 8 0,1-3 0 16,4-3 0-16,-4 0 5 0,3 0 1 0,8-3 0 15,-5 0 0-15,-2 0-14 0,3-3-10 0,0 0 2 16,3 6 0 0,1-6-33-16,-1 0-7 0,4 0 0 0,0-2-553 0,0 5-111 0</inkml:trace>
  <inkml:trace contextRef="#ctx0" brushRef="#br0" timeOffset="101777.098">20609 8851 1306 0,'0'0'28'0,"0"0"7"0,0 0 1 0,-7 6 1 0,4 0-29 0,-4 0-8 16,3-3 0-16,1 6 0 0,-1 2 73 0,-3-2 14 16,3-3 2-16,1 0 1 0,-1 6 0 0,1-1 0 15,-1-2 0-15,4 0 0 0,-3-3-46 0,-1 9-10 16,4 2-2-16,4-5 0 0,-4-3-17 0,3 0-4 16,-3 5-1-16,4-8 0 0,3 6 3 0,-4-6 1 0,-3-6 0 15,8 3 0-15,-1-3-6 0,0 3 0 0,0-3-8 0,0 0 12 16,0 0-12-16,0 0 0 0,0 0 8 0,4-3-8 15,-1 0 17-15,-3-3 1 0,4 0 0 0,-4 0 0 16,3-6-8-16,-3-2-2 16,0 2 0-16,-3 0 0 0,0-5-8 0,-1-1 0 15,1 3 0-15,-1-2 0 16,1 5-27-16,-1-6-10 0,1 1-3 0,-1 2 0 16,-3-3 7-16,4 1 1 0,-1 2 0 0,-3 3 0 15,4-5-77-15,-4-1-15 0,0 3-4 0,0 3-396 0,0-5-79 16</inkml:trace>
  <inkml:trace contextRef="#ctx0" brushRef="#br0" timeOffset="102198.249">20934 8240 1074 0,'0'0'30'0,"0"0"8"0,0 0-30 0,0 0-8 0,0 0 0 0,0 0 0 15,-4 11 52-15,1-8 10 0,3 3 2 16,-4 3 0-16,4 6 0 0,-3-4 0 0,3 1 0 0,-4 6 0 15,4-3 0-15,-3 8 0 0,3-5 0 0,0 8 0 16,0-2-22-16,-4 2-4 0,4 4-1 0,-3 2 0 16,3-3-8-16,0 4-1 0,3 2-1 0,-3-9 0 15,0 10-27-15,0 2 0 0,0-15 0 0,0 7 0 16,4 2 0-16,-4-2 0 0,3 2 0 16,-3-6 0-16,4-2 32 0,-4 2 2 0,0-5 0 15,0 5 0-15,0-5-26 0,3 2-8 0,-3-11 0 0,0 6 0 16,0-3 0-16,0 2 0 0,4-5 0 0,-4 0 0 31,0-1-22-31,0-2-11 0,0 0-3 0,0-9 0 16,0 0-73-16,0 0-15 0,0 0-4 0,0 0 0 0</inkml:trace>
  <inkml:trace contextRef="#ctx0" brushRef="#br0" timeOffset="102503.378">20757 8716 1267 0,'0'0'28'0,"0"0"5"0,0 0 2 0,0 0 1 0,0 0-36 0,0 0 0 0,0 0 0 0,0 0 0 15,0 0 109-15,0 0 15 0,0 0 4 0,4 6 0 16,3 0-52-16,0 0-9 0,0-6-3 0,0 5 0 15,4-5-51-15,-4 9-13 0,3-9 0 0,1 6 0 16,0 0 0-16,-1 0 0 0,1-3 0 0,-4-3 0 16,3 3 0-16,5 3 0 0,-5-6 0 15,1 6 0-15,-1-6 0 0,1 0 0 16,-1 0 0-16,1 0 0 16,0 0-48-16,3 0-13 0,-4 0-3 0,4 0-477 0,0 0-96 0</inkml:trace>
  <inkml:trace contextRef="#ctx0" brushRef="#br0" timeOffset="103069.704">21078 8863 1074 0,'0'0'30'0,"0"0"8"0,0 0-30 0,0 0-8 15,0 0 0-15,4 6 0 0,3-3 52 0,-3 3 10 16,-1-3 2-16,1 2 0 0,-1 1 0 0,1 0 0 16,3 3 0-16,-4-3 0 0,1-6-15 0,3 6-2 0,-7-6-1 0,7 0 0 15,-4 6-22-15,5-6-5 0,-1 5-1 0,-4-2 0 16,4-3 17-16,0 0 3 0,0-3 1 0,-3-2 0 15,3 5-22-15,-4-6-4 0,1 0-1 16,-4 0 0-16,7-3-4 0,-4 3 0 0,-3 0-8 0,0-2 12 16,4-1-12-16,-4 3 0 0,0 0 0 0,0-6 0 15,0-2 0-15,0 5 0 0,4 0 0 0,-4 3 0 16,0-6 0-16,-4 6 0 0,0 1 0 0,1-1 0 16,-1-3 0-16,-3 6 12 0,4-3 0 0,-4 3 0 15,0 3-3-15,7 0-1 0,-4 0 0 0,-3 3 0 16,0 3-8-16,0 6 0 0,4-6 0 0,-5 5 0 15,1 1 0-15,0-3-11 0,4 3 3 0,-4 5 0 16,0 1 8-16,3 0 0 0,1 2 0 0,-1-2 0 16,1-4 0-16,-1 4 0 0,1 0 0 0,-1 5 0 15,0-11 0-15,4 0 0 0,-3 2 0 0,3-2 0 16,0 0 0-16,0-6 0 0,0 9-8 0,3-4 8 0,1 7 0 16,0-6 0-16,-1-6 9 0,-3-1-9 15,7 7 0-15,-3-6 0 0,3 3-12 0,0-3 3 16,0-6-23-16,3 6-4 0,-3 0 0 15,4-1-1-15,-4 1-42 0,0-3-8 0,4-3-1 0,-4 0-397 16,-4 0-79-16</inkml:trace>
  <inkml:trace contextRef="#ctx0" brushRef="#br0" timeOffset="104614.769">21438 8728 828 0,'0'0'18'0,"0"0"4"15,0 0 1-15,0 0 0 0,-3 6-23 0,3-6 0 0,-7 5 0 0,7-5 0 16,0 0 65-16,-4 0 9 0,4 0 2 0,0 0 0 16,0 0-9-16,0 0-2 0,0 0 0 0,0 0 0 0,0 0-27 0,0 0-6 15,-3 9 0-15,3-9-1 0,-4 6-7 0,4 0 0 16,4 0-1-16,-1 0 0 0,1 0-8 0,3 0-2 15,0 5 0-15,3-5 0 0,1 0 11 0,0-3 1 16,-1 0 1-16,1 3 0 0,-1 0 11 16,4-3 3-16,-3-3 0 0,3 5 0 15,-3-5-16-15,-1 6-4 0,1-6 0 0,-1 0 0 0,1 0 16 16,-4 0 2-16,4 0 1 0,-4 0 0 0,0-6-39 0,0 4 0 16,0-1 0-16,0 0 0 0,-3 0 12 0,-4 3-3 15,0 0 0-15,0 0 0 0,7-3-1 0,-7 3 0 16,0 0 0-16,0 0 0 0,0 0-8 0,0 0 0 15,0 0 0-15,0 0 0 0,0 0 0 0,0 0-11 16,0 0 3-16,0 0 0 0,-7 6-1 0,-1 0 0 0,1 2 0 16,0 4 0-16,0-6 9 0,-3 6 0 0,3-3 0 15,-4 2 0-15,0-2 0 0,1 6 0 0,-1-9 0 0,1 8 0 16,-1-5-12-16,1 3-3 0,-1 3-1 16,0-4 0-16,1 7 16 0,-1-9 0 0,4 3 0 15,0-1 0-15,0-5 0 0,0 0 0 0,0 0 0 16,3 0 0-16,1 3 0 0,-1-3 0 0,4-6 0 15,-3 11 0-15,3-8 0 0,-4 6 0 0,4-3 0 16,-3 0 0-16,3 0 0 0,0 0 0 0,0 0 0 0,0-1 0 16,0-5 9-16,0 0-9 0,0 0 0 0,0 0 9 15,3 9-9-15,-3-9 0 0,0 0 0 0,0 0 8 16,0 6-8-16,0-6 0 0,0 0 0 0,0 0 8 16,0 0-8-16,0 0-9 0,0 0 9 0,0 0-13 15,4 12 2-15,-1-6 1 0,-3-6 0 0,0 0 0 16,7 0 10-16,0 0-10 0,-3 0 10 0,3 0-10 15,-3 6 10-15,3 0 0 0,0-6 0 0,3 0-8 0,1 5 8 16,-4 1 0-16,0-3-9 0,4 0 9 0,-4 0 0 16,3 0-11-16,1 3 11 0,-1-3-8 15,1-3-59-15,0 0-11 0,-1 0-2 16,1-3-681-16</inkml:trace>
  <inkml:trace contextRef="#ctx0" brushRef="#br0" timeOffset="105093.219">22243 8795 709 0,'0'0'15'0,"0"-11"3"0,0 5 1 0,0 0 2 0,0 0-21 0,3 0 0 0,-3-3 0 0,0 3-206 16,0-5-46 0</inkml:trace>
  <inkml:trace contextRef="#ctx0" brushRef="#br0" timeOffset="105496.701">22250 8110 1134 0,'0'0'24'0,"0"0"6"0,0 0 1 0,0 0 1 0,0 0-32 0,0 0 0 0,0 0 0 0,0 0 0 0,0 0 52 0,0 0 3 15,0 0 1-15,0 0 0 0,0 0-39 16,0 6-7-16,3 0-2 0,1 0 0 0,3 6 12 0,-4-1 1 16,4 4 1-16,-3-3 0 0,3 8 19 0,0-5 4 15,0 6 1-15,0-4 0 0,4 1-22 0,-4 8-4 16,-4-8 0-16,4 0-1 0,0 2 10 0,-3-2 3 16,3-3 0-16,-3 8 0 0,3-5-32 0,-4-3 8 15,1 2-8-15,-1 7 0 0,-3-13 0 0,4 1 0 16,-1 0 0-16,-3-3 0 0,0-9 9 0,0 0-1 15,0 0 0-15,0 0 0 0,0 0 9 0,0 0 2 16,0 0 0-16,0 0 0 0,0 0 5 16,0-3 2-16,0-3 0 0,0 0 0 0,0-6-40 0,0 6-8 15,0-5-2-15,0 5 0 16,0-6-45-16,0 0-10 0,0 6-1 0,0-2-435 0,4 2-86 16</inkml:trace>
  <inkml:trace contextRef="#ctx0" brushRef="#br0" timeOffset="105911.676">22370 8316 1105 0,'0'0'24'0,"0"0"4"0,0 0 2 0,0 0 2 0,0 0-32 0,0 0 0 0,0 0 0 0,0 0 0 15,0 0 26-15,0 0-2 0,0 0 0 0,0 0 0 16,0 0 13-16,0 0 3 0,0 0 0 0,0 0 0 0,0 0-23 0,0 0-4 15,-7 9-1-15,3-3 0 0,1 0 0 0,3 2 0 16,0 4 0-16,-4 6 0 0,4-9 23 0,0 5 4 16,0 7 1-16,0-3 0 0,4 2-12 0,-4 4-1 15,0-1-1-15,0 10 0 0,3-4 10 0,-3 3 1 16,4-2 1-16,-1 8 0 0,-3 0-21 16,4-3-4-16,-4-5-1 0,0 2 0 0,0-5 7 15,0 2 1-15,3-8 0 0,-3 8 0 0,0 6-1 16,-3-8 0-16,3 2 0 0,-4-8 0 0,4 2-1 0,-3-11 0 15,3 9 0-15,-4-4 0 0,1 1 18 0,3-1 3 16,-4-5 1-16,4 3 0 0,0 3-32 0,0-7-8 16,0-8 0-16,0-3 0 0,0 0-16 0,0 0-4 15,0 0 0-15,0 0-1 0,0 0 21 0,0 0-11 0,0 0 11 0,0 0-8 32,0 0-25-32,0 0-5 0,7-3-1 0,-3 3 0 15,-1-6-20-15,1 1-4 0,-1-7-1 0,1 12 0 16,-4 0-51-16,0 0-10 0,3-12-3 0,-3 6 0 0</inkml:trace>
  <inkml:trace contextRef="#ctx0" brushRef="#br0" timeOffset="106268.357">22186 8778 1335 0,'0'0'29'0,"0"0"7"0,0 0 0 0,0 0 2 0,0 0-30 0,0 0-8 16,4-12 0-16,-4 6 0 0,0 0 20 0,0 0 2 16,0 3 1-16,0-3 0 0,0 6 13 0,0 0 2 15,3-5 1-15,4 5 0 0,0-6-11 0,0 6-3 16,4 6 0-16,3-1 0 0,-3-5-13 0,6 9-4 15,-6-6 0-15,7 3 0 0,-4 0 20 0,3 0 4 16,-3 3 1-16,1-3 0 0,2-1-20 0,1 1-4 16,-4-6-1-16,0 0 0 0,0 6-8 0,0-6 0 15,-3 0 0-15,3 0 0 0,-3 0 0 0,3 0 0 16,-4 0 0-16,1 0 8 16,-1 0-40-16,1 0-9 0,0 0-2 0,-1 0 0 15,1-6-136-15,-1 6-27 0,15-6-6 0,-7 1 0 0</inkml:trace>
  <inkml:trace contextRef="#ctx0" brushRef="#br0" timeOffset="106778.75">22729 8901 1220 0,'0'0'27'0,"0"0"5"0,0 0 2 0,0 0 0 0,0 0-34 0,-7-3 0 0,0-3 0 0,0 3 0 15,7 3 88-15,-7-3 12 0,0-2 1 0,0 2 1 16,-3 0-31-16,10 3-7 0,0 0 0 0,0 0-1 0,-7-3-48 0,-1 6-15 16,1 0 8-16,0 0-8 0,4 2 0 0,-4-2 0 15,0 0 8-15,0 3-8 0,0 3 0 0,0-3 0 16,3 6 0-16,-3-1 0 0,3 4 27 0,-3 3 8 16,4-7 1-16,-1 7 1 0,1-9-47 0,-1 3-10 15,4-1-1-15,-3 7-1 0,3-6 34 0,0-6 6 16,0-6 2-16,0 0 0 0,0 11-20 0,0-5 0 15,0-6 8-15,3 9-8 0,4-3 28 0,-3 0 3 16,-1 0 0-16,4 6 0 0,0-7-15 0,-3 1-4 16,7-6 0-16,-11 0 0 0,0 0-12 0,7 0 9 15,0-3-9-15,0-2 8 0,3 2 0 0,1-3 0 16,-4 0 0-16,4-6 0 0,-1 6-8 16,-3-3 0-16,0 6 0 0,0-8 0 0,-3 2 0 0,3-3 0 0,-4 6 0 15,1-6 0-15,-1-2 0 16,-3 5 12-16,0-967-4 0,-3 1931 0 0,-1-966-16 0,1-1-4 0,-1 0-1 15,1 3 0-15,-8 0 13 0,4 1 0 0,0-4 12 16,-3 6-12-16,3 6 0 0,-4 0 0 16,4-9 0-16,-4 3 0 0,1 3 0 0,-1-5 0 15,-3 8 0-15,0 0 0 0,0 0 0 0,0 0-12 0,3 0 0 16,0 5 0-16,4-2-14 16,0 0-2-16,-3 6-1 0,3-3 0 0,3 6-8 15,1-6-2-15,-1-1 0 0,1 4 0 0,3 0-87 16,0 0-18-16,0 3-3 0,3-6-535 0</inkml:trace>
  <inkml:trace contextRef="#ctx0" brushRef="#br0" timeOffset="107743.501">22856 8913 990 0,'0'0'21'0,"0"0"5"0,0 0 1 0,0 0 1 0,0 6-28 0,-3 0 0 0,3-6 0 0,-4 8 0 16,4-8 89-16,0 0 12 0,0 0 3 0,-3 6 0 16,3-6-32-16,-4 9-7 0,4-6-1 0,0-3 0 15,0 0-34-15,0 0-7 0,0 9-2 0,0 0 0 16,0-3 11-16,4-1 3 0,-4-5 0 0,0 12 0 15,3-6-35-15,-3 0 0 0,0-6 0 0,7 9 0 16,-3 0 0-16,0 5 0 0,3-8 0 0,-4 6 0 16,4-3 8-16,4 5 4 0,-4-5 0 0,0 3 1 15,0 0 1-15,-4 5 0 0,5-8 0 0,-1 0 0 16,0 0 9-16,0-3 1 0,0 6 1 0,0-7 0 0,-4-5 4 16,-3 0 1-16,7 0 0 0,4-5 0 0,-4 5 0 15,4-12 0-15,-1 6 0 0,1-3 0 0,-4-3-2 0,0 4-1 16,3-7 0-16,1 3 0 0,-4-3-18 15,4-5-9-15,-4 5 10 0,0-3-10 16,0-5 0-16,-4 8 0 0,1-8 0 0,-1-4-10 16,-3 10-18-16,0-1-3 0,0-8-1 0,0 8 0 15,4-6-23-15,-1 4-5 0,-3 2 0 0,0 1-1 16,-3-4-88-16,3 6-18 0,-4 1-3 0,1 8-526 0</inkml:trace>
  <inkml:trace contextRef="#ctx0" brushRef="#br0" timeOffset="108305.995">23312 8807 1267 0,'0'0'28'0,"0"0"5"15,0 0 2-15,0 0 1 0,0 0-36 0,0 0 0 0,0 0 0 0,0 0 0 0,0 0 58 0,-4 6 5 16,0 3 1-16,4 0 0 0,-3-1-52 0,3 4-12 15,0 0 0-15,0-3 0 0,3 5 69 0,-3 1 11 16,4 3 3-16,-4 2 0 0,4 1-67 0,-4 5-16 16,0-8 0-16,0 8 0 0,0 4-12 0,0-4-5 15,0 4-2-15,0-1 0 0,0-2 19 0,-4-1 0 16,0 3 0-16,4-8 0 0,-3 8 0 0,-1-5 0 0,4-1 0 16,-3-2 0-16,3 3 48 0,-4-10 12 15,1 10 4-15,-1-7 0 0,1-2-52 0,-1 9-12 16,1-7 0-16,-1 1 0 0,4-6 0 15,-3-4 0-15,-1 4 0 0,4-12 0 0,0 0 40 0,0 0 6 0,0 0 1 16,0 0 0-16,0 0-38 0,0 0-9 0,0 0 0 16,0 0 0-16,-7 6 8 0,7-6 0 15,-3 0 0-15,-4-6 0 0,-1 0 1 0,1-2 0 0,0-4 0 16,4 0 0 0,-1 0-58-16,-3 0-12 0,4 1-3 0,-4-7 0 0,0 3 52 0,0 4 12 15,0-10 0-15,-4 6 0 0,0 1-23 0,4-4-1 0,0 0-1 16,0 4 0-16,0-4-11 15,-3 0-3-15,2-8 0 0,-2 8-491 0,3 7-98 0</inkml:trace>
  <inkml:trace contextRef="#ctx0" brushRef="#br0" timeOffset="108596.859">23294 8445 1566 0,'0'0'34'0,"0"0"7"0,0 0 2 0,0 0 1 0,0 0-35 0,0 0-9 0,-7 3 0 0,7-3 0 15,0 0 0-15,0 0 0 0,-4 0 0 0,4 0 0 32,0 0-25-32,0 0-7 0,0 6-2 0,0 3 0 15,0-9-131-15,0 6-27 0,0-6-4 0,7 18-2 0</inkml:trace>
  <inkml:trace contextRef="#ctx0" brushRef="#br0" timeOffset="109268.77">23566 8851 1384 0,'0'0'39'0,"0"0"9"0,0 0-38 0,0 0-10 16,0 0 0-16,0 0 0 0,0 0 24 0,-8 0 2 0,-2 0 1 0,10 0 0 15,0 0 6-15,0 0 2 0,-7 6 0 16,7-6 0-16,0 0 4 0,0 0 1 0,-7 6 0 0,7-6 0 15,0 0-12-15,-4 0-3 0,4 0 0 16,0 0 0-16,-10 6-25 0,10-6 0 0,0 0 8 0,-7 6-8 16,0 5 0-16,0-5 10 0,7-6-10 0,-4 9 10 15,-3 3-10-15,3 0 0 0,1-4 0 0,-4 4 0 16,3-3 24-16,4 6-1 0,-3 2 0 0,-1-2 0 16,1-3-3-16,3 5-1 0,-4-11 0 0,4 6 0 15,0 0-11-15,4-3-8 0,-4 5 9 0,0-5-9 16,7-3 0-16,-7 0 0 0,3 6-13 0,-3-12 4 15,0 0 28-15,0 0 5 0,4 9 2 0,3-7 0 16,-4 1-10-16,1-3-3 0,3 3 0 0,-3-3 0 16,-4 0 3-16,7 0 0 0,0-6 0 0,0 1 0 15,0-1-7-15,0 0-1 0,3-6 0 0,-3 6 0 16,0-3-8-16,1 1 0 0,2-4 0 0,-3-3 0 16,-3 3 0-16,-1-8 0 0,1 5 0 0,-1 6 0 15,1-8 0-15,-1 5-17 0,1 0 4 0,-1-3 1 0,1 4 0 16,-1-1 0-16,1-3 0 0,-4 3 0 0,0 4-7 15,0-1-1-15,-4 3 0 0,1 0 0 16,3 0-35-16,-4 0-7 0,4-6-2 0,0 12 0 16,0 0-15-16,-10 0-3 0,3-5-1 0,-7 5 0 0,3 0 67 0,-3 3 16 15,3-1 0-15,-3 10 0 0,4-6 0 0,-4 0-8 16,-1 0 8-16,1 6 0 0,4-1-25 0,-1 1 1 16,4-3 1-16,-3 3 0 15,6 2-40-15,-3-2-8 0,0-964-1 0,3 1934-480 0</inkml:trace>
  <inkml:trace contextRef="#ctx0" brushRef="#br0" timeOffset="109778.925">23686 8936 1267 0,'0'0'28'0,"0"0"5"0,0 0 2 0,0 0 1 0,0 0-36 0,0 0 0 0,-4 6 0 0,4-6 0 0,0 0 58 16,0 0 5-16,-4 6 1 0,1 0 0 0,-1 0 0 0,1 3 0 15,3 8 0-15,0-5 0 0,-4-6-4 0,4 9-1 16,0 2 0-16,0-17 0 0,0 0-43 0,0 0-16 16,0 12 11-16,0 0-11 0,0-3 0 0,0 5 0 15,4 1 0-15,-1-3 0 0,1-6 0 0,3 3 0 16,-3-1 0-16,-1-2 0 0,4 3 0 0,0 3 0 16,0-12 0-16,0 12 0 0,4-12 39 0,-4 0 1 15,0 0 1-15,4 0 0 0,-4 5-21 0,3-5-5 16,1-5-1-16,-4 5 0 0,3 0-5 15,1-12-1-15,-4 6 0 0,0-3 0 0,0 0-8 0,0 0 10 16,0-2-10-16,-3 5 10 0,-1-6-10 0,1-3 0 16,3 7 0-16,-4-7-11 0,1-3 1 0,-1 6 0 15,1-5 0-15,0 2 0 16,-4-8-33-16,3 5-6 0,-3 3-2 0,0-2 0 16,-3-1-13-16,3-8-2 0,0 8-1 0,-4-6 0 15,0 1 3-15,1 8 0 0,-4-2 0 0,3 2 0 0,-3 6 0 16,4-3 0-16,-8-14 0 0,4 8 0 0</inkml:trace>
  <inkml:trace contextRef="#ctx0" brushRef="#br0" timeOffset="110641.64">24091 8810 1335 0,'0'6'29'0,"0"3"7"0,0-9 0 0,0 8 2 0,4 10-30 0,-4-12-8 0,-4 6 0 0,4-6 0 16,0 5 101-16,-3-5 19 0,3-6 4 0,-4 9 1 15,4-9-62-15,-3 12-13 0,3-6-2 0,-4 5-1 0,1-2-23 16,-1 0-4-16,4-9 0 0,0 9-1 0,0-9-9 0,-4 12-2 16,4-6 0-16,0 11 0 0,0-11-8 0,0 3 0 15,0 3 0-15,0 5 0 0,0-5 0 0,0 0 0 16,0-12 0-16,0 9 0 16,0 2-19-16,-3 1-5 0,3 0-2 15,0-6 0-15,0-6 49 0,0 0 9 0,0 12 3 0,0-7 0 16,0-5-25-16,0 0-10 0,0 0 8 0,0 0-8 0,0 0 24 0,0 0 0 15,0 0 0-15,0 0 0 0,0 0-24 0,0 0 0 16,0 0 8-16,0-5-8 0,0-7 0 0,0 0 0 16,0 6 0-16,0-9 0 0,0 1 17 0,0-1 2 0,0-3 0 15,0 1 0 1,0 2-41-16,0 3-8 0,0-5-2 0,-4-1 0 0,4 3 32 0,0 4 0 0,-3-1 0 16,3 0 0-16,-4 6 0 0,4-3 0 0,0-5 0 0,0 5 0 15,0 3 0-15,0 0 0 0,-3 0 0 0,3 6 0 16,0-12 0-16,0 7 0 0,0 2 0 0,0 3 0 15,0 0 0-15,3-6-9 0,-3-3 9 0,4 6 0 16,-1-3-13-16,1 0 2 0,-1 6 1 0,1-6 0 16,0 1-24-1,-1 5-5-15,4 0-1 0,0-6 0 0,0 0 3 0,4 0 0 16,-1 3 0-16,1-3 0 0,0 3-5 0,3-3-1 16,-4 3 0-16,1-3 0 15,-1 1-33-15,1 5-6 0,0-6-2 0,-1 6-572 0</inkml:trace>
  <inkml:trace contextRef="#ctx0" brushRef="#br0" timeOffset="111345.511">24522 8754 1036 0,'0'0'23'0,"0"0"5"0,0 0 0 0,0 0 1 0,0 0-29 0,0 0 0 0,0 0 0 0,0 0 0 15,0 0 57-15,-7 3 6 0,3-3 1 0,-3 0 0 16,3 3 47-16,-3 0 9 0,4 0 3 0,-4 0 0 16,3 6-43-16,-3-3-9 0,0-6-2 0,0 11 0 15,4-11-11-15,-4 6-2 0,7-6-1 0,-8 0 0 16,8 0-39-16,-7 6-7 0,0-6-1 0,0 3-8 15,0 0 8-15,0 0-8 0,7-3 0 0,-3 6 0 16,-1-3 0-16,-3 3 0 0,4-4 0 0,-1 10 0 16,-3-6 0-16,3-6 0 0,1 6 0 0,-1 0 0 15,1 0 0-15,-1 0 0 0,-3 0 0 0,4 5 0 16,3-11 0-16,-4 6 0 0,1-3-8 0,3 3 8 16,-4 0 0-16,1 0 0 0,3-6 0 0,0 0 0 15,0 0 0-15,0 0 0 0,3 6 0 0,-3-6-9 16,0 0 9-16,0 0 0 0,0 8-9 0,4-2 9 0,-4-6 0 15,3 6 0-15,1 0-9 0,-4-6 9 16,0 0 0-16,0 0 0 0,3 3-8 0,1 3 8 0,-1 3 0 0,-3-9-8 16,7 0 8-16,-3 6 0 0,-1-1 0 15,1 1-8-15,-1 0 8 0,1 0 0 0,-4-6 0 16,7 3-10-16,-3-3 10 0,-4 0-8 0,0 0 8 16,7 0 0-16,-4 0 0 0,4 0 0 0,-3 0 0 15,-4 0 0-15,0 0 0 0,0 0 0 0,7 3 0 16,-7-3 0-16,0 0 0 0,3 6 0 15,4 0 0-15,-7-6 0 0,0 0 0 0,0 0 0 0,4 0 0 0,-1 6 0 16,1 2 0-16,-4-8 0 0,0 0 0 0,0 0 0 16,4 6 0-16,-4-6 0 0,0 0 0 0,0 0-8 15,0 0 8-15,0 0 0 0,3 12 0 0,-3-6 0 16,-3 6 0-16,3 2 0 16,-4-2-36-16,0 0-3 0,1-6 0 0,-1 6 0 15,1-7 61-15,-1 4 12 0,-3 0 2 0,0 0 1 0,0 3-29 0,0-1-8 16,0-5 0-16,-4-3 0 0,4 6 0 0,-3-3 0 0,-1-3 0 0,1 3 8 15,-1 0-8-15,-3 0 0 0,3-1 0 0,-3 1 0 32,0-6-33-32,-3 0-5 0,2 0-1 0,-2-6 0 0,3 6-70 15,0 0-15-15,-4-5-2 0,0 5-377 0,4 0-75 0</inkml:trace>
  <inkml:trace contextRef="#ctx0" brushRef="#br0" timeOffset="111992.837">24627 9136 2055 0,'0'0'45'0,"0"0"10"0,0 0 1 0,0 0 2 0,0 0-46 0,0 0-12 16,-3 6 0-16,3-6 0 0,0 0 0 0,0 0 0 16,0 0 0-16,0 0 0 0,0 0 0 0,0 0-11 15,0 0 3-15,0 0 0 16,0 0-20-16,0 0-3 0,0 0-1 0,0 0-549 16,0 0-111-16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1-06T20:06:43.37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5362 5382 640 0,'0'0'14'0,"0"0"3"0,0 0 1 0,0 0 0 0,0 0-18 0,0 0 0 0,0 0 0 0,0 0 0 16,0 0 40-16,0-6 5 0,0 0 1 0,0 6 0 15,0 0-6-15,0 0-2 0,0-6 0 0,0-8 0 16,0 14-3-16,0 0-1 0,0 0 0 0,0 0 0 16,0 0 18-16,0 0 3 0,0 0 1 0,0 0 0 15,0 0-56-15,0 9 0 0,0-4-11 0,0 7 2 16,0 0 9-16,0-3 0 0,0 6 0 0,0-1 0 16,0-8 9-16,0 6-9 0,4-6 12 0,-4 8-12 15,0-5 8-15,0 6-8 0,3 3 0 0,1-7 0 16,-4 4 11-16,3 9-2 0,1-7 0 0,-4 7 0 15,3 2-1-15,-3 1 0 0,0-4 0 0,4 7 0 16,-4 2 0-16,0-3 0 0,0 4 0 0,-4-4 0 16,4 3-26-16,-3-2-6 0,3-4 0 0,-4 10-1 0,1 2 57 15,-1 3 11-15,1 3 2 0,-1-12 1 16,1 9-22-16,-1-2-5 0,4-7-1 0,-3 3 0 16,-1-2 10-16,4 2 3 0,-3-12 0 0,3 4 0 15,0-9-12-15,0-1-3 0,0-2 0 0,0 3 0 0,0-7-16 16,0-2 0-16,0 0 0 0,3 6 0 0,-3-9 9 0,0 5-1 15,0-11-8-15,4 6 12 0,-4-6-12 0,0 0 0 16,0 6 0-16,3 0 0 0,-3-6 0 0,0 0 0 16,4 9 0-16,-4-9 0 0,7 6 0 0,-7-6 0 15,3 11 0-15,-3-11 0 0,4 6 0 0,-4-6 0 0,0 0 0 16,3 6 0-16,1 0 0 0,-4-6 0 0,0 0 0 16,0 0 0-16,0 0 0 0,0 0 0 0,0 0 0 15,3 6 0-15,-3-6 0 0,0 0 0 0,0 0 0 16,0 0 0-16,0 0 0 0,0 0-8 0,11 0 8 0,-11 0-10 15,4 0 10-15,-1-6 0 0,1 6 0 0,-1-6-8 16,1 0 8-16,-1 6 0 0,-3 0 0 16,0-6-8-16,0 6 22 0,0 0 5 15,0 0 1-15,0 0 0 0,0 0-36 0,0 0-8 0,0 0 0 0,0 0-1 16,4 6 15-16,-1 0 10 0,4 0-12 0,-3 0 12 16,-1 0-8-16,-3 0 8 0,4 2 0 0,-1 4 0 15,-3-6-8-15,4 0 8 0,-4-6 0 0,3 6 0 16,-3-6 0-16,0 0 0 0,0 0 0 0,0 0 0 15,0 0 0-15,0 0 0 0,0 0 0 0,0 0 0 16,0-6 0-16,0 0 0 0,0-6 0 0,0 4 0 16,0-4-31-16,4 0 1 0,-1 6 0 0,1-12-652 15</inkml:trace>
  <inkml:trace contextRef="#ctx0" brushRef="#br0" timeOffset="650.09">5412 6420 720 0,'0'0'16'0,"0"0"3"0,0 6 1 0,3 0 0 0,-3 0-20 0,0 5 0 15,4-2 0-15,-1 0 0 0,1 0 23 0,-1-3 1 16,4 5 0-16,0 1 0 0,-3-6 32 0,3 6 6 0,0-6 2 0,0 8 0 16,4-8-52-16,-4 0-12 0,3 0 0 0,4 6 0 15,0-6 50-15,-3 8 7 16,0-2 2-16,3-6 0 0,3 6-35 0,1-1-6 15,0-8-2-15,-4 6 0 0,3 0-8 0,-2 3-8 16,-5-12 12-16,4 12-12 0,0-7 8 0,0 1-8 16,1 0 0-16,-5-3 0 0,4 3-8 0,0 0-9 15,4 0-2-15,-11-3 0 0,7 6 19 0,0-9 0 0,0 5 0 0,1-5-564 16</inkml:trace>
  <inkml:trace contextRef="#ctx0" brushRef="#br0" timeOffset="1012.963">6198 6388 806 0,'0'0'17'0,"0"0"4"0,0 0 1 0,-3 2 2 0,-1 7-24 0,4-9 0 16,0 0 0-16,0 0 0 0,0 0 56 0,0 0 6 15,-7 6 2-15,4 3 0 0,3 3-14 0,-4-6-2 16,8 5-1-16,-4-2 0 0,0 3-12 0,0 0-3 0,0 5 0 15,0-5 0-15,3 0-19 0,-3 3-4 0,0 8-1 0,4-5 0 16,-4 8-8-16,3-8 0 0,-3 5 0 16,4-2 0-16,-4-3 0 0,3-1 0 0,1-11 0 0,-4-6-399 15,3 9-80 1</inkml:trace>
  <inkml:trace contextRef="#ctx0" brushRef="#br0" timeOffset="1234.716">6082 5994 1090 0,'-4'5'24'0,"1"1"4"16,-4 0 2-16,7-6 2 0,0 0-32 0,-7 0 0 0,7 0 0 0,-4 0 0 0,4 0 0 0,0 0-18 15,0 0 2-15,0 0 1 0,0 0 15 0,4-6 0 16,3 0 0-16,-4-5-464 16</inkml:trace>
  <inkml:trace contextRef="#ctx0" brushRef="#br0" timeOffset="1769.406">6459 6341 1036 0,'0'0'23'0,"0"0"5"0,-7 11 0 0,7-5 1 0,-3 12-29 0,3-6 0 0,-4-4 0 0,1 10 0 16,3 0 57-16,0-1 6 0,-4-5 1 0,4 9 0 15,0 2-52-15,-3-8-12 0,3 2 0 0,0 1 0 16,0-6 54-16,0 8 8 0,0 4 2 0,0 2 0 16,3-8-52-16,-3 0-12 0,4 5 0 0,-4-17 0 15,0 6 0-15,0 3 0 0,0-10 0 0,0 7 0 16,0-6 0-16,3 0 0 0,-3 0 0 0,0-6 0 16,0 0 0-16,0 0 0 0,0-6 0 0,0-6 0 15,0 0 54-15,0-2 8 0,-3-1 2 0,6 0 0 0,-3-8-52 16,0 2-12-16,0-2 0 0,-3-1 0 15,6 1 0-15,-6 8 0 0,3-9 0 0,0 1 0 0,0 8 0 16,0-8 0-16,0 5 0 0,0-2 0 0,0 2 0 16,3 0 0-16,-3-2 0 0,4 8 0 15,-8 0 0-15,4-5 0 0,4 5 0 0,-4 3 0 0,0 3 0 0,3 0 0 16,-3 6 0-16,0 0 0 0,0 0 0 0,0 0 0 16,0 0 0-16,0 0 0 0,0 0 0 0,0 0 0 15,7 12 0-15,0-6 0 0,0 3 0 0,1 8 0 16,-1 1 0-16,0 0 0 0,0-4 0 0,0 4 0 15,0-6 0-15,3 5 0 0,-6 1 0 0,3-3 0 0,-7 8 0 16,7-8 0-16,0 2 0 0,4 7 0 0,-4-6-9 0,0 2 9 16,0-8-20-16,-4 0 3 15,4-1 0-15,0-5 0 16,1 3-71-16,2-3-15 0,-3 6-2 0,0-6-522 0</inkml:trace>
  <inkml:trace contextRef="#ctx0" brushRef="#br0" timeOffset="2553.256">7151 6493 961 0,'0'-11'20'0,"-7"5"5"16,3-6 1-16,-3 6 2 0,0 0-28 0,-3-3 0 0,2-2 0 0,-2 5 0 0,3 0 89 0,-7 0 12 15,3 6 3-15,1 0 0 0,-5 6-44 0,5 0-8 16,-4 0-1-16,0 0-1 0,0-1-23 0,-1 1-5 16,1 0-1-16,-3 0 0 15,3 3-37-15,-1 3-8 0,8-1-2 0,-7-5 0 0,4 6 40 0,-1-6 8 16,11-6 2-16,0 0 0 0,-7 6-39 0,0 8-7 15,0-2-2-15,0 6 0 0,7-6 34 0,-4 8 6 16,4-8 2-16,4 0 0 0,-4 11-18 0,3-8 0 16,1-9 0-16,3 0 0 0,-3 0 12 0,3-6-2 15,0 0 0-15,0 5 0 0,0 1-2 0,7 6-8 0,-7 3 12 16,0 8-4-16,4-11 0 0,-4-3-8 0,3-6 12 0,4 0-4 16,-3-6 3-16,-1-3 0 0,1-23 0 0,3 8 0 15,-3 9 3-15,3-5 1 0,-11-7 0 0,11-2 0 16,-3-4-3-16,-4-2 0 0,4 8 0 0,-4-2 0 15,3 2-4-15,-3-2-8 0,4 8 11 0,-4-11-11 16,0 5 12-16,0-2-4 0,-3-9 0 0,-1 8-8 16,8 4 11-16,-8 2-11 0,1-2 10 0,-4-4-10 15,0 4 13-15,0-1-3 0,0-2-1 0,-4 2 0 16,1 1-1-16,3-4-8 0,-7-2 12 16,0 2-4-16,3-2-8 0,-3-3 0 0,4 2 0 0,-1 4 0 15,-3-10-12-15,3 4 3 0,1 3 0 0,-1-1 0 16,1 10 9-16,-1 2-13 0,-3-8 5 0,4 8 8 15,-4 0-15-15,3 1 5 0,1 2 1 0,3 3 0 16,0 0-11-16,0 7-3 0,0 5 0 0,0 0 0 16,0 0-10-16,0 11-3 0,0-5 0 0,3 6 0 15,-3 3 7-15,0-4 1 0,0 7 0 0,0 0 0 16,4 5 28-16,-4 15 12 0,0-5-1 0,3 2 0 0,-3 3-11 0,4 0 0 16,-1 10 0-16,1-4-11 0,-1-9 11 0,4 9-8 15,0 0 8-15,-3 6-8 0,3-6 8 0,-3 3 0 16,3 3-9-16,-4-6 9 0,4-8 8 0,4 2 7 15,-8 0 1-15,1 3 0 0,3-14-16 0,-4 2 9 16,5 0-9-16,-5-2 8 0,1-10-22 0,-1-2-5 16,1 9-1-16,-1-7 0 0,1-11 20 0,-1-3 0 0,1 9 0 15,-1 6 0-15,-3-13 0 0,0-5 0 16,4-14 0-16,-1 11 0 0,-3 3 0 0,0 0 0 0,0 0 0 16,0 0 0-1,4-9-157-15,-4 9-28 0,0 0-6 0,0 0-1 0</inkml:trace>
  <inkml:trace contextRef="#ctx0" brushRef="#br0" timeOffset="3200.593">7426 6426 806 0,'0'0'17'0,"0"0"4"0,-4-6 1 0,-3 0 2 0,7 6-24 16,-7 0 0-16,4 0 0 0,-11-9 0 0,7 6 107 0,0 3 17 16,0-3 3-16,-1 0 1 0,1-5-52 0,-3 8-9 15,3-6-3-15,-4 6 0 0,4 0-51 0,-3-6-13 16,10 6 0-16,-8 0 0 0,1 0 54 0,7 0 8 15,0 0 2-15,0 0 0 0,-10 0-52 0,10 0-12 16,0 0 0-16,-4 6 0 0,1 2 0 0,-4 4 0 16,7 0 0-16,-4 0 0 0,4 0 0 0,-3-1 0 15,6 7 0-15,-3 8 0 0,4-8 0 0,3-3-12 16,-4 8 3-16,-3 1 0 0,4 8 9 0,-1-3 0 0,1 4 0 16,-1-4 0-16,1-5 0 0,-1 2 0 0,5-8 0 0,-5 8 0 15,4-14 0-15,0 0 12 0,4 0-2 0,-4-9-1 16,0-1-9-16,0-2 0 0,4 3 0 0,-4-3 0 15,3 0 0-15,4-5 0 0,-7-4 0 16,0-3 0-16,4 0 0 0,0-3 0 0,-1-2 0 0,1 5 0 16,-1-6 0-16,-3-5 0 0,0 11 0 0,4-3 0 15,-4-2 0-15,-3 5 0 0,3 0 0 0,-4 3 0 16,1-2 0-16,-1-1 0 0,4 6 0 16,-7 0 0-16,0-3 0 0,0 9 0 0,0 0 0 0,0 0 0 15,0 0 0-15,0 0 0 0,0 0 0 0,0 0 0 16,0 0 0-16,0 0 0 0,0 0 0 0,0 0 0 15,0 0 0-15,0 0 0 0,0 0 0 0,0 0 0 16,4 9-18-16,-4-3-6 16,0 0 0-16,3 0-1 0,1 0 40 0,-1 5 8 15,-3-5 1-15,4 3 1 0,-1 3-71 0,-3-6-14 0,4 11-4 16,-4-5 0-16,3 3 52 0,-3 3 12 0,0-1 0 0,4-2 0 0,-4 0 0 0,4-1 0 16,-4-2 0-16,0 0 0 0,3 5 48 0,1-5 13 15,-4-3 3-15,3-3 0 16,1 0-103-16,3 0-20 0,-4-6-4 0</inkml:trace>
  <inkml:trace contextRef="#ctx0" brushRef="#br0" timeOffset="4164.783">8647 6376 712 0,'0'0'16'0,"-7"6"3"0,-1 0 1 0,1-6 0 0,0 2-20 0,4 7 0 0,-4-6 0 0,3 3 0 16,4-6 50-16,-3 6 6 0,-1 6 2 0,4-12 0 16,0 0-10-16,-3 6-1 0,3 0-1 0,0 5 0 15,3-5-22-15,1-3-4 0,-1 6 0 0,1 0-1 16,-1-3 2-16,4 0 1 15,0-1 0-15,0-5 0 0,8 6-10 0,-5-6-3 0,1 6 0 0,3-6 0 16,0 0 24-16,-3 0 5 0,3-6 1 0,-4 0 0 16,1-5-21-16,3 5-4 0,0 0-1 0,0 0 0 15,0 3 2-15,-3 0 0 0,-1-6 0 0,1-2 0 16,0 5 0-16,-4-6 0 0,3 0 0 0,-3 0 0 0,0 4-4 16,-3-10-1-16,3 6 0 0,-4 6 0 0,1-5-10 15,0 5 10-15,-1-3-10 0,-3 3 10 0,0 0-10 16,4-6 0-16,-4 1 0 0,0 5 8 0,-4 0-8 0,4 6 0 15,-3-3 0-15,-5-3 8 0,5 0-8 0,-4 0 0 16,0 6 0-16,-4-6-11 0,1 0 2 0,-1 6 0 16,0 0 0-16,-3 0 0 0,4 12 1 0,-1-12 0 15,-3 12 0-15,4-3 0 0,2 3 8 0,-2 5-10 16,3 1 10-16,-4-3-10 0,4 8-1 0,0-5 0 0,0 8 0 16,0-2 0-16,0-4 11 0,3 4 0 0,4-1 0 15,-3 1 0-15,3 2 0 0,0-2 0 0,3 2 0 16,-3-2 0-16,8-7 0 0,-5 4 0 15,4 2 0-15,0-8 0 0,-3 0 0 0,3 5 0 16,-4-8 0-16,4 3 0 0,4 3 11 0,-4-7 4 0,4-11 1 16,-1 6 0-16,1 0-16 0,-1 0 9 0,1 0-9 0,3 0 8 15,-3-12-8-15,3 6 0 0,0-6-12 0,0-6 12 16,0 6-128 0,0-8-19-16</inkml:trace>
  <inkml:trace contextRef="#ctx0" brushRef="#br0" timeOffset="4532.714">8749 6073 914 0,'0'0'20'0,"0"0"4"0,0 0 0 0,0 0 3 0,0 0-27 0,0 0 0 0,0 0 0 0,0 0 0 15,0 0 56-15,0 0 5 0,3 0 2 16,4 0 0-16,1-6-14 0,-1 0-2 0,3 6-1 0,-3-6 0 15,4 0 1-15,-1 1 0 0,1-1 0 0,0-3 0 16,3 0-12-16,0 0-3 0,-4-3 0 0,4 1 0 16,1-1-18-16,-1-6-4 0,3 10-1 0,-3-10 0 31,4 6-35-31,0-3-7 0,-4-2-2 0,7-7 0 16,-3 4-76-16,3-4-15 0,-4 7-3 0,5-10-1 0</inkml:trace>
  <inkml:trace contextRef="#ctx0" brushRef="#br0" timeOffset="4954.009">9518 5332 756 0,'0'0'16'0,"0"0"4"0,0 0 1 0,-7 12 0 0,3-3-21 0,1 8 0 15,-1-5 0-15,1 0 0 0,-1 3 90 0,4 2 14 0,-3-5 2 0,-1 12 1 16,4-4-39-16,-3 9-8 0,3-8-2 0,0 8 0 16,0-8-18-16,3 14-4 0,-3 4-1 0,0 8 0 15,4-9-11-15,-1 0-3 0,1 9 0 0,-1-3 0 16,4 6-6-16,-3-6-2 15,3 3 0-15,-4 3 0 0,5-6-13 0,-5 3 0 0,1 3 0 0,-1 0 0 16,-3-6 11-16,4 1-11 0,-4 2 12 0,0 3-12 16,-4-6 30-16,1-3-1 0,-1 3 0 0,1-6 0 15,-5-3-39-15,1-2-8 0,4 5-2 0,-1-3 0 16,1-5 20-16,-4-4 0 0,3 1 0 0,1-4 9 16,-1-5-9-16,1-1 0 0,3-11 0 0,0 0 8 15,0-6-25-15,0 0-6 0,0 0-1 0,0-6 0 16,7 0-134-16,-7-11-27 15,7-24-6-15,0 8-324 0</inkml:trace>
  <inkml:trace contextRef="#ctx0" brushRef="#br0" timeOffset="5275.432">9299 6141 882 0,'0'0'19'0,"0"0"4"0,0 0 1 0,0 0 1 0,0 0-25 0,0 0 0 0,0 0 0 16,0 0 0-16,0 0 54 0,0 0 6 16,-7 5 0-16,7-5 1 0,0 0-16 0,0 0-3 15,7 6-1-15,0 3 0 0,0 3-12 0,4-6-2 0,3 6-1 0,0-7 0 16,4 7-6-16,-1-3 0 0,5 3-1 0,-5-6 0 15,4 5-6-15,1 1-1 0,-1-6 0 0,0-3 0 16,0 0-2-16,0-3-1 0,0 0 0 0,4 0 0 16,-4-6-9-16,0 0 0 0,1 0 9 0,-5 0-9 15,4 6 0-15,1-5-18 0,-1-1 3 0,0 0-637 16</inkml:trace>
  <inkml:trace contextRef="#ctx0" brushRef="#br0" timeOffset="5824.107">9973 6320 1242 0,'0'0'35'0,"-7"0"9"16,-4 0-36-16,4-6-8 0,-3 6 0 0,-1-6 0 0,-3 6 23 0,3 0 2 15,1 0 1-15,-4 0 0 0,0-6 7 0,3 6 2 16,-3 0 0-16,7 6 0 0,-4-6-19 0,1 0-3 16,3 6-1-16,0 6 0 0,0-3-12 0,3 8 0 15,-3-11 0-15,3 6 0 0,1 6 0 0,-1-1 0 16,1 4 0-16,-1-4 0 0,1 1 0 0,-1 3 0 0,1 2 0 0,3-5 0 16,-4 2 0-16,4-8 0 0,0 6 11 15,-3-1-11-15,3-2 12 0,0-3-12 0,0-6 12 16,3 5-12-16,1-5 29 0,-1 3-1 0,4-6 0 15,0 0 0-15,0 3-16 0,4-6-4 16,-4 6-8-16,4-6 12 0,3-6-4 0,-4 6 0 16,1-9-8-16,0 3 12 0,3 3 1 0,-4 0 0 0,1 0 0 0,-1 0 0 15,1-14-4-15,0 5-1 0,-1-3 0 0,-3 1 0 16,0-1-8-16,0 3 0 0,0-5 0 0,-3 8 0 16,3-3 0-16,-3 0 0 0,-1 1 9 0,-3-1-9 15,4 0 0-15,-4 6 0 0,0-3 0 0,0 9 0 16,-4-11 8-16,4 11-8 0,0 0 8 0,0 0-8 15,-3-6 0-15,3 6 0 0,0 0-10 0,0 0 10 16,0 0 0-16,0 0 0 0,0 0 8 0,-8 11-8 16,5-5 0-16,-4 6-8 0,3-3-1 0,4 9 0 0,-3-1 9 15,3-5 0-15,0 3 0 0,0 8 0 16,0-11 0-16,3 6 0 0,-3-4 0 0,4-8 0 0,-1 12 0 16,1-7 0-16,-1-2 0 0,1 3 0 0,3 0 0 15,-3 0 0-15,-1-7 0 0,4 1 0 16,0 3-28-16,0-6-11 15,0-3-1-15,0 0-1 0</inkml:trace>
  <inkml:trace contextRef="#ctx0" brushRef="#br0" timeOffset="6099.739">10234 6464 806 0,'0'0'17'0,"0"0"4"0,0 0 1 0,-3 3 2 0,3-3-24 0,-4 9 0 0,4-3 0 0,-3 5 0 16,3 1 56-16,-4-3 6 0,0 9 2 0,4 5 0 16,0-5 0-16,0-4 0 0,0 4 0 0,0 0 0 15,0 2-52-15,-3-2-12 0,3 5 0 0,0-8 0 16,0 0 0-16,3 0 0 0,-3-4 0 0,4-5 0 15,0 0 0-15,-1 0 0 0,4-6 0 0,-3 0-560 16</inkml:trace>
  <inkml:trace contextRef="#ctx0" brushRef="#br0" timeOffset="6298.552">10079 5679 622 0,'0'0'13'0,"0"0"3"0,0 0 1 0,0 0 2 0,0 0-19 0,0 0 0 16,0 0 0-16,0 0 0 0,0 0 9 0,0 0-1 16,0 0-8-16,0 0 12 0,0 0-12 0,7 0-8 0</inkml:trace>
  <inkml:trace contextRef="#ctx0" brushRef="#br0" timeOffset="6679.109">10463 5462 752 0,'0'0'16'0,"0"0"4"0,0 8 1 0,-3 4 0 0,3-6-21 0,0 12 0 0,0-7 0 0,0 1 0 15,3 9 45-15,-3-4 5 0,0 4 1 0,4 2 0 0,-4-5 14 0,3 9 3 16,-3 2 1-16,4 0 0 0,-4 4-15 0,4-4-3 16,-4 9-1-16,3-5 0 0,1 8-23 0,-1-3-5 15,1 0-1-15,3 3 0 0,-4 3 17 16,1-5 3-16,-1 8 1 0,4-3 0 15,-3-3-54-15,3-3-12 0,-4 0-1 0,4 4-1 16,-3 2 26-16,0-6 0 0,-1 0 0 0,1 3 0 0,-1-8 46 16,1 2 14-16,-1-9 4 0,-3 4 0 0,4-7-52 0,-4 4-12 15,3-1 0-15,-3-5 0 0,0 5 0 0,4-5 0 16,-4 2 0-16,0 1 0 16,0-7-48-16,0 4-13 0,-4-3-3 0,4-7 0 15,0 1-51-15,-3-3-10 0,3-9-3 0</inkml:trace>
  <inkml:trace contextRef="#ctx0" brushRef="#br0" timeOffset="7022.771">10382 6208 828 0,'0'0'18'0,"0"0"4"0,0 0 1 0,0 0 0 0,0 0-23 0,0 0 0 0,0 0 0 0,0 0 0 16,0 0 59-16,0 0 7 0,0 0 2 0,0 0 0 16,0 0-14-16,0 0-2 0,0 0-1 0,0 0 0 0,0 0-11 0,0 0-3 15,4 3 0-15,3 3 0 0,3-3-6 0,1 6-2 16,0-3 0-16,-1 0 0 0,4-1-3 0,-3 7-1 15,3-12 0-15,0 9 0 0,4-3-25 0,-1 3 8 16,-3-6-8-16,4 3 0 0,0-1 0 0,-1-5 0 16,1 6 0-16,3 0 0 0,-3 0 0 15,-1-6 8-15,5 0-8 0,-1 0 0 16,0 0-85-16,4 0-23 0,-1 0-4 0,1-6 0 16</inkml:trace>
  <inkml:trace contextRef="#ctx0" brushRef="#br0" timeOffset="7807.248">11243 6611 936 0,'0'0'20'0,"0"0"5"0,-3 6 1 0,-1 0 0 0,4-6-26 0,0 11 0 15,0-11 0-15,0 0 0 0,0 0 59 0,0 0 6 16,0 0 2-16,0 0 0 0,0 0-34 0,0 0-6 0,4 0-2 15,3 0 0-15,3 3 15 0,-3-3 4 0,4-3 0 16,-1 6 0-16,4 0-20 0,-3 3-4 0,3-3-1 0,-3 0 0 16,6 0-19-16,-3 3 10 0,4 0-10 0,0-6 8 15,-8 6-8-15,4-6 0 16,1 6 0-16,-1-6 0 0,-4 0 0 0,1-6 0 16,-1 6 0-16,-2-6 0 0,-1 0 0 0,0 0 0 15,-7 6 0-15,0 0 0 0,7-6 16 0,0 0 10 0,-4-3 2 0,-3-2 1 16,4-1-29-16,-1 0 0 0,-6-8 0 0,3 8 0 15,-4 0 0-15,1 6 0 0,-1-11 0 0,1 5 0 16,-4 3-12-16,-4-3 12 0,4-5-12 0,-4 11 12 16,-3-6 0-16,0 3 0 0,4 3 0 0,-5 0 0 15,-2 1-28-15,3 5 2 16,0-6 0-16,-1 12 0 0,5-6 10 0,-4 11 3 0,3-2 0 0,-3 3 0 16,0 6 2-16,3-1 1 0,-3 4 0 0,0 8 0 15,4-11 10-15,-4 2 0 0,3-2 0 0,0 0 0 16,4 2 0-16,0 4-8 0,4-7 8 0,-1 1 0 15,1 3 0-15,3-10 0 0,0 1 0 0,3-3 0 0,1 9 10 16,-1-7 1-16,4-5 0 0,0 0 0 0,4 6 5 16,3-6 0-16,-3 0 1 0,3-1 0 0,0 4-2 15,0-6-1-15,0 6 0 0,4-9 0 0,3 6-14 0,0 0-15 16,-3 0 3-16,3-6 1 0,-4 6 11 16,1-6 0-16,3 0 0 0,0-6 0 0,1 6 0 15,-5-12 0-15,1 12 0 0,0-6-446 16,-4-6-87-16</inkml:trace>
  <inkml:trace contextRef="#ctx0" brushRef="#br0" timeOffset="8274.994">11755 6438 928 0,'-7'11'20'0,"3"-5"5"0,0 3 1 0,1 3 0 0,-1 5-26 0,-3-5 0 0,4 3 0 0,-1 8 0 16,4-5 65-16,0 0 8 0,-3 2 2 0,3 4 0 15,-4-7-15-15,4 4-2 0,0 2-1 0,0-5 0 16,4 0-28-16,-1 2-5 0,4-2-2 0,-7-3 0 16,4-9-10-16,-4 5-3 0,3-11 0 0,-3 6 0 15,0-6 2-15,0 0 0 0,0 0 0 0,0 0 0 16,4-6 19-16,-1-3 4 0,1 1 1 0,0-7 0 15,-1-3-18-15,1-5-3 0,-1 5-1 0,1-2 0 16,-1 2-13-16,1-9 0 0,-1 4 8 0,1-1-8 16,-1 4 14-16,1 2 0 0,-1-2 0 0,4 2 0 0,-3 6-24 15,-1 1-5-15,1 5-1 0,-1-6 0 0,5 6 8 0,-8 6 8 16,0 0-13-16,7 0 5 0,0 3-1 0,3-3 0 16,-3 9 0-16,0-3 0 0,0 5 9 0,0-5 0 15,0 0 0-15,4 3-8 0,-4 0 8 0,0 0 0 16,0 8 0-16,-3-5 0 0,3 0 0 0,3 0 0 15,-3 2 0-15,1-2 0 0,-1 0 0 0,-4 5 0 16,4 4 0-16,-3 2 0 0,-1-5 0 0,1 9 0 16,-1-10 0-16,1 4 0 0,-1 2 0 0,1-5 8 15,-4 0-8-15,3-4 11 16,-3 4-51-16,0 0-9 0,4-7-3 0,-4-5-644 0</inkml:trace>
  <inkml:trace contextRef="#ctx0" brushRef="#br0" timeOffset="8733.364">12365 6493 1206 0,'0'0'26'0,"0"0"6"0,0 0 0 0,0 0 3 0,0 0-35 0,0 0 0 16,-4 0 0-16,-3 6 0 0,0 0 82 0,0 0 10 16,0-6 1-16,0 6 1 0,-4-3-29 0,4 3-5 15,0-3-2-15,-3 5 0 0,3-2-36 0,-4 0-7 16,4 0-2-16,-3 0 0 0,2 0-13 0,-2-6 11 15,3 6-11-15,-4-3 10 0,4 0-10 0,0 3 8 16,7-6-8-16,-7 5 8 0,0 4-8 0,3-3 0 16,1 6-12-16,-4-6 12 0,3 5-13 0,1 1 5 15,-1 3 8-15,4 3-13 0,0-1 13 0,4 1-11 0,-1 8 11 16,4-5-10-16,-3 2-1 0,3 1 0 16,0-3 0-16,4 2 0 0,-4-5 11 0,3-1 9 0,1-5-1 0,-4 3-8 15,4-3 13-15,-4-1-4 0,0-5-1 0,3 3 0 16,1 3-8-16,-1 0 0 0,1-12 0 0,-4 5 0 15,4-5-10-15,-1 0-4 0,1-5-1 0,-1-1 0 16,4-3-61-16,-3-3-13 16,0 0-3-16</inkml:trace>
  <inkml:trace contextRef="#ctx0" brushRef="#br0" timeOffset="9367.557">12605 6555 989 0,'0'0'28'0,"0"0"6"0,0 0-34 0,0 0 0 16,0 0 0-16,0 0 0 0,-4 6 66 0,4-6 6 15,0 0 2-15,-3 6 0 0,3 0 8 0,0 0 2 0,0 2 0 0,0 4 0 16,0 0-36-16,3-6-6 16,1 0-2-16,-4-6 0 0,0 0-4 0,0 0 0 0,3 11-1 0,4-11 0 15,0 9-35-15,0-3-22 0,0-3 3 0,-3 0 1 16,7 3 38-16,-4-6 8 0,3 0 2 16,1 0 0-16,-1 0-15 0,1-9-3 15,3 6-1-15,-3 0 0 0,3 6-3 0,0-6 0 16,0-3 0-16,0 0 0 0,0-5-8 0,-3-1 0 0,-1 0 0 0,1 0 8 15,0-2-8-15,-1 2 0 0,-3 0 0 16,0 0 0-16,-3-2 0 0,3 5 0 0,-7 0 0 0,3 3-11 16,-3 0-7-16,0-5-2 0,0 11 0 0,-3-6 0 15,-1-3-16 1,-3 6-3-16,0-3-1 0,-3 3 0 0,-1 0 9 16,0 0 2-16,-3-3 0 0,0 1 0 0,-3 5 29 0,3 0 0 0,-4 0 0 0,0 0 0 15,1 11 0-15,-1-11 0 0,0 6 0 0,4 3-9 16,0 3 9-16,0 5 0 0,3-5 10 0,1 0-10 15,6 3 0-15,-3 2 0 0,0 1 0 0,4 0 0 16,-1-4 8-16,4 4-8 0,-3-1 0 0,3-2 9 0,0 9 6 16,0-1 1-16,0-5 0 0,0 8 0 15,0-8-8-15,0 3-8 0,0-4 11 0,0 7-11 16,0-4 13-16,3-2-4 0,4 5-1 0,-3-11 0 0,3 3-8 16,-4 3 8-16,1-7-8 0,3 1 8 0,0-6 10 15,0 3 2-15,4 3 0 0,-4-7 0 0,0 1-20 0,3 0 0 16,1 0 0-16,-1-6 0 0,1 0 0 0,3 6 0 15,-3-6 0-15,3 6 0 0,0-6 0 0,0 0 0 16,0-6 0-16,4 0 0 16,-4-6-38-16,4 1-11 0,3-1-3 0,-4-3 0 0</inkml:trace>
  <inkml:trace contextRef="#ctx0" brushRef="#br0" timeOffset="9712.497">13116 6734 680 0,'0'0'15'0,"0"0"3"0,0 0 1 0,0 0 0 0,0 0-19 0,0 0 0 0,0 0 0 0,0 0 0 16,0 0 72-16,0 0 12 0,0 0 1 0,0 0 1 16,-3 6-34-16,3 6-6 0,-4-6-2 0,1 3 0 15,-1 5-20-15,1 1-5 0,3 3-1 0,-4-3 0 0,1-1 31 0,-1 7 7 16,1-4 0-16,-1 4 1 0,4 3-16 0,-4-7-3 16,1-5-1-16,3 9 0 0,-4-10-17 0,1 1-3 15,3 6-1-15,0-7 0 0,-4-2-8 0,4 3-8 16,0-12 12-16,0 0-12 0,0 0 0 0,4-6-16 15,-1 0 2-15,4-6-461 16,1-2-92-16</inkml:trace>
  <inkml:trace contextRef="#ctx0" brushRef="#br0" timeOffset="9909.274">12933 6264 694 0,'0'0'20'0,"0"0"4"0,0 0-24 0,0 0 0 0,0 0 0 0,0 0 0 16,0 0 18-16,0 0-1 0,7 6 0 0,-4 0 0 15,4-3 27-15,1 3 4 0,-1 0 2 0,0 5 0 16,0-5-37-16,3 0-13 0,1 0 9 0,-4 0-280 16,4 0-56-16</inkml:trace>
  <inkml:trace contextRef="#ctx0" brushRef="#br0" timeOffset="10479.897">13360 6623 810 0,'0'0'23'0,"0"0"5"0,0 0-28 0,-4 11 0 16,4-5 0-16,-3 3 0 0,-1 3 93 0,1 0 14 15,-1-1 2-15,1 4 1 0,3-3-26 0,0 6-6 0,-4-1-1 16,4-5 0-16,-4 3-43 0,4 2-9 16,0-5-1-16,0 0-1 0,0 0-10 0,0-4-1 0,0-2-1 0,0 6 0 15,0-6-11-15,0-6 0 0,0 0 0 0,0 0 0 16,0 6 0-16,0-6 8 0,0 0 0 0,0 0 0 15,0 0-8-15,0 0 0 0,0 0 9 0,0 0-9 16,0 0 12-16,0 0-1 0,0 0-1 0,0 0 0 16,0 0-10-16,0 0 0 0,0 0 9 0,0 0-9 15,0 0 22-15,0 0 0 16,0 0 0-16,0 0 0 0,0-6 2 0,0 0 0 0,0-6 0 0,0 3 0 16,4 1-24-16,-4-7 0 0,4 3 0 0,-1-3-8 15,1-5 8-15,3 5 0 0,0-11 0 0,-4 11 0 16,1 0 0-16,3-2 0 0,-4 5 0 0,1 0 0 15,3 0 0-15,-4-2 0 0,-3 2 0 0,7 6 0 16,-3-6 0-16,0 6 0 0,-1 4 8 0,-3 2-8 16,7-6 0-16,-7 6-20 0,4 8 4 0,3-5 1 15,0 6 15-15,-4 3 10 0,4-6-2 0,-3 6 0 16,3-1-16-16,-4 1-4 0,5 3-1 0,-5 8 0 0,4-5 21 16,-3 3 4-16,-1 2 0 0,1-2 1 0,-1-4-13 0,-3 1 0 15,4 0 0-15,-1-4 0 0,-3 4 0 16,4-6 0-16,-1-1 0 0,1-5 0 0,-1 3 0 0,1-3 0 15,-4-6 0-15,0 0 0 16,3 6-40-16,-3-6-10 0,4 0-2 16,3-3-448-16,0-3-90 0</inkml:trace>
  <inkml:trace contextRef="#ctx0" brushRef="#br0" timeOffset="10895.947">13765 5767 943 0,'0'0'20'0,"0"6"5"0,-3 12 1 0,3-12 1 0,0 5-27 0,0 1 0 0,0 3 0 0,0 3 0 16,0-1 86-16,0 7 12 0,0-4 2 0,0 4 1 16,3-4-22-16,-3 10-5 0,4-1-1 0,-1-2 0 0,1 2-30 0,0 3-7 15,-1 4 0-15,1-4-1 0,3-3-16 0,-4 4-3 16,1 2-1-16,3 3 0 0,-4-11-15 16,4 8 8-16,-3-6-8 0,3 4 0 15,-4-4 11-15,1 3-11 0,-1 1 12 0,1-4-12 16,0 1 8-16,-4-4-8 0,3 3 0 0,-3-2 0 0,4 2 0 15,-4-8 0-15,3 8 8 0,-3-11-8 0,0 8 0 0,0-8 0 16,4 3 0-16,-4-4 0 16,0-5-32-16,0 6-3 0,0-4-1 0,0-2 0 15,3 0-32-15,-3-6-8 0,0-6 0 0,0 11-1 16,0-11-107-16,0 0-20 0</inkml:trace>
  <inkml:trace contextRef="#ctx0" brushRef="#br0" timeOffset="11243.318">13720 6388 1220 0,'0'0'27'0,"0"0"5"0,-8 0 2 0,8 0 0 0,-3-6-34 0,3 6 0 0,-7 0 0 0,7 0 0 16,0 0 89-16,0 0 11 0,0 0 3 0,0 0 0 15,0 0-54-15,0 0-10 0,0 0-3 0,0 0 0 16,0 0-28-16,0 0-8 0,0 6 0 0,0 2 0 16,7-2 0-16,-4 6 0 0,5-6 0 0,-1 0 8 0,3 0-8 0,1 0 8 15,-1-6-8-15,1 11 8 0,0-11 5 0,-1 6 2 16,4-3 0-16,-3 0 0 0,3 0-15 0,-4-3 0 15,1 0 0-15,3 0 0 0,0 0 0 16,0 0 0-16,-3 0 0 0,0 0 0 16,3 0-78-16,0 0-9 0,0 0-1 0,-4-3-617 0</inkml:trace>
  <inkml:trace contextRef="#ctx0" brushRef="#br0" timeOffset="11769.366">14069 6493 989 0,'0'0'28'0,"-4"6"6"0,1 6-34 0,-4-3 0 0,3 3 0 0,4 5 0 15,-3-11 66-15,3 6 6 0,3-3 2 0,-3 2 0 16,4 1 23-16,-1-6 5 0,4 0 1 0,-3 0 0 15,3 0-63-15,0 0-12 0,0-1-2 0,0 1-1 16,0-3 12-16,4 0 3 0,-4-6 0 0,3 0 0 16,1 3-32-16,-4-3-8 0,3 0 0 0,1 3 0 0,-4 6 0 0,4-3 0 15,-4 0 8-15,0-6-8 16,3 0 0-16,-3-3 0 0,1 6 0 0,-1-11 0 0,0 5 0 0,0 0-10 16,-4-6 10-16,1 3 0 15,-1-2-33-15,-3 5 0 0,0-6 0 0,4 0 0 16,-4-5 3-16,0 8 1 0,-4-3 0 0,1 6 0 15,3-6-14-15,-4-5-2 0,-3 5-1 0,0 0 0 0,-3-2 23 16,2 2 5-16,1 6 1 0,-3 0 0 16,3-3 17-16,0 6 0 0,3 0 0 0,-3 3 0 0,7 0-10 0,-7 3 2 15,0 3 0-15,0 6 0 0,3-6 8 0,-3 6 0 16,4 2 0-16,-1-2 0 0,1 6 0 0,-1-1 11 16,1 1-3-16,-1 8 0 0,1-8 4 0,3 6 0 15,0-4 0-15,0-2 0 0,0 2-12 0,0 4 8 0,3-1-8 16,1-5 8-16,-1 3-8 0,1-4 0 0,3-2 9 0,0 5-9 15,0 1 8-15,0-9-8 0,4 5 8 0,-1-5-8 16,1 3 9-16,-1-3-9 0,1-1 12 0,-4-2-12 16,4 3 0-16,-1 0 0 0,4 0 0 0,0-7 0 31,-3 1-37-31,3-6-8 0,0 6-2 0,0-6-357 0,0 0-72 0</inkml:trace>
  <inkml:trace contextRef="#ctx0" brushRef="#br0" timeOffset="13163.344">15519 6320 1004 0,'0'0'22'0,"-7"0"5"0,0 0 1 0,0 0 0 0,-1 0-28 0,-2 6 0 0,3-6 0 0,-4 0 0 16,1 0 44-16,-1 0 3 0,0 6 1 0,-3-3 0 15,0 3-20-15,0-4-3 0,0 7-1 0,0-3 0 16,0 0-3-16,-4 0-1 0,1 0 0 0,2 0 0 16,1 0-9-16,0-4-3 15,0 10 0-15,4 0 0 0,-5 0-8 0,5 0 8 0,-1 5-8 0,1-5 8 16,-1 9 0-16,4 2 0 0,-7-8 0 0,7 14 0 15,-4-11-8-15,4 8 0 0,-3-14 9 0,3 11-9 16,0-5 0-16,-1 3 0 0,1 2 0 0,4-2 0 16,-4-4 8-16,3 1-8 0,1-6 8 0,3 5-8 15,-4-2 11-15,4-3-3 0,0-6 0 0,0-6 0 16,0 0 3-16,0 0 0 0,7 0 0 0,0 0 0 16,0 0 9-16,4-6 3 0,0 0 0 0,-4-6 0 15,3 1-38-15,1-4-7 0,-1 3-2 0,4-6 0 16,1-5 53-16,-5 8 11 0,4 3 1 0,-3-5 1 15,-1-4-25-15,1 4-5 0,-4-1 0 0,4-3-1 16,-4 4-2-16,-4-1 0 0,4 6 0 0,-3-5 0 0,-1 2 7 0,-3 3 2 16,0 1 0-16,0-1 0 0,0 3-18 0,-3 3 0 15,3 0 8-15,0 3-8 0,-4 0 0 0,4 3 0 16,-3-6 0-16,3 6 0 16,0 0 0-16,0 0 0 0,-4 6 0 0,-3 0 0 15,4 3-23-15,-1 9-8 0,-3-7-1 0,4 10-1 0,3 2 33 16,0 1 0-16,-4-6 8 0,4 8-8 0,0 3 0 0,-3 4 0 15,3-1 0-15,3 3 0 0,-3-2 0 0,4 2 0 16,-4 3 0-16,0 3 0 0,0-2 0 0,0-4 0 16,0 9 0-16,-4-6 0 0,4 0 0 0,-3 4 14 0,-1-7-1 15,0 3 0-15,1 6-13 0,-4-9 0 0,0 4 0 16,0-1 0-16,0 0 0 0,-4-3 0 0,-3 4 8 0,3 2-8 16,-3 3 0-16,4-12 0 0,-1-2 8 15,1-1-8-15,3 3 0 0,-4-2 0 0,4-4 0 16,0-2 0-16,3-7 0 0,-3-2 0 0,4-3-8 0,3 0 8 15,-4-1 0-15,4-5 0 0,0 0 0 0,0 0 0 16,0-6 0-16,0 0 0 0,0 0 0 0,0 0 0 16,7 0 16-16,-3-3 0 0,-1-6 0 0,4-3 0 15,-3 1 7-15,3-7 1 0,-4-5 1 0,5 2 0 16,-1-11-1-16,0 8 0 0,0-8 0 0,0 2 0 16,-4-5 1-16,1 3 0 0,3-6 0 0,-4 8 0 15,1 1-9-15,3 2-1 0,-4-5-1 0,1 3 0 16,-4 2-14-16,4 4 11 0,-1-7-11 0,1 10 10 15,-1 2-10-15,1 0 0 0,3 1 0 0,0 2 0 16,0 3-14-16,0 0 5 0,7 1 1 0,0 2 0 16,-3 0-16-16,6 3-4 0,1 3 0 0,3-3 0 15,0 12-16-15,0-6-3 0,1-6-1 0,-5 6 0 16,11-5-38-16,-3-7-8 0,0 0-2 0,3 0-384 16,0-2-76-16</inkml:trace>
  <inkml:trace contextRef="#ctx0" brushRef="#br0" timeOffset="13614.173">15674 6438 1026 0,'0'0'28'0,"0"0"8"0,0 0-28 0,0 0-8 0,0 0 0 0,0 0 0 15,-4 0 78-15,1 11 14 0,-4-5 4 0,3 3 0 16,1-3-10-16,-4 6-2 0,3-1 0 0,1-5 0 16,-4 6-32-16,3 0-8 0,1 2 0 0,-1 4-1 15,0-6-28-15,4 0-6 0,0 8-1 0,0-2 0 0,4 2 1 0,0 4 0 16,3-1 0-16,3 4 0 0,-3 2-9 0,4-8 0 15,-1 8 0-15,-3-11 8 0,4 5-8 0,0-8 12 16,3 3-12-16,-4-6 12 0,1 2-4 0,-1-5 0 16,1-3 0-16,-4-3 0 0,4 3-8 0,-4 0 0 15,3-6 0-15,-3-6 0 0,4 0 28 0,-4 0 3 16,4 0 1-16,-1-3 0 0,1-2-16 0,-1-7-4 16,4 0 0-16,-6-2 0 0,2-10-3 15,-3 1-1-15,0 2 0 0,0-5 0 0,0 14-8 16,0-5 0-16,0-4 0 0,0 4 0 0,-3-1-14 0,0 4-5 15,-1-4-1-15,1 1 0 16,-4 8-51-16,3-8-10 0,1 8-3 0,-4 3 0 16,3 0-121-16,-3 1-25 0,4-13-5 0,3 6-1 0</inkml:trace>
  <inkml:trace contextRef="#ctx0" brushRef="#br0" timeOffset="14202.767">16348 6476 874 0,'0'0'19'16,"0"0"4"-16,0 0 1 0,0 0 1 0,0-6-25 0,-4 0 0 0,4 0 0 0,0 0 0 0,-3 3 80 15,3 3 12-15,-4-11 1 0,1 11 1 16,-1-6-31-16,4 6-7 0,-7 0 0 0,0 0-1 16,7 0-35-16,-11 0-8 0,1 0 0 0,-1 6-1 15,-3 5 7-15,4-2 2 0,-5 9 0 0,1-1 0 0,0 4-20 0,0 8 0 16,0-5 0-16,0 8 0 0,0-8 0 0,3-1-9 16,-3 4 1-16,0 2 0 0,3 3-4 15,1-8 0-15,-1 2 0 0,4-2 0 0,0-3 12 0,4-4 0 16,-4-5 0-16,7 0 0 0,0-1 32 0,0-11 9 15,0 0 2-15,0 0 0 0,0 0 7 0,3 0 2 16,1 0 0-16,3 0 0 0,3-5-31 0,-3-1-5 16,4-6-2-16,3-3 0 0,0 3-2 15,-3-5-1-15,6-1 0 0,-3-2 0 0,0-4-11 0,1 6 8 16,-5-11-8-16,4 14 8 0,-3-8-8 0,-1 8 0 0,-2-3 0 16,-1 1 8-16,0-1-8 0,-4 4-14 15,4-4 3-15,-3 6 1 0,-4 0-6 0,0 1 0 0,0 5-1 0,0 0 0 16,0 6 17-16,0 0-8 0,0 0 8 0,0 0 0 31,0 0-29-31,0 0 1 0,-7 3 0 0,0 6 0 0,3 2 14 0,1 1 3 0,-1 0 1 16,1 0 0-16,-1 8 10 0,4-8 0 0,-4 0 0 0,1 8 0 15,3-2 0-15,0 0 14 0,0-1-3 0,0-2-1 16,0 8 14-16,0-5 2 0,0-3 1 0,3 8 0 16,-3-11-27-16,0 0 0 0,4 3-12 0,-4-4 12 15,4 1 0-15,-4-6 0 0,3 6 0 0,-3-12 0 16,0 0-33-16,0 0-12 0,4 0-3 0,-4 0-696 15</inkml:trace>
  <inkml:trace contextRef="#ctx0" brushRef="#br0" timeOffset="14725.926">16446 6623 939 0,'0'0'20'0,"0"0"5"0,0 0 1 0,0 11 1 0,-3-5-27 0,-1 3 0 0,1 9 0 0,3-6 0 16,-4-1 68-16,4 4 8 0,-3 9 1 0,3-7 1 15,0-2-18-15,-4 5-3 0,1 1-1 0,-1 0 0 16,1-1-12-16,3-5-4 0,0 3 0 0,0-7 0 15,0-11-24-15,0 0-4 0,0 6-2 0,0-6 0 16,0 0 10-16,0 0 1 0,0 0 1 0,0 0 0 16,0 0 14-16,3-3 2 0,1-6 1 0,-1 4 0 15,1-1-24-15,-1-12-5 0,-3 6-1 0,4 1 0 16,-1-4-9-16,1 3 0 0,-1 6 0 0,1-9 0 16,0 7 0-16,-1-7 0 0,1 3 9 0,-4 6-9 15,3-5 0-15,1-7 0 0,-4 9 0 0,3-3 0 16,1 6 0-16,-1-5 0 0,1 5 0 0,-1 0 0 15,1-6 0-15,3 3 0 0,-4-2 0 0,1-1 8 16,3 0-8-16,-3 6 0 0,3-6 0 0,-4 1 0 16,4 8 0-16,-3-3-12 0,3 6 4 0,-7 0 0 0,0 0 8 15,7 0-10-15,0 0 10 0,-4 0-10 0,4 6 10 16,1-3-13-16,-5 6 5 0,1-4 8 0,-1 4 0 0,4-3 0 16,-3 6 0-16,-1-6 0 0,1 5 0 0,-4 4 0 15,3 3 0-15,1-6 0 0,-1 5 0 0,-3-5 0 16,0 9 0-16,0-10 0 15,4-5-34-15,-1 6 1 0,1-6 0 0,-1-3 0 16,-3-3-36-16,7 6-7 0,1-6-2 0,-1-6-590 0</inkml:trace>
  <inkml:trace contextRef="#ctx0" brushRef="#br0" timeOffset="15445.938">17074 6711 1220 0,'0'0'27'16,"0"0"5"-16,0 0 2 0,0 0 0 0,0 0-34 0,0 0 0 0,-3-6 0 0,3 0 0 15,0 3 140-15,0-3 22 0,0-5 4 0,-4 5 1 0,4 0-84 0,-3-6-17 16,-1 3-3-16,1-3-1 0,-1 1-36 0,1 5-7 16,-1-6-2-16,-3 6 0 0,0-3-4 0,0-2-1 15,0 5 0-15,0 0 0 0,-4 0-12 0,4 6 0 16,-3-6 0-16,-1 6-10 0,1 0 10 0,2 6 0 16,-2-6 8-16,-1 12-8 0,4 0 0 15,0 2-18-15,0-2 3 0,0 11 1 0,-3-11 5 0,2 3 1 16,1 8 0-16,-3-5 0 0,3 9 8 0,0-4 0 15,3 1 0-15,1 2 0 0,-1-5 0 0,4-1 0 16,0 7 0-16,0-10 0 0,4-5 0 0,3 3 0 16,-4-3 0-16,4-7 0 0,0 7 0 0,0-6 0 15,0-6 0-15,4 3 0 0,0-3 0 0,3-3 0 16,0-9 0-16,3 1 0 0,1-7 0 0,0-3 11 0,6-2-3 16,-2-7 0-16,-1-2-8 0,-4-6 8 0,5 8-8 15,-5-8 8-15,4-6-8 0,-6 3 0 0,2-3 0 0,-3 0 0 16,0 3 0-16,0-3 0 0,-3-6 0 15,0 3 8-15,-4 2-8 0,-4 7 0 0,1 0-12 0,-1-3 12 16,-6 3-20-16,-1-4 4 0,1 4 1 0,-4 3 0 16,-4 3-7-16,4-1-2 15,-4 10 0-15,1-1 0 0,-1 4 24 0,1-4 18 16,3 12-3-16,0 1-1 0,0 2-14 0,3 6-13 0,-3 0 2 0,7 3 1 16,-4 9-11-16,1 3-3 0,-1-1 0 0,1 7 0 31,3 5-16-31,-4 4-3 0,1 5-1 0,-1 9 0 0,4-2 57 0,0-1 11 0,0 9 3 0,4 3 0 15,-4-6-27-15,3 6 0 0,-3 3 0 0,0-3 0 16,0 12 0-16,0-7 0 0,0-11 0 0,0 4 0 16,0 1 0-16,0-10 8 0,0-1-8 0,0 3 0 15,0-9 0-15,0-2 0 0,0-1 8 0,0-2-8 16,0-10 0-16,4-2 0 0,-1 3 0 0,-3-7 8 16,4-5-32-16,-1 0-6 0,1 0-2 0,3-3 0 15,-3-3-15-15,3 0-3 0,-4 0-1 0,4 0 0 16,0 0-26-16,-3-3-6 0,3 3-1 0,0 0 0 15</inkml:trace>
  <inkml:trace contextRef="#ctx0" brushRef="#br0" timeOffset="16719.963">17784 6640 640 0,'0'0'14'0,"-4"-3"3"0,-3 3 1 0,0 3 0 0,0 0-18 0,0 3 0 0,3-3 0 0,-3 0 0 16,0 3 80-16,4-6 12 0,-1 6 2 0,-3-6 1 15,3 6-28-15,1 5-6 0,-1-11-1 0,1 6 0 16,-1 0-25-16,4 0-6 0,-3 0-1 0,3 3 0 16,0 3-3-16,0-7-1 0,0-5 0 0,0 0 0 15,0 6-7-15,3 0-1 0,1 6-1 0,-4-6 0 16,3 6-15-16,4-4 8 0,1 4-8 0,-1-6 0 15,0 6 32-15,3-3 0 0,1-1 0 0,-1 1 0 16,1-6-32-16,0 6 0 0,-1-9 0 0,1 6 0 16,-1-6 29-16,1-6 3 0,-4 6 1 0,4-6 0 15,-1 3 5-15,-3-3 1 0,4-5 0 0,-4-1 0 16,-4 0-27-16,1 0-4 0,-1-2-8 0,-3-4 11 16,-3 6-11-16,-1-5 0 0,1-1-10 0,-8 6 10 15,4-3 0-15,0 4-9 0,-3-1 9 0,-1 3 0 0,0 9 0 0,-3 0 0 16,0-3 0-16,0 6-8 0,3-3 8 15,1 0 0-15,-4 0 0 0,3 3 0 0,1 3 0 16,-1 0-10-16,4 6 10 0,-4 5-10 0,4-8-6 0,0 6 0 16,0 5-1-16,4-2 0 0,-1 3 25 0,4-4 4 15,-3 1 2-15,3 2 0 0,3 4-14 0,-3-6 0 16,0-1-9-16,4-2 9 0,-1 3 0 0,1-7 13 16,3 7-1-16,0 3 0 0,0-10-3 0,3 1-1 0,-2 0 0 15,2-3 0-15,4-1-8 0,-3 1 0 0,3-9 0 16,0 6 0-16,-3-6 0 0,3 0-17 0,0 0 4 0,7-6 1 31,-3 0-128-31,3-2-26 0,-4-1-5 0,1-6-1 0</inkml:trace>
  <inkml:trace contextRef="#ctx0" brushRef="#br0" timeOffset="17133.532">17981 5894 806 0,'0'0'17'0,"0"0"4"0,-3 3 1 0,-1 5 2 0,4 1-24 15,-4 3 0-15,4 0 0 0,-3 5 0 0,3-5 80 0,0 9 12 16,0-4 3-16,0 4 0 0,3 2-19 0,1-5-3 16,-4 0-1-16,4 2 0 0,3 4-16 0,0-1-4 15,3 10-1-15,-3-4 0 0,0 3-19 0,4 1-4 16,0 2-1-16,-1 9 0 0,1-6-11 16,-1 4-3-16,1 2 0 0,3-3 0 0,-3-3-13 0,-1 6 0 15,1-3 8-15,-4 9-8 0,3-6 15 0,-3-5 0 16,0 2 0-16,-3-3 0 0,0 0-15 0,-1-3 0 0,-3-2 0 15,4 2 0-15,-4-9-19 0,3-2 0 0,-3-6 0 16,0-1 0 0,4 4-34-16,-4-9-7 0,3-1-2 0,-3 1 0 15,0-12-17-15,0 0-3 0,0 0-1 0,0 0-500 0</inkml:trace>
  <inkml:trace contextRef="#ctx0" brushRef="#br0" timeOffset="17510.771">18263 5888 1206 0,'0'0'26'0,"0"0"6"0,0 0 0 0,-7 9 3 0,4-1-35 16,-4 7 0-16,3-3 0 0,-3 6 0 0,4 8 26 0,-5-3-2 16,1 7 0-16,4 2 0 0,-4 4 22 0,3 2 4 15,1 6 1-15,3 0 0 0,-4 3-14 0,4-3-2 16,0 6-1-16,0 0 0 0,0 0-12 0,4-3-2 16,-1-3-1-16,-3 0 0 0,4 3-9 0,-1-3-2 15,1 0 0-15,-1-11 0 0,1 8-8 0,-1-9 0 16,1 4-12-16,0-4 12 0,-1-3 0 0,1 4 13 15,-1-4 0-15,1 0 0 0,-1-8 6 0,-3 3 1 16,4-10 0-16,-4 10 0 16,3-1-52-16,-3-2-11 0,0 2-1 0,4-5-1 15,-4-6-44-15,3-3-9 0,-3 2-2 0,4-5-524 0</inkml:trace>
  <inkml:trace contextRef="#ctx0" brushRef="#br0" timeOffset="18101.729">18482 6746 1220 0,'0'0'27'0,"0"0"5"0,0 0 2 0,-7 0 0 0,7 0-34 15,-7 0 0-15,7 0 0 0,-7 6 0 0,3 0 37 0,4-6 1 16,0 0 0-16,0 0 0 0,-3 3-24 0,3-3-5 16,0 12-1-16,0-6 0 0,3 5 8 0,1-5 2 15,-1 0 0-15,4 0 0 0,-3 0 17 0,-1 3 3 16,1-3 1-16,3-1 0 0,-3 1-28 0,3-3-11 15,0-3 8-15,0 3-8 0,0 3 12 0,0-12-2 0,0 3-1 0,4-3 0 16,-4 0 11-16,3-2 1 0,-3-7 1 0,4 3 0 16,-1-3-1-16,-3-2 0 0,1-1 0 15,-1 1 0-15,-4-4-21 0,1 9 0 0,3 0 0 0,-7-5 0 16,3 5-12-16,-3 0-6 0,0 3-2 0,-3-8 0 16,3 11-2-16,-4-6-1 0,1 0 0 0,-4 1 0 15,3 8 5-15,-3-3 1 0,0 6 0 0,0 0 0 16,0 0 1-16,-4 6 1 0,4-3 0 0,-3 8 0 15,-1 1 3-15,0 0 0 0,1 0 0 16,-1 2 0-16,1 10 12 0,-1-1 0 0,4 4 9 16,-4 2-9-16,8 4 0 0,-4-4 0 0,7-5 0 0,-4 8 0 15,8-3 21-15,-4 4-1 0,3-10-1 0,4 4 0 16,0-4-1-16,1-5 0 0,-1 2 0 0,3 4 0 16,-3-6-7-16,4-7-2 0,-1-2 0 0,1 3 0 15,0 0-1-15,-1-6-8 0,1-6 12 0,-1 0-4 16,1 0-8-16,0 0 0 0,-1 0 0 0,4 0 0 15,-3-6-28-15,-1-6 0 0,1 6-1 0,3-6 0 16,0 0-114-16,0 4-22 0,0-10-5 0</inkml:trace>
  <inkml:trace contextRef="#ctx0" brushRef="#br0" timeOffset="23416.31">19597 6499 978 0,'0'0'28'0,"0"0"5"0,0 0-33 0,0 0 0 0,0 0 0 0,0 0 0 15,-7 0 100-15,7 0 14 0,-7 0 2 0,0 0 1 0,7 0-41 16,-7 0-9-16,7 0-2 0,-7-6 0 16,-1 6-17-16,1 0-4 0,0 0-1 0,0 0 0 0,0 0-7 0,0 0-2 15,0 0 0-15,0 0 0 16,-4 0-12-16,4 6-2 0,0-6-1 0,-7 6 0 0,4 0-19 15,-1 0 0-15,1 6 0 0,-1 2 0 0,-3-2 0 0,0 6 0 16,0-4-8-16,0 4 8 0,3 0-10 0,0-4 10 16,1 4-10-16,3 0 10 0,-4-1 0 0,4-2-9 15,0 0 9-15,0 5 0 0,3-8 0 0,1-6 0 16,3 3 0-16,0 3 0 0,0-12 0 0,0 5-8 16,0 1 8-16,0-6 0 0,0 0 0 0,3 6-8 15,4 6 8-15,-7-12 0 0,4 6 0 0,0-6 0 0,3 9 0 16,0-6 0-16,0 2 0 0,0-2 0 0,3 0 0 15,1 0-8-15,-4 0 8 0,4 6 0 0,-1-9 0 16,1 6 0-16,-1 0 0 0,-3 0 0 0,4 0 0 16,0-1 0-16,-4-5 0 0,3 6 0 15,1-3 0-15,-4 0 0 0,0 3 0 0,0-3 0 0,0 3 0 0,0 0 0 16,0 0 0-16,-3 0 0 0,-1-1 0 0,4 1 0 16,-7-6 0-16,4 6 0 0,-1 0 0 0,-3 0 8 15,0-6-8-15,0 12 0 0,0-3 8 0,0-4-8 16,-3 1 0-16,3 6 0 0,-4 0 0 0,-3 0-12 15,4 2-25-15,-4-2-6 16,-4 0-1-16,0 2 0 0,-3-2 44 0,0 6 16 0,-3 0-1 0,-5-4 0 16,-2 4-15-16,-1-6 0 0,4 5 0 0,-4-2 0 15,0-6 0-15,1 0-20 0,3-4 4 0,-4 1 0 16,4-6 16-16,0 0 0 0,-1-6 0 0,5-2 0 16,3-4-55-16,0 0-7 15,3-6-2-15</inkml:trace>
  <inkml:trace contextRef="#ctx0" brushRef="#br0" timeOffset="23834.225">19685 6388 702 0,'0'0'15'0,"0"0"3"0,0 0 1 0,0 0 1 0,0 0-20 0,4 0 0 0,-4 0 0 0,0 11 0 16,3-5 94-16,1 3 14 0,-4 3 4 0,3-6 0 15,-3 5-39-15,4 1-7 0,-4 0-2 0,0 3 0 16,0 2-34-16,0-2-7 0,0 3-2 0,-4 5 0 16,4-11 8-16,-3 6 2 0,3-4 0 0,0-2 0 15,0 0-31-15,3-1 0 0,-3 1 0 0,0-3 0 16,4 3-22-16,-1 5-10 0,-3-11-3 0,4 6-607 15</inkml:trace>
  <inkml:trace contextRef="#ctx0" brushRef="#br0" timeOffset="24431.658">19900 6846 1335 0,'0'0'29'0,"0"0"7"0,0 0 0 0,0 0 2 0,0 0-30 0,0 0-8 0,0 0 0 0,0 0 0 16,0 0 52-16,0 0 10 0,0 0 2 0,0 0 0 15,7 6-36-15,-3-6-6 0,3 6-2 0,-4-6 0 16,4 0-6-16,0 6-2 0,-3 0 0 0,3-6 0 16,4 0-12-16,-4 0 0 0,0 0 0 0,0 0 0 15,-4 0 0-15,4 0 0 0,-3-6 0 0,-1 6 0 16,4-6 12-16,1 6 0 0,-5 0 0 0,1 0 0 16,-4-6 6-16,0 6 1 0,3 0 0 0,1-6 0 15,-1 3-30-15,-3 3-5 0,4-3-2 0,-1-3 0 16,1 3 18-16,-4-2 0 0,3-1 0 0,1-6 0 15,-4 6 0-15,3-6 0 0,1 3 0 0,-4-5 0 16,0 5-57-16,0-3-5 0,0 0-1 0,0-2 0 16,-4 2 37-16,1 3 7 0,-1 0 2 0,-3 3 0 15,0-5-24-15,0 5-5 0,-3 0-1 0,-1 0 0 16,-3 6 38-16,3 0 9 0,1 6 0 0,-1 0 0 0,-3 6 0 0,3 5 0 16,1-5 0-16,-1 9 0 0,1-4-15 0,-1 1 3 15,1 8 0-15,-1-8 0 0,4 5 35 0,0 4 7 16,0-9 2-16,3 2 0 0,1-2 10 0,-1-1 2 15,4 1 1-15,0-3 0 0,0-3 15 0,4 5 4 16,-1-11 0-16,4 9 0 0,0-6-64 0,0-1-8 16,4-2-4-16,0 0-1 0,-1 0 42 0,1 6 9 0,-1-6 2 15,4 0 0-15,1-6-29 0,-1 2-11 0,0-4 8 0,0 2-8 16,3-6 0-16,1 0 0 0,-4-6 0 0,7 6 0 31,-3-6-173-31,0 4-40 0,17-16-8 0,-3 1-2 0</inkml:trace>
  <inkml:trace contextRef="#ctx0" brushRef="#br0" timeOffset="24955.365">20412 6646 1036 0,'0'0'23'0,"0"0"5"0,0 0 0 0,-7 0 1 16,0-3-29-16,0 0 0 0,7 3 0 0,-7-3 0 0,-1 0 108 0,1 3 16 16,0 0 4-16,7 0 0 0,-7 0-59 0,0 0-11 15,0 0-2-15,7 0-1 0,0 0-37 0,-7 0-7 16,0 0-2-16,0 3 0 0,3 0-9 0,-3 3 0 16,7-6 0-16,-7 6 0 0,0 3 0 0,0 3 0 15,4-1 0-15,-1 1 0 0,-3-6 0 0,4 3 0 16,-1 0 0-16,1 5 0 0,-5-8 0 0,5 6 0 15,-1-3 0-15,1 3 0 0,3-4 0 0,-4 1 0 16,4 3 0-16,-3-6 0 0,3-6 0 0,0 6 0 16,0-6 0-16,0 0 0 0,3 9 0 0,1-3 0 15,-4-6 0-15,7 2 0 0,0 1 0 0,-3 0 0 16,3 0 0-16,-4-3 0 0,8 3 0 0,-4-3 0 0,0 3 0 0,0 3 0 16,0-6 0-16,0 0 0 0,4 6 0 0,-4 0 0 15,3 0 0-15,-3 0 0 0,0-1 0 0,0 1 0 16,0-3 0-16,1 6 0 0,-5-3 0 0,4 3 0 15,-3-3 0-15,-4 5 0 0,3-5 0 0,-3 6 0 16,4 0 53-16,-4 3 9 0,-4-10 2 0,4 7 0 16,-3 6-52-16,3-12-12 0,-4 8 0 0,-3-2 0 15,7 0 0-15,-7 0 0 0,3-4 0 0,-3-2 0 16,4 0 0-16,-4 0 0 0,3-9 0 0,-6 3 0 16,3-3 0-16,-4 6 0 0,0 0 0 0,1 3 0 15,-1-12-48-15,1 0-13 0,-1 0-3 16,1-2 0-16,-5-4 0 0,1 0 0 15,4 0 0-15,-1 0-409 0,1 1-83 0</inkml:trace>
  <inkml:trace contextRef="#ctx0" brushRef="#br0" timeOffset="25481.171">20638 5994 943 0,'0'0'20'0,"-4"5"5"0,0 7 1 0,1 0 1 0,-1 0-27 0,1 2 0 0,3 4 0 0,-4 0 0 15,4 2 77-15,-3 4 11 0,3-4 1 0,-4 10 1 16,4-7-21-16,0 10-4 0,0-4-1 0,4-2 0 15,-1 8-51-15,-3-3-13 0,4-8 0 0,-1 8 0 0,1 3 54 16,-1-2 8-16,5 2 2 0,-1 3 0 16,-4 0-52-16,4 3-12 0,-7-8 0 0,4-1 0 0,3 3 0 15,-7-11 0-15,3 8 0 0,1-8 0 0,-4 2 0 0,0 4 0 16,0-10 0-16,-4 10 0 0,4-7 47 0,-3 10 6 16,3 2 2-16,-4-9 0 0,1-8-35 0,-1 2-6 15,1 4-2-15,-1 0 0 0,1-13-12 16,-1 7 0-16,4-3 0 0,-3-4 0 0,3-5-8 0,-4 0 8 15,4-6 0-15,0 0 0 16,0 0-56-16,0 0-5 0,0 0-1 0,0 0-479 16,0 0-96-16</inkml:trace>
  <inkml:trace contextRef="#ctx0" brushRef="#br0" timeOffset="25813.609">20447 6690 1206 0,'0'0'26'0,"0"0"6"0,0-6 0 0,-4 1 3 0,4-1-35 0,-3 0 0 0,3 0 0 0,0 6 0 16,0-6 98-16,0 6 13 0,0 0 2 0,0 0 1 15,0 0-37-15,0 0-7 0,0 0-2 0,0 0 0 16,0 0-29-16,0 0-7 0,0 0 0 0,0 0-1 15,0 0-22-15,0 0-9 0,0 0 8 0,0 0-8 0,7 0 0 0,0 6 0 16,4 0 0-16,-1-6-11 0,1 6 11 0,-1-6 0 16,1 6 0-16,3-6-8 15,-3 5 8-15,3-5 0 0,0 0 0 0,0 6-8 16,4-6-16-16,3 0-2 0,0 0-1 0,-3 0 0 16,-1 0-58-16,1 0-12 0,-4 0-3 0,4 0 0 15,-1 6 29-15,-3-6 6 0,4 0 1 16,0 0 0-16</inkml:trace>
  <inkml:trace contextRef="#ctx0" brushRef="#br0" timeOffset="26474.934">21946 6179 1411 0,'-3'-12'31'0,"-1"0"6"0,1 1 2 16,-1 2 1-16,1-3-32 0,-4-6-8 0,3 7 0 0,-3-1 0 0,0 3 50 0,0-3 9 15,0 0 1-15,-4 1 1 0,1-1-15 0,-1-3-3 16,1 9-1-16,-5-5 0 0,1 5-21 0,0 0-4 15,-3-9-1-15,2 9 0 0,-2 0-16 16,-1 1 0-16,4 5 0 0,-4-6 0 0,1 6 0 0,-1-6 0 16,4 0 0-16,-4 6 0 0,1 0 0 0,3 0 0 15,0 0 0-15,3 0 0 0,0 0-8 0,4 0 8 0,0-6-13 16,0 6 5-16,0 0 8 0,0 0-8 16,0 0 8-16,3 6-8 0,-3-6 8 0,4 12-13 0,-1-6 5 15,1-1 8-15,-1 4-15 0,4 9 5 0,-3-6 1 16,3 5 0-16,-4 1 9 0,4 2 0 0,0-2 0 15,0 6-8-15,0 2 8 0,0 3 0 16,0 10 8-16,0-1-8 0,0 3 10 0,0-3-2 16,0 3-8-16,0 4 12 0,0 5 5 0,-3-6 1 0,-1-3 0 15,1 9 0-15,-4-6 1 0,3 6 0 0,-3-6 0 0,4 6 0 16,-5-3-6-16,1 3-1 0,0-6 0 16,0 3 0-16,4-9-12 0,-1-2 8 0,1 2-8 0,-1-6 0 15,4 3 0-15,0-8 0 0,0-4 0 0,0 4 0 16,4-10 0-16,-4 1-13 0,3-6 1 0,-3-6 0 31,4-3-13-31,-4 0-3 0,3 0 0 0,-3-3 0 0,0 0-72 0,0 0-14 16</inkml:trace>
  <inkml:trace contextRef="#ctx0" brushRef="#br0" timeOffset="26798.229">21230 6776 1584 0,'0'0'35'0,"0"0"7"0,0 0 2 0,-3-9 0 0,3 3-36 0,0 6-8 0,0 0 0 0,3-3 0 16,-3 3 49-16,0 0 8 0,4-6 2 0,-4 6 0 15,3 0-28-15,-3 0-6 0,0 0-1 0,7-6 0 16,4 6-24-16,-1 0 0 0,5-6 0 16,-1 6 0-16,7 0 0 0,-4 0 0 0,5 0 0 0,-1 6 0 15,0-6 0-15,4 0 0 0,-4 0 0 0,4 6 0 32,-4 0-40-32,-4-6 0 0,1 3 0 0,0 0 0 0,-4 6-139 15,3-6-28-15</inkml:trace>
  <inkml:trace contextRef="#ctx0" brushRef="#br0" timeOffset="27328.409">21904 6831 892 0,'0'0'25'0,"0"0"6"0,-7 3-31 0,-4-3 0 16,1 3 0-16,-1 0 0 0,1 3 96 0,-5 0 14 15,5 0 2-15,-4 0 1 0,3 0-39 0,1 0-8 16,-1-1-2-16,0 1 0 0,4 0-51 0,0 3-13 16,0-3 0-16,0 6 0 0,0-6 54 0,4-1 8 15,-1 7 2-15,1-6 0 0,3 6-52 0,-4 3-12 16,1-10 0-16,-1 7 0 0,4 6 0 0,-4-4 0 16,1 4 0-16,-1-6 0 0,4 6 0 0,0-7 0 0,0 4 0 0,0-3 0 15,-3-6 0-15,6 0 0 16,-3-1 0-16,4 4 0 0,-1-3 40 0,1 6 6 0,-4-12 1 15,4 6 0-15,3 0-31 0,0-1-7 0,0 1-1 0,0 0 0 16,3-6-8-16,1 0 10 0,-1 0-10 16,-2-6 10-16,2 0-10 0,1 1 8 0,3-10-8 15,0 3 8-15,-3 6-8 0,3-5 0 0,-7-7 0 16,3 0 0-16,1 4 0 0,-4-10 0 0,0 3 0 0,-3 4 0 16,-1-1 0-16,-3 1 0 0,0-7 0 0,0 9 0 15,-3-2-52 1,-1-4-8-16,-3 9-3 0,0 1 0 0,-4-7 50 0,1 0 13 0,-1 7 0 0,-3-4 0 15,0 9-12-15,0-6 4 0,0 6 0 0,-4 0 0 16,4 3-2-16,-4 1 0 0,8 4 0 0,-4 7 0 16,3-3-28-16,0 6-6 15,-3 0 0-15,4 2-1 0,-1 4 59 0,1 0 12 0,3-1 2 0,-1 4 1 16,1 2-29-16,4-5 0 0,-1 0-11 0,1-4 11 0,3 4-13 16,0-3 5-16,0-4 8 0,3 1-13 15,1 0-30-15,3-6-5 0,0 6-2 0,0-6 0 16,4-1-86-16,-1 4-16 0,15 9-4 0,0-12-1 15</inkml:trace>
  <inkml:trace contextRef="#ctx0" brushRef="#br0" timeOffset="27724.458">22133 6852 1314 0,'0'0'37'0,"0"0"8"0,0 0-36 0,0 0-9 0,0 0 0 0,0 0 0 15,0 0 52-15,0 6 9 0,0 6 2 0,-3-6 0 16,-1 5 1-16,1-5 1 0,-1 3 0 0,1 3 0 16,-1 0-25-16,1-1-4 0,3 1-2 0,-4 3 0 15,1-3-25-15,3 5-9 0,0 1 0 0,0-4 9 16,0 4-9-16,3 0 0 0,1-1 0 0,-1 10 8 15,1-9-8-15,3-1 0 0,0 4 0 0,0-10 0 16,0 1 0-16,0 0 8 0,4 0-8 0,-4-3 8 16,0-4-8-16,3 1 8 0,-3 0-8 0,4 0 8 15,-4 0 7-15,3-6 1 0,5-6 0 0,-5 0 0 16,-3 0-16-16,4-8 0 0,-1-1 0 0,-3 0 0 0,4 3 49 16,-4-5 4-16,4-4 1 0,-4-2 0 15,3-4-38-15,-3 4-7 0,0-7-1 0,-3 10-8 16,-1-10-42-16,1 1-15 0,-4 8-3 15,0-11-1-15,0 9-54 0,-4-1-10 0,1-5-3 0,-1 2 0 16,1-5-88-16,-1 14-17 0</inkml:trace>
  <inkml:trace contextRef="#ctx0" brushRef="#br0" timeOffset="28209.493">22645 6023 1036 0,'0'0'23'0,"0"0"5"0,0 0 0 0,0 0 1 0,0 0-29 0,0 0 0 0,-4 6 0 0,4 3 0 16,0 2 57-16,0 7 6 0,0-3 1 0,-3 8 0 0,3 1 24 16,-4-4 6-16,4 10 1 0,0 5 0 0,0-3-50 0,-3 1-9 15,6 2-3-15,-6-6 0 0,3 10 25 0,0-7 5 16,-4 3 1-16,4 4 0 0,4-1-64 0,-4 9 0 15,0-9-9-15,0 6 0 0,-4-3 9 0,4-3-8 16,0-5 8-16,-3 8-8 0,3-12 8 0,-4 4 0 16,1-4 8-16,3 3-8 0,-4-8 0 0,4 8 8 15,0-2-8-15,-3-4 0 0,3 4 10 0,0-10-2 16,-4 10-8-16,4-13 12 0,0 4-12 0,0-4 0 16,0-5 0-16,0 3 0 0,-4-3-10 0,4-1-2 0,0-5 0 15,4 0 0 1,-4-6-31-16,0 0-6 0,0 0-2 0,4 6 0 15,-1-12-113-15,4 0-22 0,-3 6-5 0,-1-12-1 0</inkml:trace>
  <inkml:trace contextRef="#ctx0" brushRef="#br0" timeOffset="28815.931">22733 6914 1314 0,'0'0'37'0,"0"0"8"0,0 0-36 0,0 0-9 0,0 0 0 0,0 0 0 0,0 0 53 0,0 0 9 16,0 0 2-16,0 12 0 0,0-12 0 0,4 5 0 16,-1 1 0-16,1-6 0 0,-1 6-52 0,1 0-12 15,-4-6 0-15,3 3 0 0,4 0 28 0,0-3 4 16,0 6 0-16,-3-3 0 0,3-3-16 0,0 3-4 15,-4-3 0-15,5-3 0 0,-1 3 1 0,-4-3 0 16,4-3 0-16,-3 3 0 0,3 0-2 0,-4-3-1 16,1 0 0-16,-1 0 0 0,1 1-10 0,-1-1 0 15,1-9 0-15,-1 6 0 0,1 0 0 0,0-2 0 16,-4-7 0-16,3 3 0 0,1 3 0 0,-4 4 0 16,3-7 0-16,-3 9 0 0,4-6 0 0,-4 3 0 15,0 4 0-15,0-4 0 16,0 3-34-16,0 3 1 0,0-3 0 0,0 6 0 15,-4-6 1-15,4 6 1 0,-7-6 0 0,7 6 0 0,0 0 31 0,-3 0 0 16,-5-6 0-16,1 6 0 0,7 0 0 0,-7 0 0 16,0 0 0-16,0 0 0 0,0 6 0 0,0-6 0 15,0 6 0-15,-4-6 0 0,8 6 0 0,-4 0 0 0,0 0 0 16,0 6 0-16,3-7 45 0,1 4 15 0,-8 3 4 16,8-6 0-16,-4 0-64 0,3 6-28 15,4-1 3-15,0 4 0 0,0-9 25 0,0 12 0 0,0-7 0 0,4 1 0 16,-4 3 15-16,3-3 8 0,-3-1 1 0,4 1 1 15,-1 3-37-15,1-3-7 0,3-1-1 0,-4 1-1 16,1 3 21-16,3-4 0 0,-4 1 0 0,1 0 0 16,-1 0 0-16,1-6 0 0,-1 0 0 0,1-4 0 15,0 4 0-15,-1 0 0 0,4 0 0 0,-3 6 8 16,-1-6-8-16,1 0-11 0,3-6 3 0,0 6 0 16,0 5-25-16,0-8-5 0,0 9-1 0,0 0 0 15,0-6 11-15,0-6 3 0,4 5 0 0,-1 1-472 16,-3 0-95-16</inkml:trace>
  <inkml:trace contextRef="#ctx0" brushRef="#br0" timeOffset="29186.333">22916 6549 1267 0,'0'0'28'0,"-7"0"5"0,0 6 2 0,0 0 1 0,0-6-36 0,0 6 0 0,7-6 0 0,0 0 0 15,0 0 93-15,0 0 12 0,0 0 3 0,0 0 0 16,0 0-5-16,0 0-1 0,0 0 0 0,-3-6 0 16,3 0-52-16,0-6-10 0,3 1-3 0,4 2 0 15,0-3-21-15,4 0-4 0,-1 1 0 0,1-1-1 16,3-6-11-16,0 9 0 0,0-14 0 0,4 5 0 0,0-2 0 16,-1 2-9-16,4-9 9 0,1 4-10 15,-1-1-91 1,3-8-19-16,1-3-3 0,7-3-1 0</inkml:trace>
  <inkml:trace contextRef="#ctx0" brushRef="#br0" timeOffset="30891.857">23760 6146 1011 0,'0'0'22'16,"0"0"5"-16,0 0 1 0,0 0 0 0,0 0-28 0,0 0 0 0,0 0 0 0,-7 3 0 0,3 0 52 15,-3 6 5-15,0-3 1 0,3 6 0 0,-3 0-16 0,0 5-3 16,0 4-1-16,0 2 0 0,0 1-11 0,0 2-3 16,0 1 0-16,3 2 0 0,1 1 14 15,-1 2 2-15,1 6 1 0,-4 3 0 0,3-8-27 0,1 8-6 16,-1 3 0-16,1 12-8 16,-1-9 12-16,-3 0-12 0,4 0 12 0,3-3-12 0,-4 0 10 15,4-3-10-15,-3-8 8 0,-1 5-8 0,0-3 0 0,-3 0 0 16,4 4 0-16,-4-1 0 0,3-3 0 0,1-3 0 15,-1 4 0-15,1 2 0 0,3-12 12 0,-4 4-4 16,4-13 0-16,0 10 0 0,-3-4-8 0,3-2-17 16,3-1 4-16,-3 7 1 15,0-12-42-15,0 8-8 0,0-5-2 0,0-6 0 16,4-1-121-16,-1-8-25 0,-3-3-5 0,11-9-1 0</inkml:trace>
  <inkml:trace contextRef="#ctx0" brushRef="#br0" timeOffset="31434.789">23880 6993 1177 0,'0'0'25'0,"0"0"6"0,0 0 1 0,0 0 2 0,-8-6-34 0,5 6 0 0,3 0 0 0,-11-6 0 16,4 6 57-16,0 0 5 0,0 0 1 0,0-5 0 0,0 5-7 0,0 0 0 16,-4-6-1-16,4 3 0 0,7 3-25 0,-7 0-5 15,0-3-1-15,0 3 0 0,0 0-10 0,0 0-2 16,7 0-1-16,-7 0 0 0,7 0 12 0,-3 3 2 16,-5 6 1-16,5-4 0 0,-1 1-26 0,1 6 0 15,-1 6-14-15,4 2 5 0,-3 4-7 0,-1-1-2 16,4 10 0-16,4-13 0 0,-4 10 18 0,0-13 0 15,3 7 0-15,1-10 0 0,3 4 0 0,0-6 0 16,-3-3 0-16,3-1 0 0,3-2 0 0,-3-3 0 16,0-3 0-16,0-3 0 0,0 0 24 0,-3 0 9 0,3-5 2 15,0-1 0-15,-3 3-9 0,3-12-2 0,0 7 0 16,-4-4 0-16,1-3-15 0,-1 6-9 0,1-5 10 16,-1-1-10-16,-3 4 0 0,0 2 0 15,4-6 0-15,-4 9 0 0,0 0 0 0,-4 1 0 16,4 2 0-16,0 6 0 0,0 0 0 0,0 0-13 0,0 0 2 0,0 0 1 15,0 0-3-15,0 0-1 0,0 0 0 0,0 0 0 32,-3 12-20-32,-1-7-4 0,4 10-1 0,-3 3 0 0,3-6 39 0,0 5 0 0,3 4 0 0,-3 2 0 15,4-5 0-15,-4 2 0 0,3 4 0 0,1-6 0 16,-1 2 0-16,4-2 0 0,-3-6 0 0,3 2 0 16,0-2 0-16,-3 0 0 0,6-12 0 0,-3 6 0 15,0-6-149-15,4 0-23 0,7-6-4 16,-1-6 0-16</inkml:trace>
  <inkml:trace contextRef="#ctx0" brushRef="#br0" timeOffset="31929.168">24479 7078 1062 0,'-7'9'23'0,"7"-3"5"0,-3 6 0 0,3 0 3 0,0-1-31 0,-4-2 0 0,4 3 0 0,0-6 0 16,-3 6 79-16,3-12 9 0,3 0 3 0,-3 0 0 15,0 0-49-15,0 0-10 0,0 0-1 0,0 0-1 16,4 0 27-16,-1-6 6 0,1-12 1 0,-1 3 0 15,-3 4-52-15,4-13-12 0,-1 6 0 0,-3 4 0 16,0-10 0-16,0 10 0 0,-3-4 0 0,-1 0 0 16,-3 7 0-16,0-1 0 0,0-3 0 0,-3 9 0 15,2-6 34-15,-2 7 4 0,3-1 1 0,0 6 0 16,0-6-11-16,0 6-3 0,-4 6 0 0,4-6 0 16,0 6-25-16,0-1 0 0,0 1 0 0,0 0 0 15,0 3 0-15,0 0 0 0,3 0 0 0,1 2 0 16,-4 1 0-16,3 0 0 0,0 0 0 0,1 2 0 15,-1-2 0-15,4 6 0 0,0-1 0 0,0 4 0 16,4 3 0-16,-1-7 0 0,1 10 0 0,0-4 0 16,3-2 0-16,-4 2 0 0,4 1 0 0,4-7 0 0,-4 4 0 15,3-3 0-15,1-1 0 0,0-2 0 0,-1-3 0 0,4-6 0 16,-3 5 0-16,3-11 0 0,0 0 0 0,0 0 0 16,7 0 0-16,-7 0 0 15,4-11-188-15,3-1-42 0,22-26-9 0,-8-7-1 0</inkml:trace>
  <inkml:trace contextRef="#ctx0" brushRef="#br0" timeOffset="32590.353">24642 6320 1036 0,'-4'6'23'0,"-3"-6"5"0,0 3 0 0,3 0 1 0,4-3-29 0,-7 6 0 0,4-3 0 0,3-3 0 15,-7 11 57-15,3-5 6 0,1 0 1 0,-4 0 0 16,3 0 0-16,4 6 0 0,-3-4 0 0,-1 4 0 16,4 6 0-16,0-6 0 0,0 8 0 0,4 10 0 15,-4-4-16-15,3 9-4 0,4 3 0 0,-3 4 0 16,3-4-19-16,0 3-4 0,0-3-1 0,0 6 0 15,0-11-20-15,0-4 0 0,0 6 0 0,0-2 0 16,0-4 0-16,0-2 0 0,0-4 0 0,0 6 0 0,-3-2 21 16,3-7 0-16,-4-2 0 0,1 6 0 0,3-13-13 15,-3-2-8-15,-4 6 10 0,3-6-10 0,1-3 10 0,-4 5-10 16,0-5 10-16,3 0-10 16,-3 3-19-16,0-3-9 0,0-6-3 15,0 0 0-15,4 6 40 0,-4-6 8 0,0 0 2 0,0 6 0 0,0-6-34 16,0 0-6-16,0 0-2 0,0 0 0 0,0 0 11 0,0 0 1 15,0 0 1-15,0 0 0 0,0-12 19 0,0-3 4 16,3 3 1-16,-3-5 0 0,0-4-14 0,0 4 0 16,0-1 0-16,0-6 0 0,0 4 0 0,0 2 0 15,0-2 0-15,0-4 0 0,0 12 0 0,0-5 0 0,0 2 0 0,0 3 0 16,0 0 36-16,-3 7 4 0,3-1 0 0,0 6 1 16,0 0-28-16,0 0-5 0,0 0-8 0,0 0 11 15,0 0-11-15,0 0-17 0,7 6 4 0,0-1 1 31,-4 1-19-31,4 0-3 0,0 6-1 0,-3 3 0 0,3 2 35 0,4 1 0 0,-4-3 0 0,0 8 0 16,3-5 0-16,-3 2 0 0,0 4 0 0,0-1 0 16,-3-2 0-16,3 2 0 0,-3-5 0 15,-1 3 0-15,1-4 0 0,-1 1 0 0,-3-6 0 16,0 2 0-16,4-2 0 0,-4 0 0 0,0-6 0 0,0 0 0 16,0 0 0-16,0-6 0 0,0 0 0 0,0 0 0 15,0 0 0-15,0 0 0 0,0 0 0 0,0 0 0 16,0 0-72-16,0 0-8 0,0 0-2 15,0-6 0-15,0 0-164 0,3-12-33 0,1-2-6 16,3 8-2-16</inkml:trace>
  <inkml:trace contextRef="#ctx0" brushRef="#br0" timeOffset="33040.858">24987 6999 1090 0,'0'0'24'0,"0"0"4"0,0 0 2 0,0 0 2 0,0 0-32 0,0 0 0 16,0 0 0-16,0 0 0 0,0 0 64 0,0 0 6 16,0 0 2-16,0 0 0 0,0 0-25 0,4 12-5 15,-4-12-1-15,3 6 0 0,4 0 11 0,4 2 3 16,0 4 0-16,-4-6 0 0,0 0-37 0,0 0-7 16,0 0-2-16,3-6 0 0,1 6 37 0,-1-6 7 15,1 0 2-15,0 0 0 0,-1 0-34 0,1-6-6 16,-4 6-2-16,3-6 0 0,-2 6-2 0,-5-6-1 0,4 0 0 0,-3 0 0 15,-4 0 0-15,3 0 0 0,-3 0 0 0,0-2 0 16,0 2-10-16,-3-6 0 0,-1 6-12 0,1-6 12 16,-1 7-22-16,1-7 3 0,-5 3 1 0,1 3 0 15,0 0 18-15,-3 0 0 0,3 0 0 0,0 1 0 16,-4-1 0-16,4 6 0 0,0 0 0 0,-4 0 0 16,4 0 0-16,0 0 0 0,7 0 0 0,-3 6 0 15,-4 5-8-15,0-5 8 0,-4 6-12 0,0 9 12 16,4-10-9-16,0 13 9 0,-3-10 0 0,3 4-9 15,3 0 9-15,1-1-10 0,-1 4 10 0,1 3-10 16,-1-10 19-16,4 4 4 0,0-1 1 0,4 1 0 0,-1-6-26 16,1 3-4-16,3-4-2 0,0 7 0 0,0-6 18 15,3-1 0-15,-3 4-8 0,4 3 8 16,0-12 0-16,-1 5-8 0,1-2 8 0,3 3 0 16,-4 0-42-16,5-6-2 0,-1 0 0 0,3-1-485 15,1-5-98-15</inkml:trace>
  <inkml:trace contextRef="#ctx0" brushRef="#br0" timeOffset="33575.919">25375 7090 1267 0,'0'0'28'0,"0"9"5"0,-3 3 2 0,3-6 1 0,0 0-36 0,0 5 0 0,0-8 0 0,3 3 0 16,-3 3 109-16,4 0 15 0,-4-9 4 15,0 6 0-15,3-1-52 0,1-5-11 0,3 6-1 16,-4 0-1-16,1 0-27 0,0 0-4 0,-1 0-2 0,1 0 0 16,3 0 4-16,-4 2 1 0,4-2 0 0,-3 6 0 15,3 0-35-15,-4-6-11 0,4 3 0 0,0 2 0 16,1 7 11-16,-5-6 0 0,1-1 0 0,-1 1 0 15,1 9 0-15,-1-9 0 0,1-1 0 0,-1 4 0 16,1-3 9-16,-1 5-9 0,-3-5 12 0,4 0-12 16,-4 0 9-16,3-3-9 0,1 2 0 0,-4-5 9 15,3 0-9-15,-3-6 0 0,4 6 0 0,-4-6 0 0,0 0-12 16,0 0-4-16,7-6 0 0,-4 0-1 16,5-11 17-16,-1 5 0 0,3 3 0 0,-3-9 0 15,4 1-41-15,-1 2-5 0,1-3-1 16,-4-5 0-16,0 2 38 0,0 4 9 0,4-1 0 0,-4-3 0 0,0 4 0 0,0-1 0 15,-4 0 0-15,4-2 0 0,-3 2 0 0,0 6 0 16,-4-5 0-16,3-1 0 0,1 9 0 16,-1-2 0-16,-3-1 0 0,4 0 0 0,-1 3 0 0,4 0 0 15,-3 1 0-15,-1-4 0 0,4 0 0 0,-3 0 0 16,3-2 0-16,4 2 0 0,-4 0 0 0,3-5 9 16,-3 5-1-16,4-3-8 0,-1-3 0 0,-3 7-14 15,4-10 1-15,-4 9 0 16,0 1-29-16,0-7-6 0,-3 12 0 0,3-6-1 15,-4 6-44-15,1 1-9 0,-4 5-2 0</inkml:trace>
  <inkml:trace contextRef="#ctx0" brushRef="#br0" timeOffset="33904.064">25894 7140 906 0,'0'0'25'0,"0"0"7"0,0 0-32 0,0 9 0 0,0-3 0 0,0 6 0 15,3-7 94-15,-3 1 12 0,0 6 2 0,0-3 1 16,4 3-36-16,-4-1-7 0,0 1-2 0,0 0 0 0,0 3 0 0,0-4 0 15,-4 7 0-15,4 0 0 0,-3-7-32 0,3-2-8 16,-4 9 0-16,1-6-1 0,3-1-10 0,-4-5-1 16,1 6-1-16,3-3 0 0,-4-3-11 0,4-6 0 15,0 0 0-15,0 0 0 16,0 6-25-16,0-6-7 0,0 0-2 0,0 0-754 0</inkml:trace>
  <inkml:trace contextRef="#ctx0" brushRef="#br0" timeOffset="34107.353">25820 6464 444 0,'0'0'12'0,"-4"6"4"0,4 0-16 0,-3 0 0 0,3-6 0 0,-4 11 0 15,4-11 87-15,0 0 14 0,0 0 3 0,0 6 1 16,0-6-94-16,0 6-19 0,0-6-4 0</inkml:trace>
  <inkml:trace contextRef="#ctx0" brushRef="#br0" timeOffset="34497.516">26257 6179 754 0,'0'0'21'0,"0"0"5"0,0 0-26 0,0 0 0 15,0 0 0-15,-3 12 0 0,3-7 74 0,-4 10 10 16,1-3 1-16,-4 6 1 0,3 5 7 0,-3-2 2 0,0 8 0 0,0-2 0 15,0 2-20-15,0 0-4 0,-4 4-1 0,4 5 0 16,0 3-33-16,0 3-6 0,0 6-2 0,3 0 0 16,-3 0-29-16,0-3 0 0,4 3 0 0,-1-6 0 15,1 0 0-15,-1 3 0 0,1-3 0 0,-1 6 0 16,1-3 0-16,3-2 0 0,-4-1 0 0,1-3 0 16,-1 3 0-16,1-12 0 0,-1-2 0 0,0 8 0 15,1-15 0-15,-4 10 0 0,3-4 0 0,1-2 0 16,-1 2 0-16,1-6 0 0,-1 4 0 0,1-4 0 15,-1-5-52 1,4 3-9-16,0-10-3 0,-3 1 0 0,3-3 0 0,0 0 0 16,0-9 0-16,0 0 0 0,0 0-51 0,0 0-10 15,10-18-3-15,1-5 0 0</inkml:trace>
  <inkml:trace contextRef="#ctx0" brushRef="#br0" timeOffset="34907.011">26451 6161 1036 0,'0'12'23'0,"0"0"5"0,-3 5 0 0,-1 4 1 0,1 2-29 0,-4 1 0 0,0 2 0 0,0 4 0 15,-4-4 80-15,4 4 11 16,0 2 1-16,-4 6 1 0,4 3-41 0,0-2-8 0,4 8-1 0,-4 8-1 16,3-10 12-16,0-4 2 0,1 12 1 0,-1-12 0 15,4 3-45-15,-3-3-12 0,3 3 0 0,0 0 0 16,0-6 0-16,0 4 0 0,0-4 0 0,0-3 0 15,0 3 0-15,0-5 0 0,0 2 0 0,0-6 0 16,3 4 33-16,-3-10 5 0,0 4 1 0,0-4 0 16,0-2-11-16,0 2-3 0,0-5 0 0,0 3 0 15,-3 2-85-15,3-5-16 0,0-4-4 16,-4 10-1-16,4-12-24 0,-3 5-5 0,3-5-1 0,-4-3-519 16</inkml:trace>
  <inkml:trace contextRef="#ctx0" brushRef="#br0" timeOffset="35506.136">26476 7222 1036 0,'0'0'23'0,"0"0"5"0,0 0 0 0,0 6 1 0,0 0-29 0,0 6 0 0,0-6 0 0,4 3 0 16,-1-3 57-16,1 2 6 0,3 1 1 0,0 3 0 16,0 0 0-16,0-6 0 0,3-1 0 0,1-2 0 15,0 3-52-15,-4-3-12 0,3 3 0 0,1-3 0 16,-4-3 54-16,3 0 8 0,1-3 2 0,0-3 0 15,-4-3-52-15,3 6-12 0,-3-8 0 0,4 5 0 16,-4-6 53-16,0-3 8 0,0 4 2 0,-3-1 0 16,3 0-50-16,-4 0-13 0,1-5 0 0,-4 8 0 15,0-3 0-15,0 0 0 0,0 1 0 0,0-4 0 16,0 0 0-16,-4 6-17 0,1-2 2 0,-1 5 1 16,1-6-29-16,-1 0-5 15,-3 3-2-15,3 6 0 0,1 1 40 0,-1-4 10 0,4 6 0 0,0 0 0 16,-7 0 0-16,0 0 0 0,0 0 0 0,0 6 0 15,-3-4 0-15,2 7 0 0,1 0 0 0,0 9 0 0,4-6 0 0,-4 2 0 16,3 4 0-16,-3-1 0 0,0-5 0 0,4 6 0 16,-1-3 0-16,1 2 0 0,-1-5 0 0,1 3 0 15,-1-4 0-15,4 7 0 0,0 0 0 0,0-7 0 16,-4 7 0-16,4-3 0 0,4-3 0 0,0 5 0 16,-1-2 0-16,1 3 0 0,-1-1 0 0,4-2 0 15,-3 0 0-15,3 5 0 0,0-8 25 0,0 0 7 16,0-1 2-16,3 4 0 0,-2-3-34 0,2-6 0 0,-3 6 0 15,4-7 0-15,-1 1-12 0,1-3-4 0,-4 0 0 0,4 0 0 32,-1-3-11-32,-3 0-2 0,4 0-1 0,-1-3 0 15,1 0-32-15,0 0-6 0,-1-3-2 0,1 1-606 0</inkml:trace>
  <inkml:trace contextRef="#ctx0" brushRef="#br0" timeOffset="35882.513">27220 7475 1267 0,'0'0'28'0,"0"0"5"0,0 0 2 0,0 0 1 0,0 0-36 0,0 6 0 16,0-6 0-16,0 0 0 0,0 0 109 0,0 0 15 15,0 0 4-15,0 0 0 0,0 0-103 0,0 0-25 16,0 0 0-16,0 0 0 0,0 0 0 0,0 0 0 15,0 0 0-15,0 0 0 0,0 0 0 0,0 0 0 16,0 0 0-16,0 0 0 16,0 0-46-16,0 0-14 0,0 0-4 0,0 0 0 15,-3 6-51-15,3-6-10 0,-4 6-3 0,4-6-409 0</inkml:trace>
  <inkml:trace contextRef="#ctx0" brushRef="#br0" timeOffset="44768.034">19360 7766 1227 0,'0'0'27'0,"0"0"5"0,-7-3 2 0,4-5 1 0,3 5-35 0,3-9 0 0,1 0 0 0,3 0 0 15,7-5 0-15,4 2-12 0,3-3 0 0,4-2-345 16,3 8-69-16</inkml:trace>
  <inkml:trace contextRef="#ctx0" brushRef="#br0" timeOffset="45849.866">23693 8031 741 0,'-4'6'16'0,"-3"6"3"0,0-7 1 0,-4 7 2 0,4-3-22 0,-3 15 0 0,-4-13 0 0,3 10 0 15,0 8 0-15,4-5 0 0,-7-1 0 0,4 4-216 16,-1-1-47-16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F52998-3B30-467E-9E92-92F58EDC4EB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EF5BD-F45E-4908-AEDA-D96874FE8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810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11/6/2024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six novembre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We love each other, but we do not talk to each other, because you always talk to each other and you always argue.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9AE03F0-497A-48FF-9C33-9061DE7971AE}"/>
                  </a:ext>
                </a:extLst>
              </p14:cNvPr>
              <p14:cNvContentPartPr/>
              <p14:nvPr/>
            </p14:nvContentPartPr>
            <p14:xfrm>
              <a:off x="1465560" y="1846440"/>
              <a:ext cx="9172440" cy="15868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9AE03F0-497A-48FF-9C33-9061DE7971A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56200" y="1837080"/>
                <a:ext cx="9191160" cy="1605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19539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six novembre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357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The Jura clock was a gift from Jura (a recently established francophone canton in Switzerland) to the city of Quebec, the oldest francophone community it North America.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7012" y="2119849"/>
            <a:ext cx="4066384" cy="3822523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6272E50-4942-4692-B0D0-3654D9ED1F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0352" y="2138450"/>
            <a:ext cx="2131944" cy="3807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162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3275D-E60B-46B4-94BB-6E36687CC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94AEF-731B-4B3E-A1DA-C9014A479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fr-FR" dirty="0"/>
              <a:t>Jeanne d’Arc</a:t>
            </a:r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463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CB761-97A5-4D02-9446-976DC785D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649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13832-301F-4E85-9170-116326950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4765"/>
            <a:ext cx="10515600" cy="532219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Un </a:t>
            </a:r>
            <a:r>
              <a:rPr lang="en-US" dirty="0" err="1"/>
              <a:t>matin</a:t>
            </a:r>
            <a:r>
              <a:rPr lang="en-US" dirty="0"/>
              <a:t> horrible pour Justin.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Justin se </a:t>
            </a:r>
            <a:r>
              <a:rPr lang="en-US" dirty="0" err="1"/>
              <a:t>brossait</a:t>
            </a:r>
            <a:r>
              <a:rPr lang="en-US" dirty="0"/>
              <a:t> les dents </a:t>
            </a:r>
            <a:r>
              <a:rPr lang="en-US" dirty="0" err="1"/>
              <a:t>quand</a:t>
            </a:r>
            <a:r>
              <a:rPr lang="en-US" dirty="0"/>
              <a:t> </a:t>
            </a:r>
            <a:r>
              <a:rPr lang="en-US" dirty="0" err="1"/>
              <a:t>soudain</a:t>
            </a: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718817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305252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004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1146" y="1577819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Linda was pregnant when she sprained her ankle.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5E6F2D7-545E-4D5C-8556-31ED0532305E}"/>
                  </a:ext>
                </a:extLst>
              </p14:cNvPr>
              <p14:cNvContentPartPr/>
              <p14:nvPr/>
            </p14:nvContentPartPr>
            <p14:xfrm>
              <a:off x="1924200" y="1919520"/>
              <a:ext cx="7875360" cy="10544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5E6F2D7-545E-4D5C-8556-31ED0532305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14840" y="1910160"/>
                <a:ext cx="7894080" cy="1073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56573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49078</TotalTime>
  <Words>111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The Jura clock was a gift from Jura (a recently established francophone canton in Switzerland) to the city of Quebec, the oldest francophone community it North America.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702</cp:revision>
  <cp:lastPrinted>2017-09-11T13:53:50Z</cp:lastPrinted>
  <dcterms:created xsi:type="dcterms:W3CDTF">2016-10-03T16:25:09Z</dcterms:created>
  <dcterms:modified xsi:type="dcterms:W3CDTF">2024-11-06T20:19:16Z</dcterms:modified>
</cp:coreProperties>
</file>