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0" r:id="rId3"/>
    <p:sldId id="469" r:id="rId4"/>
    <p:sldId id="465" r:id="rId5"/>
    <p:sldId id="466" r:id="rId6"/>
    <p:sldId id="352" r:id="rId7"/>
    <p:sldId id="344" r:id="rId8"/>
    <p:sldId id="345" r:id="rId9"/>
    <p:sldId id="346" r:id="rId10"/>
    <p:sldId id="347" r:id="rId11"/>
    <p:sldId id="467" r:id="rId12"/>
    <p:sldId id="468" r:id="rId13"/>
    <p:sldId id="30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50"/>
            <p14:sldId id="469"/>
            <p14:sldId id="465"/>
            <p14:sldId id="466"/>
            <p14:sldId id="352"/>
            <p14:sldId id="344"/>
            <p14:sldId id="345"/>
            <p14:sldId id="346"/>
            <p14:sldId id="347"/>
            <p14:sldId id="467"/>
            <p14:sldId id="468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6T15:38:50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3817 1064 425 0,'0'0'18'16,"0"0"-18"-16,0 0 16 0,0 0 0 16,0 0 0-16,0 0 0 15,-3-6-33-15,-1 6-7 0</inkml:trace>
  <inkml:trace contextRef="#ctx0" brushRef="#br0" timeOffset="445.45">3750 975 529 0,'0'0'11'0,"0"0"2"0,0 0 1 0,0 0 2 0,0 0-16 15,0 6 0-15,0-6 0 0,0 0 0 0,0 9 80 0,0-9 13 16,0 0 3-16,0 0 0 0,0 0-23 0,0 0-4 15,0 0-1-15,0 0 0 0,0 0 2 0,0 0 0 0,0 0 0 0,0 0 0 16,0 0-17-16,0 0-3 0,0 0-1 0,0 0 0 16,0 0-15-16,0 0-3 0,0 0-1 0,0 0 0 15,0 0-15-15,0 0-3 0,0 0-1 0,0 0 0 16,0 6 13-16,4 6 2 0,-4-6 1 0,0-1 0 16,0 7-16-16,0 0-3 0,3-6-8 0,-3 3 12 15,0 2 4-15,-3 7 0 0,3 0 0 0,0-7 0 16,0 10 4-16,0-9 0 0,0 5 1 0,0-2 0 0,0 3-3 15,0-1-1-15,3 1 0 0,-3 3 0 0,0 2-3 16,7-11-1-16,-7 8 0 0,0-2 0 0,0 6 0 0,4-4 0 16,-4-2 0-16,0 5 0 0,-4-2-1 0,4-3 0 15,-7 5 0-15,7-2 0 0,0-4 1 0,-3 1 0 16,3-3 0-16,-4 2 0 0,4 1 2 0,-4 0 0 16,4-4 0-16,-3-2 0 0,3 0 5 0,-4 0 2 15,4-1 0-15,-3-5 0 0,3 3-14 0,-4-3-8 16,4-6 8-16,0 0-8 0,0 0 0 15,0 0 0-15,0 0 0 0,0 0 8 0,0 0-20 0,0 0-4 16,0 0-1-16,0 0 0 16,0 0-39-16,0 0-7 0,0 0-1 0,4-6-1 15,-1 3-91-15,1-9-17 0,-1 1-4 0</inkml:trace>
  <inkml:trace contextRef="#ctx0" brushRef="#br0" timeOffset="1511.339">4424 846 1409 0,'0'0'29'0,"0"0"7"16,0 0-28-16,0 0-8 0,0 0 0 0,0 0 0 15,0 0 62-15,0 0 11 0,0 0 3 0,0 0 0 0,0 0-13 0,-7 6-3 0,-4 0 0 16,11-6 0-16,-7 0-25 0,7 0-6 16,0 0-1-16,-14 0 0 0,7 0 0 0,-4 6 0 0,4-6 0 0,-3 0 0 15,10 0-16-15,-7 8-3 16,0-2-1-16,-4 0 0 0,4-6-8 0,0 12 8 15,0-12-8-15,0 6 8 0,7-6 10 0,-4 0 2 0,-6 6 0 0,3-6 0 16,0 0 9-16,-8 6 3 0,8-6 0 0,-3 5 0 16,3-5-16-16,-4 6-2 0,4-6-1 0,0 3 0 15,-3 3-5-15,2 0-8 0,-2 0 11 0,3 0-11 16,3-6 8-16,-6 6-8 0,3 0 0 0,0-1 0 16,-4-5 0-16,4 6 0 0,3 6 0 0,1-3 0 15,-1-3 0-15,1 0 0 0,-4 0 0 0,3-1 0 16,1 1 0-16,-4 6 0 0,3 0 0 0,1-3-9 15,-1-3 9-15,1 5 0 0,-1 1 0 0,4 0 0 0,-3 0 0 16,3-4 0-16,0 10 0 0,0-12 0 0,0 6 0 0,0-1-8 16,0-5 8-16,3 3 0 0,1 3 0 0,-1-6 0 15,-3 0 0-15,0-6 0 0,0 6 0 0,0-6 0 16,7 5 0-16,-3 1 0 0,-1 0 0 0,4 0 0 16,-3-3 0-16,3 0 0 0,0-3 0 0,-4 3 0 15,5-3 0-15,-5 0 0 16,11 0 0-16,-7 0 0 0,4-3 0 0,-4 0 0 0,0 0 0 15,3 3 8-15,1-12-8 0,0 6 0 0,3-5 0 0,-4 5 9 16,1-6-9-16,3-3 0 0,0-2 9 0,-3 5-9 16,-1-12 0-16,-6 10 9 0,6-4-9 0,1-5 0 15,0 2 0-15,-1-3 0 0,1 1 0 0,-4-4 0 16,3 4 0-16,1 2 0 0,-4-2 0 0,7 5 0 16,-7 1 0-16,0 8 0 0,-3-9 0 0,-1 6 0 0,-3 1 0 15,4-1 0-15,-1 9 0 0,-3-9 0 0,4 6 0 0,-4 6 0 16,0 0 0-16,0 0 0 0,0 0 0 0,0 0 0 15,0 0 0-15,0 0 0 0,0 0-10 0,0 0 10 16,0 12-8-16,0-3 8 0,-4 3 0 0,4-7-9 16,-3 7 9-16,3 6 0 0,-4-6 0 0,4 2 0 15,0 10 0-15,-3-1 0 0,-1-2 0 0,4 2 0 16,0 4 0-16,-3 2 9 0,3-5-9 0,0 2 0 16,0 10 8-16,0-4-8 0,0-3 0 0,0 4 0 15,0 2 0-15,0-3 0 0,0-5 8 0,3 8-8 16,-3-3 0-16,0 4 0 0,0-4 0 0,0 3 0 15,0-8 8-15,4 8-8 0,-4-3 0 0,0-8 0 16,3-1 8-16,-3-2-8 0,0 2 0 0,0-2 0 16,0-3 0-16,0-1 8 0,0-5-8 0,0 0 0 15,4-3 8-15,-4-9-8 0,0 0 0 0,0 0 0 16,0 0 9-16,0 0-9 0,0 0 0 0,0 0 9 0,0 0-9 0,0 0 0 16,0 0 0-16,0 0 0 15,0 0-41-15,0 0-4 0,7-9-1 0,0 9 0 16,0-6-145-16,7 0-29 0,-3 0-5 0</inkml:trace>
  <inkml:trace contextRef="#ctx0" brushRef="#br0" timeOffset="2907.012">4699 914 980 0,'0'0'20'0,"0"0"5"0,0 0-25 0,0 0 0 15,-7 0 0-15,7 0 0 0,0 0 51 0,0 0 5 16,-7 0 0-16,7 0 1 0,0 0-23 0,-4-6-5 0,1 0-1 0,3 0 0 16,0 6-20-16,0-12-8 0,0 6 0 0,0 6 0 15,3-6 17-15,-3 6-2 0,4-5-1 0,-1 2 0 16,1-3 20-16,-4 0 4 0,0 6 1 0,0 0 0 16,0 0 2-16,0 0 1 0,0 0 0 0,0 0 0 15,0 0-10-15,0 0-3 0,0 0 0 0,0 0 0 16,0 0 5-16,0 0 1 0,0 0 0 0,3 6 0 15,1 3-18-15,-4 2-3 0,0 1-1 0,-4 0 0 16,4 0 7-16,0-1 0 0,0 4 1 0,-3 3 0 16,3-7 3-16,-4 7 1 0,-3-3 0 0,4-3 0 15,3 5-17-15,-4 1-8 0,1-3 8 0,-1-4-8 0,4 7 13 16,0-6-2-16,-3-3-1 0,3 8 0 16,0-5 1-16,0 0 0 0,-4-6 0 0,4-1 0 0,0 7 1 15,0-3 1-15,0-9 0 0,0 6 0 16,0 0 8-16,0-6 2 0,0 0 0 0,0 6 0 15,4 5-23-15,-4-11 9 0,0 0-9 0,0 0 0 16,0 6 12-16,0-6-12 0,0 0 12 0,3 6-12 0,-3 0 0 0,0-6 0 16,0 9 0-16,0-9 0 0,0 6 0 0,0-6 0 15,0 0 0-15,0 0 10 0,0 12-10 0,0-12 8 16,0 0-8-16,0 0 8 0,0 0-8 0,0 5 0 16,0-5 0-16,0 0 8 0,0 0-8 0,7 6 0 15,-3 0 9-15,-1-6-9 0,4 0 9 0,0 0-9 0,1 6 12 16,2-6-12-16,-3 0 8 0,4 0-8 0,-1 0 0 0,-3 0 0 15,4 0 12-15,3 0-12 0,-3 0 12 0,-1 0-12 16,1 0 0-16,-1 6 0 0,1-6 0 0,0 6 0 16,3-6 0-16,-7 3 0 0,3-3 0 15,-3 3 0-15,0-3 8 0,-7 0-8 0,11 3 0 0,-7 2 0 16,-4-5 0-16,7 0 0 16,-4 0 0-16,4 0 0 15,-3-5-22-15,-4 2-8 0,3 0-2 0,1 0 0 16,-1-3-26-16,1 0-6 0,-4 0 0 0,3-6-1 15,1 1-42-15,-1 5-8 0,1-6-1 0,3 3-1 16,-3-3-74-16,3 7-14 0,0-1-3 0</inkml:trace>
  <inkml:trace contextRef="#ctx0" brushRef="#br0" timeOffset="3480.206">5133 896 892 0,'0'0'20'0,"0"0"4"0,0 0 0 0,-4 6 1 0,1 0-25 0,-1 5 0 0,1-5 0 0,-1 3 0 15,1 3 80-15,-1-6 10 0,1 6 2 0,-1-7 1 16,4 7-14-16,0-6-3 0,-3 3-1 0,3 3 0 16,0-6-29-16,-4-1-6 0,4 7 0 0,0-6-1 15,-3 6-14-15,3-3-2 0,0-3-1 0,0 5 0 16,0 1-8-16,0 0-2 0,0 0 0 0,0-7 0 15,-4 10 1-15,4-3 0 0,-3 0 0 0,3-1 0 16,-4 4 3-16,4 3 1 0,0-6 0 0,0 5 0 16,0 4 2-16,-4 2 0 0,4 1 0 0,-3-4 0 15,3 4 9-15,0-1 1 0,0 4 1 0,0-4 0 16,0-2-10-16,0-3-1 0,0-1-1 0,0-5 0 0,-4 3-1 16,4-4 0-16,-3-5 0 0,3 6 0 0,0-12-9 15,0 6-8-15,0-6 12 0,0 0-12 0,0 0 9 16,0 0-9-16,0 0 0 0,-4 6 9 0,4-6-9 15,0 0 0-15,0 0 9 0,0 6-9 16,0-6 0-16,0 0 0 0,0 0 0 0,0 0 0 16,-3 3 0-16,3-3-15 0,0 11 4 0,-4-5 1 15,4-6-14-15,0 0-2 0,4 6-1 0,-4-6 0 16,3 6-27-16,1 0-6 0,3 0 0 0,-7-6-1 16,7 0-42-16,0 6-8 0,-7-6-1 0</inkml:trace>
  <inkml:trace contextRef="#ctx0" brushRef="#br0" timeOffset="4785.762">5602 852 900 0,'0'0'38'15,"0"0"-30"1,0 0 75-16,0 0 15 0,0 0 3 0,0 0 1 16,0 6-23-16,0-6-5 0,-3 6-1 0,3-6 0 15,0 0-6-15,0 0-2 0,0 0 0 0,0 0 0 16,0 0 3-16,3 8 0 0,-3-8 0 0,0 0 0 15,0 0-14-15,0 0-2 0,-3 6-1 0,3-6 0 16,-4 6-15-16,4-6-4 0,0 0 0 0,-3 6 0 16,3-6-8-16,-4 6-3 0,4-6 0 0,-7 6 0 0,0-6-9 0,0 6-3 15,-4-6 0-15,4 6 0 0,-3-6-9 0,3 0 10 0,-1 0-10 0,-6 0 10 16,4 0-10-16,-1 0 0 0,1 5 0 0,-1-5 0 16,0 0 0-16,-3 0 8 0,4 6-8 0,-1-6 0 15,4 0 0-15,0 0 0 16,0 0 0-16,0 0 0 0,7 0 0 0,-11 0-11 0,11 0 1 0,-7 0 0 15,7 0 10-15,-7 0 0 0,7 0 0 0,0 0 0 16,0 0 0-16,0 0 0 0,0 0 0 0,0 0 8 16,0 0-8-16,-3 0 0 0,3 0 0 0,0 0 0 15,0 0 0-15,0 0 0 0,0 0 0 0,-7 0-8 16,7 0 8-16,0 0 0 0,0 0 0 0,-7 3 0 16,7-3 0-16,0 0 0 0,-4 6 0 0,4-6 0 15,-3 12 0-15,3-12 0 0,0 0 0 0,0 6 8 16,-4 0-8-16,4 0 0 0,-3-1 0 0,3 1 0 15,0 0 0-15,0 9 0 0,0-9 0 0,3 0 0 16,-3 5 0-16,0 1 0 0,0 0 0 0,0 3 0 16,0-4 0-16,0 7 0 0,0-6 10 0,0 0-10 15,0-4 0-15,0 10 8 0,0-6-8 0,0 0 0 16,4-1 0-16,-4 4 0 0,0-9 8 0,0 6-8 16,3-6 0-16,-3 5 8 0,0 1-8 0,0-6 0 15,0 3 0-15,0 3 8 0,0-7-8 0,0-5 0 16,0 6 18-16,0-6 1 0,4 6 0 0,-4-6 0 15,0 0-19-15,0 0 0 0,0 0 0 0,0 0 0 16,0 0 12-16,0 0-4 0,0 0 0 0,0 0-8 0,0 0 17 0,0 0-3 16,0 0-1-16,0 0 0 0,0 0-1 0,0 0 0 15,0 0 0-15,0 0 0 0,0 0-12 0,0 0 0 16,0 0 0-16,0 0 0 0,0 0 0 0,0 0 0 16,0 0 0-16,0 0 0 15,0 0 0-15,0 0 0 0,0 0 0 0,0 0 0 0,7 6 0 0,-7-6 0 16,7 0 0-16,-4 0-10 0,4 0 10 0,0 0 0 0,4-6 0 15,-7 6 0-15,3 0 0 0,0 0 0 0,-4 0 0 16,4 0 0-16,0 0 0 0,-3 0-8 0,3 0 8 0,0 0 0 16,-4 6 0-16,4-6 0 0,-3 0 0 15,0 6 0-15,3-6 0 0,-4 6 0 0,1-6 0 0,3 0-8 16,-4 3 8-16,1 0 0 0,3 0 0 0,0 2 0 16,0-5 0-16,0 12 0 0,0-12 0 0,0 6 0 15,-3-6 0-15,3 6 0 0,0-6 0 16,0 6 0-16,-4 0 0 0,4 0 0 0,0 0 0 15,-3 2 0-15,3 4 0 0,-3-6 0 0,-1 0 0 0,1 6 0 16,-1-1 0-16,1-2 0 0,-1 3 0 0,-3 0 0 16,4-1 0-16,-1 1 0 0,-3 0 0 0,4-6 8 15,-1 3-8-15,-3 2 0 0,4 1 0 0,-4-6 0 16,0 0 0-16,0 6 0 0,0-9 0 0,0 8 0 16,0-11 0-16,-4 6 9 0,4-6-9 0,0 0 0 15,-3 6 11-15,3-6-11 0,-4 6 10 0,-3-6-10 16,0 6 12-16,0 0-4 0,-4-6-8 0,1 0 12 15,-1 6-12-15,4-6 0 0,-3 6 8 0,3-1-8 16,0-5 0-16,-4 0 0 0,0 6-9 0,4-6 9 16,-3 0-19-16,3 3 3 0,0 3 0 0,7-6 0 15,-7 0 1-15,0 0 1 0,7 0 0 0,-8 6 0 0,8-6 1 16,-7 0 0-16,0 6 0 0,7-6 0 16,-7 0-15-16,7 0-2 0,0 0-1 0,0 0 0 15,0 0-5-15,-7 0-2 0,7 0 0 0,0 0 0 16,-10 0-14-16,6 0-2 0,4 0-1 0,-7-6 0 15,7 6-5-15,0 0 0 0,-3-6-1 0,3 6 0 16,0 0-35-16,0 0-6 0,-4 0-2 0</inkml:trace>
  <inkml:trace contextRef="#ctx0" brushRef="#br0" timeOffset="58068.258">3803 2366 494 0</inkml:trace>
  <inkml:trace contextRef="#ctx0" brushRef="#br0" timeOffset="58598.179">3824 2357 608 0,'0'0'12'16,"7"0"4"-16,0-3-16 0,-3 3 0 0,3 0 0 0,0 0 0 15,0 0 50-15,-4 0 7 0,5 3 2 0,-8-3 0 16,3 3 8-16,4 3 1 0,-7-6 1 0,11 6 0 15,-8 0-55-15,1 5-14 0,-1 1 0 0,-3 0 0 0,4 3 54 16,-4-4 8-16,0 1 2 0,-4 0 0 0,4 0 0 0,-3 8 0 16,-1-8 0-16,4 6 0 0,-3-4 0 15,-1 4 0-15,4 0 0 0,-7-1 0 16,7-2-43-16,-3 3-8 0,3 5-1 0,0-5-1 0,0 2 11 0,0-2 2 16,3 0 1-16,-3 8 0 0,0-8-9 0,7-1-1 15,-7-5-1-15,0 3 0 0,4 2-14 0,-4-5 11 16,0 0-11-16,0 3 10 0,0-4-2 0,0 1-8 0,0 0 12 15,0 0-4-15,0-12-8 0,0 0 0 0,0 0 0 16,-4 6 8-16,4-6-8 0,0 8 0 0,0-8 0 16,0 0 0-16,0 0 0 0,0 0 0 0,0 0 0 0,0 0 0 15,-10 6 0-15,3 0 0 0,7-6 0 0,0 0 0 16,-4 6-152-16,4-6-32 16</inkml:trace>
  <inkml:trace contextRef="#ctx0" brushRef="#br0" timeOffset="59643.194">4403 2384 1504 0,'-7'-18'43'0,"3"3"9"0,-3-2-42 0,4 11-10 0,-1-6 0 0,0 6 0 16,1-9 84-16,-4 9 16 0,3 1 2 0,1-1 1 15,-1 0-57-15,-3 0-11 0,7 6-3 0,-3-6 0 16,-4 0-21-16,0 0-11 0,-4 6 10 0,4 0-10 15,0 0 0-15,-4 6 0 0,8 0 0 0,-8 0-10 16,1 0 0-16,-5 0 0 0,5 0 0 0,-1-1 0 16,-3 10 10-16,4 3-10 0,-4-6 10 0,-1 5-10 15,5-2 10-15,-1-3 0 0,1-1 0 0,-4 7 0 16,7-6 10-16,-1 3 1 0,5 2 0 0,-4-5 0 16,7 0-11-16,0-4 10 0,0 4-10 0,3 0 10 15,1-6-2-15,-1 0-8 0,5 0 12 0,-5 5-4 16,8-8 4-16,-4 3 1 0,3-3 0 0,-3 6 0 15,0-9 3-15,0 6 1 0,4-6 0 0,3 0 0 16,-3 0-7-16,-1 0-2 0,1 0 0 0,-1-6 0 16,1 6 0-16,3-6 0 0,-3 0 0 0,-1 0 0 15,-6 3 0-15,3-8 0 0,0 5 0 0,0-6 0 16,-3 6-8-16,3-9 0 0,0 7-12 0,-4-1 12 0,1-3 0 16,-4 0 0-16,3 1 0 0,-3-7 0 15,0 9 0-15,4-9 0 0,-4 1 0 0,0 11 0 0,-4-6-14 0,4 12 5 16,0 0 1-16,0 0 0 0,0 0 8 0,0 0 0 0,0 0 0 15,0 0-8-15,0 0 8 0,7-3-12 0,-7 3 12 0,7-6-12 16,-7 6 3-16,7 6 0 0,0-6 0 0,-3 3 0 16,3 0 9-16,-7-3 0 0,11 3 0 0,-8 3 0 15,4-6 0-15,-3 6 0 0,3 0 0 0,-4 0 0 16,-3-1 0-16,4 7 0 0,-1 0 0 0,1-6 0 16,-4 3 0-16,0 2-13 0,0 1 5 0,0 0 8 15,-4 0 0-15,4-4 0 0,0 4 0 0,0 0 0 16,0-6-15-16,0-6 5 0,0 0 1 0,0 0 0 15,0 0 9-15,0 0 0 0,-3 6 10 0,3-6-10 16,0 0 16-16,0 0-4 0,0 0 0 0,0 0 0 16,0 6-3-16,0-6-1 0,0 0 0 0,0 6 0 15,0-6-8-15,0 0 8 0,0 0-8 0,-4 8 8 16,4-2-8-16,0 6 0 0,0-6 0 0,0 0 0 16,0 5 0-16,0 1 0 0,0-6 0 0,0 3-11 15,0 3 11-15,0 5 0 0,0-5 0 0,0 6 0 16,0 2 0-16,-3-2-8 0,3 0 8 0,-4 8-8 15,1-8-19-15,3-1-3 0,0 4-1 0,-4 2 0 16,4-5 31-16,0 3 0 0,-3 2 0 0,3-5 0 16,0 2 0-16,0-2 0 0,0-6 0 0,0 5 0 15,3-8 22-15,-3 3 10 0,0-6 3 0,0-6 0 0,0 12-35 0,0-12 0 16,0 0 0-16,0 0 0 0,0 0 0 0,0 0 0 16,0 0 0-16,0 0 0 0,0 0 10 0,0 0-10 0,0 0 8 0,0 0-8 31,0 0-26-31,0 0-10 0,0 0-3 0,0 0 0 15,0 0-122-15,0 0-25 0,0 0-5 0</inkml:trace>
  <inkml:trace contextRef="#ctx0" brushRef="#br0" timeOffset="60995.961">5066 2198 988 0,'0'0'20'0,"0"0"5"0,0 0-25 0,3-6 0 0,-3 6 0 0,4-5 0 16,-1-1 86-16,1 6 12 0,0-9 2 0,-4 9 1 15,3-6-16-15,-3 6-3 0,4-6-1 0,-4 6 0 16,0 0-13-16,0 0-2 0,0 0-1 0,0 0 0 16,0 0-24-16,0 0-5 0,0 0 0 0,0 0-1 15,0 0-16-15,0 0-3 0,-7 6-1 0,3 0 0 16,-3 3-6-16,0-3-1 0,0-1 0 0,3 1 0 15,-3 0-8-15,0 6 10 0,4-12-10 0,-1 6 10 16,-3 0-10-16,4-6 10 0,3 0-10 0,-11 3 10 16,11-3 7-16,-7 0 2 0,7 0 0 0,-7-3 0 15,0 3 6-15,7 0 2 0,-7-6 0 0,3 6 0 16,-3-6-15-16,7 6-2 0,-7 0-1 0,7 0 0 0,-7-12-9 0,7 12 0 0,-3 0 0 16,3 0 0-16,-8-6 0 0,1 0 0 0,7 6 0 0,-7-5 8 15,7 5-8-15,-3 0 0 0,3 0 0 0,0 0-11 16,-4-6 11-16,4 6 0 0,-7-6 10 0,7 6-10 15,-3-3 0-15,3 3-10 0,-4-3 0 0,4 3 0 16,0 0 10-16,0 0 0 0,0 0 0 0,0 0-8 16,0 0 8-16,0 0-8 0,0 0 8 0,0 0-8 15,0 0-2-15,0 0 0 0,0 0 0 16,0 0 0-16,0 0-3 0,0 0-1 0,0 6 0 16,4 6 0-16,-4-7 14 0,0 1 0 0,0 12 0 0,-4-12 0 15,4 6 0-15,0-4 0 0,0 10 0 0,0-12 0 16,-3 12 0-16,3-7 10 0,0 10-10 0,0-3 8 15,0 2-8-15,0-2 0 0,0-1 0 0,0 1-11 16,0-3 3-16,0 2 0 0,0 1 0 0,3-6 0 16,-3 0 8-16,0 2 0 0,0-2 0 0,4 0 0 15,-4-6 8-15,0-6 3 0,0 0 1 0,0 0 0 16,0 0-4-16,0 0 0 0,0 0 0 0,0 0 0 16,0 0 16-16,0 0 4 0,0 0 0 0,0 0 0 15,0 0-13-15,0 0-3 0,0 0 0 0,0 0 0 16,7 0-12-16,0 0 0 0,-4-6 0 0,4 6 0 15,-7 0 8-15,4-6-8 0,-4 6 11 0,3-6-11 16,-3 6 0-16,0 0 0 0,0 0 0 0,4 0-12 16,-4 0 0-16,0 0 0 0,0 0 0 0,4 0 0 15,3 0-13-15,-7 0-3 0,3 0 0 0,4 6 0 16,-3-6 7-16,-1 6 1 0,4 0 0 0,-3 0 0 0,3-1 20 16,0-2 0-16,0-3 0 0,0 0 0 15,0 0 0-15,-7 0-11 0,7 3 11 0,-3 0-8 0,-1-3 8 0,4 3 0 16,-3 0-9-16,3 3 9 0,0-6 0 0,0 6 0 15,0 0 0-15,0 5 0 0,0-11 0 0,0 12 0 16,0-12 0-16,-3 6 0 0,3-3 0 0,0 3 0 0,-4 0 0 0,4 0 0 16,1 0 0-16,-5 5 0 0,1-5 0 0,-1 0 0 15,1 6 0-15,-4-6 0 0,3 8 0 0,1-2 0 16,-4-6 8-16,-4 6-8 0,4-6 0 0,-3 5 8 16,3-2-8-16,-4 3 8 0,4-6-8 0,-3 0 8 15,3 6-8-15,0-12 12 0,0 0-12 0,-7 5 12 16,-4 1-4-16,4 0-8 0,0 0 12 0,0 3-4 15,3-3-8-15,-3-6 12 0,0 6-12 0,-3-6 12 16,2 11-12-16,-2-11 12 0,3 0-12 0,-4 6 12 16,4-6-12-16,0 0-9 0,7 0 9 0,-7 0-13 15,7 0 13-15,-7 0 0 0,7 0 0 0,-11 0 0 16,11 0 0-16,-10 0 0 0,3 0 12 0,7 0-12 16,-7-6-16-16,0 6-11 0,0-11-1 0,3 5-1 15,1 0-163-15,-4 0-33 0</inkml:trace>
  <inkml:trace contextRef="#ctx0" brushRef="#br0" timeOffset="67976.717">5408 2228 1029 0,'0'0'21'0,"0"0"6"16,0 0-27-16,0 0 0 0,0 0 0 0,0 0 0 16,0 0 108-16,0 0 16 0,0 0 3 0,0 0 1 15,0 0-52-15,0 0-9 0,0 0-3 0,0 0 0 16,0 0-38-16,0 0-8 0,-3-6-2 0,3 6 0 15,0 0-16-15,0 0 0 0,-4 9 0 0,4-3 0 16,0-6 16-16,0 0 4 0,0 0 0 0,0 0 0 16,0 0-20-16,0 0 0 0,0 0 0 0,0 0 0 15,0 0 21-15,0 0-2 0,4-6-1 0,-1 3 0 16,4-3-5-16,-3 0-1 0,6-6 0 0,-3 0 0 16,4 7-4-16,3-1 0 0,-3 0-8 0,-1 0 12 0,1 3-4 0,-1-9 0 0,1 6-8 15,3 0 12-15,-3 6 4 16,-4-5 1-16,3 5 0 0,-3 0 0 0,0 0-17 15,4 0 0-15,-11 0 0 0,3 0 0 16,5 5 0-16,-5 1 0 0,4 6 0 0,-7 3 0 16,0-3 0-16,-3 5 0 0,-1 10 0 0,-3 2 0 0,-4-5 0 0,-3 8-16 0,0 3 2 15,4-2 0-15,-8-1 14 0,-7 3 0 0,8-5 0 0,-5 2 10 16,5-6 8-16,-1-2 2 0,8 5 0 0,-1-8 0 16,-3 2 3-16,3-5 1 0,4-6 0 0,0 2 0 15,4-2-24-15,-1 0 0 0,4-6 0 0,-3 0 0 16,3-6 28-16,0 6 2 0,0-6 0 0,3 8 0 15,-3-8-30-15,4 6 0 0,-1 0 0 0,1 0 0 16,3-6 0-16,0 6 8 0,-4-6-8 0,8 6 0 16,-7-6 0-16,3 0 0 0,-4 6 0 0,-3-6 0 15,7 0-17-15,-7 0-3 0,4-6-1 0,-1 6 0 16,4-6 9-16,-3 0 1 0,-1 0 1 0,1 0 0 16,3-3 10-16,-4-2 12 0,4 5-2 0,-3-6-1 15,0 6 4-15,-1 0 1 0,1-5 0 0,-4 8 0 16,0 3-4-16,0 0-1 0,7-6 0 0,-4 6 0 15,4 0-9-15,0 0 0 0,0 3 0 0,4 0 0 16,-1 5 0-16,1 4 0 0,-7-6 0 0,6 6 0 16,1 0 0-16,-4 2 0 0,7-2-9 0,-7 0 9 15,4 5 0-15,-1-5 0 0,-3-3 0 0,4 3 0 16,-1-6 0-16,5 5 0 0,-5-5 0 0,1 0 0 16,-1-6-34-16,1 0-6 0,3-6-2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E1D18C8-8EA4-4EE2-A302-FC77E8B1E7BC}"/>
                  </a:ext>
                </a:extLst>
              </p14:cNvPr>
              <p14:cNvContentPartPr/>
              <p14:nvPr/>
            </p14:nvContentPartPr>
            <p14:xfrm>
              <a:off x="1343520" y="282240"/>
              <a:ext cx="711720" cy="80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E1D18C8-8EA4-4EE2-A302-FC77E8B1E7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160" y="272880"/>
                <a:ext cx="730440" cy="82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538F-C58F-42A8-9639-0AE671A77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1FC91-3F7B-4636-A539-562C6BC74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noun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Tu es mon tout.</a:t>
            </a:r>
          </a:p>
          <a:p>
            <a:pPr marL="0" indent="0">
              <a:buNone/>
            </a:pPr>
            <a:r>
              <a:rPr lang="en-US" dirty="0"/>
              <a:t>Tout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boulversé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Tout qui brille </a:t>
            </a:r>
            <a:r>
              <a:rPr lang="en-US" dirty="0" err="1"/>
              <a:t>n’est</a:t>
            </a:r>
            <a:r>
              <a:rPr lang="en-US" dirty="0"/>
              <a:t> pas or.</a:t>
            </a:r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castors?</a:t>
            </a:r>
          </a:p>
          <a:p>
            <a:pPr marL="0" indent="0">
              <a:buNone/>
            </a:pPr>
            <a:r>
              <a:rPr lang="en-US" dirty="0" err="1"/>
              <a:t>Tous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au barrage de Justin.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5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6794B-274C-45F2-B11A-DD3E902DC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E6B711-35B7-45A2-9BA2-6FD4CA20E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8354" y="1993187"/>
            <a:ext cx="5959570" cy="396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89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C327-A64B-4DE8-B91C-0711C859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2054F-4F21-4850-9298-46E28EBDA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03463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pouviez</a:t>
            </a:r>
            <a:r>
              <a:rPr lang="en-US" dirty="0"/>
              <a:t> vivre à Paris pendant le temps de Notre Dame de Paris, que </a:t>
            </a:r>
            <a:r>
              <a:rPr lang="en-US" dirty="0" err="1"/>
              <a:t>serait</a:t>
            </a:r>
            <a:r>
              <a:rPr lang="en-US" dirty="0"/>
              <a:t> la </a:t>
            </a:r>
            <a:r>
              <a:rPr lang="en-US" dirty="0" err="1"/>
              <a:t>meilleure</a:t>
            </a:r>
            <a:r>
              <a:rPr lang="en-US" dirty="0"/>
              <a:t> et la </a:t>
            </a:r>
            <a:r>
              <a:rPr lang="en-US" dirty="0" err="1"/>
              <a:t>pire</a:t>
            </a:r>
            <a:r>
              <a:rPr lang="en-US" dirty="0"/>
              <a:t> chose de </a:t>
            </a:r>
            <a:r>
              <a:rPr lang="en-US" dirty="0" err="1"/>
              <a:t>votre</a:t>
            </a:r>
            <a:r>
              <a:rPr lang="en-US" dirty="0"/>
              <a:t> vie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cette</a:t>
            </a:r>
            <a:r>
              <a:rPr lang="en-US" dirty="0"/>
              <a:t> époque?</a:t>
            </a:r>
          </a:p>
        </p:txBody>
      </p:sp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A01E-098C-4905-A9AA-41B20473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BC4CE-9CCB-4D18-803B-8E713C435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Expliquez</a:t>
            </a:r>
            <a:r>
              <a:rPr lang="en-US" dirty="0"/>
              <a:t>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</a:t>
            </a:r>
            <a:r>
              <a:rPr lang="en-US" dirty="0" err="1"/>
              <a:t>heureu</a:t>
            </a:r>
            <a:r>
              <a:rPr lang="en-US" dirty="0"/>
              <a:t>(x)(se) </a:t>
            </a:r>
            <a:r>
              <a:rPr lang="en-US" dirty="0" err="1"/>
              <a:t>ou</a:t>
            </a:r>
            <a:r>
              <a:rPr lang="en-US" dirty="0"/>
              <a:t> triste de ne pas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quatre-vingt-quinze</a:t>
            </a:r>
            <a:r>
              <a:rPr lang="en-US" dirty="0"/>
              <a:t> minutes </a:t>
            </a:r>
            <a:r>
              <a:rPr lang="en-US" dirty="0" err="1"/>
              <a:t>parce</a:t>
            </a:r>
            <a:r>
              <a:rPr lang="en-US" dirty="0"/>
              <a:t> que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n’est</a:t>
            </a:r>
            <a:r>
              <a:rPr lang="en-US" dirty="0"/>
              <a:t> pas un jour de bloc </a:t>
            </a:r>
            <a:r>
              <a:rPr lang="en-US" dirty="0" err="1"/>
              <a:t>aujourd’hui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465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1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9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Avertissement</a:t>
            </a:r>
            <a:r>
              <a:rPr lang="en-US" dirty="0"/>
              <a:t>! </a:t>
            </a:r>
            <a:r>
              <a:rPr lang="en-US" dirty="0" err="1"/>
              <a:t>Avertissement</a:t>
            </a:r>
            <a:r>
              <a:rPr lang="en-US" dirty="0"/>
              <a:t>! Il y a du danger, Will Robinson!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898" y="1013254"/>
            <a:ext cx="5535826" cy="41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Examen: </a:t>
            </a: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huit</a:t>
            </a:r>
            <a:r>
              <a:rPr lang="en-US" dirty="0"/>
              <a:t> </a:t>
            </a:r>
            <a:r>
              <a:rPr lang="en-US" dirty="0" err="1"/>
              <a:t>novembre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8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C592-8385-48AB-8F4B-C26CAF9F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E2F3F-CE58-49BF-ABD8-B5FA0F866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tout, </a:t>
            </a:r>
            <a:r>
              <a:rPr lang="en-US" dirty="0" err="1"/>
              <a:t>tous</a:t>
            </a:r>
            <a:r>
              <a:rPr lang="en-US" dirty="0"/>
              <a:t>, </a:t>
            </a:r>
            <a:r>
              <a:rPr lang="en-US" dirty="0" err="1"/>
              <a:t>toute</a:t>
            </a:r>
            <a:r>
              <a:rPr lang="en-US" dirty="0"/>
              <a:t>, </a:t>
            </a:r>
            <a:r>
              <a:rPr lang="en-US" dirty="0" err="1"/>
              <a:t>toutes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6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tout, </a:t>
            </a:r>
            <a:r>
              <a:rPr lang="en-US" sz="2800" b="1" dirty="0" err="1"/>
              <a:t>tous</a:t>
            </a:r>
            <a:r>
              <a:rPr lang="en-US" sz="2800" b="1" dirty="0"/>
              <a:t>, </a:t>
            </a:r>
            <a:r>
              <a:rPr lang="en-US" sz="2800" b="1" dirty="0" err="1"/>
              <a:t>toute</a:t>
            </a:r>
            <a:r>
              <a:rPr lang="en-US" sz="2800" b="1" dirty="0"/>
              <a:t>, </a:t>
            </a:r>
            <a:r>
              <a:rPr lang="en-US" sz="2800" b="1" dirty="0" err="1"/>
              <a:t>toutes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adjective</a:t>
            </a:r>
          </a:p>
          <a:p>
            <a:pPr marL="0" indent="0">
              <a:buNone/>
            </a:pPr>
            <a:r>
              <a:rPr lang="en-US" dirty="0"/>
              <a:t>adverb</a:t>
            </a:r>
          </a:p>
          <a:p>
            <a:pPr marL="0" indent="0">
              <a:buNone/>
            </a:pPr>
            <a:r>
              <a:rPr lang="en-US" dirty="0"/>
              <a:t>noun / pronoun</a:t>
            </a:r>
          </a:p>
        </p:txBody>
      </p:sp>
    </p:spTree>
    <p:extLst>
      <p:ext uri="{BB962C8B-B14F-4D97-AF65-F5344CB8AC3E}">
        <p14:creationId xmlns:p14="http://schemas.microsoft.com/office/powerpoint/2010/main" val="69372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50870-538E-47D2-A497-ABA8D897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51AA5-C95D-471B-8A74-FEF551FDF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adjectif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Tout le </a:t>
            </a:r>
            <a:r>
              <a:rPr lang="en-US" dirty="0" err="1"/>
              <a:t>cochon</a:t>
            </a:r>
            <a:r>
              <a:rPr lang="en-US" dirty="0"/>
              <a:t> (</a:t>
            </a:r>
            <a:r>
              <a:rPr lang="en-US" dirty="0" err="1"/>
              <a:t>sauf</a:t>
            </a:r>
            <a:r>
              <a:rPr lang="en-US" dirty="0"/>
              <a:t> </a:t>
            </a:r>
            <a:r>
              <a:rPr lang="en-US" dirty="0" err="1"/>
              <a:t>l’oink</a:t>
            </a:r>
            <a:r>
              <a:rPr lang="en-US" dirty="0"/>
              <a:t>)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utilisé</a:t>
            </a:r>
            <a:r>
              <a:rPr lang="en-US" dirty="0"/>
              <a:t> par la Compagnie </a:t>
            </a:r>
            <a:r>
              <a:rPr lang="en-US" dirty="0" err="1"/>
              <a:t>Armour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oiseaux</a:t>
            </a:r>
            <a:r>
              <a:rPr lang="en-US" dirty="0"/>
              <a:t> du monde font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nid</a:t>
            </a:r>
            <a:r>
              <a:rPr lang="en-US" dirty="0"/>
              <a:t> </a:t>
            </a:r>
            <a:r>
              <a:rPr lang="en-US" dirty="0" err="1"/>
              <a:t>ici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Toute</a:t>
            </a:r>
            <a:r>
              <a:rPr lang="en-US" dirty="0"/>
              <a:t> la pièce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ennuyeuse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Toutes</a:t>
            </a:r>
            <a:r>
              <a:rPr lang="en-US" dirty="0"/>
              <a:t> les chansons de Taylor Swift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fantastiques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024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911B-C6BB-405F-A21F-A5F310D57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B9C9-FD01-4BC9-BC8F-2742AFB84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adverbe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Son chien est tout petit.</a:t>
            </a:r>
          </a:p>
          <a:p>
            <a:pPr marL="0" indent="0">
              <a:buNone/>
            </a:pPr>
            <a:r>
              <a:rPr lang="fr-FR" dirty="0"/>
              <a:t>La recluse de la tour de Roland est toute seule.</a:t>
            </a:r>
          </a:p>
          <a:p>
            <a:pPr marL="0" indent="0">
              <a:buNone/>
            </a:pPr>
            <a:r>
              <a:rPr lang="fr-FR" dirty="0"/>
              <a:t>Elles sont toutes heureuses.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24267</TotalTime>
  <Words>215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PowerPoint Presentation</vt:lpstr>
      <vt:lpstr>PowerPoint Presentation</vt:lpstr>
      <vt:lpstr>tout, tous, toute, toutes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247</cp:revision>
  <dcterms:created xsi:type="dcterms:W3CDTF">2016-10-03T16:25:09Z</dcterms:created>
  <dcterms:modified xsi:type="dcterms:W3CDTF">2024-11-06T16:48:37Z</dcterms:modified>
</cp:coreProperties>
</file>