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1" r:id="rId2"/>
    <p:sldId id="460" r:id="rId3"/>
    <p:sldId id="506" r:id="rId4"/>
    <p:sldId id="272" r:id="rId5"/>
    <p:sldId id="261" r:id="rId6"/>
    <p:sldId id="333" r:id="rId7"/>
    <p:sldId id="481" r:id="rId8"/>
    <p:sldId id="482" r:id="rId9"/>
    <p:sldId id="503" r:id="rId10"/>
    <p:sldId id="505" r:id="rId11"/>
    <p:sldId id="459" r:id="rId12"/>
    <p:sldId id="352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501"/>
            <p14:sldId id="460"/>
            <p14:sldId id="506"/>
            <p14:sldId id="272"/>
            <p14:sldId id="261"/>
            <p14:sldId id="333"/>
            <p14:sldId id="481"/>
            <p14:sldId id="482"/>
            <p14:sldId id="503"/>
            <p14:sldId id="505"/>
            <p14:sldId id="459"/>
            <p14:sldId id="35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11T21:11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6808 14783 2384 0 0,'0'0'0'0'0,"0"0"96"0"0,0 0-24 0 0,0 0 8 0 0,0 0-80 0 0,0 0 0 0 0,0 0 0 0 0,0 0 0 0 0,0 0 272 0 0,0 0 40 0 0,-9-9 8 0 0,9 9 0 0 0,0 0-256 0 0,0 0-64 0 0,0 0 0 0 0,0 0-1568 0 0</inkml:trace>
  <inkml:trace contextRef="#ctx0" brushRef="#br0" timeOffset="58240.303">1739 266 7112 0 0,'0'0'152'0'0,"0"0"32"0"0,0 0 8 0 0,0 0 16 0 0,0 0-208 0 0,0 0 0 0 0,0 0 0 0 0,0 0 0 0 0,0 0-296 0 0,0 0-104 0 0,0 0-16 0 0,0 0-8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52998-3B30-467E-9E92-92F58EDC4EB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EF5BD-F45E-4908-AEDA-D96874FE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47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sept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043"/>
            <a:ext cx="10515600" cy="5274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3" y="863885"/>
            <a:ext cx="1059960" cy="1059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01" y="5228106"/>
            <a:ext cx="1270472" cy="890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723" y="790898"/>
            <a:ext cx="1812196" cy="120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673" y="3421493"/>
            <a:ext cx="1510313" cy="1510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430" y="1881495"/>
            <a:ext cx="1982370" cy="1982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704" y="3372025"/>
            <a:ext cx="1161537" cy="1745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5026" y="618119"/>
            <a:ext cx="1032448" cy="1551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873" y="1907608"/>
            <a:ext cx="2020429" cy="1243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4162" y="4801587"/>
            <a:ext cx="2214589" cy="1375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2990" y="2030705"/>
            <a:ext cx="1911050" cy="1271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3599" y="3433465"/>
            <a:ext cx="2111070" cy="1103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033" y="3262094"/>
            <a:ext cx="1510664" cy="15106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4336" y="744815"/>
            <a:ext cx="2008749" cy="11286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8669" y="3785742"/>
            <a:ext cx="2167487" cy="14423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8453" y="655896"/>
            <a:ext cx="2428902" cy="16163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96333" y="2393985"/>
            <a:ext cx="1338725" cy="10394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644" y="4803216"/>
            <a:ext cx="1726658" cy="12933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2039" y="5063180"/>
            <a:ext cx="772761" cy="8910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30769" y="2242979"/>
            <a:ext cx="1296990" cy="12969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70278" y="4912536"/>
            <a:ext cx="1168543" cy="1168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FDB96AE-ECAC-45E4-BE5D-F04B7C4832B2}"/>
                  </a:ext>
                </a:extLst>
              </p14:cNvPr>
              <p14:cNvContentPartPr/>
              <p14:nvPr/>
            </p14:nvContentPartPr>
            <p14:xfrm>
              <a:off x="8674169" y="185909"/>
              <a:ext cx="1825200" cy="5226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FDB96AE-ECAC-45E4-BE5D-F04B7C4832B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039130" y="81869"/>
                <a:ext cx="3390478" cy="59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508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 written homework due tomorrow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STUDY !!!</a:t>
            </a:r>
          </a:p>
        </p:txBody>
      </p:sp>
    </p:spTree>
    <p:extLst>
      <p:ext uri="{BB962C8B-B14F-4D97-AF65-F5344CB8AC3E}">
        <p14:creationId xmlns:p14="http://schemas.microsoft.com/office/powerpoint/2010/main" val="207210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125" y="167734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out the sentence: “</a:t>
            </a:r>
            <a:r>
              <a:rPr lang="en-US" dirty="0" err="1"/>
              <a:t>Demain</a:t>
            </a:r>
            <a:r>
              <a:rPr lang="en-US" dirty="0"/>
              <a:t>, je </a:t>
            </a:r>
            <a:r>
              <a:rPr lang="en-US" dirty="0" err="1"/>
              <a:t>réussirai</a:t>
            </a:r>
            <a:r>
              <a:rPr lang="en-US" dirty="0"/>
              <a:t> à mon </a:t>
            </a:r>
            <a:r>
              <a:rPr lang="en-US" dirty="0" err="1"/>
              <a:t>examen</a:t>
            </a:r>
            <a:r>
              <a:rPr lang="en-US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57074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7888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 </a:t>
            </a:r>
            <a:r>
              <a:rPr lang="en-US" dirty="0" err="1"/>
              <a:t>est</a:t>
            </a:r>
            <a:r>
              <a:rPr lang="en-US" dirty="0"/>
              <a:t> un(e) avocat(e)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complètement</a:t>
            </a:r>
            <a:r>
              <a:rPr lang="en-US" dirty="0"/>
              <a:t> </a:t>
            </a:r>
            <a:r>
              <a:rPr lang="en-US" dirty="0" err="1"/>
              <a:t>ficti</a:t>
            </a:r>
            <a:r>
              <a:rPr lang="en-US" dirty="0"/>
              <a:t>(f)(</a:t>
            </a:r>
            <a:r>
              <a:rPr lang="en-US" dirty="0" err="1"/>
              <a:t>ve</a:t>
            </a:r>
            <a:r>
              <a:rPr lang="en-US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24801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sept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révision</a:t>
            </a:r>
          </a:p>
          <a:p>
            <a:pPr marL="0" indent="0" algn="ctr">
              <a:buNone/>
            </a:pPr>
            <a:r>
              <a:rPr lang="fr-FR" dirty="0"/>
              <a:t>le jeu de </a:t>
            </a:r>
            <a:r>
              <a:rPr lang="fr-FR" dirty="0" err="1"/>
              <a:t>tappette</a:t>
            </a:r>
            <a:r>
              <a:rPr lang="fr-FR" dirty="0"/>
              <a:t> à mouches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1970850"/>
            <a:ext cx="1560711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The francophone portion of </a:t>
            </a:r>
            <a:r>
              <a:rPr lang="fr-FR" sz="2800" b="1" dirty="0" err="1"/>
              <a:t>Switzerland</a:t>
            </a:r>
            <a:r>
              <a:rPr lang="fr-FR" sz="2800" b="1" dirty="0"/>
              <a:t> </a:t>
            </a:r>
            <a:r>
              <a:rPr lang="fr-FR" sz="2800" b="1" dirty="0" err="1"/>
              <a:t>is</a:t>
            </a:r>
            <a:r>
              <a:rPr lang="fr-FR" sz="2800" b="1" dirty="0"/>
              <a:t> </a:t>
            </a:r>
            <a:r>
              <a:rPr lang="fr-FR" sz="2800" b="1" dirty="0" err="1"/>
              <a:t>known</a:t>
            </a:r>
            <a:r>
              <a:rPr lang="fr-FR" sz="2800" b="1" dirty="0"/>
              <a:t> as</a:t>
            </a:r>
            <a:br>
              <a:rPr lang="fr-FR" sz="2800" b="1" dirty="0"/>
            </a:br>
            <a:r>
              <a:rPr lang="fr-FR" sz="2800" b="1" dirty="0"/>
              <a:t>La Suisse romande</a:t>
            </a:r>
            <a:endParaRPr lang="en-US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6048" y="1825625"/>
            <a:ext cx="4303775" cy="425818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1760" y="1825625"/>
            <a:ext cx="5035296" cy="4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4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9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Avertissement</a:t>
            </a:r>
            <a:r>
              <a:rPr lang="en-US" dirty="0"/>
              <a:t>! </a:t>
            </a:r>
            <a:r>
              <a:rPr lang="en-US" dirty="0" err="1"/>
              <a:t>Avertissement</a:t>
            </a:r>
            <a:r>
              <a:rPr lang="en-US" dirty="0"/>
              <a:t>! Il y a du danger, Will Robinson!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98" y="1013254"/>
            <a:ext cx="5535826" cy="41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Next unit exam: TOMORROW!!  Friday, November 8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0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3DBD-F28A-43BA-B695-2B8BF3ED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53DE-3B18-434B-804E-9382F7F8B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cousine</a:t>
            </a:r>
            <a:r>
              <a:rPr lang="en-US" dirty="0"/>
              <a:t>	blond		avocat	</a:t>
            </a:r>
            <a:r>
              <a:rPr lang="en-US" dirty="0" err="1"/>
              <a:t>heureux</a:t>
            </a:r>
            <a:r>
              <a:rPr lang="en-US" dirty="0"/>
              <a:t>          </a:t>
            </a:r>
            <a:r>
              <a:rPr lang="en-US" dirty="0" err="1"/>
              <a:t>soeur</a:t>
            </a:r>
            <a:r>
              <a:rPr lang="en-US" dirty="0"/>
              <a:t>     </a:t>
            </a:r>
            <a:r>
              <a:rPr lang="en-US" dirty="0" err="1"/>
              <a:t>famille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pénible</a:t>
            </a:r>
            <a:r>
              <a:rPr lang="en-US" dirty="0"/>
              <a:t>	petit-</a:t>
            </a:r>
            <a:r>
              <a:rPr lang="en-US" dirty="0" err="1"/>
              <a:t>fils</a:t>
            </a:r>
            <a:r>
              <a:rPr lang="en-US" dirty="0"/>
              <a:t>	</a:t>
            </a:r>
            <a:r>
              <a:rPr lang="en-US" dirty="0" err="1"/>
              <a:t>célibataire</a:t>
            </a:r>
            <a:r>
              <a:rPr lang="en-US" dirty="0"/>
              <a:t>	  </a:t>
            </a:r>
            <a:r>
              <a:rPr lang="en-US" dirty="0" err="1"/>
              <a:t>courageuse</a:t>
            </a:r>
            <a:r>
              <a:rPr lang="en-US" dirty="0"/>
              <a:t>	    petit   veuve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rousse</a:t>
            </a:r>
            <a:r>
              <a:rPr lang="en-US" dirty="0"/>
              <a:t>	</a:t>
            </a:r>
            <a:r>
              <a:rPr lang="en-US" dirty="0" err="1"/>
              <a:t>fille</a:t>
            </a:r>
            <a:r>
              <a:rPr lang="en-US" dirty="0"/>
              <a:t>	belle	    </a:t>
            </a:r>
            <a:r>
              <a:rPr lang="en-US" dirty="0" err="1"/>
              <a:t>pauvre</a:t>
            </a:r>
            <a:r>
              <a:rPr lang="en-US" dirty="0"/>
              <a:t>	   </a:t>
            </a:r>
            <a:r>
              <a:rPr lang="en-US" dirty="0" err="1"/>
              <a:t>mariée</a:t>
            </a:r>
            <a:r>
              <a:rPr lang="en-US" dirty="0"/>
              <a:t>          </a:t>
            </a:r>
            <a:r>
              <a:rPr lang="en-US" dirty="0" err="1"/>
              <a:t>travailleuse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plus		</a:t>
            </a:r>
            <a:r>
              <a:rPr lang="en-US" dirty="0" err="1"/>
              <a:t>nièce</a:t>
            </a:r>
            <a:r>
              <a:rPr lang="en-US" dirty="0"/>
              <a:t>		grand-</a:t>
            </a:r>
            <a:r>
              <a:rPr lang="en-US" dirty="0" err="1"/>
              <a:t>père</a:t>
            </a:r>
            <a:r>
              <a:rPr lang="en-US" dirty="0"/>
              <a:t>	   </a:t>
            </a:r>
            <a:r>
              <a:rPr lang="en-US" dirty="0" err="1"/>
              <a:t>fière</a:t>
            </a:r>
            <a:r>
              <a:rPr lang="en-US" dirty="0"/>
              <a:t>   </a:t>
            </a:r>
            <a:r>
              <a:rPr lang="en-US" dirty="0" err="1"/>
              <a:t>ennuyeuse</a:t>
            </a:r>
            <a:r>
              <a:rPr lang="en-US" dirty="0"/>
              <a:t>     petits-</a:t>
            </a:r>
            <a:r>
              <a:rPr lang="en-US" dirty="0" err="1"/>
              <a:t>fille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faible</a:t>
            </a:r>
            <a:r>
              <a:rPr lang="en-US" dirty="0"/>
              <a:t>        petit-enfant         </a:t>
            </a:r>
            <a:r>
              <a:rPr lang="en-US" dirty="0" err="1"/>
              <a:t>méchante</a:t>
            </a:r>
            <a:r>
              <a:rPr lang="en-US" dirty="0"/>
              <a:t>        </a:t>
            </a:r>
            <a:r>
              <a:rPr lang="en-US" dirty="0" err="1"/>
              <a:t>oncle</a:t>
            </a:r>
            <a:r>
              <a:rPr lang="en-US" dirty="0"/>
              <a:t>    </a:t>
            </a:r>
            <a:r>
              <a:rPr lang="en-US" dirty="0" err="1"/>
              <a:t>inquiète</a:t>
            </a:r>
            <a:r>
              <a:rPr lang="en-US" dirty="0"/>
              <a:t>   </a:t>
            </a:r>
            <a:r>
              <a:rPr lang="en-US" dirty="0" err="1"/>
              <a:t>chatot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moins</a:t>
            </a:r>
            <a:r>
              <a:rPr lang="en-US" dirty="0"/>
              <a:t>     </a:t>
            </a:r>
            <a:r>
              <a:rPr lang="en-US" dirty="0" err="1"/>
              <a:t>chatain</a:t>
            </a:r>
            <a:r>
              <a:rPr lang="en-US" dirty="0"/>
              <a:t>	</a:t>
            </a:r>
            <a:r>
              <a:rPr lang="en-US" dirty="0" err="1"/>
              <a:t>ingénieur</a:t>
            </a:r>
            <a:r>
              <a:rPr lang="en-US" dirty="0"/>
              <a:t>    frère     </a:t>
            </a:r>
            <a:r>
              <a:rPr lang="en-US" dirty="0" err="1"/>
              <a:t>yeux</a:t>
            </a:r>
            <a:r>
              <a:rPr lang="en-US" dirty="0"/>
              <a:t>      femme      </a:t>
            </a:r>
            <a:r>
              <a:rPr lang="en-US" dirty="0" err="1"/>
              <a:t>médecin</a:t>
            </a:r>
            <a:r>
              <a:rPr lang="en-US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17306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49946</TotalTime>
  <Words>185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The francophone portion of Switzerland is known as La Suisse romande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792</cp:revision>
  <cp:lastPrinted>2017-09-11T13:53:50Z</cp:lastPrinted>
  <dcterms:created xsi:type="dcterms:W3CDTF">2016-10-03T16:25:09Z</dcterms:created>
  <dcterms:modified xsi:type="dcterms:W3CDTF">2024-11-07T16:38:08Z</dcterms:modified>
</cp:coreProperties>
</file>