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1" r:id="rId2"/>
    <p:sldId id="462" r:id="rId3"/>
    <p:sldId id="478" r:id="rId4"/>
    <p:sldId id="479" r:id="rId5"/>
    <p:sldId id="477" r:id="rId6"/>
    <p:sldId id="475" r:id="rId7"/>
    <p:sldId id="451" r:id="rId8"/>
    <p:sldId id="476"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462"/>
            <p14:sldId id="478"/>
            <p14:sldId id="479"/>
            <p14:sldId id="477"/>
            <p14:sldId id="475"/>
            <p14:sldId id="451"/>
            <p14:sldId id="476"/>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4-11-07T19:39:25.157"/>
    </inkml:context>
    <inkml:brush xml:id="br0">
      <inkml:brushProperty name="width" value="0.05292" units="cm"/>
      <inkml:brushProperty name="height" value="0.05292" units="cm"/>
      <inkml:brushProperty name="color" value="#FF0000"/>
    </inkml:brush>
  </inkml:definitions>
  <inkml:trace contextRef="#ctx0" brushRef="#br0">23354 11035 90 0,'0'0'0'0,"0"0"0"0,0 0 0 16,0 0 0-16,0 0 0 0,0 0 0 15,0 0-11-15,0 0-6 0,0 0-2 0,0 0 0 16,0 0 27-16,0 0 4 0,0 0 2 0,-7-5 0 15,7 5 31-15,-7 0 7 0,3-6 0 0,4 6 1 0,-7-6-24 0,4 3-5 16,3 3 0-16</inkml:trace>
  <inkml:trace contextRef="#ctx0" brushRef="#br0" timeOffset="129.907">23361 10850 89 0,'0'-12'0'0,"0"12"0"0,0 0 0 0,0 0 0 0,3 6 0 0</inkml:trace>
  <inkml:trace contextRef="#ctx0" brushRef="#br0" timeOffset="774.725">23389 10759 649 0,'0'0'13'0,"0"0"4"0,0 0-17 0,0 0 0 0,0 0 0 0,0 0 0 16,0 0 51-16,0 0 6 0,0 0 2 0,0 0 0 15,0-9-19-15,4 3-4 0,-1 3-1 0,-3 3 0 16,0 0-15-16,0 0-4 0,0 0 0 0,0 0 0 16,0 0-16-16,0 0 0 0,0 0 0 0,0 0 0 15,0 0 0-15,0 0 0 0,0 0 0 0,0 0 0 16,0 0 0-16,0 0-12 0,4 6 12 0,-4 0-12 16,0-6 12-16,0 0 0 0,0 0 0 0,0 6 0 15,-4 12 0-15,4-7 0 0,0 4 0 0,0 0 0 0,0-9 11 0,0-6-2 0,0 0 0 0,0 0 0 16,0 9 1-1,0 2 0-15,0 1 0 0,0 6 0 0,4 2-2 0,-4-2 0 16,3 0 0-16,1-1 0 0,-1 10 1 16,1-13 0-16,-1 10 0 0,1-1 0 15,-1-2 26-15,1-3 5 0,0-1 0 0,-1 4 1 16,1-6-41-16,-1 5-12 0,4-2-1 0,-3-6 0 16,-1 11 21-16,4-2 4 0,-3 5 0 0,-1-2 1 0,4-7 21 0,0-8 4 15,0 0 1-15,-3 11 37 16,0 4-43-16,-1-1-8 0,-3 10-25 0,0 40 8 15,-3-29-8-15,-1 1 0 0,0-10 0 0,1 3 0 0,-4-9 0 16,0-5 38-16,0 2 2 0,-4-2 1 0,4 2 0 16,0 1-25-16,0 8-6 0,4 3-1 0,-5 3 0 15,1-2-9-15,4-4 0 0,-1 3 0 0,-3 6 0 16,0-3 0-16,4-2 0 0,-4-1 0 0,3-3 0 16,1 3 10-16,3-5-10 0,0 2 12 0,0-9-12 15,0 4 17-15,0-7-3 0,-4 4-1 0,4-4 0 16,0 1-13-16,0-4 0 0,4 4-12 0,-4-6 12 15,0 2 0-15,0-2 11 0,0-1 0 0,3 1 0 16,-3 0-11-16,4 2 0 0,-4-2 0 0,3 0 0 16,1 2 0-16,-4-5 0 0,0 5 0 0,0-5 8 15,0 3-8-15,0 5 0 0,0-5 0 0,-4 8 0 16,1-5-8-16,-1 8-4 0,4-8-1 0,-3 8 0 16,-1-5 13-16,1 5 0 0,-5-2 0 0,5 2 0 15,-1-2 0-15,-3-4 0 0,4 1 0 0,-1 2 0 16,1-8 0-16,-4-1 0 0,3 4 0 0,1-6 0 0,-4-1 13 15,3-2 6-15,1 3 1 0,-1-3 0 16,0-4-20-16,1 4 0 0,-1-6 0 0,1 6-9 16,-1-6-17-16,4 0-3 0,0-1-1 0,0 1 0 15,0-6-27-15,0 6-6 0,4 0-1 0</inkml:trace>
  <inkml:trace contextRef="#ctx0" brushRef="#br0" timeOffset="3502.075">23491 10647 774 0,'0'0'16'0,"0"0"4"0,0 0-20 15,0 0 0-15,0 0 0 0,0 0 0 16,0 0 48-16,0 0 4 0,0 0 2 0,0 0 0 16,0 0-36-16,-7 12-7 0,4-6-2 0,-1 0 0 0,1 0-9 0,3 0-12 0,0-6 2 0,-4 6 1 15,4-6 9-15,-3 5 0 0,3-5 8 0,0 0-8 16,0 0 25-16,0 0 1 0,0 0 0 0,0 0 0 16,0 0 34-16,0 0 8 0,0 0 0 0,0 0 1 15,0 0-22-15,0 0-5 0,0 0-1 0,0 0 0 16,0 0-23-16,0 0-5 0,0 0-1 15,0 0 0-15,0 0 9 0,0 0 2 0,0 6 0 0,3 3 0 16,-3-9-23 0,7 0 0-16,0 0 0 0,0 0 0 0,1 6 11 0,2-6-3 0,1 6 0 0,-1 0 0 15,1-6-8-15,-1 0 8 0,1 0-8 0,0 0 8 16,-1 0 4-16,1 0 0 0,3 0 0 0,0 0 0 16,0-6 7-16,0 0 1 0,0 0 1 0,4-3 0 15,-4 3-3-15,4 1-1 0,-1-1 0 0,-3-3 0 16,1 0-5-16,2 3-2 0,-3 0 0 0,0 0 0 15,1 0-10-15,-5 4 10 0,4-4-10 0,0 3 10 16,4 3-10-16,-4-3 0 0,4 3 0 0,-1 3 0 16,1 0 0-16,3 3 0 0,-3 2 0 0,3-2 0 15,4 0 0-15,-4-6 0 0,4 0 0 0,-4 0 0 16,0-6 0-16,0 6 0 0,0-6 0 0,0 0 0 16,1 1 0-16,-1-1 0 0,0-3 0 0,0 3 0 15,0 3 0-15,0 0 0 0,-3 3 0 0,3 0 0 16,-3-6 0-16,3 6 0 0,4-6 0 0,-1 0 8 15,-2 6-8-15,-1 0 10 0,0 0-10 0,4 0 10 16,-1-5-10-16,-3-1 0 0,4-3 0 0,0 0 0 0,0-3 0 16,-1-2 0-16,1-10 0 0,-4 6 0 15,4 4 0-15,-4 2 0 0,4-3 0 0,-4 6 0 16,0-2 0-16,0 5 0 0,0-3 0 0,-3 3 0 0,3 6 0 0,-3-6 0 16,-1 0 0-16,1 1 0 0,-4 2 0 0,4-3 0 15,-4 3 0-15,0 3 8 0,0-3-8 0,-7 0 0 0,0 0 0 16,0 0 8-16,0 0-8 0,0 3 0 0,0 0 0 0,0 3 8 15,1 0-8-15,2 0 0 0,1 3 0 0,-1-3 0 16,1 6 0-16,3 2 0 0,-3-5-9 0,-1 0 9 16,4 0 0-16,-3 0 0 0,3 6-8 0,-3-4 8 15,-1 4 0-15,1-6 0 0,-1 0 0 0,1 0 0 16,-1 6 0-16,1-7 0 0,0 1 0 0,-1 0 0 16,1 0 0-16,-1 3 0 0,1-3 0 15,0 0 0-15,-1 0 0 0,1-1 0 0,-1 1 8 0,-3 0-8 16,4-3 0-16,0-3 0 0,-4 3 8 15,3-3-8-15,-3 0 8 0,0 3-8 0,0-3 11 0,4 3-11 16,-4 6 10-16,0-3-10 0,4-1 8 0,-1 1-8 16,-3-6 0-16,4 0 8 0,-1-6-8 0,1 1 0 15,0 5 8-15,-4 0-8 0,0 0 0 0,3 0 8 16,-3 0-8-16,0 0 8 0,0 0-8 0,0 0 8 16,1 0-8-16,-8 0 0 0,3 0 9 0,-3 0-9 15,4 0 0-15,3 0 8 0,-4 5-8 0,1-5 0 16,3 0 0-16,0 0 0 0,0 0 0 0,0 6 8 15,0-6-8-15,4 0 12 0,-4 0-4 0,0 0 0 16,3 6 3-16,-3-6 1 0,4 0 0 0,-4 0 0 16,0 6-12-16,4-6 12 0,-4 3-12 0,3-3 12 0,-3 3-12 15,0 0 10-15,4-3-10 0,-4 3 10 16,4 3-10-16,-1-3 0 0,-3 3 0 0,4-3 8 0,-4-1-8 0,3 4 0 0,-3 0 0 16,1-6 8-16,-1 6-8 0,3 0 0 0,1-6 0 15,-4 9 0-15,3-6 0 0,1 3 0 0,0-3 0 16,-1 2 0-16,4 1 0 0,-3 0 0 15,3 0 0-15,0 0 0 0,0-6 8 0,-3 6-8 16,-4 0 8-16,3-6-8 16,1 0 8-16,0 6-8 0,-1-6 8 0,-3 3-8 0,4-1 9 0,-4 1-9 0,0 0 10 0,0 0-10 15,0 0 12-15,-3 0-3 0,-4-3-1 0,0 0 0 16,7 0 2-16,-7 0 0 0,0 0 0 0,3 3 0 16,-3-3-10-16,0 0 8 0,4 3-8 0,-4-3 8 15,0 0-8-15,0 0 0 0,0 0 0 0,0 0 8 16,0 0-8-16,0 0 8 0,0 0-8 0,0 0 8 15,7 3-8-15,-7-3 0 0,3 9 0 0,-3-9 0 16,4 0 17-16,3 0-1 0,-7 0-1 0,3 0 0 16,4 0-3-16,-3 0 0 0,3 0 0 0,-7 0 0 15,0 0-12-15,4 6 8 0,-4-6-8 0,0 0 0 16,7 0 0-16,-7 0 0 0,7 0 0 0,-7 0 0 16,0 0 0-16,0 0 0 0,3 0 0 0,-3 0 0 15,4-6 0-15,-1 6 0 0,1-9 0 0,-4 9 0 16,0 0 0-16,0 0 0 0,0 0 0 0,3 9 0 15,1 3 8-15,-4-7-8 0,3 4 0 0,1 0 0 16,-4 0 8-16,3 0-8 0,-3 0 0 0,0-4 9 0,0-5-9 16,0 6 0-16,4 0 0 0,-4 0 0 15,0 0 0-15,0 3 8 0,0-3-8 0,0-6 0 16,0 0 0-16,0 0 0 0,0 0 0 0,0 8 0 16,-4 1 0-16,4 9 0 0,0 0 0 0,-3 2 0 0,3 4 0 0,0-7 0 15,-4 7 0-15,4 2 0 0,-3-5 0 0,3 2 0 16,0 1 0-16,-4-4 0 0,4 4 0 0,0-3 0 0,0-1 0 15,0 1 0-15,0 2 0 0,-3 1 0 0,3 8 0 0,-4-8 0 16,4 8 0-16,0-11 0 0,0 8 0 0,0-3 0 16,-3-2 0-16,-1 5 0 0,1-2 8 0,-1 2-8 15,1-2 0-15,3 8 0 0,-4 0 0 0,4 0 0 16,-3-5 0-16,3 2 0 0,3-2 0 0,-3-1 8 16,0 0-8-16,4-2 0 0,-4 2 0 0,3 4 0 15,1-13 0-15,-1 10 0 0,-3-13 0 0,4 7 0 16,-1-4 0-16,1 1 0 0,-4-3 0 0,3-1 0 0,1 7 9 15,-1-10-9-15,1 10 10 0,-1-1-10 0,-3-2 10 0,4 3-10 16,-4-7 10-16,3 7-10 0,-3-4 8 16,4 7-8-16,0-7 0 0,-1 7 9 0,-3-7-9 0,0 4 8 15,0-1-8-15,0-2 8 16,0-3-8-16,0 5 0 0,0-11 0 0,0 5 8 0,0 4-8 0,0-3 0 16,0-7 0-16,4 7 0 0,-4-3 0 0,0-3 0 15,0 5 0-15,0 1 0 0,3-3 0 0,-3 5-19 16,4-5 3-16,-4 0 1 0,3 2 24 0,1-2 5 15,-4 5 1-15,3-5 0 0,-3 3-24 0,0 2-5 16,4-5-1-16,-1 6 0 0,1-1 24 0,-1-2 5 0,1 5 1 16,-1-2 0-16,-3 0-15 0,0-1 0 0,4 4 0 15,-1-7 0-15,-3 4 0 0,0 2 0 0,4-5 8 0,-4 8-8 16,0-11-11-16,0 9-5 0,0-7 0 16,0 1-1-16,-4 3 27 0,4-7 6 0,0 7 0 15,-3-6 1-15,3-1-17 0,0 7 0 16,-4-9 0-16,4-1 0 0,-3 1-10 0,3 6-6 0,0-4 0 15,0-2-1-15,0 6 17 0,-4-6 0 0,8 2 0 0,-4 4 0 16,-4-6 11-16,4-1 5 0,4 1 2 0,-4 3 0 16,0-3-29-16,0-6-5 0,0 2-2 0,0 1 0 15,0 6 18-15,0-3 0 0,0-7 0 0,0 4 0 16,0 3 0-16,0-3 0 0,3 3 0 0,-3-4 0 16,0 10 11-16,0-6 5 0,4 0 2 0,-4 2 0 15,0 10-18-15,0-12 0 0,0 8 0 0,-4-2-9 16,4 2-3-16,0 4-1 0,0-1 0 15,0-2 0-15,0 0 1 0,-3 5 0 0,-1-11 0 0,1 5 0 16,3 1 4-16,-4-3 8 0,1-1-13 0,3 4 5 16,-4-9 8-16,1 2 0 0,3 1 0 0,-4-3 0 0,1 2 0 15,3-2 0-15,-4 3 0 0,1-3 0 0,-1 5 0 16,1-5 0-16,3 0 0 0,-4 5 0 0,0-5 0 0,4 3 0 16,-3-6 0-16,-1 5 0 0,4-2 0 0,-3 0 9 15,-1 3-9-15,4-1 10 0,-3-5-10 0,3 3 8 16,0 3-8-16,0-4 8 0,0-2-8 0,0 0 0 15,0 6 0-15,0-7 8 0,0 7-8 0,0-9 0 16,0 6 0-16,-4-3 0 0,4 2-12 0,0-2 12 16,0 0-12-16,0 9 12 0,0-12-14 0,4 2 5 15,-4 4 1-15,0-3 0 0,0 6 8 0,0-9-12 16,0 5 12-16,3-2-12 16,-3 0-18-16,0 3-4 0,0-3-1 0,0 2 0 0,0-5 35 0,0 0 0 15,4 3 0-15,-4-3 0 0,3 0 0 0,-3-3 0 0,4-1 0 0,-4-2 0 16,0 0 0-16,0 0 0 0,0 0 0 0,0 0 0 15,0 0-25-15,0 0 1 0,0 0 1 0,0 0 0 32,0 0-119-32,0 0-24 0,-4-5-5 0</inkml:trace>
  <inkml:trace contextRef="#ctx0" brushRef="#br0" timeOffset="5806.162">23372 13108 782 0,'0'0'33'0,"0"0"-33"15,0 6 16-15,0 3-4 0,0-3-1 0,-4 5 0 16,4-5-3-16,-4 0-8 0,4-6 12 0,-3 3-4 16,3 9-8-16,-4-6 0 0,1 0 0 0,-1 2 8 15,4-8-8-15,-3 6 0 0,3-6 0 0,-4 9 8 16,4-9 32-16,-3 6 5 0,3-6 2 0,0 0 0 15,0 0 15-15,0 0 3 0,0 0 1 0,0 6 0 16,0-6-14-16,0 6-4 0,0 3 0 0,0-4 0 16,0 1-19-16,0 0-4 0,3 3-1 0,-3 0 0 15,4 3-12-15,-4-7-4 0,3 4 0 0,-3 3 0 16,4 3-8-16,-4-1 0 0,0-2 0 0,0 0 0 16,3 0 0-16,-3 2 0 0,4 4-10 0,-4-3 10 15,3-4 0-15,1 4 0 0,-4 0 0 0,4 0 0 16,-1-4 0-16,-3 4 0 0,4 0 0 0,-4-4 0 15,0 1 15-15,0 6 9 0,0-6 1 0,-4 2 1 16,4 7 4-16,-3-6 1 0,3 5 0 0,-4 4 0 16,0-4-7-16,1 4-2 0,-1-1 0 0,1 4 0 15,-1-1-8-15,4-5-2 0,4-1 0 0,-4 4 0 16,3-6-12-16,-3 8 8 0,4-11-8 0,-4 5 0 16,0-2-18-16,0-3-10 0,3 5-1 0,-3-2-1 15,0-1 58-15,0-5 12 0,4 3 3 0,0-3 0 0,-4 2-23 16,3-5-4-16,1 3 0 0,-1-3-1 0,4 0 9 0,-3 2 3 15,3-5 0-15,0 0 0 0,0 3-1 0,0-3 0 16,0-6 0-16,0 6 0 0,4-6-8 16,-1 3-2-16,1-3 0 0,-4 6 0 0,3-6-16 15,1 2 0-15,-4-2 0 0,4 0 0 0,-4 3 0 16,0-3 0-16,-4 3 0 0,1-3 0 0,3 3 18 0,0-3-3 0,0 0-1 0,0 0 0 16,0 0-22-16,0 0-5 0,-3 0-1 0,3-3 0 15,-4 0 14-15,1 0 0 0,3-5 0 0,0 5 0 16,-4-3 0-16,4 6 0 0,1 0 12 0,2 0-12 15,1-6 0-15,-4 6 0 0,3 0 0 0,-3 0 0 16,0 0 0-16,4 0 0 0,-4 0 0 0,0 6-9 16,4-6 9-16,-4-6 0 0,0 6 0 0,3-6 0 15,-3 3 0-15,1 3 0 0,2 0 0 0,-3 0 0 16,4 9 0-16,-4-3 0 0,0 3 8 0,3 2-8 16,-3-5 0-16,4-6 0 0,-4 0-10 0,0 0 10 15,4 3 0-15,-1 0 0 0,1 0 0 0,3 0 0 16,-3 3 0-16,3 0 0 0,-4 0 0 0,1 5 0 15,3-11 0-15,-3 0 0 0,3 0 0 0,0 0 0 0,-4 0 0 0,5 0 0 16,-1 0 0-16,0 0 0 16,3 3 0-16,-6 3 0 0,0 3 0 0,-1-3 0 15,1 0 0-15,-1 0 0 0,1 0 0 0,-1 2 0 16,1-2 0-16,3 0 0 0,-3-3 0 0,-4 3 0 16,3 0 0-16,-3-3 0 0,1 6 0 0,-1-6 0 15,0 2 0-15,0-5 0 0,0 3 0 0,0-3 0 0,0 3 0 16,0-3 0-16,3 3 0 0,-2-3 0 0,-1 0 0 0,-7 0 0 15,7 6 0-15,0-6 0 0,3 0 0 0,-3-6 0 16,4 6 11-16,-1-3-11 0,1 0 8 0,0-2-8 16,-4-1 0-16,3-3 0 0,4 3 0 0,-3 3 0 0,7-3-13 15,-4 3 5-15,0-3 8 0,0 0 0 0,0-2 0 16,4 2 0-16,-4 0 0 0,3 0 0 0,1 0 0 0,0 0 0 16,-1-3 0-16,-3 6 0 0,4-8 0 0,0 5 0 15,-4 3 10-15,0 0 4 0,4 0 1 16,-4 0 0-16,0 3-24 0,-4-3-5 0,5 3-1 15,-5 0 0-15,1 3 24 0,-1-3 5 0,1 3 1 0,-1-3 0 16,1 0-15-16,-4 3 0 0,0-3 8 0,4 3-8 16,-4 0 0-16,3-3 0 0,1 0 0 0,0 6 0 15,-1-6-16-15,1 6 1 0,3-1 0 0,-4-5 0 16,5 0 27-16,-1 0 6 0,0 0 1 0,0 0 0 16,4 0-31-16,-4 3-5 0,3 0-2 0,1 0 0 15,0 3 19-15,-4-3 0 0,0 0 0 0,-4 0 0 16,1 3 0-16,-1 0 0 0,5 3 0 0,-1-4 0 0,0 1 13 0,-4 0 7 15,5 0 0-15,-1 0 1 0,0 3-21 0,0 0 8 16,0-4-8-16,-3 4 0 0,-1-3 0 0,-3 0 0 16,0 0 0-16,4 0 8 0,-4-6-26 0,3 6-5 15,1-3-1-15,-4 0 0 0,4-3 40 0,-4 3 8 16,3-1 2-16,-3 1 0 0,7-3-18 0,-3 0-8 0,3 3 0 16,-3-3 8-16,3 0 0 0,0 3 0 0,0-3 0 15,0 3 0-15,0-3 0 0,0 3-8 0,-3 0 12 16,0 0-4-16,3-3 3 0,-4 6 0 0,4-6 0 15,-3 6 0-15,0-6-2 0,-1 6 0 0,1-6 0 16,3 6 0-16,-4-6-9 0,1 0-12 16,3 2 2-16,-3 1 1 0,-1-3 9 0,-3 0 0 15,7 3 0-15,-3-3 0 0,0 3 0 0,-1-3 0 0,1 0 0 0,-1 0 0 16,1-3 0-16,0 3 0 0,-1-3 0 0,1 3 0 16,-1-3 0-16,1 3 0 0,-1-2 0 0,-2 2 0 15,2 0 0-15,1-6 0 0,-1 6 0 0,1 0 8 16,-1-6-8-16,-3 6 0 0,4 0 0 0,0-6 8 15,-4 6-8-15,3 0 0 0,1 0 8 0,3 0-8 16,-7 0 0-16,-7 0 0 0,11 0 0 0,-1 0 0 16,-3 0 0-16,4 0 0 0,-11 0 0 0,7 0 8 15,4 0-8-15,-11 0 0 0,7 0 0 0,-7 0 0 0,10 0 0 16,-10 0 0-16,0 0 0 0,0 0 0 0,0 0 0 0,11 0 0 16,-1 0 0-16,1 6 0 0,-11-6 0 0,7 0 0 15,4 6 0-15,-11-6 0 0,7 0 0 16,3 0 0-16,-3 0 0 0,-7 0 0 0,11 0 0 0,-1 0 0 15,-3-6 0-15,4 6 0 0,0 0 0 16,-11 0 0-16,7-6-11 0,3 6 11 0,1 0 0 16,-4 0 0-16,-7 0 0 0,10 0 0 0,-10 0 0 0,8 0 0 15,-8 0 0-15,10 0 0 0,-10 0-11 0,7 0 11 16,-7 0-12-16,0 0 12 16,7 0-49-16,-7 0-3 0,0 0-1 0,0 0 0 15,11 6-9-15,-11-6-2 0,7 6 0 0,-7-6 0 16,7 0 0-16,-7 0 0 0,7 6 0 0,-3-4 0 15,3 1 0-15,0 0 0 0,0 3 0 0,-4-3 0 16,4 0 0-16,0 3 0 0,0-3 0 0,0 0 0 0,-7-3 52 16,7 6 12-16,1 0 0 0,-8-6 0 0,0 0 0 0,0 0 0 0,0 0 0 0,7 6 0 15,-7-6 0-15,0 0 0 0,0 0 0 0,0 0 0 32,0 0-54-32,0 0-8 0,0 0-2 0,0 0-435 0</inkml:trace>
  <inkml:trace contextRef="#ctx0" brushRef="#br0" timeOffset="6815.347">24913 11473 387 0,'7'-5'16'16,"-3"-1"-16"-1,-1 6 0-15,4-6 0 0,-3 0-11 0,-4 6 11 16,3-3 15-16,-3 3 9 0,4-3 3 0,-4 3 0 16,0 0-54-16,0 0-10 0,0 0-3 0</inkml:trace>
  <inkml:trace contextRef="#ctx0" brushRef="#br0" timeOffset="7777.086">24927 11435 644 0,'0'0'28'0,"0"0"7"0,0 0-35 16,0 0 0-16,0 0 0 0,0 0 0 0,0 0 32 0,0 0 0 16,0 0 0-16,0 0 0 0,0 0 0 0,0 0 0 0,0 0 0 15,0 0 0-15,0 0-6 0,0 0-2 16,0 0 0-16,0 0 0 0,0 0 20 0,0 0 3 16,0 0 1-16,0 0 0 0,0 0-20 0,0 0-3 15,0 0-1-15,0 0 0 0,0 0 22 0,-7-3 4 0,7 3 1 0,0 0 0 16,0 0-1-16,0 0 0 0,0 0 0 0,-7 0 0 15,7 0-19-15,0 0-4 0,-7 0-1 0,7 0 0 16,-7 0 12-16,7 0 2 0,-7 0 1 0,7 0 0 16,-7 0-19-16,7 0-4 0,-7 3-1 0,0-3 0 15,7 0-17-15,-7 3 10 0,0-3-10 0,-4 6 8 16,4-3-8-16,0 0 8 0,0 3-8 0,0 0 8 16,0-6-8-16,0 6 0 0,0-1-12 0,0 1 12 15,0-3 0-15,0 3 0 0,3-3 0 16,-3 3 0-16,0-3 11 0,7-3 3 0,0 0 1 0,-4 6 0 15,4-6-15-15,-3 3 0 0,3-3 0 0,-7 9 0 16,3-4 0-16,1 1 0 0,-4 0 0 0,3 0 0 16,-3-6 0-16,0 9 0 0,0-3 0 0,4 6 0 15,-5-7 30-15,1 7 0 0,0-6 0 0,0 6 0 16,4-6-30-16,-4 5 0 0,0-2 0 0,3 3 0 16,-6 0 0-16,2 5 0 0,1 1 0 0,0 3 0 15,0-4 0-15,0-5 0 0,0 0 0 0,0 2 9 16,0-2-9-16,4 0 0 0,-1-6 0 0,0 3 0 15,4-9 0-15,0 0 0 0,-3 3-10 0,3-3 10 0,0 0 0 16,0 0 0-16,0 0 0 0,0 0 0 0,0 0 0 0,0 0 0 0,7 0 0 0,-3 0 0 16,3 0 0-16,-4 0 0 0,4 0 0 0,0 3 0 15,4 0 0-15,-4-3 0 0,3 5 0 0,-2 1 0 16,6-3 0-16,-4 9 0 0,-3-12 0 0,4 6 0 31,-1 6-20-31,-2-9-7 0,6 5-1 0,-4-2-1 0,1 3 29 0,-1-3 0 0,1 6 0 0,3-6 0 16,-3 2 0-16,-1 1 0 0,1 0 0 0,3-3 0 15,0 6 0-15,0-6 0 0,0 5 0 16,0-5 0-16,4-3 0 0,0 0 0 0,-4 3 0 0,0 0 0 16,0-6 0-16,0 3-9 0,0-3 9 0,-3 0 0 15,-11 0 0-15,10-3 0 0,-10 3 0 0,11-6 0 16,3 0 0-16,-3 0 0 0,-1 0 0 0,1-5 0 16,-1 2 0-16,-3-3 0 0,0 0 0 0,4 0 0 15,-4 1 22-15,0-7 3 0,0 3 1 0,-3 4 0 16,-1-7-14-16,1 3-2 0,-1 4-1 0,1-7 0 0,-4 6-9 15,0-8 0-15,-4 2 0 0,1 0 0 0,3 6-12 16,-4-11 1-16,-3 11 1 0,4-2 0 0,-4-4 1 0,0 0 0 16,-4-2 0-16,4 8 0 0,3-6 9 0,1-5-10 15,-1 2 10-15,-3 4-10 0,0-4 10 0,0 3 14 16,4 1-3-16,-1-7-1 0,4 4-2 0,-3 8-8 16,3-9 12-16,-4 7-4 0,1-1-8 0,-4 3 0 15,-1 0 0-15,5-2 0 0,-4 2 8 0,3 3-8 16,-6 0 8-16,3-3-8 0,0 7 8 0,0-7-8 15,-4 6 8-15,4 0-8 0,0 3 0 0,0-3 0 16,-4 0 0-16,4 6 0 0,-3 0 0 0,3 0-9 16,-8 0 0-16,8 0 0 0,-3 6 9 0,3 0 0 15,-4 0 0-15,1 3 0 0,3 3 0 0,-4-7-13 16,4 13 3-16,-4-9 1 0,1 3 9 0,3 5 0 0,0 1 0 16,-4-3 0-16,4 5-16 0,0 1 3 0,3-6 0 0,-3 5 0 15,4-5 13-15,-1 2-11 0,1-5 11 0,-1 3-10 16,4-3 10-16,-3-1-13 0,3 1 5 0,0 0 8 31,0-3-29-31,0 5 1 0,-4-5 1 0,4 3 0 0,-3 0-25 0,-1-6-4 16,4 5-2-16,-3-5 0 0,3 3-16 0,-4-3-3 15,4 0-1-15,0 6-356 0,0-6-71 0</inkml:trace>
  <inkml:trace contextRef="#ctx0" brushRef="#br0" timeOffset="8414.478">24881 11241 1335 0,'0'0'29'0,"0"0"7"0,0 0 0 0,0 0 2 16,0 0-30-16,0 0-8 0,0 0 0 0,0 0 0 0,0 0 26 0,0 0 4 15,4 9 1-15,-1-3 0 0,-3 0 11 16,4 3 2-16,0-4 1 0,-1 7 0 0,1-3 3 0,-1 6 1 16,4-3 0-16,-3 8 0 0,6-5-37 0,-3 8-12 15,7 1 8-15,-3-1-8 0,7 4-12 0,-4-1-5 16,7 1-2-16,-3 5 0 0,-1-3 19 0,-3-2 0 15,4-1 0-15,0 4 0 0,-1-4 24 16,1-2 8-16,-4 2 1 0,0 1 1 0,0-1-34 0,0-5 0 16,-3-1 0-16,0 1 0 15,-4-1-50-15,3-5-10 0,-3 0-3 0,0 2 0 16,-3-11-119-16,-1 0-24 0</inkml:trace>
  <inkml:trace contextRef="#ctx0" brushRef="#br0" timeOffset="8761.416">25075 11159 1220 0,'0'0'27'0,"0"0"5"0,-3 6 2 0,-4 0 0 0,0-3-34 0,0 2 0 0,3 1 0 0,-3 6 0 15,4 0 84-15,3 0 9 0,-4-7 3 0,4 10 0 0,0-3-56 0,0 0-10 16,4-1-2-16,-1 7-1 0,4-3 13 0,-3 2 4 16,-1 7 0-16,4-3 0 0,0 2-18 0,0 4-3 15,-3 2-1-15,-1 3 0 16,5-5 10-16,-1 5 3 0,-4-5 0 0,4-4 0 0,0 6-23 16,0-2-4-16,0-1 0 0,-3 1-8 0,3-1 8 0,0-5-8 15,0 2 0-15,0 1 0 0,0 2 0 0,0-2-19 16,0-4 4-16,-3-2 1 0,6 6-8 0,-3-13-2 15,-3 4 0-15,3 0 0 16,-3-1-23-16,-1-8-5 0,4 0 0 0,-3 0-1 16,3-3-111-16,-7-3-23 0</inkml:trace>
  <inkml:trace contextRef="#ctx0" brushRef="#br0" timeOffset="9118.286">24730 11421 1257 0,'0'0'26'0,"0"0"6"0,0 0-32 0,0 0 0 0,0 0 0 0,0 0 0 15,3 8 98-15,1-2 13 0,3 0 2 0,0 0 1 16,0-3-42-16,0 3-9 0,4 0-2 0,-1 0 0 16,4 5-20-16,0-5-4 0,4 0-1 0,0 6 0 15,-1 3-12-15,4 2-2 0,1-5-1 0,-1 3 0 16,0 8-11-16,0-5-2 0,-3-1-8 0,-1 4 12 16,1 3-12-16,0-1 0 0,-4 3 0 0,0-2 0 15,-4 2 0-15,1-2-10 0,0 5 0 0,-1-2 0 16,-3-4-24-16,0-2-5 0,4 2-1 0,-4-5 0 15,4-3-13-15,-4-3-3 0,3-7-1 0,-3 1 0 16,4-6-19-16,3 0-4 0,0 0-1 0</inkml:trace>
  <inkml:trace contextRef="#ctx0" brushRef="#br0" timeOffset="9318.562">25054 11400 246 0,'-14'12'0'0,"0"2"11"0,0-2-11 0,-4 0 0 0</inkml:trace>
  <inkml:trace contextRef="#ctx0" brushRef="#br0" timeOffset="9622.738">24913 11535 759 0,'0'0'33'0,"0"0"8"16,-7 0-33-16,7 0-8 0,-3-6 0 0,-1 6 0 16,-3-6 24-16,3 1 4 0,-3-4 0 0,4 3 0 15,-4 0 0-15,3 0 0 0,1 0 0 0,-4 3 0 16,3 0 19-16,1-3 4 0,3 6 1 0,-4 0 0 16,4 0-21-16,0 0-4 0,-3-5-1 0,3 5 58 31,-7 5-39-31,7-5-7 0,-4 6 13 0,-3 3 56 15,3-3-53-15,1 3-34 0,-1 0-6 0,1 14-2 0,-4-5 0 16,3 8 32-16,4-14 5 0,-3 0 2 0,3 2 0 16,0 1-19-16,3 0-3 0,1 14-1 0,-1-5 0 15,4 2 0-15,4-11 0 0,0 6 0 0,-1-7 0 0,4 1-4 0,0 0 0 16,0-7-1-16,8 16 9 16,-1-1-20-16,-4 1-12 15,1 5 0-15,24 30 0 0,-20-38 0 16,-1-4-58-16,-4 1-6 0,1-3 0 0,0-3-1 15,3-1-27-15,-4 1-4 0,5 0-2 0,-1-6 0 16,-4-3-11-16,1 0-3 0,-4-1 0 0,4-2 0 0</inkml:trace>
  <inkml:trace contextRef="#ctx0" brushRef="#br0" timeOffset="10244.907">24744 12158 565 0,'0'0'12'0,"3"0"2"15,1-5 1-15,-1 5 2 0,-3 0-17 0,7 0 0 0,-3 5 0 0,3-2 0 16,-3-6-14-16,-1-2-6 0</inkml:trace>
  <inkml:trace contextRef="#ctx0" brushRef="#br0" timeOffset="10559.238">24797 11967 828 0,'7'-6'73'0,"-4"-17"-58"15,1-1-15 1,-1 4 39-16,4 2 5 0,-3 9 0 0,3 3 1 0,-3 4-17 0,3-4-4 16,-4 3-1-16,-3 3 0 0,0 0-23 0,7-6 8 0,0 0-8 0,-7 6 0 15,0 0 18-15,0 0-1 0,0 0 0 0,0 0 0 16,0 0 7-16,0 0 2 0,0 0 0 0,0 18 38 31,0-4-32-31,-3 4-6 0,-1 8-11 0,1-2-3 0,-1-1 0 16,-3 1 0-16,4 2 4 0,-5-8 1 0,1 3 0 0,0-7 0 15,0 7 7-15,0 5 0 0,0 16 1 0,-3-10 0 16,3-9-13-16,-4 1-4 0,4-9 0 0,0-4 0 16,0 1-8-16,-4-6 0 0,4 0 0 0,0 6 0 15,0 20-38-15,-3 3-10 0,2 21-1 16,1-12-1-16,0-17-8 0,0-16-2 16,4-11 0-16,-1-3 0 0,4 1-29 0,0-1-7 0</inkml:trace>
  <inkml:trace contextRef="#ctx0" brushRef="#br0" timeOffset="11254.09">24878 12158 493 0,'0'0'10'0,"3"-5"2"16,1-1 1-16,-1 0 3 0,1-3-16 0,-4 0 0 0,4 3 0 0,-4 6 0 0,0 0 23 0,0 0 1 16,0 0 1-16,0 0 0 0,0 0 9 0,0 0 2 15,0 0 0-15,0 0 0 0,0 0-16 0,-8 6-2 16,1 3-1-16,4 0 0 0,-4-9 28 0,7 0 6 15,0 0 1-15,0 0 0 0,0 0 11 0,0 0 2 16,0 0 1-16,0 0 0 0,0 0-16 0,0 0-3 16,0 0-1-16,0 0 0 0,0 0 6 0,-7 0 2 15,7 0 0-15,-7 0 0 0,7 0-29 0,0 0-5 16,-4 6-2-16,1 0 0 16,-4-1 23-16,3-2 5 0,-3-3 1 0,3 6 0 15,-3-3-47-15,4 6 0 0,-4 0 0 0,-4 0 0 16,1 2 0-16,-1 1 14 0,-3 0-1 0,0 3 0 15,-4-4-13-15,4 7 0 0,-3-3 0 0,-1 2 0 0,0 1 0 16,-3 0 0-16,3 5 0 0,-3-5 0 0,4-4 0 0,2 4 0 16,-2-6 0-16,3 3 0 0,0 2 0 0,-4 1 0 15,7-1 0-15,-3 4 0 0,0-3 0 0,-3-7 0 16,2 7 0-16,-2-3 0 0,-1-3 0 0,1-7 0 0,-1 7 0 16,0-3 0-16,1-3 0 0,-5 0 0 0,5-3 0 0,-4 0 0 15,-1 3-12-15,1-6 0 0,4 5 1 16,-4 1 0-16,6 0-1 0,1 0-1 15,0 0 0-15,0 3 0 0,3-3-10 0,4 0-1 16,-3-1-1-16,3 1 0 0,3-6-11 0,4 0-3 16,0 0 0-16</inkml:trace>
  <inkml:trace contextRef="#ctx0" brushRef="#br0" timeOffset="11724.454">24772 12114 914 0,'0'0'20'0,"0"0"4"0,0 0 0 0,0 0 3 0,0-6-27 16,0 6 0-16,0-5 0 0,0 5 0 0,0 0 70 0,0 0 9 0,0 0 1 0,0 0 1 15,0 0-14-15,0 0-3 0,0 0-1 0,0 0 0 16,0 0-36-16,0 0-7 0,0 0-2 0,0 0 0 16,-7 5 42-16,3 1 8 0,1 0 1 0,3 6 1 15,0-3-22-15,3-3-5 0,-3 5-1 0,8-2 0 16,-1 3-2-16,3-3-1 0,1 6 0 0,-1-10 0 16,4 7-20-16,1 0-4 0,2-3-1 0,-3-3 0 15,4 2-6-15,3 1-8 0,0-3 11 16,4 0-11-16,0 0 10 0,-1-6-10 0,1 6 8 0,7-3-8 15,-4 6 0-15,0 2 0 0,-3 4 0 0,0 8 0 16,-4 1-14-16,-4 8-8 0,-2 4-2 0,-1-1 0 16,-4-12-50-16,-3 1-10 15,-3-12-3-15,-1-1 0 0,-3 13 19 0,-3 2 3 0,-1 4 1 16,1 5 0-16,-4 6-25 0,-4-8-5 0,-3 8-1 0,0 3 0 16,3-3 11-16,4 3 1 0,0 0 1 0,0-6 0 15,4-8 105-15,-1-4 21 0,4-5 4 0,0-1 0 16,0-14-38-16,4 3-10 0,-1 0 0 0,4-3-459 15</inkml:trace>
  <inkml:trace contextRef="#ctx0" brushRef="#br0" timeOffset="12309.553">24225 12682 1029 0,'0'0'22'0,"-3"6"5"0,-1 2 1 0,4-2 2 0,-3 6-30 0,3-6 0 16,0-3 0-16,-4 6 0 15,4 2 69-15,-3 1 8 0,-1-3 2 0,4 3 0 0,-3-3-20 16,3 8-4-16,0 7-1 0,0-4 0 0,0 7-23 0,0 5-5 0,0 3-1 15,-4-8 0 1,4-4-42-16,0-11-9 0,0-12-2 0,0 9 0 0,0 9 28 0,0-7 0 0,0 7 0 16,-3 3 0-16,-1-10 0 0,4-5 0 15,-4 0 0-15,1 0 0 0,3-6 0 16,0 0 0-16,0 0 0 0,0 0 0 16,0 0-46-16,0 3-4 0,-4 0-1 0</inkml:trace>
  <inkml:trace contextRef="#ctx0" brushRef="#br0" timeOffset="12758.488">24306 12979 576 0,'0'0'12'0,"-3"5"4"0,3-5 0 0,-4 9 0 0,1 0-16 16,3 0 0-16,-4-3 0 0,4 6 0 16,0-4 54-16,-3 7 8 0,3 6 2 0,-4-4 0 15,4-5 0-15,0 6 1 0,0-7 0 0,0 4 0 0,0-3-21 0,4 6-5 0,-4-7-1 0,3 4 0 16,1 3-10-16,-1-4-3 0,1 4 0 0,-1 0 0 16,4-7-25-16,-3 1 0 0,3 6 0 0,0-3 0 15,0-10 0-15,4 1 0 0,-4 3 0 0,3 3 0 16,1-6 0-16,3 0 0 0,4-3 0 0,3 2 0 31,-3-5-46-31,3-3-14 0,0 1-4 0,4 2 0 16,-4-6 0-16,0 3 0 0,0-3 0 0</inkml:trace>
  <inkml:trace contextRef="#ctx0" brushRef="#br0" timeOffset="13364.435">24560 13249 1036 0,'7'-3'23'0,"4"0"5"0,0 0 0 16,-1 0 1-16,4 0-29 0,0 0 0 0,-3 1 0 0,7-1 0 0,-4 0 58 0,3 3 6 16,1 0 0-16,-4-3 1 0,0 3-44 0,0 0-9 15,-3 0-1-15,0 3-1 0,-1 3-10 0,1-4 12 16,-1 1-12-16,-3 3 12 16,4 0-12-16,-4 0 0 0,4 6 0 0,-1 0 0 15,1-7-20-15,-4 7-7 0,3 3-1 0,-3-6 0 16,4 0-20-16,0-4-4 0,-4 1 0 0,3 0-1 15,-3-6-44-15,7 0-9 0</inkml:trace>
  <inkml:trace contextRef="#ctx0" brushRef="#br0" timeOffset="13809.708">24677 12367 532 0,'17'-12'12'0,"-9"9"2"0,-5 0 1 0,4-2 0 0,0-1-15 0,0 0 0 0,-3 6 0 0,3-6 0 16,-7 6 0-16,0 0 0 0,0 0 0 0,0 0-239 16</inkml:trace>
  <inkml:trace contextRef="#ctx0" brushRef="#br0" timeOffset="14186.499">24543 12494 723 0,'-7'2'20'0,"0"1"-20"16,3 0 37-16,-3 6 4 0,0-3 1 0,-4-6 0 16,4 0-42-16,-3-15 0 0,-1 4 0 0,1 2 0 15,-1 6-56-15,0 6-3 0,-3 3-1 0,0 5 0 16,0 7 36-16,0 0 6 0,-4-7 2 0,1 7 0 15,3-3 45-15,-4-9 10 0,0 0 1 16,4-1 1-16,0 7 18 0,0 0 3 0,7 3 1 0,-4 2 0 16,-3-5-11-16,0 0-1 0,0 0-1 0,-4 2 0 15,4-8 0-15,0 6 0 0,0-9 0 0,3 3 0 16,-3 3-40-16,0 2-10 0,0-2 0 0,-4 3 0 16,4 0 0-16,4 2 0 0,-4 1 0 0,-4 0 0 31,4 2 0-31,0-8 0 0,3 3 0 0,1-3 0 0,-4 26 0 0,3 6 0 15,-3-6 34-15,7-23 5 0,-4-12 1 0,4 0 0 16,7 0-40-16,-3 6 0 0,-8 9 0 0,8-3-12 16,3-12-26-16,0 0-6 0,0 0 0 0,0 0-1 15,0 0-14-15,0 0-2 0,3 0-1 0,4-12 0 16,0-3 18-16,0-5 3 0,7-7 1 0,-3-2 0 16,0 8-4-16,3-5 0 0,0 5 0 0</inkml:trace>
  <inkml:trace contextRef="#ctx0" brushRef="#br0" timeOffset="15046.776">24892 11714 774 0,'7'-23'16'0,"-3"14"4"0,3 0 1 0,0 1 2 0,0-4-23 0,3 0 0 0,-3 0 0 0,4 3 0 16,-4-5 12-16,-3 11-3 15,-1-3 0-15,1 0 0 0,-1 0-9 0,1 0 0 0,-1-3 0 16,-3 9 0-16,0 0-17 0,0 0-6 0,0 0-1 0,-3 9 0 16,3 3-44-16,-4 0-8 0,-3-6-3 15,0 2 0-15,0-5 37 0,0 0 7 0,0-6 2 0,0 3 0 16,3-5 89-16,-3-1 17 0,7 6 4 0,0 0 1 16,0 0 65-16,-3 8 13 0,-1 1 2 0,4-9 1 15,0 0-106-15,0 0-21 0,0 0-4 0,0 0 0 16,0 0 24-16,0 0 4 0,0 0 2 0,0 0 0 15,0 0-42-15,0 0-8 0,0 0-8 0,0 0 12 16,0 0-12-16,0 0 0 0,4 9 0 0,-4-9 0 16,0 0 0-16,0 0 0 0,0-6 0 0,3 0 0 15,-3 3-49-15,0 3-12 0,0 0-3 0,0 0 0 16,0 9 52-16,-3 3 12 0,3 0 0 0,-4 2 0 0,4-2 24 16,-3-3 7-16,3 0 1 0,0 3 1 0,-4-7-2 15,4 7-1-15,0-12 0 0,0 6 0 0,0 3-30 16,0 0 8-16,0 3-8 0,0-4 0 0,0-2 54 15,0-6 8-15,0 0 2 0,4 6 0 0,-4-6-64 0,3 9-28 16,-3-9 3-16,11 6 0 0,-4 6 17 16,3-7 8-16,1 4-8 0,0 12-53 15,-1-4 21-15,1 4 4 0,-1 8 36 0,1-8 0 16,-1 8 0-16,5-11-452 16,-5 6-82-16</inkml:trace>
  <inkml:trace contextRef="#ctx0" brushRef="#br0" timeOffset="16241.802">25160 12949 136 0,'0'0'0'0,"0"0"0"0,0 0 9 0,0 0-9 0,7 0 0 0,-7 0 0 0,0 0 0 0,0 0 0 16,0 0 12-16,0 0-4 0,4 6 0 0,-1 6 0 15,-3 8 15-15,0-2 2 0,0 0 1 0,0-9 0 16,0-4 2-16,0-5 0 0,0 0 0 0,-7 6 0 16,4 6 25-16,-1 6 6 0,-3-1 1 15,0 1 0-15,0 3 3 0,0-4 1 0,0-5 0 0,0 6 0 16,3-4-52-16,1-2-12 0,3 6 0 0,-4-9 0 31,1-1-47-31,-1-2-12 0,-3 6-2 0,7-12-1 0</inkml:trace>
  <inkml:trace contextRef="#ctx0" brushRef="#br0" timeOffset="17650.377">25174 13602 1317 0,'0'0'27'0,"4"6"8"16,-4-6-35-16,0 0 0 0,-4 6 0 0,4-6 0 15,0 8 49-15,-3-2 3 0,3-6 1 0,0 12 0 0,0 0-37 16,-4-6-8-16,1 3-8 0,-1 2 11 0,4 1-11 15,0 0 0-15,0 0 0 0,0-1 8 0,-3 7 3 0,3-3 0 0,-4-4 0 0,1 4 0 16,-1 0-1-16,0-3 0 0,4-12 0 0,4 8 0 16,-4 10-2-16,4-6-8 0,-1 0 12 0,-3 2-4 15,0-2-8-15,4 0 0 0,-4 0 0 16,0 5 8-16,0-5-8 16,3 3 0-16,1-1 0 0,-1-2 0 15,1-3 0-15,-1 0-11 0,4 2 3 0,-3-5 0 0,-4 0-8 0,0-6 0 0,0 0-1 0,0 0 0 16,0 0 17-16,3 3 0 0,-3-3 0 0,0 0 0 15,0 0 0-15,0 0 0 0,0 0 0 0,0 6 0 16,0 0 32-16,0 3 1 0,-3-3 0 0,3 5 0 16,0-11-13-16,0 0-2 0,0 0-1 0,0 0 0 15,0 0-2-15,0 0-1 0,0 0 0 0,0 0 0 16,-4-8 40-16,4 8 8 0,-3-6 2 0,-1 0 0 16,1 0-52-16,3-3-12 0,-4 3 0 0,4-11 0 15,-3 5 25-15,-1 0 3 16,1-3 0-16,-1-2 0 0,1-1-28 0,-1-5 0 0,0 2 0 0,4 0 0 15,0 4 10-15,-3-1-10 0,3 1 12 0,0 2-12 16,0 3 10-16,0 0-10 0,0 1 8 0,0-1-8 16,3-3 0-16,-3-5 0 0,4-1 0 0,0-3 0 15,-1 7 0-15,4 2 0 0,-3 0 0 0,-1 4 0 16,4-1 0-16,0 3 0 0,0 0 0 0,0 3-11 16,0 0 11-16,1-2 0 0,-1 2 0 0,-4 3 0 15,4 0-28-15,-3-3-4 0,-1 6-1 0,4-3 0 0,-3-3 53 16,3 3 12-16,-4 0 1 0,4 0 1 0,-3 3-26 0,-1 0-8 15,1 0 0-15,3 0 0 16,-3 0-24-16,3 0-9 0,0 3-2 0,-4 0 0 0,4 0 21 16,4 3 4-16,-1-3 1 0,1 0 0 15,0-3-37-15,-1 3-7 0,1 0-2 0,-1 3 0 0,1-6 27 16,3 3 4-16,-3-3 2 0,-4 3 0 16,0 2-26-16,0-5-4 0,-4 0-2 0,-3 0 0 15,0 0 2-15,0 0 0 0,0 6 0 0,-3 6 0 0,3-12 26 0,-11 9 6 16,11-9 0-16,-10 6 1 0,-1 0 19 0,-3 0 0 15,0-4 11-15,0 1-11 0,3 3 47 0,1-6 2 16,-1 0 1-16,0 0 0 0,1 0-18 0,3 0-4 16,-4 0-1-16,1 0 0 0,3 0 29 0,-4 6 7 15,4-6 1-15,-4 0 0 0,4 0-52 0,7 0-12 0,-7 0 0 0,0 0 0 16,7 0 30-16,-7 0 3 0,7 0 1 0,-3 6 0 16,-4 0-26-16,3 6-8 0,0 2 0 0,4 1 0 15,-3 0 0-15,3-9 0 0,0-6 0 0,0 0 0 16,0 0-27-16,0 0-5 0,0 0-2 0,0 0 0 15,0 0 42-15,-4-6 8 0,1 0 1 0,-1 0 1 16,4 6-18-16,0 0 0 0,0 0 0 0,0 0 0 16,0 0-11-16,0 0 11 0,0 0-12 0,0 0 12 15,7 6-14-15,-3 0 4 0,-1 0 1 0,-3-6 0 16,8 6 9-16,2-3 0 0,-3-1 0 0,0 4 0 16,0 0 0-16,0 0 0 0,0-3 0 0,0 6 0 15,4 0 0-15,-4 2-13 0,4 4 5 0,-1-3 8 16,-3 0-53-16,0-4-3 0,4 7-1 0,-4-3 0 15,4 3-6-15,-1-1-1 0,1 7 0 0,-1-9 0 0,1 5 51 16,-1-5 13-16,5 3 0 0,-8-3 0 0,3-1 0 0,1 1 0 16,-1 0 0-16,1 2 0 15,-4-2-104-15,4-3-20 0,-4 0-3 0</inkml:trace>
  <inkml:trace contextRef="#ctx0" brushRef="#br0" timeOffset="18583.264">25650 13596 850 0,'0'0'17'0,"0"0"6"0,0 0-23 0,-7 6 0 0,4 3 0 0,3-3 0 16,-4 5 107-16,4 1 17 0,0 0 3 0,-3-6 1 15,3 3-103-15,0 2-25 0,-4 7 0 0,4-6 0 16,4-1 56-16,-4 10 7 0,7-3 1 0,-4-7 0 15,1 10-52-15,-1-6-12 0,5-4 0 0,-5 10 0 16,4-9 0-16,-3 3 0 0,-1 8 0 0,1-8 0 16,-4 5 0-16,3-2 0 0,1 3 0 15,-1-4 0-15,-3-5 0 0,0 0 0 0,0 2 0 0,-3-8 0 16,3 0 0-16,-4 0 0 0,4-3 0 0,0-3 0 16,0 0 0-16,0 0 0 0,0 0 0 0,-7-3 0 15,4 0 54-15,-4-3 8 0,0 3 2 0,3-9 0 16,-3 4 0-16,0-1 0 0,3 0 0 0,1 3 0 15,-1-3-4-15,1 1 0 0,-1-4 0 0,1 3 0 16,3-3-26-16,-4 3-6 0,4-5 0 0,-3 8-1 16,3-6-40-16,0 3-8 0,-4-3-2 0,4 4 0 15,-3 2 23-15,3 6 0 0,0-9 0 0,0 3 0 16,0 0 0-16,0-9 0 0,0 7 0 0,0-4 0 16,3-3 0-16,-3-2 0 0,4-4 0 0,-1-3 0 15,1 7 0-15,-1-10 0 0,1 4 0 0,-4-1 0 16,3 4 14-16,1 2 7 0,-1 0 2 0,1-2 0 15,-1 2-23-15,4 6 0 0,-3 1 0 0,-4-4 0 16,4 3 0-16,-4 3 0 0,0 4 0 0,3 2 0 0,-3-3-14 0,0 0-7 16,0 6-2-16,0 0 0 15,0 0 23-15,0 0 0 0,0 0 0 0,0 0 0 0,0 0 0 16,0 0 0-16,0 0 0 0,0 0 0 0,0 0 0 16,4 0 0-16,3 0 0 0,-4 0 0 15,4-6-10-15,-3 6 10 0,3-6 0 0,0 3-9 16,0 3 9-16,0 0 0 0,0 0 8 0,0 0-8 0,0-3 0 0,0 3 0 15,0-6 0-15,0 6 0 0,0-3 0 0,-3 0 0 0,-4 3 0 0,0 0 0 16,7 3 0-16,-7-3-8 0,7 0 8 0,-3 6 0 16,3-3-18-16,-4 0 2 0,1-3 0 0,3 3 0 15,-4 3-8-15,4 0 0 0,-3 0-1 0,3-6 0 16,0 6-2-16,3-6 0 0,1 0 0 16,-4 3 0-16,7-3-22 0,-7 3-5 0,4-3-1 15,-1 0 0-15,1 0 29 0,-4 0 6 0,4-3 0 0</inkml:trace>
  <inkml:trace contextRef="#ctx0" brushRef="#br0" timeOffset="19162.926">25693 13625 1140 0,'0'0'48'16,"0"0"-39"0,0 0 86-16,0 0 17 0,0 0 3 0,0 0 1 15,3-3-2-15,-3 3 0 0,4-5 0 0,-4 5 0 16,0 0-67-16,3 5-14 0,4-2-2 0,-3 12-1 16,0-9-20-16,-1 3-10 0,1 3 10 0,-4-4-10 15,0-8 0-15,0 0 0 0,7-6 0 0,-4 4 0 16,4-1-11-16,0 3-8 0,0 3-1 0,0-3-1 15,0 0 21-15,4 0 0 0,0-3 0 0,-4 0 8 0,7 3-18 0,-4 0-4 0,1 0-1 16,-4 6 0-16,4-4 15 0,-1 4 0 0,1 6 0 16,-1-3-9-16,-3-9 9 0,4 6-13 15,-4-6 5-15,-3 0 8 16,3 0-145-16,0-6-22 0</inkml:trace>
  <inkml:trace contextRef="#ctx0" brushRef="#br0" timeOffset="20022.804">25449 10647 345 0,'0'0'0'0,"0"0"14"0,0 0-4 0,0 0 2 0,0 0-12 0,0 0 0 0,0 0 0 0,0 0 0 16,0 0 9-16,0 0 0 0,0 0 0 0,0 0 0 15</inkml:trace>
  <inkml:trace contextRef="#ctx0" brushRef="#br0" timeOffset="21220.661">25689 10727 354 0,'0'0'9'0,"0"0"4"0,0 0-13 0,0 0 0 0,0 0 0 0,0 0 0 16,0 0 49-16,0 0 7 0,0 0 2 0,0 0 0 16,0 0-20-16,0 0-4 0,0 0-1 0,0 0 0 15,0 0 7-15,0 0 2 0,0 0 0 0,-3 6 0 16,3-6 11-16,0 0 3 0,0 0 0 0,-4 5 0 16,4-5 9-16,-7 6 3 0,7-6 0 0,-3 6 0 15,3-6-4-15,0 0 0 0,-7 3 0 0,7-3 0 16,0 0-14-16,0 0-3 0,0 0-1 0,0 0 0 15,-4 6-21-15,4-6-4 0,0 0-1 0,0 0 0 16,0 0-8-16,-7 0-3 0,0 3 0 0,0-3 0 16,0 0-9-16,0 0 0 0,0 0 0 0,0 0 0 0,7 0 0 0,-11 0-16 15,4 0 4-15,0 0 1 0,0 0 11 0,0 0-10 16,-4 0 10-16,4 9-10 0,0-9 10 16,0 0-8-16,-3 0 8 0,2 0-8 0,8 0 8 0,0 0 0 15,-7 6 8-15,7-6-8 0,0 0 8 0,0 0-8 16,0 0 10-16,0 0-10 0,0 0 0 0,0 0 0 15,0 0 0-15,0 0 0 0,0 0 44 0,0 0 2 16,0 0 1-16,0 0 0 0,0 0-24 0,0 0-5 16,0 0-1-16,-7 0 0 0,7 0-28 15,0 0-5-15,0 0-2 0,0 0 0 0,0 0 18 0,0 0 0 16,-7 0-8-16,7 0 8 0,-7 6 0 0,7-6 0 16,0 0 0-16,0 0 0 0,0 0 0 0,0 0-10 0,-3 5 10 15,3-5-12-15,0 0 12 0,-4 6 0 16,4-6 0-16,0 3-8 0,0-3 8 0,0 6 0 15,0-6 0-15,0 12 0 0,0-6 0 0,0 0 0 0,4 0-11 0,-4-1 11 16,0-5 0-16,0 12 0 0,3-6-8 0,-3 0 8 16,4 0 0-16,-4 3 0 0,0-3 0 0,0-1 0 15,3 1 0-15,-3-6 0 0,0 6 0 0,0 6 0 16,0-12 0-16,0 0 0 0,0 0 0 0,0 0 0 16,0 0 0-16,0 0 0 0,0 0 0 0,0 0 0 15,0 0 12-15,4 6 0 0,-4-6-1 0,0 0 0 16,0 0 6-16,0 0 2 0,0 0 0 0,3 3 0 15,1 0-19-15,-4-3 0 0,0 0 0 0,0 0 0 0,7 3 0 16,-7-3 0-16,0 0 0 0,7 3 0 0,-3 2 0 16,3-5 0-16,0 3 0 0,0 0 0 0,0 0 0 15,0-3-19-15,0 3 4 0,0-3 1 0,-4 3 14 0,-3-3 0 16,7 0 0-16,1 0 0 0,-1 6 0 0,-4-6 0 16,-3 0 0-16,7 6 0 0,0-6 0 0,0 0 0 15,-3 6 0-15,3 0 0 0,0-6 0 0,0 6-9 16,-3-6 9-16,3 5-8 0,-4 1-1 0,4 0 0 15,-3 3 0-15,-1 0 0 0,1 0-5 0,3-3-1 16,-4 5 0-16,1-8 0 0,-1 6-5 0,-3 0-2 16,4-3 0-16,-4 0 0 0,3-1 22 0,-3-5 10 15,0 6-1-15,0 6 0 0,0-12-9 0,0 6 0 16,-3 0 0-16,3 0 0 0,0-6 0 0,-4 9 0 0,1-4 0 16,-1 1 0-16,-3-3-12 0,4 6 12 15,-1-3-12-15,-3 0 12 0,0 0-16 0,0 0 4 0,0-3 0 0,0 2 1 16,0-2 11-16,0 6 0 0,0-6 0 15,-4 3-8-15,4-3 8 0,-3 3 0 0,-1-6 8 0,0 0-8 16,1 6 0-16,3-6 0 0,-7 0 0 16,3 0 0-16,0 6-12 0,-3-6-4 0,4 0-1 0,-1 5 0 15,-3-5-16 1,4 6-3-16,-5 0-1 0,5 0 0 0,-4 0 27 0,3-3 10 0,4 0 0 16,-4 0-9-16,4 0 0 0,4-3 0 15,-4 3 0-15,3-6 0 0,4 3-13 0,-3 0-2 0,-1-3-1 16,4 0 0-1,0 0-92-15,0-3-19 0</inkml:trace>
  <inkml:trace contextRef="#ctx0" brushRef="#br0" timeOffset="21955.953">26067 10800 850 0,'3'-6'17'0,"1"0"6"0,-4 6-23 0,0-5 0 0,0-1 0 0,0 6 0 16,0 0 56-16,0 0 6 0,0-6 2 0,0 6 0 15,0 0-1-15,-4 0 0 0,4 0 0 0,0 0 0 16,-7-12-12-16,7 12-3 0,-3-3 0 0,3 3 0 16,0 0-24-16,0 0-6 0,0 0-1 0,-7-3 0 15,7 3 19-15,-4-3 4 0,4 3 1 0,0 0 0 16,-7 0-18-16,0-3-4 0,7 3-1 0,-4 0 0 15,4 0-10-15,-7-3-8 0,7 3 9 0,-7 0-9 16,0 3 0-16,7-3 0 0,-7 0 0 0,0 3 0 16,0 0 0-16,0 0 0 0,0 0 0 0,0 9 0 15,0-6 0-15,0 0 0 0,3-1 0 0,-3 1 0 16,0 0-23-16,0 0-1 0,0 6 0 0,0-3 0 16,0 2-10-16,0-5-2 0,0 0-1 0,0 6 0 15,3-3 37-15,1 0 0 0,-1-1 0 0,1 4 0 0,-1 0 0 16,1-3 0-16,3 0 0 0,-4-1 0 0,4 4 0 15,0 0 0-15,-3 0 0 0,3-4 0 0,-4 4 0 0,4 0 0 16,0 0 0-16,0 0 0 0,0-1 0 0,0 4 0 0,4-3 0 16,-4-3 0-16,0 5 0 0,3-2 0 15,-3 0 0-15,0 0 0 0,4-1-17 16,-4 10 4-16,0-9 1 0,3 2 0 16,-3 4-32-16,4 0-5 0,-4-7-2 0,3 4 0 15,1-3-11-15,-4 0-2 0,3 5-1 0,1-8 0 0,-4 3 40 0,3 0 8 0,1 5 1 0</inkml:trace>
  <inkml:trace contextRef="#ctx0" brushRef="#br0" timeOffset="22354.968">25785 10974 1188 0,'0'0'24'0,"0"0"8"0,0 6-32 16,0-1 0-16,3 1 0 0,-3 0 0 0,4 6 88 0,-4-6 12 0,3-3 3 0,1 3 0 15,-1 0-83-15,1-1-20 0,-1 1 0 0,4-6 0 16,-3 9 44-16,3-6 5 0,-4-3 1 0,4 0 0 16,0 3-29-16,1-3-5 0,2 0-2 0,-3 0 0 15,4 0-14-15,-1 0 0 0,1 0 0 0,3 3 0 16,-3-3-53-16,3 3-7 0,0 0-2 15</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4-11-07T19:43:25.583"/>
    </inkml:context>
    <inkml:brush xml:id="br0">
      <inkml:brushProperty name="width" value="0.05292" units="cm"/>
      <inkml:brushProperty name="height" value="0.05292" units="cm"/>
      <inkml:brushProperty name="color" value="#FF0000"/>
    </inkml:brush>
  </inkml:definitions>
  <inkml:trace contextRef="#ctx0" brushRef="#br0">2858 476 957 0,'0'0'20'0,"0"0"4"0,0 0-24 0,0 0 0 0,0 0 0 0,0 0 0 15,0 0 39-15,0 0 2 0,0 0 1 0,0 0 0 16,0 0-12-16,0 0-2 0,0 0-1 0,0 0 0 16,0 0 2-16,0 0 1 0,0 0 0 0,0 0 0 15,0 0 3-15,0 0 1 0,0 0 0 0,0 0 0 16,0 0 3-16,0 0 1 0,0 0 0 0,0 0 48 31,0 0-45-31,0 0-9 0,0 0-9 0,0 0-3 0,0 0 0 16,0 0 0-16,0 0 5 0,0 0 1 0,0 0 0 15,0 0 0-15,0 0-13 0,0 0-2 0,0 0-1 16,0 0 0-16,0 0 3 0,0 0 1 0,0 0 0 16,0 0 0-16,0 0-1 0,0 0 0 0,0 0 0 15,0 0 0-15,0 0-1 0,0 0-1 0,0 0 0 0,0 0 0 0,7 0 4 0,-4 0 1 16,1 5 0-16,3 1 0 15,0-6-7-15,-7 0-1 0,3 3 0 0,1 9 0 16,-1 0-8-16,1 5 8 0,-4 7-8 0,3 2 8 16,-3-2 2-16,0 2 0 0,0-8 0 0,0 6 0 0,0-4-10 15,0 4 12-15,4-7-12 0,-4 4 12 0,0-3-4 0,0 5 0 16,0 3 0-16,0-2 0 0,0-6 16 0,0 2 4 0,0-2 0 16,0-1 0-16,0-2-19 0,0-3-9 15,-4 0 10-15,4-1-10 0,0-5 19 0,0 0-3 16,0-6 0-16,0 0 0 0,0 0-5 0,0 0-2 15,0 0 0-15,0 0 0 16,0 0-9-16,0 0 8 0,0 0-8 0,0 0 8 0,0 0-8 0,0 0 0 0,0 0 0 0,0 0 8 16,0 0-8-16,4 6 0 0,-4-6 0 0,7 3 0 15,-7-3 0-15,3 0 0 0,1 6 0 0,0-6 0 16,3 0 0-16,-4 6-9 0,4-6 9 0,4 6-10 16,-4-6 1-16,0 6 0 0,0-1 0 0,3-5 0 15,1 6-1-15,0 0 0 0,6 0 0 0,-3 0 0 16,-3 0 10-16,3 3-13 0,-3-9 5 0,-1 11 8 15,4-5-12-15,1 6 12 0,2-6-12 0,1 6 12 16,-1-6-16-16,-6-3 4 0,3 2 0 0,0 7 1 16,-3-6-29-16,3-6-5 0,-4 6-2 0,1-6 0 15,3 6-19-15,-3-6-4 0,-4 0-1 0,3 0 0 16,-3 6-120-16,-3-6-24 0,3 0-5 0</inkml:trace>
  <inkml:trace contextRef="#ctx0" brushRef="#br0" timeOffset="423.9">3087 761 699 0,'-7'-6'29'0,"3"0"-29"16,4 6 71-16,-3-6 8 0,3 6 1 0,0 0 1 16,0 0-1-16,-7 0 0 0,3 6 0 0,4-6 0 15,0 0-20-15,0 0-5 0,0 0-1 0,0 0 0 16,0 0-14-16,0 0-4 0,0 0 0 0,-7 6 0 15,7-6-22-15,0 6-5 0,0-6-1 0,0 12 0 16,0-12 4-16,0 0 0 0,0 0 0 0,0 0 0 16,4 5-12-16,-1 1 8 0,1 0-8 0,3 6 8 15,-4-12 0-15,4 0 0 0,0 0 0 0,0-6 0 16,4 6-8-16,-4 0 0 0,4 6 0 0,3-6 0 16,-4 0 0-16,1 0 0 0,-1-6 0 0,-2 0-11 15,2 6-36-15,1-6-7 0,-1 0-2 0,1 1 0 16,-1-1-32-16,-3 0-8 0</inkml:trace>
  <inkml:trace contextRef="#ctx0" brushRef="#br0" timeOffset="916.508">2865 452 1279 0,'0'0'26'0,"0"0"8"0,0 0-34 0,0 0 0 0,0 0 0 0,0 0 0 15,0 0 60-15,0 0 6 0,0 0 1 0,0 0 0 16,3 6-54-16,4-6-13 0,4 6 0 0,-1-6 0 15,1 6 0-15,-1 0 0 0,1-1 0 0,3 1 0 16,4-6 0-16,-1 6 0 0,1-3 0 0,-7 3 0 16,6 0 0-16,-6 6 8 0,3-6-8 0,-7-1 0 15,4 1 0-15,-1 0 0 0,1 0 0 0,3 0 0 16,0 9 0-16,-3-9-13 0,3-6 2 0,-7 5 1 16,3-5-7-16,1 0-2 0,-4 0 0 0,0-5 0 15,4-1-18-15,3-6-4 0,-4-3-1 0,1 3 0 16,-1 7-93-16,1-1-18 0</inkml:trace>
  <inkml:trace contextRef="#ctx0" brushRef="#br0" timeOffset="1451.037">3203 205 642 0,'0'0'27'0,"0"6"-27"16,-3 0 80-16,3-6 10 0,0 6 2 15,0-6 1-15,0 6-19 0,0-6-4 0,7 6-1 0,-4-1 0 16,1-5-28-16,3 3-5 0,0-3-2 0,-4 6 0 16,4-6 2-16,1-6 1 0,2 6 0 0,1-3 0 15,-1 3 3-15,-3-11 0 0,4 5 0 0,-4 0 0 16,4 0-31-16,-1 0-9 0,1-6 0 0,-4-2 0 15,3 8-82-15,5-12-23 0,-5 6-5 16</inkml:trace>
  <inkml:trace contextRef="#ctx0" brushRef="#br0" timeOffset="2446.005">3549 784 1123 0,'0'0'23'0,"0"0"7"0,0 0-30 0,0 33 0 0,0-33 0 0,3 29 0 15,-3-29 74-15,0 21 9 0,0-21 1 0,0 29 1 16,0-11-41-16,0-18-8 0,4 20-1 0,0-2-1 0,-1-1 0 0,1 1 0 15,-1 3 0-15,1 8 0 16,-1-8-5-16,1 8-1 0,-1-5 0 0,1 8 0 16,-4-3-4-16,3 10 0 0,-3-1-1 0,4-3 0 15,-4 3 1-15,0-8 0 0,0-4 0 0,0-2 0 16,0 2 5-16,0-2 2 0,0-7 0 0,3 1 0 16,-3-9-15-16,-3 8-2 0,3-17-1 0,0 0 0 15,0 0 3-15,0 0 1 0,0 0 0 0,0 0 0 16,0 0 10-16,0 0 1 0,0 0 1 0,0 0 0 15,-4-6-11-15,-3-5-2 0,4-4-1 0,-8 3 0 0,4-5-15 16,0-1 0-16,3-3 8 0,-3-2-8 0,4-9 0 0,-1 2 0 0,-3-2 0 0,0 2 0 16,0 1-10-16,-3 3 2 0,6-4 0 0,1 4 0 15,3 2 8-15,0-2-8 0,0 2 8 0,0 1-8 16,-4 2 8-16,0-2 0 0,1 5 0 16,-1-3-8-16,1 4 8 0,3-7 0 0,0 9 0 0,0-2 0 15,0-7 0-15,0 4 0 0,3-16 0 16,-3 25 0-16,0 2 0 0,0 3-8 0,4-6 8 0,3 1 0 15,0-1 0-15,4-6-10 0,-4 9 10 0,3 3 0 16,1 6 0-16,-8-5 0 0,4-1 0 0,1 6 0 16,2-6-8-16,1 6 8 0,-1-12 0 0,1 12 0 15,-1 0-9-15,-2-6 9 0,-1 6 0 0,7 0-9 16,-7-6 9-16,0 6-10 0,0 0 10 0,3 0-10 16,-3 0 2-16,4 6 0 0,0-6 0 0,-4 0 0 15,0 6-3-15,3-6 0 0,-3 12 0 0,0-12 0 16,0 6 11-16,1-6-10 0,6 0 10 0,-11 11-10 15,1 1 10-15,-1 9 0 0,1 2 8 0,-1 10-8 16,-6-10 8-16,3 1-8 0,-4-4 8 0,1-2-8 16,3-1 11-16,-4-2-3 0,1 9 0 0,-1-13 0 15,-6-5 0-15,6 9-8 0,-3-9 12 0,0 0-4 16,0 0 4-16,-4-6 0 0,1 0 0 0,-4-6 0 16,-1 0 3-16,5-9 1 0,-8-2 0 0,-3 5 0 15,7 0-32-15,-4 6-5 0,4 6-2 0,0 0 0 16,0 6 0-16,3-12 0 0,1 6 0 0,-1-9 0 15,1 3-17-15,-1-5-3 0,4-1-1 0,3 6 0 16,4 6-36-16,0 0-7 0,-3 12-1 0</inkml:trace>
  <inkml:trace contextRef="#ctx0" brushRef="#br0" timeOffset="3214.477">3990 784 1052 0,'0'0'44'16,"0"0"-35"0,0 0 73-16,-7-6 14 0,-4 6 4 0,11 0 0 0,0 0-24 0,0 0-5 15,0 0-1-15,-7-5 0 0,-3 5-15 0,-1 0-3 16,4 0-1-16,-4 0 0 15,4 11-32-15,4 1-7 0,-4 3 0 0,0 2-1 16,0-5-3-16,3 0-8 0,-3-6 12 0,4 0-4 16,-4 2-8-16,3-2 0 0,0 12 0 0,-3-6 0 0,4-1 0 0,-1-2-11 15,4 9 11-15,-3-12-8 0,3-6 8 0,0 0 0 0,0 0-9 0,0 12 9 16,0 11 0-16,0-2 0 0,3 2 0 0,1-5 0 16,-4-3 0-16,3 2 0 0,-3-5 0 0,4 0 0 15,-4-12 0-15,3 6 0 0,-3-6 0 0,4 8 0 16,-4-8 0-16,7 12 0 0,-7-12 0 0,0 0 0 15,7 0 0-15,7 6 0 0,-3-6 0 0,-4-6 0 16,-4 6 0-16,4-12 0 16,0 7-9-16,1 2 9 0,-1-9 0 0,0 6 11 0,3-12-2 0,-3 7 0 15,0-4 0-15,0 3 0 0,-3 0 0 0,-1 1 0 16,1-7-9-16,-4 3 0 0,3 3 9 0,1-5-9 16,0 5 0-16,-4-3 0 0,0 4 0 0,7-1 0 15,-7 6-12-15,3-12 0 0,-3 12 0 0,0-2 0 16,0 2 12-16,0 0-10 0,0 6 10 0,0 0-10 15,0 0 10-15,0 0 0 0,0 0 0 0,0 0 0 16,0 0 0-16,0 0 0 0,0 0 0 0,0 0-8 16,0 0 8-16,-3 12-10 0,3-12 10 0,-7 8-10 15,7 4 10-15,7 0-8 0,-4-6 8 0,-3-6-8 16,4 12 8-16,-4-12 0 0,3 5 0 0,1 4 0 16,-1 3 0-16,1-6 0 0,3 6 0 0,-4-6 0 15,1 5 0-15,-1-5 0 0,4 9 0 0,-3-9 0 16,3 6 0-16,-3-1 0 0,-4 1 0 0,3 0 0 15,1-3 0-15,-1 2 0 0,4 7 0 0,-3-6 0 16,-1-6-39-16,4 0-2 0,0 2-1 0,-3 4 0 16,3-6-45-16,-3-6-9 0,3 6-1 0</inkml:trace>
  <inkml:trace contextRef="#ctx0" brushRef="#br0" timeOffset="3715.664">4318 822 1007 0,'-4'6'42'15,"1"0"-34"1,3 0 52-16,0 0 9 0,0 0 3 0,0 0 0 16,0 0-14-16,3 2-2 0,-3-2-1 0,4 6 0 15,-4-6-4-15,4 6-1 0,-4-1 0 0,3-5 0 16,1 9-18-16,-1-3-4 0,1 0-1 0,-1-7 0 16,4 13 5-16,-3 3 0 0,-1-10 1 0,1 13 0 0,-1-9-3 15,1 2-1-15,-4 1 0 0,3 0 0 16,1 2 6-16,-1-2 1 0,1-6 0 0,0 5 0 0,6-2-10 0,-6-3-2 15,3-1 0-15,0 1 0 0,0-6-7 0,-4 0-1 16,4 3-1-16,0-3 0 0,0 0 4 0,4-6 1 0,-4-6 0 16,4 6 0-16,-4-6-10 0,0-3-2 0,3 3 0 0,-3-12 0 15,0 1 5-15,8-1 1 0,-8-2 0 0,0-4 0 16,0 1-6-16,0 2 0 0,0 3-8 0,0 1 12 16,-4-4-12-16,1-2 0 0,3 5 0 0,-3-3 0 15,-1 4 0-15,-3-7-13 0,4 4 2 16,-1 2 1-16,-3-6-11 0,4 4-3 15,-1-4 0-15,1 7 0 16,-4-4-23-16,3 9-5 0,-3 1 0 0,0-1-1 0,0-3-106 16,0 3-21-16,4 1-4 0</inkml:trace>
  <inkml:trace contextRef="#ctx0" brushRef="#br0" timeOffset="4174.171">4830 255 1074 0,'0'0'30'0,"0"0"8"0,0 0-30 16,0 0-8-16,0 0 0 0,0 0 0 0,0 0 80 0,0 0 14 0,0 0 3 0,0 0 1 16,0 0-38-16,0 0-8 0,0 0-2 0,0 0 0 15,0 0-50-15,-8 6-22 0,5 0 2 0,-1 6 0 16,4-1 20-16,0 1 0 0,0 3 0 0,0 2 0 16,0 1 29-16,0-3 11 0,0 8 1 15,0-5 1-15,4 3-1 0,-4 2 0 0,3 1 0 0,-3-977 0 16,0 1950-13-16,0-974-4 0,4 4 0 0,-4-4 0 15,0 10-5-15,0-10-2 0,0 1 0 16,0-4 0-16,4 10 4 0,-4 2 1 0,0 3 0 16,0-3 0-16,0-2-10 0,0 2-3 0,0-2 0 0,-4-10 0 15,4 10-9-15,4-13 8 0,-4 4-8 0,-4-9 8 16,4-1-8-16,-4 7 0 0,1-9 9 0,-1 3-9 16,1-7 8-16,3 1-8 0,-4 6 8 0,1-6-8 15,-1 0 0-15,4-6-13 0,0 0 1 0,0 0 1 16,0 0-49-16,0 0-11 0,0 0-1 15</inkml:trace>
  <inkml:trace contextRef="#ctx0" brushRef="#br0" timeOffset="4881.178">5006 802 1762 0,'0'0'36'0,"0"0"10"0,0 0-37 0,0 0-9 0,-7 9 0 0,7-9 0 16,0 0 81-16,-4 6 15 0,4-6 2 0,-7 11 1 16,7-11-63-16,-3 6-13 0,3-6-3 0,0 0 0 15,3 12-7-15,-3-12-1 0,4 6-1 0,-1 0 0 16,1 0-11-16,3-3 0 0,0 2 0 0,4 1 8 16,-8-6-8-16,8 6 0 0,-8-6 9 0,1 6-9 15,3-6 8-15,0 6-8 0,0-6 8 0,-4 0-8 16,4 0 12-16,1 0-1 0,-5-6-1 0,-3 6 0 15,7-6-10-15,-3 0 0 0,3 6 0 0,-7 0 8 16,7-6-8-16,-4 1 10 0,1 2-10 0,-1-3 10 16,-3 6-2-16,4-6 0 0,-1-6 0 0,-3 6 0 15,4-6-8-15,-4 7 8 0,0-7-8 0,0 3 8 16,0-9-8-16,0 7 0 0,0-13 0 0,-4 15-11 16,4-2-4-16,0 11-1 0,0 0 0 0,0 0 0 15,0 0-4-15,0 0 0 0,0 0-1 0,0 0 0 16,0 0-7-16,-7-6 0 0,4 6-1 0,-4-6 0 15,0 6 1-15,0 0 1 0,-4 0 0 0,4 0 0 16,-4 0 19-16,4 0 8 0,0 0-8 0,0 6 8 0,0-6 0 0,0 0 0 0,-3 0 0 16,-5 0 0-16,5 0 9 0,-1 0 1 0,1 0 0 0,-1 0 0 15,4 17 8-15,4 4 2 0,-5 2 0 0,5 4 0 16,-1-4 19-16,1 1 4 0,3 2 1 0,0-2 0 16,0-1-29-16,3-2-6 0,1 2-1 15,-1-2 0 1,1 3-48-16,3-1-9 0,-3 4-3 0,-1-16 0 0,1 13 52 15,3-12 0-15,-4-4 9 0,4 10-1 0,4-6-8 0,-1 0 0 0,5 5 9 0,2 4-9 16,-6-4 0-16,6 1 0 0,5 3 0 0,-5-4 0 16,4-5 0-16,1 0 0 0,-5 2 0 0,4-2 0 15,4 0 0-15,-4 0 0 0,4-6 0 0,3 5 0 16,-3-2-57-16,3-9-7 16,-3 6 0-16,7-6-506 0,-8-6-101 0</inkml:trace>
  <inkml:trace contextRef="#ctx0" brushRef="#br0" timeOffset="12955.575">15258 446 850 0,'-11'-20'17'0,"11"14"6"15,-3 0-23-15,3 0 0 0,3 0 60 0,-3 6 8 0,4-6 2 0,-4 6 0 0,0 0-20 0,0 0-4 0,-11-6-1 16,-7 6 0-1,8 0-20-15,-1-6-4 0,8 12-1 0,3-6 0 16,-7 6 8-16,3 0 0 0,-3 0 1 0,3 6 0 16,-3-3-3-16,4 2-1 0,-1 1 0 0,1 0 0 15,-1 5-3-15,4-5-1 0,0 3 0 0,0 3 0 16,0-1 0-16,0-2 0 0,4 8 0 0,-4-5 0 16,3 3-2-16,1-4-1 0,-1 7 0 0,1-4 0 0,-1 10 4 15,1-7 1-15,0 4 0 0,-1 2 0 0,1 3-23 0,3-2-10 16,-4-10 1-16,1 10 0 0,-1-13 9 0,1-2 0 0,-4 9 8 15,0-13-8-15,3-5 16 0,1 0-2 0,-4 0 0 0,0-6 0 16,0 0 14-16,0 0 2 0,0 0 1 0,0 0 0 16,0 0 6-16,0 0 2 0,0 0 0 0,0 0 0 15,0 0-13-15,0 0-2 0,0 0-1 0,0 0 0 16,0 0-15-16,0 0-8 0,-4-6 10 0,4-6-10 16,-3 7 0-16,-1-7 8 0,1 6-8 0,-1-6 0 15,1-3 0-15,3-2 11 0,-4-1-11 16,1-2 10-16,-1-4-10 0,1 6 12 0,-1-2-12 15,0-4 12-15,1 1-12 0,-4 2 0 0,3 4 0 0,1-1 8 16,-1-3-8-16,-3-8 0 0,0 6 9 0,4-10-9 31,-1-2 0-31,4 8 8 0,-3-2-8 0,3 3 0 0,-4-4 0 0,4 13 0 0,-7-10 0 0,4 4 0 16,-1 2 0-16,-3 9-8 16,3 0 8-16,4 1 0 0,0-1 0 0,-3 3 0 15,3 3 0-15,0 6-10 0,0 0 10 0,0 0 0 16,3-6-13-16,-3 0 4 0,4-5 1 0,3 5 0 15,0 0 8-15,0 6 0 0,0 0 0 0,0 0-8 16,4-6 8-16,-4 6 0 0,3-6 0 0,-3 6 0 16,4-6 0-16,0 3 0 0,3 3 0 0,-4 0 0 0,4 0 0 15,1 0-8-15,-1 0 8 0,0 0 0 0,3 0 0 0,-2 0-8 16,2 0 8-16,1 0 0 0,-4 0 0 0,0 3-10 0,-3 3 10 16,3-6 0-16,-4 6-13 0,1 0 4 15,-1 0 1-15,1 17-44 16,-4-8 20-16,0 14 4 15,0-5-19-15,0 8-4 0,-10-2-1 0,-8-4 0 16,4 4 18-16,-3-10 3 0,6 10 1 0,-3-13 0 16,0 4 18-16,-4-4 3 0,1 1 1 0,-1 0 0 0,1-9 8 0,-5 2 9 15,1-11-1-15,0 6-8 0,4-6 30 0,-4-6-1 0,3 6 0 0,-3-6 0 16,3 1 2-16,1-1 0 0,-1 3 0 0,1-9 0 16,-5 6-14-16,8 0-2 0,-3 0-1 0,-1 0 0 15,1 6-14-15,3-5 8 0,-4 5-8 0,4 0 0 16,-4 0 0-16,4 0 0 0,0 0 0 0,0 0 0 15,0 0 0-15,0 0-12 0,0 5 12 0,7-5-10 16,-7 0 1-16,0 6 0 0,7-6 0 0,0 0 0 16,-4 6 9-16,4-6-13 0,0 0 5 0,0 0 8 15,0 0-12-15,0 0 12 0,0 0-10 0,0 0 10 16,0 0-12-16,0 0 12 0,0 0-13 0,0 0 5 16,4 0 8-16,3-6 0 0,4 6 0 0,-1 0-8 15,1-6 8-15,3 6 0 0,-4-5 0 0,4 5 0 16,1-6 0-16,-5 6 0 0,4 0 0 0,0 0 0 15,1 0 0-15,-1 0 0 0,0 0 8 0,-4 0-8 16,4 0 10-16,1 0-2 0,-1 6-8 0,0-6 12 16,-4 5-12-16,1 7 11 0,0-6-11 0,-1 6 10 15,-3-3-10-15,4 8 0 0,-4-5 9 0,0 6-9 16,0-7 0-16,0 4 0 0,0 3 0 0,-3-6 0 16,-1-1 0-16,1 10-8 0,-4-9 0 0,0-1 0 15,0 7-1-15,0 3 0 0,3-4 0 0,-3 7 0 0,0-10 9 0,0-2 0 16,0 0 0-16,0 0 0 0,-3-1 0 0,-1-5 0 0,4-6 10 15,-3 9-10-15,-1-3 35 0,0 0 1 0,1 0 0 0,3-6 0 16,-11 6-8-16,-3 0-2 0,0-6 0 0,0 0 0 16,-4 5 12-16,-3-5 2 0,4-5 1 0,-5 5 0 15,1 0-41-15,0 0 0 0,0 0-13 0,0 0 3 16,3-6-1-16,0 6 0 0,4-6 0 0,4 6 0 31,-4-6-14-31,3 6-3 0,1 0-1 0,-1-6 0 0,4 0-6 0,3 6-1 16,-3-6 0-16,7 6 0 0,-3-3-8 0,-1 3-1 15,4 0-1-15,-7 0 0 0,7 0-10 16,0 0-1-16,-3-6-1 0,3 6 0 16,0 0-39-16,0 0-8 0,3-5-2 0</inkml:trace>
  <inkml:trace contextRef="#ctx0" brushRef="#br0" timeOffset="13587.376">15656 734 1109 0,'0'0'23'0,"0"0"5"0,0 0-28 16,0 0 0-16,0 0 0 0,-7 6 0 16,7-6 69-16,-10 3 8 0,3 3 2 0,0 0 0 15,-1 0-8-15,1 0-2 0,0 0 0 0,0-6 0 0,0 5-35 0,0-5-7 0,0 0-2 0,-3 0 0 16,3 6-5-16,-1-6 0 0,1 6-1 0,0 0 0 16,0 0-19-16,4 3 0 0,-4 2 8 0,3-5-8 15,1 6 0-15,3 6 0 0,-4-4 0 0,4-2-9 16,0 6 9-16,0-6 0 0,4-1 0 0,-1-2-8 15,1 3 8-15,-1 0 0 0,1-6 0 0,-1 5 0 16,1-5 0-16,3 3 0 0,-4-3 9 0,4 0-9 16,1 0 15-16,-1 0-4 0,-4-1-1 0,4 1 0 15,-3-6 5-15,-4 0 1 0,7 6 0 0,0-6 0 16,0 6-7-16,3-12-1 0,5 6 0 0,-5-6 0 16,1 0 5-16,3 6 1 0,-4-5 0 0,4-1 0 15,-3 0-3-15,0-6-1 0,-1-3 0 0,-3 4 0 16,4-1 8-16,-4-6 2 0,0 3 0 0,-3-2 0 15,3-1-10-15,-4-2-2 0,-3-4 0 0,4 12 0 16,-8-5-8-16,4 2 0 0,-3-3 0 0,-1 13 0 16,1-7 0-16,-5 6-11 0,5-6 3 0,-4 9 0 15,-4-3-29-15,1 6-6 0,-1 0-1 0,1-6 0 16,-5 6 0-16,1 0 0 0,0 6 0 0,0-6 0 16,-4 0 20-16,1 6 3 0,-1-3 1 0,1 9 0 15,2-6 7-15,1 6 1 0,0-7 1 0,4 7 0 16,3 3-2-16,0 2-1 0,-1 7 0 0,5-6 0 0,-1-4 14 0,4 4 0 15,0-6 9-15,4-6-9 16,-4 5-27-16,3-2-11 0,-3-3-2 0,0 0-1 16,4 0-11-16,0 0-3 0,-1-6 0 0</inkml:trace>
  <inkml:trace contextRef="#ctx0" brushRef="#br0" timeOffset="14129.885">15836 734 1136 0,'0'6'24'0,"0"9"4"0,4-9-28 0,-4-6 0 0,3 6 0 0,-3 0 0 15,0-1 80-15,4 7 11 0,-4-6 1 0,0 3 1 16,3 3-30-16,-3 5-7 0,0 1 0 0,0-6-1 16,-3 2-46-16,-1 4-9 0,1-6 0 0,-1 5 0 15,1-8 0-15,3 3 10 0,-4-6-2 0,4 6 0 16,0-12-8-16,0 5 0 0,0-5 0 0,0 0 8 16,0 0-8-16,0 0 12 0,0 0-12 0,0 0 12 0,0 0 20 15,0 0 5-15,0 0 1 0,0 0 0 0,0-5-21 0,0-1-4 16,0-6-1-16,4 0 0 0,-4 3-3 0,0-2-1 0,0-1 0 0,0 0 0 15,0-6-8-15,0 10 12 0,0-4-12 0,0-6 12 32,0 6-2-32,3 7 0 0,-3-7 0 0,0 9 0 0,4-9-10 15,-4 6 0-15,3 6 0 0,-3 0 0 0,4-6 0 0,3 6-11 0,-4-5 3 16,1 5 0-16,3 0 8 0,0 0-12 0,4 5 12 0,-4-5-12 16,3 0 12-16,-3 0 0 0,4 0 0 0,-1 6-8 15,1 0 8-15,-4 0 0 0,7 0 0 0,-3 3-8 16,-1 2 8-16,1-5 0 0,0 0 0 0,-1 6 0 15,-3 0 0-15,0 2 0 0,0 4 0 0,0 0 0 16,-3-1 0-16,3-2 0 0,-4-3 0 0,1 5 0 16,3-5 0-16,-3-3 0 0,-1 3 0 0,1-6-8 15,-1 0-8-15,-3-6 0 0,4 5-1 0,-4-5 0 16,0 0-152-16,0 0-31 0</inkml:trace>
  <inkml:trace contextRef="#ctx0" brushRef="#br0" timeOffset="14970.297">16217 290 718 0,'0'0'30'0,"0"0"-30"15,-7 0 87-15,7 0 11 0,-7 6 2 0,7-6 1 16,0 0-16-16,-3 0-3 0,3 0-1 0,0 0 0 15,-4 6-37-15,4-6-7 0,0 0-1 0,-4 9 36 32,4 3-40-32,0 5-7 0,4 1 1 0,-4 3 0 0,4-4 0 0,-1 1 0 0,-3 2 11 15,0 4 3-15,4-1 0 0,-4-2 0 16,3 8 2-16,1-5 1 0,-1 2 0 0,1-2 0 16,-1 8-9-16,1 4-2 0,3-16 0 0,-4 10 0 15,4-4-12-15,-3 3-2 0,-1-2-1 0,1 2 0 16,0 1-4-16,-1-4-1 0,1-2 0 0,-1-4 0 15,1 4-4-15,-1-13 0 0,-3 1-8 0,0-12 12 16,0 0 0-16,0 0-1 0,0 0 0 0,0 0 0 16,0 0 18-16,0 0 4 0,0 0 1 0,0 0 0 15,0-6-12-15,0 0-2 0,0 1-1 0,0-7 0 16,0-6-19-16,0 3 0 0,0-2 0 0,0-7 0 16,0 10 0-16,0-4 0 0,0 0 0 0,0 7 0 15,4-4 0-15,-4 3 0 0,0 0-11 0,3 1 11 16,-3-1-15-16,0 0 4 0,4 9 1 0,-4-3 0 0,0 0 10 15,3 1-10-15,-3-1 10 0,4 6-10 0,-1-6 10 16,-3 0 0-16,4 0 0 0,-4 6 0 16,3 0 0-16,-3 0-10 0,7-6 10 0,-3 6 0 15,-1-6-8-15,5 6 8 0,-1 0 0 0,-4 0 0 16,4 0 0-16,-7 0-8 0,4 0 8 0,3 0 0 0,0 6 0 0,0-6 0 0,0 6-8 0,4 6 8 16,-4-6 0-16,0 0 0 0,3 5-8 0,-3-5 8 15,4 9 0-15,-4-9-8 0,3 6 8 0,-2-1 0 16,-1 10 0-16,0-4 0 0,-4 7 0 0,4-3 0 15,-3-4 0-15,3 1-12 0,-4-1 1 0,1-2 0 16,-1-3 11-16,-3 0 0 0,0-1 0 0,0 1 0 16,0-3 0-16,-3 3 0 0,3-6 0 0,-7 0 0 15,3-1 9-15,-3 1 1 0,4 6 0 0,-8-12 0 16,4 6-10-16,0-6 0 0,0 6 0 0,-4-6 0 16,1 0 8-16,-1 0-8 0,-3 0 12 0,0 0-4 15,0-6-8-15,-4 6 0 0,4 0 0 0,-4-6 8 16,4 0-21-16,4 0-5 0,-4 0-1 0,3 6 0 15,1-5-25-15,2-1-6 16,-2 6-1-16,3-12 0 0,0 6-25 0,0-3-6 0,3-3-1 0,1 1 0 16,-1-1-36-16,4 0-7 0,-3 3-2 0</inkml:trace>
  <inkml:trace contextRef="#ctx0" brushRef="#br0" timeOffset="15557.443">16693 743 466 0,'0'0'9'0,"0"0"4"0,0 0-13 0,0 0 0 0,0 0 0 0,0 0 0 16,0 0 66-16,0 0 10 0,0-3 3 0,-3-3 0 16,3 6 17-16,-7 0 4 0,0 0 1 0,0 0 0 15,0 6-42-15,0-6-9 0,0 0-2 0,-4 3 0 16,4 9-20-16,-4-12-5 0,1 6-1 0,-1 0 0 16,1 5 9-16,3-5 1 0,-4 0 1 0,0 9 0 15,4 2-6-15,0 1-2 0,0 0 0 0,4 2 0 16,-1 4-7-16,1-7-2 0,3 4 0 0,0-3 0 15,0-7-1-15,0 7-1 0,0-3 0 0,3-3 0 16,1-1-3-16,-1 1-1 0,1 0 0 0,-1-3 0 16,1-9 14-16,-4 0 4 0,7 6 0 0,3-6 0 15,-2 0-8-15,2 0-2 0,1-6 0 0,-1 6 0 16,1 0-3-16,-1-6-1 0,1 3 0 0,0 3 0 16,-4-6-2-16,3 6 0 0,1-6 0 0,-4-6 0 15,0 6 7-15,0 1 1 0,0-7 0 0,-3-3 0 16,-1 3-8-16,1 1 0 0,-1-1-1 0,-3 0 0 15,0-3-2-15,0 4 0 0,0-1 0 0,-3-6 0 0,-1 1-9 16,1 2 0-16,-5-9 0 0,5 7 0 16,-4 2-10-16,-4 3 10 0,4 1-13 0,0 5 5 15,-3 0-3-15,-4 6 0 0,3 0 0 0,-3-6 0 16,0 6-18-16,0 6-4 0,0-6-1 0,-1 6 0 0,1 0 13 0,0-1 2 0,0 1 1 16,0 6 0-16,3 3 5 0,1-4 1 0,3 7 0 0,3-6 0 31,-3 0-15-31,4 2-2 0,3-2-1 0,0 0 0 15,0 0-32-15,3-1-6 0,-3-2-2 0</inkml:trace>
  <inkml:trace contextRef="#ctx0" brushRef="#br0" timeOffset="16201.546">16778 811 1022 0,'0'0'21'0,"0"0"5"16,0 0-26-16,0 0 0 0,0 0 0 0,0 0 0 15,0 6 64-15,4 5 8 0,-1 13 2 0,-3-12 0 16,0 2-11-16,4 4-3 0,-1-6 0 0,-3 5 0 0,4-8-8 0,-1 9-1 0,-3-1-1 0,4-5 0 16,-1 9-13-16,1-9-2 0,-1-7-1 15,1 13 0-15,-1-12-2 0,-3 0 0 0,0-6 0 0,0 0 0 16,4 9-8-16,-4-9-1 0,0 0-1 0,0 0 0 16,0 0 16-16,0 0 3 0,0 0 1 0,0 0 0 15,0 0 1-15,0 0 0 0,4-9 0 0,-4 3 0 16,0 0-35-16,0-6-8 0,0 6 0 0,0 1 0 15,0-7 0-15,0 0 0 16,-4-3 0-16,4 9 0 0,0-11 0 0,-4 5 0 0,4-3 0 0,0 4 0 16,0-1 0-16,0-12 0 0,0 10 0 0,0-4 0 15,0 6 0-15,0 0 0 0,0 7 0 0,0-1 0 16,0-3 0-16,4 3 0 0,-4 0 0 0,4 0 0 16,-1 6 0-16,1-6 0 0,-4 6 0 0,3 0 0 15,4 0 0-15,-3 0 0 0,3 0 0 0,0 0 0 16,0 0 0-16,0 0 0 0,0 0 0 0,0 0 0 15,0 0 0-15,4 0 0 0,-1 0 0 0,1 0 0 16,3 0-17-16,-4 0-9 0,5 0-2 0,-5 0 0 16,4 6 18-16,0-6 10 0,-3 6-12 0,3 0 12 15,-3 3-8-15,-1 3 8 0,4 5 0 0,-3 1 0 16,0-3-12-16,-1 2 12 0,1 7-12 0,-1-7 12 16,4-2-13-16,-3 3 4 0,0-7 1 0,-1 1 0 15,1 3-9-15,-4-3-2 0,-4-1 0 0,4 7 0 16,0-6-5-16,-3-3 0 0,3-3-1 0,0 5 0 15,-3 1-19-15,-1-6-4 0,1 0-1 0,-4-6 0 16,7 6-33-16,-4 0-6 0,1-6-2 0</inkml:trace>
  <inkml:trace contextRef="#ctx0" brushRef="#br0" timeOffset="22933.733">23848 390 924 0,'-4'-6'25'0,"1"1"-25"0,3-4 0 0,-4 3 0 0,1 0 0 0,3 0 59 16,-4 0 6-16,1 6 2 15,-4-6 0-15,3 0-18 0,4 6-3 0,0 0-1 0,0 0 0 0,0 0 5 16,0 0 1-16,0 0 0 0,-7 0 0 0,7 0-5 16,0 0-1-16,0 0 0 0,-11 0 0 0,11 0-8 15,0 0-1-15,-3 6-1 0,-4 0 0 0,3 6-8 16,1-6-2-16,3 9 0 0,0-4 0 16,0 1-7-16,0 0-2 0,0 5 0 0,0 4 0 15,0-3 0-15,0-1-1 0,0 4 0 0,0 2 0 16,3 1 0-16,-3-3 0 0,4-4 0 0,-1 7 0 15,1-4 1-15,-1-8 1 0,1 6 0 0,-1 2 0 16,1 4-5-16,-1-1-2 0,1 4 0 0,3-4 0 16,-3 4-10-16,3-4 12 0,0 1-12 0,0-4 12 15,0 4-12-15,0-12 10 0,-4 2-10 0,4 4 10 16,1-6-10-16,-5-1 0 0,1 7 0 0,3-9 0 16,-7-3 0-16,3 0 8 0,-3-6-8 0,0 0 8 0,0 0 15 15,0 0 2-15,0 0 1 0,0 0 0 0,0 0 6 0,0 0 2 16,0 0 0-16,0 0 0 0,0 0-18 0,0 0-4 15,0 0-1-15,0 0 0 0,-10 0-3 0,10 0-8 0,-11-6 12 0,11 6-4 16,-7-6-8-16,-4-3 0 0,11 9 9 0,-7-12-9 16,0 6 0-16,0-5 0 0,4 5 0 0,-4-12 8 15,3 9-8-15,-3-8 0 0,0-1 0 0,0 0 0 16,3 4 0-16,-3-10 0 0,4 12 0 0,-4-5 0 16,3 2 0-16,-3 3 0 0,0 1 0 0,0-1 0 15,0-9 0-15,3 10 0 0,-3-7 0 0,4 0 0 16,-4 4 0-16,3-10 0 0,1 6 0 0,-1 4 0 15,1-10 0-15,-1 1 0 0,4 2 0 0,-3 9 0 16,3-5 11-16,-4-7 1 0,1 9 0 16,3-8 0-16,-4 5-12 0,4-2-17 0,4-10 4 0,-1 4 1 15,4 2 20-15,-3 7 5 0,-1-1 1 0,1 9 0 16,-4-3-14-16,3 7 0 0,1-7 0 0,3 6 0 16,0 0-12-16,-4 0-4 0,5 0-2 0,-1 3 0 15,3-2 18-15,-3-1 0 0,4-6 0 0,-4 12 9 16,3-6-9-16,-3 6 0 0,4 0-12 0,-4 6 12 15,0-6-10-15,4 0 10 0,-1 6 0 0,1-6-9 16,0 6 9-16,-1 0 0 0,1-1 0 0,-1-2-8 16,1 3 8-16,-1-6 0 0,-2 6 0 0,2 0-8 15,-3 0 8-15,4 0-8 0,-4-6 8 0,-4 17-16 16,1-5 16-16,-1 3-12 0,-3 2 12 16,4 1 0-16,-4-3 0 0,0 2 0 0,-4 1 0 0,1 6-8 0,-1-10 8 15,1 4-8-15,-1-6 8 0,1-1 0 0,-4 4 0 0,0-3 0 16,0 6 0-16,-4-7 8 15,4-5-8-15,-4 0 11 0,1 0-11 0,-4-3 0 16,3 3 0-16,0-6 8 0,-3 0-8 0,4-6 0 16,-1 3 0-16,1-3 0 0,-5 6 0 15,1-12 0-15,0 6 0 0,4 1 0 16,-4-7 0-16,3 6 0 0,-3-6 0 0,0 6 0 16,3-3-30-16,1 9-2 0,-1-5 0 0,0-7 0 15,4 6-28-15,0 0-5 0,4 0-2 0,-1 6 0 16,1-6-26-16,3 6-6 0,0-6-1 0,0 1 0 15,3 2-88-15,1-3-19 0,24 12-3 0,-7-1-1 0</inkml:trace>
  <inkml:trace contextRef="#ctx0" brushRef="#br0" timeOffset="23593.511">24186 649 1051 0,'0'0'21'0,"-3"6"7"0,-4 0-28 0,3 0 0 0,-6 0 0 0,3 2 0 15,0-2 70-15,-4 0 8 0,4 0 2 16,-4 6 0-16,1-6-24 0,3 0-4 0,0-1 0 0,0 1-1 16,0 0-13-16,0 9-2 0,-1-9-1 0,5 0 0 15,-1 5-9-15,-3-11-2 0,4 6 0 0,-4 0 0 16,7-6 7-16,-7 0 1 0,0 0 0 0,3 6 0 16,-3 0-16-16,0 3-4 0,4 2 0 0,-1 1 0 15,4 0 0-15,-4-6 0 0,4 0 0 0,0 3 0 16,4-4-12-16,-4 7 9 0,0-6-9 0,4 0 8 15,-4-6-8-15,3 6 0 0,1 0 0 0,3-6 0 16,0 6 0-16,-4-1 0 0,4-5 8 0,0 6-8 16,0-6 0-16,0 3 0 0,0 3 0 0,1-6 0 15,2 0 0-15,-3-6 0 0,4 3 8 0,-1 3-8 16,1-6 0-16,0 1 10 0,3-1-10 0,-4 0 10 16,1 0-2-16,-1-6-8 0,1 0 12 0,0 4-4 15,-4 2 5-15,0-12 1 0,0 0 0 0,-4 7 0 16,1 2 3-16,-1-9 1 0,1 12 0 0,-4-5 0 15,0 5-4-15,0 0-1 0,0 0 0 0,-4 0 0 16,1 3-13-16,-4-3 8 0,3 0-8 0,-3 1 0 16,0-1 0-16,0 6-8 0,-4-6-1 0,4 6 0 15,-3-12-8-15,3 12-2 0,-4-6 0 0,1 6 0 16,-1-6 7-16,0 6 0 0,1 0 1 0,-1 0 0 0,1 0 11 16,3 0-10-16,-4 6 10 0,4-6-10 0,0 0 10 15,0 6-10-15,7-6 10 0,-7 0-10 0,0 6-2 0,0 0 0 16,3 0 0-16,-3-6 0 15,7 0-16-15,0 0-4 0,-7 6-1 0,7-6 0 16,-3 11-23-16,3-11-5 0,0 0-1 0,0 0 0 16,-4 6-48-16,4-6-10 0,0 0-1 0</inkml:trace>
  <inkml:trace contextRef="#ctx0" brushRef="#br0" timeOffset="24161.67">24313 687 881 0,'-7'12'18'0,"4"-6"5"0,3-6-23 0,0 0 0 0,0 0 0 0,0 0 0 15,0 0 69-15,0 0 10 0,0 0 1 0,0 0 1 16,0 0-1-16,0 0-1 0,0 0 0 0,0 0 0 0,-7 6-21 0,7-6-4 0,-4 6-1 16,4-6 0-16,0 0-20 15,-3 0-4-15,3 0-1 0,0 0 0 16,-4 11-2-16,4-5-1 0,0-6 0 0,0 6 0 15,4 9-5-15,-4-9 0 0,0 0-1 0,3 5 0 0,-3 1-3 0,4 3 0 0,-1 2 0 16,1-5 0-16,-1 12 0 16,1-15 0-16,-4 8 0 0,3 1 0 0,1-1-8 0,-1-2-8 0,1 3 12 15,0-6-12-15,-1-1 20 0,1-5-4 0,-4-6 0 16,7 6 0-16,-4 3-7 0,4-3-1 0,-3 0-8 0,3 0 12 16,0-6 12-16,-4 0 1 0,4 0 1 0,-3-6 0 15,3 6 4-15,0-6 1 0,0 0 0 0,0 0 0 16,0-3 1-16,-3 3 1 0,3 6 0 0,0-11 0 15,0 5-8-15,0-12-1 0,-3-3-1 16,3 4 0-16,-4-1-12 0,1-2-3 16,-1 2 0-16,1 0 0 0,-4 7-8 0,0-4 0 0,0 3 0 0,-4 0 0 15,1 7 0-15,-1-1-11 0,1-6 3 0,-4 0 0 32,0 3-39-32,3 3-7 0,-3-5-2 0,3 5 0 0,-3-6 8 0,4 6 2 15,-1 0 0-15,4 6 0 0,0 0-29 0,-7-6-5 0,7 6-2 0</inkml:trace>
  <inkml:trace contextRef="#ctx0" brushRef="#br0" timeOffset="24660.974">24631 179 1082 0,'-7'14'30'0,"3"-8"8"0,4 0-30 0,-3 6-8 16,-1 0 0-16,4-1 0 0,-3 4 74 0,-1-3 14 0,4 5 2 0,-3-5 1 15,-1 3-21-15,4 8-4 0,-3 1-1 0,-1 2 0 0,4 4-9 0,0 2-3 16,0 3 0-16,0-8 0 16,0 2-33-16,0 4-6 0,0-10-2 0,4 10 0 15,-4-4 12-15,3-6 3 0,-3 4 0 0,4-4 0 16,-1-8-6-16,-3 3-1 0,4-6 0 0,-1-1 0 15,-3 10-4-15,4-4-2 0,-1 13 0 0,-3-15 0 16,4 8-14-16,-1-5 8 0,-3-1-8 0,4-2 0 16,-4-3 0-16,3 0 0 0,-3-1 0 0,4-5 0 15,-4-6 0-15,0 0 0 0,0 0-13 0,0 0 4 16,0 0-12-16,0 0-3 0,0 0 0 0,0 0 0 16,0 0-16-16,0 0-3 0,0 0-1 0,0 15 0 15,0-15-144-15,0 0-28 0,0 6-7 0</inkml:trace>
  <inkml:trace contextRef="#ctx0" brushRef="#br0" timeOffset="25588.737">24807 755 1022 0,'0'6'21'0,"0"6"5"0,0-1-26 0,0 1 0 0,0 3 0 0,0-4 0 15,0 1 88-15,0 6 13 0,0-3 3 0,0 2 0 16,0 1-30-16,4-1-6 0,-4 4 0 0,0 3-1 16,3-7-7-16,-3 4-2 0,0-4 0 0,4 7 0 15,-4-3-32-15,3 2-6 0,1-5-2 0,-1 2 0 16,-3 4 7-16,4-1 2 0,-4 4 0 0,0-10 0 0,4 7-3 0,-4-3 0 15,3 2 0-15,-3-8 0 16,4 2-10-16,-1 1-2 0,1-6-1 0,-1 0 0 0,-3 2-11 16,0-2 10-16,4 0-10 0,-4-6 10 15,0 5-10-15,0-2 0 0,0-9 0 0,0 0 0 16,0 0 0-16,0 0 8 0,0 0-8 0,0 0 8 0,0 0 4 0,0 0 0 0,0 0 0 16,0 0 0-16,0 0 12 0,-7-3 2 0,0 3 1 0,0-6 0 15,3-5-17-15,-3 5-10 0,3 0 12 16,-3 0-12-16,4 0 12 0,-1-6-12 0,1-2 12 0,-1 8-12 15,1-12 8-15,3 6-8 0,-4-2 0 16,1 2 0-16,-1-6 0 0,4 1 0 0,-3-1 0 0,-1-3 0 16,1 4 8-16,3-4-8 0,-4-2 0 0,1-1 0 15,-1 4 8-15,4 2-8 0,-4-11 0 0,1 14 0 16,3-15 8-16,-4 7-8 0,4 2 12 0,0-2-12 16,0-4 13-16,-3 4-4 0,3-7-1 15,0 10 0-15,0 2-8 0,0 1 8 0,3 5-8 16,-3 3 8-16,0-3-8 0,4 6 0 0,-4 6 0 0,0-5 0 15,3 5 0-15,1-6 0 0,3 0 0 0,-3 0-11 16,3 6 11-16,-4 0-10 0,4-6 10 0,0 6-10 16,0-6 10-16,0 6 0 0,0 0 0 0,4 0 0 15,-4 0 0-15,4 0 0 0,-4 6 0 0,3 0 0 16,-3-6 0-16,4 0-8 0,-4-6 8 0,0 0 0 16,0 6-18-16,0 6 2 0,0 0 0 0,0 0 0 15,-3-6-15-15,3 0-2 0,0 6-1 0,-4-6 0 16,5 6 8-16,-5-1 2 0,4 1 0 0,-3 12 0 15,-1-9 9-15,1 2 3 0,-1 1 0 0,1 6 0 16,-1-6 12-16,1 2 0 0,-4 4-10 0,0-12 10 0,0 6 0 0,0-1 0 16,0-2 0-16,-4-3 0 0,1 6 0 0,-1-6 0 0,-3 0 0 15,0 5 0-15,4-5 0 0,-4 0-9 0,-1 3 9 0,1-3-13 16,0-6 21-16,0 6 5 0,-3 0 1 0,3-6 0 16,-4 0-14-16,0 5 9 0,1-5-9 0,-1 6 8 15,-3-6-8-15,0 0 0 0,3-6-10 0,-3 6 10 16,4-5-26-16,-4-1 1 0,3-6 0 0,-3-3 0 15,3 3-13-15,1 7-2 0,-1-13-1 16,4 6 0-16,-3 3-47 0,6-2-10 0,-3-1-2 16</inkml:trace>
  <inkml:trace contextRef="#ctx0" brushRef="#br0" timeOffset="26352.958">25037 778 1227 0,'0'0'52'16,"0"0"-42"-16,0 0 57 0,0 0 11 0,0 0 2 0,0 0 1 15,0 0 11-15,0 0 3 0,0 0 0 16,0 0 0-16,0 0-47 0,0 0-10 0,0 0-2 0,0 0 0 16,0 0-6-1,0 0-2-15,0 0 0 0,0 0 0 0,0 0-16 0,3 6-3 0,1 0-1 16,3-6 0-16,0 6-8 0,3 0 12 0,1-6-12 0,0 3 12 15,3-3-12-15,-4 6 0 0,4 0 9 0,0-6-9 16,1 0 0-16,-5 0 9 0,1-6-9 0,3 0 0 16,-4 3 11-16,1 3-11 0,-4-12 10 0,4 12-10 15,-4-6 11-15,0 6-11 0,0-6 12 0,-4 6-12 16,-3 0 14-16,0 0-4 0,0 0-1 0,0-5 0 16,0 5-9-16,0-6 12 0,0 0-12 0,0 6 12 15,0-6-12-15,0 6 0 0,-3-12 9 0,-4 9-9 16,0-3 0-16,0 0 0 0,0 1 0 0,0-1-12 15,-4 0 12-15,4-6 0 0,-4 12-9 0,1-6 9 16,-4 0 0-16,0 0 0 0,-1 3 0 0,-2-2 0 16,3 5 0-16,0 0 0 0,-1 0 0 0,1 0 0 15,4 0-11-15,-1 5 11 0,4-2-8 0,7-3 8 16,-3 12-15-16,-1-6 3 0,1 6 0 0,-1 0 0 16,4-7-2-16,4 7 0 0,-4 3 0 0,0-9 0 15,0 0 3-15,0-6 1 0,0 11 0 0,0-5 0 16,0 12-9-16,3-3-1 0,-3 2-1 0,4 1 0 15,-1-3 11-15,1 2 10 0,-1 1-13 0,1-6 5 16,3-1 8-16,-4-2-13 0,1 3 5 0,3 0 8 16,-4-1-9-16,1 1 9 0,3 3 0 0,-4-3 0 0,8-1-9 0,-4 1 9 15,4 0 0-15,3-3-9 0,-4 3 9 0,8-1 0 16,-4 1 0-16,0-6 0 0,4 6 0 0,0-6 0 16,-1-1 0-16,1-2 8 0,-1 3-8 0,1-6 0 15,3-6 0-15,-7 6 8 0,4-5-8 0,-4 2-13 16,0-3 3-16,0-6 1 0,0 6-10 0,1-6-1 15,-5 12-1-15,1-11 0 16,-1 5-27-16,1 0-6 0,-4 3-1 0,0-3 0 16,-3 0-7-16,-1 6-2 0,1-6 0 0,-1 0 0 0,1 0-32 15,-4 1-6-15,7-1-2 0</inkml:trace>
  <inkml:trace contextRef="#ctx0" brushRef="#br0" timeOffset="86908.078">18440 323 649 0,'0'0'28'0,"0"0"-28"16,0 0 61-16,0 0 7 0,0 0 2 0,0 0 0 16,0 0 21-16,0 11 4 0,0-11 1 0,0 0 0 15,0 0-28-15,0 0-6 0,0 0-1 0,0 0 0 16,0 0-11-16,0 0-2 0,0 0-1 0,0 0 0 16,0 6 1-16,0-6 0 0,0 0 0 0,0 0 0 15,0 6-12-15,0 0-3 0,0 0 0 0,-4 3 34 31,-3 3-37-31,4-1-7 0,-4-5-6 0,-1 0-1 0,1 6 0 0,0-6 0 0,4 3-4 16,-1 2-2-16,-3-5 0 0,4 0 0 16,-1 6 2-16,4 0 0 0,-3-7 0 0,-1 1 0 0,1-3 0 15,3 9 1-15,0-6 0 0,-4 6 0 0,4-6-1 16,0-1 0-16,-3 1 0 0,3 6 0 0,7-6 4 16,3 3 0-16,-6 3 0 0,-1-7 0 15,1 7-6-15,-4 6-1 0,0 2 0 0,0-2 0 16,0 6-9-16,0 2 0 0,-4-2 9 0,4-4-9 15,-3 4 8-15,3-7-8 0,0 4 10 0,0-4-10 16,0 7 10-16,0-3-10 0,0 8 10 0,0-11-10 16,0 2 0-16,0-2 8 0,0-6-8 0,0-1 0 15,0 4 0-15,0-3 0 0,0 0 8 0,0-1-8 16,-4 7 0-16,4-9 0 0,0 3 0 0,0-1 0 16,0-11 0-16,0 0 0 0,0 12 0 0,0-12 0 15,0 6 8-15,0-6-8 0,0 0 0 0,0 12 9 0,0-12-9 16,0 0 10-16,0 0-10 0,0 0 10 15,0 0-10-15,-3 6 0 0,3-6 0 0,-4 14 0 0,4-14 0 16,0 0 0-16,-3 12 0 0,3-12 0 16,-4 12-10-16,4-12-4 0,-3 6-1 0,3-6 0 15,0 6-14-15,0-6-3 0,0 0-1 0,-4 11 0 16,4-11-22-16,0 9-4 0,0-9-1 0,0 0 0 16,4 12-31-16,-4-12-6 0,0 6-2 0,3 0 0 15,4-6-20-15,0 6-4 0,0-6-1 0</inkml:trace>
  <inkml:trace contextRef="#ctx0" brushRef="#br0" timeOffset="102695.433">26307 420 922 0,'0'0'19'0,"7"0"5"16,-7 0-24-16,0 0 0 0,0 0 0 0,0 0 0 0,0 0 40 0,0 0 4 15,3 0 0-15,-3 0 0 0,0 0 16 0,-3 0 3 0,-1-6 1 0,8 0 0 31,-4 0-6-31,-4 6-1 0,1 0 0 0,-4 0 0 0,3 0-17 0,1-6-3 0,3 6-1 0,-4-6 0 0,4 0-5 16,0 6-2-16,0-5 0 0,-4-4 0 0,12 3-4 16,-5-6-1-16,1 6 0 0,-4 0 0 15,3 0-9-15,-3-5-3 0,0 5 0 0,0 6 8 32,0 0-12-32,0 0-8 0,-3 12 19 0,-1-1-3 0,1-5 0 0,-1 6 0 0,4-6 5 15,0 9 1-15,0-10 0 0,-4 1 0 0,4 6-2 0,-3 0-1 16,10 3 0-16,0-4 0 15,-3 1-19-15,-1 0 10 0,-3 0-10 0,0-1 8 16,0-2 7-16,0 3 1 0,4 6 0 0,-4-1 0 16,0-5 0-16,0 3 0 0,0 2 0 0,0-5 0 15,-4 6 2-15,4-4 1 0,0 4 0 0,-3 0 0 16,3-7-19-16,0 4-9 0,0-9 1 0,0 12 0 0,0-1 8 0,0 10 0 16,3-10 0-16,-6 10 8 15,3 2-8-15,0-5 0 0,0 2 0 0,0 4 8 16,0-10-8-16,-4 4 0 0,4-7 0 0,4 4 0 15,-4-3 0-15,0-7 0 0,0 7 0 0,3-3 0 0,-3-9 0 16,0 5 0-16,0 1 0 0,0-6 8 0,0-6-8 0,0 0 0 0,0 0 8 16,0 0-8-16,0 0 0 0,0 0 0 15,0 0 0-15,0 0 8 0,0 0-8 0,0 0 0 16,0 0 0-16,0 0 0 0,0 0-15 0,0 0-4 0,0 0-1 16,0 0 0-1,0 0-29-15,0 0-7 0,0 0 0 0,-7 0-1 16,7 0-21-16,-3 0-4 0,3 0-1 0,0 0 0 15,0 0-92-15,0 0-18 0,0 0-4 0</inkml:trace>
  <inkml:trace contextRef="#ctx0" brushRef="#br0" timeOffset="151447.4">26504 302 989 0,'0'0'28'0,"0"0"6"0,0 0-34 0,0 0 0 0,-3 3 0 0,3-3 0 16,0 0 56-16,0 0 5 0,0 0 1 0,0 0 0 16,0 0-6-16,0 0-2 0,0 0 0 0,0 0 0 15,0 0-26-15,0 0-6 0,0 0-1 0,0 0 0 16,0 0-13-16,-7 0-8 0,7 0 8 0,0 0-8 16,0 0 0-16,0 0 8 0,0 0-8 0,-4 6 0 15,1 0 0-15,3 0 0 0,-4-6 0 0,4 11 0 16,-3-5 10-16,6 6-2 0,-3 0-8 15,4 3 12-15,-4-4-12 0,0 1 9 0,0 0-9 0,3 3 8 0,-3-4 6 16,0 1 1-16,0 0 0 16,0 0 0-16,0-1 7 0,4-2 2 0,-8 3 0 0,4 0 0 0,0-6-8 15,4 5 0-15,-8-5-1 0,4 0 0 16,-3 0-1-16,3 9 0 0,3-4 0 0,-3-5 0 16,4 6 1-16,-1 6 0 0,1-9 0 0,-1 8 0 15,1-5-1-15,-1 6 0 0,1-10 0 0,-4 4 0 16,3 0-2-16,1 0 0 0,-4-1 0 0,3 1 0 15,-3-3 2-15,4 3 0 0,-4-12 0 0,0 6 0 16,0 5 1-16,0-11 0 0,0 0 0 0,0 6 0 16,0 6-1-16,0-12 0 0,0 15 0 0,-4-9 0 15,1 5-14-15,3 7 9 0,-4 0-9 0,1-10 8 0,3 10 0 16,-4-6 0-16,1 0 0 0,-1-1 0 0,1-2-8 0,3 3 10 16,0-12-10-16,-4 6 10 0,4 6-10 0,0-12 10 0,0 5-10 15,0 7 10-15,0-12-10 0,-3 9 0 0,3-9 0 0,0 12 0 16,0 0 0-16,-4-1 0 0,4 1 0 0,0 0 0 15,0-3 0-15,0-9 0 0,-3 11 0 0,3-5 0 16,0 12 0-16,0-12 0 0,0 6 0 0,0-12 0 16,0 8 0-16,0-8 0 0,-4 18 0 15,4-18 0-15,0 6 0 0,0-6 0 0,0 0 0 0,-3 12 0 16,3-12 0-16,0 0 0 0,-4 6 0 0,4-6 0 16,0 0 0-16,0 0-16 0,0 0 4 0,0 0 1 31,-7 5-22-31,7-5-5 0,0 0-1 0,0 0 0 0,0 0-97 0,0 0-19 0,0 0-4 15</inkml:trace>
  <inkml:trace contextRef="#ctx0" brushRef="#br0" timeOffset="166027.011">6364 340 596 0,'0'0'25'0,"0"0"-25"16,0-6 74-16,-3-5 10 0,3-1 1 0,0 3 1 15,0-3-18-15,0 6-4 0,0-5-1 0,0 5 0 16,-4 0-13-16,1 0-2 0,-1 0-1 0,0 12 72 31,1 0-59-31,-1 12-12 0,1-1 8 0,-1 4 3 0,1-4 0 16,-1 1 0-16,4 0-7 0,0 8-2 0,-3-8 0 16,3-1 0-16,0-2-18 0,0 3-3 0,3-6-1 0,4-1 0 15,0-2-8-15,-7 3-1 0,0 6-1 0,0-1 0 16,4-5 1-16,-4 9 0 0,0-4 0 0,3 10 0 15,-3-4-5-15,0 1-1 0,4-4 0 0,-4 10 0 16,4-7-1-16,-1 10-1 0,1-4 0 0,-1-3 0 0,1-2 2 0,-4 2 1 16,0-2 0-16,0-1 0 0,0 4 4 0,3-10 1 0,-3 1 0 15,0-3 0-15,0 2-3 0,0 1 0 16,0-6 0-16,-3 3 0 0,-1-4-8 0,1 1-8 0,-1 0 12 0,1-6-12 16,-1 3 9-16,4 2-9 0,-4 1 0 0,1-6 9 15,-1 0-9-15,-3 0 0 0,4 5 0 16,-4-5 0-16,3 3 8 0,1-3-8 0,-1 0 0 0,4-6 8 15,-3 6-8-15,3-6 0 0,0 0 0 16,0 0 0-16,0 0 0 0,0 0 0 0,0 0 0 0,0 6 0 16,0 5-8-16,0 1-4 0,0 3-1 0,0-3 0 31,-4-6-34-31,4-6-6 0,0 0-2 0,0-6 0 16,0-9-29-16,0 3-5 0,0-11-2 0</inkml:trace>
  <inkml:trace contextRef="#ctx0" brushRef="#br0" timeOffset="179725.316">6727 182 380 0,'0'0'16'15,"0"0"-16"1,0 0 0-16,0 0 0 0,0 0 0 0,0 0-10 15,0 0 46-15,0 0 10 0,0 0 2 0,-7 11 0 16,7-11 11-16,0 0 2 0,-7 0 1 0,7 0 0 16,0 0-14-16,0 0-4 0,-3 6 0 0,3-6 0 15,-7 6 4-15,7 6 0 0,-4-6 0 0,4-6 0 16,0 6 4-16,0-6 0 0,0 0 1 0,-3 11 0 16,3-11 0-16,0 9 0 0,0-9 0 0,0 6 0 15,0-6-10-15,0 0-3 0,0 0 0 0,0 0 0 0,0 0-17 0,0 0-4 0,0 0-1 0,-4 12 11 31,1 5-17-31,-1 1-4 0,1 3-8 0,-4 8 0 0,10-11-8 0,1 2 8 16,3-8 0-16,-4 17 11 0,-3 4-1 0,0-1 0 16,0-2-10-16,0-1 0 0,0 3 0 0,4 1 0 15,-4-10 0-15,0 1 0 0,3-4 0 0,-3 4 8 16,0-12 9-16,0 5 2 0,4 4 0 0,-4-9 0 16,3 5-7-16,-3 4 0 0,0 2-1 0,4 1 0 15,-4-10 10-15,0 10 3 0,3-6 0 16,-3-7 0-16,0 10 6 0,4-15 2 0,-4 6 0 0,0-7 0 15,3 1-20-15,-3 0-3 0,-3 3-1 0,3-3 0 16,0 0-8-16,-4 6 0 0,8-7 0 0,-8 1 0 16,1 6 0-16,3-6 0 0,0-6 11 0,0 6-11 15,0 3 0-15,-4-3 0 0,1 5 0 0,-1-5 0 16,4-6 0-16,0 6 0 0,0 0 0 0,0 0 0 16,0 0 0-16,-3 0 0 0,6-1 0 0,-6 4 0 15,3-9 0-15,3 6 0 0,-3-6 0 0,0 6-10 16,0 0 10-16,-3 0 0 0,3 0 0 0,0-6 0 15,0 6 0-15,0-6 0 0,0 0 0 0,0 5 0 16,0-5 0-16,0 0 0 0,0 6 0 0,0-6 0 0,0 0 0 0,0 0 0 16,0 0 0-16,0 0 0 0,0 0 0 0,0 0-12 15,0 0 4-15,0 0 0 0,0 0-12 0,0 0-3 0,0 0 0 16,0 0 0 0,0 0-6-16,0 0-2 0,0 0 0 0,0 0 0 15,0 0-9-15,3-6-3 0,4 1 0 0,-7 5 0 16,0 0-6-16,0 0-2 0,7 0 0 0,-7 0 0 15,0 0-20-15,11 0-4 0,-4-6-1 0,-7 6 0 16,0 0 26-16,0 0 5 0,0 0 1 0,0 0-292 0,0 0-57 0</inkml:trace>
  <inkml:trace contextRef="#ctx0" brushRef="#br0" timeOffset="-205731.381">18764 284 989 0,'0'0'28'15,"0"0"6"-15,0 0-34 0,0 0 0 0,0 0 0 0,0 0 0 16,0 0 50-16,0 0 3 0,0 0 1 0,-7 0 0 16,7 0-2-16,-7 0 0 0,0 6 0 0,7-6 0 0,-11 0-21 0,11 0-5 15,0 0-1-15,-7 0 0 0,7 0 10 0,-10-6 1 0,10 6 1 16,-7 0 0-16,7 0-24 0,0 0-5 0,-7 0 0 0,7 0-8 16,-11 0 16-16,11 0-4 0,-7 0-1 15,7 0 0-15,-7-5 1 0,7 5 0 0,0 0 0 16,0 0 0-1,0 0-12-15,-7 5 12 0,7-5-12 0,-7 6 12 16,7-6-4-16,-7 6 0 0,3 0 0 0,1 3 0 16,-4-3 11-16,3 11 1 0,-3-5 1 0,0 6 0 0,0 2-12 0,7-2-9 0,0 6 12 0,4-10-12 15,-1 4 13-15,-3 5-4 0,4-2-1 0,-4 3 0 16,3-7 7-16,-3-2 1 0,4 8 0 0,-4 1 0 16,0-3 4-16,3-4 2 0,-3 1 0 0,0-1 0 15,4-2-11-15,-4 3-3 0,0-6 0 0,-4-1 0 16,4 4 4-16,0 3 0 0,0-7 0 0,0 7 0 15,-3 3 0-15,3 2 0 0,0 4 0 0,0 2 0 16,-4-11-12-16,4 2 8 0,0-2-8 0,0-1 8 16,0 1-8-16,0 3 8 0,0-4-8 0,0 7 8 15,0-9-8-15,0 8 0 0,0-5 0 0,0 8 0 16,0-8 0-16,-3-1 0 0,3 4 0 0,0-3 0 16,0 5 0-16,-4-11 0 0,4 3 0 0,-3 2 0 15,3-5 8-15,-4 3-8 0,4 2 0 0,-3-5 8 16,-1 0-8-16,1 0 8 0,3-1-8 0,-4-2 8 15,4-3-8-15,-4 0 0 0,4 6 0 0,-3-6-11 16,3-6-1-16,0 0 0 0,0 0 0 0,0 0 0 16,0 0-7-16,0 0-1 0,0 0-1 0,0 0 0 15,0 0-75-15,0 0-14 0,7 0-3 0</inkml:trace>
  <inkml:trace contextRef="#ctx0" brushRef="#br0" timeOffset="-190251.073">7066 193 874 0,'0'0'18'0,"0"0"4"0,0 0-22 0,0 0 0 0,-3 0 0 0,3 0 0 16,0 0 48-16,0 0 4 0,0 0 2 0,0 0 0 15,-4 6-15-15,4-6-3 0,0 0-1 0,0 0 0 16,0 0-17-16,-7 6-3 0,7-6-1 0,0 0 0 16,0 0-3-16,0 0-1 0,0 6 0 0,0-6 0 15,0 6-10-15,-4 6 8 0,4-12-8 0,0 6 8 16,-3 2 4-16,-1-2 0 0,4 0 0 0,0 0 0 16,-3 0 3-16,3 0 1 0,0 0 0 0,0-1 0 15,0 7 15-15,0-6 3 0,0 9 1 0,0-3 0 16,-4-1 0-16,4 1 0 0,-7 0 0 0,0 8 0 0,0-8-13 15,7 0-2-15,-3 6-1 0,-1 2 0 0,11-8-10 0,-3 6-1 16,-1-4-8-16,4 4 12 16,-3 0-4-16,-4-1 0 0,0-2-8 0,3 3 12 15,-3 5 0-15,0-2-1 0,0 2 0 0,0-5 0 16,0-1 5-16,4 4 2 0,-1-3 0 0,-3-7 0 16,4 1-9-16,-1 3-1 0,-3-9-8 0,4 11 12 15,0-5-4-15,-4 15 0 0,3-4-8 0,-3 1 12 16,4-4-4-16,-4 4 0 0,0-7-8 0,3 4 12 15,-3-3-4-15,4-1 0 0,-4 4-8 0,3-9 12 16,-3 5-3-16,0 1-1 0,0-3 0 0,0-4 0 16,0 7 9-16,0 0 2 0,0-10 0 0,0 10 0 0,0-6-19 0,0 0 0 15,0-7 0-15,0 7 0 0,0-3 0 0,0-9 0 16,0 0 0-16,0 6 0 0,0-6 0 0,0 6 0 16,0-6 0-16,0 6 0 0,0-6 0 0,0 11 0 0,0-11 0 0,4 6 0 15,-4-6 0-15,0 0 0 0,0 0 0 0,0 6 0 31,0-6-24-31,3 6-12 0,1-6-3 0,-4 0 0 16,0 0-5-16,0 0-2 0,0 0 0 0,0 0 0 16,7 3-34-16,-7-3-6 0,3 3-2 0</inkml:trace>
  <inkml:trace contextRef="#ctx0" brushRef="#br0" timeOffset="-176183.592">26755 358 608 0,'7'6'25'15,"0"9"57"-15,-4-10 11 0,-3 1 3 0,4 0 0 0,-4-6-20 16,0 0-4-16,0 0-1 0,0 0 0 0,0 0-7 15,0 0 0-15,0 0-1 0,0 0 0 0,0 0-39 16,-7 6-8-16,7-6-2 0,0 0 0 0,-7 0-14 16,0 0 9-16,7 0-9 0,-7 0 8 0,-7-6-8 0,-1-6 0 15,5 7 0-15,-1-7 0 16,4 9-9-16,0 3 9 0,7 0-12 0,0 0 12 16,0 0-13-16,-3 3 4 15,3 9 1-15,0-7 0 0,0-5 8 0,0 0-8 0,0 6 8 0,0-6-8 0,-4 6 8 16,4 0 0-16,0-6 0 0,0 0 0 0,0 6 14 15,0-6-2-15,0 0 0 0,0 0 0 0,-3 12 16 16,3-12 2-16,-8 6 1 0,-2-3 0 16,-4 2-18-16,14-5-3 0,0 0-1 0,7 0 0 0,0 6 12 0,-4-6 3 0,-3 0 0 15,0 0 0-15,0 0 11 0,4 0 2 0,-4 0 1 16,0 0 0-16,0 0-24 0,0 0-5 0,0 0-1 16,0 0 0-16,0 0-8 0,3 6 0 0,5-6 0 15,-8 0 8-15,0 0 7 0,0 0 1 0,0 0 0 0,0 0 0 16,0 0-3-16,-4 6 0 0,4-6 0 0,-4 12 0 15,4 0 4-15,-3-7 1 0,3 4 0 16,0 3 0-16,3-6-18 0,-3 12 0 0,0-7 0 16,0 1 0-16,0 3 0 0,0-3 12 0,0-1-4 15,0 1-8-15,0 6 11 0,0-4-11 16,0-2 10-16,0 6-10 0,4-6 0 0,-4-4 8 16,0 10-8-16,4 0 0 0,-4-7 0 0,0 4 11 15,3 9-11-15,-3-7 10 0,4 4 1 0,-4-4 0 0,3 13 0 16,-3-10 0-16,4 4-11 0,-4-1 8 0,3 4-8 0,-3-4 8 15,0-2-8-15,4-3 0 0,-1-1 0 0,-3 1 0 16,4-3 9-16,-1 2-9 0,-3 1 10 0,4 0-10 16,-1-4 10-16,-3 4-10 0,0-6 10 0,0 5-10 15,0-2 8-15,0-3-8 0,0 5 0 0,0 1 9 16,-3-3-9-16,3-3 0 0,-4 5 0 0,1-5 8 16,3 0 8-16,-4 2 0 0,1-2 1 0,3 0 0 15,0 0-17-15,-4-6 0 0,4 8 0 0,0-8 0 16,-3 6-14-16,-1-6 0 0,4-6 0 0,0 0 0 15,0 0 23-15,0 0 5 0,0 0 1 0,0 0 0 16,0 0-33-16,0 6-6 0,0 0-2 0,0-1 0 16,0-5 2-16,0 0 0 0,0 6 0 0,0-6 0 15,0 0-17-15,0 0-3 0,4 0-1 0,-4 0 0 16,7 3-11-16,-7-3-3 0,3 0 0 0,-3 0 0 16,7 3-21-16,-7-3-4 0,7 3 0 0,-7-3-1 15,4 0-94-15,-4 0-18 0</inkml:trace>
  <inkml:trace contextRef="#ctx0" brushRef="#br0" timeOffset="-150735.429">19046 240 760 0,'0'0'16'16,"0"3"3"-16,0-3-19 0,-3 6 0 0,-1 6 0 0,4-12 0 15,0 6 64-15,0 0 8 0,-3 0 3 0,3-6 0 0,0 5-15 0,0-5-4 16,0 0 0-16,-4 6 0 0,4-6-8 0,0 0-1 0,0 0-1 0,0 0 0 16,0 6 10-16,0-6 1 0,0 0 1 0,-3 6 0 15,3-6-12-15,-4 3-2 0,4-3-1 0,0 0 0 16,0 0 0-16,0 0 0 0,0 0 0 0,0 0 0 15,0 0-23-15,-3 6-4 0,3 0 0 0,0 0-1 32,0 5-15-32,3-5 0 0,4 0 0 0,0 6 0 0,0-6 0 0,-3 9 0 0,3-10 8 0,-3 7-8 0,-1-6 0 15,1 6 0-15,-1-6 8 0,1 3-8 16,-1-4 0-16,1 7 0 0,-4-6 0 0,3 0 0 0,-10 12 0 16,0-7 11-16,7 4-11 0,-3-3 10 15,-1 5 6-15,4 1 0 0,0-9 1 0,4 9 0 16,-4 5-17-16,0-5-12 0,3 2 1 0,-3-2 1 15,0 0 10-15,0-4 11 0,0-2-3 0,0 6 0 16,0-7 3-16,0 4 0 0,0 9 0 0,0-13 0 16,-3 13-11-16,3-4 0 0,0-2 0 0,-4 6 0 15,4-4 8-15,0 4-8 0,0-4 0 0,0 4 8 16,0-7-8-16,0 4 0 0,4-3 9 0,-4-1-9 16,-4 1 0-16,4-3 9 0,-3 2-9 0,3 1 0 15,0 0 8-15,0-10-8 0,0 10 0 0,0-6 0 16,0 0 0-16,0-1 0 0,0 4 0 0,0-15 0 15,0 6 0-15,0-6 0 0,0 0 0 0,0 0 0 16,0 0 11-16,0 6-11 0,0-6 10 0,0 0-10 16,0 0 8-16,0 0-8 0,0 0 0 0,0 0 9 0,0 0-9 0,0 0 0 15,0 0 0-15,0 0 0 0,0 0 0 0,0 0-11 0,0 0 3 0,0 0 0 32,3 12-16-32,-3-7-4 0,0 7 0 0,0-12 0 15,0 6-8-15,-3 3-1 0,3-3-1 0,0 0 0 16,0 5 10-16,3-5 1 0,1 0 1 0,-4 6 0 15,0-6 5-15,0-6 1 0,3 3 0 0,-3-3 0 0,0 0 5 0,0 0 2 0,0 0 0 0,0 0 0 16,0 0 13-16,0 0 0 0,0 0-10 16,0 0 10-16,0 0-22 0,0 0 0 0,0 0 0 0</inkml:trace>
  <inkml:trace contextRef="#ctx0" brushRef="#br0" timeOffset="-131949.95">7430 20 518 0,'0'0'14'0,"0"-6"5"16,0 6-19-16,0-6 0 0,-4 6 0 0,4-6 0 16,-4 6 42-16,1-9 5 0,3 9 1 0,0 0 0 0,-4-5 6 0,1 5 2 0,3 0 0 15,0 0 0-15,0 0-20 0,0 0-3 0,0 0-1 16,0 0 0-16,0 0 7 0,0 0 1 0,0 0 0 0,0 0 0 15,0 0-29-15,0 14-11 0,-4-2 8 0,4 0-8 16,0 0 0-16,4-1 0 0,-4-2 0 0,0 3 0 16,3 0 12-16,-3 5-4 0,0-5 0 0,4-3 0 31,-4 3-8-31,0 5 12 0,3-5-12 0,-3-6 12 0,0 6 17 0,0-4 4 0,0 4 1 16,0-6 0-16,4 0-8 0,-4 0-2 15,0 6 0-15,7 2 32 16,-3 4-28-16,3 0-7 0,-4 5-7 0,4-2-2 0,0-4 0 0,0 7 0 15,-3-4 3-15,3 4 0 0,-11-1 0 0,1-2 0 16,-1 8-6-16,1-8-1 0,6-3 0 0,1-1 0 16,-4 4 0-16,3 2-8 0,-3 1 12 0,4 2-4 15,-4-8 0-15,0 6 0 0,3-10 0 0,-3 4 0 16,0 0 5-16,0-1 1 0,0-2 0 0,0 3 0 16,0-1 0-16,0 4 0 0,0-4 0 0,0 1 0 15,0 0 0-15,0 2 0 0,-3-2 0 0,-1-6 0 16,4-1-6-16,0 10 0 0,-3-15-8 0,3 6 12 15,0-1 2-15,3 1 0 0,1-3 0 0,-4-9 0 16,0 0-4-16,0 0-1 0,0 0 0 0,0 6 0 16,0-6-9-16,0 6 0 0,0 0 9 0,0-6-9 15,0 0 0-15,3 5 0 0,-3-5 0 0,4 6 0 16,-4-6 0-16,0 0-20 0,3 6 4 0,-3-6 1 16,4 6-15-16,-4-6-3 0,0 6-1 0,0-6 0 15,4 6 3-15,-4-6 1 0,0 0 0 0,0 0 0 16,0 0 12-16,0 3 2 0,3 3 1 0,-3-6 0 0,0 0 15 15,0 0 0-15,0 0 0 0,-3 6 0 0,3-6 0 16,0 0 0-16,0 0 0 0,0 0-9 0,0 0 9 0,0 0 0 16,0 0 0-16,-4 5 0 0,4-5 0 15,-4 6-8-15,4 6 8 0,0-12-8 16,0 0-16-16,0 0-4 0,0 0 0 0,0 0 0 16,4 6-28-16,0 0-5 0,-1-6-2 0</inkml:trace>
  <inkml:trace contextRef="#ctx0" brushRef="#br0" timeOffset="-112987.069">19389 352 1060 0,'0'12'44'0,"0"8"-35"16,0-14-9-16,0 6 72 0,0-12 13 0,-7 0 3 15,-7-6 0 1,6 6-17-16,1-6-3 0,4 6-1 0,3-6 0 15,-4 6-40-15,4 0-8 0,-3-5-2 0,3-7 0 16,-4 9-17-16,4-3 0 0,0 6 0 0,0 0 0 16,0 0 0-16,0 0 0 0,0 0 0 0,0 0 0 15,0 0 0-15,0 0 0 0,0 0 0 0,0 0-9 0,4 6 9 0,-1 0 8 0,-3-6-8 0,4 14 11 32,-1-2 1-32,1-6 1 0,3 6 0 0,-3 5 0 0,3-2 14 0,0-3 2 0,-4 6 1 15,1-4 0-15,-4 4-15 0,0 0-3 0,-4-1-1 0,4-2 0 16,0 8 6-16,0 1 2 0,0-3 0 0,0 2 0 15,4 1 2-15,-4 2 1 0,3-2 0 0,1-4 0 16,-4 10-6-16,3 2-2 0,-3-3 0 0,0 9 0 16,0-2-14-16,0 2 11 0,-3-9-11 0,-1 15 10 15,4-5-2-15,-3 2 0 0,-1 3 0 0,1-6 0 16,3 3 0-16,-4-2-8 0,4 2 12 0,-3-3-4 16,-1-12-8-16,4-2 0 0,0 5 9 0,-3-14-9 15,3 3 0-15,0-1 0 0,0-5 0 0,0-6 8 16,0 3-8-16,0 2 0 0,0-11 0 0,0 0 0 15,0 0-16-15,0 0-2 0,0 0 0 0,0 0 0 16,0 0-18-16,0 0-4 0,7 0-1 16,0-5 0-16,-4-1-120 0,1-3-24 0,-1 3-5 0</inkml:trace>
  <inkml:trace contextRef="#ctx0" brushRef="#br0" timeOffset="-65331.837">6142 1114 802 0,'0'0'22'0,"0"0"6"0,0 0-28 0,0 0 0 0,0 0 0 0,0 0 0 16,0 0 56-16,0 0 4 0,0-3 2 0,7-3 0 15,-7 0 10-15,0 6 1 0,3-6 1 0,-3 6 0 16,4-6-31-16,-4 6-7 0,0 0 0 0,4-12-1 15,-1 6-19-15,-3 1-3 0,4-1-1 0,3 0 0 16,-4 3-12-16,1 3 9 0,-4 0-9 0,3-6 8 16,1 0-8-16,-1 6 0 0,4 0 0 0,-3-6 8 15,3 6-8-15,-4 0 0 0,4 0 9 0,-3 0-9 16,3 6 9-16,0-6-9 0,0 0 12 0,0 6-12 16,0-6 23-16,0 0-3 0,4 6 0 0,-4-6 0 15,0 3-6-15,0 3-2 0,4-6 0 0,3 0 0 16,-4 0 3-16,4 0 0 0,-3 0 0 0,0 0 0 15,3 0-3-15,3 0-1 0,-6-6 0 0,0 3 0 16,3 3 3-16,-4-6 1 0,8 0 0 0,-8-6 0 16,5 6-3-16,-1 1 0 0,0-1 0 0,3 0 0 15,-6 0-4-15,3-3 0 0,0 3-8 0,0 0 12 0,0-5-12 16,1 5 0-16,-1-6 8 0,0 0-8 16,3 3 0-16,-2 3 0 0,-1-5 8 0,3 5-8 0,1 0 0 15,-4-6 0-15,4 6 0 0,-1 6 0 16,-6-6 0-16,7 1 0 0,-4 2 0 0,3 3 0 15,1-6 0-15,-4 0 0 0,4-6 0 0,-1 6 0 0,-3 0 0 0,1-5 0 16,-1-1 0-16,0 3 0 0,0-3 8 0,-4 1-8 0,5-1 0 16,-1 0 0-16,-4-3 8 0,4 9-8 0,0-5 0 0,1-1 0 15,-1 0 10-15,0-3-10 0,0 10 10 0,0-7-10 16,-3 0 10-16,3 0-10 0,0 6 10 0,0-5-10 16,0 2 9-16,0 3-9 0,0-6 8 0,0 6-8 15,4 0 0-15,-4 1 8 0,4-1-8 0,-4-6 0 16,0 9 0-16,0-3 0 0,0-6 0 0,0 6 0 15,4 1 0-15,-4 5 0 0,0-12 0 0,0 6 0 16,-3 0 0-16,3-6 0 0,-3 9 8 0,-1-3-8 16,4-5 0-16,-3 5 0 0,-1 0 0 0,1 0 8 15,-4 0-8-15,4-6 0 0,3 7 0 0,-11-4 0 0,8-3 0 16,-4 6 0-16,0 0 0 0,4 0 8 16,-1 0-8-16,1 1 0 0,-4-7 0 0,3 9 0 15,-3-3 0-15,4 0 0 0,-4 0 0 0,0 0 0 16,4 0 0-16,-4-5 0 0,0 11 0 0,3-6 0 15,-2 0 0-15,2 0 0 0,1 3 0 0,-1-3 0 16,-3 0 0-16,0 0-17 0,4-5 4 0,-4 5 1 16,0 6-28-16,0-6-4 0,0 0-2 0,-3 0 0 15,6 0-33-15,-3 3-6 0,0-2-2 0,-3-1 0 16,3 6-102-16,0 0-21 0</inkml:trace>
  <inkml:trace contextRef="#ctx0" brushRef="#br0" timeOffset="-61952.556">18214 1211 648 0,'0'0'14'0,"0"0"3"0,0 0 1 0,0 0 0 16,0 0-18-16,0 0 0 0,0 0 0 0,0 0 0 0,0 0 63 0,0 0 9 15,0 0 1-15,0 0 1 16,0 0-19-16,0 0-4 0,0 0-1 0,0 0 0 0,0 0-18 0,-11 5-4 0,4 1-1 0,0 0 0 16,4 0 10-16,3-6 3 0,0 0 0 0,-4 3 0 15,1 3-16-15,3-6-2 0,-4 12-1 0,4-6 0 16,0-1-3-16,0-5-1 0,0 12 0 0,4-6 0 15,-4 0-2-15,3 0-1 0,-3-6 0 0,4 6 0 16,-1-3 6-16,1 2 2 0,-1 7 0 0,1-12 0 16,3 6 3-16,-4-6 1 0,-3 0 0 0,7 6 0 15,-7-6 6-15,4 6 0 0,3-6 1 0,0 0 0 16,-3 0-10-16,3 0-3 0,0 0 0 0,-4 0 0 16,-3 0-2-16,7 0-1 0,-7 0 0 0,7 6 0 15,-3-6-8-15,3 0-1 0,0 0-8 0,-3 0 12 16,3 0-12-16,-7 0 0 0,0 0 8 0,7 0-8 0,0 0 0 15,3 0 0-15,-3 0 8 0,4 0-8 16,-4-6 0-16,7 6 0 0,0 0 0 0,-3-6 0 0,3 6 0 0,-4 0 0 16,5-6 0-16,-1 6 0 15,0-6 13-15,0 6-3 0,0-12-1 0,4 4 0 0,-4 5-1 0,0 0-8 16,0-3 12-16,0-6-4 16,0 6-8-16,0 0 12 0,0-5-12 0,-3 5 12 0,3-6 3 0,-3 9 1 15,3-3 0-15,-4-6 0 16,5 7-7-16,-5-7-1 0,4 6 0 0,-3 0 0 0,-1-3-8 0,4-3 10 15,-3 7-10-15,3-7 10 16,-3 6-10-16,-1-6 0 0,4-3 9 0,1 4-9 0,-1-1 0 0,0 6 0 16,0-12 0-16,4 7 0 0,-1-4 0 15,1 3 8-15,-4-5-8 0,4 5 0 0,3-9 0 0,-4 4 0 0,1 5 0 0,0-6 0 16,-1 3 17 0,1-2-1-16,0 5 0 0,-1 0 0 0,1-2-16 0,0 8 0 0,-1-12 0 15,-3 6 0-15,4 1 0 0,0-1 0 16,-4 3 8-16,0-3-8 0,3 1-11 0,-3-1-5 15,4 6-2-15,-4-9 0 0,4 9 18 0,-4-5 0 0,0-1 0 16,4 0 0-16,-4 6 9 0,0-6 6 0,0 4 1 0,0 2 0 16,0-6-26-16,-3 0-5 0,3 0-1 0,0 7 0 15,-3-4 16-15,-1-9 0 0,1 12 0 0,-1-6 0 16,1 1 0-16,3-1 0 0,-3 3 0 0,-1-3 0 16,4 6 16-16,-3-5-3 0,0-7-1 0,-1 9 0 15,1 3-12-15,-1-5 0 0,1 5 0 0,0 0 0 16,-1 0 0-16,1 0 0 0,-1 0 0 0,1 0 0 15,-1-3 0-15,5 4 8 0,-5-1-8 0,1 0 0 16,-1 0-15-16,-3 0-9 0,4 6-1 16,-1-6-1-16,1 0-10 0,0 0-1 0,-1 1-1 0,1-4 0 15,-1 3-24-15,5 0-5 0,-5-6-1 0,4 6 0 16,0-11-98-16,0 5-20 16</inkml:trace>
  <inkml:trace contextRef="#ctx0" brushRef="#br0" timeOffset="-39598.141">20182 384 1165 0,'-3'12'24'0,"3"-12"7"15,-4 6-31-15,4-6 0 0,-3 6 0 0,3-6 0 0,-7 6 65 0,7-6 7 16,0 0 2-16,0 0 0 0,0 0 5 0,0 0 1 0,0 0 0 0,-4 12 0 16,4-12-14-16,0 0-2 15,-7 0-1-15,7 0 0 0,0 0-10 0,0 0-1 16,-7 3-1-16,7-3 0 0,0 0-28 0,-3 5-6 16,3-5-1-16,-7 12 0 0,3-6-2 0,4 0-1 0,-3 0 0 0,3 6 0 15,0-7 1-15,0 4 0 0,-4 3 0 0,4-6 0 16,4 6 2-16,-4-6 0 0,3 5 0 0,-3-5 0 15,0 6-4-15,4 3-1 0,-4-9 0 0,3 5 0 16,1 1-3-16,-4 6-8 0,3-4 12 0,1-2-4 16,-1 6-8-16,1-6 0 0,-1 2 0 0,1 4 0 15,3 0 0-15,-4-1 0 0,1 4 0 0,-1-4 8 16,1 1-8-16,-1-3 0 0,5 2 0 0,-5-5 0 16,1 6 0-16,-1-4 0 0,1 4 0 0,-1 0 0 15,-3-7 0-15,4 4 0 0,-1 3 9 0,-3-1-9 16,0 1 0-16,0-3 9 0,4 2-9 0,-4 1 0 0,0-6 10 15,0 3-10-15,0 2 8 0,0 1-8 0,0-6 0 16,0 2 8-16,0 4-8 0,0-6 0 0,0-1 0 16,-4 4 0-16,4-3 8 0,0 0-8 15,0-1 0-15,0 1 0 0,0-6 9 0,-3-3-9 16,3 3 0-16,0 6-13 0,-4-6 1 0,4-6 1 16,0 11 11-16,0-11 16 0,0 6-4 0,0 0-1 0,0 0-11 0,0-6 0 15,0 0 0-15,0 0-11 16,0 0-3-16,0 0-1 0,0 0 0 0,0 0 0 15,0 0-21-15,0 0-4 0,0 0 0 0,0 0-1 16,0 0-21-16,4 6-4 0,-4-6-1 0,0 0 0 16,3 3-32-16,1 3-6 0,3-1-2 0,-7-5 0 15,3 0-88-15,4 6-17 0</inkml:trace>
  <inkml:trace contextRef="#ctx0" brushRef="#br0" timeOffset="-20079.862">8311 173 874 0,'0'0'19'0,"0"0"4"0,0 0 1 0,0 0 1 16,0 0-25-16,0 0 0 0,0 0 0 0,0 0 0 16,-7-6 77-16,7 6 11 0,-3-6 1 0,-1 0 1 0,1 6-23 0,3 0-5 0,0 0-1 15,0 0 0-15,-4-6-6 0,4 6-2 0,0 0 0 0,0 0 0 16,-10 0-10-16,10 0-3 0,0 0 0 0,0 0 0 15,0 0-23-15,0 0-5 0,0 0 0 0,0 0-1 16,0 0-11-16,0 0 0 0,0 0 0 0,0 0 0 16,0 0-12-16,0 6 12 0,0-6-12 0,-7 6 12 15,7 0-9-15,0 0 9 0,7 3 0 0,-7 8 0 16,0-5 0-16,3 0-8 0,4 5 8 0,-3 4 0 16,3 2 0-16,-4-5 11 0,4 9-2 0,-3-4 0 15,3 9 11-15,-3-8 1 0,3 2 1 0,0 4 0 16,-4-7 1-16,4 4 0 0,-3-4 0 0,-4 4 0 15,3-4-3-15,1 1 0 0,-1-4 0 0,-3 4 0 16,4-6-6-16,-4 2-2 0,0 4 0 0,0-7 0 16,-4 4-12-16,4-3 11 0,-3-1-11 0,-1-2 10 15,1 2-10-15,-1-11 10 0,1 12-10 0,-1-6 10 16,4-3-10-16,-3 8 10 0,-1-5-10 0,1-6 10 16,3 6-10-16,-4-1 0 0,1-2 0 0,3 3 0 0,-4-6 0 15,4 6 0-15,0-7 0 0,0 1 0 0,0-6 0 0,0 6 0 16,0 3 0-16,0-9 0 0,0 0 0 0,0 12 0 15,0-12 0-15,0 0 0 0,0 0 0 0,0 6 0 16,0-6 0-16,0 0 0 0,0 0 0 0,0 0-14 16,0 0 5-16,0 0 1 15,0 0-28-15,0 0-4 0,0 0-2 0,0 0 0 16,0 0-45-16,0 0-9 0,0 0-1 0</inkml:trace>
  <inkml:trace contextRef="#ctx0" brushRef="#br0" timeOffset="68927.661">27079 396 760 0,'0'0'32'16,"0"0"-32"0,0 0 40-16,0 0 3 0,0 0 0 0,0 0 0 15,0 0 19-15,0 0 4 0,0 0 1 0,0 0 0 16,0 0 1-16,0 0 1 0,0 0 0 0,0 0 0 16,0 0-12-16,0 0-2 0,0 0-1 0,-7-6 0 15,0 6-32-15,0-6-6 0,4 1-2 0,-1-7 0 16,4 12-14-16,-4-3 0 0,4 3 8 0,0 0-8 15,0 0 10-15,-3-6-1 0,3 6 0 0,0 0 0 0,0 0 16 16,0 0 3-16,0 0 1 0,0 0 0 0,0 0-11 0,0 0-2 16,0 0-1-16,0 0 0 0,0 0-4 0,0 0-1 0,-4 6 0 15,4 0 0-15,0 8 7 0,0-8 2 0,0 0 0 0,0 0 0 16,4 6 10-16,-1 0 3 0,-3-4 0 16,4 4 0-16,0 0-22 0,-4 6-10 0,3-7 10 15,1 4-10-15,-1 3 8 0,-3-1-8 16,0-5 0-16,4 9 0 0,-4-4 12 15,0 1-3-15,0 3-1 0,0-4 0 0,0 7 1 0,0-4 0 16,0 4 0-16,0-1 0 0,0-2-9 0,0-3 8 0,0 5-8 0,0-2 8 16,0 2-8-16,3 1 0 0,-3-4 0 0,4 4 0 15,-1 2 0-15,-3-2 0 0,4-7 0 0,-1 10 0 16,-3-10 0-16,4 7 0 0,-4-9 0 0,3 2 0 16,1 7 0-16,-4-9 0 0,3 2 0 0,1 1 0 15,-4-6 0-15,3 5 0 0,-3-2 0 0,4-3 8 16,-4-1-8-16,3 1 0 0,-3 0 0 0,0-3 8 15,0-3-8-15,4 5 0 0,-4-5 0 0,0-6 8 16,0 0-8-16,0 0 0 0,0 0 0 0,0 0 0 16,0 0-30-16,0 0-2 0,0 0 0 0,0 0 0 15,0 0-51-15,0 0-10 0,0 0-3 0,0 0 0 16,0 0-19-16,0 0-4 0,4 6-1 0</inkml:trace>
  <inkml:trace contextRef="#ctx0" brushRef="#br0" timeOffset="70960.197">20518 323 915 0,'0'0'19'0,"0"0"5"0,0 0-24 0,0 0 0 0,0 0 0 0,0 0 0 16,-4 6 44-16,4-6 4 0,0 5 0 0,0 1 1 15,0-6-9-15,0 12-3 0,0-6 0 0,0 3 0 16,0 3-20-16,4-7-4 0,-4-5-1 0,0 6 0 16,0 6 12-16,0-6 1 0,0-6 1 0,0 6 0 15,0-6 2-15,-4 12 1 0,4-4 0 0,0-8 0 16,-4 6 5-16,4-6 1 0,0 0 0 0,-3 6 0 0,3-6-7 0,-7 6-2 15,7-6 0-15,-4 12 0 16,4-12 1-16,0 0 0 0,0 0 0 0,-3 6 0 0,3 0 2 0,0-6 1 16,0 0 0-16,0 0 0 15,-4 11-7-15,1-8-2 0,3 9 0 0,0-12 0 0,0 6-21 0,0 6 9 16,0-6-9-16,-4 5 0 0,4-5 11 0,0 6-11 16,0-3 10-16,0 3-10 15,4-1 9-15,-4 1-9 0,0 6 8 0,3-9-8 0,-3 8 0 0,4 1 0 16,-4-6 0-16,0 2 0 15,0-2 8-15,0 6-8 0,0-7 8 0,0 1-8 16,0 9 10-16,0-9-10 0,0-1 12 0,3 1-12 0,-3 3 0 0,4-4 0 16,-4 1 0-16,3 6 0 15,-3-6 0-15,4-4 0 0,-1 4 0 0,-3 6 0 0,4-6 12 0,-4-1-4 16,0 10 0-16,4-9-8 0,-4-1 13 0,0 1-4 16,3 3-1-16,-3-3 0 0,0-6 4 0,0 5 1 0,0 1 0 15,-3 0 0-15,3-9-4 0,0 3-1 0,0-6 0 0,-4 11 0 16,4-5-8-16,0-6 0 0,0 0 0 0,0 0 0 15,0 0 8-15,0 0 0 16,0 0 0-16,0 0 0 0,0 0-8 0,0 0 0 0,0 0 0 0,0 0 0 16,0 0 0-16,0 0 0 0,0 0 0 0,0 0 0 15,0 0 0-15,0 0-11 16,0 0 3-16,0 0 0 0,0 0-8 0,0 0 0 0,0 0-1 0,0 12 0 16,4-6 17-16,-4 0-10 0,0-6 10 0,0 0-8 15,0 0 8-15,0 0-13 0,0 0 5 0,0 0 8 16,0 0 0-16,0 0 0 0,0 0 0 0,0 0 0 15,0 0-8-15,0 0 8 0,0 0 0 0,0 0 0 16,0 0-29-16,0 0-2 0,0 0 0 16,0 0 0-16,0 0 6 0,0 0 1 0,0 0 0 0,0 0 0 15,0 0-13-15,0 0-3 0,0 0 0 0,0 0 0 16,0 0 16-16,0 0 4 0,0 0 0 0,0 0 0 16,0 0-20-16,0 0-3 0,0 0-1 0,0 0 0 15,0 6 28-15,0 0 6 0,0-6 1 0,0 0 0 0,0 0 9 0,0 0-10 16,0 0 10-16,0 0-10 15,0 5-29-15,3 4-5 0,-3-9-2 16,0 12 0-16,4-6-18 0,-4 0-3 0,3 0-1 0,-3 0 0 16,4-1-6-16,-4 7-2 0,3-3 0 0,-3 3 0 15,4 0 20-15,-4-1 3 0,3 1 1 0,-3-6 0 0,4 3 41 16,-4 3 11-16,0-7 0 0,0-5 0 0,0 0 14 0,0 0 5 0,0 0 1 16,0 0 0-16,0 0 0 15,0 0 0-15,0 0 0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4-11-07T20:03:52.616"/>
    </inkml:context>
    <inkml:brush xml:id="br0">
      <inkml:brushProperty name="width" value="0.05292" units="cm"/>
      <inkml:brushProperty name="height" value="0.05292" units="cm"/>
      <inkml:brushProperty name="color" value="#FF0000"/>
    </inkml:brush>
  </inkml:definitions>
  <inkml:trace contextRef="#ctx0" brushRef="#br0">7077 4333 767 0,'-7'6'32'0,"0"-4"-32"16,0 4 59-16,-1 6 5 0,1-6 0 0,4-6 1 16,-1 12-10-16,4-12-3 0,-3 6 0 0,3-6 0 15,0 0-24-15,-11 5-4 0,11-5-2 0,0 0 0 16,0 0 0-16,0 0 0 0,0 0 0 0,-7 0 0 16,7 0-22-16,-7-5 8 0,7 5-8 0,-7-6 0 15,4 6 0-15,-1-12 0 0,1 6 0 0,-1-3 0 16,0 3 0-16,1 1 0 0,3-1 0 0,-4-6-8 15,4 6 8-15,0-6 0 0,-3 6 0 0,3-2-8 16,0-1 8-16,0 0 0 0,0 3 0 0,0 6 0 16,0 0 17-16,0 0 6 0,0 0 1 0,0 0 0 15,0 0 28-15,0 0 5 0,0 0 2 0,0 0 0 16,-4 12-19-16,1-3-4 0,-1 2-1 0,4 7 0 16,-3 0-11-16,-1-4-1 0,4 10-1 0,0-7 0 15,0 4-7-15,4 3-2 0,3-7 0 0,-4 4 0 16,-3 2-5-16,4-5 0 0,-1 0-8 0,4 2 12 0,-3-2-12 15,3-1 0-15,0-2 0 0,0 3 0 0,0-1 0 0,0-2 0 16,0 0 0-16,0 5 0 0,-3-8 0 0,-1 12 0 16,4-4 0-16,1 4 9 15,-5-4 4-15,1 4 1 0,-4-1 0 0,3 4 0 0,-3-4 8 0,4 4 2 16,-1-4 0-16,-3 7 0 0,0-4-7 0,-3 4-1 16,-1-4 0-16,1-8 0 0,-1 5 7 0,4-2 1 0,-3-4 0 15,-1 1 0-15,0-6-8 0,1-3 0 0,-1 2-1 16,-3 1 0-16,7-12 2 0,0 0 1 0,-7 6 0 0,-3 0 0 15,3-6-10-15,0 0-8 0,0 6 12 0,-4-6-12 16,4 0 10-16,-4 0-10 0,1 0 8 0,-4 0-8 16,3 0 0-16,-3-6 0 0,0 6 8 0,-4-6-8 15,1 0 0-15,-5-6 0 0,1-2 0 0,0 2 0 16,0 0 0-16,0-5 0 0,-4-4 0 16,0 9 0-16,-3-11 0 0,3 5 0 0,4-3 0 15,-3-2 0-15,-1-1-12 0,0 4 12 0,0-4-12 0,8 4 12 16,-8 2-29-16,4-5 1 0,0 5 1 15,3-3 0-15,1 4-28 0,2-7-5 16,-2 10-2-16,3-4 0 0,3 0-29 16,4 6-5-16,-4-2-2 0,4 2 0 0,0 0-13 0,0 1-2 0,4-4-1 0</inkml:trace>
  <inkml:trace contextRef="#ctx0" brushRef="#br0" timeOffset="511.984">6491 4068 950 0,'0'0'40'15,"0"0"-32"1,0 0 61-16,0 0 13 0,0 0 2 0,0 0 1 15,0 0-22-15,0 0-5 0,-3 0-1 0,3 0 0 16,0 0-13-16,0 0-4 0,0 0 0 0,0 0 0 16,0 0-24-16,0 0-4 0,0 0-2 0,0 0 0 15,0 0-10-15,3 0 0 0,4-6 0 0,0 6 8 16,4 0-8-16,3 0 0 0,-4 0 0 0,5 0 0 16,-1 6 13-16,3-6-2 0,1 0-1 0,3 6 0 15,4 0 1-15,-4 0 0 0,4-6 0 0,6 8 0 16,-2-2 4-16,-1 0 1 0,4 0 0 0,3 6 0 15,-3-6-4-15,-1 6-1 0,5-1 0 0,-5-8 0 0,5 6 0 16,-5 0 0-16,1-3 0 0,0 0 0 16,0 0-11-16,-4-1 0 0,4 1 0 0,-4 0 0 15,4 0-32-15,-4-3-12 0,4 0-3 0</inkml:trace>
  <inkml:trace contextRef="#ctx0" brushRef="#br0" timeOffset="1351.181">7377 4647 1409 0,'-11'15'29'0,"4"-12"7"16,7-3-28-16,-4 9-8 0,-3-3 0 0,7-6 0 15,-3 5 68-15,3-5 13 0,-7 6 3 0,7-6 0 16,-4 6-26-16,4-6-5 0,-3 6-1 0,3-6 0 0,0 0-41 0,0 0-11 16,0 0 0-16,0 6 0 0,0-6 0 0,0 0 8 0,0 0-8 0,0 0 8 15,0 0 0-15,0 0 0 0,0 0 0 0,3 6 0 16,1-3 0-16,-1 3 0 0,1-3 0 0,-1-1 0 16,4-2-8-16,0 6 8 0,1-6-8 0,-1 0 8 15,3 0-8-15,-3 0 0 0,7-6 0 0,-7 6 0 16,4 0 0-16,3-2 0 0,-3 2 0 0,3-3 0 15,-4 0 0-15,1 0 8 0,3 0-8 0,0 0 8 16,0 0-8-16,-3 3 0 0,3-12 0 0,0 12 0 16,0-6 0-16,0 0 0 0,0 1 0 0,1-7-11 15,-1 6 11-15,3-6 0 0,-6 3 8 0,3 3-8 16,0 1 0-16,-3-7 0 0,3 6 0 0,-4-6-8 16,-3 9 8-16,0-3 0 0,1 3 0 0,-5 0 0 15,-3 3-10-15,0 0 0 0,0 0 0 0,0 0 0 16,0 0 10-16,0 0 14 0,0 0-3 0,-7 0-1 15,0-5-10-15,-4 5 0 0,1-6 0 0,-4 6 0 16,0 0 0-16,-4 0 0 0,4 0 0 0,-7 0 0 16,3 6 0-16,-3-6 12 0,-4 5-2 0,4-5 0 15,0 6 11-15,0-3 3 0,-1 3 0 0,5 6 0 16,-1-12-24-16,4 12 0 0,0-6 0 0,3-1 0 16,4 1 11-16,0 0-3 0,-3-3 0 0,6 6 0 15,4-9-8-15,-3 6 0 0,3-6 0 0,-4 9 0 16,4-9 0-16,0 6 0 0,0-6 0 0,0 11 0 15,4-5 0-15,-4 6-11 0,3-9 3 0,4 3 0 0,0 3 0 16,-3-1 0-16,-1 4 0 0,4 0 0 0,-3 0 8 0,3-6 11 16,0 2-3-16,-3 10 0 0,3-6-8 0,0-6 0 0,3 5 0 15,-3 4 0-15,4-3 0 0,-1 0 0 16,1-1 0-16,0 1 0 0,-1-6 0 0,1 3 0 16,3 3 0-16,0-7 0 15,0 1 0-15,4 6 0 0,-1-6 0 0,1 0 0 0,0-6 0 0,3 6 0 0,-3-6 0 16,3 3 0-16,0 0 0 0,-4-3 0 0,5-3 0 0,-1 3 0 31,0-3-49-31,-3-3-12 0,3 6-3 0</inkml:trace>
  <inkml:trace contextRef="#ctx0" brushRef="#br0" timeOffset="2266.916">9246 4341 1384 0,'0'0'39'0,"0"0"9"0,0 0-38 0,-7-2-10 0,0 2 0 0,7 0 0 15,-7-6 63-15,0 6 10 0,0 0 3 0,7 0 0 16,-11 0-36-16,4 0-6 0,-3 0-2 0,3 0 0 15,-4 0-9-15,1 0-3 0,-1 6 0 0,4-6 0 16,-4 2-20-16,1 4 0 0,-1 0-10 0,4 0 10 16,-3 0 0-16,-1 6 0 0,0-1 0 0,4-5 0 15,-3 3 11-15,3 0-11 0,0 6 12 0,3-9-12 16,-3 5 16-16,4-5-4 0,-1 6-1 0,4-3 0 16,-4 3-2-16,4-7 0 0,0-5 0 0,-3 6 0 15,3-6-1-15,0 6-8 0,0-6 12 0,0 0-4 16,0 0-8-16,3 6 0 0,-3-6 0 0,0 0-11 15,4 12 11-15,3-12 0 0,0 6 0 0,-7-6-8 16,7 0 8-16,4 3 0 0,-4 0 0 0,0-3 0 16,3 3 0-16,-3-3 0 0,1 0 0 0,2 2 0 15,-3 1 0-15,0 3 0 0,4-6 0 0,-4 6 0 16,0-6 0-16,4 6 0 0,-4-6 0 0,3 12 0 0,1-12 0 0,-4 6 0 16,3 0 0-16,-3-1 0 0,1 4 0 0,2-3 0 15,-3 6 0-15,0-6 0 0,0 0 0 0,0 0 0 16,0-1 0-16,0 7 0 0,0-9 0 0,1 6 0 0,-1-3 0 15,0 3 0-15,0-3 0 0,0-1 8 0,-4 1-8 0,4 0 0 16,-3 6 0-16,-1-6 8 0,4 0-8 0,-3 2 0 16,-4 4 8-16,3 0-8 0,1-6 10 0,-4 6-10 15,0-6 12-15,-4 2-4 0,1 4-8 16,-1-6 12-16,-3 6 5 0,0-6 1 0,0 0 0 0,-3-1 0 16,3 1-4-16,-4 0-1 0,-3 0 0 0,3-3 0 15,-3 3 3-15,0 0 1 16,-3-6 0-16,-1 6 0 0,0-6-17 0,1 0 8 0,-1 5-8 0,0-5 0 15,1 0 0-15,-1 6 0 0,0-6 0 0,4 0 0 16,0 0-23-16,4 0-5 16,3 0 0-16,-4 6-1 0,7-6-23 0,4 0-5 15,0 0-1-15,0 0 0 0,0 0-114 0,0 0-22 0,0 0-5 0</inkml:trace>
  <inkml:trace contextRef="#ctx0" brushRef="#br0" timeOffset="2986.887">9458 4500 1102 0,'0'6'46'0,"-4"6"-37"15,4-6 61-15,-3-3 12 0,3 3 2 0,-4 5 1 16,4-5-14-16,0 0-3 0,0 6-1 0,-3 0 0 16,3-7-20-16,-4 4-4 0,4-3-1 0,0 6 0 15,-3 0-15-15,3-6-3 0,0 5-1 0,3-2 0 16,-3 3-7-16,0 0-2 0,4-6 0 0,-1 5 0 15,-3-5-3-15,4 6-1 0,-1 0 0 0,1 2 0 16,0-2-10-16,3 0 10 0,0 0-10 0,-4-6 10 16,4 5-10-16,0 4 8 0,-3-3-8 0,3 0 8 15,0-1 11-15,-4 1 1 0,4 3 1 0,1-9 0 16,-5 5-21-16,4 1 0 0,0-6-10 0,0 0 10 16,-3 0 0-16,3 3 17 0,0-4-1 0,0 1-1 0,0-6-5 0,0 6-1 15,0 0 0-15,4-6 0 0,-1 0-9 0,4 0 0 16,0 0 0-16,1 0 0 0,-5-6 0 0,4 0 10 15,-3 6-2-15,3-6-8 0,0 1 14 0,-3-7-4 16,-4 3-1-16,3-3 0 0,-3 0 5 0,0-5 1 0,0-4 0 16,-3 4 0-16,0-1 1 0,-4-3 1 0,3 4 0 15,-6-1 0-15,-1-5 2 0,0 2 0 0,-3-2 0 16,4-1 0-16,-4 3-19 0,-4 4 10 0,4-7-10 0,0 10 8 16,0-10-8-16,-3 12 0 15,2-5 0-15,1 8 8 0,0-3-8 0,0 0 0 16,0 1-12-16,4 2 12 0,-4-3-18 0,0 6 4 0,3 0 1 0,4 0 0 15,-3 0-7-15,3 1-2 0,0 5 0 0,0-6 0 16,3-6-20-16,-3 6-4 16,0 0-1-16</inkml:trace>
  <inkml:trace contextRef="#ctx0" brushRef="#br0" timeOffset="3484.389">10026 4474 740 0,'0'0'15'0,"0"0"5"0,-7 0-20 0,0 0 0 0,7 0 0 16,-7-3 0-16,3 0-8 0,4 3-6 0,-7-6-1 0,7 6 0 15,0 0 15-15,-3-6 15 0,3 6-3 0,0 0-1 16,0 0 71-16,0 0 14 0,0 0 4 0,0 0 0 15,0 0-10-15,0 0-2 0,-4 6 0 0,4 9 0 16,0-4-12-16,0 1-4 0,4 6 0 0,-4-6 0 16,0 8-19-16,3-2-4 0,1-1-1 0,-1 1 0 15,1 9-16-15,-1-10-4 0,4 4-1 0,-3 2 0 16,-1-5-14-16,1 2-2 0,3 4-1 0,-3-6 0 16,-1-7-10-16,4 4 10 0,-3-3-10 0,-1 0 10 15,1-6-10-15,-4-1 0 0,0-5 0 0,0 0 0 16,0 0-13-16,0 0-8 0,0 0-2 0,0 0 0 15,0 0-24-15,0 0-5 0,0 0 0 0,3-5-1 16,1-1-85-16,-4 0-17 0,3 0-3 0</inkml:trace>
  <inkml:trace contextRef="#ctx0" brushRef="#br0" timeOffset="3803.462">10019 4006 1265 0,'0'0'53'0,"-4"12"-42"16,4-12 49-16,0 6 11 0,0-6 1 0,-3 6 1 16,3-6-35-16,0 0-7 0,0 0-2 0,0 0 0 15,0 0-29-15,0 0 0 0,0 0-13 0,0 0 4 16,0 0-26-16,0 0-5 0,0 0 0 0,0 0-1 16,0 0-113-16,0 0-22 0</inkml:trace>
  <inkml:trace contextRef="#ctx0" brushRef="#br0" timeOffset="4505.773">10432 4388 1482 0,'0'0'62'0,"0"0"-50"16,0 0 44-16,0 0 8 0,0 0 1 0,0 0 1 15,0 0 2-15,-7 0 0 0,7 0 0 0,-7 0 0 16,7 0-33-16,0 0-7 0,-8-5 0 0,8 5-1 15,-7 0-8-15,7 0-2 0,-10 0 0 0,3 0 0 16,0 5-5-16,-4-5-2 0,4 0 0 0,0 6 0 16,-4 0-10-16,4-3 10 0,-3 3-10 0,3 0 10 15,3 6-10-15,-3-6 0 0,4 5 0 0,-1 1 0 16,1-6 0-16,3 9-9 0,-4-4 9 0,1 1-10 0,3 0 10 16,-4 0 0-16,0-3 0 0,4 2-8 15,-3-5 8-15,6 6 0 0,1-6 0 0,-4 0-8 16,0-6 8-16,0 6 0 0,0-6 0 0,0 0 0 15,0 0 0-15,0 0 0 0,0 0 0 0,0 0 0 16,0 0 0-16,0 0 0 0,7 0 0 0,-7 0 0 16,7 0 0-16,-3 0-10 0,3 0 10 0,-4-6-13 15,4 6 13-15,0 0 0 0,-3-6 0 0,3 6 0 16,0 0 0-16,0 0 0 0,0 0 0 0,4 6 0 16,-4-6 0-16,3 0-9 0,-3 6 9 0,4-6-8 15,0 5 8-15,-1-5 11 0,1 6-3 0,-1 0 0 0,1 0-8 16,3 3 0-16,-3 3-10 0,-1-6 10 0,1 5 0 15,-1-5 0-15,1 6 0 0,-1-3 0 0,1 3 0 0,-4-1-12 16,0-5 0-16,0 9 0 0,0-6 12 0,0 5 0 16,4-8 9-16,-4 6-9 0,-4 0 0 0,1 0 0 0,0-7 0 15,-4 4 0-15,0 3 0 0,0 0 11 0,-4-6-11 16,0 5 10-16,1-5-2 0,-4 3 0 16,3 3 0-16,-3-6 0 0,0 5 0 0,-3-5-8 15,3 12 12-15,-4-12-4 0,-3 3-8 0,3-3 12 16,-3 5-12-16,4-5 12 0,-4 0-12 0,-1 0 0 15,5 0 0-15,-4 0 0 0,0 0-14 0,3-3-5 0,-3 0-1 0,0-3 0 32,3 0-27-32,-3 2-5 0,4-2-2 0,-5-2 0 15,5 2-40-15,-1-6-8 0,1 3-2 0</inkml:trace>
  <inkml:trace contextRef="#ctx0" brushRef="#br0" timeOffset="5869.694">11966 4468 1040 0,'0'0'23'0,"-10"-6"5"0,3 6 0 0,0-6 1 16,-4 6-29-16,4 0 0 0,0-6 0 0,0 6 0 16,0-6 90-16,0 6 12 0,0 0 2 0,0 0 1 15,7 0-29-15,0 0-7 0,0 0-1 0,-8 0 0 0,8 0-11 0,-7 6-2 16,7-6-1-16,-3 6 0 0,-1 0-22 15,1 6-4-15,-1-3 0 0,4 2-1 0,0 1-11 0,0 9-1 0,0-4-1 0,0 7 0 16,4-7 2-16,-1 10 1 0,1-4 0 0,-1 7 0 16,1-4 2-16,-1 4 0 0,5 2 0 15,-1-3 0-15,0 4 9 0,0-4 3 0,0 3 0 0,0-2 0 16,0 8-22-16,0-14-9 0,4 8 8 0,-4 0-8 16,3-2 13-16,-3-1-2 0,4 3-1 0,-4-5 0 15,3 2-2-15,-2 1 0 0,-1-4 0 0,-4-2 0 16,4-1-8-16,0-2 10 0,-3 2-10 0,-1-5 10 15,4 8-10-15,0-8 0 0,0-3 0 16,-3 8 0-16,-1-5 0 0,-3 5 8 0,4-2-8 0,-4 2 0 16,0-5 8-16,-4 3-8 0,4-4 0 0,0-2 8 15,-3 3-8-15,-1-7 0 0,4 1 9 0,-3 0-9 16,3-3 8-16,-4 0-8 0,4-4 8 0,0-5-8 16,0 0 0-16,0 0 9 0,0 0-9 0,0 0 0 15,0 0 10-15,0 0-10 0,-7-2 8 0,7 2-8 16,-7-3 20-16,7 3-2 0,-7-3 0 0,4 0 0 15,-4-3-30-15,0-6-5 0,3 6-2 0,-3-6 0 16,0-2 11-16,3-4 8 0,-3 0-12 0,4-5 12 16,-4 2-15-16,3-2 4 0,1-4 1 0,-1-2 0 15,1 0 2-15,-1-4 0 0,1-5 0 0,-1 3 0 16,4 2 0-16,0-8 0 0,0-3 0 0,0 0 0 16,0 9 8-16,0-9 0 0,0 5-9 0,0 4 9 15,0 3 0-15,0-3 0 0,0-4 0 0,0 10 0 0,0-3 0 0,0-1 0 16,0 4 0-16,0-1 0 0,0-2 0 0,-3 9 0 15,-1-4 0-15,0 4 0 0,1-7 0 0,-1 10 0 16,1-4 0-16,-1 4 0 0,1 2 0 0,-1 0 0 16,1 7 0-16,-1-10 0 0,4 9 0 15,-3 6 8-15,-1-5-8 0,4-1 0 16,0 3 0-16,0 0 0 0,0 6 0 0,0-3 0 16,0 0 0-16,0 6 0 0,4-5 0 0,-4 5 0 0,3-6-11 0,4 6 3 0,0 0 0 15,0-6 0-15,4 0 8 0,0 6 0 0,-1 0 0 0,4 0 0 16,0 6 0-16,1 0-8 0,-1-6 8 0,-4 6-8 15,4 5-2-15,-3-5 0 0,3 3 0 0,0 9 0 16,0-7 10-16,0 1-10 0,4 0 10 0,-7 3-10 16,3 2 20-16,0 1 4 0,-4 0 1 0,4 2 0 15,-3-2-25-15,0-1-5 0,-1-2-1 0,1 3 0 16,-1-1 16-16,-3-2 0 0,4 0 0 0,-4 0 0 16,0 2 0-16,0-5 0 0,0 3 0 0,-3-4 0 15,-1-5 0-15,1 6 0 0,-4-12 0 0,0 0 0 16,0 6 12-16,0-6-12 0,0 0 12 0,-4 12-12 15,-3-6 16-15,0-4-4 0,0 4-1 0,-3 0 0 16,-1 6-11-16,-3-6 12 0,-4 0-12 0,4 0 12 16,-4 5-12-16,-3-5 0 0,0 0 0 0,3 3 8 15,-3-3-8-15,0 0 0 0,4 5 0 0,-5-5 0 16,5 6 0-16,-4-6-9 0,3-6 9 0,0 6 0 16,1-3-16-16,3 0 4 0,-1 0 1 0,1-3 0 15,4 0 11-15,-1-3-13 0,1 0 5 0,2 0 8 16,1-3-24-16,0 0 4 0,0 0 0 0,4-6 0 15,-1 7-11-15,1-1-1 0,3-6-1 0,0-3 0 16,0 9-24-16,0-5-5 0,3-1-1 0,1 0 0 16,3 3-121-16,3 3-24 0,1 1-4 0</inkml:trace>
  <inkml:trace contextRef="#ctx0" brushRef="#br0" timeOffset="6577.803">12425 4494 1440 0,'0'0'30'0,"0"0"6"15,0 0-28-15,0 6-8 0,-4 0 0 0,4 6 0 16,0-6 56-16,0 0 9 0,4 2 3 0,-4-2 0 16,0 6-13-16,3-6-3 0,1 6 0 0,-4-6 0 15,3 2-25-15,1 4-6 0,-4 0-1 0,3 6 0 16,1-7-9-16,-4-2-3 0,4 6 0 0,-1 0 0 15,-3-4 7-15,4 7 1 0,-4-9 0 0,0 2 0 0,3 1 9 16,-3 6 3-16,0-6 0 0,4-4 0 0,-4 1-13 16,3 6-3-16,1-9 0 0,-4 6 0 15,3-6-12-15,1-1 9 0,-1 1-9 0,1 0 8 0,-4-6-8 16,0 0 0-16,7 3 0 0,-7-3 0 0,0 0 0 0,0 0 0 16,3 6 10-16,-3-6-10 0,0 0 13 0,0 0-4 0,0 0-1 15,0 0 0-15,0 0-8 0,0 0 0 0,0 0 0 16,0 0-11-16,0 0 41 0,0 0 8 0,-3-6 2 15,-1-3 0-15,-3-2-20 0,0-1-4 0,-3 0-1 0,3-6 0 16,0 4-2-16,-4 2 0 0,4-6 0 0,0-2 0 16,-4 8-13-16,4-12 0 0,0 4 0 15,0 2 0-15,0 1 0 0,0-1 0 16,0-3 0-16,3 10-10 0,1-7 10 0,-1 6 0 16,1-5 0-16,3 8 0 0,-4-9-11 0,4 6 11 0,0 1-13 0,0-1 5 15,0 3 8-15,4-3 0 0,-4 0 0 0,0 7 0 16,3-7 0-16,1 0 0 0,-1 3 0 0,1 3 0 15,-1-5 0-15,4 5-8 0,1-6 8 0,-1 6-8 16,0 0-2-16,3 0 0 0,4 0 0 0,-3 4 0 16,3-4 0-16,0 6 0 0,4 0 0 0,-4-6 0 15,4 6-24-15,-1 6-5 0,1-6-1 0,-1 6 0 16,1-4-4-16,3 4-2 0,0 0 0 0,-3 0 0 16,0 0-22-16,-1 6-5 0,1-6-1 0,-4-1 0 15,0 1 24-15,0 0 5 0,0-3 1 0,-3 0 0 16,3 3-37-16,-3-3-7 0,-1 3-2 0</inkml:trace>
  <inkml:trace contextRef="#ctx0" brushRef="#br0" timeOffset="7269.804">12827 4535 1197 0,'0'0'50'0,"0"9"-40"15,0-9 50-15,0 0 11 0,-4 6 1 0,4-6 1 16,0 0-6-16,0 0-2 0,0 0 0 0,0 0 0 15,0 0-32-15,0 0-6 0,0 0-2 0,0 0 0 16,0 0-17-16,0 0-8 0,4 0 8 0,3 6-8 16,-7-6 14-16,4 6-2 0,3 0-1 0,0-6 0 15,0 6 12-15,0-6 2 0,0 6 1 0,0-6 0 16,0 5-2-16,4-5 0 0,-4 0 0 0,3 0 0 16,-3 0-3-16,4 0-1 0,-1 0 0 0,1 0 0 15,0 0-10-15,-1 0-2 0,4 0-8 0,-3 0 12 16,-1 0-12-16,1-5 0 0,0 5 0 0,-4-6 0 15,3 0 0-15,-3 6 0 0,0-12 12 0,0 6-3 16,0 0-9-16,-3 0 0 0,3 1 0 0,-3-1 0 16,-1 3 8-16,-3-3 0 0,0 0 0 0,0 0 0 15,0 0-8-15,0 0 0 0,0 6 0 0,0 0 0 0,0 0 0 16,-7-6 0-16,4 1 0 0,3 5 0 0,-8 0 0 0,-2-6-12 16,3 6 2-16,-4-3 1 0,1 0 9 15,-4 3 0-15,-1 0-9 0,1 0 9 0,0 0 0 0,0 3 0 16,0-3 0-16,0 3 0 0,0 3 0 0,0-6 0 0,0 5 0 15,3 1 0-15,0 0 0 0,1 0 0 16,-1 6 0-16,1-6 8 0,-1-3-8 16,4 5 0-16,0 1 0 0,0-3 0 0,3 6 0 0,1 0-11 15,-1-1 3-15,4-5 0 0,0 6 8 0,0 3 0 0,4-3 8 0,-1-1-8 16,1-2-8-16,-1 6-7 0,4 0-1 0,1-4 0 16,-1-5 16-16,0 6 8 0,3-3 0 0,1 2-8 15,-1 1 8-15,1 0-8 0,0 0 0 0,3-6 0 16,0 2 0-16,0 1 0 0,0 0 0 0,0 3 0 15,4-6 0-15,-1 0 0 0,1 0 0 0,0-1 0 16,-1 1 0-16,1 3 0 0,0-6 0 0,3 0 0 16,-4 3-38-16,1-6-11 0,3 0-3 0,-3-6 0 15,-1 3-51-15,-2-3-10 0,2 0-3 0</inkml:trace>
  <inkml:trace contextRef="#ctx0" brushRef="#br0" timeOffset="7987.294">12947 4209 1120 0,'-7'6'23'0,"0"0"6"0,0-3-29 0,0 9 0 0,3-7 0 0,-3 1 0 15,4 0 75-15,-1 6 9 0,-3-6 1 0,7-6 1 16,0 0-18-16,-4 6-3 0,4-6-1 0,0 0 0 16,0 0-5-16,0 0-2 0,0 0 0 0,0 0 0 15,0 0-6-15,0 0-2 0,0 0 0 0,0 0 0 16,0 0-13-16,0 0-4 0,0 0 0 0,0 0 0 16,0 0-12-16,0 0-4 0,0 0 0 0,0 0 0 15,0 0-16-15,4-6 0 0,-4 0 0 0,4 0 0 16,-1 0 0-16,4 0 0 0,-3 0 0 0,-1 1 0 15,1 5 0-15,3-12 0 0,-4 9 0 0,1-3 0 16,3 6 0-16,0-6 0 0,0 0 0 0,0 0 0 16,0 1 0-16,0-7 0 0,0 6 0 0,-3-3 0 15,3 0 0-15,-4 6 0 0,1-8 0 0,3 5 0 0,-4 0 0 16,5 0 0-16,-1 0 0 0,-4 0 0 0,4 0 0 16,-7 6 0-16,4-6 0 0,-1 3 0 0,-3 3 0 15,4-3-9-15,-4 3 9 0,7-2 0 0,-4-4 0 0,4 6 0 0,0 0 0 16,-3 0-8-16,3 0 8 0,0 6 0 0,0-4-9 15,-3 1 9-15,3 0 0 0,0 3 0 16,0 0 0-16,-4 0 0 0,4 0 0 16,-3 0 0-16,-1 6 0 0,1-7 0 0,-1 4 0 15,1 9 0-15,0-6 0 0,-1-1 0 0,-3 1 0 0,4 3 0 0,-4 2 0 0,3-5 0 16,-3 6 0-16,0-6 0 0,0 2 0 0,0-2 0 16,4 0 0-16,-4 0 0 0,3-4 0 0,1 1 0 15,-4 0-12-15,3-3 12 0,1 6-12 0,-1-6 12 16,4-1-24-16,-3-5 4 0,3 6 0 0,0-6 0 15,0 0-29-15,0 0-6 0,0 6-1 16,0-6 0-16,0 0-38 0,4 3-8 0,-4 0-2 16</inkml:trace>
  <inkml:trace contextRef="#ctx0" brushRef="#br0" timeOffset="8498.788">13621 3803 1538 0,'-4'12'44'0,"-3"0"8"0,0-6-41 15,0 6-11-15,4 2 0 0,-5-8 0 0,1 6 52 0,4-6 9 0,-4 6 2 0,3-1 0 16,-3-5-22-16,4 3-4 0,3 3-1 0,-4 0 0 16,1-1-15-16,3 4-3 0,-4-3-1 0,1 5 0 15,3 1 8-15,-4 0 2 0,4 8 0 0,-3-2 0 16,3 2 7-16,0-2 2 0,0-1 0 0,0 10 0 15,3-7 6-15,-3 9 2 0,4-2 0 0,-1-4 0 16,4 3-28-16,-3 4-4 0,3-10-2 0,0 3 0 16,0-5-2-16,0 8 0 0,0-8 0 0,4-4 0 15,-4 4-8-15,0-1 0 0,0-8 0 0,0 3 8 16,0-1-8-16,-4-2 0 0,4 3 0 0,-3-6 0 16,-1 5 0-16,1-5-11 0,0-3 3 0,-1 2 0 15,-3 1-4-15,4 0 0 0,-4 0 0 0,3 0 0 16,-3-4-19-16,0 4-4 0,0 0-1 0,0-6 0 15,0 0 16-15,-3 5 4 0,3-11 0 0,0 0 0 16,0 0-20-16,0 0-3 0,0 0-1 0,0 0 0 16,0 0-35-16,0 0-7 0,0 0-2 0</inkml:trace>
  <inkml:trace contextRef="#ctx0" brushRef="#br0" timeOffset="8992.21">13310 4315 1149 0,'0'0'32'0,"0"0"8"15,0 0-32-15,0 0-8 0,0 0 0 0,0 0 0 16,0 0 71-16,0 0 12 0,0 0 2 0,-3 6 1 15,3 6-23-15,0-6-5 0,3 2-1 0,1-2 0 16,-1 0-7-16,1 0-2 0,3 6 0 0,0-6 0 16,0-1-26-16,0 1-6 0,4 0 0 0,-1-6-1 15,1 6 1-15,-1-3 1 0,5 0 0 0,-5 0 0 16,4-3 12-16,0 6 3 0,0 0 0 0,1-6 0 16,-1 0-32-16,3 0 0 0,-3 0-13 0,1 0 4 15,-1 0 9-15,3 0 0 0,-3 0 0 0,1 0 8 0,2 0-8 16,-3 0 0-16,0 0 0 0,0 6 8 0,4-6-8 0,-4 0 0 15,4 5 0-15,0-5 0 0,-1 6 0 0,1-6 0 16,-1 6 8-16,1 0-8 16,0-6-47-16,-1 6-13 0,1-6-4 0</inkml:trace>
  <inkml:trace contextRef="#ctx0" brushRef="#br0" timeOffset="9894.174">13942 4506 900 0,'0'0'38'15,"0"0"-30"-15,0 0 56 16,0 6 11-16,0-6 2 0,0 0 1 16,0 0-13-16,0 0-2 0,0 0-1 0,0 0 0 0,0 0-3 0,0 0-1 0,0 0 0 0,0 0 0 15,0 0-22-15,0 0-4 0,0 0 0 16,0 0-1-16,0 0 16 0,0 0 3 0,0 0 1 15,0 0 0-15,0 6-24 0,0-6-5 0,3 6-1 0,4-3 0 16,-3 0-13-16,3 0-8 0,4-1 10 16,-4 1-10-16,3-3 22 0,1 0-2 0,-1 0 0 15,1 6 0-15,0-6-28 0,-1 0-7 0,4 0-1 0,-3 0 0 16,3 0 16-16,0 0 0 16,0 0 0-16,0 6 0 0,0-6 0 0,-3 0 0 0,-1 0 0 0,1 0 0 15,0 0 0-15,-1 0 0 0,-3 0 0 0,0 0 0 16,0-6 0-16,0 6 0 0,-3 0 10 0,3-6-10 15,0 6 9-15,-3-3-9 0,-1 1 10 0,-3 2-10 16,4-6 18-16,-1 3-2 0,-3 3-1 0,4-6 0 16,-4-6 7-16,0 12 2 0,0-6 0 0,0 0 0 15,-4 0-7-15,1 1-1 0,3-4 0 0,-4-3 0 16,1 6-8-16,3 0-8 0,-4 0 9 0,1-5-9 16,-1 5 0-16,1-6 8 0,-1 6-8 0,0 0 0 15,-3 3 0-15,4-3 0 0,-1 0 8 0,4 6-8 16,-7 0 0-16,0-5-13 0,0 5 2 0,0-6 1 15,0 6 1-15,-4 0 0 0,4 0 0 0,-3 0 0 16,3 0 9-16,0 0 0 0,7 0-9 0,-11 6 9 16,4-6-8-16,-3 5 8 0,10-5-10 0,-8 6 10 15,1 0-10-15,0 0 10 0,4 3-10 0,-4 3 10 16,3-6-10-16,1 5 10 0,-1-5-10 0,1 6 10 16,-1-3 0-16,4 3 0 0,-3-7-8 0,3 7 8 15,0-6 0-15,-4 12 0 0,4-9 0 0,0 2 0 16,-3 1 0-16,3 0 0 0,0 0 0 0,3-1 0 0,-3-2 0 15,4 3 0-15,-4 0 0 0,3-1 0 0,1-5 9 0,-1 3-9 16,4 3 0-16,-3 0 9 0,3-6-9 0,0-1 0 16,-4 1 0-16,4 0 0 0,1 0 0 0,-1 0 0 0,3 0 0 15,-3-3 0-15,4 3 0 0,-4-1 0 0,3 7 0 16,1-6 0-16,-4 0 0 0,4 6 0 0,-1-6 0 16,1 0 0-16,-1-1 0 0,5 4 0 0,-5 3 0 15,1-6 0-15,3 0 0 0,-4 0 0 0,5 0 0 0,-5-1 0 16,4-5 0-16,0 6 0 15,0-6 0-15,1 6 0 0,-1-3-16 0,0-3 5 16,0 0 1-16,0 0 0 0,0 0-14 16,4 0-4-16,-4-3 0 0,3-3 0 15,1 6-40-15,-4-6-8 0,0 1-1 0,4-1-1 16,-4 6-129-16,4-6-25 0</inkml:trace>
  <inkml:trace contextRef="#ctx0" brushRef="#br0" timeOffset="15061.799">14951 4797 850 0,'0'0'17'0,"-4"12"6"15,4-12-23-15,0 6 0 0,0-6 0 0,0 0 0 16,0 0 30-16,0 0 2 0,0 0 0 0,0 0 0 16,0 0 51-16,0 0 10 0,0 0 3 0,0 0 0 15,0 0-62-15,0 0-12 0,4-6-2 0,-1 6-1 16,-3-6 13-16,4 0 4 0,-4 0 0 0,0 6 0 16,0 0-22-16,0 0-4 0,0 0-1 0,0 0 0 15,0 0-9-15,0 0 0 0,0 0 0 0</inkml:trace>
  <inkml:trace contextRef="#ctx0" brushRef="#br0" timeOffset="16941.529">14982 4729 676 0,'0'0'28'0,"0"0"-28"15,0 0 48 1,0 0 4-16,0 0 1 0,0 0 0 16,0 0 3-16,0 0 1 0,0 0 0 0,0 0 0 15,0 0-45-15,0 0-12 0,0 0 0 0,0 0 0 16,0 0 0-16,0 0 0 0,0 6 0 0,0-6 0 0,-3 6 0 0,3-6 0 0,0 0 0 16,0 6 0-16,0-6 0 0,0 6 0 0,0-6 0 0,-4 6 0 15,4 0 0-15,0-6 0 0,0 0 0 0,0 0 0 16,0 0 0-16,0 0 0 0,0 0 0 0,4 12 0 15,-4-12-24 1,0 0-6-16,3 0-2 0,-3 0 0 0,0 5 0 0,0-5 0 0,4 6 0 16,0 3 0-16,-4-9 32 0,0 12 0 0,0-12 0 0,0 6 0 15,3 0 32-15,-3 5 12 0,0-11 2 0,0 6 1 16,0-6-25-16,0 0-5 16,0 0-1-16,0 0 0 0,0 0 18 0,0 0 3 0,0 0 1 0,0 0 0 15,0 0-9-15,0 0-1 0,0 0-1 0,0-6 0 16,0 1-27-16,0-1 0 0,0 0 0 0,4 0 0 15,-4-6 0-15,0 3 0 0,3 0 0 0,-3 7 0 16,0 2-46-16,0 0-14 0,0 0-4 0,0 0 0 16,0 0 0-16,0 0 0 0,0 0 0 0,0 0 0 15,0 0 52-15,0 0 12 0,0 0 0 0,0 0 0 16,4 5 0-16,-4 1 0 0,3 3 0 0,1 3 0 0,-1-6 0 0,-3-6 0 16,0 0 0-16,0 0 0 15,4 6-64-15,-4 0-9 0,7-1-3 0,-7-5 0 0</inkml:trace>
  <inkml:trace contextRef="#ctx0" brushRef="#br0" timeOffset="54560.02">12164 6214 847 0,'0'0'36'0,"-4"6"-36"16,-3-3 79-16,4 3 9 16,3-6 1-16,-7 6 1 0,3 0-41 0,1-1-8 0,-1 7-1 0,-3-3-1 15,3 0 20-15,1 0 4 0,3 2 1 0,-4 7 0 16,1-6-52-16,-1 0-12 0,1 2 0 0,-4 4 0 15,3 0 0-15,1-4 0 0,-1 4 0 0,1 0 0 16,-1 5 0-16,4 4 0 0,0-1 0 0,-3 3 0 16,3 1 0-16,3 8 0 0,-3-6 0 0,4 4 0 15,-1-4 0-15,4 3 0 0,-3-2 0 0,3-4 0 16,-4-3 36-16,4-2 4 0,-3 5 0 16,3-8 1-16,-4 2-29 0,1-2-12 0,0 3 11 0,-1-1-11 15,-3 1 9-15,0-4-9 0,0 4 8 0,0-4-8 16,0 4 16-16,-3-7-1 0,-1 4-1 0,0 2 0 15,1-11-14-15,-4 3-8 0,0-6 8 0,0 5-13 16,0-8 13-16,0 0 8 0,0-6 0 0,0 6-8 16,0 0 0-16,-1-6 0 0,1 0 0 0,0-6 0 15,0 0 0-15,0 0 0 0,4 0 0 0,-1 1 0 16,1-4 0-16,-1 3 0 0,1-6 0 0,3 0 0 16,-4 1 0-16,4-4 0 0,0-3 0 0,-3 7 0 15,3-7 0-15,0 0 0 0,0 4 0 0,0-4 0 16,-4 0 0-16,4-2 8 0,0 2-8 0,0 0 0 0,-3-2 20 15,3 2-4-15,0-5 0 0,-4-4 0 0,0 4 14 16,4-7 2-16,-3-2 1 0,3 0 0 0,-4 2-16 0,4-8-3 16,0 3-1-16,-3-4 0 0,3 4-13 0,0 3 0 0,3 8 0 15,-3-8 0-15,4 3 0 0,-4 5 0 16,3 4 0-16,1-4 0 0,-4 0 0 0,4 10 0 16,-1-4 0-16,4-5 0 0,-3 8 0 15,3-3 0-15,0-2 0 0,0 2 0 0,0 0 0 16,0 1 0-16,3 2 0 0,-2-3 0 0,2 1 0 0,4 5 0 0,-3-9 0 15,3 10 0-15,-4-1 15 0,5 6 0 16,-5-6 0-16,4 1 0 0,0 8-15 0,1 0-10 0,-1 0 2 0,0 3 0 16,0 3-4-16,0-3 0 0,-3 3 0 0,3 0 0 15,-4 2 0-15,1 7-1 0,-1 0 0 0,1-6 0 16,-4 6-3-16,0 2 0 0,-3 4 0 0,3 0 0 16,-4-7 7-16,-3 7 1 0,4 3 0 0,-4-4 0 15,3-5 8-15,-6 3 0 0,3-965 0 0,-4 1935-8 16,4-973-10-16,-3-1-2 0,-1 4 0 0,4-3 0 15,-3-6 20-15,-1 6 0 0,1-4 0 0,-1 1 0 16,4 0 0-16,-3-9 0 0,3 0 0 0,-4 12 0 16,4-12 16-16,-4 6 8 0,1 0 0 0,3-6 1 15,-7 0-17-15,0 11-8 0,7-11 8 0,-7 0-8 16,0 3-18-16,3 0-9 0,-3-3-1 0,-3 0-1 16,3 0-11-16,-4 0-1 0,4 0-1 0,-7 0 0 15,3-3-33-15,1 0-6 0,-1 3-2 0</inkml:trace>
  <inkml:trace contextRef="#ctx0" brushRef="#br0" timeOffset="55373.092">12481 6088 1094 0,'0'0'23'0,"0"0"5"0,0 0-28 16,0 0 0-16,0 0 0 0,-3 3 0 0,-1 3 98 15,1-4 14-15,3 4 4 0,-4 6 0 0,4-6-84 16,-3 0-16-16,3 6-3 0,0-1-1 0,0 4 42 0,0 3 8 0,3-7 2 16,-3 4 0-16,4-3-64 0,-1 0 0 0,-3-6-9 0,7 11 0 15,-3-8 9-15,-1 3 12 16,1 5-2-16,3-5-1 0,-4 0-9 0,1-6 0 0,3 0 0 0,-3 0 0 16,-1-1 20-16,4 4 3 0,-7 3 0 0,4-6 0 15,-1 0-37-15,-3-6-7 0,0 12-2 16,4-10 0-16,-4-2 53 15,0 0 10-15,0 0 3 0,0 0 0 0,0 0-19 0,0 0-3 0,0 0-1 0,0 0 0 16,0 12 4-16,0-12 0 0,0 0 0 0,0 0 0 16,0 0-7-16,0 0-1 0,0 0 0 0,0 0 0 15,0 0-6-15,0 0-2 0,0 0 0 0,0 0 0 16,-4-6-8-16,1-2 0 0,3-4 0 0,0 6-11 16,-4-6 11-16,4 6 0 0,0-3 8 0,-3 4-8 15,-1-1 0-15,4 0-12 0,-3-6 2 0,-1 6 0 16,1-11-22-16,-1 2-4 0,-3 3 0 0,3-6-1 15,1 7 37-15,-4-1 10 0,3 0 1 0,1 3 0 16,-1-2-11-16,1-1-16 0,-1 6 4 0,1-12 1 16,-1 9 11-16,4 4 0 0,0-1 0 0,-3-6 0 15,3 6 0-15,0-6 0 0,0 6 0 0,3 1 0 16,-3-1 0-16,0 0 0 0,4 3 0 0,-1-3 8 16,1-6-8-16,-1 6 11 0,1 6-11 0,3-6 12 15,-4 1-2-15,4-1 0 0,0 3 0 0,1-3 0 16,-1 3-10-16,0 0 0 0,3 0 0 0,1 0 0 15,-4-3-13-15,3 6-5 0,1 0-1 0,0 0 0 16,-1 0 69-16,1-6 14 0,-1 6 2 0,1 6 1 16,-4-6-255-16,4 0-52 0,-1 6-9 0</inkml:trace>
  <inkml:trace contextRef="#ctx0" brushRef="#br0" timeOffset="56181.006">12922 6091 806 0,'0'0'17'0,"0"0"4"0,0 0 1 0,0 0 2 0,0 8-24 0,0-2 0 16,0 6 0-16,-3-6 0 0,3-6 56 0,0 6 6 16,0-6 2-16,0 0 0 0,0 0 0 0,0 6 0 15,0-6 0-15,0 0 0 0,0 0-52 0,0 0-12 16,0 0 0-16,0 0 0 0,0 0 77 0,0 0 13 15,0 0 2-15,0 0 1 0,0 0-45 0,0 6-8 0,0-6-3 0,0 5 0 16,0 1-13-16,-4 3-2 0,4-3-1 0,0 0 0 16,0-6-11-16,0 0-2 0,0 0-8 0,0 0 12 15,0 0-4-15,0 6 0 0,0 6-8 0,0-1 12 16,0-5-4-16,4 0 0 0,-4 0-8 0,3 3 12 16,-3-9-4-16,4 6 0 0,-1 0-8 0,1-1 12 15,-4-5-2-15,3 12-1 0,-3-12 0 16,7 0 0-1,-3 6-9-15,-4-6 8 0,7-6-8 0,0 12 8 0,-7-6-8 0,0 0 0 0,7-6 0 0,0 6 0 16,-7 0 40-16,7 0 5 0,4 0 2 0,-4-6 0 16,0 0-24-16,-7 6-5 0,7 0-1 0,-7 0 0 15,7 0-17-15,0 0 0 0,0-5 0 0,0-1 0 16,-3 0 0-16,-1-3 0 0,1 0 0 0,-4 0 0 16,3-8 0-16,-3 11 0 0,0 6 0 0,0-6 0 15,0 0-10-15,-3 0-6 0,-1 0 0 0,1 0-1 16,-1 3-24-16,1-2-5 0,-4 5-1 0,3-6 0 0,-3 0 31 15,0 6 5-15,0-6 2 0,0 0 0 16,-4 6-32-16,4 0-7 0,-7 0 0 0,7-6-1 16,-4 6 13-16,1 6 2 0,-1-6 1 15,1 6 0-15,-1 0 19 0,4 0 4 0,-4-6 1 0,4 9 0 16,-3-4 9-16,3 1 0 0,0 6 0 0,0 0-8 16,0-6 8-16,3 5 0 0,1-5 0 0,-1 6 8 15,4-3-8-15,-3 3 0 0,3-1 0 0,0 1 0 16,3-6 0-16,-3 3 8 0,4 0-8 0,-4 0 8 15,3-4-8-15,1 7 11 0,-1 0-11 0,1-6 12 16,-1 3-4-16,4-1-8 0,-3 7 12 0,3-3-4 16,0 0-8-16,0-6 0 0,0 8 0 0,0-2 8 15,4 0-8-15,-1-6 0 0,-3 0 9 0,4 5-9 0,-4-5 0 16,4 0 8-16,-1 0-8 0,4 3 0 0,-3-9 13 0,3 6-1 16,-3-6-1-16,3 0 0 15,-4-6-74-15,4-3-14 0,0 0-3 0</inkml:trace>
  <inkml:trace contextRef="#ctx0" brushRef="#br0" timeOffset="57684.948">13543 6061 1004 0,'0'0'28'0,"0"0"7"0,0 0-35 0,0 0 0 0,0 0 0 0,-7 0 0 16,0 0 124-16,0 0 19 0,3 0 3 0,1 6 1 15,-4-6-78-15,3 6-15 0,-3-6-3 0,4 0-1 16,-4 6-29-16,0-6-5 0,0 3-2 0,0 0 0 16,3 0 20-16,-3 3 4 0,0-3 1 0,3 5 0 15,-3-2-22-15,4 0-4 16,-1 0-1-16,1 0 0 15,-1 0-12-15,1 0 9 0,-1-3-9 0,1 2 8 0,3-5-8 16,0 0 0-16,0 0 0 0,0 0 0 0,-4 6 0 0,-3 6 0 0,7-6 0 0,-4 6 0 16,1-1 0-16,3 1 0 0,-4-3 0 0,4 3 0 15,0-12 0-15,0 0 0 0,0 0 0 16,0 0 0-16,0 0 0 0,0 0 0 0,0 0 0 0,7 6 0 16,-7-6 0-16,8 6 0 0,-8-6 0 0,10 5 0 15,-10-5 0-15,7 0 0 0,4 0 9 0,-11 0-9 16,7 6 0-16,3 0 8 0,-10-6-8 0,11 0 0 15,0 0 0-15,-1 6 8 0,-3-6-8 0,4 6 0 16,-11-6 0-16,7 3 0 0,3 3 0 0,1 0 8 16,-4 0-8-16,-7-6 0 0,7 5 0 15,-3 7 0-15,3-6 0 0,-4 6 8 0,4-3-8 0,-3-1 8 16,-1 7-8-16,1-9 0 0,-4-6 0 0,7 6-8 16,-4 0 8-16,1 0 16 0,0 2-4 0,-1 4-1 15,1 0-11-15,-1-6-16 0,1 0 4 0,-4-6 1 16,0 0 11-16,0 0 0 0,3 6 0 0,-3-6 0 15,0 6 0-15,0 5 0 0,-3-8 0 0,3-3 0 16,-4 6-12-16,4-6-1 0,-7 6 0 0,4 0 0 16,-5 0 4-16,5 0 1 0,-4 5 0 0,3-5 0 15,-3-6-28-15,0 6-6 0,-3-6-1 0,3 6 0 16,-4-6 69-16,0 0 14 0,4 0 2 0,-3 0 1 16,-4 0-69-16,0-6-14 0,-1-6-2 0,1 1-1 15,0 5-119-15,-3-6-24 0,2 3-5 0</inkml:trace>
  <inkml:trace contextRef="#ctx0" brushRef="#br0" timeOffset="58332.722">13899 5506 1148 0,'0'0'25'0,"0"0"6"0,0 0 1 0,0 0 0 0,0 0-32 0,0 0 0 0,0 0 0 0,0 0 0 15,0-6 59-15,0 6 5 0,0 0 2 0,0 0 0 16,0 0-3-16,0 0-1 0,0 0 0 0,0 0 0 15,0 0-30-15,0 0-7 0,0 0-1 0,0 0 0 32,0 11 1-32,4-5 0 0,-1 3 0 0,-3 3 0 0,4 0 3 0,0-1 0 0,-1 1 0 0,1 3 0 15,-1 8-8-15,1-5 0 0,-1 0-1 0,-3 2 0 16,4-2-19-16,-4 5 0 0,0-2 0 0,0 8 0 16,-4-2 0-16,4-4 0 0,0 4 0 0,-3 2 0 15,-1 1 0-15,1-4 0 0,3 4 0 0,-4-4 0 16,1 3 0-16,3 1 0 0,-4 8 0 0,0-12 0 15,1 4 0-15,-1 2 0 0,1 3 0 0,-1-2 0 16,1-4 44-16,-1 4 3 0,1-10 0 0,-1 4 0 16,1 2-31-16,3-9-7 0,-4 10-1 0,4-1 0 15,0-11-8-15,4 8 0 0,-4-8 0 0,0-6 0 16,3 2 0-16,-3-2 0 0,4 0 0 0,-4-6 8 16,3 3-8-16,-3 2 0 0,4 1 0 0,-4-6 0 15,0-6 0-15,0 0-14 0,0 0 3 0,3 6 1 16,-3-6-30-16,0 0-7 0,4 6-1 0,-4-6-553 15,0 0-111-15</inkml:trace>
  <inkml:trace contextRef="#ctx0" brushRef="#br0" timeOffset="58798.26">13723 6073 1364 0,'0'0'30'0,"0"0"6"0,0 0 2 0,0 0 0 0,0 0-30 0,0 0-8 0,0 0 0 0,0 0 0 0,0 0 80 0,0 0 16 16,-3-6 2-16,3 6 1 15,0-6-28-15,0 6-6 0,0 0-1 0,0 0 0 0,0 0-24 16,0 0-6-16,7-6-1 0,-4 6 0 16,4 0-20-16,0-6-4 0,0 6-1 0,4 0 0 15,-4 6-37-15,4-6-8 0,3 0-2 0,0 6 0 0,-4-6 62 0,4 0 12 16,1 6 2-16,-5 0 1 0,4-6-30 0,-3 6-8 15,-1-6 0-15,4 3 0 0,-3 0 0 0,0 0 0 16,-1 0 0-16,1-3 0 0,-1 0 0 0,1-3 0 16,3 3 0-16,0 0 0 0,0 0 11 0,-3-3-3 15,3 0 0-15,0 0 0 16,-3 3-44-16,3 0-8 0,0 0-3 0,-3-6 0 0,3 6 29 16,0 0 6-16,-4 0 0 0,4 0-561 15,-3 6-113-15</inkml:trace>
  <inkml:trace contextRef="#ctx0" brushRef="#br0" timeOffset="92605.065">14411 6320 597 0,'0'0'16'0,"0"0"5"16,0 0-21-16,0 0 0 0,0 0 0 0,0 0 0 16,0 0 0-16,0 0 0 0,0 0 0 0,0 0 0 15,0 0 0-15,0 0 0 0,0 0 0 0,0 0 0 16,0 0 31-16,0 0 1 0,0 0 1 0,0 0 0 0,0 0 9 0,0 0 2 16,0 0 0-16,0 0 0 0,0 0-44 0,0-6-12 0,-4 0-1 0,4 6 0 15,0 0 61-15,0-6 13 0,0 6 3 0,0 0 0 16,0-6-52-16,0 6-12 0,0-5 0 0,0 5 0 15,0-9 0-15,0 9 0 0,0 0 0 0,0 0 0 16,0 0 0-16,0 0 0 0,-3-6 0 0,3 6 0 16,0 0 50-16,0 0 7 0,-4-3 2 0,4 3 0 15,0 0-13-15,0 0-2 0,-7-3-1 0,7 3 0 32,-3 0-15-32,3 0-2 0,-7-6-1 0,7 6 0 0,-4 0-25 0,4 0 0 0,-7 0 0 0,0 0 0 15,7 0 0-15,0 0 0 0,0 0 8 0,-10 3-8 16,10-3 8-16,-8 0-8 0,8 0 12 0,-7 0-4 15,7 0-8-15,-7 3 0 0,7-3 0 0,-7 3 0 16,7-3 0-16,-7 0 0 0,7 0 0 0,-7 3 0 16,7-3 0-16,-7 3 0 0,7-3 0 0,-7 0 0 15,7 0 11-15,-7 3 6 0,7-3 2 0,-7 3 0 16,7-3 5-16,0 0 2 0,-7 6 0 0,7-6 0 16,-4 5-10-16,4-5-1 0,-7 0-1 0,7 0 0 15,-3 12-14-15,3-12 0 0,0 0 0 0,-7 6 0 16,3 6 0-16,1-3 0 0,-1-1 0 0,1 13 0 15,-1-15 0-15,1 6 0 0,-1-4 0 0,4 7 0 16,-3-6 0-16,3 3 0 0,0 0 0 0,0-1 0 16,0-2 0-16,0 3 0 0,0 0 0 0,0-1 0 15,0 1 0-15,0-3 0 0,0 0 0 0,0 0 0 16,0 2 0-16,0-11 0 0,0 6 0 0,3 0 0 16,-3 6 0-16,0-6 0 0,4 0 0 0,-4 2 0 15,3-2 54-15,-3-6 8 0,4 6 2 0,-4 0 0 16,0-6-64-16,3 6 0 0,1 0 0 0,-4-6-10 15,3 6 10-15,-3-6 11 0,4 6-3 0,-1-1 0 0,1 1-8 0,3 0 0 16,-4 3 0-16,1-3 0 0,-1 0 0 0,1 0 0 0,0 5 0 16,3-11 0-16,-4 6 10 0,4 0 3 0,-3-6 1 15,3 0 0-15,-4 0-22 0,4-6-5 0,0 6-1 0,0-6 0 16,0 1 14-16,1-1 0 0,2 0 0 16,1 6 0-16,3-12 0 0,-4 6 0 0,1-3 0 15,3 3 0-15,-3-5 35 0,-1-1 9 16,1 6 3-16,-4-9 0 0,3 4-36 15,1-1-11-15,-4 0 0 0,4 0 0 0,-4 1 12 0,3-1-12 0,1 3 12 0,-4-3-12 16,0 6 8-16,4-5-8 0,-4 5 0 0,0-6 0 16,0 3 8-16,-4 3-8 0,4 0 0 0,-3-5 0 15,-1 5 8-15,1 0-8 0,-4 0 0 0,0-3 0 16,0 6 0-16,0-3 8 0,0-2-8 0,-4 2 0 16,1 0 9-16,3 0-9 0,-4 0 0 0,-3 0 9 15,4 0-9-15,-1-5 0 0,-3 5 0 0,4 0 8 16,-4 3-8-16,0-9 0 0,0 6 0 0,-1-11 8 15,1 8-8-15,0 0 0 0,-3 0 0 0,-1-9 0 16,1 7 0-16,-1 5 0 0,0-6-12 0,-3 6 12 16,4-3-8-16,3 3 8 0,-4 1 0 0,0 5 0 15,4-6-17-15,-3 6 1 0,-1 6 0 0,4-6 0 16,-3 0 2-16,3 5 1 0,-4-5 0 0,0 6 0 16,4-6 13-16,0 9 0 0,-3-6-10 0,3 3 10 15,0 3-29-15,0-3-2 0,0 0 0 0,3-1 0 0,-3 7 31 16,3-6 0-16,4 3 0 0,-3 0 0 15,3 0-57-15,-4 2-6 0,4 1-1 0,4 0 0 16,-1-9-24-16,1 3-6 0,3 0-1 0</inkml:trace>
  <inkml:trace contextRef="#ctx0" brushRef="#br0" timeOffset="96732.105">15730 5955 1120 0,'0'0'23'0,"0"0"6"15,0 0-29-15,0 0 0 0,0 0 0 0,0 0 0 16,0 0 76-16,0 0 10 0,-7 3 2 0,4 3 0 15,3-6-32-15,-4 12-7 0,1-6-1 0,-1 0 0 16,1 0 1-16,3-1 0 0,-4 1 0 0,1 0 0 0,3-6-49 0,0 0 0 0,0 0-12 16,0 0 3-16,0 12 9 0,0-6 12 15,0-6-2-15,0 0-1 0,0 0-9 0,0 0 0 0,0 0 0 0,0 0 0 16,0 0 33-16,7 3 5 0,-4 0 1 16,-3-3 0-16,0 0-11 0,7-3-3 0,-3 0 0 0,-4 3 0 15,7-3-25-15,-7 3 0 16,3-3 0-16,-3 3 0 15,0 0 0-15,0 0 0 0,0 0 0 0,0 0 0 0,0 0 0 0,-3-6-12 0,-1 0 0 0,4 6 1 32,-7 0-39-32,0 0-8 0,0 0-2 0,0 0 0 0,0 9 12 0,-4-3 1 0,4-3 1 15,-3 3 0-15,-1-3 28 0,4 3 6 0,-3-1 0 0,-1-5 1 16,-3 6-2-16,3 0-1 0,1 6 0 0,-1-12 0 16,-3 6 14-16,3 0 0 0,-3 0 0 0,0 2 0 15,0 4 8-15,4 0 5 0,-1 0 1 16,0 2 0-16,1 4-14 0,3 0 0 15,0-1 0-15,0 4 0 0,0-3 0 0,3-1 0 0,0 1 0 0,1-3 0 16,3 8 54-16,3-11 8 0,1 5 2 0,0 4 0 0,3-3-52 16,0-10-12-16,0 10 0 0,0-6 0 0,7 0 0 15,-4 5 0-15,5-11 0 0,-5 6 0 16,8 3 36-16,-4-4 4 0,4-11 0 0,-4 6 1 16,3 0-21-16,1 0-5 0,0-6-1 0,3 3 0 0,-4 0-5 0,1 3-1 15,0-3 0-15,-4-6 0 0,0-3-8 0,4 3 0 16,-1 3-10-16,-3-3 10 15,4 3-72-15,0 0-9 0,-1-6-2 0,8 6 0 16,-4-6-139-16,-3 0-28 0</inkml:trace>
  <inkml:trace contextRef="#ctx0" brushRef="#br0" timeOffset="97482.933">16055 5376 1728 0,'0'0'38'0,"0"0"8"0,0 0 2 0,0 0 0 0,0 0-39 0,0 0-9 0,0 0 0 0,0 0 0 16,-4 0 15-16,1 6 1 0,-1 0 0 0,1 0 0 0,-1 3-4 0,1 8-1 16,3-5 0-16,0 6 0 0,3 14-11 0,-3-3 0 15,4 4 0-15,3 2 8 0,-4 3-8 0,4 3 0 16,4 4 0-16,-4 5 0 16,4-6 0-16,-1-3 0 0,1 3 0 0,-1-6 0 15,1 3 0-15,0 3 0 0,-4 0 0 0,0-2 0 16,0-4 0-16,0 0 8 0,-4-3-8 0,1-2 0 15,-1 2 8-15,-3-3-8 0,0-2 8 0,0 2-8 16,-3-6 28-16,3 4 0 0,-4-12 0 0,-3 5 0 16,0-2-47-16,0 2-9 0,0-8-1 0,0 8-1 15,4-5 30-15,-5-3-9 0,5-1 9 0,-4 1 0 16,3 3 0-16,-3-4-8 0,7 1 8 0,-3-6 0 0,3-9 0 0,0 0 0 16,0 0 0-16,0 0-8 15,0 0-4-15,0 0-1 0,0 0 0 0,0 0 0 0,0-6 2 0,0 6 1 0,7 6 0 0,-7-6 0 16,7-6 10-16,0-3 0 0,0 3 0 0,-3 0 0 15,-1-11 17-15,4 5 3 0,-3-3 0 0,-1 4 0 16,4-1 8-16,-3 0 3 0,-1-6 0 0,1-2 0 16,-1 2-2-16,1 1 0 0,-1-4 0 0,1 3 0 15,-1-5-17-15,-3 5-3 0,4-2-1 0,-1-4 0 16,1-2-8-16,-4 8 0 0,4-5 0 0,-4 2 8 16,3-3-8-16,1 7 0 0,-4-4 0 0,3 4 0 15,1 11-29-15,-1 0-2 16,-3 6 0-16,0 0 0 0,0 0 19 0,0 0 3 15,0 0 1-15,7 0 0 0,4 0-15 0,-1 6-2 16,-3 0-1-16,1-1 0 16,2 1-3-16,-3 9-1 0,4 3 0 0,-1-7 0 0,4 7 30 0,-3-6 0 0,0 3 0 0,-1 2 0 15,1-5 0-15,3 3 0 0,-4-7 0 0,1 13 0 16,-4-9 0-16,4 0 0 0,-1-1 0 0,-3 4 0 16,4-9 10-16,-4 6 8 0,4-6 2 0,-8 8 0 15,4-5-20-15,-3 6 8 0,-1-3-8 0,1-1 0 16,-1 1-8-16,-3 3-9 0,0 2-2 0,-3 1 0 15,3-6-49-15,0-6-9 0,-4 5-3 0,1-2 0 16,3-9-80-16,0 0-16 0</inkml:trace>
  <inkml:trace contextRef="#ctx0" brushRef="#br0" timeOffset="98087.704">16895 6179 1552 0,'0'0'44'0,"0"0"10"0,0 0-43 0,0 0-11 0,0 0 0 0,0 0 0 16,0 0 52-16,0 0 8 0,0 0 1 0,0 0 1 15,-8 0-6-15,1 0 0 0,4 0-1 0,-4 0 0 16,-4 0-36-16,4 6-7 0,0-6-2 0,0 6 0 16,-7-6-10-16,3 0 0 0,1 0 0 0,-4 0 8 15,3 5-8-15,4 1 0 0,-4 6 0 0,4-3 0 0,0 3-8 0,0-1 8 16,0 1-10-16,0 0 10 0,4 3-10 0,-1 2 10 16,1 1-10-16,3-3 10 0,-4 2 0 15,4 1 0-15,0 0 0 0,0-4 0 0,0-2 0 16,0 6 0-16,0-7 0 0,4 1 10 0,-4-3-2 0,3-3-8 15,-3-6 12-15,0 0-4 0,4 6 8 0,3 0 0 16,-7-6 1-16,3 0 0 16,4 0 7-16,0 0 0 0,0-6 1 0,4 0 0 0,-4-3-7 0,0 0-2 15,4-5 0-15,-4 2 0 0,3-6-16 0,1-2 0 16,0 8 0-16,-1-6 0 0,-3 1 0 0,0 2-16 16,0-3 4-16,0 6 0 15,0-5-13-15,-3 8-3 0,-1-3 0 0,1 6 0 16,-1 0-4-16,1 1-2 0,-4-1 0 0,0 6 0 15,0 0-12-15,0 0-2 0,0 0-1 0,0 0 0 0,0 0 39 0,0 0 10 0,-4 6 0 0,4-1 0 16,0-5 0-16,0 0 0 0,-3 12 0 0,3-6 0 16,0 3 0-16,0 0 0 0,0 0 0 0,0 8 0 15,0-5 0-15,3-6 0 16,-3 6 0-16,4 2 0 0,3-2 36 0,-3 0 8 0,3 0 3 16,0 2 0-16,0-2-31 0,0 0-5 15,-4 0-2-15,4-1 0 0,0-8-9 0,0 3 8 0,-7-6-8 0,4 6 8 16,-4-6-54-16,7-3-11 15,4-3-3-15</inkml:trace>
  <inkml:trace contextRef="#ctx0" brushRef="#br0" timeOffset="98674.388">17156 6343 1555 0,'0'0'34'0,"0"0"7"0,0 0 2 0,0 0 1 0,0 0-36 16,0 0-8-16,0 0 0 0,0 0 0 0,0 0 76 0,0 0 12 15,0 0 4-15,0 0 0 0,0 0-35 0,0 0-6 16,0 0-2-16,0 0 0 0,0 0-29 0,-4 15-5 0,4-15-2 16,-3 6 0-16,3-6-13 0,0 6 11 0,0 0-11 0,0-6 10 15,0 6-10-15,0-6 10 0,0 0-10 0,0 0 10 16,0 0-10-16,0 0 10 0,0 6-10 0,0-4 10 15,0-2-10-15,0 0 0 0,0 0 9 0,0 0-9 16,0 0 0-16,0 0 8 0,0 0-8 0,0 0 0 31,0 0 0-31,0 0-12 0,0 0 2 0,0 0 0 0,0 0-3 0,0 0-1 16,0 0 0-16,0 0 0 0,0 0 2 0,0 0 0 0,0 0 0 0,0 0 0 16,7-2 4-16,0 2 8 0,-4-12-13 0,1 6 5 15,-1 0 8-15,1-6 0 0,-1 1 8 0,1 2-8 16,-1-3 0-16,-3 0 9 0,4-5-9 0,-1-1 0 15,1 3 0-15,-4-8 0 0,3 2 0 0,-3 3 0 16,7 1 0-16,-3 5 0 0,0-6 0 0,-1 10-9 16,1-4 9-16,-1 6 0 0,1-6 0 0,-1 6 0 15,-3 6 0-15,0 0 0 0,0 0 0 0,0 0-8 0,0 0 8 16,0 0 8-16,11 6-8 0,-1 0 11 0,1 6-1 16,0 0 0-16,-4-4 0 0,3 10 0 0,1-6-10 0,-1 0 8 15,-3 5-8-15,4-2 8 0,-4 3-8 16,4-1 8-16,-4-5-8 0,-4 3 8 0,4 2-8 0,0 1 8 15,-3-9-8-15,3 3 8 16,-4-1-8-16,1-5 0 0,-1 6 0 0,1-6 0 0,0 0 0 16,-4 0-11-16,3 2 3 0,-3-8 0 15,4 9-27-15,-4-9-5 0,0 9 0 0,0-3-1 16,0-6-68-16,0 0-14 0,3 6-2 0,-3-6-1 16,4 6-90-16,-1 0-17 0,4 5-4 0,-7-11-1 0</inkml:trace>
  <inkml:trace contextRef="#ctx0" brushRef="#br0" timeOffset="99409.922">17805 6155 1148 0,'0'0'25'0,"-7"6"6"0,0 0 1 0,0 0 0 0,-1 0-32 0,-2 0 0 0,-1 0 0 0,1 5 0 0,-4-5 97 0,-1 0 14 15,5 0 2-15,-4-3 1 0,3 3-39 0,1 0-8 16,-1 0-2-16,0-1 0 0,4 1-24 0,4 0-5 16,3-6 0-16,-4 6-1 0,1 3-21 0,-1-3-4 15,4-6-1-15,0 6 0 16,0 0-9-16,0 5 0 0,4 1 9 0,-1-6-9 0,1 0 0 0,3 0 0 15,0 0 0-15,-3-1 0 16,3 10 0-16,0-9 0 0,0 0 0 0,0 0 0 0,0-6 0 0,0 0 0 16,0 0 0-16,0 0 0 15,0 0 0-15,-3-6 0 0,3 0 0 0,0-6 0 0,0-2-10 0,0 5 10 16,-4 0-12-16,4-3 12 0,-3-5-15 0,-1-1 4 16,-3 3 1-16,4-2 0 0,-1 5 10 0,-3 0-13 15,0 3 5-15,0-3 8 0,-3 1-9 0,3-1 9 16,-4 0 0-16,1 3 0 0,-1 1-13 0,1 5 4 15,3-3 1-15,-4 6 0 0,4 0 8 0,-3 0-8 16,3 0 8-16,0 0-8 0,-4 0-2 0,1 6 0 0,3-1 0 0,-4 10 0 16,1-3 10-16,-1 6-12 0,4 2 12 15,0 4-12-15,0-1 3 0,0-2 0 16,4 8 0-16,-4-5 0 0,3 2 27 0,4-2 6 0,-7 2 0 0,7 4 1 31,-3-4-11-31,3 3-2 0,-4-2-1 0,4 8 0 0,1-3-3 0,-1 4 0 0,3 8 0 16,-6-15 0-16,3-14-8 0,0 8 8 0,0 4-8 0,0 2 8 15,0-5-8-15,0-1 12 0,-3 4-12 0,3 5 12 16,0-2-22-16,0-7-4 0,0 9-1 0,-4-2 0 16,4-4-19-16,-3 4-4 15,-1-4-1-15,1 4 0 0,-1-1 39 0,1-3 0 0,-4-2 0 0,0-4 0 16,4 4 0-16,-4-9 0 0,-4 2 0 0,4 1 0 0,0-6 0 16,0-1 0-16,-4-5 0 0,1 0 0 0,-1 3 28 0,1-3 14 15,-4-6 2-15,0 0 1 0,0 0-21 16,-4-9-4-16,1 0 0 0,-5 0-1 0,1-2 0 15,0-1 0-15,0-12 0 0,-4 4 0 0,1-4-28 16,-1-5-6-16,1 2-1 0,-1-8 0 16,0 3-13-16,1 0-3 0,3 2-1 0,-1-2 0 15,1-3-14-15,-3 2-2 0,6-5-1 0,-3 9 0 16,0-4-137-16,3 4-27 0,-6-27-6 0,13 15 0 0</inkml:trace>
  <inkml:trace contextRef="#ctx0" brushRef="#br0" timeOffset="100097.379">18108 6270 1036 0,'0'0'23'0,"0"0"5"16,0 0 0-16,0 0 1 0,0 0-29 0,0 0 0 0,0 0 0 0,0 3 0 15,-3 3 39-15,3 0 1 0,-4 0 1 0,4-1 0 0,0 1 3 0,0-6 0 16,0 6 0-16,0-6 0 0,0 0-6 0,4 6-1 16,-1 0 0-16,-3 0 0 0,0-6-4 0,0 0-1 15,7 0 0-15,0 3 0 16,-3 0-4-16,3-3 0 0,3 0-1 0,-3 3 0 0,0-3-15 0,1 3-2 16,-1-3-1-16,0-3 0 15,0 3-9-15,3 0 8 0,-3 0-8 0,4-3 8 0,-1 3-8 0,-2-3 0 16,-1 0 0-16,3 3 0 0,-3-6 0 0,0 6 0 15,0-6 0-15,-7 6 0 0,7-6 0 0,0 0 0 16,-3 0 0-16,0 1 0 0,-1-7 0 0,-3 6-9 16,4-3 9-16,-1-3 0 0,-6 1-24 0,3-1 1 0,-4 0 1 15,4-3 0 1,-7 9-6-16,3-5-2 0,-3 5 0 0,0-6 0 0,0 0 17 0,-3 6 3 0,-1 1 1 0,1 2 0 31,-5-3-23-31,1 6-4 0,0 0 0 0,4 6-1 0,-4-6 37 0,-1 8 0 0,5-2 0 16,-4 12 0-16,0-6 14 0,3-1-2 0,0 7-1 0,1 3 0 15,3 2 9-15,0-5 3 0,0 2 0 0,0 4 0 16,3-6 0-16,1 2 0 0,3 4 0 0,0-4 0 16,0-2-4-16,0 0-1 0,3-4 0 0,1 1 0 15,-1 0 8-15,1 2 2 0,3-5 0 0,-4-6 0 16,4 6 9-16,0 2 3 0,4-8 0 0,-4 6 0 16,0-6-20-16,4 3-3 0,-1 2-1 15,1-8 0-15,-1 0-8 0,5-3-8 16,-5-3 9-16,1 3-9 0,3 0 0 0,-4 3-13 0,4 3 1 0,1-6 0 15,-1 0-42-15,0 0-8 0,0 0-2 16</inkml:trace>
  <inkml:trace contextRef="#ctx0" brushRef="#br0" timeOffset="100743.65">18817 6264 1659 0,'0'0'36'0,"0"0"8"0,0 0 2 0,-7-6 1 0,0 6-38 0,0-12-9 0,0 12 0 16,0-5 0-16,0 5 64 0,3-6 10 0,-3 0 2 0,-3 0 1 15,3 0-57-15,0 3-11 0,3-3-9 0,-3 0 12 16,3 0 21-16,1 6 5 0,-4-5 1 0,3 5 0 16,1 0-39-16,-4-6 0 0,0 6 0 0,7 0 0 31,-7 0-28-31,3 0-8 0,-3 6 0 0,0 5-1 0,3-2 37 0,-3 0 0 0,0 6 0 0,4-4 0 16,-4 7 0-16,0 3 0 0,3 2 0 0,-3 1 0 15,0 2 0-15,4-2 0 0,-1 2 0 0,1 4 0 0,-1-7 0 16,4 9 0-16,-4-11 0 0,4 8 0 0,4-11 0 15,-4 8 0-15,4-2 0 0,-1-1 0 0,1-8 0 0,-1 3 0 16,8-6 0-16,-4 5 0 0,0-11 44 0,3 3 16 16,-3-3 3-16,4-3 1 0,3 6-52 0,-3-9-12 15,3 0 0-15,-4 0 0 0,4 0 0 0,4 0 0 16,0-12 0-16,-1 3 0 0,-2 0 0 0,-1 0 0 16,0-2 0-16,3-7 0 0,1-3 0 0,0 4 0 15,-1-7 0-15,-3-2 0 0,1 2 0 0,-1-2 0 16,-4 8 0-16,1-5 0 0,-1-1 0 0,-3 4 0 15,-3 2 0-15,-1 0 0 0,-3-2 15 0,0 2 0 16,-3-3 0-16,-4 4 0 16,0-1-39-16,-4 1-7 0,-3-4-1 0,0 3-1 15,-4 1-11-15,1 2-1 0,-1 3-1 0,1 0 0 0,2 7 37 0,-2 5 9 16,-1 0 0-16,0 11 0 0,1-2-9 0,-1 0 0 0,1 6 0 0,2 8 0 16,-2-5 1-16,3 2 0 0,3 10 0 0,-3-13 0 15,3 10 8-15,1-7-8 0,3 4 8 0,0 0-8 16,0-7 8-16,3 4 0 0,4-4 0 0,0 1-8 15,4-6-1-15,-1 2 0 0,4 4 0 0,0-6 0 16,0 0-28 0,4 2-6-16,3-2-1 0,0 0-731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00F52998-3B30-467E-9E92-92F58EDC4EB0}" type="datetimeFigureOut">
              <a:rPr lang="en-US" smtClean="0"/>
              <a:t>11/7/2024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1BEF5BD-F45E-4908-AEDA-D96874FE8893}" type="slidenum">
              <a:rPr lang="en-US" smtClean="0"/>
              <a:t>‹#›</a:t>
            </a:fld>
            <a:endParaRPr lang="en-US"/>
          </a:p>
        </p:txBody>
      </p:sp>
    </p:spTree>
    <p:extLst>
      <p:ext uri="{BB962C8B-B14F-4D97-AF65-F5344CB8AC3E}">
        <p14:creationId xmlns:p14="http://schemas.microsoft.com/office/powerpoint/2010/main" val="4123810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jeudi, le sept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He brushes his teeth. He brushes his dinosaur’s teeth. He and his dinosaur argue. The dinosaur eats him. He is dead.  </a:t>
            </a:r>
          </a:p>
        </p:txBody>
      </p:sp>
    </p:spTree>
    <p:extLst>
      <p:ext uri="{BB962C8B-B14F-4D97-AF65-F5344CB8AC3E}">
        <p14:creationId xmlns:p14="http://schemas.microsoft.com/office/powerpoint/2010/main" val="3619539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jeudi, le sept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57823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DA5A-7034-4C65-BFEE-449A347ECD24}"/>
              </a:ext>
            </a:extLst>
          </p:cNvPr>
          <p:cNvSpPr>
            <a:spLocks noGrp="1"/>
          </p:cNvSpPr>
          <p:nvPr>
            <p:ph type="title"/>
          </p:nvPr>
        </p:nvSpPr>
        <p:spPr/>
        <p:txBody>
          <a:bodyPr>
            <a:normAutofit/>
          </a:bodyPr>
          <a:lstStyle/>
          <a:p>
            <a:pPr algn="ctr"/>
            <a:r>
              <a:rPr lang="en-US" sz="2800" b="1" dirty="0"/>
              <a:t>Timbre is a French word which is used by musicians to describe the nature of a sound.</a:t>
            </a:r>
          </a:p>
        </p:txBody>
      </p:sp>
      <p:sp>
        <p:nvSpPr>
          <p:cNvPr id="3" name="Content Placeholder 2">
            <a:extLst>
              <a:ext uri="{FF2B5EF4-FFF2-40B4-BE49-F238E27FC236}">
                <a16:creationId xmlns:a16="http://schemas.microsoft.com/office/drawing/2014/main" id="{091BFAAF-1B6A-4A37-8A96-F4143FE6D244}"/>
              </a:ext>
            </a:extLst>
          </p:cNvPr>
          <p:cNvSpPr>
            <a:spLocks noGrp="1"/>
          </p:cNvSpPr>
          <p:nvPr>
            <p:ph idx="1"/>
          </p:nvPr>
        </p:nvSpPr>
        <p:spPr/>
        <p:txBody>
          <a:bodyPr/>
          <a:lstStyle/>
          <a:p>
            <a:pPr marL="0" indent="0">
              <a:buNone/>
            </a:pPr>
            <a:r>
              <a:rPr lang="en-US" dirty="0"/>
              <a:t>…the characteristic quality of a sound, independent of pitch and loudness, from which its source or manner of production can be inferred. Timbre depends on the relative strengths of the components of different frequencies, which are determined by resonance.</a:t>
            </a:r>
          </a:p>
        </p:txBody>
      </p:sp>
      <p:pic>
        <p:nvPicPr>
          <p:cNvPr id="4" name="Picture 3">
            <a:extLst>
              <a:ext uri="{FF2B5EF4-FFF2-40B4-BE49-F238E27FC236}">
                <a16:creationId xmlns:a16="http://schemas.microsoft.com/office/drawing/2014/main" id="{40B1455A-5029-47BC-92EE-AEF39FCF425F}"/>
              </a:ext>
            </a:extLst>
          </p:cNvPr>
          <p:cNvPicPr>
            <a:picLocks noChangeAspect="1"/>
          </p:cNvPicPr>
          <p:nvPr/>
        </p:nvPicPr>
        <p:blipFill>
          <a:blip r:embed="rId2"/>
          <a:stretch>
            <a:fillRect/>
          </a:stretch>
        </p:blipFill>
        <p:spPr>
          <a:xfrm>
            <a:off x="4424830" y="3556650"/>
            <a:ext cx="2143125" cy="2143125"/>
          </a:xfrm>
          <a:prstGeom prst="rect">
            <a:avLst/>
          </a:prstGeom>
        </p:spPr>
      </p:pic>
      <mc:AlternateContent xmlns:mc="http://schemas.openxmlformats.org/markup-compatibility/2006">
        <mc:Choice xmlns:p14="http://schemas.microsoft.com/office/powerpoint/2010/main" Requires="p14">
          <p:contentPart p14:bwMode="auto" r:id="rId3">
            <p14:nvContentPartPr>
              <p14:cNvPr id="6" name="Ink 5">
                <a:extLst>
                  <a:ext uri="{FF2B5EF4-FFF2-40B4-BE49-F238E27FC236}">
                    <a16:creationId xmlns:a16="http://schemas.microsoft.com/office/drawing/2014/main" id="{807BBC10-CABA-4716-A199-ADDDA94905E8}"/>
                  </a:ext>
                </a:extLst>
              </p14:cNvPr>
              <p14:cNvContentPartPr/>
              <p14:nvPr/>
            </p14:nvContentPartPr>
            <p14:xfrm>
              <a:off x="8384400" y="3732480"/>
              <a:ext cx="1083960" cy="1505160"/>
            </p14:xfrm>
          </p:contentPart>
        </mc:Choice>
        <mc:Fallback>
          <p:pic>
            <p:nvPicPr>
              <p:cNvPr id="6" name="Ink 5">
                <a:extLst>
                  <a:ext uri="{FF2B5EF4-FFF2-40B4-BE49-F238E27FC236}">
                    <a16:creationId xmlns:a16="http://schemas.microsoft.com/office/drawing/2014/main" id="{807BBC10-CABA-4716-A199-ADDDA94905E8}"/>
                  </a:ext>
                </a:extLst>
              </p:cNvPr>
              <p:cNvPicPr/>
              <p:nvPr/>
            </p:nvPicPr>
            <p:blipFill>
              <a:blip r:embed="rId4"/>
              <a:stretch>
                <a:fillRect/>
              </a:stretch>
            </p:blipFill>
            <p:spPr>
              <a:xfrm>
                <a:off x="8375040" y="3723120"/>
                <a:ext cx="1102680" cy="1523880"/>
              </a:xfrm>
              <a:prstGeom prst="rect">
                <a:avLst/>
              </a:prstGeom>
            </p:spPr>
          </p:pic>
        </mc:Fallback>
      </mc:AlternateContent>
    </p:spTree>
    <p:extLst>
      <p:ext uri="{BB962C8B-B14F-4D97-AF65-F5344CB8AC3E}">
        <p14:creationId xmlns:p14="http://schemas.microsoft.com/office/powerpoint/2010/main" val="2575434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BED5-E6DD-4BE0-8E4D-60AD6EA0F30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454DD9F-A279-4BF1-9E60-E8C5C5670196}"/>
              </a:ext>
            </a:extLst>
          </p:cNvPr>
          <p:cNvSpPr>
            <a:spLocks noGrp="1"/>
          </p:cNvSpPr>
          <p:nvPr>
            <p:ph idx="1"/>
          </p:nvPr>
        </p:nvSpPr>
        <p:spPr>
          <a:xfrm>
            <a:off x="838199" y="482048"/>
            <a:ext cx="10765735" cy="5694915"/>
          </a:xfrm>
        </p:spPr>
        <p:txBody>
          <a:bodyPr/>
          <a:lstStyle/>
          <a:p>
            <a:pPr marL="0" indent="0">
              <a:buNone/>
            </a:pPr>
            <a:r>
              <a:rPr lang="en-US" dirty="0" err="1"/>
              <a:t>s’habiller</a:t>
            </a:r>
            <a:r>
              <a:rPr lang="en-US" dirty="0"/>
              <a:t>	la bouche	  </a:t>
            </a:r>
            <a:r>
              <a:rPr lang="en-US" dirty="0" err="1"/>
              <a:t>s’inqiéter</a:t>
            </a:r>
            <a:r>
              <a:rPr lang="en-US" dirty="0"/>
              <a:t>	 </a:t>
            </a:r>
            <a:r>
              <a:rPr lang="en-US" dirty="0" err="1"/>
              <a:t>guérir</a:t>
            </a:r>
            <a:r>
              <a:rPr lang="en-US" dirty="0"/>
              <a:t>	la grippe          y</a:t>
            </a:r>
          </a:p>
          <a:p>
            <a:pPr marL="0" indent="0">
              <a:buNone/>
            </a:pPr>
            <a:endParaRPr lang="en-US" dirty="0"/>
          </a:p>
          <a:p>
            <a:pPr marL="0" indent="0">
              <a:buNone/>
            </a:pPr>
            <a:r>
              <a:rPr lang="en-US" dirty="0"/>
              <a:t>se laver	un </a:t>
            </a:r>
            <a:r>
              <a:rPr lang="en-US" dirty="0" err="1"/>
              <a:t>rasoir</a:t>
            </a:r>
            <a:r>
              <a:rPr lang="en-US" dirty="0"/>
              <a:t> 	  le </a:t>
            </a:r>
            <a:r>
              <a:rPr lang="en-US" dirty="0" err="1"/>
              <a:t>coeur</a:t>
            </a:r>
            <a:r>
              <a:rPr lang="en-US" dirty="0"/>
              <a:t>	se </a:t>
            </a:r>
            <a:r>
              <a:rPr lang="en-US" dirty="0" err="1"/>
              <a:t>promener</a:t>
            </a:r>
            <a:r>
              <a:rPr lang="en-US" dirty="0"/>
              <a:t>       se </a:t>
            </a:r>
            <a:r>
              <a:rPr lang="en-US" dirty="0" err="1"/>
              <a:t>blesser</a:t>
            </a:r>
            <a:endParaRPr lang="en-US" dirty="0"/>
          </a:p>
          <a:p>
            <a:pPr marL="0" indent="0">
              <a:buNone/>
            </a:pPr>
            <a:endParaRPr lang="en-US" dirty="0"/>
          </a:p>
          <a:p>
            <a:pPr marL="0" indent="0">
              <a:buNone/>
            </a:pPr>
            <a:r>
              <a:rPr lang="en-US" dirty="0"/>
              <a:t>se </a:t>
            </a:r>
            <a:r>
              <a:rPr lang="en-US" dirty="0" err="1"/>
              <a:t>sécher</a:t>
            </a:r>
            <a:r>
              <a:rPr lang="en-US" dirty="0"/>
              <a:t>	  le dentifrice        un </a:t>
            </a:r>
            <a:r>
              <a:rPr lang="en-US" dirty="0" err="1"/>
              <a:t>doigt</a:t>
            </a:r>
            <a:r>
              <a:rPr lang="en-US" dirty="0"/>
              <a:t>      </a:t>
            </a:r>
            <a:r>
              <a:rPr lang="en-US" dirty="0" err="1"/>
              <a:t>s’asseoir</a:t>
            </a:r>
            <a:r>
              <a:rPr lang="en-US" dirty="0"/>
              <a:t>       </a:t>
            </a:r>
            <a:r>
              <a:rPr lang="en-US" dirty="0" err="1"/>
              <a:t>éternuer</a:t>
            </a:r>
            <a:endParaRPr lang="en-US" dirty="0"/>
          </a:p>
          <a:p>
            <a:pPr marL="0" indent="0">
              <a:buNone/>
            </a:pPr>
            <a:endParaRPr lang="en-US" dirty="0"/>
          </a:p>
          <a:p>
            <a:pPr marL="0" indent="0">
              <a:buNone/>
            </a:pPr>
            <a:r>
              <a:rPr lang="en-US" dirty="0" err="1"/>
              <a:t>en</a:t>
            </a:r>
            <a:r>
              <a:rPr lang="en-US" dirty="0"/>
              <a:t>        </a:t>
            </a:r>
            <a:r>
              <a:rPr lang="en-US" dirty="0" err="1"/>
              <a:t>s’endormir</a:t>
            </a:r>
            <a:r>
              <a:rPr lang="en-US" dirty="0"/>
              <a:t>	     le shampooing       le dos	se </a:t>
            </a:r>
            <a:r>
              <a:rPr lang="en-US" dirty="0" err="1"/>
              <a:t>rendre</a:t>
            </a:r>
            <a:r>
              <a:rPr lang="en-US" dirty="0"/>
              <a:t>    la douche </a:t>
            </a:r>
          </a:p>
          <a:p>
            <a:pPr marL="0" indent="0">
              <a:buNone/>
            </a:pPr>
            <a:endParaRPr lang="en-US" dirty="0"/>
          </a:p>
          <a:p>
            <a:pPr marL="0" indent="0">
              <a:buNone/>
            </a:pPr>
            <a:r>
              <a:rPr lang="en-US" dirty="0"/>
              <a:t>se lever	le </a:t>
            </a:r>
            <a:r>
              <a:rPr lang="en-US" dirty="0" err="1"/>
              <a:t>savon</a:t>
            </a:r>
            <a:r>
              <a:rPr lang="en-US" dirty="0"/>
              <a:t>	</a:t>
            </a:r>
            <a:r>
              <a:rPr lang="en-US" dirty="0" err="1"/>
              <a:t>une</a:t>
            </a:r>
            <a:r>
              <a:rPr lang="en-US" dirty="0"/>
              <a:t> jambe	   se </a:t>
            </a:r>
            <a:r>
              <a:rPr lang="en-US" dirty="0" err="1"/>
              <a:t>trouver</a:t>
            </a:r>
            <a:r>
              <a:rPr lang="en-US" dirty="0"/>
              <a:t>	    se </a:t>
            </a:r>
            <a:r>
              <a:rPr lang="en-US" dirty="0" err="1"/>
              <a:t>casser</a:t>
            </a:r>
            <a:r>
              <a:rPr lang="en-US" dirty="0"/>
              <a:t> la jambe   </a:t>
            </a:r>
          </a:p>
          <a:p>
            <a:pPr marL="0" indent="0">
              <a:buNone/>
            </a:pPr>
            <a:endParaRPr lang="en-US" dirty="0"/>
          </a:p>
          <a:p>
            <a:pPr marL="0" indent="0">
              <a:buNone/>
            </a:pPr>
            <a:r>
              <a:rPr lang="en-US" dirty="0" err="1"/>
              <a:t>une</a:t>
            </a:r>
            <a:r>
              <a:rPr lang="en-US" dirty="0"/>
              <a:t> serviette de </a:t>
            </a:r>
            <a:r>
              <a:rPr lang="en-US" dirty="0" err="1"/>
              <a:t>bain</a:t>
            </a:r>
            <a:r>
              <a:rPr lang="en-US" dirty="0"/>
              <a:t>    les </a:t>
            </a:r>
            <a:r>
              <a:rPr lang="en-US" dirty="0" err="1"/>
              <a:t>urgences</a:t>
            </a:r>
            <a:r>
              <a:rPr lang="en-US" dirty="0"/>
              <a:t>     enceinte   mal à </a:t>
            </a:r>
            <a:r>
              <a:rPr lang="en-US" dirty="0" err="1"/>
              <a:t>l’estomac</a:t>
            </a:r>
            <a:r>
              <a:rPr lang="en-US" dirty="0"/>
              <a:t>       </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325DDC63-ACDF-44F7-8A78-66E4217F5C66}"/>
                  </a:ext>
                </a:extLst>
              </p14:cNvPr>
              <p14:cNvContentPartPr/>
              <p14:nvPr/>
            </p14:nvContentPartPr>
            <p14:xfrm>
              <a:off x="1028880" y="-171720"/>
              <a:ext cx="8735400" cy="716760"/>
            </p14:xfrm>
          </p:contentPart>
        </mc:Choice>
        <mc:Fallback>
          <p:pic>
            <p:nvPicPr>
              <p:cNvPr id="4" name="Ink 3">
                <a:extLst>
                  <a:ext uri="{FF2B5EF4-FFF2-40B4-BE49-F238E27FC236}">
                    <a16:creationId xmlns:a16="http://schemas.microsoft.com/office/drawing/2014/main" id="{325DDC63-ACDF-44F7-8A78-66E4217F5C66}"/>
                  </a:ext>
                </a:extLst>
              </p:cNvPr>
              <p:cNvPicPr/>
              <p:nvPr/>
            </p:nvPicPr>
            <p:blipFill>
              <a:blip r:embed="rId3"/>
              <a:stretch>
                <a:fillRect/>
              </a:stretch>
            </p:blipFill>
            <p:spPr>
              <a:xfrm>
                <a:off x="1019520" y="-181080"/>
                <a:ext cx="8754120" cy="735480"/>
              </a:xfrm>
              <a:prstGeom prst="rect">
                <a:avLst/>
              </a:prstGeom>
            </p:spPr>
          </p:pic>
        </mc:Fallback>
      </mc:AlternateContent>
    </p:spTree>
    <p:extLst>
      <p:ext uri="{BB962C8B-B14F-4D97-AF65-F5344CB8AC3E}">
        <p14:creationId xmlns:p14="http://schemas.microsoft.com/office/powerpoint/2010/main" val="3237094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CB761-97A5-4D02-9446-976DC785D798}"/>
              </a:ext>
            </a:extLst>
          </p:cNvPr>
          <p:cNvSpPr>
            <a:spLocks noGrp="1"/>
          </p:cNvSpPr>
          <p:nvPr>
            <p:ph type="title"/>
          </p:nvPr>
        </p:nvSpPr>
        <p:spPr>
          <a:xfrm>
            <a:off x="838200" y="365125"/>
            <a:ext cx="10515600" cy="18649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F613832-301F-4E85-9170-11632695049B}"/>
              </a:ext>
            </a:extLst>
          </p:cNvPr>
          <p:cNvSpPr>
            <a:spLocks noGrp="1"/>
          </p:cNvSpPr>
          <p:nvPr>
            <p:ph idx="1"/>
          </p:nvPr>
        </p:nvSpPr>
        <p:spPr>
          <a:xfrm>
            <a:off x="838200" y="854765"/>
            <a:ext cx="10515600" cy="5322198"/>
          </a:xfrm>
        </p:spPr>
        <p:txBody>
          <a:bodyPr/>
          <a:lstStyle/>
          <a:p>
            <a:pPr marL="0" indent="0">
              <a:buNone/>
            </a:pPr>
            <a:r>
              <a:rPr lang="en-US" dirty="0"/>
              <a:t>Un </a:t>
            </a:r>
            <a:r>
              <a:rPr lang="en-US" dirty="0" err="1"/>
              <a:t>matin</a:t>
            </a:r>
            <a:r>
              <a:rPr lang="en-US" dirty="0"/>
              <a:t> horrible pour Justin.</a:t>
            </a:r>
          </a:p>
          <a:p>
            <a:pPr marL="0" indent="0">
              <a:buNone/>
            </a:pPr>
            <a:endParaRPr lang="en-US" dirty="0"/>
          </a:p>
          <a:p>
            <a:pPr marL="0" indent="0">
              <a:buNone/>
            </a:pPr>
            <a:r>
              <a:rPr lang="en-US" dirty="0"/>
              <a:t>Justin se </a:t>
            </a:r>
            <a:r>
              <a:rPr lang="en-US" dirty="0" err="1"/>
              <a:t>brossait</a:t>
            </a:r>
            <a:r>
              <a:rPr lang="en-US" dirty="0"/>
              <a:t> les dents </a:t>
            </a:r>
            <a:r>
              <a:rPr lang="en-US" dirty="0" err="1"/>
              <a:t>quand</a:t>
            </a:r>
            <a:r>
              <a:rPr lang="en-US" dirty="0"/>
              <a:t> </a:t>
            </a:r>
            <a:r>
              <a:rPr lang="en-US" dirty="0" err="1"/>
              <a:t>soudain</a:t>
            </a:r>
            <a:r>
              <a:rPr lang="en-US" dirty="0"/>
              <a:t>…</a:t>
            </a:r>
          </a:p>
        </p:txBody>
      </p:sp>
    </p:spTree>
    <p:extLst>
      <p:ext uri="{BB962C8B-B14F-4D97-AF65-F5344CB8AC3E}">
        <p14:creationId xmlns:p14="http://schemas.microsoft.com/office/powerpoint/2010/main" val="271881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No written homework due tomorrow.</a:t>
            </a:r>
          </a:p>
          <a:p>
            <a:pPr marL="0" indent="0" algn="ctr">
              <a:buNone/>
            </a:pPr>
            <a:endParaRPr lang="en-US" dirty="0"/>
          </a:p>
          <a:p>
            <a:pPr marL="0" indent="0" algn="ctr">
              <a:buNone/>
            </a:pPr>
            <a:r>
              <a:rPr lang="en-US" dirty="0"/>
              <a:t>STUDY !!!</a:t>
            </a:r>
          </a:p>
        </p:txBody>
      </p:sp>
    </p:spTree>
    <p:extLst>
      <p:ext uri="{BB962C8B-B14F-4D97-AF65-F5344CB8AC3E}">
        <p14:creationId xmlns:p14="http://schemas.microsoft.com/office/powerpoint/2010/main" val="30525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0043"/>
          </a:xfrm>
        </p:spPr>
        <p:txBody>
          <a:bodyPr>
            <a:normAutofit/>
          </a:bodyPr>
          <a:lstStyle/>
          <a:p>
            <a:pPr algn="ctr"/>
            <a:r>
              <a:rPr lang="en-US" sz="2800" b="1" dirty="0"/>
              <a:t>Billet de sortie</a:t>
            </a:r>
          </a:p>
        </p:txBody>
      </p:sp>
      <p:sp>
        <p:nvSpPr>
          <p:cNvPr id="3" name="Content Placeholder 2"/>
          <p:cNvSpPr>
            <a:spLocks noGrp="1"/>
          </p:cNvSpPr>
          <p:nvPr>
            <p:ph idx="1"/>
          </p:nvPr>
        </p:nvSpPr>
        <p:spPr>
          <a:xfrm>
            <a:off x="1041146" y="1577819"/>
            <a:ext cx="10515600"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Write a sentence about taking tomorrow’s exam.</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7E04D919-689E-47D3-93EF-5493D1954E80}"/>
                  </a:ext>
                </a:extLst>
              </p14:cNvPr>
              <p14:cNvContentPartPr/>
              <p14:nvPr/>
            </p14:nvContentPartPr>
            <p14:xfrm>
              <a:off x="2275920" y="1369080"/>
              <a:ext cx="4559400" cy="1275840"/>
            </p14:xfrm>
          </p:contentPart>
        </mc:Choice>
        <mc:Fallback>
          <p:pic>
            <p:nvPicPr>
              <p:cNvPr id="4" name="Ink 3">
                <a:extLst>
                  <a:ext uri="{FF2B5EF4-FFF2-40B4-BE49-F238E27FC236}">
                    <a16:creationId xmlns:a16="http://schemas.microsoft.com/office/drawing/2014/main" id="{7E04D919-689E-47D3-93EF-5493D1954E80}"/>
                  </a:ext>
                </a:extLst>
              </p:cNvPr>
              <p:cNvPicPr/>
              <p:nvPr/>
            </p:nvPicPr>
            <p:blipFill>
              <a:blip r:embed="rId3"/>
              <a:stretch>
                <a:fillRect/>
              </a:stretch>
            </p:blipFill>
            <p:spPr>
              <a:xfrm>
                <a:off x="2266560" y="1359720"/>
                <a:ext cx="4578120" cy="1294560"/>
              </a:xfrm>
              <a:prstGeom prst="rect">
                <a:avLst/>
              </a:prstGeom>
            </p:spPr>
          </p:pic>
        </mc:Fallback>
      </mc:AlternateContent>
    </p:spTree>
    <p:extLst>
      <p:ext uri="{BB962C8B-B14F-4D97-AF65-F5344CB8AC3E}">
        <p14:creationId xmlns:p14="http://schemas.microsoft.com/office/powerpoint/2010/main" val="1556573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49193</TotalTime>
  <Words>222</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Bonjour!</vt:lpstr>
      <vt:lpstr>Travail de cloche</vt:lpstr>
      <vt:lpstr>Bonjour!</vt:lpstr>
      <vt:lpstr>Timbre is a French word which is used by musicians to describe the nature of a sound.</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712</cp:revision>
  <cp:lastPrinted>2017-09-11T13:53:50Z</cp:lastPrinted>
  <dcterms:created xsi:type="dcterms:W3CDTF">2016-10-03T16:25:09Z</dcterms:created>
  <dcterms:modified xsi:type="dcterms:W3CDTF">2024-11-07T20:20:02Z</dcterms:modified>
</cp:coreProperties>
</file>