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0" r:id="rId3"/>
    <p:sldId id="340" r:id="rId4"/>
    <p:sldId id="299" r:id="rId5"/>
    <p:sldId id="263" r:id="rId6"/>
    <p:sldId id="339" r:id="rId7"/>
    <p:sldId id="335" r:id="rId8"/>
    <p:sldId id="337" r:id="rId9"/>
    <p:sldId id="338" r:id="rId10"/>
    <p:sldId id="336" r:id="rId11"/>
    <p:sldId id="322" r:id="rId12"/>
    <p:sldId id="332" r:id="rId13"/>
    <p:sldId id="318" r:id="rId14"/>
    <p:sldId id="330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00" autoAdjust="0"/>
  </p:normalViewPr>
  <p:slideViewPr>
    <p:cSldViewPr snapToGrid="0">
      <p:cViewPr varScale="1">
        <p:scale>
          <a:sx n="85" d="100"/>
          <a:sy n="85" d="100"/>
        </p:scale>
        <p:origin x="64" y="2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14:52:24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5676 5914 595 0,'0'0'12'0,"-3"0"4"0,-1-6-16 0,1 3 0 0,3-2 0 0,-4 2 0 16,4 3 69-16,0 0 11 0,-3-3 1 0,3 3 1 16,-7 0-30-16,7 0-5 0,-4 0-2 0,-7 0 0 15,11 0-11-15,-7 0-2 0,0 0-1 0,0 0 0 16,7 0 5-16,-7 3 0 0,0-3 1 0,7 0 0 16,-7 0 14-16,0 0 2 0,7 0 1 0,-7 3 0 15,7-3-35-15,-7 2-7 0,7-2-2 0,-7 0 0 16,0 3-10-16,0 0 0 0,0 3 0 0,3 0 0 15,1 0 0-15,-4 0 0 0,3 0 0 0,-3-6 0 16,-4 6 0-16,8 0 0 0,-1-6 0 0,-3 5 0 0,0 1 0 16,4 9 0-16,-4-9 0 0,0 6 0 0,0-7 0 15,-1 7 0-15,1 6 0 0,-3-3 0 16,3 2 0-16,0 1 0 0,0 0 0 0,3 2 0 0,-3-2 0 0,0 2 0 16,0 4 0-16,0-1 0 0,0 4 0 0,3-4 0 0,1 1 0 0,-4 2 0 15,3-8 0-15,4-3 0 0,-3 2 0 0,3 1 0 16,0-6 0-16,0 2 0 0,0 4 0 15,3-6 0-15,-3 5 0 0,4-5 0 0,-1 0 0 0,1 3 0 16,-1-4 40-16,4-5 7 0,-3 6 1 16,3-9 0-16,0 6-19 15,-3 0-3-15,-1 2-1 0,1-5 0 0,-1 0-25 16,1 6-9-16,3-3 0 0,-4 5 0 0,4 1 37 0,0-3 7 0,-3 0 1 0,6-1 1 16,-2 1-24-16,-1-3-5 0,3 3 0 0,-3-1-8 15,4-5 20-15,-1 0-4 0,4-3 0 0,-6 3 0 16,-1-3-3-16,3 0-1 0,1 0 0 0,-4 0 0 15,7-6 8-15,-3 3 0 0,-1-3 1 0,1-3 0 16,-1 0 7-16,1-3 2 0,3 3 0 0,0-5 0 16,-3-1-20-16,-1 0-10 0,4-3 10 0,4-2-10 15,-4-1 0-15,0-2 0 0,0 2 0 0,4-6 0 16,-4 1 0-16,-3 2 0 0,-1-2 0 0,4 2 0 16,0-2 0-16,1 2 0 0,-1 4 0 0,-4-7 0 15,1 1 27-15,3 8-1 0,-3-9 0 0,-8 1 0 16,4 2-26-16,0-2 0 0,0-1 8 0,-3 4-8 15,-1-4 0-15,1-2 0 0,-1 8 0 0,-3-6 0 16,0 7 0-16,0-4 0 0,0 4 0 0,-3 2 0 16,-1-3 0-16,1 6 0 0,-1 1-8 0,-3-1 8 15,0-3-13-15,0 4 1 0,4 5 1 0,-8-6 0 16,0 0-4-16,1 6-1 0,-1-8 0 0,1 2 0 16,-1 6 3-16,-3-12 0 0,0 12 0 0,-4-8 0 0,4 5 1 15,0 0 0-15,0 3 0 0,0 0 0 16,3 0 0-16,-6 1 0 0,2 5 0 0,1 0 0 0,-3 0-9 0,3 5-2 15,-8 7 0-15,1-6 0 16,4 6-7-16,-5-3-2 0,1 8 0 0,4-5 0 0,-8 6 8 0,4-7 0 16,0 4 1-16,-1 3 0 0,5-6 11 0,-1-1 3 0,4 4 0 15,-4 3 0-15,4-13 9 0,0 7 0 0,4-3 0 0,-1 0 0 16,0 0 0-16,1-3 0 0,6-1 0 0,1-5 0 16,-1 6 0-16,1 0-10 0,3-6 10 15,3 12-10-15,4-12-39 0,0 6-8 0,7 0-2 16</inkml:trace>
  <inkml:trace contextRef="#ctx0" brushRef="#br0" timeOffset="928.355">6089 6296 662 0,'0'0'14'0,"0"0"3"0,0 0 1 0,0 0 2 0,0 0-20 16,0 0 0-16,0 0 0 0,0 0 0 0,0 0 61 0,0 0 9 16,0 0 2-16,0 0 0 15,0 0-36-15,-4 6-6 0,4 0-2 0,-3 0 0 16,-1 0 9-16,1 0 2 0,3 0 0 0,-4 3 0 15,1 2 1-15,-1 1 0 0,1-6 0 0,-1 6 0 16,1 5-6-16,-1-2-1 0,1 3 0 0,-1 2 0 16,1-2 3-16,-1 5 0 0,4-5 0 0,-4-3 0 15,1 2-5-15,-1-5-1 0,1 0 0 0,-4-3 0 16,3 0-10-16,4-9-1 0,0 0-1 0,0 2 0 16,0 4 2-16,0 0 0 0,0 6 0 0,0-6 0 15,0-6-7-15,0 0-1 0,0 0 0 0,0 0 0 0,0 0-2 0,0 0-1 16,0 0 0-16,0 0 0 0,0 0 1 15,0 0 0-15,0 0 0 0,0 0 0 0,11-6-10 0,-8-6 10 16,-3-2-10-16,4 2 10 0,-4-6-27 0,3 0-6 16,1-2-1-16,-4 2 0 15,0 1-8-15,0-1-1 0,0 3-1 0,-4-2 0 16,4-1 2-16,0 0 1 0,0-2 0 0,0 2 0 0,0 1 11 0,4 2 1 0,-4-3 1 16,0 1 0-16,4 2 10 15,-1 3 8-15,1 6-12 0,3-6 12 0,-4 1-10 0,4 5 10 16,-3-3-8-16,-4 9 8 0,10-6-11 0,1 6 11 0,-4 0-13 0,0 0 5 15,4 3 8-15,-4 0-8 0,0 0 8 0,3 3-8 16,4 0 8-16,-6 0 0 0,-1-1 0 0,3 7 0 16,-3-3 0-16,4 3 0 0,-4 0 8 0,3 5-8 15,-3-5 0-15,1 0 9 0,-5-1-9 0,1 10 0 16,3-9 8-16,-4 0-8 0,1 5 0 0,3-2 0 16,-4-3 20-16,1 5 1 0,6-5 0 0,-3 3 0 15,-3 2-2-15,-1-5-1 0,1 3 0 16,3-3 0-16,0 5-9 0,0-5-1 0,0 3-8 0,0-4 12 15,-3 1-2-15,3-6-1 0,-7-6 0 0,3 6 0 16,1 0-1-16,-4 6 0 0,3-4 0 0,1 1 0 16,-4-3-56-16,0-6-12 0,0 0-3 0</inkml:trace>
  <inkml:trace contextRef="#ctx0" brushRef="#br0" timeOffset="5219.658">7264 6267 481 0,'-4'-3'9'0,"-3"-3"5"15,7 6-14-15,-3 0 0 0,-1-6 0 0,4 0 0 16,-3 6 36-16,-1-5 5 0,4 5 1 0,-4-6 0 15,4 0 10-15,-3 0 3 0,3 3 0 0,0 3 0 16,-4-3-23-16,4 3-5 0,0-6-1 0,0 6 0 16,0-9 10-16,0 9 1 0,-3 0 1 0,3 0 0 15,0 0 1-15,0 0 0 0,0 0 0 0,0 0 0 16,0 0-11-16,0 0-3 0,0 0 0 0,0 0 0 16,0 0-25-16,0 0 0 0,0 0 0 0,0 12 0 0,0-6 56 0,0 3 7 15,0 3 1-15,3-7 0 0,-3 7-52 0,0-3-12 0,4 3 0 0,-4 0 0 16,3-1 0-16,1 1 0 0,3 0 0 0,-3 3 0 15,3 2 0-15,3-5 0 0,1 0 0 0,-4 2 0 16,3 4 0-16,-3 0 0 0,4-1 0 0,0 1 0 16,-1 8 20-16,1-8 2 0,-1-3 0 0,-6 8 0 15,7-11-35-15,-8 6-7 0,4 8-2 16,0-8 0-16,0-1 38 0,0-2 8 0,0 3 2 0,-7-1 0 16,4-2-42-1,-1-3-8-15,4 5-1 0,1-5-1 0,-8 0 61 0,0-6 12 0,0 3 2 0,0-3 1 0,0-1-24 16,0 1-5-16,0-6-1 0,0 0 0 15,0 0 1-15,0 0 0 0,0 0 0 0,0 0 0 16,0 0-38-16,0 0-8 0,0 0-2 0,3-9 0 16,1 4 55-16,-1-7 10 0,1 6 2 0,-1 0 1 15,1 0-31-15,-1 0-10 0,1-5 0 0,-1-7 0 0,1 3 0 0,-1 3 0 16,1-5 0-16,3-1 0 0,-4 3 9 0,1-2-9 16,3 5 0-16,-3-8 9 0,3 2-9 0,-4 0 0 15,4-5 0-15,0 8 0 0,0-8 0 0,-3-1 0 16,3 9 0-16,0-14 0 0,0 8 0 0,-4-2 0 15,5 5 0-15,-1-8 0 0,0 8 0 0,0-5 0 16,0 2 0-16,0-3 0 0,-4 7 0 0,4 2 0 16,-3-3 0-16,-1 7 0 0,1-1-9 0,0-6 9 0,-1 9 0 15,-3 9 0-15,0 0-11 0,0 0 11 0,0 0-10 0,0 0 10 32,4-5-35-32,-4 5-1 0,0 0 0 0,0 0-753 0</inkml:trace>
  <inkml:trace contextRef="#ctx0" brushRef="#br0" timeOffset="5955.14">7945 6364 761 0,'0'0'21'0,"0"0"6"0,-7 0-27 0,-1 6 0 15,1-6 0-15,0 6 0 0,-3 0 94 16,6-6 14-16,-6 6 2 0,3-6 1 0,-4 2-15 0,4 4-4 16,0 0 0-16,-4-3 0 0,4-3-66 0,-3 9-14 15,3-9-2-15,0 0-1 0,-1 6-9 0,8-6 0 16,0 0 0-16,-3 6 0 0,-4-6 0 0,3 6 0 16,-3 0 0-16,7-6 0 0,-3 5 0 0,-1 1 0 0,4 0 0 0,0-3 0 15,-3 3 0-15,3 0 0 0,0 0 0 16,-7 6 0-16,7-1 0 0,-4 1 0 0,4 6 0 0,-3 2 0 15,3-8 0-15,0 0 0 0,0-6 0 0,3 5 0 16,-3-2 0-16,4 3 0 0,-4 0 0 0,7-1 0 16,-7 1 0-16,0 3 0 0,0-9 0 0,0 6 0 15,3-1 0-15,-3-2 0 16,0 3 0-16,4-6 0 0,3 6 46 0,-4-7 7 0,4-5 2 16,4 0 0-16,0 0-31 0,3 0-7 0,0 0-1 0,0-5 0 15,0-7-6-15,0 3-2 0,0 0 0 0,0-6 0 16,4-2-18-16,-4 5-4 0,4-9-1 0,-4 4 0 15,-4-1 34-15,5-2 6 0,-5 2 2 0,-3 0 0 16,4 1-43-16,-4 2-9 0,-4 3-2 16,1 1 0-16,-1-1 27 0,-3-3 0 0,0 3 0 0,0 1 0 15,0 5 0-15,0 0 0 0,-3 0 0 0,-1 6 0 16,1-6 0-16,-1 6 12 0,1 6 0 0,3-6-1 0,-4 6-19 0,1 6-4 16,3-1-1-16,-4 1 0 0,4 3 3 0,0 2 1 15,0 4 0-15,0 2 0 0,0 7 9 0,0-18 0 16,0 2 0-16,0-2 0 15,4 12 9-15,-1 2-9 0,1 9 12 0,3-11-12 16,-4 8 9-16,4-11-9 0,4 2 0 0,-7-5 9 16,3-3-9-16,3-4 0 0,-3 7 0 0,0-6 8 0,0 0-8 0,4-7 0 15,0 1 0-15,3 6 0 16,0-9-26-16,-4 3-1 0,4 0 0 0,-3-6-714 0</inkml:trace>
  <inkml:trace contextRef="#ctx0" brushRef="#br0" timeOffset="7664.045">9666 6438 630 0,'0'0'27'16,"0"0"-27"-1,0 0 65-15,-7 0 8 0,0-6 2 0,0 6 0 16,7 0-23-16,0 0-4 0,0 0 0 0,0 0-1 15,-4-6-38-15,4 6-9 0,-7 0 0 0,4-6 0 16,3 6 0-16,-4-6 0 0,4 6 0 0,-3-6 0 16,3 6 24-16,0 0 2 0,0 0 1 0,0 0 0 15,0 0 8-15,0 0 1 0,0 0 1 0,0 0 0 16,0 0-29-16,0 0-8 0,0 0 0 0,-7 0 0 0,7 0-19 0,0 0-5 16,0 0 0-16,-7-3-1 0,7 3 25 0,-7 0 0 0,7 0 0 0,-11 0 8 15,0 3 12 1,4-3 4-16,7 0 0 0,-10 6 0 15,3-6 10-15,0 0 2 0,-4 0 1 0,4 6 0 16,7-6-10-16,-7 0-3 0,-4 6 0 0,11-6 0 16,-7 0 6-16,0 0 1 0,-3 6 0 0,10-6 0 0,-7 0-23 0,7 0-8 0,-7 0 0 0,7 0 0 15,-11 6 0-15,11-6 0 0,-7 5 0 0,0 4 0 16,3-3 0-16,1 3-8 0,3 0 8 0,-4 3 0 16,1-7 0-16,-1 7 0 0,1-6-8 0,-1 3 8 15,1 0 0-15,3 5 0 0,0-2 0 0,-4 0 0 16,1-3 0-16,3 0 0 0,0-9 0 0,0 8 0 15,0 4 0-15,0-6 0 0,0-6-8 0,0 0 8 16,0 0 0-16,3 12 0 0,1-1-8 0,-1-8 8 16,1 0 0-16,-1 0 0 0,1 3 0 0,-1 6 0 0,4-6 0 15,-3 0 0-15,-1 5 0 0,1 1 0 16,0-9 0-16,3 0 0 0,0 3 8 0,-4-6-8 16,4-6 10-16,0 3-1 0,-3 3 0 0,3-3 0 15,0 3-1-15,0-6-8 0,0-5 12 0,0-1-4 16,0 6 3-16,0-6 0 0,0 3 0 0,0 3 0 15,0-5-3-15,0 5 0 0,4 6 0 0,-4-6 0 16,0 0-8-16,-3-6 0 0,3-2 0 0,-4 8 8 16,4-6-8-16,-3 6 0 0,-1-6 0 0,1 6 0 15,-1-2 0-15,-3 2 0 0,0 0 0 0,0 0 0 16,0 6 0-16,0-6 0 0,0 6 0 0,0-6 0 16,0 6 0-16,0 0 0 0,0 0 0 0,0 0 0 0,0 0 0 15,0 0 0-15,0-6 0 0,0 6 0 0,0 0 0 0,0 0 0 16,0 0 0-16,0 0 0 0,0 0 0 0,0 0 0 0,0 0 0 0,0 0 0 15,0 0 0-15,0 0 0 0,0 0 0 0,0 0 0 16,0 0 0-16,0 0-12 0,0 0 4 0,0 0 8 16,0 0-8-16,0 0 8 0,0 12 0 0,0-3 0 15,0 3 0-15,0 5 12 0,0-5-2 16,0 0 0-16,0-3-10 0,4 5-16 0,-4-5 4 16,0 3 1-1,3 0 11-15,-3-1 11 0,0-2-3 0,4 3 0 16,-1 0-8-16,1 0 0 0,3-1 0 0,-3-2 0 0,3 0 0 0,0-3 0 0,0 0 0 0,0 8 8 15,3-8-8-15,1 6 0 0,3 0 0 0,-3 3-11 32,-1-4-77-32,4-5-16 0,-3 0-4 0</inkml:trace>
  <inkml:trace contextRef="#ctx0" brushRef="#br0" timeOffset="8385.668">9885 6476 372 0,'0'0'16'0,"0"0"-16"15,0 0 52-15,0 0 8 0,0 0 2 0,0 0 0 16,0 0-14-16,0 0-4 0,0 0 0 0,0 0 0 16,0 0 7-16,0 0 1 0,0 0 0 0,0 0 0 31,3 6-27-31,-3-6-5 0,4 6 0 0,-4-6-1 0,0 0-2 0,0 0 0 0,0 0 0 0,0 0 0 16,0 0 1-16,3 5 0 0,-3-5 0 0,4 6 0 15,-4-6 4-15,0 0 1 0,0 6 0 0,0 0 0 16,0 0 13-16,0-6 4 0,0 0 0 0,0 9 0 15,-4-3-12-15,4 5-3 0,-3-5 0 0,-1 0 0 16,4 0-8-16,0 6-1 0,0-9-1 0,0 6 0 0,0-4-6 0,0-5-1 16,0 0 0-16,4 9 0 0,-1 3 0 0,1 0 0 15,3 2 0-15,-3 1 0 0,3 6-8 0,0-4 0 16,3-5 0-16,-3 3 0 0,0 2 0 0,4-5 0 16,0 0 0-16,-1-3 0 0,-3 3 12 0,4-1-4 0,-1-11 0 15,1 0 0 1,-1 0 13-16,1 0 3 0,0 0 0 0,-1-11 0 0,1-4-5 0,3 3-1 0,0-11 0 0,-3 2 0 15,3 9 26-15,0-11 6 0,0 11 1 0,-3-6 0 16,3-2-37-16,-4 2-14 0,1-2 11 0,-4-4-11 16,3 6 11-16,1-8-11 0,-4 8 12 15,0-5-12-15,0 2 8 0,-3 4-8 0,3-1 0 0,-7 3 0 16,3-2 0-16,-3 5 0 16,0 6 0-16,0-6 0 15,0-3 0-15,0 7 0 0,-3-1-8 0,3 3 8 16,-7-6-40-16,3 0-1 0,1 1-1 0,-1-1 0 15,1 3-125-15,-1 3-25 0</inkml:trace>
  <inkml:trace contextRef="#ctx0" brushRef="#br0" timeOffset="9098.483">11395 6352 806 0,'0'0'17'0,"-4"6"4"0,1 0 1 0,-1 0 2 0,4 0-24 0,-3 0 0 0,3 0 0 0,-4 5 0 16,4-11 42-16,0 6 4 0,0-6 1 0,0 9 0 16,0-3-9-16,0-6-2 0,0 0 0 0,0 0 0 15,0 0-12-15,0 0-4 0,0 0 0 0,0 0 0 16,0 0-3-16,0 0-1 0,0 0 0 0,4-6 0 16,-4 6 0-16,0 0 0 0,3 0 0 0,-3-9 0 15,0 9-6-15,0-6-2 0,0 6 0 0,-3-9 0 16,3 9-18-16,-4-2-4 0,-7 2-1 0,4-6 0 15,0 6 31-15,-3 0 5 0,-1 0 2 0,-3 0 0 16,0 0-37-16,0 0-7 0,0 6-2 0,0-6 0 0,3 0 70 16,-3 8 13-16,-4-8 4 0,4 6 0 0,0-3-52 0,0 6-12 15,0-9 0-15,3 6 0 0,1 0 21 0,3 0 2 16,0 0 0-16,3 5 0 0,1-2-37 0,-1 9-7 16,0-6-2-16,4 5 0 0,4-5 23 0,0 3 0 15,-1 2 0-15,1 1 0 0,-1 2 0 0,4-2 0 0,0 0 0 0,0-1 0 16,4-5 0-16,-4 3 0 0,0 8 0 0,4-8 0 15,-1 0 0-15,1 5 0 0,-1-2 0 16,1-9 0-16,3 5 47 0,-3-5 13 0,-1-3 4 0,4 0 0 16,-7 0-52-1,4-6-12-15,0 6 0 0,-1-6 0 0,1 0 0 0,3 0 0 16,0-6 0-16,0 0 0 16,4-6-202-16,-1 3-43 0,22-14-9 0,-7 5-2 0</inkml:trace>
  <inkml:trace contextRef="#ctx0" brushRef="#br0" timeOffset="9664.49">11596 6414 850 0,'-4'18'17'0,"1"-1"6"16,-1 1-23-16,1 8 0 0,-1-8 0 0,1 3 0 15,-1 2 106-15,-3-5 17 0,4-1 3 0,-1 4 1 16,4-9-38-16,-4 5-7 0,1 4-2 0,-1-3 0 0,1-1-25 0,3-5-6 16,-4 0-1-16,4 2 0 15,-3-2-28-15,3 0-7 0,0-3-1 0,0 5 0 0,0-5-4 0,3-3 0 16,-3-6-8-16,4 12 12 15,-4-6-12-15,3-6 11 0,4 9-11 0,-3-1 10 16,7-2-10-16,-4 0 8 0,0 3-8 0,0-3 8 16,7 6-8-16,-7-12 0 0,3 6 0 0,1-6 0 0,-4-6 0 0,4 0 8 15,-8-6-8-15,4-3 8 16,-3 1-31-16,3-1-6 0,-4-3-2 0,4-5 0 0,1 2 31 0,-8 4 0 0,3-1 0 0,1 3 0 16,-4-2 0-16,3-1 0 0,-6 6 0 0,3 3 0 31,0-2-57-31,-4-1-6 0,4 0-1 0,-3 6 0 0,3-6 52 0,-4 1 12 0,0 8 0 0,1-3 0 15,-1 0 0-15,4 0 0 0,0 6 0 0,4-6 0 16,-4 6 0-16,0 0 0 0,0 0 0 0,0 0 0 16,3 6 0-16,-3 0 0 0,4 0 0 0,0 0 0 15,-1-3 0-15,-3 0 0 0,0-3 0 0,4 11 0 16,-1-2 0-16,1-3 0 0,-1 6 0 0,1 5 0 16,-1-8 0-16,1 9 0 0,-1-6 0 0,1 11 0 15,3-5 0-15,-4 8 0 0,1-8 0 0,-1 5 0 16,1-2 0-16,0-3 0 0,-1-4 0 0,1 4 0 15,-1 0 27-15,1-12 8 0,-1 5 1 0,1-5 1 16,3 3-37-16,0-3 0 0,0 6-14 0</inkml:trace>
  <inkml:trace contextRef="#ctx0" brushRef="#br0" timeOffset="10149.232">12495 5894 1378 0,'-7'-6'30'0,"0"0"6"0,-3 0 2 0,-1-6 2 0,1 6-32 0,-1-5-8 0,-3 2 0 0,-4-3 0 15,4 0 41-15,-7 1 7 0,0-7 2 0,0 0 0 16,-1 4-26-16,-6 2-4 0,4-12-2 0,-1 13 0 16,0 2-9-16,4-3-1 0,0 6-8 0,0 6 12 15,3 0-12-15,0 0 0 0,1 0 0 0,3 6 0 16,-1 6-15-16,-2-1 4 0,3 4 1 0,0 9 0 16,0-4 10-16,-1 10-10 0,5-7 10 0,-1 10-10 15,1-4-11-15,3 3-3 0,0 4 0 0,-1 2 0 16,1-3 39-16,7 3 7 0,0-2 2 0,0 2 0 15,4 6-14-15,3-6-2 0,0 3-8 0,4-3 12 0,3 1 17 0,0 2 3 16,0-3 1-16,0 3 0 0,0-3-33 0,0-2 0 16,0-4 0-16,-3 6 0 0,0-8 0 0,-1 2 0 15,-3-3 0-15,4-2 0 0,-4 8 0 0,-4-3 0 16,1-2 0-16,-4 8 0 16,0-9 0-16,0 4 0 0,0-4 0 0,-4 4 0 15,1-10 0-15,-4 3 0 0,0-8 0 0,3 6 0 16,-3-13 0-16,4 1 0 0,-1 3 0 0,1-3 0 15,3-6-96-15,-4-6-25 0,4 0-6 0,-3 5-513 0</inkml:trace>
  <inkml:trace contextRef="#ctx0" brushRef="#br0" timeOffset="10448.753">11871 6505 850 0,'0'0'17'0,"0"0"6"0,0 0-23 0,3 6 0 0,-3-6 0 0,4 6 0 15,0 0 107-15,3-3 17 0,-4 3 3 0,4 5 1 16,4-5-52-16,-4-6-9 0,3 6-3 0,5-6 0 15,-5 6-51-15,4-6-13 0,4 0 0 0,0 0 0 16,-1-6 0-16,1 6 0 0,-1-6 0 0,5 0 0 16,-5-5 0-16,8 5 0 0,-4 0 0 0,0-3 0 15,0 3-100-15,1 0-22 0</inkml:trace>
  <inkml:trace contextRef="#ctx0" brushRef="#br0" timeOffset="10938.209">12418 6532 1664 0,'0'0'70'16,"0"0"-56"0,0 0-29-16,0 0-5 0,0 0-2 0,0 0 0 0,0 0 69 0,0 0 13 0,0 11 4 0,0-5 0 15,0-6-52-15,0 6-12 16,3 0 0-16,1 0 0 15,-1 0 0-15,4 0 0 0,0 2 0 0,1-5 0 0,-1 0 0 0,0 3 0 0,3 0 0 0,1-6 0 16,-1 6 0-16,1-6 0 0,3 0 0 0,-3 0 0 16,3-6 0-16,-4 6 0 0,4-6 0 0,-3 6 0 15,0-6 0-15,-1 3 0 0,1 0 0 0,-4-5 0 16,0 5 0-16,0 0 0 0,-4-3 0 0,1 6 0 16,-4-6 0-16,0 6 0 0,0-6 0 0,0 0 0 15,-4 0 0-15,4-5 0 0,-3 2 0 0,-1-3 0 16,4 6-48-16,-7 0-13 0,4 0-3 0,-4-5 0 15,0 5-20-15,-4-6-4 0,-3 6 0 16,3 0-1-16,-3 3 45 0,0-8 10 0,0 5 2 16,0 6 0-16,3-6 32 0,-3 12 19 0,0-6-3 0,4 6 0 15,-4 5-6-15,6-2-2 0,1 3 0 0,0 0 0 16,0 5 20-16,4 1 3 0,-4-3 1 0,3 8 0 16,4-5 8-16,-3 8 3 0,3-8 0 0,0 5 0 15,0-2 0-15,3 2 0 0,1 1 0 0,-1 2 0 16,1-8-20-16,3 3-4 0,0-4-1 0,3-5 0 0,5 6-2 0,-1-7 0 15,0 1 0-15,0 3 0 0,0-3-16 0,4-1 10 16,-1-2-10-16,4 0 8 0,-3 0-8 0,3 3 10 16,-3-12-10-16,0 6 10 15,3-6-110-15,-4 0-23 0</inkml:trace>
  <inkml:trace contextRef="#ctx0" brushRef="#br0" timeOffset="11750.543">14093 6511 1094 0,'-14'-6'23'0,"7"6"5"0,-3-6-28 0,3 6 0 0,-4 0 0 0,1 0 0 15,-5-6 56-15,5 6 7 0,-4 0 1 16,0-5 0-16,-4-1-52 0,4 6-12 0,0-6 0 0,0 6 0 16,-1-6 36-16,1 3 5 0,4 0 1 0,-4 0 0 15,3 3-26-15,1 0-4 0,-1 3-2 0,4 0 0 16,0 0-2-16,0 9 0 0,0-6 0 0,-4 5 0 16,4 1-8-16,0 0 0 0,0 8 0 0,0-2 0 15,-4-3 15-15,4 8-3 0,0 1 0 0,-3-7 0 16,3 4 15-16,0 2 2 0,-1-5 1 15,1 0 0-15,4 8-4 0,-1-14-1 0,1 3 0 0,3-7 0 16,3 1-13-16,-3-3-2 0,0-6-1 0,7 6 0 16,0-6 15-16,1 6 2 0,-1-6 1 0,7 0 0 0,-4-6-10 15,4 6-1-15,1-12-1 0,2 3 0 16,1-8-15-16,-1 5 9 0,1 0-9 0,3-11 8 16,-3 8-8-16,-1 3 0 0,-2-5 0 0,-1 11 0 15,-4-9-20-15,1 3 1 0,-1 6 0 0,-2-5 0 16,-5-1-12-16,4 6-2 0,-3 6-1 0,-4 0 0 15,0 0-24-15,3-6-5 0,-3 6-1 0,0 0 0 16,0 0 52-16,0 0 12 0,0 0 0 0,0 0 0 16,0 0 0-16,-3 0 0 0,-1 6 0 0,-3 0 0 15,4 0 0-15,-1 0 0 0,0 5 0 0,-3-2 0 16,7 3 0-16,-3 6 0 0,3-1 0 0,0 1 0 0,0 8 0 0,3-8 0 0,1 3 0 0,-1-4 0 16,5 1 0-16,-5-3 0 0,4-4 0 0,0-2 0 15,0 0 0-15,4-3 0 0,-1 0 0 0,-3 0-447 16,4-12-86-16</inkml:trace>
  <inkml:trace contextRef="#ctx0" brushRef="#br0" timeOffset="12084.089">13776 6005 562 0,'4'12'24'15,"3"-3"-24"1,-4 0 71-16,4 5 9 0,4-2 3 0,-4 6 0 16,0-6-30-16,3 8-5 0,-3-2-2 0,4-1 0 15,0 10-16-15,-1-9-3 0,-3 2-1 0,4-2 0 16,-4-1-26-16,3 4-19 0,-2-6 3 0</inkml:trace>
  <inkml:trace contextRef="#ctx0" brushRef="#br0" timeOffset="12745.923">15335 6646 597 0,'-7'3'16'0,"4"0"5"16,3-3-21-16,-7 3 0 0,0-3 0 0,7 0 0 16,-7-3 107-16,3 0 17 0,-3 3 3 0,3-3 1 15,4 3-40-15,-7-6-7 0,4 0-1 0,3 6-1 16,0 0-19-16,0 0-3 0,0 0-1 0,0 0 0 16,0 0-12-16,0 0-4 0,0 0 0 0,0 0 0 0,0 0-22 0,0 0-5 15,0 0-1-15,0 0 0 0,0 0-12 16,0 0 0-16,0 0 0 0,0 0 0 0,0 0 21 0,0 0 2 0,0 0 0 0,-7 3 0 15,7-3-23-15,-7 0 0 0,-4 0 0 0,4-3 8 16,-4 3-8-16,1-11 9 0,-4 11-9 0,0-6 10 16,0 0-10-16,-4 0 0 15,0 0 0-15,-3-3 8 16,-4 6-8-16,4-5 0 0,-3 5 0 0,-1 0 0 16,4 3 0-16,0 0 0 0,-1 0 0 0,1 3 0 0,4 6 8 0,2-4-8 0,1 4 8 15,0 3-8 1,0-6 8-16,4 6-8 0,-5-1 8 0,5-2-8 0,3 9 0 0,0-6 0 0,0 5 0 0,0-5 0 15,3 9 0-15,4-4 0 0,0-5 0 0,4 6 0 16,-1-4-32-16,8 4 0 0,-4-3 1 16,3-1 0-16,1 1 31 0,3 3 0 0,0-7 0 0,0-5 0 15,4 3 0-15,0-3 0 0,-1 0 0 0,1 6 0 0,-1-12 45 0,5 0 15 16,-1 0 4-16,0-6 0 16,4 0-103-16,-1 0-20 0,1-3-4 0,3 3-1 15,-3-5-91-15,3 5-18 0</inkml:trace>
  <inkml:trace contextRef="#ctx0" brushRef="#br0" timeOffset="13207.537">15515 6611 850 0,'-10'12'17'0,"-1"-1"6"0,0-5-23 0,1 6 0 0,-1 3 0 0,1 2 0 15,-1-2 107-15,0 3 17 0,1 5 3 0,3-5 1 16,-4 3-76-16,4-4-16 0,0 1-2 0,4 2-1 16,-1-2-1-16,1 0-1 0,3-1 0 0,0-2 0 15,3 3-31-15,1-7 0 0,3 1 0 0,0-6 0 16,3 6 0-16,1-6 0 0,3 3 0 0,0-9 0 15,0 5 57-15,0-5 6 0,4 0 1 0,0-5 0 0,-1-1-52 16,-3 0-12-16,4-6 0 16,0 3 0-16,-4-3 54 0,0 1 8 0,0-10 2 0,0 9 0 15,-3-5-54-15,-4-1-10 0,0-3 0 0,-4 4 0 16,4-1 0-16,-7 3 0 0,0-2 0 0,0 5 0 16,-3-6 0-16,-1 1 0 0,-3 5 0 0,0 3 0 15,-3-3 0-15,-1 1 0 0,0 5 0 0,-6 0 0 16,3 6-12-16,0-9-8 0,-4 6 0 0,-3 0-1 15,7 3 21-15,-4-3-11 0,0 0 11 0,4 6-8 16,0 3 8-16,0 0-8 0,3 6 8 0,1 5-8 16,-1-5-22-16,4 6-4 0,0 2-1 0,4-2 0 15,-1 3 35-15,4-4 0 0,4-5 10 0,-1 0-2 16,4 3-166-16,0-4-33 0</inkml:trace>
  <inkml:trace contextRef="#ctx0" brushRef="#br0" timeOffset="13985.562">15356 6476 1134 0,'0'0'32'0,"0"0"8"0,0 0-32 0,0 0-8 0,0 0 0 0,0 0 0 15,0 0 68-15,7 0 12 0,1 0 2 0,-5 0 1 16,4-6-4-16,0 0-1 0,0 0 0 0,0-3 0 16,0 3-29-16,4-5-5 0,-4 5-2 0,0-6 0 15,0 0-21-15,4-2-4 0,-4 8-1 0,0-6 0 16,0 0-16-16,-4 6 8 0,1-5-8 0,-1 5 0 16,1 0 0-16,-1 3 0 0,-3 3 0 0,0 0 0 15,0 0-12-15,0 0-10 0,0 0-2 0,0 0 0 16,0 0-24-16,0 0-6 0,0 0-1 0,0 6 0 15,4 3 41-15,-4 2 14 0,4 1-9 0,-4 0 9 16,3-6-12-16,1 8 2 0,-4-5 1 0,3 0 0 16,1 3 9-16,-1-6 0 0,1 5 0 0,-1-2 0 15,1-3 0-15,-1 0 0 0,1 0 0 0,3 0 0 16,0 0 0-16,0 5 0 0,0-11 0 0,4 6 0 16,-1 0 0-16,1 0 0 0,-1 0 0 0,1 0 0 15,0-3-15-15,3 3-7 0,0-1-2 0</inkml:trace>
  <inkml:trace contextRef="#ctx0" brushRef="#br0" timeOffset="14332.379">15974 5958 1045 0,'-4'24'44'16,"1"-1"-36"0,3 4 20-16,0 2 3 0,0-2 1 0,0 2 0 15,0 0 25-15,3 10 6 0,1-7 1 0,-4 9 0 16,3-8-26-16,1 5-5 0,-1 3-1 0,4 3 0 15,-3 0 0-15,-1-3 0 0,5 3 0 0,-5 0 0 16,1-2-40-16,-1-4-9 0,4 6-2 0,-3-3 0 16,-4-9 19-16,3-2 0 0,1-4 0 0,-4 4 0 15,0-13 0-15,3 1 0 0,1 3 0 0,-4-10 0 16,3 4 0-16,1-3-10 0,-4 0 10 0</inkml:trace>
  <inkml:trace contextRef="#ctx0" brushRef="#br0" timeOffset="14649.323">15684 6549 915 0,'0'0'19'0,"8"0"5"0,-1 0-24 0,0 0 0 0,0-6 0 0,0 12 0 16,3-6 67-16,1 0 9 0,0 0 1 0,-1 6 1 15,4-6-11-15,0 6-3 0,0-6 0 0,4 6 0 16,0 0-5-16,-1-6-2 0,1 0 0 0,3 3 0 16,-3-3-35-16,-1 0-7 0,5 3-2 0,-5-3 0 15,4 0-13-15,-3-3 9 0,0 0-9 0,-1-3 8 16,5 0-8-16,-5 6 0 0,4-6 0 0,0 0 0 15,1 0-115-15,-5-5-25 0,4 2-4 0</inkml:trace>
  <inkml:trace contextRef="#ctx0" brushRef="#br0" timeOffset="15081.495">16252 6720 1333 0,'4'14'56'0,"-4"-2"-44"31,4-6 1-31,-1 3 1 0,1-3 0 0,3 3 0 0,-4-4 9 0,8 4 1 0,-4-9 1 0,0 6 0 16,3-6-1-16,1 6 0 0,0-6 0 16,-1 0 0-1,4 0-24-15,0-6 0 0,4 6 8 0,-7-6-8 0,-1 6 0 0,1-6 0 0,-1 1 0 0,-3-1 0 16,0-3 0-16,1 3 0 0,-5-6 0 0,1 6 0 15,-4-5 0-15,0-1 0 0,0 0 0 0,-4 3 0 16,1-3-46-16,-5 1-14 0,5 5-4 0,-8-6 0 16,4 6 86-16,-7-3 17 0,4 3 3 0,-4-5 1 15,-1 5 1-15,1 0 1 0,-3 0 0 0,3 6 0 16,-1 0-24-16,1 6-5 0,4-6 0 0,-1 12-1 16,1-1-15-16,-1-2 0 0,4 3 0 0,0 6 0 15,0 5 0-15,0 1 0 0,3 2 0 16,4 7 0-16,0-4 9 0,0-3-1 15,4 10 0-15,-1-13 0 0,4 4 0 0,0-4 0 0,-3-2 0 0,7 2 0 16,-4-5-8-16,3-3 0 0,1 2 0 0,-1-5 0 16,1 0 8-16,3-6 0 0,-3 0 0 0,3-4 0 15,0-4-8-15,3 2-11 0,1-6 3 0,0-6 0 16,3 0-140-16,0-6-28 0</inkml:trace>
  <inkml:trace contextRef="#ctx0" brushRef="#br0" timeOffset="15356.93">16362 6426 1482 0,'-18'23'31'0,"15"-20"6"0,-1 6-29 0,1 6-8 0,-1-9 0 0,4 5 0 16,0 1 18 0,0-6 2-16,4 3 1 0,-1-3 0 0,1-3 38 15,3 0 7-15,-4-6 2 0,8 0 0 0,-1-3-15 0,5 0-2 0,-1-3-1 0,3-3 0 16,1 1-38-16,0-7-12 0,3 3 0 0,0-2 0 31,0-7-19-31,0 4-10 0,0-4-3 0</inkml:trace>
  <inkml:trace contextRef="#ctx0" brushRef="#br0" timeOffset="16182.542">17685 6593 1512 0,'-21'-3'32'0,"-4"3"6"0,0 0-30 0,4 3-8 0,-4 3 0 0,1-6 0 15,-5 6 24-15,1 0 4 0,0 0 1 0,0 0 0 16,3 5-1-16,0 1 0 0,1-3 0 0,3 3 0 15,3 5-18-15,4 1-10 0,0 0 10 0,0 2-10 16,3 1 0-16,0 8 0 0,1-5 0 0,-1 2-10 16,8 4 10-16,-1-4 0 0,1 4 0 0,3-4-8 15,0 3 8-15,3 1 0 0,1-10 0 0,3-2 0 16,0 0 0-16,3-7 0 0,1-2 0 0,0 3-8 16,-1-6-22-16,4-6-4 0,4 0-1 0,-4 0 0 15,4-12 79-15,-1-3 16 0,1 4 4 0,3-13 0 16,-3-2-54-16,-1-4-10 0,4-8 0 0,1 3 0 15,-5-3 0-15,1-9 0 0,-4-1 0 0,0 1 11 16,-3-3-11-16,-1 0 0 0,1-5 0 0,-4-1 8 16,0 9-8-16,-3-9 0 0,-1 0-10 0,1 0 10 15,-4 6-12-15,0 0 3 0,0 3 1 0,-4-3 0 0,1 12-7 0,3-6-1 16,-4 9 0-16,1-4 0 0,-1 4 5 0,0 12 1 16,1-4 0-16,-1 4 0 0,1 8 10 0,3 3-12 15,-4 0 12-15,4 7-12 0,-3-1-9 0,3 6-3 0,0 0 0 0,0 0 0 31,0 0-38-31,0 0-8 0,3 6-2 0,1 11 0 0,-1-2 32 16,1 8 7-16,-1 1 1 0,1-1 0 0,0 10 19 0,-1 5 4 16,4-3 1-16,-3 9 0 0,-1 6 0 0,4 0 0 15,-3 9 0-15,-1 0 0 0,1 0 8 0,-1-1 0 0,-3 7 0 0,0 0 0 16,0-6 0-16,0-1-13 0,0 1 5 0,-3-9 8 16,-1-6 44-16,1-3 16 0,-4-2 3 0,3-7 1 15,-3 3 51-15,0-8 10 0,0-4 3 0,3 4 0 16,1-4-103-16,-4-11-25 0,3 6 0 0,1-7 0 15,3-2 56-15,-4 3 7 0,4-12 1 0,0 0 0 16,0 0-52-16,0 0-12 0,0 0 0 0,4-12 0 16,-1 3-158-16,4-2-34 0</inkml:trace>
  <inkml:trace contextRef="#ctx0" brushRef="#br0" timeOffset="16601.23">17660 6740 980 0,'0'0'20'0,"0"0"5"0,4 12-25 0,3-6 0 0,-4-3 0 0,4 9 0 31,0-4 65-31,0 1 8 0,0-3 2 0,0 0 0 16,4 6 6-16,0-6 2 0,-1 0 0 0,1-1 0 0,-1 1-15 0,1-3-4 0,0 0 0 0,-1 0 0 15,4-3-51-15,-3-3-13 0,3 0 0 0,-3-3 0 16,-1 1 40-16,1-4 4 0,-1-3 2 0,-3 0 0 16,-3-3-27-16,-1-5-6 0,-3 5-1 0,-3-2 0 15,-1-4-30-15,-3 3-6 0,0 1-2 0,-3 5 0 16,-1-6 10-16,0 4 3 0,-3-4 0 0,0 6 0 16,4 0-15-16,-4 4-4 15,3 2 0-15,-3 6 0 0,3 0 32 0,1 3 0 0,-1 6-8 16,0 5 8-16,1-2-13 0,-1 11 0 15,4-8 0-15,0 9 0 0,4 5 1 0,3 3 1 0,0-5 0 0,0 8 0 16,7-5-12-16,0 2-2 0,0-3-1 0,3-2 0 16,5 2 26-16,-5-5 0 0,8 2 0 0,-4-2 0 0,4-4 0 0,-1-8 0 15,4 0 0-15,-3 0 0 16,0-10 46-16,6-2 14 0,1 0 4 0,0-2 0 16,-1-10-103-16,1 0-20 0,3-6-4 0</inkml:trace>
  <inkml:trace contextRef="#ctx0" brushRef="#br0" timeOffset="17184.12">18824 5764 1045 0,'0'0'44'15,"0"0"-36"1,0 0 71-16,0 0 13 0,0 0 4 0,-3 6 0 15,-1 3-61-15,4 3-12 0,0 0-3 0,0 5 0 16,-3-2-20-16,3 8 9 0,-4 1-9 0,4 8 0 16,-3-2 13-16,-1 2-4 0,1 3-1 0,-1 9 0 15,0-5-8-15,-3 2 0 0,4 3 0 0,-1 0 0 16,4 0 11-16,0-3 3 0,0 3 1 0,0 0 0 16,0-2-15-16,4 2 0 0,-4-6 0 0,3 3 0 15,-3 3 0-15,0-9 0 0,4 4 0 0,-4-1 0 16,-4 3 0-16,4-9 0 0,-3 4 0 0,-1 8 0 0,1-15 40 0,-1 9 4 0,-3 1 2 0,4-4 0 15,-4-3-23-15,3-2-5 0,1-4-1 16,-1-2 0-16,1-10-17 0,-1 4 0 0,4-1 0 0,-4-11 0 31,4-6-74-31,0 0-22 0,0 0-4 0</inkml:trace>
  <inkml:trace contextRef="#ctx0" brushRef="#br0" timeOffset="17666.949">19329 5888 1197 0,'-18'20'50'16,"4"10"-40"-1,-4-1 11-15,1 9 3 0,-1-5 0 0,-7 8 0 16,4-3 32-16,0-3 6 0,-4 9 2 0,-3-5 0 16,3-4-8-16,1 3 0 0,-1-5-1 0,0 2 0 15,1-6-37-15,2-2-7 0,1-4-2 0,4-2 0 16,-1 2-9-16,4-11 12 0,0 3-12 0,0 2 12 0,3-5-12 16,1-6 10-16,-1 6-10 0,4-6 10 0,0 2 8 15,0-5 2-15,7-3 0 0,-4 9 0 0,4-9-20 16,-7 6 0-16,7-6 0 0,-7 6 0 0,7-6 0 0,0 0 0 0,0 0 0 15,0 0 0-15,0 0 0 0,0 0 0 0,0 0 0 0,0 0 0 16,-3 12-11-16,3-6-5 16,0 2-2-16,0 1 0 15,0 0 18-15,0 3 0 0,0 0 0 0,0-1 0 16,3 1 0-16,1 0 0 0,-1 3 0 0,4 2 0 0,0-5 0 0,4 9 0 0,-1-4 0 0,5 7 0 16,-5-7 0-16,4 4 0 0,0-3 0 0,-3-4 0 15,3 4 0-15,0 0 0 0,4-7 0 0,-4 4 0 16,-4 0 0-16,8-1 0 0,-4-2 0 0,-3-6 0 15,3 6 0-15,-3-6 0 0,-1 2 0 0,-3-2 0 16,0 0-25-16,0 0-2 0,0 0 0 0</inkml:trace>
  <inkml:trace contextRef="#ctx0" brushRef="#br0" timeOffset="17906.9">19233 6826 1337 0,'0'20'56'16,"-3"4"-44"0,-1-7-12-16,4-2 0 0,-3 9 0 0,3-7 0 15,-4-5 53-15,4 9 9 0,-3-10 2 0,3 1 0 16,0 0-52-16,0-3-12 0,0-4 0 0,0 1 0 0,0-6 0 0,0 0 0 0,0 0 0 15,7 0 0 1,-4-3-48-16,4-2-13 0,0-1-3 0</inkml:trace>
  <inkml:trace contextRef="#ctx0" brushRef="#br0" timeOffset="18072.319">19188 6414 1044 0,'-15'6'21'0,"15"-6"7"0,-3 6-28 0,-1 0 0 0,1 0 0 0,3 5 0 16,0-5 0-16,0 3 0 0,0 3-14 0,3-6 5 15,1 5-15-15,3-11-4 0</inkml:trace>
  <inkml:trace contextRef="#ctx0" brushRef="#br0" timeOffset="18498.052">19431 6767 1311 0,'-4'23'55'0,"1"-11"-44"31,3 9 4-31,0-4 1 0,0 1 0 0,0 0 0 0,0-7 28 0,0 4 7 0,0 3 1 0,0-7 0 16,-4 1-6-16,4-3-1 15,0 0 0-15,-3-3 0 0,3-6-27 16,0 0-6-16,0 0 0 0,0 0-1 16,0 0 9-16,0 0 1 0,0 0 1 0,-4-6 0 0,4-6 5 0,-3 0 1 0,3-5 0 15,-4-1 0 1,4 3-28-16,0 4 8 0,0-7-8 0,0 0 0 0,0 4 0 0,4-4 0 16,-1 6 0-16,-3 0-11 0,4 4 11 0,-4-4-8 0,3 6 8 15,1 0-8-15,-4 6-20 0,0 0-3 16,0 0-1-16,0 0 0 0,3 0 32 0,-3 0 18 0,8 0-2 0,-1 0-1 15,0 6-24-15,0-6-5 0,0 6-1 0,0 3 0 16,0-1 15-16,0 1 0 0,0 3 0 0,4 0 0 16,-4 3 0-16,3-4 0 0,-3 7 0 15,0-6 0-15,-3 5 0 0,3-5 0 0,-4 9 0 0,1-10 0 16,-1 7 0-16,1-3 0 0,0-3 0 0,-4 5 0 16,0-5 0-16,0 0 0 0,0-4 0 0,0 4 0 15,0 0-54-15,0-6-8 16,0-6-2-16,0 0-409 0,0 0-83 0</inkml:trace>
  <inkml:trace contextRef="#ctx0" brushRef="#br0" timeOffset="19078.23">19784 6764 1664 0,'0'0'35'0,"-7"0"7"0,0 0-34 0,0 0-8 0,0 3 0 0,-1 3 0 16,1-6 16-16,0 0 0 0,0 3 1 16,0 0 0-16,0-1-7 0,4 7-2 0,-4-3 0 0,3 0 0 15,1 6 8-15,-1-3 0 0,-3-1 1 16,3 4 0-16,1 3-35 16,3 3-7-16,-4-7-2 0,1 7 0 15,3 3-8-15,0-10-1 0,3 4-1 0,-3 3 0 16,4-7 54-16,-1 1 11 0,1-6 3 0,0 6 0 15,-4-12-50-15,7 3-9 0,-7-3-3 0,7 3 0 0,-7-3 56 0,10 0 11 0,-10 0 3 0,7-6 0 16,4 6-12-16,-4-12-3 0,3 6 0 0,-2 0 0 16,-1-5-24-16,-4 5 0 0,1 0 8 0,-1-6-8 15,1 9 0-15,-4 3 0 0,0-6 0 0,0 0 0 16,0 6 0-16,0-6 0 0,0 6 0 0,0 0 0 16,0 0 0-16,0 0 0 0,0 0 0 0,0 0 0 15,0-5 0-15,0 5 0 0,0 0 0 0,0 0 0 0,0 0 0 0,0 5 0 16,0 7 0-16,0 0 0 0,3 9 0 0,-3-4 0 15,0 1 0-15,4 2 0 0,-4 4 0 0,3-1 0 16,1 10 0-16,-1-7 0 0,1 4 0 16,-1 2 0-16,-3 3 0 0,4-5 0 0,-4 2 0 0,3 0 0 15,-3 4 0-15,-3-7 0 0,3-3 0 0,-4 7 0 16,4 2 0-16,-3-8 0 0,-1 2 0 0,1 0 0 16,-1-2 0-16,1 2 0 0,-4-8 8 0,0 2-8 0,0-2 12 15,0 2-4-15,-4-5-8 16,4 0-9-16,-4-7 9 0,4 1-13 0,-3-3 13 15,-1 3 0-15,1-12 0 0,-1 6 0 0,-3-6 28 0,3 0 9 16,-3 0 2-16,0-6 0 16,0 6-55-16,0-12-12 0,0-3-1 0,0-2-1 15,-4 5-2-15,4-6 0 0,0-11 0 0,0 2 0 16,-4-2-136-16,4 3-28 0</inkml:trace>
  <inkml:trace contextRef="#ctx0" brushRef="#br0" timeOffset="19738.712">20556 6105 1321 0,'-14'0'58'0,"4"0"13"0,-4 0-57 0,-1 6-14 0,1 0 0 16,0 0 0-16,0 0 32 0,0 0 3 0,-4 5 1 16,1 4 0-16,-1-3 3 0,0 0 1 0,1 5 0 0,-4 1 0 15,3 3-16-15,0 2-4 0,4-5 0 0,-3 8 0 16,2-2-9-16,1 2-3 0,0-2 0 0,4-1 0 16,-1 4-8-16,4-10 0 0,4 1 0 0,-1 3 0 15,0-4 0-15,8-5 0 0,0 0 0 0,-1 2-11 16,1-2 11-1,3-6 0-15,0-6 0 0,3 6 0 16,1-6 0-16,-1 6 0 0,5-6 0 0,-1 0 0 16,0 3 0-16,0-3 0 0,4 0 0 0,-4 3 0 0,3 5 0 0,-3-2 0 15,1 0 0-15,-5 0 0 0,4 0 0 0,-3 0 0 0,-1 0 0 0,1 5 0 16,-4-2 0-16,0 3 0 0,-3 0 8 0,-1 11-8 16,1-8 12-16,-1 9-3 0,-3-7 0 0,0 10 0 15,-3-4-9-15,-1 1 0 0,1-1 0 0,-1 4 0 16,-3-1 53-16,0 4 9 0,0-7 2 0,-4-2 0 15,1 2-52-15,3-2-12 0,-4-4 0 0,1-5 0 16,-1 6 0-16,4-12 0 0,0 2 0 0,0-5 0 16,7-3 0-16,-7 3 0 0,0 0 0 0,-4-6 0 15,0 0 0-15,1 0 0 0,-4 1 0 0,0-4 0 16,-4-6 0-16,0 0 0 0,1 6 0 0,-1-6 0 16,0 4 0-16,4 2 0 0,0-6 0 0,0 0 0 15,4 6-48-15,-1 1-13 0,-3 5-3 0</inkml:trace>
  <inkml:trace contextRef="#ctx0" brushRef="#br0" timeOffset="20249.564">20846 6637 1094 0,'-18'9'46'16,"4"6"-37"0,-4-3 44-16,1-1 9 0,-1 4 2 0,0 3 0 15,1 5 5-15,3-5 2 0,-4 3 0 0,4 2 0 16,3-2-63-16,-3-4-8 0,0 7-9 0,3-7 9 15,1 1 0-15,3 3 0 0,3-10 0 0,1 1 0 16,-1-3 44-16,8 3 16 0,-4-6 3 0,3 0 1 16,-3-6-52-16,7 5-12 0,0 1 0 0,4-6 0 15,0 0 0-15,-1-6 0 0,1 1 0 0,-1-4 0 16,4 3 54-16,1-6 8 0,2 0 2 0,-3 1 0 0,0-7-64 0,-3 3 0 16,0-2-9-16,-4-1 0 15,0 3 9-15,0 3 11 0,-4-5-3 0,1 5 0 16,-1-6-8-16,-3 7 0 0,0-4 0 0,0 3 0 15,-3 0 0-15,-4 7 0 0,3-10 0 0,-6 6 0 16,3 0 0-16,-1-3 0 0,-2 1 0 0,-4 5 0 0,0 0-8 16,0 0-8-16,-1 3 0 0,-2 3-1 0,-1 0 17 0,1 0-10 15,-5 0 10-15,5 3-8 0,-1 3 8 0,4 0-8 16,0 11 8-16,0-5-8 0,3 3-4 0,1 8 0 0,-1-5 0 16,7 3 0-16,1 2 3 0,3 1 0 0,3-1 0 0,1 4 0 15,3-7-35 1,4 10-6-16,3-13-2 0</inkml:trace>
  <inkml:trace contextRef="#ctx0" brushRef="#br0" timeOffset="20773.474">20994 6776 1295 0,'-11'5'55'16,"1"4"-44"0,3-3 72-16,-4 0 14 0,0 0 3 0,1 0 1 0,3 0-49 0,0 0-9 15,-4-3-3-15,4-1 0 16,0 1-21-16,0 3-5 0,7-6-1 0,-4 6 0 15,-3 0-22-15,7 0-5 0,-3 6-1 0,6-6 0 16,-3 5 15-16,4-5 0 0,-1 6 0 0,5 3 0 16,-5-4 8-16,4 1 4 0,0 0 0 0,0 0 1 15,4 2-26-15,-4-8-6 0,3 0-1 0,-3-6 0 16,4 0 8-16,0 0 0 0,-1-6 1 0,1 6 0 0,3-6 11 0,-4 1 0 16,5-7 10-16,-5 0-10 0,4 3 16 0,-3-3-2 0,-1 7-1 0,1-13 0 31,-4 6-13-31,4-3 0 0,-4 4 0 0,0-1 0 0,3-6 0 0,-3 4 0 0,1 2 0 0,-5-6 0 15,-3 3 0-15,0 1 0 0,0-1 0 0,-3 3 0 16,-1-8 34-16,0 8 4 0,1 0 1 0,-4 0 0 16,0-5-28-16,-4 11-11 0,4-6 8 0,-3 3-8 15,-5 3 0-15,1-5 0 0,0 5 8 0,0 0-8 16,0 0-9-16,0 6-4 0,0 0-1 0,0 0 0 16,0 6 2-16,-1 0 0 15,5 0 0-15,-1 8 0 0,1 1-2 0,3 0 0 0,-4 8 0 16,8-5 0-16,-4 8 4 0,7-8 1 0,0-3 0 0,0 8 0 15,0-5-43-15,3-3-8 16,4-4-1-16</inkml:trace>
  <inkml:trace contextRef="#ctx0" brushRef="#br0" timeOffset="21419.952">21269 6752 1074 0,'3'21'30'0,"1"-4"8"0,0 1-30 0,-4 5-8 0,3 4 0 0,1-4 0 16,-4 4 52-16,3 2 10 0,-3 1 2 0,0 2 0 15,0-6 0-15,-3 10 0 0,3-10 0 0,-4 10 0 16,1-7-52-16,-1 3-12 0,0-2 0 0,1 2 0 16,-1-9 54-16,-3 10 8 0,4-13 2 0,-4 4 0 15,3-1-52-15,1-5-12 0,-1-3 0 0,1 2 0 16,-1-5 0-16,4 0 0 0,0-6 0 0,-3 0 0 16,3-6 28-16,0 0 4 0,0 0 0 0,0 0 0 15,0 0-2-15,0 0 0 0,3-12 0 0,-3-6 0 16,4 7-22-16,-1-10-8 0,-3-3 0 0,0-5 0 15,4 3 0-15,-4-13 0 0,0 4 0 0,3-6 0 16,-3 3 0-16,0 0 0 0,4-1 0 0,-1-2 0 16,-3 9 0-16,4-12 0 0,3 8 0 0,-4-8 0 15,1 9 19-15,-1 3 1 0,1-4 0 0,0 4 0 16,-1 0-20-16,1 8 0 0,-1-5 0 0,4 8 0 16,0-2-13-16,0-1-7 0,4 1 0 0,-4 8-1 15,4-3 11-15,-1-2 10 0,1 8-13 0,-1 0 5 16,1 1-3-16,-1 5 0 0,5 0 0 0,-5-3 0 15,1 9-12-15,3 0-2 0,-4 0-1 0,1 3 0 16,-4 3 2-16,4 6 1 0,-4-1 0 0,-4 1 0 16,1 3 14-16,-1 8 9 0,1-5-12 0,-4 2 12 15,-4 4 0-15,1-1 0 0,-1-5 0 0,-3 9 0 16,-3-7 20-16,3 1-1 0,-8 5-1 0,5-8 0 16,-4-1 15-16,-4 4 3 0,4-9 1 0,-4 0 0 0,1-4-4 0,3-2-1 15,-4-6 0-15,4 3 0 16,0-6-13-16,0-967-3 0,3 1931-1 0,0-966 0 0,-3-1-15 0,7-6 0 0,-3 6 0 0,3-6-10 15,0 1-18 1,0-1-4-16,3 3-1 0,0 3 0 0,4-6-133 16,0 6-26-16,0-8-6 0</inkml:trace>
  <inkml:trace contextRef="#ctx0" brushRef="#br0" timeOffset="21835.774">21562 6629 1089 0,'7'5'22'0,"0"-5"7"16,-4 3-29-16,4 0 0 0,1 0 0 0,-1 0 0 16,0 0 73-16,0-3 9 0,0 0 2 0,0 3 0 15,3-3-52-15,-10 0-9 0,4 3-3 0,3-3 0 16,0 0-8-16,-3-6-1 0,3 3-1 0,0-6 0 15,-4 6-10-15,1-14 0 0,3 5 0 0,-7 6 0 16,3-8 0-16,-3 2 0 0,0 0 0 0,0 6 8 16,-3-6-8-16,-1-2 0 0,1 8 0 0,-1-3 0 0,-3 6 0 15,0-3 0-15,-3 0 0 0,2 0 0 0,-2 6 37 0,-1 0 12 16,4 0 3-16,-3 6 0 0,3 0-19 16,-4 3-3-16,4 0-1 0,0 5 0 0,0-2 3 15,3 6 0-15,-3-6 0 0,4 8 0 0,-4-8-32 16,3 11 0-16,1-11 0 0,-1 3 0 15,1 3 8-15,-1-1-8 0,4-5 0 0,0 9 0 16,0-10 10-16,4 1-10 0,-1-3 10 0,1 6-10 0,3-1 8 0,-4-8-8 16,8 0 0-16,-4 0 0 0,0 0 0 0,3-6-15 0,1 9 2 0,0-6 0 31,-1-3-31-31,4 3-5 0,0-3-2 0,1-3-462 0,-1 3-93 0</inkml:trace>
  <inkml:trace contextRef="#ctx0" brushRef="#br0" timeOffset="22260.393">21869 6458 1220 0,'-4'9'34'0,"1"6"9"16,3-4-35-16,-4 1-8 0,4 0 0 0,0 3 0 15,0 2 61-15,0 1 11 0,0-6 1 0,4 8 1 16,-4-8-16-16,0 0-3 0,3 2-1 0,1-2 0 16,-4 0-34-16,3 0-8 0,1-1 0 0,-4 1-1 0,3 0-11 0,-3-3 0 15,0 3 9-15,0-1-9 0,0-5 8 0,0-6-8 16,0 0 8-16,0 0-8 0,0 0 0 0,0 0 0 16,0 0 0-16,0 0 0 0,0 0-12 0,0 0-1 0,0 0 0 0,0 0 0 15,-3 0 1-15,-1-6 1 16,1-5 0-16,-1-1 0 0,1-3 11 0,-1 3 11 0,1 1-3 0,-4-7 0 15,-1 3 1-15,5-8 0 0,-4 5 0 0,0-8 0 16,0 8 20-16,0-11 4 0,0 8 1 0,3-2 0 16,-3-1-26-16,4 9-8 0,-1-8 0 0,0 2 0 15,1 4 0-15,3 5 0 16,0-6 0-16,0 1 0 0,0 5-16 16,0 3-3-16,3-9-1 0,1 7 0 0,0-1-18 15,3 3-4-15,0-3-1 0,0 0 0 0,0 7-17 0,0-1-3 16,0-6-1-16,3 6 0 0,1 0-10 15,0-3-2-15,3-2-1 0</inkml:trace>
  <inkml:trace contextRef="#ctx0" brushRef="#br0" timeOffset="24307.665">5609 7599 892 0,'-17'0'25'0,"2"0"6"16,1-6-31-16,0 6 0 0,4 0 0 0,-1-3 0 16,-3 3 38-16,7-3 2 0,-4 3 0 0,4-3 0 15,-3 3-17-15,3 0-3 0,7 0-1 0,-11 0 0 16,11 0-2-16,-7 3 0 0,7-3 0 0,-11 3 0 15,4 0-17-15,0 3 0 0,4 0 0 0,-4 5 0 16,3 1 33-16,4 0 3 0,-3 3 1 0,-1 8 0 16,1-5-29-16,3 8-8 0,3-2 0 0,1 5 0 15,-1-2 0-15,-3 2 0 0,7 3 0 0,-3 1 0 16,-1 2 0-16,4 3 0 0,-3-3 0 0,-1-2 0 16,4-1 43-16,-3-2 7 0,3-1 2 0,-3-3 0 15,3-2-30-15,-4 2-6 0,4-8 0 0,0 6-1 16,0-13-4-16,4 1-1 0,3 3 0 0,-3-4 0 15,-4-5-2-15,3 0-8 0,4 0 12 0,-3 3-4 16,3-6-22-16,0 0-5 0,0-6-1 0,-3 0 0 0,6-3 46 16,-2 3 9-16,-5-9 1 0,8 6 1 0,-4-5-10 0,4-13-3 15,-1 10 0-15,1-4 0 0,-1-3-16 16,1 4-8-16,-7-7 0 0,3-2 8 0,0 2 24 0,0 1 4 16,-3-1 0-16,3-2 1 0,-4-1-24 0,-3-2-5 0,0 2 0 0,4-2-8 15,-4 0 10-15,-3-4-10 0,-1 1 8 16,1-3-8-16,-4 8 0 0,3-2 0 0,-3-4 0 15,0 4-11-15,-3 5-1 0,-1-2-1 0,1 3 0 0,-8 2 0 16,-7 3 13-16,4 1-9 0,0-1 9 16,-4 0-8-16,1 7 8 0,-4 2-13 0,3 9 5 0,-10-6 8 15,7 0-8-15,-1 6 8 0,-6 0 0 0,11 0 0 16,-12 12-23-16,8-6 0 0,0 8 0 16,0 10 0-16,0-6 11 0,7 2 3 0,-11 4 0 0,7 2 0 15,1-2 18-15,-1 5 4 0,4 0 1 0,0-2 0 16,0 2-29-16,10-2-5 0,-3-1-2 0,0-2 0 15,4 5-16-15,3-11-3 0,0 8-1 0,7-8 0 16,0-1 20-16,-4 4 4 0,8-9 1 0,3 5 0 16,7-2-127-16,0 3-24 0</inkml:trace>
  <inkml:trace contextRef="#ctx0" brushRef="#br0" timeOffset="24798.921">6227 8037 1333 0,'-8'12'28'0,"-2"-1"6"0,-1-2-34 0,4 3 0 0,4 6 0 0,-4-7 0 16,3 7 41-16,-3-3 2 0,4 2 0 0,-1-5 0 16,4 0-17-16,0 0-3 0,0-1-1 0,0-2 0 15,0-9 16-15,4 6 3 0,-4-6 1 0,3 12 0 16,-3-12-23-16,0 0-5 0,0 0-1 0,0 0 0 16,4-6 3-16,-1 0 0 0,4-6 0 0,-3 0 0 15,-1-2-4-15,4-4-1 0,-3-8 0 0,3 2 0 16,0 1-11-16,-4-1 0 0,1 4 0 0,3-4 0 15,-3 3 0-15,-1 4 0 0,1-1 0 16,-1 6 0-16,1-2-12 0,-1 8-5 0,1 0-1 0,-1 0 0 16,-3 6 18-16,7 0 0 0,-7 0 0 0,11 0 0 15,-4 0-19-15,-4 6 0 0,5 0 0 0,-1 0 0 16,0 0 31-16,3 2 5 0,1 4 2 0,-1 0 0 16,1-6-40-16,0 6-8 0,3-4-2 0,-4 1 0 15,8 0 31-15,-11 3 0 0,7 0 0 0,0-1 0 16,-3-2 0-16,3 3 0 0,-4 0 0 0,5-1 0 15,-8 1 0-15,0 0 0 0,0 3 0 0,-4-4 0 0,1 1 0 16,3 0 0-16,-4 0 0 0,1-1 0 16,-4-2-28-16,3 3-5 0,-3 0-2 0</inkml:trace>
  <inkml:trace contextRef="#ctx0" brushRef="#br0" timeOffset="25563.778">7228 7907 352 0,'0'0'0'0,"0"0"16"0,0 6-16 0,0-6 0 0,4 6 0 0,-1 0 0 15,-3 0 79-15,4 6 13 0,-4-12 2 0,4 11 1 16,-1-2-16-16,1 3-3 0,3-6-1 0,-4 12 0 16,4-7-15-16,4 10-4 0,-8-3 0 0,4-1 0 15,4 10-18-15,-4-10-4 0,4 10-1 0,-4 2 0 16,0-5 15-16,0-4 4 0,0 4 0 0,-4-1 0 16,1 4-8-16,-1-10 0 0,1 4-1 0,-1-3 0 15,1-1-3-15,-4 1-1 0,0-9 0 0,4 0 0 16,-4-4-39-16,0-5 0 15,0 0 0-15,0 0-12 0,0 0 61 0,0 0 12 0,0 0 3 0,3-5 0 16,-3-4-20-16,4 0-4 0,3-9-1 0,-4-2 0 16,4-4-23-16,4 1-5 0,-4-4-1 15,3 4 0-15,-2-7-10 0,2 4 0 0,1 2 9 0,-1-5-9 16,1 8 0-16,-1 4 0 0,-3-7 0 0,4 9 0 16,0-8 0-16,-4 8 0 0,7 3 0 0,-11-5 8 15,4 5-8-15,0-6 0 0,0 4 0 0,1 2 0 16,-1 0 0-16,3-5 0 0,-3-1 0 0,4 9 0 15,-4-9 0-15,0 1-8 0,4 5 8 0,-4-3-12 16,0 4-7-16,0-1-1 0,3-3-1 0,-10 6 0 16,7-5-63-16,-3 8-12 0,3-6-2 0,-4 6-1 15,1 6-129-15,-4 0-27 0</inkml:trace>
  <inkml:trace contextRef="#ctx0" brushRef="#br0" timeOffset="26139.969">7930 8037 1044 0,'0'0'21'0,"0"0"7"0,0 0-28 0,-3 0 0 0,3 0 0 0,-7 12 0 16,3-12 50-16,4 0 5 0,-3 5 1 0,3-5 0 15,-7 6 38-15,7-6 8 0,0 0 2 0,-4 0 0 16,-6 6-42-16,3-3-8 0,7-3-2 0,-11 3 0 16,4 0-31-16,0-3-6 0,0 3-2 0,-4 0 0 15,4 0-26-15,-3 6-6 0,3-9-1 0,-4 6 0 16,4-1 20-16,-4 1 0 0,4 6 0 0,-3-3 0 16,-1 6 0-16,4-1 0 0,0-2 0 0,3 9 0 15,-3-7 0-15,7 1 0 0,-3 3 0 0,3-7 0 16,0-2 0-16,3 0 0 0,-3 6 0 0,0-9 0 15,4-1 0-15,3 1 0 0,-3 0 0 0,3 0 0 16,0-3 0-16,7-3 0 0,-7 6 0 0,7-6 0 0,-4-6 0 0,1 6 0 16,0-3 0-16,-1-3 0 0,4 0 25 15,-3 0 9-15,3-5 2 0,-3 2 0 0,3-6-23 16,-7 1-4-16,3 2-1 0,-3-9 0 0,4 6-8 16,-4 1 8-16,0-4-8 0,0 3 8 15,0 4-8-15,-3-1 0 0,-1-6 0 0,1 12 0 0,-4-5-11 0,3-1-4 0,-3 6-1 16,0 0 0-16,0 6 0 0,0-3-1 0,0 3 0 0,0 0 0 15,-3-6 5-15,3 6 0 0,0 0 1 16,0 0 0-16,0 0 2 0,0 0 0 0,0 0 0 0,0 0 0 16,0 0 0-16,-7 6 0 0,3-3 0 0,1 3 0 15,-1 3 9-15,1 6-12 0,-1-10 12 0,4 13-12 16,0-9 12-16,0 6 0 0,4-1 0 0,-4-2-8 16,3 6 8-16,1-4 0 0,3-5-9 15,-4 6 9-15,4-3 0 0,0-1 0 0,-3-2 0 0,7 0 0 16,-1 0-118-16,4 3-19 0</inkml:trace>
  <inkml:trace contextRef="#ctx0" brushRef="#br0" timeOffset="27125.236">9299 8016 756 0,'-7'-6'32'0,"0"0"-32"31,0 6 67-31,0-5 7 0,0 5 2 0,-4-6 0 0,4 6-16 16,-3 0-4-16,-4 6 0 0,3-6 0 0,-3 5-38 0,3-5-8 15,4 6-2-15,-3 0 0 0,-4 3-8 0,3 3 0 0,-3 5 0 0,3-5 0 16,-3 3 12-16,4 3 6 0,-5-1 2 0,5 4 0 16,-1-4 31-16,4 1 6 0,-3 0 2 0,3-1 0 15,3-2-59-15,1 3-20 0,-1-7 0 0,1-2 0 16,3 0 20-16,0 6 0 0,0-9 10 0,0-6-10 16,0 0 25-16,7 5-1 0,0-5-1 0,3 0 0 15,1 0-3-15,-4 0-1 0,3 0 0 0,1-5 0 16,3-1 13-16,-3-3 4 0,3-3 0 0,-4 6 0 15,1-5-36 1,3 5-17-16,-3-12 1 0,-1 6 1 0,1 0 24 0,-4 4 5 0,0-4 1 0,0 0 0 16,-3-3 3-16,3 4 1 0,-4-1 0 0,-3 0 0 15,0 0-19-15,0 7 0 0,-3-10 0 0,-1 9 0 16,1 0 9-16,-1 0-1 0,4 6-8 0,-7 0 12 16,7 0-12-16,-7-6 0 0,7 6 0 0,-7 0 0 15,7 0 0-15,-4 0-12 0,4 0 12 0,-7 6-10 16,4-6-18-16,-1 6-3 0,1 0-1 0,3 9 0 15,0-9 32-15,0-1 0 0,3 7 0 0,1 0 0 16,-4 0 9-16,7 2 2 0,-4-2 0 0,1 0 0 16,-1 6-11-16,1-4 0 0,-1 4 0 0,-3 0 0 15,4-7 0-15,0 1 0 0,-1 9 0 0,4-10 0 0,-3 1 0 16,3 3 0-16,-4-6 0 0,1 5 0 0,-1-8 0 0,1 0 0 16,-4 6 0-16,0-12 0 0,3 3 0 0,4 0 0 15,-3 0 0-15,3 0 0 16,0 0-152-16,0-3-32 0</inkml:trace>
  <inkml:trace contextRef="#ctx0" brushRef="#br0" timeOffset="27560.882">9447 8216 981 0,'0'12'28'0,"4"0"6"15,-1-1-34-15,1-2 0 0,0 6 0 0,3 0 0 16,-4-10 78-16,1 7 9 0,-1-6 1 0,4 6 1 16,-3-6-37-16,-1 0-7 0,4 2-1 0,-3-8-1 0,3 6 7 0,0 0 2 15,-4-6 0-15,5 0 0 0,-1 6-16 0,0-12-2 0,0 6-1 16,3 0 0-16,-3-6-33 0,0 0 0 16,4 1 0-16,-4-4 0 15,4 3 44-15,-4-6 3 0,0 0 0 0,0 6 0 16,0-11-31-16,0-1-7 0,0 9-1 0,-4-8 0 0,5-1-8 15,-1 3-11-15,-4 4 3 0,1-7 0 16,-1 0-32-16,1 4-5 0,-4 2-2 0,3 0 0 0,-3-5 37 0,0 2 10 0,-3 0 0 0,3 6 0 31,-4-8-168-31,1-1-28 0</inkml:trace>
  <inkml:trace contextRef="#ctx0" brushRef="#br0" timeOffset="28255.966">11261 7611 900 0,'0'0'38'0,"0"0"-30"16,0 0 56-16,3-6 11 0,1 6 2 0,3-6 1 15,-4-3-11-15,4 3-3 16,0 0 0-16,-3 0 0 0,3 0-41 0,-3-5-9 16,-1 5-2-16,1 0 0 15,-1 0-12-15,-3 6 0 0,0-6 0 0,0 6 0 0,0-6 0 0,0-5 9 0,-3 5-9 0,-1 3 12 16,1-3-4-16,-5 0-8 0,-2 0 12 0,-1 0-4 15,1 0 20-15,-4-3 3 0,-4 4 1 0,0-1 0 16,-3-3-20-16,0 0-3 0,-4-3-1 0,1 1 0 16,-1-4-8-16,-3 0 0 0,3 0 0 0,0-2 0 15,1-4-12-15,2 9 12 0,-2-5-12 0,3 5 12 16,6 0-9-16,1 3 9 0,0 4 0 0,0 2 0 16,4 3-14-16,-1 0 4 0,0 3 1 0,4 8 0 15,0 4-5-15,0 3-1 0,0-1 0 16,0 16 0-16,0-4 6 0,4 3 1 0,-1 7 0 0,-3 8 0 15,3-3 8-15,1 6-8 0,-1-3 8 0,1 3-8 16,-1 0 8-16,-3 0 8 0,4 0-8 0,-1-3 11 16,1-3 27-16,-1 0 6 0,1-6 0 0,-1 3 1 15,4-8-5-15,4 2 0 0,-4-9-1 0,3 4 0 16,4-10-24-16,0-2-5 0,0 0-1 0,0-4 0 16,4-5 4-16,3 3 1 0,-3-3 0 0,3-3 0 15,3-1-3-15,5-5-1 0,-1 0 0 0,0-5 0 0,4 5-25 0,3-12-5 16,4 0 0-16</inkml:trace>
  <inkml:trace contextRef="#ctx0" brushRef="#br0" timeOffset="28738.045">11310 7784 866 0,'-7'6'24'0,"-4"0"6"0,8 0-30 0,-4 5 0 0,3-5 0 0,-3 6 0 16,4-3 65-16,-4 8 7 0,3-5 2 0,-3 3 0 16,4 3-7-16,-1-1-2 0,1 1 0 0,-1-1 0 15,0 4-22-15,1 3-5 0,3-10-1 0,0 4 0 16,-4 5-23-16,4-5-5 0,0 3-1 0,0 2 0 16,0-11 38-16,0 9 7 0,4-4 2 0,-4-5 0 15,3 6-32-15,1-10-7 0,-4 4 0 0,4 0-1 16,3-6-3-16,-4 0 0 0,4 0 0 0,0-1 0 15,0-5 4-15,0 0 0 0,0-5 0 0,4 5 0 16,-4-6-2-16,4-6 0 0,-1 0 0 0,1 0 0 16,-1-2-5-16,1-4-1 0,3-3 0 0,-3-2 0 15,-1-1-20-15,1 1-4 0,-4 2 0 0,0-2-1 16,0-1-3-16,-4 10-1 0,1-10 0 0,0 3 0 0,-4 10 21 16,0-7 0-16,0 12 0 0,-4-6 0 15,0 1 0-15,1 8 0 0,-1 0-9 0,4 3 9 0,-7 0-16 16,0 0 0-16,4 3 0 0,-4 6 0 0,0 2 27 0,3 1 5 15,-3 0 2-15,4 3 0 0,-1 2-18 16,0 1 0-16,1 8 0 0,3-2 0 0,0-1-8 0,0 1-9 16,3 8-2-16,1-8 0 0,0 2 19 15,-1-2 17-15,1-4-3 0,3 4-1 16,-4-7-13-16,4 1 8 0,-3 3-8 0,3-10 0 0,-4 1 0 16,1-3-20-16,3 0 4 0,-4-3 0 0,5-3 16 0,-1 2 0 0,0-5 0 0</inkml:trace>
  <inkml:trace contextRef="#ctx0" brushRef="#br0" timeOffset="29135.006">12090 7449 1478 0,'0'-6'31'0,"-4"0"6"16,4 0-29-16,-3 0-8 0,-1 0 0 0,-3 6 0 16,0-5 64-16,0-1 11 0,-4 6 2 0,1-9 1 15,-4 3-32-15,0-3-6 0,-1 0-2 0,-2-2 0 16,-1-1-18-16,-3 6-3 0,3-9-1 0,-3 6 0 16,4 1-16-16,-5 2 8 0,1 0-8 0,0 0 0 15,3 6 0-15,1 0 0 0,3 6 0 0,0 0 0 16,-1 0-14-16,5 5 0 0,-1 10 0 0,1-3 0 15,3-1 5-15,-4 4 1 0,4 2 0 0,3 7 0 16,-3 2 8-16,4-3 0 0,-1 10 0 0,4-7 0 0,0 9 0 16,0-3 0-16,4 1 0 0,-1 8 0 0,4-9 0 0,-3 3 0 15,7 3 0-15,-4 0 0 0,3-3 0 0,1 3 0 16,-1-11 0-16,1 8 0 0,0-3-17 0,-4-8-2 0,3 2 0 16,-3-3 0-16,0 4 19 0,-3-16 0 15,3 10 0-15,0-10 0 0,-4 4 8 0,1-9 6 16,-4-1 1-16,4 1 0 0,-1-6-46 15,-3-6-9-15,0 0-1 0</inkml:trace>
  <inkml:trace contextRef="#ctx0" brushRef="#br0" timeOffset="29395.366">11479 7840 1160 0,'0'0'32'0,"4"12"9"15,-4-7-33-15,3 1-8 0,1 0 0 0,0 0 0 16,6 0 67-16,-3 0 11 0,7 0 2 0,-3 3 1 16,3-4-28-16,4 1-5 0,-1-6-2 0,4 6 0 15,1-6-14-15,-1 0-2 0,0 0-1 0,4 0 0 0,-4 0 0 0,3 0 0 16,-2-6 0-16,-1 0 0 0,0 1-29 0,-3-4-8 0,-1 3-1 0</inkml:trace>
  <inkml:trace contextRef="#ctx0" brushRef="#br0" timeOffset="29872.633">11994 7960 1333 0,'0'0'28'0,"0"9"6"0,0-3-34 0,4 0 0 0,0 0 0 0,-1 6 0 16,1-7 38-16,-1-2 1 0,4 3 0 0,-3-3 0 15,3 3 13-15,0-3 4 0,3 3 0 0,-3-6 0 16,4 0-36-16,0 0-8 0,-1 0 0 0,1 0-1 16,-1-6-1-16,-3 0 0 0,4 0 0 0,0 0 0 15,-4-2 18-15,3-4 3 0,-3 6 1 0,0-6 0 16,0 3-32-16,-3 1 0 0,3-1 0 0,-4 3 0 15,1 0 0-15,0 0 0 0,-1 6 0 0,1-6 0 16,-4 6 0-16,0 0 0 0,0 0 0 0,0 0 0 16,0 0-28-16,0 0-11 0,0 0-2 0,0 0-1 15,0 0-11-15,0 0-3 0,0 0 0 0,0 0 0 16,0 0 21-16,0 0 4 0,0 0 1 0,0 0 0 16,0 0-8-16,0 0-2 0,0 0 0 0,-11 0 0 15,4 0 40-15,-4 6 0 0,1-6 12 0,3 6-4 16,-7 0 20-16,3 0 3 0,0 0 1 0,-3 2 0 15,4 4 0-15,-4 0 0 0,3 0 0 0,0 2 0 0,1 1 32 0,-1 0 6 16,1 8 2-16,3-8 0 16,0 9-13-16,0-7-3 0,0 7 0 0,3-4 0 0,0-2-32 0,4 2-6 15,0-2-2-15,0 6 0 0,4-13-4 0,0 1 0 0,3 3-1 16,0-3 0-16,3-1 1 0,1 1 1 0,-1-9 0 0,4 6 0 16,1-3-39-1,2-3-8-15,4 0-2 0,-3-3 0 0,3 0-153 0,0-3-31 16</inkml:trace>
  <inkml:trace contextRef="#ctx0" brushRef="#br0" timeOffset="30128.679">12136 7699 1197 0,'0'0'50'0,"0"6"-40"15,0-6 5-15,0 0 1 0,0 0 0 0,0 0 0 16,0 0 70-16,7 0 14 0,0-3 4 0,3 0 0 16,4-6-75-16,0 3-14 0,1-6-3 0,6-8-1 15,-4 5-11-15,5-6 0 0,-1-5 0 0,0 2 0 16,-3 7-145-16,3-7-28 0</inkml:trace>
  <inkml:trace contextRef="#ctx0" brushRef="#br0" timeOffset="30921.91">13187 7455 1037 0,'0'0'44'16,"0"0"-36"0,-7 0 72-16,0 0 15 0,0 0 2 0,3-3 1 15,-3 3 24-15,0-6 5 0,0 3 1 0,-4-3 0 16,1 6-74-16,-1-12-14 0,-3 12-4 0,0-6 0 15,0 1-36-15,0-1 0 0,3 6 0 0,-3-6-12 16,0 0 20-16,3 3 4 0,-3-3 1 0,4 3 0 0,-4 3-13 16,3-3 0-16,4 3 0 0,-4 3-10 0,1 0 2 0,-1 0 0 0,1 3 0 0,-1 6 0 15,4-6-5-15,-4 5-1 0,4 7 0 0,-3-3 0 16,-1 8 6-16,4-5 8 0,-3 8-13 0,-1-2 5 16,4 2 8-16,-4-2-8 0,4 5 8 0,0-2-8 15,-3 2 8-15,3 3 0 0,0-2 0 16,3-1-8-16,-3 3 8 0,3-5 0 0,4 8-9 0,-3-11 9 15,3 8 0-15,0-5 12 0,0 2-2 16,0-3 0-16,7-2-1 16,-4-1 0-16,5-2 0 0,2 3 0 0,-3-7-9 15,4-5 10-15,3 3-10 0,-4-4 10 16,5 1-2-16,2 0-8 0,-3-6 12 0,4 0-4 0,-4-3 3 0,4-3 0 0,-1 0 0 0,-3-3 0 16,4-3 7-16,-4 0 2 0,4 0 0 0,-8-6 0 15,5 1-10-15,-5-1-2 0,1 3 0 0,-1-3 0 16,-3 0-8-16,-3-8 0 0,3 11 0 0,-4-6 0 15,-3 4 8-15,4-1-8 0,-4-3 8 0,3 6-8 16,-3 0 0-16,-3-2 0 0,3-1 0 0,0 0 0 16,-4 6-15-16,-3 0 5 0,4 1 1 0,3 5 0 15,0 0-12-15,0 0-3 0,0 0 0 0,0 0 0 16,0 0 4-16,0 0 0 0,-4 8 0 0,4 1 0 16,-3 9 7-16,6-1 1 0,1-5 1 0,-4 9 0 15,3 2 11-15,1-5 0 0,-4 8 0 0,3-8 0 0,-3 6 0 16,4-4 0-16,-4 4 0 0,3-7 0 0,-3 4 0 15,0-3 0-15,0-7 0 0,4 1 8 0,-4 3-8 0,4-4 8 0,-4 1-8 16,3-6 8 0,-3-3-112-16,4 3-21 0,-1-6-5 0</inkml:trace>
  <inkml:trace contextRef="#ctx0" brushRef="#br0" timeOffset="31199.513">12901 7819 1295 0,'0'0'36'0,"0"0"9"0,0 0-36 0,0 0-9 0,0 0 0 0,0 0 0 15,4 6 33-15,-1-3 5 0,4 0 1 0,0 3 0 16,0 3 6-16,4-9 2 0,-4 11 0 0,7-5 0 15,0-6-30-15,4 6-5 16,-1-6-2-16,1 0 0 0,3 0 4 0,0 0 1 0,1 0 0 0,-1 0 0 16,0-6-2-16,4 0 0 0,-1 1 0 0,-3-1 0 15,1-3-38-15,-1 3-8 0,0-3-2 0</inkml:trace>
  <inkml:trace contextRef="#ctx0" brushRef="#br0" timeOffset="31708.309">13300 7919 1197 0,'-4'6'50'0,"4"0"-40"15,0 6 37-15,0-6 7 0,0-1 2 0,0 4 0 16,0-3 20-16,4 0 5 0,-1 6 1 0,1-6 0 15,3 0-39-15,-4-1-8 0,4 1-2 0,0 0 0 16,4 0-13-16,-4-3-4 16,4 3 0-16,-1-6 0 0,-3 0 0 15,4-6-1-15,-1 3 0 0,-2-3 0 0,-1 3 1 0,3-6 0 0,-3 4 0 0,-3-7 0 16,3 6 10-16,-4 0 2 0,1-6 1 0,-1 6 0 16,-3 1-17-16,0-4-3 15,0 3-1-15,-3 0 0 0,-1-6-8 0,1 6-11 0,-1 0 3 0,-3-8 0 16,0 8 8-16,0 0 0 0,0 3 0 0,0 0 0 15,0-3-25-15,-4 6-7 0,4-6 0 0,-3 0-1 16,3 6 15-16,-4 0 3 0,4 0 1 0,-4 0 0 16,4 6 4-16,-3 0 1 0,3 0 0 0,0 3 0 15,-4 0 9-15,4 11-10 0,0-8 10 0,4 6-10 16,-5-4 10-16,5 10 0 0,3-6 0 0,0 5 8 16,0-2 2-16,3 2 1 0,5 4 0 0,-1-10 0 15,0 1-3-15,3 5 0 0,1-8 0 0,3 3 0 16,0-6 0-16,0-1-8 0,4-5 12 0,-1 3-4 0,-3-3 1 15,4 0 0-15,0-6 0 0,-1-6 0 0,1 6 11 16,3-6 3-16,-7 0 0 0,4-3 0 0,0 3-23 16,-4 1 0-16,-4-1 0 0,4-6 0 15,-3 6-44-15,3-6-12 0,-3 3-4 0,-4 1 0 16,3-4-137-16,-3 3-28 0</inkml:trace>
  <inkml:trace contextRef="#ctx0" brushRef="#br0" timeOffset="32158.708">13748 7740 1250 0,'-4'15'35'0,"1"5"9"0,-4 1-36 0,3-4-8 0,-3 4 0 0,4 8 0 16,-1-11 49-16,0 3 8 0,1 2 2 0,3-5 0 15,-4 2 3-15,4-2 1 0,0 0 0 0,0-4 0 16,0 4-7-16,4-6 0 0,-4-1-1 0,0 1 0 15,0-6-26-15,0 0-5 0,0 0 0 0,0-6-1 16,0 0-1-16,0 0 0 0,0 0 0 0,0 0 0 16,0 0 2-16,0 0 1 0,0 0 0 0,7 0 0 15,-3-6-10-15,-1 0-3 0,4 0 0 0,-3-6 0 16,3 7-12-16,-4-13 0 0,4 6 8 0,0 0-8 16,-3 4 0-16,3-10 0 0,0 6 0 0,-3 0 0 15,3 4 0-15,-4-4 0 0,1 0 0 0,3 6 0 16,-4 0-8-16,1 0 8 0,3 1 0 0,-4-1 0 15,-3 6-8-15,7-3 8 0,-7 3 0 0,7-3 0 16,0 3-12-16,1 0 4 0,-1 3 8 0,0 0-13 16,0 3 13-16,0-1-11 0,3 7 11 0,-3-6-10 15,0 6 10-15,0 0 0 0,1 2 0 0,-5 4-8 0,1 0 8 16,-4-4-10-16,3 4 10 0,-3 5-10 0,0-2 10 0,0 8 0 16,0-5 10-16,-3 2-10 0,-1-2 12 0,1-1-3 0,-1-2-1 0,-3 3 0 15,3-10-8-15,1 4 8 16,-4-1-8-16,3-5 8 0,4-6-8 0,-3 3 0 15,3-9 0-15,0 0 0 0,0 0-30 16,0 0-5-16,0 0-1 0</inkml:trace>
  <inkml:trace contextRef="#ctx0" brushRef="#br0" timeOffset="32695.395">14220 7881 1235 0,'0'0'35'0,"0"0"8"16,0 0-35-16,0 0-8 0,0 0 0 0,0 0 0 16,0 0 58-16,0 0 10 0,0 0 1 0,0 0 1 15,0 0-6-15,0 0 0 0,0 0-1 0,0 0 0 16,-3 3-8-16,-4 0-2 0,-4 0 0 0,4 3 0 15,-3 5-25-15,3-5-6 0,-4 0-1 0,0 6 0 0,1 0 3 16,-1-1 1-16,-3 4 0 0,0 3 0 0,3-1-25 16,1 1 0-16,-1 3 0 0,1 2 0 0,3-8 0 15,-4 8 0-15,4-5 0 0,4 3 0 16,-1-4 0-16,4-5 0 0,0 0 0 0,4-3 0 16,-1-1 21-16,1 1-1 0,3-3 0 0,0 0 0 15,3 6 1-15,1-6 0 0,-1 0 0 0,5-1 0 16,-1-5 2-16,-4 3 0 0,4 0 0 0,0-3 0 0,1 0-23 0,-1-3 0 15,3 0 0-15,-3-2 0 0,1-1 0 0,-1-6 0 16,-4-3 0-16,4 0 0 0,-3 1 0 0,0-4 0 0,-1 1 0 16,-3-4 0-16,4 3-19 0,-4-8-5 0,0-959 0 0,-4 1929-1 15,1-965 12-15,-1 3 2 0,1-5 1 0,-4 2 0 16,0 4-5-16,-4-1-1 0,1 0 0 0,-4-5 0 16,0 8 16-16,0 3-9 0,-4-8 9 0,1 8-8 15,-1 0-3-15,0 1 0 0,-3 5 0 0,0 6 0 16,0 0-1-16,0 0-1 0,0 6 0 0,0 5 0 15,-4 1-1-15,4 3 0 0,0 8 0 16,0-2 0-16,0 8 14 0,0-5 0 16,3-1 0-16,0 4-9 0,1-1-12 0,6-2-3 0,1-1 0 0,-1-8 0 15,4 9-38-15,7-13-8 0,-3 1-2 0</inkml:trace>
  <inkml:trace contextRef="#ctx0" brushRef="#br0" timeOffset="33311.744">14714 7949 1257 0,'0'0'26'0,"0"0"6"0,0 0-32 0,0 0 0 0,0 0 0 0,-7-6 0 16,7 6 100-16,-7 0 12 0,0 0 4 0,-3 0 0 15,3 0-52-15,-4 0-9 0,4 0-3 16,-4 0 0-16,1 0-35 0,-1 0-7 0,1-6-2 0,-5 6 0 16,8 0-8-16,-3 0 0 0,3 0 0 0,0 0 0 15,0 6 0-15,0 0 0 0,0-1 0 0,0 1 0 16,-1 3 0-16,1 3-12 0,4 6 4 0,-4-7 8 15,3 10-8-15,-3-3 8 0,0-1 0 0,0 10 0 16,4-10-14-16,-1 1 2 0,-3 5 0 0,7-2 0 16,-4-3 12-16,4-4 16 0,0-2-3 0,4 6-1 15,0-12-12-15,3 5 0 0,0-11 0 16,0 6 0-16,3-3 10 0,-3 0-1 0,7-3 0 16,-3 0 0-16,0-3-1 0,-1 0-8 0,4 0 12 15,0 0-4-15,-3-2 0 0,3-1-8 0,0 0 12 0,0-6-4 16,-3 0-8-16,-1 3 0 0,1-2 9 0,0-1-9 15,-4 0 9-15,3 0-9 0,-3 1 12 0,0-4-12 16,0-3 0-16,1 1 0 0,-1-4 0 0,0 3-12 16,0 1-3-16,-4-1 0 0,1 3 0 0,-1-2 0 15,-3 5 15-15,0 0-12 0,0 1 12 0,0 2-12 16,-3-3 12-16,3 6 0 0,-4 0 0 0,4 6 0 0,0 0 0 16,0 0 0-16,0 0 0 0,-7 12 0 15,0-6-11-15,4 11 11 0,-4-2-12 0,-1 9 12 0,5-4 0 16,-1 10 8-16,4-4 0 0,-3 4 1 0,3-1 0 0,-4 3 0 15,4-2 0-15,4-4 0 0,-4 4-9 0,3-10 10 16,4 4-10-16,-3-7 10 0,3 4-10 0,0-9 0 0,0-1 0 0,0 1 8 16,0-6-60-1,4 0-13-15,-1-6-3 0</inkml:trace>
  <inkml:trace contextRef="#ctx0" brushRef="#br0" timeOffset="33974.795">15028 8240 1337 0,'0'0'28'0,"0"0"6"15,0 0-34-15,0 0 0 0,0 0 0 0,0 0 0 16,-7 0 109-16,7 0 15 0,-7 0 4 0,7 0 0 16,0 0-103-16,0 0-25 0,0 0 0 0,-7 6 0 0,7-6 0 15,0 0 0-15,0 0 0 0,0 0 0 16,0 0-9-16,0 0 9 0,0 0-12 0,0 0 12 16,0 5-51-16,0-5-3 0,0 3-1 0</inkml:trace>
  <inkml:trace contextRef="#ctx0" brushRef="#br0" timeOffset="43708.487">5461 12017 817 0,'-7'6'23'0,"7"-6"5"0,-4 6-28 0,4-6 0 0,0 0 0 0,-3 6 0 15,-1 0 71-15,4 3 8 0,-3-1 1 16,-1-2 1 0,1 3-21-16,3-3-4 0,-4 6 0 0,1-6-1 0,-1 0-3 0,4-6 0 0,-3 5 0 15,-1 4 0-15,1 0-34 0,-4 12-7 16,0-4-2-16,-4 7 0 0,7 2 37 0,1-2 7 0,-4 8 2 0,3-2 0 31,-3 8-37-31,0-6-7 0,4 3-2 0,-8 1 0 0,4-4-9 0,0-3 0 0,-4 4 0 0,4-1 0 16,-3 3 31-16,3-2 4 0,0 2 1 0,0 3 0 15,-1-11-13-15,-2 2-3 0,3-8 0 0,0 2 0 16,3-5-11-16,1-1-9 0,3-8 12 0,-4 0-12 16,4-6 8-16,-3-3-8 0,-1 0 0 0,4-3 0 15,0-3 0-15,0-3 0 0,4 1 0 0,-4-10 0 16,0 0 10-16,3-2-10 0,-3-4 8 0,4 4-8 15,-1-4 0-15,1-5 0 0,-1 2-9 0,4-5 9 0,0 8-12 0,0-5 4 16,1-6 8-16,-1-7-13 0,0 1 13 0,-7 6 12 16,3 0-3-16,1-1 0 0,-1 1-21 0,1 3-5 15,-4-6-1-15,0 2 0 0,3 1 29 0,-3 3 5 16,4-6 2-16,-4-1 0 0,3-2-30 0,-3 3-7 16,4 3-1-16,-4-4 0 0,3 7 20 0,1 3 0 15,-1-1 0-15,1 4 0 0,7 2 12 0,-1 4 7 16,1 2 1-16,-1 0 0 15,-3 1-38-15,8 8-7 0,-5 0-2 0,-3 0 0 0,0 4 43 0,4 5 9 16,-1-6 2-16,1 12 0 16,0-6-56-16,-1 8-11 0,1-2-3 0,-1 3 0 0,-3 0 31 0,0 8 12 15,4-5-11-15,-4 3 11 16,0 14 0-16,-3-8 0 0,-1 8 0 0,4 12 0 16,0 4 0-16,0-7 0 0,-3 3 0 0,-1 3 0 0,1 0-14 0,-1 3-3 0,1-3-1 0,-1-5 0 15,-3-4 18-15,0 3 0 0,0-6 0 0,0 4 0 16,0 2 48-16,-3-3 12 0,3-8 4 0,-4 17 0 15,1 3-49-15,3-3-15 0,-4-9 8 0,1-3-8 16,3-8 8-16,0-6-8 0,-4 2 9 0,4-8-9 16,0 0 0-16,0-6 0 0,0 2 0 0,0-8-10 15,0 0-27-15,0 0-6 0,0 0-1 0,4-11 0 16,-4-4-36-16,3-9-8 16,-3 1-2-16</inkml:trace>
  <inkml:trace contextRef="#ctx0" brushRef="#br0" timeOffset="44035.241">5355 12264 906 0,'0'0'25'0,"-7"6"7"0,0 0-32 16,0-6 0-16,7 0 0 0,0 0 0 0,0 0 66 0,0 0 6 15,-4 6 2-15,4-6 0 16,0 0 20-16,-7 0 4 0,0 6 1 0,7-6 0 0,0 0-28 0,0 0-6 0,0 0-1 0,0 0 0 16,0 0-51-16,11 0-13 0,0 0 0 15,-1 0 0-15,8 3 0 0,-4-3 0 0,11 3 0 0,-8 3 0 16,1-4 8-16,3 1 0 0,0 3-8 0,0 3 12 16,0-3-12-16,-6 0 0 0,-1-6 0 15,3 6 0-15,-3-6 0 16,1 0 0-16,-1 0 0 0,-4 0 0 0,4 0 0 15,1-6-8-15,-5 0 8 0,-3 0-13 16,0-9-143-16,4 4-29 0,3-1-6 0</inkml:trace>
  <inkml:trace contextRef="#ctx0" brushRef="#br0" timeOffset="44373.291">5863 11770 937 0,'0'0'19'0,"-7"6"6"16,7-6-25-16,-3 6 0 0,-1 0 0 0,1 3 0 16,3 8 89-16,0 1 13 0,0 3 2 0,0-1 1 15,0 7-84-15,-4-1-21 0,4 4 0 0,0-1 0 16,0 9 68-16,0-3 8 0,0 4 3 0,4-1 0 15,-4-3-31-15,3 3-7 0,1-2-1 0,-4 2 0 16,3-6-24-16,-3 6-6 0,4 4-1 0,-4-13 0 16,3-8 44-16,-3 8 9 0,4-14 2 0,-1 5 0 0,1 1-52 0,-4-1-12 15,3 16 0-15,1-4 0 0,-1-8 0 0,-3-4 0 16,4-11 0-16,-4 3 0 0,0 8 0 0,0-8 0 0,0 0 0 16,3 0 0-16,-3-1-14 0,0-2-6 0,7-3 0 0,-7-6-1 31,0 0-168-31,0 0-34 0,0 0-6 0,15-21-2 0</inkml:trace>
  <inkml:trace contextRef="#ctx0" brushRef="#br0" timeOffset="44771.158">6294 11714 847 0,'0'0'24'0,"0"0"5"0,0 0-29 0,0 0 0 16,-4 12 0-16,4-6 0 0,0-6 106 0,0 6 15 16,0 0 3-16,0 6 1 15,0 2-49-15,4-2-9 0,-4 9-3 0,0-1 0 16,0 7-1-16,0-1-1 0,0 9 0 0,3-2 0 15,-3-4-18-15,0 6-4 0,4-2-1 0,-4 5 0 16,3-6-15-16,-3 10-4 0,-3-7 0 0,3 12 0 16,-4 0-10-16,1 3-2 0,-1 3-8 0,-3 0 12 0,0-6 22 0,-7-3 4 15,3-12 1-15,1 3 0 16,-1 1-4-16,0 2-1 0,1 0 0 0,-1-11 0 16,1 2-16-16,-1 0-3 0,8-2-1 0,-4-1 0 0,3-5-14 0,1-1 0 15,-1-2 0-15,0-6 0 0,1 3-17 0,3-10-7 16,-7-2 0-16,7-3-1 15,7-3-132-15,-7-2-27 0,3-4-4 0,5 3-592 0</inkml:trace>
  <inkml:trace contextRef="#ctx0" brushRef="#br0" timeOffset="45371.676">6537 12376 1267 0,'0'0'28'0,"0"0"5"0,0 0 2 0,-4 3 1 16,4-3-36-16,-7 3 0 0,4-6 0 0,-8 3 0 15,4-3 96-15,4 3 13 0,-1 0 3 0,-3 3 0 16,0-3-39-16,4 0-7 0,3 0-2 0,-8 3 0 16,1 3-35-16,0 5-7 0,0-5-2 0,0 9 0 15,4-3-20-15,-1 3 0 0,-3 5 0 0,4-2-8 16,3-4 8-16,-4 10 0 0,4-9 0 0,-3 5 0 16,3 1 0-16,3 2 0 0,-3-2 0 0,4 2 0 0,3-2 9 0,-4-3 4 15,4-1 1-15,0 1 0 0,4-3-14 0,-4 2 0 0,4 1 0 16,-4-6 0-16,3-1 0 0,1-5 0 0,3-3 8 0,-4 0-8 15,-3 0 0-15,4-6 0 0,0 0 8 0,-1-3-8 16,4 3 0-16,-3-5 0 0,0-1-9 0,-1 3 9 16,1-9-16-16,-4-2 2 0,0-1 1 15,3 0 0-15,-3-8 13 0,-3 8 0 0,0-14 0 16,3 8 0-16,-4-5 0 0,1 0 0 16,-1 2 0-16,1-5 0 0,-4 2 0 15,3 7 0-15,1-4 0 0,-4 4 0 0,0-1 0 16,-4 10 0-16,-3-4 0 0,4-3 0 0,-4 7-10 0,0-1 1 0,-1-3 0 0,-2 4 0 15,-1 8-10-15,1 3-1 0,3 6-1 0,-4 3 0 32,0 2-11-32,1 4-1 0,-4 6-1 0,3-6 0 0,1 5 34 0,-5 10 19 0,8-7-3 0,-3 7 0 15,-1-1-16-15,1 1 0 0,-1 2 0 0,4-2 0 16,0 2 0-16,3-11 0 0,1 2 0 0,-1-2 0 16,1-12-20-16,3 5 1 0,3-5 1 0,-3-6 0 15,0 0-118-15,7 0-23 0,4-6-5 0</inkml:trace>
  <inkml:trace contextRef="#ctx0" brushRef="#br0" timeOffset="45920.965">6826 12373 1094 0,'0'9'46'0,"0"3"-37"16,0-1 44-16,4 1 9 0,-1 3 2 0,1 0 0 16,-4 5 0-16,3 1 0 0,-3 2 0 0,0 1 0 15,4-1 0-15,-4-2 0 0,0 2 0 0,0-2 0 16,0-3-52-16,0-1-12 0,-4-5 0 0,1-3 0 15,3 0 0-15,0 5 0 0,0-14 0 0,0 0 0 16,0 6 0-16,0-6 0 0,-4 6 0 0,4-6 0 16,0 0 54-16,0 0 8 15,0-6 2-15,0 0 0 0,0-8-52 0,0 5-12 0,4 0 0 0,-4-3 0 16,3 0 0-16,-3-2-8 0,4 2 8 0,-1 0-10 16,1-5 10-16,-1-4 0 0,-3-3 0 0,4 7 0 15,0-4 0-15,-1-2 0 0,1 5 0 0,-1-2 0 16,1 5 0-16,-1-3 0 0,1 3 0 0,-1-2 0 15,1 5 0-15,-4 0 0 0,3 6 0 0,4-2 0 16,0 2 0-16,-3 6 0 0,-4-12 0 0,7 12-8 16,0 0 8-16,-3 0 0 0,3 0 8 0,3 6-8 15,-3 0 0-15,4-6 8 0,-4 6-8 0,3 2 0 16,-2 7 0-16,2 0 0 0,-3 8 0 0,4-2 0 16,-1-6 0-16,-3 5 0 0,-3-8 0 0,3 3 0 0,0 8 0 15,0-5 0-15,0 8 0 0,0-2 0 0,-3-7 0 0,-1 1 0 16,1-3 0-16,-4 2 0 0,3-5 0 0,-3 3 0 0,4 0 0 15,-4-1 8-15,0-8-16 0,0-6-4 0,0 0 0 16,0 0 0 0,0 0-160-16,0 0-32 0</inkml:trace>
  <inkml:trace contextRef="#ctx0" brushRef="#br0" timeOffset="46539.098">7486 12132 1337 0,'0'0'28'0,"-4"9"6"16,4-9-34-16,-3 0 0 0,-8 0 0 0,4 6 0 16,-3 0 53-16,-1 2 4 0,1 10 1 0,-5-9 0 0,8 0 10 15,-10 2 1-15,3-11 1 0,-1 6 0 16,1 6-5-16,-3-3-1 0,3 3 0 0,-1 5 0 0,1-5-51 0,4 3-13 16,-8-1 0-16,8 7 0 0,-1-3 0 0,4-7 0 0,0 10 0 0,0-3 0 15,3-7 0 1,4 7 0-16,-3-3 0 0,-1 2 0 15,4 1 0-15,-3-9 0 0,3 3 0 0,0 2 0 0,-4-5 0 16,8-3 0-16,-4 0 0 0,0-6 0 0,0 0 0 16,0 0 0-16,10 0 0 0,-3-6 0 0,0 6 0 0,-7 0 0 15,11 0 0-15,-4-6 0 0,0 6 0 0,4-9 0 16,-4 0 0-16,3 1 0 0,-6 2 0 0,3 3 0 0,0-3 0 16,-7 6 0-16,7-3 0 0,4 3 0 0,-4 3 0 0,0 0 0 15,0 3 0-15,3-3 0 0,-3 0 0 16,0 0 0-16,4 2 17 15,-4-2 1-15,0 3 0 0,0-3 0 0,4 3-18 0,-8 0 0 0,4 0 0 0,-3 0 0 16,3-3-11-16,0 5-5 0,-3 1-2 16,3 0 0-16,-4 0 18 15,1-3 0-15,-1 0 0 0,1 0 0 0,-4 5 13 0,0-2 7 0,0 0 0 0,0 3 1 16,0-3-33-16,-4 2-8 0,1-5 0 0,-1 3-1 16,1 0 40-16,-1 0 8 0,-3 8 1 0,0-11 1 15,0 6-20-15,0-6-9 0,3 0 8 0,-10 0-8 16,7-1 8-16,0-2-8 0,7-3 0 0,-7 3 8 15,0-3-24-15,-4 3-4 0,4-3-2 0,0 0 0 16,-3 0-45-16,-1-6-9 0,1-2-1 0</inkml:trace>
  <inkml:trace contextRef="#ctx0" brushRef="#br0" timeOffset="58710.01">8894 12255 817 0,'-4'15'34'0,"0"-3"-34"16,-3-6 95-16,7-6 12 0,0 0 2 0,0 0 1 16,-7-6 7-16,7 6 2 0,-7 0 0 0,0 0 0 15,0 0-39-15,0-6-8 0,0 6-2 0,0-6 0 16,0 0-30-16,0 6-5 0,0 0-2 0,0 0 0 16,-4 0-16-16,4 0-3 0,0 0-1 0,-3 0 0 15,2 0-23-15,-2 0-5 0,-1 0-1 0,1 0 0 16,3 6 16-16,-4 0 0 0,1 0 0 0,-1 0 0 15,0 0 0-15,1 8 0 0,3 10 0 0,-4-7 0 16,4 1-24-16,0 3-3 0,0-4 0 0,0 4 0 16,0-3 27-16,0 5 0 0,0-11 0 0,3 5-8 15,1 4 8-15,-1-9 0 0,1-3 0 0,-1 2 0 16,4 4 0-16,0-6 0 0,0 3 10 0,0-6-10 16,0-6 0-16,4 5 0 0,-1 1 0 0,-3-6 0 15,7 6 10-15,0-3-10 0,0-3 10 0,0 0-10 16,4 0 12-16,-4 0-4 0,4 0-8 0,-1-3 12 0,4 0-12 15,-3-6 0-15,3 4 8 0,-3-7-8 0,3 0 0 0,0 0 9 16,0-5-9-16,-4 2 8 0,-2-6-8 0,2 7 0 0,-3-1 0 16,0-3 0-16,0-2 0 0,-3 2 0 0,-1 0 0 0,1 1 0 15,-1 5 0-15,-3-3 0 0,4 4 0 0,-4 5 0 16,3 0 0-16,-3 6 0 0,0 0 0 0,0 0 0 16,0 0 0-16,0 0 0 0,0 0 9 0,-7 6-1 15,4 0 0-15,-1 2 1 0,-3 10 0 16,4 0 0-16,-4-1 11 0,3 4 3 15,1-6 0-15,-4 5 0 0,3-2-12 16,4-1-3-16,-3 4 0 0,3-9 0 16,0 5-8-16,0 1 0 0,3-3 0 0,-3-3 8 0,4 2-8 0,-1-5 0 0,4-3 0 0,-3 0 0 15,6-3-21-15,-3-3 0 0,7 0 0 0,-3-3 0 16,7 3-128-16,-4-3-26 0</inkml:trace>
  <inkml:trace contextRef="#ctx0" brushRef="#br0" timeOffset="60349.463">9031 12250 1220 0,'0'0'34'0,"0"0"9"0,0 0-35 0,0 0-8 0,0 0 0 0,0 0 0 16,0 0 40-16,0 0 7 0,0 0 1 0,0 0 0 15,0 5-7-15,0 4-1 0,0 9 0 0,4-9 0 16,-4 2-31-16,3 1-9 0,1 6 0 0,-1-1 0 31,1 4 42-31,-1 3 4 0,1 5 1 0,-1-11 0 0,1 2-24 0,-1-5-5 0,1-6-1 0,-1 5 0 16,1 4-17-16,-1-6 0 0,1 5 0 0,0 7 0 15,3-15 44-15,0 3 6 0,0-7 1 0,0 10 0 16,-4 3-31-16,4-1-5 0,0-5-2 0,-3-6 0 16,3 0 15-16,-7-6 2 0,11 6 1 0,-1-6 0 15,1 0-14-15,3 0-2 0,-4-6-1 0,1 3 0 16,0-3-14-16,-4-3 11 0,3-2-11 0,-3 2 10 15,0 0-10-15,0-3 10 0,0-3-10 0,1 4 10 16,-5-7-10-16,1 0 0 0,-4 4 0 0,3-10 8 16,-3 4-8-16,4 2 0 0,-4 0-10 0,-4 1 10 0,4 2-21 0,-3 3 1 15,-1 0 1-15,1 1 0 16,-1 2-31-16,0 0-6 16,1 0-2-16,-4 3 0 0,3 0-32 0,1 1-6 0,-1 5-2 0</inkml:trace>
  <inkml:trace contextRef="#ctx0" brushRef="#br0" timeOffset="61158.988">10456 12282 1074 0,'0'0'30'0,"0"6"8"0,0 3-30 0,0-1-8 0,0 7 0 0,0-3 0 0,-3 0 52 0,3-4 10 16,0 1 2-16,0 6 0 15,0-9 51-15,0-6 10 0,0 0 3 0,0 0 0 16,0 0-52-16,0 0-9 0,0 0-3 0,0 0 0 0,0 0 0 0,0 0 0 16,0-3 0-16,-4-3 0 0,1 0-51 0,-1-6-13 15,1 6 0-15,-1 1 0 0,1-1 0 0,-1-6 0 16,1 6 0-16,-1-6 0 15,1 6 0-15,-5 4 0 0,1-1 0 0,0 3 0 16,0-3 0-16,0 3 0 0,-3 3 0 0,-1 0 0 16,0 2 0-16,-3 1 0 0,4 9 0 0,-4-9 0 15,0 6-48-15,-4-1-13 0,4 7-3 0,-4-3 0 0,4 2 52 16,-4-2 12-16,4 3 0 0,-3-1 0 0,6 1 18 0,-3 0 6 0,3-1 2 16,-3 4 0-16,7-6-26 0,-3 5 0 15,3 1 0-15,0-1 0 16,-1-5-16-16,5 0-8 0,-1 2-1 0,4-11-1 15,0 3 44-15,0-3 9 0,0-6 1 0,0 0 1 16,0 0-15-16,0 0-3 0,11 0-1 0,3-3 0 0,0 6-10 0,4-3 0 0,0 3 0 0,-1-3 0 16,1 0-13-16,-1 0 1 0,1 0 1 0,3-3 0 31,-3 0-19-31,-4 0-4 0,4-3-1 0,-8 3 0 16,4 9-30-16,0-9-7 0,-3-17 0 0,3-1-1 0,-3 3 1 0,-1 7 0 0,-3-1 0 15,0 0 0-15,0-9 29 0,1 4 7 0,-1-1 0 0,-4-5 1 16,4 8 25-16,0-11 10 0,-3 11-8 0,3 0 8 0,-4-3 0 15,1 13 0-15,-1-7 9 0,1 3-9 0,-1 6 8 16,1 0-8-16,0 3 0 0,-4 3 0 0,0 3 0 0,3 0 0 16,-3 6 0-16,0 5 0 0,0 1 0 0,0 0 0 15,-3 8-10-15,3-5 10 0,-4 8 20 0,0-8 11 16,1 8 2-16,-1-6 1 0,4 1-14 0,-3 2-4 16,-1-2 0-16,1-3 0 0,3 2-1 0,0-8-1 15,0 2 0-15,0-5 0 0,0 0-14 0,0-6 11 16,-4 0-11-16,4-6 10 15,0 0-10-15,0 0 0 0,0 0-10 0,7-6 10 16,4 0-103-16,3-9-14 0</inkml:trace>
  <inkml:trace contextRef="#ctx0" brushRef="#br0" timeOffset="61494.654">10587 12411 200 0,'-4'-6'0'0,"4"6"9"16,-7 0-9-16,7 0 0 0,-7 0 0 0,0 6 0 15,0-3-15-15,4 3-5 0</inkml:trace>
  <inkml:trace contextRef="#ctx0" brushRef="#br0" timeOffset="62301.081">10100 12308 810 0,'0'0'23'0,"0"-6"5"0,0 1-28 0,0 5 0 0,-4-6 0 0,1 3 0 16,3-3 92-16,-4-6 12 0,1 6 4 0,3 0 0 15,-4 0-13-15,4 6-3 0,0 0 0 0,0 0 0 16,-7 0-31-16,0 0-6 0,0 3-2 0,0 0 0 15,0 3-41-15,0 0-12 0,-4 6 0 0,1-6 0 16,3 3 0-16,-4 2 0 0,1 7 0 0,-1-6 0 0,1 2 0 16,-1 7 0-16,4-6 0 0,-4 2 0 15,4 4 0-15,0-3 0 0,0 5 0 0,-3-5 0 16,2 5 0-16,1-2 0 0,4-12 0 0,-1 8 0 16,-3-2 0-16,4 6 0 0,-1-1 0 0,1 1 0 0,3-7 0 0,0 1 0 15,-4-3 8-15,4 0-8 16,0-1 8-16,4 1-8 0,-1-6 10 0,1 3-10 15,3-3 11-15,-4 3-11 0,4-4 12 0,0 1-12 16,1 0 0-16,-1 3 0 0,7-9 0 0,-4 6 0 16,4 0-41-16,1-6-9 0,2 0-2 0</inkml:trace>
  <inkml:trace contextRef="#ctx0" brushRef="#br0" timeOffset="62886.522">11014 11770 1497 0,'0'0'32'0,"-7"-6"8"0,0 1 0 0,-4-7 4 0,0 3-36 16,1 0-8-16,-1 0 0 0,-3 3 0 0,4-5 0 0,-5 5 0 15,1-3 0-15,0 3 0 16,4 3 0-16,-4 0-14 0,3 3 3 0,0 3 1 0,1 0 10 0,3 0 9 16,0 3-1-16,0 3-8 0,-4 5 0 0,4-2 0 15,0 6-15-15,0 8 5 0,0-8 10 0,0 11-8 0,0 4 8 0,3 5-8 16,1 0 8-16,-1 3 11 0,1-2-3 0,3 5 0 15,-4-3 0-15,4 0 0 0,-3 0 0 0,3 6 0 16,0-3 44-16,3-3 8 0,-3 3 1 0,4 1 1 16,-1-4-28-16,1-3-6 0,-1-3 0 0,1-2-1 15,-1-1-7-15,-3-3-2 0,0-2 0 0,-3 2 0 16,3-8-6-16,0 2-2 0,-4-5 0 0,4-6 0 16,0 5-10-16,-3-8 10 0,3 3-10 0,0-6 10 15,0-6-34-15,0 6-8 0,0-6 0 16,0 0-1-1,0 0-175-15,0 0-34 0</inkml:trace>
  <inkml:trace contextRef="#ctx0" brushRef="#br0" timeOffset="63154.603">10527 12394 1094 0,'3'17'23'0,"1"-8"5"15,-4 0-28-15,3 0 0 0,5 2 0 0,-5 1 0 16,4-6 41-16,0 0 3 0,0-3 1 0,4 0 0 16,-1 0 10-16,1 0 1 0,3-3 1 0,-3 3 0 0,3-3-1 0,3 0-1 0,1 0 0 0,0-3 0 31,-1 0-16-31,5-3-3 0,-5-3-1 0,4-3 0 15,0 4-55-15,1-1-10 0,-1-3-2 0</inkml:trace>
  <inkml:trace contextRef="#ctx0" brushRef="#br0" timeOffset="63642.911">10947 12535 1337 0,'0'0'28'0,"0"6"6"0,0-1-34 0,3 4 0 0,1 0 0 0,-1-3 0 16,1 3 53-16,-1-9 4 0,1 6 1 0,3 0 0 16,0-1-12-16,0-5-2 0,4 6-1 0,-1 0 0 15,1-6-13-15,-1 0-2 0,1 0-1 0,0-3 0 16,-1 0-27-16,4-3 0 0,0 1 0 0,0-7 0 15,-3 6 25-15,0-3 0 0,-1 3 0 0,-3-6 0 16,0 7 4-16,-3-1 1 0,3-6 0 0,-4 6 0 16,1-9-8-16,-4 7-2 0,3-1 0 0,-6 0 0 15,3 0-12-15,-4-3-8 0,1 1 8 0,-4 2-8 16,0 0 0-16,0 3-8 0,0 3 0 0,0-3 0 16,0 0-4-16,-4 6 0 0,-3-6 0 0,3 6 0 15,1 0 4-15,-1 0 0 0,1 0 0 0,-1 6 0 16,0-6 8-16,1 0 0 0,3 6 0 0,0-3 8 0,0 0-8 0,0 3-15 15,0 3 4-15,3 0 1 0,0-1 10 0,1 10 0 0,-1-3 0 16,1 2 0-16,-1 1 0 0,4 0-8 0,0-9 8 16,0 11 0-16,4-5 0 0,-1-3 0 0,4 5 0 15,-3-5 0-15,3 0 0 0,0 2 0 0,4-2 8 0,-1 0-8 16,1 0 0-16,3 2 0 16,0 4 0-16,0-12 0 0,0 6 19 0,4-6-1 15,3 2 0-15,-3-2 0 0,-1 0-66 0,5 0-12 16,-1 0-4-16,3-6 0 0,-2 0 8 15,-1 0 0-15,3 0 1 0</inkml:trace>
  <inkml:trace contextRef="#ctx0" brushRef="#br0" timeOffset="64077.104">11123 12394 1302 0,'0'0'36'0,"0"0"10"0,4-9-37 0,-1 3-9 0,1-3 0 0,3-3 0 16,0 3 0-16,3 4 0 0,4-7 0 0,-3 0 8 16,3-3-8-16,0 7 0 0,4-1 0 0,0-3 0 15,-1-6 40-15,1 10 4 0,-1-7 0 0</inkml:trace>
  <inkml:trace contextRef="#ctx0" brushRef="#br0" timeOffset="64865.921">12735 11788 1280 0,'-21'-12'36'0,"14"6"8"0,-4 0-35 0,-3 1-9 0,0-7 0 0,-3 6 0 16,-1-3 9-16,0 3 0 0,1-6 0 0,-4-2 0 15,3 5 75-15,0 3 16 0,1 0 2 0,-1 3 1 16,4 0-63-16,-4 3-12 0,4 0-2 0,0 6-1 15,0-3-25-15,-4 6 0 0,4 0 0 0,-4 11 0 16,4-5 0-16,-7 12 0 0,4 2 0 0,-1 6 0 0,0 3 20 0,4 9-2 16,0-2 0-16,0 5 0 0,0 0-18 15,0-3 0-15,3-3 0 0,-3 6 0 16,0-3-11-16,7 0-5 0,-4 0-2 0,1 3 0 16,3-6 66-16,0 0 12 0,0 3 4 0,3-9 0 15,0-3-52-15,4 1-12 0,0-4 0 0,4-5 0 16,0 2 0-16,3-3 0 0,0-2 0 0,0 2-10 15,7-2 10-15,-4 2 0 0,5 1 10 0,2-1-10 16,1-14 8-16,-4-3-8 0,7-6 0 0,-3-3 9 16,3-9-9-16,-3 0 8 0,3-9-8 0,0-5 8 15,0 2-8-15,-3-2 10 0,-1-1-10 0,1-2 10 0,0-6-18 0,-1 2-4 0,-3-2-1 16,0 8 0-16,-3-8-4 0,-4 3-1 0,0 5 0 16,-3-2 0-16,-1 8 29 0,-3-3 5 0,-3 4 2 0,3 5 0 15,-4-6-18-15,-3 10 0 0,4 2 0 0,-8 3 0 16,4 6-12-16,0 0-5 0,0 8-2 0,-4 1 0 15,4 0 11-15,0 5 8 0,0 10-12 0,0-9 12 16,0 5-8-16,3-2 8 0,-3 5 0 0,4-2 0 16,3-1 0-16,0 1 0 0,0 2 0 0,0-5 0 15,3 2 0-15,-3 1 0 0,4-1 9 0,-4-2-9 16,3 5 0-16,1-5 0 0,-1 5 8 16,1-2-8-16,0-1 0 0,3-2 0 15,-4-3 0-15,1-1 8 0,3-2-84 0,0 3-16 16,0-7-4-16</inkml:trace>
  <inkml:trace contextRef="#ctx0" brushRef="#br0" timeOffset="65190.354">12407 12367 1036 0,'-14'-6'23'0,"14"6"5"0,-7 0 0 0,0 0 1 0,0 0-29 0,0 6 0 0,0-6 0 0,0 3 0 16,7-3 44-16,-7 3 2 0,7-3 1 0,0 0 0 16,0 0 21-16,0 0 4 0,0 0 0 0,0 0 1 15,0 0-17-15,0 0-3 0,0 0-1 0,0 0 0 16,7-3-41-16,0 0-11 0,3 3 0 0,1 0 0 16,0 0 0-16,3 0 0 0,3 0 0 0,-3 0 8 15,8 0 1-15,-5 0 0 0,4 3 0 0,1 0 0 16,-5-3 0-16,4 0 0 0,4 0 0 15,-4 0 0-15,4 0-9 0,-4 0 0 0,-3 0 0 0,3 0 0 16,-3-3 0-16,-1 3 0 0,-3 0 0 0,0-3 0 31,-3-3-108-31,3 3-13 0,-3 0-3 0,-4-3-515 0</inkml:trace>
  <inkml:trace contextRef="#ctx0" brushRef="#br0" timeOffset="65609.512">12742 12479 1429 0,'0'0'40'0,"-7"3"10"0,0 3-40 0,4 0-10 15,-1 2 0-15,1 7 0 0,-1-9 56 0,4 6 10 16,4-3 2-16,-1 2 0 0,1 1-14 0,6 0-2 16,1 0-1-16,-1 2 0 0,1-2-15 0,3-3-2 15,0 6-1-15,0-4 0 0,4-5-9 0,0 0-1 16,-1-3-1-16,1-3 0 15,0-3-6-15,-1-3 0 0,1 0-1 0,-4-5 0 16,0 2-35-16,0-6-6 0,0-6-2 0,-7 4 0 16,0-4 28-16,0 1 19 0,-7 5-3 0,0-12-1 15,0 10-33-15,-3-1-6 0,-4 1-2 0,0-1 0 16,0 3 26-16,-4 3 0 0,1-2 0 0,-1 2 0 0,-3 0 0 0,0 3 0 0,-4 1 8 0,4 2-8 16,0 6 16-16,3 0-2 0,-3 0 0 0,0 11 0 15,4-5-14-15,-1 9 8 0,4 0-8 0,-4 5 0 16,4 4 0-16,0 2 0 0,4-2 0 0,-4 5 0 15,7-2 0-15,-4-1 0 0,4-2 0 0,0 2 0 16,4-2 0-16,-1 2 0 0,1-2 9 0,-1-1-9 16,4-2 9-16,-3 2-9 0,3 1 10 0,3-7-10 15,1 4 10-15,0-3-10 0,-1 5 10 0,4-8-10 16,-3 2-12-16,3-11-9 0,0 0-2 0,0-12 0 16,0 6 23-16,4-14-11 0,0-1 11 0</inkml:trace>
  <inkml:trace contextRef="#ctx0" brushRef="#br0" timeOffset="66016.297">13155 12414 1436 0,'0'0'32'0,"0"0"6"0,-3 9 2 0,-1 3 0 0,4 2-32 16,-4 4-8-16,4 0 0 0,0-1 0 0,-3 10 56 0,3-7 11 15,0 10 1-15,0-13 1 0,0 7-45 0,0-3-10 0,0 2-2 0,0-5 0 16,0 2 31-16,0-2 5 0,0-3 2 0,0-1 0 16,0 1-29-16,3-9-5 0,-3-6-2 0,0 0 0 15,0 0 15-15,0 0 3 0,0 0 1 0,0-6 0 16,0-3-1 0,0-8-1-16,4 2 0 0,-4 0 0 15,4-8-31-15,-4 2 0 0,3-2 0 0,1 5 0 0,-1 0 14 0,1-2-3 0,-4-1-1 16,3 3 0-16,1 7-10 0,-4-1 0 0,3 0 0 0,1 0 0 15,-1 7 0-15,1-1-14 0,-4 6 3 0,0 0 1 16,0 0 10-16,0 0 0 0,14 6 0 0,-3 2 0 16,-1 7-12-16,1-3 2 0,-1 5 1 0,-3 4 0 15,4-3 9-15,0 5-13 0,-4-2 5 0,0 2 8 16,-4 1-8-16,4 2 8 0,-3-5 0 0,-1 8 0 16,1-5 0-16,-1 5 0 0,-3-2 0 0,4 2 0 15,-4-11-13-15,0 2 1 0,3-11 1 0,-3 3 0 16,0-12-156-16,0 0-31 15</inkml:trace>
  <inkml:trace contextRef="#ctx0" brushRef="#br0" timeOffset="66465.679">13529 12611 1497 0,'0'0'32'0,"0"0"8"0,-7 3 0 0,0-3 4 0,0 0-36 0,0 3-8 0,0-3 0 0,-4 3 0 16,4 0 53-16,-3 0 9 0,2 0 2 0,1 0 0 15,0 0-9-15,4 3-2 0,-4-1 0 0,0 7 0 32,3-9-38-32,1 6-15 0,-1 3 11 0,1 2-11 0,3 4 13 0,-4 0-3 0,4 5-1 0,0-2 0 15,0 2-9-15,4-2 10 0,-4 5-10 16,3-2 10-16,4-1-10 0,-3-8-11 0,3 0 3 15,-4 2 0-15,4-2 31 0,0-9 6 16,0 0 2-16,-7-6 0 0,11 0 1 0,3 0 1 0,-3 0 0 16,-1-12 0-16,4 6-33 15,1-8 0-15,-1-7 0 0,0 6 0 0,3 3 0 0,-2-8 0 16,-1 2 0-16,0 1 0 0,-4-7 0 0,1 6 0 0,-4-2 0 16,-4-1 0-1,1 4 35-15,-4 5 0 0,-4 0 0 0,4-8 0 0,-3 2-26 0,-4 0-9 0,-4 1 0 0,1 2 9 31,-1 3-37-31,-3-5-8 0,0 5-2 0,-4 0 0 0,4 3 38 0,-3-3 16 0,-1 10 0 16,0-1-1-16,-3 3-15 0,3 0 0 0,1 0-12 0,3 3 12 16,-4-1-15-16,4 7 4 0,3-3 1 0,1 3 0 15,3 0-26-15,0 3-4 0,3-7-2 0,1 10 0 16,3-6-38-16,0 3-8 0,7-3-2 0</inkml:trace>
  <inkml:trace contextRef="#ctx0" brushRef="#br0" timeOffset="67006.77">14009 12573 1577 0,'0'0'66'0,"0"0"-53"16,0 0-13-16,0 0 0 0,0 0 86 0,-4-6 14 16,-3 3 4-16,4 0 0 0,-4 0-26 0,0 0-5 0,0-6-1 0,-4 9 0 15,4 0-44-15,0 0-10 0,0 0-2 0,-4 3 0 16,4 3-8-16,-3-3-8 0,-1 0 12 0,4 3-12 16,-4 0 0-16,1 6-9 0,-1-1-1 0,1 1 0 15,3 0 10-15,-1 3 0 0,1 2 10 0,0-2-10 16,0 0 0-16,4 5-21 0,-1-2 3 0,1-6 1 0,-1 5 17 15,4-2 0-15,0-3 0 0,0 2 0 0,0-5 0 0,0 0 0 16,4 0 0-16,-4 0 0 0,0-9 0 0,3 0 0 16,4 6 10-16,-3 0-2 0,3-6 7 0,3 0 1 15,-2 0 1-15,-1-6 0 16,3 0-2-16,1-3-1 0,-1 0 0 0,1 0 0 0,-4 0-27 0,4-5-6 16,-4 8-1-16,0-6 0 15,0 0 32-15,-4 1 5 0,1-1 2 0,-1 3 0 0,1 3-31 0,-4 0-5 16,3-5-2-16,-3 11 0 0,-3-6 19 0,3 0 0 15,0 6 0-15,0 0 0 16,0 0 0-16,0 0 0 0,0 0 0 0,0 0 0 0,0 9 0 0,0 5 0 16,3-2 0-16,-3 6 0 0,0-1 0 0,4 4 0 15,-1-6 0-15,-3 8 0 0,4 1 0 0,3-1 16 16,-3-2-4-16,-1 2 0 0,4-5-12 0,0 0-16 16,0-4 3-16,-3-2 1 0,3 0 12 0,0 2 0 0,-7-14 0 0,10 3 0 31,-10-3-26-31,11 0-2 0,3-6-1 0,0-5-915 0</inkml:trace>
  <inkml:trace contextRef="#ctx0" brushRef="#br0" timeOffset="67247.768">14422 12887 1573 0,'0'0'34'0,"0"6"7"15,-4 6 2-15,4-3 2 0,-4 9-36 0,4-7-9 0,0 1 0 0,-3 0 0 0,3-6 66 0,0 3 11 16,0-1 3-16,0-8 0 0,0 0-53 0,0 0-11 16,0 0-1-16,0 0-1 15,0 0-36-15,0 0-7 0,0 0-2 0,0 0-788 0</inkml:trace>
  <inkml:trace contextRef="#ctx0" brushRef="#br0" timeOffset="70152.561">5189 13913 1094 0,'0'0'46'15,"-3"9"-37"1,3-9 44-16,-4 6 9 0,4-6 2 0,-3 3 0 16,3-3-7-16,0 0-1 0,0 0 0 0,0 9 0 15,-4 0-38-15,4-9-8 0,0 6-2 0,0-971 0 16,-3 1947 27-16,3-973 5 0,0 0 0 0,0 3 1 16,0 2-25-16,0 4-6 0,0 0-1 0,0 8 0 15,0-5 4-15,0 5 1 0,0-2 0 0,0 8 0 16,0 0-14-16,-4-2 0 0,1 5 0 0,3 6 0 15,0-8 53-15,-4 2 8 0,-3-3 2 0,4 3 0 0,-1-11-27 16,-7 8-4-16,4-5-2 0,4-7 0 0,-4 1-8 0,0-6-2 16,3-4 0-16,-3 4 0 0,0-6-4 0,4 3 0 0,-4-12-1 15,-1 5 0-15,1-5-7 0,0 0 0 0,0-5-8 16,4-7 12-16,-4-3-22 0,3 6-5 16,4-2-1-16,-3-4 0 0,-1-3 5 15,1 1 1-15,-1-4 0 0,1 0 0 0,-1 4 10 0,-3-4 0 16,7 7-9-16,-4-13 9 0,4 9 0 0,-3 1 0 15,-1-4 0-15,4 4 0 16,-3-1 0-16,-1 6 0 0,1-5 0 0,3 2 0 16,-4 0 0-16,1 6 0 0,-1 3 0 0,4-8 0 0,-3 5 0 0,3 3 0 0,-4-3 0 0,4 6 0 15,0-3 0-15,0 3 0 0,0-8 0 0,4 11 0 32,-1-6-40-32,-3 6-1 0,4-6 0 0,3 6 0 0,0-3 51 0,3 3 10 0,1 3 3 0,0-3 0 15,-1 3-37-15,1 6-7 0,3-3-2 0,4 2 0 16,-4 1 23-16,3 6 0 0,1 3 0 0,0-1 0 15,-4 4 0-15,-4 2 0 0,4 1 0 0,-3-1 0 16,0 4 0-16,-1-4 0 0,1 4 0 0,-1-4 0 16,-3 4 0-16,0-4 0 0,-3 1 0 0,6-1 0 15,-2-2 0-15,-1-3 0 0,-4-4 0 0,1 1 0 16,3-6 0-16,-4 2 0 0,4-8 0 0,0 3 0 16,0-3 0-16,4-3 0 0,-4 0 0 0,0 0 0 0,4-3 0 15,-4 3 0-15,3-6 0 0,-3 3 0 0,8-2 18 16,-5-1 8-16,-3-9 2 0,4 6 0 15,-1-5-45-15,1 2-9 0,3-6-2 0,-3 3 0 0,-1-2 28 0,1-7 0 16,-1 4 0-16,1-7 0 0,-1 1 0 0,-2-4 0 0,-1-2 0 16,-4 0 0-16,1-4 0 0,-1 1 0 15,1-3 0-15,-4 0 0 0,0 2 21 0,0 1 10 16,-4 0 1-16,1-3 1 16,-1 2-25-16,1-8-8 0,-4 0 0 0,-4 3 0 15,-3-3 0-15,3 9 0 0,1 2 8 0,-4 4-8 0,3 5 0 0,-3 4 0 0,3 5 0 16,1-3 0-1,3 10-30-15,3-1-3 0,1 3-1 0,-4 0 0 0,7 6-126 16,0 0-26-16,0 0-5 0</inkml:trace>
  <inkml:trace contextRef="#ctx0" brushRef="#br0" timeOffset="70723.177">5726 14337 1578 0,'0'0'44'0,"0"0"12"0,0 0-45 16,-7 9-11-16,3-6 0 0,-3 0 0 0,7-3 72 0,-7 5 13 15,0 1 3-15,3 0 0 0,-3 0-44 0,0 0-9 0,4 6-2 0,-4-6 0 16,7-1-33-16,-4 4 0 0,1 0 0 0,-1 0 0 16,4 3 0-16,0-1 0 0,0-2 0 0,4 0 0 15,-1 3 0-15,1 0 0 0,-1-4 0 0,4 4 0 16,0-3 0-16,0 3 0 0,0-1 0 0,4-2 0 15,-4-3 0-15,4 3 0 0,-4-9 0 0,0 0 0 16,3 0 0-16,-3 0 0 0,0 0 0 0,4-6 0 31,-4 3 0-31,0 0 0 0,-3 0 0 0,3-3 0 0,0-2 38 0,-4 2 1 0,1-6 0 0,-1 3 0 16,1-6-39-16,-1 4 0 0,1-7 0 0,-1 6 0 16,-3-5 0-16,0-7 0 0,0 4 0 0,-3 2 8 15,3-3-8-15,-4 4 0 0,4-1 0 0,-3 3 0 16,3 4-30-16,-4-4-7 0,-3 3-2 0,4 3 0 15,-4 3 39-15,3-2 0 0,-3-1 0 0,7 6 0 16,-7 0-59-16,0 0-4 0,-4 6-1 0,4-3 0 16,0 6 52-16,0 6 12 0,0-1 0 0,0-2 0 15,4 3 0-15,-4 6 0 0,3-1 0 0,0 1 0 16,1-1-17-16,-1 1-1 0,4 3 0 0,0-10 0 16,0 1-130-16,4 0-27 0</inkml:trace>
  <inkml:trace contextRef="#ctx0" brushRef="#br0" timeOffset="71085.705">6036 14240 1489 0,'0'0'31'0,"0"0"7"0,0 0-30 0,0 12-8 0,0-1 0 0,0 1 0 16,0 0 38-16,0 8 6 0,0-2 2 0,0 3 0 16,4-4 20-16,-4 7 4 0,3-7 1 0,-3 1 0 15,4 3-32-15,-1-4-7 0,1-5 0 0,-1 6-1 16,4-7-23-16,-3 4-8 0,-1-6 0 0,4 3 9 16,0-6-1-16,-3-1-8 0,3 1 12 0,0-3-4 15,0-3 14-15,0 0 2 0,0-3 1 0,4 0 0 16,-4-2 1-16,7-4 0 0,-7-3 0 0,-3 3 0 15,6-6-12-15,-3 1-2 0,4-4-1 0,-1 3 0 16,-3-8-11-16,4 2 0 0,-4 4 0 0,0-10-11 16,0 4 11-16,0-1 0 0,-3 4 0 0,3-7 0 15,-4 12-18-15,-3-8 2 0,0 5 0 0,7 4 0 16,-7-4-36-16,-7 3-8 0,7 3 0 0</inkml:trace>
  <inkml:trace contextRef="#ctx0" brushRef="#br0" timeOffset="71627.214">6491 14037 1579 0,'0'0'32'0,"0"0"10"0,0 0-34 0,0 0-8 0,0 0 0 0,0 0 0 31,-7 3 104-31,7-3 20 0,0 0 3 0,-7 6 1 0,7-6-52 0,-4 3-9 0,-3 0-3 0,0 5 0 16,0-5-51-16,4 6-13 0,-4-9 0 0,3 6 0 16,-3 0 0-16,0 0 0 0,0 3 0 0,0 0 0 15,3-1 0-15,-3 1 0 0,0 6 0 0,0-9 0 16,4 8-8-16,-1-5-2 0,1 3 0 0,-1-3 0 15,1 8 10-15,3-11-12 0,0 0 12 0,0 3-12 16,0-3 4-16,0-6 0 0,0 0 0 0,0 0 0 16,0 0-25-16,0 0-5 0,7 0-1 0,-4 0 0 15,4 0 39-15,0-3 0 0,4 0 0 0,-4 3 0 16,-3 0 0-16,3-3 0 0,0 3 0 0,0 0 0 16,3 0 0-16,-3 3 0 0,4-3 0 0,-4 6 0 15,0-3 0-15,0 0 0 0,-3 6 0 0,3-1 0 16,0-2 24-16,-4 3 12 0,4-3 2 0,-3 6 1 15,6 2-11-15,-6 1-3 0,-4-3 0 0,3 3 0 16,-3-1-25-16,4 1 0 0,-4 3 0 0,0-7 0 16,0 7 0-16,0-3 0 0,0 2 0 0,-4-8 0 15,1 3 19-15,-1 3-2 0,-6-6 0 0,6 2 0 16,1-5-4-16,-4 0-1 0,3-3 0 0,1 6 0 16,-4-3-12-16,3 0 0 0,4-6 0 0,-7 2 0 15,3 1-21-15,-3 0-11 0,0 0-1 0,0 0-1 16,0-6-123-16,-3 3-25 0,-1-6-5 0</inkml:trace>
  <inkml:trace contextRef="#ctx0" brushRef="#br0" timeOffset="72288.966">7631 14110 1630 0,'-7'-2'34'0,"-4"2"7"0,0-6-33 0,1 6-8 0,-4 0 0 16,0 0 0-16,-1 0 81 0,1 0 15 0,-3 6 2 0,3-4 1 16,-4 1-38-16,-3 3-7 0,0 0-2 0,-1 3 0 15,8-3-20-15,-10 3-5 0,6 2-1 0,-3-2 0 16,3 3-26-16,1 3 8 0,2-1-8 0,1 1 0 15,0 0 0 1,4 8 0-16,3-8 0 0,-4 9 0 16,4-7 0-16,0 7 0 0,3-7 0 0,1 4 0 0,-1-3 0 0,4-4 0 0,-3 1 0 0,3 0 0 15,0-4 0-15,0-5 0 0,0-6 0 0,0 0 0 16,3 3 0-16,-3-3-12 0,7 3 4 0,0-3 8 16,0-6-14-16,4 0 5 0,0 1 1 0,-1-16 0 15,4 6 8-15,0 1 0 0,1-16 0 0,-1 10 0 16,0-4 0-16,0 1 0 0,-4-4 0 0,5 9 0 15,-8-5-20-15,3 8 2 0,1 3 0 16,-8 1 0-16,1-1-1 0,-1 3 0 0,1 3 0 0,-4 6 0 16,0 0 1-16,0 0 0 0,0 0 0 0,0 0 0 15,0 9-6-15,0 0-2 0,0 6 0 16,-4 2 0-16,1 1 26 0,-1 8-8 0,4 1 8 0,-3 2 0 16,-1-5 0-16,-3-1 9 0,0 4 0 0,4-4 0 15,3-2 3-15,-4-4 0 0,4-2 0 0,0 0 0 16,0-6-12-16,0-1 0 0,4 1 0 0,-4-3 8 15,0-6 0-15,7 0 0 0,-7 0 0 0,3 6 0 16,8-6-21-16,-4-6-5 0,0 0-1 0</inkml:trace>
  <inkml:trace contextRef="#ctx0" brushRef="#br0" timeOffset="72650.244">7620 13584 1314 0,'0'0'37'0,"0"0"8"0,0 0-36 0,0 0-9 0,0 0 0 0,0 0 0 15,0 0 53-15,0 0 9 0,0 0 2 0,0 12 0 16,4-3-15-16,-4 3-2 0,3-1-1 0,-3 13 0 15,4-4-22-15,-1 10-5 0,1-1-1 0,-1 4 0 16,1 2 34-16,-4 3 6 16,7 3 2-16,-4-6 0 0,-3 7-45 0,0-1-15 0,4 0 9 0,-1 0-9 15,1 0 56-15,-4 0 7 0,3-5 1 0,-3 5 0 16,4-6-52-16,-1 0-12 0,1 1 0 0,0-10 0 16,-1 4 0-16,1-10 0 0,-1 4 0 0,-3-13 0 15,4 4 0-15,-1-6 0 0,1 3 0 0,-4-6 0 16,0-1 0-16,0-5 0 0,0 0 0 0,0 0 0 15,0 0-121-15,0 0-27 0,7-2-6 0</inkml:trace>
  <inkml:trace contextRef="#ctx0" brushRef="#br0" timeOffset="72989.707">7818 13505 1094 0,'-4'12'23'0,"4"-7"5"0,-4 1-28 0,4 3 0 0,0 3 0 0,0 0 0 16,0-1 56-16,0 1 7 0,4 3 1 0,-4-3 0 16,0-1 0-16,4 7 0 0,-4-3 0 0,3 2 0 15,1 7 0-15,3-3 0 0,-4 5 0 0,4 6 0 16,0-2-52-16,0 8-12 0,0 0 0 0,0 3 0 15,1-2 34-15,-1-1 4 0,0 0 1 0,3 3 0 16,-6 3-23-16,-1-3-4 0,1 3 0 0,-1 1-1 16,-3-7 13-16,0 3 2 0,0-3 1 0,0 3 0 15,0-8 7-15,0-7 2 0,0 1 0 0,0-1 0 16,0-8-21-16,0-1-4 0,4-2-1 0,-4-3 0 16,3-6-22-16,1 0-5 0,-1-1-1 0,1-2 0 15,3 0-57-15,0-3-11 0,0 0-2 0</inkml:trace>
  <inkml:trace contextRef="#ctx0" brushRef="#br0" timeOffset="73501.475">8251 14202 1580 0,'0'0'67'0,"0"0"-54"16,-7 5 34-16,7-5 6 0,-7 0 2 0,0 0 0 15,7 0-2-15,-7 0 0 0,7 0 0 0,-7 0 0 16,0 0-26-16,0 0-6 0,7 0-1 0,-7 0 0 16,0 0 36-16,7 0 6 0,-4 0 2 0,4 0 0 15,-7 9-64 1,4-3 0-16,-1 3-9 0,1 3 0 0,-1 8 9 15,4-8 12-15,0 3-2 0,0 5-1 0,0 1-17 0,4-3-4 0,3-1-1 0,-4 4 0 16,4-7 21-16,-3 4 4 0,3 0 0 0,0-6 1 16,0-1-13-16,4-2 0 0,-4-3 0 0,-4 3 0 15,4-6 0-15,0 0 0 0,-3 0 0 0,3-6 0 16,0 3 0-16,-3-6 0 0,-1-3 0 0,8 3 0 16,-11-3 36-16,3-8 4 0,4-1 0 0,-3 0 1 15,-1 4-30-15,1-13-11 0,-1 7 0 0,1-1 9 16,-1 0-9-16,-3-2 0 0,0 5-12 0,0-2 12 15,-3 5-20-15,-1 3 4 0,1 3 1 0,-1-8 0 16,-3 8-6-16,4 0-2 0,-4 3 0 0,0 0 0 16,0 1 15-16,-4-1 8 0,4 3-10 0,-4 3 10 15,1 0-9-15,3 0 9 0,-4 3-8 0,1 3 8 16,-1-1 0-16,4 4-8 0,0 0 8 0,-4 3 0 0,8 5-13 16,-1-5 2-16,-3 3 1 0,4 0 0 0,3-1 10 15,0 1-12-15,3-3 12 0,4 0-12 16,-3-4-146-16,6 1-30 0</inkml:trace>
  <inkml:trace contextRef="#ctx0" brushRef="#br0" timeOffset="73967.413">8442 14140 1579 0,'0'0'32'0,"4"6"10"0,-4-6-34 0,3 9-8 0,1-4 0 0,-4 4 0 15,3 0 94-15,1 3 17 0,-4 5 3 0,3-2 1 16,1 0-51-16,-1 5-9 0,-3-2-3 0,4 3 0 16,-4-4-21-16,0 1-5 0,3 3-1 0,-3-4 0 15,0 1 8-15,0-4 2 0,0-2 0 0,0 0 0 16,0 0-5-16,4-6-1 0,-4 0 0 0,0-6 0 15,0 0-29-15,0 0-8 0,0 0-1 0,0 0 0 16,3-6 9-16,1-9 9 0,-1 3-1 0,1 0-8 16,3 1 0-16,0-13-22 0,4 7 3 0,-4-4 1 15,3 3-21-15,1 1-4 0,-1-4-1 0,1 9 0 16,-4-11 36-16,4 11 8 0,-1-3 0 0,1 9 0 16,-4-5 0-16,3 2 0 0,-3 6 0 0,1 0 0 0,-1 3 0 15,0 0-10-15,0 3 10 0,-4 3-10 0,4 0 10 16,0 8 0-16,-3-2 0 0,3 3 0 0,-4 11 0 0,5-11 0 15,-5 11 0-15,1 1 8 0,-1-6-8 0,1 2 0 16,-1 3 0-16,1-5 8 0,-4 0-8 0,3-4 0 0,1-5 0 16,-1 3 0-16,1-6 0 0,-1-1 0 0,1-2 0 15,-1 6 0-15,1-9 0 0,3 3 0 0,0 0 0 0,-3-3 0 16,3 0-152-16,-4-3-32 16</inkml:trace>
  <inkml:trace contextRef="#ctx0" brushRef="#br0" timeOffset="74554.024">9042 14099 2066 0,'0'0'43'16,"0"0"10"-16,-4-3-42 0,-3 0-11 0,0 3 0 0,7 0 0 16,0 0 53-16,0 0 9 0,-3 0 2 0,-5 3 0 15,8-3-52-15,-7 3-12 0,0 0 0 0,0 5 0 16,-3-2 0-16,6 0 0 0,-3 6 0 0,0-6 0 16,0 3 0-16,4 2 0 0,-1 1 0 0,-3-3 0 0,3 0 0 15,1 8 0-15,-1-8 0 0,1 0 0 16,-1 3 0-16,4 0 0 0,-3-4 0 0,3-2 0 15,0 0 0-15,0-6 0 0,0 0 0 0,0 6 0 16,0-6 0-16,0 0 0 0,3 3 0 0,-3-3 0 16,0 0 0-16,7 3 0 0,-3 3 0 0,-1-6 0 15,-3 0 0-15,7 0 0 0,-3 3 0 0,-4-3 0 0,4 0 0 0,-4 0 0 0,7 0 0 0,-7 0 0 16,3 0-17-16,-3 0-7 0,7 0 0 0,-7 0-1 31,7 6-11-31,0-3-3 0,-3 0 0 0,3-1 0 0,0 1 39 0,-4 0 0 0,4 0 0 0,-3 3 0 16,3 0 0-16,-3 0 0 0,-1-6 0 0,4 6 0 15,-3 3 0-15,-1-3 0 0,1-1 0 0,-1 4 0 16,1-3 23-16,-1 3 12 0,1 3 2 0,-1-4 1 16,1 1-10-16,-4 0-1 15,0 0-1-15,3 6 0 0,-3-4-26 0,0-5-16 0,4 3 3 0,-4 0 0 16,0 3 13-16,0-3 15 16,-4-4-3-16,4 7-1 0,-3-6-11 15,-1-3 0-15,4 6 0 0,-3-3 8 0,-1 0-8 0,-3-1 0 0,4-2 0 0,-1 0 0 16,4-3 0-16,-10 3 0 0,3-3 0 0,0 0 0 15,-1 0-49-15,-2-3-12 0,3 0-3 0,-4 0 0 16,4 0 0-16,0-2 0 0,-3-1 0 0,3 0 0 16,-4-3-102-16,4 3-21 0</inkml:trace>
  <inkml:trace contextRef="#ctx0" brushRef="#br0" timeOffset="75858.901">10044 14302 1036 0,'0'0'21'0,"0"0"7"0,0 0-28 0,0 0 0 0,0 0 0 0,0 0 0 16,0 0 93-16,0 0 14 0,0 0 2 0,0 0 1 16,0 0-21-16,0 0-4 0,0 0-1 0,-7 2 0 15,7-2-32-15,-8 3-8 0,-2 3 0 0,3 6-1 16,0-6-33-16,-4 0-10 0,4 0 0 0,0 3 0 15,-3-1 8-15,2 4-8 0,-2-3 0 0,3 9 0 16,0-10 16-16,-4 7-3 0,4 0-1 0,0 2 0 16,0-5-12-16,0 6 0 0,0-3 8 0,3 2-8 15,1-8 0-15,3 6 0 0,-4-4 0 0,4-2 0 16,0 3 0-16,0-6-8 0,0-6 8 0,0 0 0 16,0 0-16-16,4 6 4 0,3-3 1 0,0 0 0 15,0-3 11-15,4-3 0 0,-4 3 0 0,3-3-8 16,1-3 8-16,-4 0 8 0,3-3-8 0,1 3 11 15,-4-3-3-15,0 1-8 0,4-1 12 0,-8 0-4 16,4-3-8-16,-3 3 10 0,-1-2-10 0,1-1 10 16,-1 3-10-16,1 3 0 0,-1-3 0 0,-3 4 8 15,0-1-8-15,0 0 0 0,0 6 0 0,0-9 0 16,0 3 0-16,0 6 0 0,0-6 0 0,0 0 0 16,0 6 0-16,0-6 0 0,0 6 0 0,0 0 0 15,0 0 0-15,0-3 0 0,0 3-9 0,0 0 9 16,0 0 0-16,0 0-12 0,0 0 12 0,0 0-10 0,0 0 10 15,0 0-8-15,0 0 8 0,8 3-8 16,-5 3 8-16,1 0 8 0,3 3-8 0,-4 3 11 16,1 0-1-16,-1-7 0 0,-3 4 0 0,4 3 0 15,-1 0-2-15,-3 0-8 0,0-1 12 0,0 1-4 16,4-3-8-16,-4-3 0 0,3 3 9 0,1-4-9 0,-4 4 0 16,3-3 0-16,1 0 0 0,3 0 0 15,0 0-48-15,0-6-12 0,4 0-1 0</inkml:trace>
  <inkml:trace contextRef="#ctx0" brushRef="#br0" timeOffset="76295.947">10241 14281 1074 0,'-3'9'30'0,"3"0"8"0,-4-1-30 0,4-2-8 0,0 0 0 0,0 6 0 15,0-6 104-15,0 3 19 0,0-1 4 0,0 1 1 16,0 0-52-16,4 0-9 0,-4 3-3 0,0-1 0 16,3-2 3-16,-3 3 0 0,0 0 0 0,4 0 0 15,-1-7-33-15,1 4-6 0,-1 0-2 0,1 3 0 16,3-3-14-16,0-1-2 0,0 1-1 0,0-3 0 15,4 0-9-15,-4 3 8 0,3-6-8 0,1 3 8 0,-4-3-8 16,3-3 10-16,5 3-10 0,-8-6 10 0,3 3 9 0,1-3 1 0,-1-3 1 16,-3-3 0-16,4 6-1 15,-4-3-1-15,0 0 0 0,0-5 0 0,-3 2-7 16,3-3-2-16,-4 3 0 0,-3 0 0 0,4-2-10 16,-4 5 12-16,3-12-12 0,-3 3 12 0,0 4-12 0,0-1 0 0,0-6 0 0,0 1 0 15,-3-4 0 1,3 3-11-16,0-5 1 0,-4 2 0 15,4 1-6-15,-3-1-2 0,3 0 0 0,0-2 0 16,0 2-30-16,0 4-5 0,0-4-2 0,0 6 0 16,3-2-189-16,1 2-39 0</inkml:trace>
  <inkml:trace contextRef="#ctx0" brushRef="#br0" timeOffset="77905.916">11829 13675 1474 0,'0'0'31'0,"-4"12"6"0,1-3-29 0,3-3-8 0,-4 0 0 0,4 0 0 15,0-1 69-15,0 7 13 0,0-6 2 0,0 0 1 16,0-6-25-16,0 6-6 0,0 3-1 0,0-9 0 16,0 0-31-16,4 6-6 0,-4-6-2 0,0 0 0 15,0 0-2-15,0 0 0 0,0 0 0 0,0 0 0 16,0 0 8-16,0 0 0 0,7 0 1 0,-7 0 0 15,0 0-2-15,3 0-1 0,-3-6 0 0,4-3 0 16,-4 3-18-16,-4-3 0 0,4-3 0 0,-3 4 0 16,-1 2-22-16,1-6 2 0,-1 3 0 0,-7-3 0 15,4 6-12-15,0-2-3 0,-3 5 0 0,-1-3 0 16,1 6 7-16,-1 0 2 0,-3 0 0 0,0 0 0 16,0 0 11-16,0 3 3 0,-4 3 0 0,4 2 0 15,0 1-3-15,0 9 0 0,-1-6 0 0,5 2 0 16,-4 7 15-16,0 0 0 0,0 2 0 0,3 4 0 0,-3 2 34 0,3 0 10 15,-3-2 1-15,4 5 1 16,-1 3-22-16,-3-5-5 0,3 2-1 0,1 3 0 0,-1-2-18 0,1-4 0 0,-1 3 0 16,0-5 0-16,1 2 41 0,3-5 5 15,3 2 1-15,-3-2 0 0,7-1-36 0,0-2-11 0,0-6 0 0,7-1 0 16,-3 1 19-16,6 3-3 0,1-10-1 16,0 4 0-16,3 0-15 0,0 0 9 0,7 0-9 0,-3-7 8 15,3 4-8-15,0-3 0 0,0 0 9 0,4 3-9 16,-4-6-8-16,4 0-7 0,-4 0-1 0,0-3 0 15,-3 3-44-15,-1-3-8 0,1-3-3 16</inkml:trace>
  <inkml:trace contextRef="#ctx0" brushRef="#br0" timeOffset="78385.023">12016 14231 1250 0,'0'0'52'16,"0"0"-41"-1,-7 3 65-15,0-3 12 0,-1 3 4 0,1-3 0 0,-3 0-3 16,3 0 0-16,-4 0 0 0,4 0 0 16,-3 3-25-16,2-3-6 0,1 3-1 0,-3-3 0 15,3 6-37-15,-4 2-8 0,4-8-2 0,0 6 0 16,0 3-10-16,0 0 0 0,3 6 0 0,1-4 0 0,-1 7 0 0,1-6 0 0,3 3 0 0,0-1 0 15,0 1 0-15,0 3 0 0,3-4 12 0,-3-2-4 16,4 6 0-16,-1-7 0 0,4-2 0 0,-3 0 0 16,0-3-8-16,3 6 8 0,-4-9-8 0,1 3 8 15,3-6 4-15,0 2 1 16,-4-2 0-16,4-2 0 0,0-4-13 0,-3 3 0 0,3-9 0 0,0 0 0 16,0 0 0-16,0-5 0 15,0-4 0-15,0 4 0 0,0-7 0 0,0 6 0 0,-3-2 0 0,3 2 0 16,-3 3-10-16,-1 1-5 0,-3 2-1 0,4 3 0 15,-4 3 4-15,0 6 0 0,0 0 0 0,0 0 0 16,0 0-20-16,0 12-4 0,0 0-1 0,-4 5 0 16,1-2 25-16,3 3 12 0,-4 5-12 0,0-2 12 15,1-3 0-15,3-4 0 0,0-2 0 0,0 6 0 16,0-7 0-16,3-5 0 0,1 0 0 0,0 0 0 16,3 0 0-16,0-6 8 0,3 6-8 0,1-12 12 15,-1 6-12-15,8-6 0 0,0 0 0 0,3 0 0 16,0-5 0-16,0-1 0 0,4-3 9 0</inkml:trace>
  <inkml:trace contextRef="#ctx0" brushRef="#br0" timeOffset="78896.853">12577 14016 1094 0,'-4'-55'23'0,"0"37"5"0,4 0-28 0,-3-5 0 0,-1-1 0 0,-3-2 0 16,4 5 0-16,-4-8 0 0,-4 5 0 0,4-2 0 15,-3 5 56-15,-5-2 7 0,5-1 1 0,-8-2 0 16,4 8-52-16,0-5-12 0,0 2 0 0,0 3 0 16,0 4 60-16,3 5 8 0,-3 0 3 0,3 6 0 15,1-3-29-15,-1 6-6 0,1 6 0 0,-1 0-1 16,4 3-16-16,0 0-3 0,3 2-1 0,-3 7 0 16,0-3-5-16,4 2-1 0,-4 7 0 0,3-4 0 15,1 4 17-15,3 2 3 0,-4 10 1 0,1-7 0 16,3 0-6-16,0 7 0 0,0 5-1 0,0-6 0 15,3 3-5-15,1-2-1 0,-1 2 0 0,1 6 0 16,-1-6-7-16,4 6-2 0,0 0 0 0,0 3 0 16,4-2-8-16,-4-4 0 0,0 3 9 0,4-6-9 15,-4 0 0-15,0-2 8 0,0-1-8 0,-4-3 0 16,1 0 8-16,-1-5-8 0,-3-1 10 0,4-2-10 0,-4-4 8 16,0-8-8-16,0 6 0 0,0-9 9 15,0-3-43-15,0-6-9 0,0 0-1 0,0 0-1 16,3-6-26-16,-3-3-5 0,0-6 0 0,0 0-1 15,4-5-7-15,-4-7-2 0,0-2 0 0</inkml:trace>
  <inkml:trace contextRef="#ctx0" brushRef="#br0" timeOffset="79510.171">12178 14146 850 0,'-14'9'17'0,"14"-9"6"0,0 0-23 0,0 0 0 0,0 0 0 0,-7 2 0 16,7-2 158-16,0 0 27 0,0 0 6 0,0 0 1 15,0 0-108-15,0 0-22 0,0 0-4 0,7 3-1 16,3 0-40-16,4-3-8 0,4 3-1 0,0 0-8 16,3 0 0-16,0 0 0 0,4 0 0 0,-1 0 0 15,-2-3 42-15,-1 0 2 0,0 3 0 0,0-3 0 16,0 0-30-16,-3 0-6 0,3 0 0 0,-3 0-8 16,-1 0 8-16,-2 0-8 0,2 0 0 0,-3 6 0 15,-3-6-36-15,-1 6-13 0,-3-6-3 0,1 6-1 16,-1-1-60-16,0-5-12 0,-4 0-3 0,-3 0 0 15,4 0 12-15,-4 0 3 0,0 0 0 0,0 0 0 16,3 0 103-16,-3 0 21 0,7 3 4 0,-3-3 1 16,3-3 64-16,-4 3 14 0,4 0 2 0,-3 0 1 15,3 0-26-15,0 0-6 0,0 0-1 0,0 0 0 16,0 0 12-16,0 0 3 0,4 0 0 0,-4 0 0 16,4 0-37-16,-4 0-7 0,3 0-2 0,1-5 0 15,-1 5-10-15,-3-6-3 0,8 6 0 0,-8 0 0 16,3-6-4-16,-3 3 0 0,4-3-1 0,-4 3 0 15,0-3-27-15,0 3-6 0,-4-3-1 0,1 0 0 0,0-2 31 0,-1 5 5 16,-3-3 2-16,0 0 0 16,0-3-19-16,0 3 0 0,-3 0-8 0,-1 1 8 0,-3-1 0 0,0 0 0 15,0 3 0-15,-4 0 0 0,-3 0 11 0,0 3-11 0,0 0 10 16,-4 0-10-16,1 0 16 0,-1 3-2 0,0 0-1 0,1 3 0 16,-1 5-2-16,4-2-1 15,0 0 0-15,0 3 0 0,0 3-2 0,7-1-8 0,-4 1 12 0,4 3-4 16,0-1-8-16,3 4 8 0,1 2-8 0,-1-5 8 15,4 5-8-15,-3-2 0 0,3 3 0 0,3-7 0 16,1 4 8-16,-1-4-8 0,4-2 12 16,0 3-4-16,1-6-8 0,2 2-14 15,1-2 3-15,3 0 1 0,0-3 10 0,0-1-13 0,4-2 5 0,-4 6 8 16,3-9-15-16,-2 3 5 0,2-3 1 0,1 0 0 16,-4 0-17-16,4 0-3 15,-4-3-1-15,3 0 0 0,-3 0-34 0,-3-3-6 0,3 0-2 16,0 0 0-16,-3-6-83 0,-4 0-17 0</inkml:trace>
  <inkml:trace contextRef="#ctx0" brushRef="#br0" timeOffset="79797.627">12827 13858 1579 0,'-7'17'32'0,"3"-11"10"0,1 0-34 0,3 0-8 0,-4 0 0 0,4-6 0 15,0 3 101-15,0-3 19 0,0 0 3 0,0 0 1 16,0 0-48-16,0 0-10 0,0 0-2 0,4 6 0 16,-4-6-48-16,7 0-16 0,0 0 10 0,0 0-10 15,0-3 38 1,0 0 2-16,0 0 1 0,0-3 0 0,0 0-14 0,0-3-3 0,0 3-1 0,4-5 0 31,-4-1-70-31,4 3-13 0,-1 0-4 0,1-8 0 16,3 5-153-16,-3 0-31 0</inkml:trace>
  <inkml:trace contextRef="#ctx0" brushRef="#br0" timeOffset="80543.416">13970 13602 1880 0,'-21'-6'39'0,"14"3"9"0,-4 0-38 0,-3 3-10 0,3-6 0 0,-3 0 0 16,0 6 36-16,-3-6 6 0,-1 6 1 0,0-8 0 15,1 5-30-15,-1 0-5 0,0 0-8 0,-3 0 11 16,7 3-11-16,-3-3 0 0,2 3 0 0,1 0 0 16,0 3 19-16,4 0 1 0,-1 3 1 0,0 5 0 15,1-5-33-15,3 9-8 0,-4 0 0 0,1 5-1 16,3 4 21-16,0-4 0 0,-1 10 12 0,1-1-4 16,4 4-8-16,-1-1-9 15,1 9 9-15,-1-3-13 0,4-2 13 0,-3 2 0 0,3-3 0 0,0 3 0 16,3 0 0-16,-3-5 0 0,0 2 0 0,4 3 0 15,-1-2 0-15,-3-1 0 0,4 0 0 0,-1 3 0 16,1-5 30-16,3-7 9 0,0 4 1 0,4-7 1 16,-1 4-30-16,4-13-11 0,-3 1 0 0,3 3 9 15,0-4-9-15,4-8 0 0,-4 0 0 0,4-3 0 16,3 3 0-16,-4-6 0 0,5-9 0 0,-1 9 0 16,-4-6 20-16,4-9 0 0,-3 7-1 0,0-7 0 15,-1 3-19-15,1-5 0 0,-4-1 0 0,0 0 0 16,-3 4 0-16,-4-10 0 0,0 6 0 0,0 4 0 0,-3-4 0 0,-1 0 0 15,-3 7 0-15,0-4 0 0,0 3 0 16,-3 6 0-16,-1 0 0 0,0 1 0 0,4 5 0 0,-7-3 0 16,7 3 0-16,-10 0 0 0,3 3 55 0,0 2 7 15,0 1 2-15,0 0 0 16,3 3-103-16,1 3-20 0,-1 2-4 0,0 1-1 0,4 3 52 0,0-3 12 16,0 2 0-16,0 1 0 0,4-1 0 15,0-2 0-15,-1 9 0 0,1-7 0 16,3-5 0-16,-4 9 0 0,4-4 0 0,0-2 0 0,-3 3 0 0,3-4 0 15,0 1 0-15,0 0 0 0,-3-6 0 0,3-1 0 0,-4 1 0 0,1-3 0 32,-4-6-159-32,0 0-25 0,0 0-6 0</inkml:trace>
  <inkml:trace contextRef="#ctx0" brushRef="#br0" timeOffset="80799.795">13797 14140 1310 0,'-14'9'27'0,"11"-3"7"16,3-6-34-16,-8 5 0 0,8-5 0 0,0 0 0 15,0 0 76-15,0 0 8 0,0 0 1 0,0 0 1 16,0 0-10-16,0 0-1 0,0 0-1 0,0 0 0 16,0 0-21-16,8 0-4 0,-1 0-1 0,0 0 0 15,3 0-48-15,4 0 0 0,-3 0-12 0,3 0 3 0,4 0 38 0,-1 3 8 0,4 0 2 0,1-3 0 16,-1 6-31-16,0-6-8 15,4 3 0-15,-4 0 0 16,0-3-30-16,0 3-7 0,0-3-2 0,0 0 0 16,1 0-71-16,-5-3-14 0,1 0-4 0</inkml:trace>
  <inkml:trace contextRef="#ctx0" brushRef="#br0" timeOffset="81355.209">14333 14213 1527 0,'-10'6'32'0,"3"0"7"0,0-3-31 0,-4 3-8 0,4-3 0 0,0 3 0 15,0 3 64-15,0-4 11 0,0 1 2 0,3-6 1 16,4 0-35-16,-7 6-7 0,7-6-2 0,0 0 0 16,0 0-3-16,0 0-1 0,0 0 0 0,0 0 0 15,0 0 3-15,0 0 1 0,0 0 0 0,7 3 0 16,0 0-18-16,4 0-4 0,3 0-1 0,0 0 0 16,0-3 6-16,0-3 2 0,4 0 0 0,0 0 0 15,-4-3-19-15,3 0 0 0,1 0 0 0,-4-8 0 16,0 5-10-16,-3 0-6 0,-1 0 0 0,-3 3-1 15,1-2 17-15,-5-4 0 0,1 6 0 0,-1 0 0 16,-6 0 10-16,3-3 6 0,-7 3 0 0,-1-5 1 0,1 5-33 0,0 0-8 16,0-6 0-16,-3 6-1 15,-1-2-11-15,1-1-3 0,-5 3 0 0,5 0 0 0,-4-964 39 16,3 1931 0-16,1-961 0 0,-1 0 0 0,0 0 13 0,1 6 11 16,-1 0 1-16,1 3 1 0,3 5-42 15,-4-2-8-15,4 3-1 0,0 5-1 0,0-2 39 0,3 6 8 16,1-1 2-16,-1 4 0 0,1-1-12 15,3 0-3-15,3 1 0 0,-3-1 0 16,4-2-8-16,-1-1 0 0,4-2 9 0,-3 3-9 0,3-13 28 0,-3 4 2 0,3 0 0 16,0-4 0-16,3-2-30 0,-3-3 0 0,4 0 0 0,-1 3 0 15,1-6 0-15,3 0 0 0,0-3 0 0,4 0 0 16,-4-3 0-16,4-6 0 0,3 6 0 0,-4-3 0 16,5-6-36-16,-5 1-14 0,1-4-2 0</inkml:trace>
  <inkml:trace contextRef="#ctx0" brushRef="#br0" timeOffset="81760.475">14668 14066 1132 0,'-3'18'48'16,"-4"0"-39"-16,3 5 87 15,-3-2 18-15,4 5 3 0,-4-2 1 16,3 2-3-16,1 4-1 0,-4-4 0 0,3 6 0 0,1-5-54 0,-1-4-10 0,1 4-2 0,-1-7-1 15,4-2-15-15,0 0-2 0,-4-7-1 0,4-2 0 32,0-9-5-32,0 0-2 0,0 0 0 0,0 0 0 15,0 0 6-15,0 0 0 0,0 0 1 0,4-3 0 0,3-8-13 0,0-1-2 0,-3-6-1 0,3 0 0 16,0-2-13-16,0 2 0 0,0 1 8 0,3-4-8 16,-3 3 0-16,1 1 0 15,-1 5 0-15,0 3 0 0,0-3 0 0,0 4 0 0,0-4 0 16,-4 9 0-16,4-3 0 0,0 3 0 15,-3 3 0-15,3 0 0 0,-3 3-20 0,3-3-8 16,-4 3 0-16,1 0-1 0,3 3 16 0,-4 3 3 0,1-1 1 16,-1 4 0-16,1-3-14 15,-1 3-2-15,1 5-1 0,-1 1 0 0,1-6 26 16,0 8 0-16,-4-2 0 0,3 6 0 0,1-10 12 16,-4 10 7-16,3-7 1 0,-3 1 1 0,4 0-33 0,-4 2-8 0,3-8 0 0,1 6-1 15,-1-7 21-15,-3 1 10 0,4-3-1 0,-1 6 0 16,1-6-151-16,-1-1-30 0,4-2-7 15</inkml:trace>
  <inkml:trace contextRef="#ctx0" brushRef="#br0" timeOffset="82196.454">15134 14155 1579 0,'-7'5'32'0,"-3"-2"10"0,-5 3-34 16,5 0-8-16,-1 0 0 0,-3 3 0 0,4 3 96 0,-5-4 16 16,1 1 4-16,4 3 1 15,-1 0-53-15,1 2-12 0,-1-2-1 0,0 0-1 0,4 3-27 0,0-4-6 0,0 7-1 0,4-6 0 16,3 3-6-16,-4-1-2 0,4 1 0 0,4 3 0 16,-4-4-8-16,7 1 0 0,-4 6 0 0,4-4 0 15,0 1 0-15,4-3 0 0,0 2 0 0,-1-8 0 31,1 3 0-31,-1-6-12 0,1 2 2 0,3-2 1 16,-3-6-7-16,3 0-2 0,0 0 0 0,-4-6 0 0,5 3 18 0,-1-2-8 16,0-4 8-16,-4-3 0 0,1 6 10 0,-1-9 9 0,-2 4 1 0,-1-4 1 15,0 3 2-15,-4-2 0 0,1 2 0 0,-4-3 0 16,3 3-7-16,-3 1-2 0,-3-1 0 0,3-3 0 16,-7 3 2-16,3 1 1 0,-3-1 0 0,0 6 0 15,-4-6 1-15,1 0 0 0,-4 1 0 0,3-1 0 16,-3 6-18-16,0 0 0 15,0 3 0-15,0-3 0 0,3 6-11 0,1 6 1 0,-1-3 0 0,0 3 0 16,4 6-32-16,4 2-6 0,-1 1-2 16,1 3 0-16,3 2 33 0,0 4 6 0,3-4 2 0,1 1 0 15,-1 6-139-15,4-13-28 16,4 7-6-16</inkml:trace>
  <inkml:trace contextRef="#ctx0" brushRef="#br0" timeOffset="82737.416">15519 14381 1337 0,'-4'-18'28'0,"1"12"6"0,-1-2-34 0,4-4 0 15,-3 6 0-15,-4 0 0 0,3-6 153 0,-3 3 24 0,0 4 5 0,0-4 1 16,0 6-102-16,0 0-20 0,-4 3-4 0,1 3-1 16,-1 0-56-16,0 6 0 0,1-6 0 0,-1 5-14 15,1 7 14-15,3-3 0 0,-4 3 0 0,4-1 0 16,0 7 0-16,0-4 16 0,0 4-3 0,3 3-1 16,1-7 1-16,-1 4 0 0,1-4 0 0,3 1 0 15,0 0-13-15,0-4 0 0,3-2 0 16,1 6 0-16,-1-15 0 0,4 6 0 0,0-7 0 0,0 1 0 15,8 0 0-15,-5-3 0 0,1 0 0 0,3-3 0 16,0-2 0-16,-4 2 0 0,5-6 0 0,-5-3 0 16,4 3 0-16,-3 0 0 0,3-2 0 0,-3 2 0 15,-4-3 0-15,3 0 0 0,-3-5 0 0,-3 2 0 16,3 3 0-16,-4 0 0 0,1 1 0 0,-1-7 0 16,1 9 26-16,-4-3 2 0,0 7 1 0,0-1 0 15,-4-6-46-15,4 12-10 0,0 0-1 0,0 0-1 16,0 0 29-16,0 0 0 0,0 0 0 0,0 0 0 15,0 0 0-15,0 0 0 0,0 0 0 0,-3 12 0 0,3-4-13 16,0 4 3-16,0 0 1 0,3 6 0 0,1-7 9 16,0 4 0-16,3 3 10 0,0-4-10 0,0 1 8 0,0 3-8 15,0-4 0-15,3 1 0 0,1 0 0 0,0 0 8 0,-1-7-8 16,1 4 0-16,-1 0 0 0,1-3 0 0,3-3 0 16,-3-1 0-1,-1-2-152-15,1 0-31 0,-1-3-5 0</inkml:trace>
  <inkml:trace contextRef="#ctx0" brushRef="#br0" timeOffset="82993.878">16062 14484 1824 0,'0'0'38'0,"-4"9"8"16,4-1-37-16,-3 1-9 0,-1-3 0 0,4 0 0 15,-3 6 104-15,-1-3 20 0,1-4 3 0,-1 4 1 16,1-3-103-16,3 3-25 0,-4-3 0 0,4-6 0 16,-3 9 0-16,3-9 0 0,0 0 0 0,0 0 0 15,0 0 0-15,0 0 0 0,0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1T15:31:4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7640 0 0,'-13'-35'562'0'0,"12"34"-140"0"0,-1-13 2871 0 0,34 7-3106 0 0,11-13-115 0 0,-36 16-5 0 0,1 1 0 0 0,0 0 0 0 0,0 0 1 0 0,0 0-1 0 0,0 1 0 0 0,0 0 1 0 0,0 1-1 0 0,1 0 0 0 0,-1 0 0 0 0,1 1 1 0 0,-1 0-1 0 0,0 0 0 0 0,1 1 1 0 0,2 1-68 0 0,19-1 124 0 0,-26-1-98 0 0,1 0-1 0 0,-1 0 1 0 0,0 1-1 0 0,1 0 1 0 0,-1 0 0 0 0,0 0-1 0 0,0 0 1 0 0,1 1-1 0 0,-1 0 1 0 0,0-1-1 0 0,0 2 1 0 0,-1-1-1 0 0,1 0 1 0 0,0 1 0 0 0,-1 0-1 0 0,1-1 1 0 0,-1 1-1 0 0,0 1 1 0 0,0-1-1 0 0,0 0 1 0 0,-1 1-1 0 0,1 0 1 0 0,-1-1 0 0 0,0 1-1 0 0,0 0 1 0 0,0 0-1 0 0,0 0 1 0 0,-1 0-1 0 0,1 1 1 0 0,-1-1-1 0 0,0 0 1 0 0,-1 1 0 0 0,1-1-1 0 0,-1 0 1 0 0,0 1-1 0 0,0 3-25 0 0,4 64 372 0 0,-26 9-166 0 0,-9-20-69 0 0,-27 34 4 0 0,34-62-87 0 0,10 17-118 0 0,4 18 64 0 0,5-40 0 0 0,0-5 0 0 0,-4 3 64 0 0,9-23-93 0 0,0 0 1 0 0,0 0 0 0 0,1 0 0 0 0,-1 0 0 0 0,1 0-1 0 0,-1 0 1 0 0,1 0 0 0 0,0 0 0 0 0,0 0 0 0 0,1-1-1 0 0,-1 1 1 0 0,0 0 0 0 0,1-1 0 0 0,0 1 0 0 0,-1-1 0 0 0,1 1-1 0 0,0-1 1 0 0,0 0 0 0 0,1 0 0 0 0,-1 0 0 0 0,1 1 28 0 0,6 1-264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1T15:31:4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44 103 3136 0 0,'-2'1'91'0'0,"-26"15"10"0"0,23-11 884 0 0,5-6-889 0 0,-1 1 0 0 0,1 0 0 0 0,0 0-1 0 0,0 0 1 0 0,0 0 0 0 0,0-1 0 0 0,0 1 0 0 0,-1 0 0 0 0,1 0 0 0 0,0 0 0 0 0,0 0 0 0 0,0 0-1 0 0,-1 0 1 0 0,1 0 0 0 0,0 0 0 0 0,0 0 0 0 0,0-1 0 0 0,-1 1 0 0 0,1 0 0 0 0,0 0 0 0 0,0 0-1 0 0,0 0 1 0 0,-1 0 0 0 0,1 0 0 0 0,0 0 0 0 0,0 0 0 0 0,0 0 0 0 0,-1 0 0 0 0,1 1 0 0 0,0-1-1 0 0,0 0 1 0 0,0 0 0 0 0,-1 0 0 0 0,1 0 0 0 0,0 0 0 0 0,0 0 0 0 0,0 0 0 0 0,0 0 0 0 0,-1 1-1 0 0,1-1 1 0 0,0 0 0 0 0,0 0 0 0 0,0 0 0 0 0,0 0 0 0 0,0 0 0 0 0,0 1-96 0 0,37-24 1372 0 0,26-67 1141 0 0,-22 80-258 0 0,-38 10-2019 0 0,-3 0-118 0 0,1-1-48 0 0,16 3-7 0 0,-17-1-62 0 0,5 9 18 0 0,0 0 0 0 0,-1 1 1 0 0,0 0-1 0 0,-1 0 0 0 0,0 0 1 0 0,-1 0-1 0 0,0 0 0 0 0,0 1-19 0 0,-6 32 64 0 0,1-2 29 0 0,-2 0-1 0 0,-1 0 1 0 0,-11 36-93 0 0,13-63 32 0 0,-15 54-32 0 0,8-4 0 0 0,4 0 0 0 0,0 63 0 0 0,7-79 0 0 0,0-49-7 0 0,-1 1 0 0 0,1 0 0 0 0,-1-1 0 0 0,1 1 0 0 0,-1-1 0 0 0,1 1 0 0 0,-1-1 0 0 0,0 1 0 0 0,1-1 1 0 0,-1 0-1 0 0,0 1 0 0 0,1-1 0 0 0,-1 0 0 0 0,0 1 0 0 0,1-1 0 0 0,-1 0 0 0 0,0 0 0 0 0,0 0 1 0 0,1 0-1 0 0,-1 0 0 0 0,0 0 0 0 0,0 0 0 0 0,1 0 0 0 0,-1 0 0 0 0,0 0 0 0 0,0 0 0 0 0,1 0 0 0 0,-1 0 1 0 0,0-1-1 0 0,0 1 0 0 0,1 0 0 0 0,-1-1 0 0 0,0 1 0 0 0,1 0 0 0 0,-1-1 7 0 0,-18 5-149 0 0,24 13-1596 0 0,10 3 1290 0 0,5 14-1012 0 0,-12-25-35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1T15:31:4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10136 0 0,'0'0'224'0'0,"-5"16"40"0"0,0-5 16 0 0,-4 2 8 0 0,4-1-288 0 0,0-4 0 0 0,2 8 0 0 0,3-8 0 0 0,-5 1 0 0 0,5-9 0 0 0,0 0 0 0 0,0 0 0 0 0,0 0 0 0 0,0 0 0 0 0,0 0 0 0 0,0 0 0 0 0,0 0-352 0 0,5-4-128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15:10:57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3401 6611 801 0,'0'0'34'0,"0"0"-34"15,0 0 17-15,-4-6-3 0,4 6-1 0,0 0 0 16,0 0 41-16,0 0 8 0,0 0 2 0,0 0 0 16,0 0-8-16,0 0 0 0,0 0-1 0,0 0 0 15,0 0-37-15,-3 12-7 0,-1-6-2 0,4 8 0 16,-3-2-9-16,3 0 0 0,0 0 0 0,0 5 0 15,0-5 38-15,0-3 6 0,0 9 0 0,3-7 1 16,-3-5-21-16,4 6-4 0,-4-6 0 0,3 9-1 16,-3-15-19-16,4 11 0 15,-1 1 0-15,1 0 0 0,-1-3 35 0,1-1 3 0,-1 4 1 0,1 3 0 16,-4-3-19-16,3-1-4 0,5-5-1 0,-5 6 0 16,1 9-15-16,-1-10 0 0,1 1 0 0,-1 0 0 15,1 9 8-15,-1-4-8 0,-3 1 0 0,4 2 0 16,-4 4 9-16,3-1-9 0,-3 4 8 0,0-4-8 15,0 1 8-15,4-4-8 0,-4-2 0 0,-4-3 8 16,4 2 8-16,0-5 2 0,0 6 0 0,0-18 0 16,0 9-10-16,0-9-8 0,0 11 9 0,0-11-9 15,0 0 12-15,0 0-3 0,0 0-1 0,0 0 0 16,0 12-31-16,0-12-6 0,0 0-2 0,0 0 0 16,0 0 31-16,0 0 0 0,0 0 11 0</inkml:trace>
  <inkml:trace contextRef="#ctx0" brushRef="#br0" timeOffset="618.633">3087 6388 653 0,'0'0'18'0,"0"0"5"0,0 0-23 15,0 0 0-15,0 0 0 0,0 0 0 0,0 0 50 16,0 0 6-16,0 0 0 0,0 0 1 16,0 0-11-16,0 0-2 0,0 0-1 0,0 0 0 0,0 0-3 0,0 0 0 0,0 0 0 0,0 0 0 15,0 0-8-15,0 0-1 0,0 8-1 16,3-2 0-16,-3-6-2 15,7 3 0-15,0 0 0 0,-3 3 0 0,3-6-8 0,-3 12-3 16,3-6 0-16,3 0 0 16,-3-1 10-16,4-5 1 0,-4-5 1 0,3 5 0 15,-2-6-3-15,2 0-1 0,4 0 0 0,-3 0 0 0,3 6-14 0,0 0-3 0,0 6-8 0,7 0 12 16,-3 6-1-16,-4-7-1 0,4 4 0 0,-4-3 0 16,3 0 7-16,1-3 2 0,3-3 0 0,-3 9 0 15,-4-3-28-15,4 5-6 0,-1 7-1 0,1-6 0 16,0 2 16-16,3-2 0 0,-4 0 0 0,-3-6 0 15,1 0 10-15,2-3 5 0,1 0 1 0,0 3 0 16,-4-4-24-16,7 1-5 0,-4 0-1 0,-6 3 0 16,7-6 14-16,-1 6 0 0,-3-6 0 15,4 6 0-15,3-6 0 0,-3 0 0 16,-4 0 0-16,0-6 0 0,4 0-38 0,-4-8-11 16,0 2-3-16</inkml:trace>
  <inkml:trace contextRef="#ctx0" brushRef="#br0" timeOffset="1196.578">3835 6981 990 0,'0'0'21'0,"0"0"5"0,0 0 1 15,0 0 1-15,0 0-28 0,0 0 0 0,0-5 0 0,0 5 0 0,0 0 68 0,0-6 7 16,0 0 1-16,0-3 1 15,0 3-13-15,0 6-4 0,0 0 0 0,0 0 0 16,0 0-15-16,0 0-3 0,0 0-1 0,0 0 0 16,0 0-13-16,0 0-4 0,0 0 0 0,0 0 0 15,0 3-16-15,3 9-8 0,-3 0 0 0,0-7 8 16,0 13-8-16,4-6 0 0,-4 2 0 0,0 4 0 16,0-6 0-16,0 6 0 0,3-7 0 0,-3 10 0 0,0-3 0 0,0-7 0 15,0 7 0-15,0 2 0 0,4-8 0 0,-4 6 0 16,3-3 0-16,-3-4 0 0,0 1 0 0,0 0 0 15,0-6 0-15,-3 0 0 0,3-1 0 0,0-5 0 16,0 3 0-16,0-3 0 16,0 0-70-16,0 0-16 0,0 0-3 0</inkml:trace>
  <inkml:trace contextRef="#ctx0" brushRef="#br0" timeOffset="1479.575">3743 6576 1094 0,'-7'-3'46'15,"3"3"-37"1,-3 6 29-16,4 2 6 0,-1 4 0 0,4 6 1 16,-3-12-13-16,3 5-4 0,-4-5 0 0,4 3 0 15,0-3-28-15,0 0 0 0,4 0 0 0</inkml:trace>
  <inkml:trace contextRef="#ctx0" brushRef="#br0" timeOffset="2411.648">4173 6976 828 0,'0'0'18'0,"0"0"4"0,0 0 1 0,0 0 0 0,0 0-23 16,-3 5 0-16,-1 1 0 0,4-6 0 0,0 0 67 0,-3 0 9 16,3 0 1-16,0 0 1 15,-7 0-15-15,3 0-3 0,1 6-1 0,-1-6 0 16,4 0-3-16,0 0 0 0,0 0 0 0,0 0 0 15,0 0-15-15,0 0-3 0,-3 6-1 0,3-6 0 16,0 0-17-16,0 0-4 0,0 0-1 0,0 0 0 16,7 12-15-16,-4-12 0 0,8 6 0 0,-4 0 0 15,0-1 0-15,0 4 0 0,4 3 0 0,-4 0 0 0,3-6 0 0,1 0 0 0,-1-1 8 0,-3-2-8 16,4-3 0-16,-4 0 0 0,4-3 0 0,-11 3 0 16,0 0 9-16,10 0-9 0,-10 0 8 0,7 0-8 15,-7 0 12-15,0 0-2 0,0 0-1 0,7-3 0 16,-7 3 2-16,7-2 0 0,-3-10 0 0,-1 12 0 15,-3 0-27-15,0 0-4 0,0 0-2 0,0 0 0 16,4-12 42-16,-1 6 8 0,-3-6 1 0,0 6 1 16,0 1-30-16,0 5-10 0,0 0 0 0,0 0 0 15,0-6-31-15,0 3-7 0,0-9 0 0,-3 0-1 16,3 6-40-16,0-8-8 0,0-1-2 0,0 6 0 16,0-3 16-16,-4 7 3 0,1-7 1 0,-4 3 0 15,3 0 55-15,1 3 10 0,-8 3 2 0,4-8 1 16,-7 5 43-16,0 0 9 0,3 0 2 0,-3 0 0 15,0 0 7-15,-4 6 2 0,4 0 0 0,4 6 0 16,-4 0-6-16,-7-6-1 0,3 12 0 0,4-12 0 16,0 6-5-16,-4-6-2 0,4 0 0 0,3 0 0 15,1 0-20-15,3 0-4 0,0 0-1 0,-4 5 0 16,4-5-40-16,3 6-8 0,-3 6-1 0,4-6-1 16,-1 3 56-16,4 3 11 0,0-7 2 0,-3 1 1 15,3 6-33-15,3 6 0 0,1 2 0 0,3-8 0 16,-4 6 0-16,4-4 0 0,1-2-8 0,6 0 8 0,-7 0 0 15,3-1 0-15,-3 4 0 0,0 3 0 0,4-6 0 0,0 2 0 0,-1 4 0 16,-3-6 0-16,-3-1 0 0,3 1 8 0,3 3 0 16,-3-3-8-16,-3-1 19 0,7 1-3 0,-1-6-1 0,1 6 0 15,-1-6-5-15,-3-1-1 0,4 1 0 0,3-3 0 16,-3 3 2-16,-1-6 0 0,4 0 0 0,-3 0 0 16,10 0-11-16,-7-6 0 0,0 0-12 0,0 1 12 31,1-1-59-31,2-3-4 0,-3 3-1 0,-3-6-640 0</inkml:trace>
  <inkml:trace contextRef="#ctx0" brushRef="#br0" timeOffset="3008.168">4547 6943 1267 0,'0'0'28'0,"0"0"5"0,-3 6 2 0,3 0 1 0,-4 6-36 0,1-3 0 16,3 2 0-16,-4 1 0 0,4 0 58 0,-3 2 5 16,3 4 1-16,0 0 0 0,-4-6-52 0,4-1-12 15,0 10 0-15,-3-3 0 16,3-4 54-16,3 10 8 0,-3-7 2 0,4 4 0 15,-4-9-52-15,0 5-12 0,3-11 0 0,-3-6 0 16,0 6 0-16,0-6-8 0,4 6 8 0,-4-6-13 0,3 6 13 16,1 3 0-16,-4-9 9 0,0 0-9 15,0 0 8-15,0 0-8 0,0 0 0 0,0 0 0 0,0 0 39 0,0-9 1 0,3-9 1 0,-3-2 0 16,4-4-10-16,-4 1-3 0,3-10 0 0,1 4 0 16,-4 2-16-16,0-2-4 15,3 5-8-15,-3-2 12 0,0 8-12 0,4-11 0 16,-4 8-9-16,0-5 9 0,3 8 0 0,-3 1-9 0,4 5 9 15,-4-3 0-15,0 6-8 0,0 4 8 16,0-1-8-16,-4 3 8 0,4-3-8 0,0 6 8 0,-3-6-8 16,3 6 8-16,0 0-20 15,0 0 2-15,0 0 0 0,7 6 0 16,0 6 8-16,-3 2 2 0,3 4 0 0,0 0 0 0,-4-7 8 0,4 4-10 0,0 3 10 16,0-1-10-16,0-2 10 0,1 9 0 0,-1-7 0 0,-4 1 0 15,1-1 0-15,-1-2 12 0,1 9-2 0,-1-13-1 16,1 10-9-16,-4-3 0 0,0-1 0 0,3 4-11 15,-3-4 19-15,0 1 3 0,0 0 1 0,0-4 0 16,0 4-12-16,0 0 0 0,0-7 0 0,4 4 0 16,-4-3 0-16,0 0 0 0,-4-1 0 0,8-2 0 15,-4 3 0-15,3 0 0 0,-3-6 0 0,4 5 0 16,-1-5-29-16,-3-6-5 0,0 0-1 0,0 0 0 16,11 6-128-16,-11-6-25 0,0 0-6 0</inkml:trace>
  <inkml:trace contextRef="#ctx0" brushRef="#br0" timeOffset="3714.111">5087 6858 1337 0,'0'12'56'0,"0"-12"-44"16,0 0 45-16,0 0 10 0,0 0 1 0,0 0 1 16,0 0 1-16,0 0 0 0,0 0 0 0,0 0 0 15,-14 6-43-15,14-6-9 0,0 0-2 0,-11 0 0 16,11 0-8-16,-14 0-8 0,14 0 9 0,-7 5-9 15,7-5 9-15,0 0-9 0,0 0 8 0,0 0-8 16,-10 6 0-16,-1-3 0 0,11-3-9 0,-14 9 9 16,7 0-31-16,3 3 1 0,1-1 0 0,-4 1 0 15,3-3 30-15,1 6 0 0,-1-6 0 0,4 2 0 16,0 1 0-16,0 0 0 0,-3-6 0 0,3 2 0 16,0-2 45-16,0-6 15 0,0 0 4 0,0 0 0 15,3 6-76-15,-3-6-14 0,0 6-3 0,4-6-1 16,-4 0 48-16,0 0 10 0,3 0 1 0,-3 6 1 15,4-6-30-15,-1 6 0 0,1 0 0 0,-1-6 0 16,1 6-12-16,-4-6-9 0,7 0-2 0,-4 0 0 16,1 6 23-16,3-6 0 0,0 0 0 0,-3 0 0 15,3 2 19-15,-4 1 1 0,4 3 1 0,0-3 0 0,-3 0-33 0,3 0-8 16,0 3 0-16,0 0-1 0,0 0 33 0,0 6 8 16,0-7 0-16,0 4 1 0,0 3-21 0,-3 0 0 0,3-1 0 15,-4-5 0-15,4 0-12 0,-7-6-6 0,0 0-2 0,0 0 0 16,11 6 20-16,-7 0 0 0,3 6 0 0,0-3 0 15,-7 2 0-15,0-11 9 0,0 0-9 0,7 6 8 16,-4 0-8-16,1 0 0 0,-4 0 0 16,3 3 0-16,-3-3 9 15,0 2-9-15,4 1 10 0,-8 3-10 16,4-6 12-16,-3 6-3 0,3-7-1 0,-4 4 0 16,1 3-8-16,-1 0 0 0,1 0 0 0,-1-1 0 0,-3 1 0 0,4-6 0 0,-4 0 0 0,-1 3 0 15,1-9 11-15,4 6 0 0,-4-6 0 0,0 5 0 16,0-5 6-16,0-5 2 0,0 5 0 0,0 0 0 15,-4-6-19-15,0 0 10 0,1-3-10 0,-1 3 8 16,4-6-26-16,-7 6-6 0,0-5 0 0,0 5-1 16,3-6-123-16,1 0-24 0,-4 3-4 0</inkml:trace>
  <inkml:trace contextRef="#ctx0" brushRef="#br0" timeOffset="4316.616">5800 6291 1094 0,'0'0'23'0,"-4"5"5"0,1 7-28 0,3-12 0 0,-4 6 0 0,4-6 0 15,0 0 108-15,0 0 16 0,0 0 3 0,0 0 1 16,0 0-52-16,0 0-9 0,0 0-3 0,0 0 0 0,0 6-51 0,0-6-13 16,0 0 0-16,0 0 0 15,-7 6 0-15,7-6 0 0,0 3 0 0,-4 3 0 16,4 2 0-16,-3 7 0 0,3-3 0 0,0 0 0 16,0 5 0-16,0 4 0 0,0-3 0 0,3 8 0 15,-3 3 40-15,0-8 6 0,0 8 1 0,4-5 0 0,-4 8-24 16,4-8-5-16,-1 14-1 0,-3-9 0 0,0-2-1 0,0 2-1 15,0 4 0-15,4-4 0 16,-4 0-24-16,0 4-5 0,3-13-1 0,-3 10 0 16,0-7 50-16,4 4 9 0,-4 2 3 0,3-5 0 15,-3 2-24-15,0-2-5 0,-3-7-1 0,3 10 0 0,0-10-27 16,3 1-6-16,-3 2 0 0,4-2-1 0,-4-3 2 0,3 2 1 16,-3 1 0-16,0-6 0 15,0 0-30-15,0-12-7 0,0 0-1 0,0 0 0 16,7 5-14-16,-3 1-3 0,-1 3-1 0,4 3 0 15,-7-6-26-15,4 6-6 0,-4-4-1 0,0 10 0 16,3-6-20-16,-3 5-4 0,0-2-1 0</inkml:trace>
  <inkml:trace contextRef="#ctx0" brushRef="#br0" timeOffset="4783.961">5810 7708 1824 0,'-14'20'38'0,"11"-14"8"0,3-6-37 0,-4 6-9 0,-3 0 0 0,3 0 0 15,-3-3 94-15,-3 8 17 0,6-2 3 0,-3 0 1 16,7-9-58-16,0 0-11 0,0 0-2 0,0 0-1 16,-3 6-7-16,3-6-2 0,-4 6 0 0,4-6 0 15,0 0-34-15,0 0-20 0,0 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15:13:08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5207 3674 354 0,'-4'-6'9'0,"1"0"4"16,3 6-13-16,-4-6 0 0,4 4 0 0,0 2 0 15,0 0 20-15,0 0 0 0,0 0 1 0,-3-6 0 16,-1 0-11-16,1 0-2 0,3 0-8 0,0 6 12 0,0 0-12 15,0 0 11-15,0 0-11 0,-4-6 10 0,4 6 18 0,0 0 3 16,0 0 1-16,0 0 0 16,0 0-32-16,0 0 0 0,0 0 0 0,0 0 0 0,0 0 8 15,0 0-8-15,0 0 0 0,0 0 0 16,0 0 22-16,0 0-2 0,0 0 0 0,0 0 0 16,0 0 0-16,0 0 0 0,0 0 0 0,0 0 0 15,0 0 17-15,0 0 3 0,0 0 1 0,0 0 0 16,0 0 10-16,-3-12 1 0,-1 12 1 0,4 0 0 15,0 0-11-15,0 0-2 0,0 0-1 0,0 0 0 0,0 0-1 0,0 0 0 0,0 0 0 0,0 0 0 16,0 0-9-16,-3 6-1 0,-1 6-1 0,4-6 0 16,-3 0-8-16,3 6-2 0,-4-7 0 0,1 10 0 15,-1-9-17-15,4 0 0 0,-3 0 0 0,3 6 0 16,0-7 0-16,-4 7 0 0,4-9 0 0,0 9 0 16,0 0 12-16,0-7 1 0,4 13 1 0,-1-12 0 15,1 3-14-15,-4 3 0 0,3-7 0 0,1 7 0 16,-4-6 10-16,0 6-10 0,3 0 10 0,-3-7-10 15,4 10-10-15,-1-3-8 0,1-6-2 0,-1 6 0 16,1 2 20-16,-1-5 0 0,1 0 0 0,-1 3 0 0,1 5 23 0,-1-5 8 16,1-6 1-16,0 3 1 15,-1 8-23-15,4-11-10 0,-3 6 8 0,-1 0-8 0,4 3 0 0,-3-4 8 16,-1 1-8-16,4-6 0 0,-3 6 0 16,-1-4 8-16,1 1-8 0,-1 0 0 0,8 3 0 15,-7 6 0-15,-1-7 0 0,4 1 0 16,-3 3 0-16,-4 2 0 0,7-5 0 0,-4 0 0 0,1-6 0 0,3 8 0 15,-4-8 8-15,1 0-8 0,-1 0 0 0,-3 0 0 16,4 6 0-16,-1-6 0 0,-3-6 12 0,0 0 0 0,0 0 0 0,0 0 0 16,0 0-2-16,4-6 0 15,0 0 0-15,-1 0 0 0,1-6 43 0,-1 0 9 16,1-2 2-16,-1 2 0 0,1 0-52 0,3-5-12 16,0 5 0-16,0-6 0 0,7 9 0 0,-7-8 9 0,4-1-9 0,-4 6 8 15,0-2-8-15,3 2 0 0,1 0 0 0,-1 6 0 16,-2-11 0-16,2 8 0 0,-3 3 0 0,4-6 0 15,-4 6 0-15,0-5 0 0,0 5-11 0,0-3 11 16,0 0 0-16,-3 6-10 0,-1-3 10 0,1 0 0 16,-4-5-10-16,3 5 10 0,1 0-8 0,-4 6 8 15,0 0-9-15,0 0 9 0,3 0-10 0,-3 0 10 16,4-6-12-16,-4 6 3 0,0 0 1 0,0 0 0 16,0 0-28-16,0 0-6 0,3 6-1 0,1 0 0 15,-1 0 35-15,-3 5 8 0,4-5 0 0,-4 0 0 0,0-6 0 16,3 9 0-16,1 3 0 0,-1-1-8 0,1-5 8 0,-1 0 0 15,1 0 0-15,0 6 0 0,-1 3 0 0,1 2-8 16,-1-11 8-16,1 6 0 0,-1-6 0 0,4 8 0 16,-3-2 0-16,-1 0 0 15,4 6 0-15,-3-7-8 0,-1-2 8 0,8 3 0 16,-7-6 0-16,-1 6 0 0,1-7 0 0,-1 7 0 16,1-6 0-16,-4-6 0 0,0 0 0 0,0 0 8 0,0 0-8 0,7-6 0 15,-4 6 8-15,1-6-8 0,3 6 33 0,-4-6 3 16,1 1 0-16,-1-7 0 15,1 6-18-15,-1-9-3 0,1 3-1 0,-1-5 0 16,5 5-6-16,-5-3-8 0,1-2 11 0,3 5-11 0,-4 0 10 0,1-11-10 0,-1 8 8 0,1-3-8 16,-1 1 0-16,1-4 8 0,3 3-8 0,-4-5 0 15,4 2 0-15,-3-2 0 16,3-1 0-16,-3 4 0 0,-1-4 0 16,1 1 0-16,-1 2 0 0,1-2 0 15,-1 2 0-15,1 3-9 0,-1 1 0 0,1-1 0 16,-1-2-35-16,-3 8-8 0,0-6 0 0,4 0-1 0,-4 7 22 0,0 2 5 0,0-9 1 15,0 12 0 1,0 1-63-16,0-1-12 0,0 6-2 0</inkml:trace>
  <inkml:trace contextRef="#ctx0" brushRef="#br0" timeOffset="989.935">5997 3606 570 0,'0'0'24'0,"0"0"-24"15,0 0 65-15,0 0 9 0,0 0 2 0,-3 6 0 16,3 6-12-16,-4-6-1 0,4 6-1 0,-3-6 0 15,-1 5 2-15,4 4 0 0,-7-3 0 0,7 6 0 16,0-1 0-16,-3 4 0 0,3 8 0 0,0-11 0 16,0 8-52-16,0-8-12 0,0 8 0 0,0-8 0 15,0 0 50-15,0-1 7 0,0 4 2 0,0-4 0 16,0 1-43-16,0-6-16 0,0 8 11 0,0-8-11 16,0 6 42-16,0-3 2 0,0 2 1 0,0-5 0 15,0 0-16-15,0-1-3 0,0 4-1 0,0-9 0 16,0 6-6-16,0 0-2 0,0-7 0 0,0 1 0 15,0-3-32-15,0 6-6 0,0 0-2 0,0-3 0 0,0-6 45 0,3 12 9 16,-3-7 1-16,0 1 1 0,0-6-33 0,4 6 0 0,-4 0 0 16,0 0 0-16,0-6 8 15,0 0-8-15,0 0 0 0,0 0 0 16,0 0 12-16,0 0-4 0,0 0 0 0,0 0-8 0,0 0 16 0,0 0-4 0,0 0-1 16,0-6 0-16,0 0 0 0,0-6 0 0,0 1 0 15,0-1 0 1,0 3-39-16,3 0-8 0,-3 6-2 0,0-3 0 15,0 1 10-15,0-7 3 0,0 6 0 0,0 0 0 16,0 6-3-16,0-6-1 0,4 6 0 0,-1-9 0 16,-3 3-6-16,4 1-1 0,-1-1 0 0,-3 0 0 0,4 0 36 0,-4 6 0 0,3-6 0 0,1 6 0 15,-1-6 0-15,1 0 8 0,3 0 0 0,-4 6 1 16,1-11-9-16,-1 8-12 0,1-3 2 0,-4 0 1 16,4 6 9-16,-1-6 16 0,1 6-4 0,-4 0-1 15,3-6-11-15,-3 6-16 0,7-6 4 0,-7 6 1 16,4 0 11-16,-4 0 0 0,7 0 8 0,-7 0-8 15,7 0 0-15,-7 0 0 0,7 6 0 0,-7-6 0 16,7 0 0-16,-7 0 0 0,3 6 0 0,5 0-8 16,-5 3 8-16,1-3 0 0,-1 5 0 0,-3 1 0 15,4 0 0-15,-1 0 0 0,1-4 0 0,-1 4 0 16,1 0 0-16,-4 0 0 0,3 0 0 0,1-1 0 16,-1-2 8-16,1 3-8 0,3-6 8 0,-4 6-8 15,1-7 0-15,0 7 0 0,-1-6 0 0,-3 0 0 16,0-6 0-16,0 0 0 0,0 0-10 0,0 0 10 15,0 0 0-15,4 0 0 0,-4 0 8 0</inkml:trace>
  <inkml:trace contextRef="#ctx0" brushRef="#br0" timeOffset="1731.137">6371 4000 1074 0,'-3'0'30'0,"-4"0"8"16,3-11-30-16,-3 11-8 0,0-6 0 0,0 3 0 16,0 3 52-16,3 0 10 0,1 3 2 0,-1-3 0 15,1 6 0-15,-4-6 0 0,3 0 0 0,-3 6 0 16,0-1-52-16,3-5-12 0,1 0 0 0,-4 0 0 15,3 6 32-15,-3 0 4 0,4 6 1 0,-1-6 0 16,1 0-17-16,-1 3-3 0,4-4-1 0,-3 1 0 16,-1 6-16-16,4-6 0 0,0 0 8 0,-3 0-8 0,3 5 11 0,0-5-2 15,0 3 0-15,0-3 0 0,3 0-9 16,-3 0 0-16,4 6 0 0,-1-7 0 16,1 1 8-16,3-3 4 0,3 6 0 0,-3 0 0 15,0-3-12-15,4 0-16 0,0 0 4 0,-1-1 1 0,4 1 11 0,0 0 0 16,-3-6 0-16,3 0 0 15,0 0 29-15,4 0 8 0,-7 0 2 0,3 0 0 0,0 0-24 0,-4-6-5 16,4 0-1-16,-3 1 0 0,0-7 1 0,-1 6 0 0,-3-3 0 0,4 0 0 16,-1 0-2-16,-3 4-8 0,-3-7 12 0,3 0-4 15,-3-3-8-15,-1 6 10 0,1-5-10 0,-1 2 10 16,1 0-10-16,-4 1 0 0,0-4-12 0,0 9 12 16,0-6 0-16,0 0 10 0,-4-5 1 0,1 5 0 15,-1 3-11-15,-3-3 0 0,0 1 0 16,0-1 0-16,-7 3-10 0,3 3-4 0,1 0-1 0,-4-5 0 15,3 5-9-15,-3 0-1 0,0 6-1 0,3-6 0 16,-3 6-6-16,7 6-2 0,-4-6 0 16,-3 12 0-16,4-1 34 0,-1-5 0 0,1 9 0 0,-1-3 0 15,4 5 0-15,-4-5 0 0,4 3 0 0,0 2 0 16,0-5 0-16,4 0 0 0,-1 3 0 0,4 2 0 16,-3 1-58-16,3-6-5 0,0 2-1 0,0 4 0 15,0-6 0-15,3 5 0 0,1-2 0 0,-1-3 0 16,1 6-102-16,3-7-21 0</inkml:trace>
  <inkml:trace contextRef="#ctx0" brushRef="#br0" timeOffset="8200.666">8128 3748 718 0,'0'0'15'0,"0"0"3"0,0 0-18 0,0 0 0 0,-4-6 0 0,4 6 0 16,-3 0 60-16,3 0 9 0,-4-6 2 0,4 6 0 16,0 0-35-16,0 0-6 0,0 0-2 0,0 0 0 15,0 0-12-15,0 0-4 0,0 0 0 0,0 0 0 16,0 0-12-16,0 0 0 0,0 0 0 0,0 0 0 16,0 0-10-16,-7 0 10 0,7 0-8 0,-3 12 8 15,3-12 0-15,-7 5-10 0,7-5 10 0,-4 12 0 16,1-6 0-16,3-6 0 0,-4 6 12 0,4-6-3 15,0 0 27-15,0 0 6 0,0 0 1 0,0 0 0 16,0 0 4-16,-7 6 1 0,7-6 0 0,0 0 0 16,0 0-17-16,0 0-3 0,0 0-1 0,0 0 0 15,0 0 5-15,0 0 0 0,0 0 1 0,0 0 0 16,0 0-14-16,0 0-3 0,0 0-1 0,0 0 0 16,0 0-15-16,0 0 0 0,0 0 8 0,0 0-8 15,0 0 0-15,0 0 0 0,0 0 0 0,0 0 0 16,0 0 0-16,0 3 0 0,4 9 0 0,-4-7 0 15,0-5 0-15,3 6 0 0,-3-6 0 0,0 6 0 16,0-6 0-16,4 12 0 0,-4-12 0 0,0 0 0 16,0 0 0-16,0 0 0 0,0 0 0 0,0 0 0 15,0 0 16-15,0 0-2 0,0 0-1 0,0 0 0 16,0 0 21-16,0 0 4 0,0 0 1 0,0 0 0 16,0 0-16-16,0 0-3 0,0 0-1 0,0 0 0 15,0 0-11-15,0 0-8 0,0 0 12 0,0 0-12 0,0 0 0 0,0 0 0 0,0 6 0 0,0-6 0 16,0 6 0-16,3 0-9 0,-3-1 9 15,0-5 0-15,0 0 0 0,4 9 0 0,-4-9 0 16,3 6 0-16,1 0 0 0,-1 0 0 0,1 0 0 0,-1 0 0 16,-3-6 0-16,0 0 0 0,4 6 9 0,-4-6-9 15,0 0 0-15,0 0 0 0,3 11 0 0,-3-11-12 16,0 0 12-16,0 0 0 0,0 0 0 0,0 0 0 16,0 0 0-16,0 0 0 15,0 0 0-15,0 0 0 0,0 0 0 16,0 0 10-16,0 0-10 0,0 0 8 0,0 0-8 0,0 0 0 0,0 0 0 0,0 0 0 15,0 0 0-15,0 0 0 0,0 0 0 0,0-11 0 16,0 5 0-16,-3 6 0 0,3-6 0 0,0 6 0 16,0 0 0-16,0-6 0 0,0 6 0 0,0 0 0 15,0 0 0-15,0-6 0 0,0 6 0 0,0 0 0 16,3-6 0-16,-3 0 0 0,0-3 0 0,0 9 0 16,0 0 0-16,0 0 0 0,0 0 0 0,0 0 0 15,0 0 0-15,0 0 0 0,0 0 0 0,0 0 0 16,4-2 0-16,-4-1 0 0,0-9 0 0,4 12 0 15,-4 0 0-15,0 0 0 0,0 0 0 0,0 0 0 16,0 0 0-16,0 0 0 0,0 0 0 0,0 0 0 0,0 0 0 16,0 6 0-16,0 0 0 0,0-3 0 0,0-3 0 15,0 0 0-15,0 0 0 0,0 0 0 0,0 0 0 0,0 0 0 16,0 0 0-16,0 0 0 0,0 0 0 16,0 0 10-16,-4 11-10 0,4-5 10 0,0-6-10 0,0 6 0 15,0-6 0-15,4 6 0 0,-4-6 0 16,3 6 0-16,-3 0 0 0,4 5 0 15,-1-2 0-15,1-3 0 0,-1 6 0 0,4-6 0 16,-7 0 0-16,0 0 0 0,0 5 0 0,0-5 0 16,4 0 0-16,-4-6 0 0,0 6 0 0,0-6 0 15,3 6 0-15,-3-6 0 0,4 9 0 0,-4-9 0 0,0 6 0 0,3-1 0 0,-3-5 0 0,4 6 0 16,-4 6 0-16,3-6 0 0,1-6-9 0,-1 6 9 16,1 0 0-16,-1-3 9 0,1 8 1 0,0-5 0 15,-4-6-10-15,3 6 0 0,1 0 0 0,-4-6 0 16,3 0 0-16,-3 0-12 0,0 0 0 0,0 0 1 15,4 6 11-15,-4-6 0 0,0 0 0 0,7 0 0 16,0-6 40-16,-4 0 9 0,4 0 3 0,0 0 0 16,-3 6-34-16,3-11-6 0,0 8-2 0,-3 0 0 15,3 0-10-15,0 3 0 0,-4-6 9 16,4 0-9-16,0 0 0 0,0-6 0 0,0 1 0 0,0-4 0 16,1 3 0-16,-5 6 0 0,8-5 0 0,-4-1 0 15,0 6 0-15,0-6 0 0,0 6 0 0,0-3 0 16,0-2 0-16,-3 5 0 0,-1-6 0 0,1 6 8 15,-1-9-8-15,1 4 0 0,-1 5 0 0,-3-6 0 16,0 6 0-16,0-6 8 0,0 7-8 0,0 5 8 16,0-9-8-16,0 6 0 0,-3 0 0 0,3 3 0 15,0 0 0-15,0 0 8 0,0 0-8 0,0 0 0 16,0 0 0-16,0 0 0 0,0 0 0 0,-4 3 0 16,-3 3-9-16,4 5 9 0,-1 1-10 0,4 0 10 0,-4 0 0 15,4 8-9-15,-3-8 9 0,3 0 0 0,0 0 0 0,0-1 0 16,0-11 0-16,3 6 0 0,-3 0 0 0,0 3 0 0,0-3 0 0,0 0 0 15,0 0 0-15,0-6 0 0,4 11 0 0,0-5 0 16,-1 0 0-16,-3-6 0 0,4 6 0 0,-1 0-8 16,1 3 8-16,3-9 0 0,-4 11 0 0,4-11-8 15,0 0 8-15,4 6 0 0,-4-6 0 0,4 6 0 16,-4-6 0-16,3 0 0 0,-3 0 0 16,4 0 0-16,-4 0 0 0,0 0 0 15,0 0 0-15,4 0 0 0,-4 0 0 16,0-6 0-16,3 0 0 0,-3 1 0 0,0-1 0 0,4-3 0 0,-4 0 0 0,0 6 8 15,4-9-8-15,-4 1 0 0,0 5 0 0,-4-6 0 16,1 0 0-16,-1 6 0 0,1-3 0 0,-1-2 0 16,1 5 0-16,-4-6 0 0,0 6 0 0,0-9 0 15,-4 4 0-15,4-1 0 0,0 0 0 0,-3-5 0 16,-1 2-9-16,-3 3-7 0,4-11 0 0,-4 2-1 16,0 3-104-16,-4 1-21 0,4-1-4 0</inkml:trace>
  <inkml:trace contextRef="#ctx0" brushRef="#br0" timeOffset="8950.06">8802 3315 850 0,'0'18'17'0,"0"-3"6"0,0 2-23 0,0 1 0 0,0 0 0 0,0-4 0 16,0 4 56-16,0 0 6 0,0-7 2 0,0 10 0 15,-4-3 0-15,4-1 0 0,4 4 0 0,-4 2 0 16,0 1 0-16,0 2 0 0,3-2 0 0,-3-1 0 16,0 4-52-16,0-4-12 0,0 10 0 0,0-10 0 15,0 1 44-15,0 2 5 0,-3-2 2 0,3 2 0 16,0-8-31-16,-4 8-5 0,4-8-2 0,-3 0 0 15,-1 5 30-15,4-14 5 0,-3 3 2 0,-1-1 0 16,4 1-20-16,-3-6-4 0,3-6-1 0,0 0 0 16,0 0-25-16,0 0-12 0,0 0 0 0,0 0 1 15,0 0 52-15,0 0 11 0,0 0 1 0,0 0 1 16,0 0-35-16,0 0-7 0,0-6-2 0,0 0 0 0,3 0-10 0,-3-5 0 16,4 5 0-16,-4-3 0 0,3 3 0 0,-3 0 0 15,4-6 0-15,-1 1 0 0,1 5-12 16,-1 0-2-16,1-3 0 0,-1 3 0 0,1 0-3 0,-1 0-1 0,1-5 0 15,-4-1 0-15,3 6 8 0,1-15 2 0,3 10 0 16,-3-1 0-16,3 0 8 0,-4 0-8 0,4 7 8 16,-3-4-8-16,3 6 8 0,0 0 0 0,-4-3-9 15,4 0 9-15,1 6-8 0,-1-6 8 0,0 6-10 0,0 0 10 16,0 6-10-16,3 0 10 0,-3 0-10 0,0 0 10 16,1 3-8-16,-1 2 8 0,3 1 0 15,-6 0-9-15,3 0 9 0,-4 8 0 16,1-2 0-16,-1-1-8 0,1 1 8 0,-1 3 0 0,-3-4 0 0,4-2 0 15,-4 3 0-15,0 5 0 0,0-11 0 0,0 3 0 16,0 2 0-16,0-5 0 0,0 0 0 0,0 2 8 16,0-2-8-16,0 0 8 0,0-6-8 0,0-6 8 15,0 0-8-15,0 6-12 0,0 0 4 0,0-6 0 16,0 0 16-16,0 0 4 0,0 0 1 0,0 0 0 16,7-6-72-16,-4-6-14 0,1 6-3 0</inkml:trace>
  <inkml:trace contextRef="#ctx0" brushRef="#br0" timeOffset="9612.018">9299 3721 850 0,'0'0'17'0,"0"0"6"0,0 0-23 0,0 0 0 0,0 0 0 0,0 0 0 15,0 0 107 1,-7 0 17-16,7 0 3 0,-10 0 1 0,10 0-52 0,-7 0-9 0,7 0-3 0,-8 0 0 16,8 0 0-16,-7 0-1 0,0 0 0 0,7 0 0 15,-7-6-25-15,7 6-5 0,0 0-1 0,-7-6 0 16,7 6-10-16,-7 0-2 0,0 0-1 0,0 6 0 15,0 0-19-15,0 3 0 0,3 3 0 0,-3-1 0 16,4 1 0-16,-1 0 0 0,-3-3 0 0,4 3 0 16,-1 5 0-16,1-5 0 0,-4 0 0 0,3 8 0 15,1-2 12-15,-1-6-4 16,-3 5 0-16,3-2-8 0,1 3 14 0,-1-1-4 0,4-5-1 0,-3-3 0 16,3 3-9-16,0-1 0 0,0-11 9 0,0 12-9 15,0 0 8-15,3-3-8 0,-3 3 8 0,4-1-8 16,-1-5 0-16,-3-6 0 0,4 6 0 0,-4-6 8 15,7 0 0-15,0 6 0 0,4 0 0 0,-1 0 0 16,1 0-8-16,-1-6 0 0,1 0 0 0,3-6 0 16,-3 6-14-16,3-12-4 0,-4 6-1 0,1-6 0 0,3 1 19 15,-3-4 0-15,3 9 0 0,-7-6 0 16,3 0 23-16,-3-8 8 0,4 8 1 0,-4-6 1 16,0 1-25-16,-3 2-8 0,-1 3 0 0,1 1 0 15,-1-7 0-15,-3 6 0 0,0-3 8 0,0 4-8 0,0 5 0 16,-3-6 0-16,-1 6 8 0,1-6-8 0,-4 7 0 0,0-4 0 15,0 3 0-15,-4 0 0 16,4 0-27-16,-4 0-9 0,-3-6-1 0,4 12-1 16,-1 0 38-16,0 6 0 0,4 0 0 0,-3 0 0 0,-1 0 0 0,1 3 0 15,3 3 0-15,-4-7 0 0,0 7 0 0,4 0 0 16,0 0 0-16,0-3 0 0,4 2 0 0,-1 1 0 0,1-6 0 16,-1 0 0-16,4 0-12 0,0-6 12 15,0 0-12-15,0 0 12 16,0 0-56-16,0 0-4 0,0 0-1 0,4 11 0 15,-4-11-127-15,3 6-24 0</inkml:trace>
  <inkml:trace contextRef="#ctx0" brushRef="#br0" timeOffset="10483.025">9486 3771 782 0,'0'0'33'15,"0"0"-33"-15,-3 6 72 0,-1 0 8 0,1 3 2 0,3 2 0 16,-4 1-15-1,4-6-3-15,0 6-1 0,-3-6 0 0,3 5-15 0,0 4-2 16,0-3-1-16,0 0 0 16,0 5-9-16,0-5-3 0,0-3 0 0,0 3 0 15,0 5 0-15,0-11 0 0,0 3 0 0,0 0 0 16,0 0 1-16,-4 2 0 0,4 1 0 0,0 0 0 0,-3-6-3 0,3 3-1 0,0 2 0 0,0-5 0 16,0-6-10-16,0 0-3 0,-4 6 0 0,4-6 0 15,0 0-6-15,0 0-2 0,0 0 0 0,0 0 0 16,0 0 11-16,0 0 3 0,0 0 0 0,0-6 0 15,-4-5-12-15,4-1-3 0,4 3 0 0,-4 3 0 16,0-6-8-16,4 6 0 0,-4-5 0 0,0-1 0 16,0 3 0-16,3 3 0 0,-3-11-8 0,4 11 8 15,-4-6-9-15,0 3 9 0,3 0-12 0,1 0 12 16,-4-2-9-16,3-1 9 0,1 6 0 16,3-6-9-16,-4-2 9 0,1 8 0 0,3-6 0 0,-4 6 0 15,1 0-23 1,3-6-2-16,0 7-1 0,-3 5 0 0,-1-6 35 0,-3 6 7 0,7-3 2 0,-7 3 0 15,4 3-18-15,3 3 0 0,0-6 0 0,-4 5 0 16,4 1-9-16,-3 0 9 0,-1 6-8 0,1 0 8 16,-1-3-14-16,-3 8 2 0,4-5 1 0,-4 0 0 15,-4 5 11-15,4-8 16 0,0 3-4 0,-3 6-1 16,-1-7-11-16,4 4 8 0,0-3-8 0,-3 5 8 16,3-11 0-16,0 6 0 0,0-6 0 0,0-6 0 15,0 0-8-15,0 0 0 0,0 0 0 0,0 0 0 16,0 0 10-16,0 0 0 0,0 0 0 0,0 0 0 0,0 0-10 0,3-6 12 15,1-6-12-15,3 6 12 0,-4-5-12 0,1 2 0 16,0 3 0-16,-1 0 0 0,4-6-14 0,-3 1-5 0,-1-7-1 16,4 6 0-1,-3 3-8-15,-1-8-1 0,4-1-1 0,-3 6 0 16,3-8-1-16,-4 8 0 0,5 0 0 0,-5 0 0 0,1-2 6 0,-1 8 1 0,1 0 0 0,-1 0 0 16,-3 6 24-16,4-6 0 15,-4 6 0-15,0 0 0 0,0 0 0 16,0 0 0-16,0 0 0 0,7 6 0 15,-4-6 0-15,1 12 0 0,3-9 0 0,-4 9 0 0,4-7 0 0,-3 7 0 0,3 0 0 0,0-6 0 16,-3 6 0-16,-1 2 0 0,1 4 0 0,-1-6 0 16,1-1 0-16,-1 1 0 0,4 3 0 0,-3-3 0 15,-1 5 0-15,1-5 0 0,-1 0 0 0,1 8 0 16,-4-8 0-16,3 0 0 0,-3-6 0 0,4 3 0 16,-4 8 0-16,0-11 0 0,0 6 0 0,0 0 0 15,4-4 0-15,-4-2 0 0,0 6 0 0,0-6 0 16,0 0 0-16,0 0 0 0,0 6 0 0</inkml:trace>
  <inkml:trace contextRef="#ctx0" brushRef="#br0" timeOffset="63335.115">12026 3709 801 0,'0'0'34'16,"0"0"-34"-1,0 0 60-15,0 0 4 0,0 0 2 0,0 0 0 16,0 0-3-16,0 0-1 0,0 0 0 0,0 0 0 15,-3 0-7-15,3 0-2 0,0 0 0 0,0 0 0 16,0 0-23-16,0 0-5 0,0 0-1 0,0 0 0 16,-7-5 12-16,7 5 3 0,0 0 0 0,-4-6 0 0,4 6-23 15,-7 0-4-15,4-6 0 0,3 6-1 0,-8-6 0 16,8 6 0-16,-7 0 0 0,7 0 0 0,-7 0-11 0,0-6 0 0,7 6 0 0,-7 0 0 16,7 0 0-16,-7 0 0 0,7 0 0 0,-10 0 0 31,10 0 0-31,-7 0 0 0,-4 6 0 0,4-6 0 15,0 6 0-15,0 0 0 0,-4 0 0 0,4-1 0 0,0 7 0 0,-4-3 0 16,4 3-9-16,0-1 9 16,0 1 0-16,-3 0-10 0,3-3 10 0,-4 8-8 0,4 1 8 0,0-6 0 0,-4 3 0 0,4 2 0 15,-3-5 0-15,3 6 8 0,3-4-8 0,-3-2 11 16,4 6-11-16,-1-7 10 0,-3 1-10 0,4-3 10 16,-1 3 1-16,4 0 0 0,0-12 0 0,0 11 0 15,0 1-11-15,0-6-16 0,-4 3 4 0,4 3 1 16,4-1 40-16,0-5 8 0,-1 0 2 0,1 6 0 15,-1-6-26-15,4 2-5 0,0 1 0 0,0 0-8 16,0 3 12-16,4-6-4 0,-1 6 0 0,1-1-8 0,3-2 8 16,0 3-8-16,0-6 0 0,-3 6 0 0,3-1 8 15,0-5-8-15,0 0 0 0,0 3 0 0,1 3 0 0,-1-7 0 16,0 1 8-16,0-6-8 0,0 6 8 16,-3-6-8-16,3 0 12 0,-4 6-12 0,-3-6 0 0,4 0 0 15,-1 0 0-15,-2-6 0 0,2 6 0 0,1-6 0 16,-4 0 0-16,3 1 0 0,1-10 0 15,-4 3 0-15,4 0 0 0,-4 1 0 0,0-7 29 0,0 3-1 16,0-2 0-16,0-1 0 0,0-3-18 0,0 4-10 16,0-7 10-16,0 1-10 0,0 2 0 0,-3-2 8 15,3 2-8-15,-4-2 0 0,1-1 0 0,-1 3 0 16,1-2 0-16,-4-6 0 16,0 8-19-16,0-3 3 0,-4 4 1 0,1 2 0 15,-1 1-30-15,-3-4-7 0,0 3 0 0,-3 7-1 16,2-1 12-16,-2 0 2 0,-1-6 1 0,-3 10 0 15,4 2 11-15,-5 0 3 0,1 0 0 0,-3 6 0 0,-1 0 24 0,0 6 0 0,1 0 0 0,-1 0 0 16,1 2 0-16,-1 10-10 0,0 0 10 0,1-1 0 16,3 1-12-16,-1 3 4 0,5-4 8 0,3 4-13 15,0-4 13-15,0 7 0 0,0-6-10 0,3 2 10 16,1-2 0-16,3-1 0 0,-4 1-9 0,0-3 9 16,4-3-16-16,0 5 1 0,4-11 0 0,0 3 0 15,3-3-146-15,0 0-30 16</inkml:trace>
  <inkml:trace contextRef="#ctx0" brushRef="#br0" timeOffset="63902.4">12033 3968 851 0,'0'0'36'0,"0"0"-36"0,4-6 0 0,-1 0 0 15,-3-5 69-15,4 5 7 0,-1 0 2 0,1 0 0 16,-1 6-10-16,1-9-3 0,-4 9 0 0,3-3 0 16,-3 3-13-16,0 0-2 0,8-3-1 0,-8 3 0 15,0 0-39-15,0 0-10 0,0 0 0 0,3 6 0 16,4 3 0-16,-3-3 0 0,-1 0 0 0,1 5 0 16,-4 1 20-16,3-3 1 0,-3 3 1 0,0 5 0 15,0-5-35-15,0 0-7 0,0-6-2 0,-3 3 0 16,6 2 22-16,-3 1 0 0,0-12 0 0,0 6 0 15,0-6 40-15,0 0 12 0,4 6 2 0,-4-6 1 16,7 6-37-16,-4 0-7 0,-3-6-2 0,0 0 0 16,7 8-9-16,-7-8 12 0,11 6-12 0,-4-3 12 15,-7-3-12-15,11 3 0 16,-1 3-12-16,-3-6 12 0,0 6 0 0,-7-6 0 0,11 6 0 0,-1 0 0 0,-2-6 0 16,-8 0 0-16,7 12 0 0,-7-12 0 0,10 0-18 0,-10 0 4 15,11 5 1-15,-1 1 0 16,-10-6-8-16,7 6-2 0,0 0 0 0,1 3 0 15,-1-3-5-15,3 6 0 0,-3-1-1 0,0-5 0 16,0 0-1-16,0 3 0 0,-7-9 0 0,7 12 0 16,0-7-38-16,-7-5-7 0,0 0-1 0,8 12-464 15</inkml:trace>
  <inkml:trace contextRef="#ctx0" brushRef="#br0" timeOffset="64574.072">12435 4006 970 0,'0'0'27'0,"0"0"7"16,0 0-34-16,-3 6 0 0,3-6 0 0,-4 6 0 15,4-6 75-15,-3 6 8 0,3-6 1 0,0 6 1 0,-4 3-44 0,4-9-9 0,0 0-1 16,0 0-1-16,0 0-1 0,0 0 0 0,0 0 0 0,0 11 0 16,0-11-14-16,0 0-3 0,0 6-1 0,0-6 0 15,4 6-11-15,-1 0 0 0,4-6 0 0,-3 6 0 16,3 0 0-16,0 0 0 0,-3 0 0 0,3 2 0 15,0-5 0-15,3 6 0 0,-3-3 0 0,0 0 0 16,4 0 36-16,-4 6 3 0,0-7 0 0,0 1 0 16,-3 0-12-16,-1-3-3 0,4 0 0 15,-7-3 0-15,4 9 33 0,-4-9 7 16,0 0 0-16,3 6 1 0,-3-6-52 0,0 0-13 0,0 0 0 0,7 0 0 16,-7 0 31-16,4 0 3 0,3 0 1 0,0 0 0 15,-3-6-19-15,-1 0-3 0,-3 6-1 0,7-3 0 16,0-3-4-16,-3 0 0 0,3 6-8 0,-4-6 12 15,4 1-12-15,-3-7 8 0,3 6-8 0,-4 0 0 16,1 0 8-16,-1-3-8 0,1 0 0 0,0 1 0 16,-4 2 0-16,3-6 0 0,1 0 0 0,-1 1 0 15,1-4-19-15,-1 3-9 0,1-6-3 0,-1 1 0 16,-3 2-30-16,4-3-7 0,-4 1 0 0,3-7-1 16,-6 10-112-16,3-4-23 0,-7-14-4 0,3 14 0 0</inkml:trace>
  <inkml:trace contextRef="#ctx0" brushRef="#br0" timeOffset="64969.902">12859 4018 843 0,'0'6'36'0,"3"0"-36"15,-3 0 91-15,4 3 11 0,-1 2 2 0,-3 1 1 16,4-6-26-16,-1 6-6 0,1 2-1 0,-1-2 0 16,1 0-25-16,-4 6-6 0,3-4-1 0,1 4 0 15,0 0-27-15,-4-1-5 0,0-2-8 0,3 2 11 16,-3 1-1-16,0-6 0 0,0 3 0 0,0-4 0 0,-3 1-22 0,3-6-4 16,0 0 0-16,0-6-1 15,0 0-107-15,0 0-20 0</inkml:trace>
  <inkml:trace contextRef="#ctx0" brushRef="#br0" timeOffset="65161.733">12883 3654 1288 0,'0'0'54'0,"0"0"-43"31,0 0-118-31,0 0-23 0</inkml:trace>
  <inkml:trace contextRef="#ctx0" brushRef="#br0" timeOffset="66270.63">13765 3989 586 0,'0'0'16'0,"0"0"4"0,0 0-20 16,0 0 0-16,0 0 0 0,0 0 0 16,-3 0 78-16,3 0 11 0,0 0 3 0,-7 0 0 0,7 0-38 0,-7 0-7 0,7 0-2 0,-7 0 0 15,7 0 0-15,0 0 0 16,0 0 0-16,-7 6 0 0,7-6-5 15,-7 5-2-15,7-5 0 0,0 0 0 16,0 0-12-16,0 0-2 0,0 0-1 0,0 0 0 16,0 0 0-16,0 0 0 0,0 0 0 0,0 0 0 15,0 0-3-15,0 0-1 0,0 0 0 0,0 0 0 16,0 0-7-16,0 0 0 0,0 0-1 0,0 6 0 0,3 0-11 0,4-6 12 0,-3 6-12 0,3 0 12 16,0-6-4-16,0 0 0 0,0 6 0 0,4-6 0 15,-4 0-8-15,0 3 0 0,3-3 0 0,-3 0 0 16,4 0 11-16,-4 0 0 0,3 0 0 0,-2-3 0 15,2 3 14-15,-3-6 3 0,0 6 1 0,0-6 0 16,0 0-13-16,0 0-4 0,-3 6 0 0,3-6 0 16,-4-5-3-16,1 5-1 0,0 0 0 15,-1 0 0-15,-3 3-8 0,4-3-14 0,-4 0 3 0,0 6 1 16,0-6-23-16,0 1-5 0,0-1-1 0,0 6 0 16,0-6-1-16,0 6-1 0,-4-6 0 15,1 0 0-15,-1 3-4 0,0 0-1 16,-3 0 0-16,0 0 0 0,0 3 30 0,0 0 7 0,-3 3 1 0,-1-3 0 15,-3 3 21-15,3 0 5 0,-3 0 1 0,0 3 0 16,0-6 15-16,4 6 3 0,-5 6 1 0,1-1 0 16,0-5-23-16,0 6-5 0,3 3-1 0,1-4 0 15,-4 7-9-15,3-3 0 0,1 2 0 0,-1 1-11 16,4 0 11-16,0-1 0 0,0 4 0 0,3-3 0 16,1-4 0-16,-1 4 0 0,4 0 0 0,0-1 0 0,0-5 0 15,4 3 0-15,-4-4 8 0,3-5-8 16,1 6 15-16,-1-6-2 0,4 0 0 0,0 0 0 15,1-3 2-15,2 2 0 0,-3 1 0 0,4-6 0 0,3 0-5 16,-4 0-1-16,1 0 0 0,3 0 0 0,0-6-23 0,0 4-5 16,4-4-1-16</inkml:trace>
  <inkml:trace contextRef="#ctx0" brushRef="#br0" timeOffset="66817.065">14231 3889 1147 0,'-7'0'24'0,"0"-6"5"15,0 6-29-15,0 0 0 0,0 0 0 0,-4 0 0 16,4 0 68-16,0 6 7 0,-4-6 1 0,4 6 1 16,-3 5-50-16,-1-8-11 0,4 6-1 0,-3 0-1 15,3 3-14-15,0-6 0 0,-1 5 8 0,5 1-8 16,-4-6 0-16,3 0 0 0,4 3 0 0,-3 2 0 16,3-11 0-16,0 0 14 0,0 0-4 0,0 6-1 15,0-6-9-15,0 0 0 0,0 0 0 0,0 6 0 0,0-6 23 16,0 0 9-16,0 0 1 0,7 6 1 15,-4-6-22-15,4 0-4 0,-3 0 0 0,3 0-8 16,0 0 10-16,0 0-10 0,-3 0 8 0,3 0-8 16,0 0 0-16,-4 0 0 0,4 0 8 0,-7 0-8 15,7 0 0-15,0 0 0 0,1 0 0 0,-5 6 0 16,4-6 0-16,0 6 0 0,0-3-11 0,-3 3 11 0,3 5-15 0,0-5 3 0,-4 6 0 0,4-6 0 16,-3 6 12-16,0-1 0 0,-1 4 9 0,1-9-9 15,-1 6 0-15,1 5 0 0,-4-8 0 0,0 0 0 16,0 6 0-16,0-3 0 0,0-1 0 0,-4-5 0 15,1 0 15-15,-1 3 0 0,1 3 0 0,-1-12 0 16,-3 5 9-16,0 1 1 0,0-6 1 0,-4 6 0 16,1-6-17-16,-1 6-9 0,0-6 10 0,-3 0-10 15,4 0 0-15,-4 0 0 0,0-6-11 0,-1 6 11 16,5-6-53-16,-1 0-3 0,1 1-1 0</inkml:trace>
  <inkml:trace contextRef="#ctx0" brushRef="#br0" timeOffset="67267.27">14457 3654 1006 0,'-7'8'20'0,"0"4"7"0,3 0-27 15,1-6 0-15,-1 6 0 0,1-7 0 0,-1 7 48 0,4-12 5 0,-3 6 1 0,3 3 0 16,-4-3-2-16,4 5 0 0,0-5 0 0,0 0 0 15,0 0-32-15,0 6-6 0,0-9-2 16,0 9 0-16,0-1 7 0,0 1 1 0,4 0 0 0,-4 3 0 16,3 8 6-16,-3-11 2 0,4 11 0 0,-4-2 0 15,0 8-12-15,0-8-1 0,0 8-1 0,0-5 0 16,-4 2 10-16,4 4 1 0,0 2 1 0,-3-3 0 16,-1-2-2-16,4 2 0 0,-4-8 0 0,1 8 0 15,-1-5-7-15,1-4-1 0,-1-2-1 0,4 0 0 16,-3-4-7-16,3 4 0 0,0-6-8 0,0-6 12 15,0-6-24-15,0 0-6 0,0 0-1 0,0 0 0 16,0 0-40-16,0 0-8 0,0 0-1 0</inkml:trace>
  <inkml:trace contextRef="#ctx0" brushRef="#br0" timeOffset="67623.268">14220 3980 1121 0,'0'0'47'15,"0"0"-38"-15,0 0 28 0,0 0 6 0,0 0 1 0,0 0 0 16,0 0 44-16,0 0 8 0,0 0 3 0,0 0 0 16,0 0-51-16,8 0-11 0,2 0-1 0,-3 0-1 15,4-3-25-15,3 3-10 0,-4 0 8 0,5-3-8 16,2 3 8-16,-3-3-8 0,4 3 0 0,3-3 8 16,-3 3 8-16,3 0 2 0,4 0 0 0,-4-6 0 15,0 6-18-15,0 0 0 0,0 0 0 0,0 0 0 16,-3 6-25-16,0-6-12 0,-1 0-3 0,1 3 0 15,-4 3-12-15,0-3-4 16,0 0 0-16</inkml:trace>
  <inkml:trace contextRef="#ctx0" brushRef="#br0" timeOffset="68730.923">15342 3753 676 0,'0'0'28'16,"0"0"-28"-1,0 0 76-15,0 0 8 0,0 0 3 0,0 12 0 16,0-12-17-16,0 6-3 0,0-6-1 0,4 6 0 16,-4 0-14-16,0-6-4 0,0 6 0 0,0-6 0 0,3 9-19 15,-3-9-4-15,0 0-1 0,0 5 0 0,0-5 14 0,0 0 2 16,4 12 1-16,-4-12 0 0,0 6-22 0,0 0-5 0,0 0-1 0,0 6 0 16,0 2 23-1,-4-8 4-15,4 6 0 0,-3 6 1 0,3-1-25 0,-4-2-6 0,1 3-1 16,-1 5 0-16,1-2 9 0,-1 2 2 15,1-2 0-15,-1 2 0 16,1 1 12-16,-1-1 4 0,1 4 0 0,-1-4 0 0,1-2-20 16,-5 2-3-16,8-2-1 0,-7 2 0 15,4-5 0-15,3 3 0 0,-4-4 0 0,1-5 0 0,3 0-12 0,0 0 9 0,-4-4-9 0,4-2 8 16,0-6-8-16,0 0 12 0,0 0-12 0,0 0 12 16,0 0-28-16,0 12-6 0,0-12-1 0,0 0 0 15,0 0-58-15,0 0-12 0,0 0-3 0,0 0 0 16,0 0-100-16,0 6-21 0,0-6-4 0</inkml:trace>
  <inkml:trace contextRef="#ctx0" brushRef="#br0" timeOffset="69396.857">15388 4224 964 0,'0'0'20'0,"0"0"5"0,0 0-25 0,0 0 0 0,0 0 0 0,0 0 0 16,0 0 60-16,0 0 8 0,0 0 0 0,0 0 1 16,0 0-7-16,0 0-2 0,0 0 0 0,0 12 0 15,0-12-32-15,4 0-6 0,-1 5-2 0,4 1 0 16,-3 0 10-16,3-6 2 0,-4 6 0 0,4 0 0 15,0 0-21-15,4-6-11 0,0 9 12 0,-4-6-12 16,3 3 8-16,1-4-8 0,3 4 0 0,0-6 0 16,-3 0 8-16,3 0-8 0,-4 0 0 0,5-8 0 15,-1 2 13-15,-4-6-4 0,1 6-1 0,-1-6 0 16,4 0 3-16,-3-8 0 0,-4 8 0 0,4-5 0 16,-4 5-11-16,-4-6-9 0,4 3 9 0,-3 4-13 15,-1-1-26-15,-3 0-5 0,0 3 0 0,-3 0-1 16,3 1-8-16,-4 2-2 0,-3 0 0 0,4 0 0 15,-4 0 25-15,0 6 5 0,0 0 1 0,-4 0 0 16,0 0 24-16,1 6 0 0,-1 6 0 0,-3-6 8 16,0 8-8-16,3 4 0 0,-3 0 0 0,0-1 8 15,0 4 25-15,4-3 6 0,-1 5 1 0,0-2 0 0,4-4-32 16,0 1-8-16,0-3 0 0,4 2 0 0,-1-5 14 0,1 0 2 0,-1 0 0 0,4-7 0 16,4 4 19-16,-1-3 4 0,1 0 1 15,3 6 0-15,0-6-23 0,0-1-4 0,3 1-1 16,1 0 0-16,3-3-3 0,0 3-1 0,0 0 0 15,0 6 0-15,4-12-8 0,0 6 0 16,-4-1 0-16,3-5 0 0,1 0-115 16,0 0-18-16,-4-5-4 0</inkml:trace>
  <inkml:trace contextRef="#ctx0" brushRef="#br0" timeOffset="70512.722">16288 4074 948 0,'0'0'27'0,"0"0"5"16,0 0-32-16,0 0 0 0,0 0 0 0,0 0 0 15,0 0 88-15,0 0 10 0,0 0 2 0,0 0 1 16,0 6-53-16,-4 6-10 0,1-4-2 0,3 4-1 16,0 0-2-16,-4 11 0 0,4-11 0 0,0 9 0 15,0 2-18-15,0-2-4 0,4 8-1 0,-1-2 0 16,-3 2-10-16,4 1 0 0,-1-4 9 0,1 9-9 0,-1-2 8 16,1-10-8-16,3 9 8 0,-4-2-8 15,1-4 0-15,-1 4 8 0,5-7-8 0,-5 4 0 0,-3-4 0 16,4-5 0-16,-4-3 0 0,0 2 0 15,0-5-16-15,0 0-8 0,0 2-2 0,0-2 0 16,0 0 57-16,-4-6 11 0,4 6 2 0,0-10 1 16,0 4-21-16,-3 0-4 0,3-6 0 0,0 0-1 15,0 0-19-15,0 0-11 0,0 0 2 0,0 0 0 0,0 0 32 0,-4-9 6 0,0 4 2 16,1-1 0-16,-1-6-7 0,1 0 0 0,-1 0-1 0,1 1 0 16,3-4-11-16,-4-3-1 0,1 7-1 0,-1-7 0 15,4-3-10-15,-3 4 0 0,-1-4 0 0,4 3 8 16,-3 1-8-16,3-13 12 0,-4 10-12 0,4-4 12 15,0 1 6-15,0-4 2 0,4-2 0 16,-1 2 0-16,1-2-32 0,-1 3-7 0,1 2-1 0,-1-5 0 16,4 2 20-16,0-2 0 0,-3 8 0 0,3-2 0 15,0-4 0-15,0 4 0 0,4 5-8 0,-4 0 8 16,0 4 46-16,3-4 13 0,-3 6 2 16,4-2 1-16,-4 8-104 0,0 0-21 15,-3 0-4-15,3 0-1 0,-4 0 48 0,4 6 10 0,-3 0 2 0,-1 0 0 16,4 0-4-16,0 6 0 0,-3-6 0 0,3 6 0 15,0 0 4-15,0-6 0 0,-3 9 0 0,3-3 0 16,0 5 8-16,0 1 0 0,-4 0 0 0,4 0 0 16,-3 2-8-16,-4-2 0 0,4 6 0 0,-4-6 0 15,0 2 8-15,0-2 0 0,-4 6 0 0,4-1 0 16,-4-5 0-16,1 9 9 0,-4-10-1 0,0 1-8 16,0 0 0-16,0 0 0 0,0-4 0 0,-4 4 0 0,4-6 11 15,-4 0-11-15,4 0 10 0,-3 0-10 0,3 0 12 16,-4-6-3-16,4 0-1 0,0 0 0 0,4 0-8 15,-5-12 0-15,5 12 0 0,-4-6 0 16,3 0-44-16,1-6-12 0,-1 1-1 0</inkml:trace>
  <inkml:trace contextRef="#ctx0" brushRef="#br0" timeOffset="70818.144">16605 3642 1044 0,'-3'12'21'0,"-4"2"7"15,3 10-28-15,-3-7 0 0,0 10 0 0,4 2 0 16,-1 4 56-16,0-4 7 0,4 3 1 0,0-2 0 15,0 2-20-15,4 3-3 0,0-8-1 0,-1 8 0 16,1-3-28-16,3-2-12 0,-4 2 8 0,1-2-8 16,-1 2 12-16,4-3-4 0,-3-5 0 0,-1 8 0 15,1-11-8-15,-1 2 8 0,1-5-8 0,-1 0 8 16,-3 2-8-16,4-8 10 0,-4 0-10 0,0-1 10 0,0-2-22 0,0-3-4 16,0-6 0-16</inkml:trace>
  <inkml:trace contextRef="#ctx0" brushRef="#br0" timeOffset="71216.795">16750 4156 1295 0,'-11'12'27'0,"11"-12"6"0,-3 12-33 0,-1 0 0 0,1-7 0 0,-1 7 0 15,1 0 42-15,3 3 2 0,-4-4 0 0,4 1 0 16,-3 0 1-16,3 3 1 0,3-4 0 0,-3 1 0 16,0 0-31-16,4 6-7 0,-4-13 0 0,3 10-8 15,4-9 12-15,-3 6-12 0,3-6 12 0,0-1-12 16,0 1 22-16,0 0-2 0,0-6-1 0,0 3 0 15,0 0 3-15,0-6 1 0,0 0 0 0,4 3 0 16,-4-6 1-16,0 0 1 0,4-5 0 0,-4-1 0 16,0 6-10-16,0-9-3 0,0 4 0 0,0-1 0 15,-4 0 4-15,4-6 0 0,0 4 0 0,1-4 0 16,-5 0-39-16,1-2-7 0,-1 2-2 0,1 1 0 16,-1-1-32-16,-3 3-6 0,0 4-2 0,4-1 0 15,-4 0-35-15,-4-3-7 0,8 6-2 0</inkml:trace>
  <inkml:trace contextRef="#ctx0" brushRef="#br0" timeOffset="71733.321">17191 4000 1150 0,'0'0'24'0,"0"0"6"16,0 0-30-16,0 0 0 0,-7 0 0 0,3 6 0 15,-3 0 67-15,0 0 7 0,0 0 2 0,-3 0 0 16,2-3-52-16,-2-965-9 0,3 1941-3 0,-4-967 0 15,1-6-12-15,3 6 9 0,-4 2-9 0,4-2 8 16,0 0-8-16,0 0 0 0,0 0 0 0,3-1 0 16,1-2 0-16,-1 3 0 0,4-6 0 0,-3 6 0 15,3-7 8-15,0-5-8 0,0 0 12 0,3 6-4 16,1 0-8-16,-1-6 0 0,1 6 0 0,-1-6 0 16,4 3 0-16,-3 0 0 0,3-3 0 0,0 0 0 15,0 3 0-15,0-3 0 0,0 3 0 0,0-3 0 16,0 9 0-16,0-9 0 0,0 0 0 0,0 0 0 15,-3 5 0-15,3-5 0 0,0 6 0 0,0-6 0 16,-3 6 0-16,-4-6 0 0,7 0 0 0,0 6 0 16,-4 6 15-16,1-6-3 0,-1 3 0 0,-3 2 0 15,4 1 6-15,-4 0 1 0,0 0 0 0,-4-4 0 0,4 4-5 0,-3 0-1 0,-1 6 0 16,1-7 0-16,-1 1-4 0,1 3-1 0,-4 2 0 16,3-11 0-16,-3 6 0 0,4 0 0 0,-4-3 0 0,3 2 0 15,0-5 0-15,4-6 0 0,0 0 0 0,0 0 0 16,0 0-25-16,-10 0-6 0,3 0-1 0</inkml:trace>
  <inkml:trace contextRef="#ctx0" brushRef="#br0" timeOffset="72697.668">17868 3692 787 0,'0'0'22'0,"0"0"6"15,0 0-28-15,0 0 0 0,0 0 0 0,0 0 0 16,0 0 101-16,0 0 15 0,0 0 4 0,0 0 0 15,0 0-40-15,0 0-8 0,0 0-2 0,-3 6 0 16,3-6-29-16,-4 6-5 0,4-1-2 0,0 10 0 16,0-3-18-16,4 5-3 0,-1 1-1 0,1 9 0 15,-1-4-3-15,4 1-1 0,-3 8 0 0,-1-3 0 16,4-2 3-16,-3 2 0 0,-1-2 0 0,1 8 0 16,0-9-11-16,-4 4 0 0,0-7 0 0,0 4 0 15,0-1 34-15,-4-2 5 0,4 5 1 0,-4-11 0 16,4 8-16-16,-3-8-2 0,-1 0-1 0,1 2 0 15,-1-8-10-15,1 6-3 0,-1-4 0 0,1-2 0 16,-1 6-8-16,-3-7 0 0,4-5 0 0,3 3 0 16,-4-3 0-16,4-6 0 0,0 12 9 0,0-12-9 15,0 0 0-15,-3 6 0 0,3-6 0 0,0 0 0 0,0 0 0 0,0 0 0 16,0 0 0-16,0 0 8 0,0 0-8 0,0 0 0 0,0 0 0 16,0 0 0-16,0 0 20 0,0 0 4 0,3-6 0 15,1-6 0-15,-1 3-36 0,4-3-8 0,-3 1 0 16,3-7-1-16,-4-3 5 0,1-2 0 0,3 5 1 0,-4-2 0 15,5-4-4-15,-1 6-1 0,-4-2 0 0,4 8 0 16,0-5 10-16,-3 5 2 0,3 0 0 0,0 3 0 16,-4 3-11-16,-3 6-1 0,0 0-1 0,0 0 0 15,7 3 1-15,0-3 0 0,-3 6 0 16,3 0 0-16,-3 6 5 0,3 0 2 0,-4-1 0 16,4 4 0-16,-3 3 13 15,-1-1 0-15,4 1 0 0,-3 0 0 0,-1-4 0 0,-3 4 0 0,4 0 0 0,-4-4 0 16,3-2 19-16,-3 0 0 0,0-1 0 0,0 1 0 15,0-6 5-15,0 3 0 0,0-9 1 0,0 12 0 16,0-12-1-16,-3 6-1 0,3-6 0 0,0 0 0 16,-7 5-7-16,7-5-2 0,-7 6 0 0,0-6 0 15,0 0-3-15,0 0-1 0,0 0 0 0,0 0 0 16,-1-6-29-16,1 1-5 0,-3-1-2 0,3 0 0 16,0-3-34-16,0 3-8 0,0 0 0 0</inkml:trace>
  <inkml:trace contextRef="#ctx0" brushRef="#br0" timeOffset="73268.9">18228 4180 1534 0,'0'0'32'0,"0"0"8"0,-7 12-32 0,3-12-8 0,1 5 0 0,-1 1 0 16,4-6 26-16,-3 6 4 0,3 0 1 0,0 3 0 15,0 3-7-15,0-7 0 0,3 1-1 0,-3 0 0 16,4 0-9-16,-4-6-2 0,3 6 0 0,1 0 0 15,-4-6-4-15,3 6 0 0,-3-6-8 0,8 0 12 16,-1 0 8-16,0 0 0 0,3-6 1 0,-3 0 0 16,0 6-21-16,0-6 0 0,0 0 0 0,1 6 8 15,-1-6-8-15,0 0 0 0,3-8 0 0,-3 5 0 16,0 0-15-16,0 3-4 0,0-5-1 0,1-1 0 16,-1 6-19-16,-4-6-4 0,4 3-1 0,-3 3 0 15,-1-5-16-15,1 5-3 0,-4-6-1 0,-4 6 0 16,4-6 20-16,-7 6 3 0,4-2 1 0,-1 2 0 15,-3 0 32-15,-4 0 8 0,1 6 0 0,-1 0 0 16,1-6 30-16,-1 6 8 0,1 6 2 0,-1-6 0 16,0 0-16-16,1 6-2 0,-4 0-1 0,3 0 0 0,0 5 0 15,1-2 0-15,3 3 0 0,-4 0 0 0,4 5-1 0,4 1 0 16,-4-3 0-16,0 8 0 16,3-11-8-16,4 9-3 0,-3-4 0 0,3-5 0 0,0 3 3 15,0-4 1-15,0 1 0 0,3 0 0 0,1 0 0 0,-1 0 0 0,4-7 0 16,0 4 0-16,0 3-13 0,0 0 8 0,0-6-8 15,0-1 0-15,4 1 0 0,0 0 0 0,-1-6 0 0,1 6 0 16,-1-6-30 0,4 3-2-16,1-3-1 0</inkml:trace>
  <inkml:trace contextRef="#ctx0" brushRef="#br0" timeOffset="73782.367">18620 4165 1496 0,'-7'-3'31'0,"3"0"8"16,-3 0-31-16,0 0-8 0,7 3 0 0,-7-6 0 15,-4 6 48-15,11 0 9 0,-7 0 2 0,0-5 0 16,-3 5-40-16,3 0-8 0,-1 0-2 0,1 5 0 15,0-5-9-15,4 6 0 0,-4-3 0 0,0 6 0 0,0 0-17 16,0 9 4-16,3-7 1 0,-3 1 0 0,3-3 12 16,1 8 0-16,-1-5 0 0,1 0 0 0,-1 3 0 0,1-4 0 0,3 1 0 0,0 0 0 15,0 0 0-15,0-6 15 0,3 0-2 0,1 2 0 16,-1-2-4-16,1 0-1 0,3 0 0 16,0-6 0-16,-3 12-8 0,3-12 12 0,0 0-12 15,0 6 12-15,-4-6-12 0,4 0 10 16,0 0-10-16,0 0 10 15,-3-6 9-15,3 6 1 0,-3-6 1 0,-1 0 0 16,4 6-21-16,-3-6 0 0,-1-6 0 0,1 6 0 0,-1-2 0 0,1 2-16 0,-4-6 2 0,0 6 1 16,3-6 13-16,-3 6 0 0,0 1 0 0,4-1 0 15,-4-3 0-15,0 3 0 0,0 0 9 0,0 6-9 16,0 0 19-16,0 0-3 0,0 0 0 0,0 0 0 16,0 0-16-16,0 0 10 0,0 0-10 0,0 0 8 15,0 0-8-15,0 12 0 0,0-3 0 0,0 0-11 16,0-1 11-16,3 4 0 0,-3 0 0 0,0 0 0 15,4-6 0-15,-4-1 0 0,3 4 0 0,1-3 0 16,0 0 0-16,-1 0 0 0,1 0 0 0,-1-6-8 16,4 6-32-16,-7-6-7 0,7 0-1 0</inkml:trace>
  <inkml:trace contextRef="#ctx0" brushRef="#br0" timeOffset="74217.844">18778 4186 794 0,'0'0'33'15,"0"0"-33"-15,0 6 101 0,0-1 14 0,0 7 2 0,0-6 1 16,4-3-35-16,-4 3-7 0,3 6-2 0,-3-7 0 15,0 7-14-15,4-6-4 0,-4 6 0 0,3-3 0 16,1 0-11-16,0-1-2 0,-1-2-1 0,1 0 0 16,-1 6-18-16,1-6-3 0,3 0-1 0,-4 2 0 15,4-2-3 1,0 6-1-16,0-6 0 0,0 0 0 0,1 0-16 0,-1 0 10 0,3-6-10 0,-3 5 8 16,0-5-8-16,0 0-11 0,0 6 3 0,0-6 0 15,0-6 32-15,1 6 6 0,2 0 2 0,-3 0 0 16,-3-5-20-1,3-1-3-15,-4-6-1 0,1 0 0 0,3 0-8 0,-4 4 8 0,4-10-8 16,-3 0 8-16,3 1-8 0,-3-4 0 0,-1 3 0 0,4-5 8 16,-7 2-8-16,4-2 10 0,-4 2-10 0,0-2 10 15,0 5-10-15,-4 0 0 0,4-2 0 0,-3 8 0 16,-1-5 0-16,1 2-14 0,-1 9 2 0,0-6 0 16,1 0-42-16,-1 1-8 0,4 2-2 0,-3 3 0 15,3 0-8-15,-4 0-1 0,4 6-1 0</inkml:trace>
  <inkml:trace contextRef="#ctx0" brushRef="#br0" timeOffset="75010.921">19957 3989 1045 0,'0'0'44'0,"0"0"-36"31,-4 11 36-31,1-5 6 0,-1 0 2 0,1 0 0 0,-1 0 3 0,0 0 1 0,4 0 0 0,-3 3 0 31,3 2-36-31,-4-5-6 0,4 0-2 0,0 6 0 0,0-6-3 16,0 0-1-16,0-6 0 0,0 0 0 0,0 5 20 0,0-5 3 0,4 6 1 0,-4-6 0 15,0 0-17-15,7-3-3 0,0 0-1 0,-3 0 0 16,-1-5 8-16,4 2 1 0,0-6 1 0,-3 6 0 16,-1-6-21-16,-3 7 8 0,4-4-8 0,-4 3 0 15,0 0-23-15,0 0-9 0,0 0-1 16,0 6-1-16,-4-6-24 0,-3 0-5 0,4 6-1 16,-4-5 0-16,-4-1-25 0,0 6-6 0,1 0-1 15,-1 0 0-15,-3 11 69 0,-3-5 14 0,2 0 2 16,-6 6 1-16,4-3 10 0,-5 8 14 0,1 1-3 0,0-6-1 15,3 8 43-15,1-2 9 0,-1 6 2 0,1-7 0 16,2 4-13-16,1 2-3 0,0-5 0 0,4 2 0 16,-1-2-9-16,1 0-3 0,2-6 0 0,1 2 0 15,4-2 4-15,-1-6 0 0,4 6 0 0,0-12 0 16,0 6 2-16,0-6 1 0,4 2 0 0,3 4 0 16,0-3-24-16,4 0-5 0,-1 3-1 0,4-6 0 15,-3 6-4-15,3-6-1 0,0 6 0 0,0 0 0 16,0-6-8-16,4 6 0 0,-4-6 0 0,0 0-11 15,0 5-36-15,4-5-7 0,-4 0-2 0,0 0 0 16,4 0-57-16,-4 0-12 0,4 0-3 0</inkml:trace>
  <inkml:trace contextRef="#ctx0" brushRef="#br0" timeOffset="75537.774">20165 4180 1417 0,'-7'-6'60'0,"0"0"-48"16,0 3 40-16,-4-3 9 0,4 3 2 0,0 0 0 15,0 3-16-15,7 0-3 0,0 0-1 0,-7 0 0 16,7 0-19-16,-11 3-3 0,4-3-1 0,0 6 0 15,4 0-20-15,-1 6 0 0,-3 0 0 0,3-7 0 16,1 7 0-16,-1 0 0 0,4 8 0 0,-3-8 0 16,-1 0 0-16,1 3 0 0,3-4 0 0,-4 1 0 15,4 0 0-15,0 0 0 0,0 0 0 0,0-7 0 16,0-5 14-16,0 6-2 0,0-6 0 0,0 0 0 16,7 3 7-16,0 3 1 0,-3-6 0 0,3-6 0 15,0 3 9-15,4-3 3 0,-4 1 0 0,0-1 0 16,3-6-20-16,-3 6-3 0,0-6-1 0,4 0 0 15,-4 1-8-15,0 2 0 0,0-3 0 0,0 6 0 16,0-6 0-16,-3 7 0 0,3-4 0 0,-4 6 0 16,-3 3 0-16,4-6-12 0,-4 6 4 0,3-3 8 15,-3 3-28-15,0 0 1 0,0 0 1 0,0 0 0 16,0 0 11-16,0 0 3 0,0 0 0 0,0 0 0 16,0 0 1-16,4 6 1 0,0 0 0 0,-1 3 0 15,1 2 10-15,-4-5-8 0,0 6 8 0,3 0-8 0,-3 0 8 16,0-4 0-16,0 10 8 0,0-6-8 0,0 0 14 0,0-4-2 15,0 4 0-15,0-6 0 0,4 6-3 0,-4-1-1 16,3-5 0-16,-3 0 0 0,4-3-8 0,3 3 0 16,-4 0 0-16,4 0 0 15,0 0-43-15,4-6-10 0,0 6-3 0</inkml:trace>
  <inkml:trace contextRef="#ctx0" brushRef="#br0" timeOffset="76035.496">20560 3918 1241 0,'-7'9'25'0,"-4"-3"8"0,4 6-33 0,-3-1 0 0,3-5 0 0,-4 3 0 15,0 0 62-15,1 6 6 0,-1-4 0 0,1 1 1 16,3 0-18-16,-4 3-4 0,4-4-1 0,0 1 0 16,0 0-24-16,0 2-5 0,0-5-1 0,0 0 0 15,0 3-8-15,7-6-8 0,-4 6 12 0,1-7-12 0,3 1 9 0,0 0-9 16,0 0 0-16,0-6 9 0,0 0-9 0,0 0 12 0,0 0-12 0,3 3 12 16,1 3 8-16,-4-6 3 0,3 0 0 0,4 0 0 15,-3 6-23-15,3-6 0 0,-4 0 0 0,4 0 0 16,0 0 0-16,-3 0 0 0,3 0 0 0,-3 0 0 15,3 0 0-15,-4 0 0 16,4 0 0-16,0 6 0 16,-3-6 0-16,-4 0 0 0,7 6 0 0,0-6 8 0,0 0-8 15,0 5 0-15,-4-5 0 0,5 6 0 0,-5 0 8 0,1 0 1 0,-1 0 0 0,1 9 0 16,-1-10 1-16,1 1 0 16,-4 0 0-16,3 0 0 0,-3 0 4 0,4 0 1 0,-4 3 0 0,0 0 0 15,-4-1 11-15,4 4 2 0,-3 0 1 0,-1 0 0 16,-3-6-29-16,4-1 0 0,-1 4 0 0,-3 3 0 15,0-6 10-15,0 0 2 0,0 0 1 0,7-6 0 16,-7 0-35-16,-4 0-7 0,4 0-2 0,-3-6 0 16,3 0-136-16,-1-6-27 0</inkml:trace>
  <inkml:trace contextRef="#ctx0" brushRef="#br0" timeOffset="76507.849">20892 3462 1409 0,'0'0'29'0,"-8"0"7"0,8 0-28 0,-10 0-8 0,3 6 0 0,-4-3 0 16,4 9 27-16,0 0 4 0,0 0 1 0,0 5 0 15,0 1 16-15,0 2 3 0,0 4 1 0,3 2 0 16,-3 4-7-16,4-4-1 0,-1 4 0 0,1-1 0 15,-1 3-22-15,4-2-5 16,0 2-1-16,0 6 0 0,0-14 0 0,4 8 0 0,-4-2 0 0,0 2 0 16,3 3 13-16,-3-8 3 0,4 8 0 0,-4-6 0 15,3-2-32-15,-3 5 0 0,0-2 0 0,-3-1 0 16,3 3 12-16,0-5-3 0,-4 2-1 0,1 1 0 16,3-4-8-16,-4-3 8 0,1-2-8 0,-1 8 8 15,1-11 0-15,-1 0 0 0,0 2 0 0,1-8 0 16,3 6-22-16,-4-9-5 0,4 2-1 0,0-5 0 15,0-6-61-15,0 0-13 0,0 0-2 0,0 0-1 16,0 0-83-16,0 0-17 0</inkml:trace>
  <inkml:trace contextRef="#ctx0" brushRef="#br0" timeOffset="76812.65">20585 4224 942 0,'3'-15'20'0,"-3"15"4"0,4-6-24 0,-1 6 0 0,1-6 0 0,3 1 0 16,-4 5 103-16,1-12 16 0,3 12 3 0,0 0 1 16,0-6-42-16,0 6-8 0,0 0-1 0,4 0-1 15,-1 0-12-15,1 0-3 0,3 0 0 0,-3 0 0 16,3 0-38-16,0 0-8 0,-4 6-2 0,4-6 0 15,1 0-8-15,-5 6 0 0,4-6 0 0,0 6 0 16,-3-6 0-16,3-6 0 0,0 6 0 0,-3-6 0 16,3 6-36-16,-4 0-13 0,5 0-3 15,-5 0 0 1,4 0-57-16,-3 0-12 0,-1 0-3 0,1 0 0 0,0 6-78 0,-4 0-16 16,0-1-3-16</inkml:trace>
  <inkml:trace contextRef="#ctx0" brushRef="#br0" timeOffset="77233.004">21033 4265 1165 0,'0'0'24'0,"-7"0"7"16,7 0-31-16,-8-6 0 0,8 6 0 0,-7 0 0 15,0 0 67-15,7 0 7 0,-7-6 2 0,7 6 0 16,-7 0-11-16,7 0-1 0,0 0-1 0,-7 0 0 16,7 0-41-16,0 0-8 0,-7 0-2 0,0 6 0 15,0 0-3-15,4 0-1 0,-5 6 0 0,5-4 0 16,-1 4-8-16,1 0 0 0,-1 6 0 0,1-7 0 0,3 4 37 15,-4 3 3-15,1-7 0 0,3 4 0 0,0 3-23 0,-4-6-4 0,4 5-1 16,0-5 0-16,0 3 6 16,0-4 1-16,0 1 0 0,0-6 0 15,4 6 5-15,-1-3 0 0,1-3 1 0,-1-1 0 0,1 1-13 16,-1-6-4-16,4 6 0 0,1-6 0 0,-1 0-8 16,0-6 12-16,0 6-12 0,3-9 12 0,-3 1 0 15,4-1 1-15,-1-3 0 0,1 0 0 16,0-5-13-16,-4 2 11 0,0-3-11 0,0 7 10 0,0-10-10 0,-4 9-11 0,1 0 3 0,-4 1 0 15,0-7-7-15,0 0-1 0,-4 10 0 0,1-10 0 16,-4 12-6-16,3-6-2 0,-3 4 0 0,-3 2 0 16,3 0 7-16,-4 0 1 0,0 0 0 0,1 6 0 15,3 0 6-15,-4 0 2 0,4 6 0 0,-3 3 0 16,3 0-4-16,-4-1 0 0,4 4 0 0,-4 0 0 16,8 0 12-16,-4-4 0 0,3 4 0 0,1 0 0 15,-1 0 0-15,4-1-8 0,0 1 8 0,4-9-8 16,-1 3-148-16,4 0-28 0</inkml:trace>
  <inkml:trace contextRef="#ctx0" brushRef="#br0" timeOffset="77719.536">21117 4297 1241 0,'0'0'25'0,"-3"6"8"0,-1 6-33 0,4-6 0 0,-3 0 0 0,-1 6 0 32,4-10 97-32,0 7 13 0,-3 0 2 0,3-3 1 15,0 6-37-15,0-1-8 0,0 1-2 0,0-6 0 16,0 3-31-16,0 3-7 0,0-1 0 0,0-5-1 0,0 0-5 0,0 6-1 0,0-6 0 0,0 3 0 16,0-9-10-16,0 6-3 0,0-6 0 0,3 5 0 15,-3-5 1-15,0 0 0 0,0 0 0 0,0 0 0 16,0 0-9-16,0 0 8 0,0 0-8 0,0 0 8 15,0 0-8-15,0 0 8 0,0 0-8 0,0 0 8 16,4 0 4-16,-1 0 0 0,4-5 0 0,-3 5 0 16,-1-9-4-16,1-3 0 0,-1 6 0 0,1 0 0 15,-1-6-8-15,1 7 12 0,0-7-12 0,-1-3 12 16,1 9-12-16,-4-6 0 0,3 1 0 0,-3-1 0 16,0-6-9-16,4 4-4 0,-1 2-1 0,-3-6 0 15,0 1-2-15,4 2 0 0,-4-3 0 0,0 1 0 16,0 2 16-16,0 3 0 0,3 0 0 0,-3 7 0 15,0-7 0-15,0 6-9 0,4-3 9 0,-4 9-8 16,0 0 8-16,0-6 0 0,0 6 0 0,0 0 0 16,3-6-12-16,-3 6 4 0,4-6 0 0,-4 6 0 15,3 0 8-15,4-5 0 0,0 5 0 0,0-6 0 16,4 0-15-16,-4 6-4 0,7 0-1 0,-3 0 0 16,3-6 2-16,0 6 0 0,4 0 0 0,-4 6 0 15,3-6-50-15,1 0-9 0,0 0-3 0</inkml:trace>
  <inkml:trace contextRef="#ctx0" brushRef="#br0" timeOffset="78597.872">22359 4394 1485 0,'-7'-11'31'0,"-4"5"7"0,4-6-30 0,-3 0-8 16,-1 0 0-16,1 4 0 16,3-4 93-16,-4 6 18 0,0-6 3 0,-3 6 1 15,4-5-69-15,-4 5-14 0,3-3-2 0,-3 3-1 16,0 0-17-16,0 6-3 0,-4-6-1 0,0 6 0 0,1 0-8 0,3 0-17 0,0 6 4 0,-1 0 1 16,1 6 12-16,4 0-12 0,-4 2 12 0,3 4-12 15,0 0 3-15,1-4 1 0,-1 10 0 0,1-7 0 16,3-2 8-16,0 9-8 0,0-7 8 0,3 1-8 15,0-3 8-15,1 2 0 16,3-11 0-16,0 12-8 0,3-9 8 16,1-4-8-16,0 1 8 0,3 0-8 0,0-6 8 0,0 0 0 15,0 0 8-15,3 0-8 0,1-6 12 16,-1-5-1-16,5 2-1 0,-5-9 0 16,4 6 0-16,4-8 0 0,-4-4 0 0,4 1 0 0,3-4-10 15,-3-8 0-15,3 9 0 0,0-10 8 0,0-2-17 0,-3-3-4 0,3 9-1 16,0-13 0-16,-3 10 5 0,-1-9 1 0,1 6 0 0,-4-3 0 15,0 8 8-15,0-11 0 0,0 9 0 0,-3-3 0 16,0 2 0-16,-4 4-8 0,-4-3 8 0,4 8-8 16,-7-2 8-16,4 5 0 0,-4 4 0 0,-4 8 0 15,1-8-12-15,-1 11 4 0,1 0 0 0,-4 3 0 16,-1 6 8-16,8 0 0 0,-7 0 0 0,0 6-8 16,-3 0-14-16,-1 3-2 0,4 2-1 0,-3 13 0 15,-1-6 10-15,0 2 3 0,1 4 0 16,3 5 0-16,-4 3 12 0,4 1 0 0,0 2 0 0,0 3 0 15,3-3 0-15,1 4 10 0,-1-4-2 0,4 3 0 0,0 6-8 16,0-6 0-16,0 4 0 0,0-4 0 0,0 3 0 0,0-3 0 16,4 6 0-16,-4-8 0 0,0-4 28 0,0-3 3 15,0-2 1-15,0-4 0 0,-4-5-32 16,4 3 0-16,-3-4 0 0,-1-5 0 0,4 0 12 16,0-12-4-16,0 0-8 0,0 0 12 0,0 0-12 0,0 0-8 15,4 3 8-15,-4-3-13 16,3 3-41-16,4-3-8 0,-3 0-2 0</inkml:trace>
  <inkml:trace contextRef="#ctx0" brushRef="#br0" timeOffset="79035.903">22437 4297 1190 0,'0'0'33'0,"0"0"9"15,0 0-34-15,0 0-8 0,0 0 0 0,-4 6 0 16,1 0 69-16,3 0 12 0,-4 0 3 0,1 6 0 16,3-6-8-16,0-1-2 0,-4 4 0 0,4 3 0 15,0 0-42-15,-3-6-8 0,3 5-1 0,0-5-1 16,0 3-22-16,0-3 0 0,0 6 0 0,3-6 0 15,1 5 0-15,3-5 0 0,0 6 0 0,0 0 0 16,0 2 0-16,3-8 0 0,1 6 0 0,0 0-8 16,-1-3 19-16,1-3 4 0,3 5 1 0,-4-5 0 15,1 0-4-15,0-6 0 0,-1 0 0 0,-3 0 0 16,4 0 28-16,-1-6 6 0,1 0 1 0,-4-3 0 0,4 4-9 16,-4-1-2-16,0-12 0 0,-4 6 0 0,1 1-7 15,-1-1-1-15,-3-3-1 0,4 3 0 0,-4-5-27 0,0-1 8 0,0 3-8 16,-4 4 0-16,1-7 0 0,-1 0 8 0,1 4-8 0,-1-4 0 15,-3 0 0-15,4 4 0 0,-4-4 0 16,3 6 0-16,-3 0-43 16,3 7-7-16,1-10-2 0,-4 9 0 0,3 0-26 0,4 6-6 15,0 0 0-15</inkml:trace>
  <inkml:trace contextRef="#ctx0" brushRef="#br0" timeOffset="80037.352">23283 4174 1176 0,'-3'0'33'0,"-4"6"7"0,7-6-32 0,-4 12-8 0,-3-12 0 0,0 5 0 16,7-5 56-16,-7 6 10 0,4 0 2 0,-1 0 0 15,0 0-15-15,4 0-2 0,-3 8-1 0,3-8 0 16,0 0-22-16,-4 6-5 0,4-6-1 0,0 6 0 16,-3-4 2-16,3 4 0 0,0-6 0 0,0 6 0 15,0 0-4-15,0-6-1 0,0-1 0 0,0 4 0 16,0-9-19-16,0 6 0 0,0-6 0 0,0 0 0 16,0 0 13-16,0 0-4 0,0 0-1 0,0 0 0 15,0 0 15-15,0 0 2 0,0 0 1 0,0 0 0 16,0 0-13-16,0 0-2 0,0 0-1 0,0 0 0 15,0 0 8-15,0 0 2 0,0 0 0 0,-4-6 0 16,4 0-43-16,0 0-8 0,4 4-1 0,-1-4-1 16,-3 0 13-16,4 0 4 0,-1 0 0 0,1 0 0 15,0 0 16-15,-1 0-8 0,1-2 8 0,-1 5 0 16,-3 3-13-16,0 0 4 0,0 0 1 0,0 0 0 0,0 0 8 0,0 0 0 0,4-6 0 0,-4 6 0 16,0 0 0-16,0 0 0 0,3 6 0 0,1 5 11 15,-4-5-11-15,3 6 0 0,-3-6 0 0,0 6 0 16,0-1 9-16,0 4 0 0,0-9 0 0,0 12 0 15,4-7 4-15,-4-5 1 0,0 0 0 0,0 3 0 16,0-9-3-16,0 0-1 0,0 0 0 0,0 0 0 16,0 0 4-16,0 0 1 0,0 0 0 0,0 0 0 15,7 0 9-15,-7 0 3 0,3-3 0 0,1 0 0 16,-1 0-15-16,1 0-2 0,-1 0-1 0,1-3 0 16,-4 6-9-16,0 0 0 0,0 0 0 0,0 0 0 31,3-6 0-31,-3 6 0 0,0 0 0 0,0 0 0 0,0 0-12 0,0 0 12 0,8 0-12 0,-8 0 12 15,3-5-25-15,1 5 2 0,-4 0 1 0,7 0 0 16,-4 0 0-16,-3 0 0 0,7 0 0 0,-3 0 0 16,3 0 12-16,-4 0 10 0,1 0-13 0,-4 0 5 15,7-6 8-15,-7 6 0 0,3 0 0 0,-3 0 0 16,4 0 0-16,-4 0-8 0,0 0 8 0,0 0 0 16,0 0 0-16,0 0-8 0,7 6 8 0,-7-6 0 15,4 5 0-15,-1 1 0 0,-3-6 0 0,0 6 11 16,0 0-11-16,0 3 10 0,0 3-10 0,0-6 10 15,0-1 14-15,0-5 2 0,-3 6 1 0,3-6 0 16,0 0-27-16,0 0-12 0,3 6 0 0,-3-6 1 0,7 6-1 16,0-6 0-16,0-6 0 0,0 6 0 15,4 0-119-15,0-6-24 0,-1 6-5 0</inkml:trace>
  <inkml:trace contextRef="#ctx0" brushRef="#br0" timeOffset="80487.577">23693 4321 1044 0,'-7'0'21'0,"-1"-6"7"0,-2 6-28 0,3 0 0 0,0 0 0 0,-4 0 0 16,4 6 56-16,-3-6 7 0,2 12 1 0,1-12 0 15,0 6-10-15,0 2-2 0,0-2 0 0,0 6 0 16,0 0-33-16,4-6-7 0,-1 5-2 0,-3-2 0 15,3 0 26-15,4 6 4 0,-3-9 2 0,3 5 0 16,-4-5-26-16,4 0-4 0,0 0-2 0,0 6 0 16,0-12-1-16,0 0 0 0,4 9 0 0,-4-9 0 15,3 5 23-15,-3-5 4 0,4 6 0 0,3 0 1 16,0-6-17-16,0 0-4 0,0 0-1 0,4 0 0 16,-1 0 1-16,1-6 1 0,0 0 0 0,-1 1 0 15,4-1-7-15,-3-3-2 0,-1-3 0 0,1 6 0 16,0-6-19-16,-4 1-4 0,0-1-1 0,-4 3 0 15,1 3-7-15,-1-6-1 0,-3 7-1 0,0-1 0 16,0-6-15-16,-3 6-2 0,-1 0-1 0,1 0 0 16,-4 3 19-16,0 0 3 0,0 1 1 0,0 2 0 15,-4 0 20-15,0-6 0 0,-3 6 10 0,0 0-10 16,4 6 24-16,-5-6-1 0,1 2-1 0,4 4 0 16,-4 6-22-16,3-6 0 0,4 6 0 0,-4-1 0 0,4-5 0 0,4 3-10 15,-4-3 10-15,3 6-13 0,4 0 2 0,-3-7 1 16,3 1 0-16,3-970 0 15,1 1940-96-15,-1-970-19 0,4 3-4 0</inkml:trace>
  <inkml:trace contextRef="#ctx0" brushRef="#br0" timeOffset="80924.444">23834 4339 1288 0,'-7'8'27'0,"0"10"5"0,3-6-32 0,-3-1 0 0,0 4 0 0,3-3 0 16,-3 6 84-16,0-7 9 0,4 1 3 0,-4-6 0 16,3 6-52-16,-3-3-9 0,7-4-3 0,-3 1 0 15,3-6 7-15,0 0 1 0,0 0 0 0,0 0 0 16,0 0-20-16,0 0-3 0,3-6-1 0,4-5 0 15,-3-4-6-15,3 3-2 0,0 0 0 0,0 1 0 16,3-10-25-16,-3 3-6 0,1 1-1 0,-1-4 0 16,0 4 13-16,3-1 3 0,-3 0 0 0,0 7 0 0,0-4 8 15,0 3 0-15,1 6 0 0,-5 0 0 16,4 0 0-16,-7 6 0 0,0 0 0 0,0 0 0 0,0 0-18 16,4 0-2-16,-1 6 0 0,1 0 0 15,-1 6 20-15,-3 0 0 0,4-3 0 0,-4 8 0 16,0-5 12-16,-4 6 7 0,4-7 1 0,-3 10 0 15,3-9-20-15,-4 5 0 0,4-5 0 0,-3 9 0 16,3-10 9-16,-4 1-1 0,1 0-8 0,-1 3 12 16,4-9-12-16,0-1 0 0,0-5 0 0,0 0 0 0,0 0 0 0,0 0 0 0,4 6 0 15,-4-6 0 1,3 6-77-16,-3-6-22 0,7 0-4 0</inkml:trace>
  <inkml:trace contextRef="#ctx0" brushRef="#br0" timeOffset="81569.733">24328 4241 1288 0,'0'0'54'15,"0"0"-43"1,0 0 77-16,0 0 15 0,0 0 3 0,0 0 1 15,0 0-37-15,0 0-7 0,0 0-2 0,-11 0 0 16,4 0-45-16,0 0-16 0,0 0 9 0,0 6-9 16,0-6 0-16,0 0 0 0,0 6 0 0,0-6 0 15,-1 6 0-15,-2 0 0 0,3 0 0 0,0 9 0 16,-4-4 0-16,1 7 0 0,-1 0 0 0,0-4 0 0,1 4 18 16,3 5-2-16,-4-8 0 0,4 9 0 0,0-7 7 15,0-5 1-15,0 6 0 0,3-4 0 0,4-2-13 16,-3 6-3-16,6-12 0 0,-3 0 0 0,4-1 13 15,0 4 3-15,3-9 0 0,0 6 0 0,0-6-7 16,3-6-1-16,1 6 0 0,-1-6 0 0,5 1 8 16,2-4 2-16,-3-3 0 0,4-6 0 0,0 7-35 15,-1-16-7-15,1 9-2 0,-1-11 0 16,1 8-7-16,0-14-2 0,-1 3 0 0,1 0 0 16,0 2 0-16,-4-8 0 0,0 9 0 0,0-7 0 0,-7 4 27 15,4 2 11-15,-8-2-1 0,4 3 0 0,-3 2-10 0,-4-8 0 0,3 3 0 16,-3 2 0-16,-3-2 0 0,-1 3 0 0,1 2 0 0,-4 4 0 15,0-4 11-15,0 4 0 0,-4-1 0 0,4 4 0 16,0 8-11-16,0 0 10 0,0 0-10 0,0 0 10 16,0 10-10-16,0 2 0 0,3 0 0 0,4 0-11 15,-7 0-3-15,0 8-1 0,3 4 0 0,-3 0 0 16,0 6 3-16,4 2 0 0,-4 9 0 0,0 1 0 16,3 2 12-16,-3-2-11 0,4 2 11 0,-5 6-10 15,5 3 10-15,-1-8 0 0,1 8-9 0,-1 3 9 16,1-6 0-16,-1 3 0 0,1 3 0 0,-1-5 0 15,1-4 21-15,-1 3-1 0,1-8 0 0,-1 2 0 16,4-3-9-16,-3-2-3 0,-1-4 0 0,4-2 0 16,-3-4-8-16,3 1 8 0,-4 0-8 0,4-9 8 15,0 2-8-15,0-5 0 0,4 0 0 0,-1 6 8 16,-3-6-8-16,4 0 0 0,-1-1 9 0,1-5-9 16,3 6-9-16,-4 0-7 0,1-3 0 0</inkml:trace>
  <inkml:trace contextRef="#ctx0" brushRef="#br0" timeOffset="82128.267">24462 4421 1014 0,'0'0'43'0,"0"0"-35"16,0 0 101-16,0 0 20 0,0 0 4 0,0 0 1 16,0 0-3-16,0 0-1 0,0 0 0 0,0 0 0 15,3 0-62-15,4 0-13 0,0 0-3 0,-3 0 0 16,3 0-32-16,0 6-6 0,0-6-2 0,0 0 0 16,4 0-12-16,-1 0 0 0,1 0 0 0,-1 0 0 15,1 0 12-15,-4 0 0 0,4 0 0 0,-4-6 0 16,3 6-12-16,-3-6 0 0,4 0 0 0,-4 0 0 15,0 3-10-15,0-3-5 0,4 0-1 0,-4 1 0 16,0-1-9-16,-4-6-3 0,4 0 0 0,0 6 0 16,0-2-3-16,-3 2-1 0,-1-6 0 0,-3 6 0 15,4 0 20-15,-4 0 3 0,4 0 1 0,-4-2 0 16,0 8 8-16,-4-3-8 0,4 3 8 0,0 0-8 16,-7-6 0-16,7 6 0 0,-7-3 0 0,-4 3 0 15,4 0-4-15,-3 0 0 0,-1 0 0 0,0 3 0 16,1 3-16-16,-1-3-3 0,4 5-1 0,-7-2 0 0,4 6 32 0,-1-6 0 15,0 12 0-15,1-13 0 0,3 10 0 0,-4-9 0 0,4 6 0 0,0-1 0 16,0 1 10-16,3-6 8 0,1 3 2 0,-1 3 0 16,4-1 0-16,-3-5 0 0,3 0 0 0,0 0 0 15,0-6-8-15,3 6-2 0,-3 3 0 0,4 3 0 16,-1-7 6-16,1 1 2 0,3 0 0 0,0 0 0 16,0 0-9-16,0 0-1 15,4 0-8-15,-1 0 12 0,1-1-12 16,0-2-16-16,-1 3 3 0,1 0 1 15,-1 0-16-15,1 0-2 0,-1 0-1 0,5 0 0 16,-5-6-58-16,1 6-12 0,3-6-3 0</inkml:trace>
  <inkml:trace contextRef="#ctx0" brushRef="#br0" timeOffset="82836.123">24906 3777 1241 0,'0'0'25'0,"0"0"8"0,0 0-33 0,0 0 0 0,0 0 0 0,4-6 0 15,-4 6 66-15,3 0 6 0,4-6 2 0,-7 6 0 16,4-6 16-16,-4 6 3 0,3-6 1 0,1 1 0 15,3-1-46-15,-4 0-10 0,4-3-2 0,-3 6 0 16,3 0-20-16,0-9-5 0,0 12-1 0,0-5 0 16,0-1-10-16,0 6 0 0,0 0 0 0,0-6 0 15,4 6 0-15,-4 0-14 0,4 0 3 0,-4 0 1 16,0 0 10-16,0 0 0 0,-4 0 0 0,4 0 0 16,0 6 0-16,0 0 0 0,1-1 0 0,-1 1 0 15,0 0 0-15,0 3 0 0,0-3 0 0,0 6 0 16,0-7 0-16,0 7 0 0,0-6 0 0,0 0 0 15,-3 0 24-15,3 0 6 0,-4 3 2 0,4-4 0 16,-3-5-32-16,-4 6 0 0,3 0 0 0,-3-6 0 16,0 0 0-16,0 0 0 0,0 0 0 0,0 0 0 15,0 0 0-15,0 0 0 0,0 6 0 0,0-6 0 16,-3 6 0-16,-1 0 0 0,4-6 0 0,-7 12 0 16,0-7 0-16,0 10 0 0,0-9 0 0,0 0 0 15,0 6-20-15,-4 5-9 0,4-11-3 0,0 9 0 16,-3-3 32-16,3 5 12 0,-1-5-1 0,1 0 0 0,-3 8-11 0,3-8-17 15,0 0 4-15,-4 0 1 0,4 8 12 0,0-8 16 16,0 0-3-16,0 2-1 0,3 4-12 0,1-6 0 0,-1 0 0 16,1-1 0-16,-1-2 0 15,4 3 0-15,-3 0 0 0,3 0 0 0,0-7 0 0,0 7-16 0,0-6 3 16,0 0 1-16,3-3 12 0,1 9 10 16,-1-7-2-16,1 1 0 15,-1-6-37-15,1 6-8 0,3 0-2 0</inkml:trace>
  <inkml:trace contextRef="#ctx0" brushRef="#br0" timeOffset="83123.265">25075 4618 1576 0,'0'0'32'16,"0"0"9"-16,0 0-33 0,0 0-8 0,0 0 0 0,0 0 0 15,0 0 47-15,0 0 7 0,0 0 2 0,0 0 0 16,0 0 0-16,0 0 0 0,0 0 0 0,0 0 0 15,7 0-56-15,1 0-23 0,-1-6 2 0</inkml:trace>
  <inkml:trace contextRef="#ctx0" brushRef="#br0" timeOffset="90548.71">26515 3648 1006 0,'0'0'20'0,"0"0"7"15,0 0-27-15,0 0 0 0,0 0 0 0,0 8 0 16,-4-2 45-16,4 6 4 0,0 0 1 0,0 0 0 0,0-1 5 0,0 4 1 15,0 3 0-15,0-1 0 16,0 1-26-16,0-3-5 0,0 8-1 0,0-5 0 16,4-1 20-16,-4 10 3 0,0-9 1 0,3 2 0 15,-3 4-24-15,0-7-4 0,4 4 0 0,-4 2-1 16,0 1-3-16,0 2 0 0,0-2 0 0,-4 2 0 0,4 4-16 0,-3-4 0 16,3 10 8-16,-4-13-8 0,1 9 0 0,-1-8 0 0,4-4 0 15,-3 4 0-15,-1-6 33 0,4-4 3 16,-3-2 1-16,3 6 0 0,0-12-8 0,-4 5-1 0,4-5-1 0,0 3 0 15,0-6-27-15,0-3 0 16,0 0 0-16,0 0 0 0,0 0 0 0,0 0-16 0,0 0 3 16,0 0 0-16,0 0 13 0,0 0 8 0,0 0 0 0,-7 3-8 15,0-3-40-15,0-6-14 16,-4 3-3-16</inkml:trace>
  <inkml:trace contextRef="#ctx0" brushRef="#br0" timeOffset="90967.033">26222 3524 1074 0,'-21'6'22'0,"10"-3"6"16,4 0-28-16,0 0 0 0,0 0 0 0,0 0 0 0,0 3 80 15,3-6 9-15,4 0 3 0,0 0 0 0,0 0-28 0,0 0-4 0,0 0-2 16,0 0 0-16,0 0 5 0,0 0 1 0,0 0 0 0,0 0 0 16,0 0-36-16,0 0-6 0,7 6-2 0,1-1 0 15,2-5-12-15,4 6-8 0,0-6 10 0,4 0-10 16,0 6 16-16,3-6-4 0,0 6 0 0,0-6 0 15,0 0-12 1,0 0 0-16,4 0 0 0,0 0 0 16,0 0 0-16,-4 6 0 0,3-6 0 0,-2 6 0 0,-1-6 0 0,0 6 0 0,-3-3 0 15,3 2 0-15,-4 1 0 0,1 0 0 0,0 0 0 0,-1 0 0 16,4 0 0-16,-3-6 0 0,0 6 0 0,-1-6 0 16,1 6-11-16,0-6-1 0,-4-6-1 0,3 6 0 15,-3 0-8-15,4-6-2 0,-4 6 0 0</inkml:trace>
  <inkml:trace contextRef="#ctx0" brushRef="#br0" timeOffset="91658.778">26726 4074 1134 0,'0'0'32'0,"0"0"8"0,0 0-32 0,-3-6-8 0,3 6 0 0,0 0 0 16,0 0 55-16,0 0 9 0,0 0 3 0,0 0 0 15,0 0-29-15,0 0-6 0,0 0 0 0,0 0-1 16,0 0 1-16,0 0 1 0,-4 6 0 0,4-6 0 16,-7 6-22-16,7-6-11 0,0 6 10 0,-3 5-10 15,3-5 16-15,0 3-2 0,0 3-1 0,0-6 0 16,0 6-5-16,3-7 0 0,1 1-8 0,-1 0 12 15,1 0-12-15,-1 3 11 0,-3-3-11 0,4 6 10 16,0-7 2-16,-1 7 0 0,1-6 0 0,-1 3 0 16,-3 8-12-16,4-5 0 0,-4-6 9 0,3 12-9 15,-3-6 0-15,0 2 0 0,0-2 0 0,0 0 0 16,-3 0 0-16,3 2 0 0,0-2 0 0,-4 0 0 16,4-1 0-16,0 1 0 0,4-3 0 0,-4 3 0 15,0 0 0-15,0-7 0 0,3 1 0 0,-3 0 0 16,0 0 33-16,4 0 3 0,-1 0 0 0,1-3 0 15,-4-3-18-15,3 6-3 0,4-6-1 0,0 6 0 16,-3-6-2-16,3 0 0 0,0 0 0 0,0-974 0 0,0 1942-12 16,0-971 0-16,0 0 8 0,0-6-8 15,0 9 0-15,0-12 0 0,0 6 0 0,0-5 0 0,1-1 0 0,-1 0 0 16,0 3 0-16,0-8 0 0,-4-1 0 0,1 0 0 16,3 4 0-16,-4-10 0 0,1 4 0 0,-1 2 0 15,1-6 0-15,-1 1 0 0,5 2 34 16,-5-2 4-16,1 5 1 0,-1 3 0 0,1-8-31 15,-1 11-8-15,1-6 0 0,-1 4 0 16,1 2 0-16,-1 0 0 0,1 1 0 0,-1-4 0 0,1 9-8 0,-4 0-4 0,3-6 0 16,-3 6 0-1,0-5-134-15,0-1-27 0</inkml:trace>
  <inkml:trace contextRef="#ctx0" brushRef="#br0" timeOffset="92201.519">26465 4438 850 0,'-14'12'17'0,"7"0"6"0,0-12-23 0,0 12 0 0,0-3 0 0,-4-4 0 16,4 1 56-16,-3 0 6 0,3-6 2 0,0 6 0 16,0-6 51-16,0 6 10 0,0-6 3 0,-1-6 0 15,1 6-52-15,0 0-9 0,0-6-3 0,0 6 0 16,0-6-21-16,0 0-5 0,4 6-1 0,-4-5 0 15,0-1-18-15,3 0-4 0,-3-3-1 0,3 3 0 16,-3 0-14-16,4 0 11 0,-4 0-11 0,3 1 10 16,-3-1-10-16,4-6 0 0,-1 3 0 0,1 3 0 15,-1 0-12-15,1 0-2 0,-1-5 0 0,1 5 0 16,-1 0-24-16,0 0-5 0,1-6-1 0,-1 6 0 16,4 4-64-16,-3-10-14 0,3 0-2 15</inkml:trace>
  <inkml:trace contextRef="#ctx0" brushRef="#br0" timeOffset="92875.578">27139 4062 981 0,'0'0'28'15,"0"0"6"-15,0 0-34 0,-7 6 0 0,0-6 0 0,0 6 0 16,0 0 52-16,-4 0 3 0,4 5 1 0,0-5 0 16,-3 3 1-16,3 3 1 0,-4-6 0 0,0 6 0 0,4-7 0 15,0 4 0-15,-3 0 0 0,3 0 0 0,3-3-38 0,-3 6-8 0,4-7-2 16,3-5 0-16,0 6-10 0,0-6 0 0,0 0 0 16,0 0 0-16,0 6 0 0,3 0 0 15,4 0 0-15,-3-3 8 16,-1 9-8-16,8-12 0 0,-4 0 0 0,0 5 0 15,4-5 0-15,-1 6 0 0,-3-6 0 0,4 6 0 16,-1-6 0-16,-3 6 0 0,0-6-11 0,4 6 11 0,-4 0 0 0,-3 3 0 16,3-3 0-16,-4 5 0 0,1-5 0 0,-4 6 0 0,3 0 0 15,-3 0 0-15,-3-1 0 0,3 4 0 16,-4-3 0-16,-3-1 11 0,4 1 7 0,-4-3 2 0,3 3 0 0,-3 0 0 16,0-1 16-16,-4-5 3 0,4 0 1 0,-3 0 0 15,3-6-15-15,0 6-2 0,-4-3-1 0,4-3 0 16,-4 3 10-16,4-3 1 0,-3-3 1 0,3 3 0 15,0-3-62-15,0-3-13 0,0 6-3 0</inkml:trace>
  <inkml:trace contextRef="#ctx0" brushRef="#br0" timeOffset="93327.393">27368 3592 906 0,'-3'6'25'0,"-1"8"7"0,1-2-32 0,-1 0 0 0,1 0 0 0,-1 8 0 16,1 4 58-16,3-7 5 0,-4 10 1 0,4 8 0 15,0-8-26-15,0 8-5 0,4-3-1 0,-4-2 0 16,0 2 7-16,3 3 1 0,-3-2 0 0,0 2 0 15,4 3 11-15,-4 6 2 0,0-3 1 0,-4 9 0 16,4-6-26-16,0-2-4 0,-3 2-2 0,-1 0 0 16,1-12-8-16,-1 3-2 0,1-5 0 0,-1 2 0 15,-3-5 16-15,4-4 4 0,-1 6 0 0,1-14 0 16,-1 9-32-16,4-13 0 0,-4 1 0 0,4 0 0 16,0-6-70-16,0-6-7 0,0 0-2 0</inkml:trace>
  <inkml:trace contextRef="#ctx0" brushRef="#br0" timeOffset="93598.152">27093 4180 1440 0,'0'0'60'16,"0"0"-48"-16,0-6 36 0,4-3 6 0,-1 6 2 0,1 0 0 16,3 0-12-16,0 3-1 0,0 0-1 0,4-3 0 31,-1 3-26-31,8 0-6 0,-4 0-1 0,4 0 0 0,-1 0-9 0,1 0 0 0,3 0 0 0,-3 0 0 16,3 0-11-16,0 0-7 0,0 0-2 0,0 0 0 31,1 0-92-31,-5-6-20 0,4 6-3 0</inkml:trace>
  <inkml:trace contextRef="#ctx0" brushRef="#br0" timeOffset="94147.784">27587 4224 999 0,'-3'12'42'16,"-1"-7"-34"0,4 1 36-16,-3 0 6 0,-1 0 2 0,4 6 0 15,0 0 19-15,-3 2 4 0,3-8 1 0,0 6 0 16,0 6-28-16,0-7-4 0,0 4-2 0,0 3 0 16,0-7-26-16,-4 1-6 0,4 3-1 0,-3 3 0 15,3-13-9-15,0 7 8 0,-4-6-8 0,4 6 8 16,-4-6 1-16,4-6 0 0,0 0 0 0,0 0 0 0,0 0-9 0,0 0 8 15,0 0-8-15,0 0 8 0,0 0-20 0,0 0-4 0,-3-6 0 16,-1 0-1-16,4-6 6 0,0 6 2 0,0 0 0 0,0-5 0 31,0-1-17-31,0 3-3 0,4 3-1 0,-4-6 0 0,0 7 30 0,3-13 0 0,-3 12 0 0,4-6 0 16,-4 4 0 0,4 2 0-16,-4-6 0 0,3 0 0 15,-3 0 0-15,4 4 0 0,-4-4 0 0,3 0 0 0,-3 0 0 0,4 0 0 0,-1-5 0 16,1 8 0-16,-1 3 0 0,4 0 0 0,-3-5 0 0,-1 5 0 15,4 0 0-15,-3 6 0 0,3 0 0 0,-7 0 0 16,7 0 0-16,-3 0 0 0,3 6 0 0,0 0 0 16,-4-1 0-16,4 7 0 0,0-6 0 0,-3 6 0 15,3 2 0-15,-4 4-9 0,1-6 9 0,-1 6 0 16,1-4 0-16,-4 4 0 0,4 2 0 0,-1-2 0 16,-3 6 22-16,0-7 10 0,0-2 1 0,0 8 1 15,0-11-11-15,-3 6-3 0,3-3 0 0,0 2 0 16,0-5-6-16,0 0-2 0,3-3 0 0,-3 2 0 15,0 1-12-15,0 0 0 0,4-6 0 0,-4 5 0 16,0-11 0-16,0 0 0 0,0 0 0 0,0 0 0 16,0 0-16-16,0 0-7 0,0 0-1 0</inkml:trace>
  <inkml:trace contextRef="#ctx0" brushRef="#br0" timeOffset="94917.747">27450 4289 770 0,'0'0'16'0,"0"0"4"0,0 0-20 0,0 0 0 15,3 2 0-15,-3-2 0 0,0 0 46 0,4 6 5 0,-4-6 1 0,0 6 0 16,0-6 9-16,3 6 3 0,-3-6 0 0,-3 12 0 15,3-12-10-15,0 12-2 0,-4-6 0 0,4-1 0 16,0 1-35-16,-3 3-7 0,3-3-2 0,-4-6 0 16,4 12-8-16,-3-6 0 0,3-6 0 0,-4 5 0 15,1 1 0 1,3 0 0-16,-4 0 0 0,4-6 0 0,-4 3 0 0,4 3 0 0,-3 6 0 0,-1-6 0 16,4-6 14-16,0 5 1 0,-3 1 0 0,-1 0 0 15,4 0 21-15,0 0 4 0,0 0 0 0,-3 0 1 16,3 3-33-16,-4-4-8 0,4 1 0 0,-3 0 0 15,-1 0 8-15,4 6 0 0,-3-6 0 0,3 0 0 16,-4-1-8-16,4 4 0 0,0-3 0 0,-3 0 0 16,3-6 0-16,0 0 0 0,0 0 0 0,0 0 8 15,0 0-129-15,0 0-27 0</inkml:trace>
  <inkml:trace contextRef="#ctx0" brushRef="#br0" timeOffset="95802.406">28074 3383 1288 0,'0'0'27'0,"0"0"5"0,0 0-32 0,0 0 0 0,0 0 0 0,-3-6 0 15,3 6 52-15,0 0 3 0,0 0 1 0,0 0 0 16,0 0-7-16,0 0-1 0,0 0 0 0,0 0 0 16,0 0-26-16,0 0-6 0,0 0 0 0,-4 12-1 15,0-6 5-15,1 6 0 0,-1-4 1 0,1 10 0 16,3 0-1-16,-4-1 0 0,1-966 0 0,3 1942 0 16,-4-963-9-16,1 2-3 0,3 0 0 0,-4 10 0 15,4-4-8-15,0 3 0 0,0 3 0 0,0 0 0 16,0-9 0-16,0 4 8 0,0-7-8 0,4 3 8 15,-4-2-8-15,0-4 0 0,3-2 0 0,-3 2 0 0,4 0 8 16,-4-2-8-16,3-1 12 0,-3 4-4 0,4-7-8 0,-1 4 0 16,-3-4 0-16,4-5 0 0,-4 2 0 0,3-8 0 15,-3 0 0-15,0 0 0 16,4-4-156-16,-4-8-26 0</inkml:trace>
  <inkml:trace contextRef="#ctx0" brushRef="#br0" timeOffset="96101.958">28056 4624 1690 0,'0'0'35'0,"0"0"9"16,-7 6-36-16,4 5-8 0,3-11 0 0,-4 6 0 15,4-6 0-15,0 0 0 0,0 0 0 0,0 0 0 16,0 0 0-16,0 0 0 0,0 0 0 0</inkml:trace>
  <inkml:trace contextRef="#ctx0" brushRef="#br0" timeOffset="106023.738">11744 2372 307 0,'4'-12'0'0,"-4"12"13"0,0 0-13 0,0 0 0 0,0 0 0 0,0 0 0 15,0 0 0-15,0 0 11 0,0 0-11 0,0 0 10 16,0 0-10-16,0 0 10 0,0 0-10 0,0 0 10 15,0 0 14-15,0 0 4 0,0 0 0 0,0 0 0 16,0 0 20-16,-4 12 5 0,0-6 1 0,1 0 0 16,-1 5 10-16,1 1 1 0,3-3 1 0,-4 3 0 15,4 5-1-15,-3-5 0 0,-1 6 0 0,4-7 0 16,-3 10-13-16,3-9-2 0,0 0-1 0,-4 2 0 16,4 4-6-16,-3-6-2 0,3 5 0 0,-4-5 0 15,1 3 0-15,3 2 0 0,-4 1 0 0,1-6 0 16,3 8-23-16,-4-8-5 0,4 0-1 0,0 0 0 15,-3-1-4-15,3-2-8 0,0 3 11 0,0-6-11 16,0-6 28-16,0 6 0 0,0-6-1 0,3 11 0 16,-3-11-27-16,0 6 0 0,0-6 0 0,0 0 0 15,4 0 0-15,-4 0 0 0,0 0 0 0,0 0 0 16,0 0-46-16,0 0-14 0,0 0-4 0,7 0 0 16,-4 0 52-16,4-11 12 0,-3-1 0 0,-1 0 0 15,1-6 16-15,-1-2 7 0,1 2 1 0,-1-5 0 16,1 2-24-16,-1-2 8 0,5 2-8 0,-5-3 0 0,1 7 0 15,3-10 0-15,-4-2 0 0,4 0 0 0,-3 2 0 16,3-2 0-16,-4-4 0 0,1 4 0 0,3-3 0 0,-4 2 8 16,1 4-8-16,-1-4 0 0,1 10 0 15,3-4 0-15,-3 7 0 0,-1 2 0 0,1-3 0 16,-1 7 0-16,1 5 0 0,-1-6-8 16,-3 3 8-16,4 3 0 0,-1 6 0 0,-3 0-8 15,0 0 8-15,0 0 0 0,0 0 0 0,0 0-8 0,0 0 8 0,7 0-13 0,-3 0 5 0,-1 3 8 16,4 9 0-16,-3-6 0 0,-1 0 0 15,5 5 0-15,-5 1 0 0,4 0 0 0,-3 3 0 0,-1 2 0 16,4 1 0-16,-3 3 10 0,-1 2 1 0,4 1 0 16,-3 2-11-16,-1 3 0 0,1-2 0 0,-1 2 0 15,1-5 0-15,-4 8 0 0,4-8 0 0,-1 2 8 16,-3-8-8-16,0 5 10 0,0-2-10 0,0 2 10 16,0-5 0-16,0 3 0 0,0-4 0 0,0 1 0 15,-3 2-2-15,3-2-8 0,0 0 12 0,0-4-4 16,0 4 0-16,0-6-8 0,0 5 12 0,0-5-4 15,0-3-8-15,0 3 0 0,0-6 0 0,0-6-11 16,0 0-5-16,0 0-2 0,0 0 0 0,0 0 0 16,0-12-106-16,0 0-20 0</inkml:trace>
  <inkml:trace contextRef="#ctx0" brushRef="#br0" timeOffset="106317.861">11751 2525 850 0,'-7'-6'17'0,"7"6"6"0,0 0-23 0,0-6 0 0,0 0 0 0,0 0 0 15,0 0 44-15,0 6 4 0,4-12 0 0,-4 12 1 16,0-2 14-16,3-1 2 0,1 0 1 0,-1 3 0 15,4 0-21-15,-3-6-4 0,3 6-1 0,0 6 0 16,3-6-28-16,-3 3-12 0,4 2 8 0,-4 7-8 16,7-6 9-16,-3 0-9 0,3 6 10 15,-4-6-10-15,5 5 0 0,-5-2 0 0,4-3 0 0,-3 6 0 32,3-12-100-32,-3 6-19 0</inkml:trace>
  <inkml:trace contextRef="#ctx0" brushRef="#br0" timeOffset="106707.857">12157 2007 672 0,'0'0'28'0,"-4"6"-28"31,4 6 33-31,0-6 1 0,0 0 0 0,0 2 0 0,0 4 16 0,4 0 3 0,-1 0 1 0,1-1 0 15,3 1-10-15,0 9-1 0,0-9-1 0,0 5 0 16,0 4-27-16,4-4-6 0,-4 1-1 0,0 0 0 16,3-4 7-16,-3 4 1 0,0-6 0 0,-3-6 0 15,3 0-7-15,-3 2-1 0,3-2 0 0,-4 0 0 16,1 0 20-16,3-6 3 0,-4 6 1 0,4-6 0 16,-3 6-130-16,3-6-26 0</inkml:trace>
  <inkml:trace contextRef="#ctx0" brushRef="#br0" timeOffset="108412.81">13088 2428 1060 0,'0'0'22'0,"-7"-6"5"16,0 3-27-16,0 0 0 0,3 0 0 0,-3-3 0 15,0 6 85-15,4-6 12 0,-4 6 3 0,0-6 0 16,0 0-36-16,0 6-6 0,-1-5-2 0,1 5 0 16,0-6-36-16,0 6-8 0,0 0-2 0,-3 0 0 15,3 6-10-15,0-6 0 0,-1 5 0 0,1 7 8 16,0-6-8-16,0 3 0 0,4 3 0 0,-4-1 0 0,0 7-8 16,0 0 8-16,3-7 0 0,-3 10 0 0,0-9 0 0,3 0 0 15,1 2 0-15,-4 4 0 0,3-12 0 0,1 5 0 0,-1 1 0 16,1 0 0-16,3-3 0 0,-4-3 0 15,4 0 0-15,0-6 0 0,0 11 0 16,0-11 10-16,0 6-2 0,0-6-8 16,4 6 16-16,-4-6-4 0,0 0-1 0,3 6 0 15,-3-6 0-15,4 6 0 0,-1-6 0 0,4 6 0 16,0-6-3-16,-3 0-8 0,3 0 12 0,0 0-4 0,0 0-8 0,0 0 0 0,0 0 0 0,0-6 8 16,4 6 7-16,-4 0 1 0,0 0 0 0,0-6 0 15,4 0-16-15,-1 6 0 0,-3-6 0 0,0 0 0 16,4-5 0-16,-4 5 0 0,0-6 0 0,-3 6 0 15,3 3 0-15,-4-9 0 0,1 6 0 0,-1 1 0 16,1-1 0-16,-4 6 0 0,0-6 0 0,0 6 0 16,0 0 0-16,0 0 11 0,0-6-3 0,0 6-8 15,0 0 22-15,0 0-2 0,0 0-1 0,0 0 0 16,0 0-19-16,0 0 0 0,0 0 0 0,0 0 0 16,0 0 0-16,-7 6 0 0,0-6-13 0,0 12 5 15,3-7 8-15,1 7-12 0,-1-3 12 0,0 0-12 16,1 6 12-16,-1-4 0 0,4-5 0 0,0 6 0 15,-3 0 0-15,3 2 0 0,0-2 0 0,0 0 0 16,-4 6-28-16,4-4-1 0,0 4 0 0,-3-6 0 16,-1 5 29-16,4-2 0 0,-3 3 0 0,-1-1 0 15,1-5 0-15,-1 3 0 0,1 2 0 0,-1-5 0 16,-3 6 18-16,4-3 10 0,-1 2 1 0,0-5 1 0,-3 6-30 0,4-7 0 16,-1 4 0-16,-3 3 0 15,4-12 0-15,-1 5 0 0,1 1 0 0,-1-3 0 16,1 3 0-16,-1-1 0 0,4 1 0 0,-3-6 0 0,-1 6 0 0,4-3 0 15,-3-4 0-15,3 1 0 0,0 6 0 0,-4-6 0 16,4 0 0-16,0 0 0 0,0 0 8 0,0-6-8 0,-4 6 0 16,4 2 0-1,0-8-20-15,0 6-9 0,-3 0-3 0,3 0 0 0,0-6 52 0,0 0 9 0,0 12 3 16,0-12 0-16,0 0-32 0,-4 6 0 0,4-6 0 0,0 0 0 16,0 0 8-16,0 0-8 0,0 0 0 0,0 0 0 15,0 0 30-15,0 0 0 0,0-968 0 0,0 1936 0 16,0-968-42-16,0 0-9 0,0 0-2 0,0 0 0 15,0 0 23 1,0 0 0-16,0 0 0 0,0 0 0 0,0 0-10 16,0 0 10-16,0 0-13 0,4-6 5 0,-1-6 8 0,1 6 0 0,0 0 0 0,-1-6 0 15,1 4 0-15,3 2 0 0,-4-6 0 0,1 6 0 16,-1 0 0-16,1-6 9 0,-1 7-9 0,1-4 0 16,3 3 27-16,-4-6-2 0,1 6 0 0,3-5 0 15,-3 5-25-15,3-6 0 0,0 3-12 0,0 3 12 16,0 0 0-16,0 0 0 0,0 1 0 0,0-7 0 15,0 6 0-15,0 0 0 0,0-6-9 0,0 9 9 16,4-3-20-16,-4 1 4 0,0-7 0 0,3 6 0 16,-3-6-30-16,4 12-6 0,-4-6 0 0,4 0-1 15,-1-5-111-15,1 2-21 0</inkml:trace>
  <inkml:trace contextRef="#ctx0" brushRef="#br0" timeOffset="108971.417">13257 2507 642 0,'0'0'27'0,"0"0"-27"15,0 0 80-15,0 0 12 0,0 0 1 0,0 0 1 16,0 0-30-16,0 0-7 0,0 0-1 0,0 0 0 16,-7 0-35-16,7 0-7 0,0 0-2 0,-3 6 0 15,3-6-12-15,0 0 0 0,-4 6 0 0,4-6 0 16,-3 6 35-16,3 0 4 0,0-6 1 0,0 8 0 15,0 1-13-15,3 0-3 0,-3-9 0 0,0 6 0 16,4 0 13-16,-1 0 3 0,1-1 0 0,-4 7 0 16,3-6-23-16,-3-6-4 0,4 6-1 0,-1 3 0 15,1-3 2-15,3 0 0 0,-3 5 0 0,-1-5 0 16,4 0-3-16,0 6-1 0,0-6 0 0,0 0 0 16,0 2-10-16,0-2 12 0,4 0-12 0,-4 0 12 15,0 0-3-15,4-6 0 0,-4 0 0 0,3 0 0 16,-3 0 1-16,4 0 0 0,0-6 0 0,-1 0 0 0,1 0 3 15,-4-8 1-15,3 2 0 0,-3 6 0 0,4-6 0 0,-4-5 0 0,0 5 0 16,0-3 0-16,-3 3-6 0,-1 1-8 16,1-1 11-16,-4-6-11 0,0 4 8 0,0 2-8 0,0-6 0 15,-4 0 0-15,1 4 0 0,-1 2-16 0,-3-6 4 16,4 1 0-16,-1 2-24 16,-3 3-5-16,3 1-1 0,4 5 0 0,-3 0-26 15,3 6-6-15,0 0-1 0,0 0 0 0,0 0-88 0,0 0-17 0,0 0-4 0</inkml:trace>
  <inkml:trace contextRef="#ctx0" brushRef="#br0" timeOffset="109359.708">13878 2439 1052 0,'0'0'44'0,"0"0"-35"31,0 0 17-31,0 0 3 0,-3 12 1 0,-1-6 0 0,4-6 21 0,-3 6 4 0,3-6 1 0,-4 6 0 16,4-6-14-16,-3 6-2 0,3-6-1 0,-4 6 0 15,4-6-13 1,-3 5-2-16,-1 4-1 0,4-3 0 16,-3 0-1-16,-1 0 0 0,4 0 0 0,-4 0 0 15,4 0-6-15,0 5-2 0,-3-2 0 0,3-3 0 16,-4 6-6-16,4-6 0 0,0 11-8 0,0-11 12 16,0 3-12-16,0 3 0 0,0-1 0 0,0 1 0 0,0 0 0 0,0-6 0 0,4 3 0 0,-4-9 0 15,0 6 9-15,0-6-9 0,0 0 8 0,0 0-8 16,0 0-24-16,0 0-11 15,7-3-1-15</inkml:trace>
  <inkml:trace contextRef="#ctx0" brushRef="#br0" timeOffset="109539.635">13818 2148 1348 0,'-14'0'28'0,"14"0"7"16,0 0-35-16,0 0 0 0,0 0 0 0,0 0 0 15,0 0 0-15,0 0 0 0,0 0 0 0</inkml:trace>
  <inkml:trace contextRef="#ctx0" brushRef="#br0" timeOffset="111015.298">14820 2513 474 0,'-3'12'13'0,"-4"-6"3"16,3 2-16-16,4-8 0 0,0 0 0 0,0 0 0 16,0 0 60-16,0 0 8 0,0 0 1 0,0 0 1 15,0 0 4-15,0 0 1 0,0 0 0 0,0 0 0 16,7 3-23-16,-3 0-4 0,-1 0 0 0,4 0-1 16,0-3-31-16,-3 0-7 0,3 0-1 0,3 0 0 15,-2 0-8-15,2 0 0 0,1 0 0 0,-1 0 0 16,1 0 0-16,3 0 8 0,0 0-8 0,0 0 8 15,-3 0-8-15,3 0 0 0,0 0 0 0,-3 0 0 16,-1 0 0-16,1-3 0 0,-1 0 0 0,-3-3 0 0,0 3 34 0,1-2 5 16,-1-1 1-16,-4 0 0 0,1 0-16 0,-1 0-4 15,-3 0 0-15,0 0 0 0,0-3-6 0,-3 4-2 16,-1-1 0-16,1 0 0 0,-4 0-12 0,-1 0 0 16,1 0 0-16,-3-6 0 0,3 7 0 0,-4 5 0 0,1-6 0 15,-1 0 0-15,0 6 0 0,1-3 0 16,-4 0 0-16,3 3 0 0,-3 3 0 0,3 0 0 0,1 3 0 0,-1 0 0 15,4 5 0-15,-3 1 0 16,3 0 0-16,-4-3-10 0,4 8 10 16,0-5-8-16,0 0 8 0,3 0-8 0,1 2 8 0,-1 4-10 0,4-12 10 0,0 5-10 15,0 7 10-15,0-12 8 0,0 0-8 0,4 3 11 16,-1-3 22-16,-3-6 5 0,7 5 1 0,-3 1 0 16,3 0-14-16,4-6-2 0,-4 0-1 0,0 6 0 15,3-6-10-15,1 0-1 0,-1 0-1 0,4 0 0 16,1 0 17-16,-1 0 3 0,0 0 1 0,3 0 0 15,1 0-31-15,0 0 0 0,3 0 0 0,0 0 0 16,0-6-36-16,0 6-9 0,1 0-3 0</inkml:trace>
  <inkml:trace contextRef="#ctx0" brushRef="#br0" timeOffset="111505.534">15374 2360 950 0,'0'0'20'0,"0"0"4"0,-11 0-24 16,4 0 0-16,0 0 0 0,0 6 0 0,0-6 76 0,0 0 10 0,-3 0 2 0,3 0 1 15,0 6-42-15,-1-6-9 0,1 0-2 0,0 6 0 31,0 0-16-31,0-6-3 0,4 5-1 0,-4 7 0 0,0-6-16 0,3 0 8 0,-3 0-8 0,0 3 0 16,3 2 12-16,-3 1-12 0,4-6 12 0,-1 6-12 16,4-6 0-16,-3 0 0 0,3-1 0 0,0 4 0 15,0-9 13-15,3 6-4 0,-3-6-1 0,0 6 0 16,0-6-8-16,4 0-9 0,-1 6 9 0,4 0-13 16,-7-6 25-16,4 0 4 0,3 0 2 0,0 0 0 15,0 6-2-15,4-6 0 0,-1 0 0 0,-3 0 0 16,0 0-16-16,4 0-19 0,0 0 4 0,-4 6 1 0,3-6 14 0,-3 5 16 15,0-5-3-15,4 3-1 0,-4 3-12 0,0-3 0 16,-3 0 8-16,-1 3-8 0,4 0 0 16,-3-6 0-16,-1 6 0 0,1 0 0 0,-4-1 0 15,0 7-13-15,0-3 2 0,-4 0 1 0,1 0 27 16,3 8 6-16,-4-5 1 0,1 0 0 16,-1 0-2-16,1 2 0 0,-1 4 0 0,-7-6 0 0,8 2-13 0,-1-2-9 15,-3-6 12-15,4 6-12 0,-1-6 22 0,1 0-2 16,-1-1-1-16,-3-5 0 0,4 0-19 0,-4 0 0 15,0 0-8-15,-1-11 8 16,1 5-148-16,-3 0-24 0</inkml:trace>
  <inkml:trace contextRef="#ctx0" brushRef="#br0" timeOffset="111913.941">15656 1987 1177 0,'-3'8'25'0,"-1"10"6"0,-3 0 1 0,4-4 2 0,-1 4-34 0,1 6 0 16,-1-7 0-16,1 10 0 16,3-10 48-16,-4 7 4 0,4-4 0 0,0 4 0 15,0-6 3-15,0 14 1 0,4-9 0 0,-4 10 0 0,0-4-26 0,3-2-5 16,-3 2-1-16,0 3 0 0,4 4-13 0,-4-4-3 0,0-8-8 15,-4 2 12-15,4-8-12 0,-3 5 11 16,3-2-11-16,-4 2 10 0,0-11-10 16,-3 6 0-16,4 2 0 0,-1-8-11 15,1 0-42-15,-4 2-9 0,3-2-2 0,1-6-619 0</inkml:trace>
  <inkml:trace contextRef="#ctx0" brushRef="#br0" timeOffset="112159.984">15452 2539 1177 0,'0'0'25'0,"3"-3"6"0,1-2 1 0,-4-1 2 0,3 0-34 0,4 0 0 0,-3 0 0 0,3-6 0 0,3 3 61 0,1 4 6 16,0-1 1-16,-1 0 0 0,1 0-16 0,3 0-4 15,0 0 0-15,4 6 0 0,-4-12-35 0,3 12-13 16,1 0 9-16,0 0-9 0,-1 0 0 0,1 0-9 16,0-5 0-16,-4 5-463 15,3 0-92-15</inkml:trace>
  <inkml:trace contextRef="#ctx0" brushRef="#br0" timeOffset="112398.153">15826 2592 1354 0,'0'0'38'0,"0"0"10"0,0 0-39 0,0 0-9 0,0 0 0 0,0 0 0 16,0 0 18-16,0 0 2 0,0 0 0 0,0 0 0 15,0 0 32-15,0 0 8 0,0 0 0 0,0 0 1 16,0 0-22-16,7 0-5 0,0 0-1 0,3 0 0 15,-3 0-22-15,4 0-11 0,0 0 10 0,-1 0-10 16,1 0-108-16,3 0-28 0,-4 0-6 0,1 0-1 16</inkml:trace>
  <inkml:trace contextRef="#ctx0" brushRef="#br0" timeOffset="112849.298">16245 2451 1265 0,'0'0'36'0,"0"0"8"0,0 0-36 0,0 0-8 16,0 0 0-16,0 0 0 0,0 0 53 0,-3 6 9 16,-1 0 2-16,4-6 0 0,-3 6-20 0,3 0-3 15,0-6-1-15,0 0 0 0,0 0-22 0,0 0-5 16,0 0-1-16,0 0 0 0,0 0-12 0,0 0 8 15,0 0-8-15,0 0 0 0,0 0 18 0,0 0-2 16,3-6-1-16,1 0 0 0,-1 6-15 0,-3 0-10 16,4-6 2-16,-4 6 0 0,0 0-9 15,0 0-2-15,0 0 0 0,0 0 0 16,0 0-19-16,-7 0-4 0,-4 0-1 0,4 0 0 0,0 6 28 0,-3 0 6 0,-1 0 1 16,4 0 0-16,0 8 8 0,0-8 0 15,-4 6 0-15,1 0 0 0,-1-1 0 0,1 1 8 0,-1 3-8 0,-3-3 11 16,3-7 34-16,1 13 7 0,-1-9 2 0,4 3 0 15,-4 5-41-15,4-5-13 0,0 0 8 0,0-3-8 16,7 2 11-16,-3 1-2 0,3-6 0 0,0 0 0 16,0 0 25-16,3 6 5 0,-3-7 1 0,4-2 0 15,3 3-20-15,-4 0-3 0,4 0-1 0,1 0 0 16,-1-6-6-16,3 6-2 0,4-6 0 0,-3 0 0 16,6 6 2-16,-2-6 0 0,-1-6 0 0,0 6 0 15,3 0-170-15,-2-6-33 0,2 0-7 16,-3 6-2-16</inkml:trace>
  <inkml:trace contextRef="#ctx0" brushRef="#br0" timeOffset="113175.678">16365 2563 1447 0,'0'0'32'0,"0"0"6"0,0 0 2 0,-7 6 0 0,7-6-32 0,-7 6-8 0,7-6 0 16,-7 0 0-16,7 0 79 0,0 0 13 0,0 0 4 0,-3 5 0 15,3-5-56-15,0 0-10 0,0 0-2 0,0 0-1 16,3 6-7-16,1 0-2 0,-1 0 0 0,4-6 0 15,0 3 2-15,4 0 0 0,0-3 0 0,-1 0 0 16,1 0-20-16,3-3 0 0,0 0 0 0,4 3 0 16,-1-6-32-16,-3 0-9 0,4 0-3 0,-4-5 0 15,0 5-124 1,-3-6-26-16,-1 0-5 0,1-2-234 0,-4 8-47 0</inkml:trace>
  <inkml:trace contextRef="#ctx0" brushRef="#br0" timeOffset="113350.925">16464 2483 1119 0,'-7'12'24'0,"0"-12"6"16,0 12 1-16,-4 0 1 0,1-6-32 0,-4 11 0 0,3-2 0 0,-3-3 0 0,0 5 69 0,3-2 8 16,1 3 2-16,-1-1 0 0,4-5-19 0,0 6-4 15,0-9-1-15,3 8 0 0,4-5-17 0,0 0-3 16,0-1-1-16,7-2 0 0,1 3-12 0,-1 0-2 16,3-6-1-16,4 5 0 0,0-5-8 0,4 0-2 15,3-6 0-15,0 3 0 0,4 0-9 0,-4 0-11 16,4-6 3-16</inkml:trace>
  <inkml:trace contextRef="#ctx0" brushRef="#br0" timeOffset="114134.935">17184 2401 1165 0,'-14'-17'24'0,"3"5"7"16,1 6-31-16,-5 0 0 0,5 0 0 0,-4 3 0 15,3 3 57-15,1 3 6 0,-5 0 1 0,5 6 0 16,-1-3-32-16,1 6-7 0,-1 5-1 0,1-5 0 0,-1 3-12 0,0 8-4 16,1-11 0-16,3 6 0 15,0 2 20-15,3 4 3 0,-3-4 1 0,4-2 0 16,3-1-17-16,-4 4-3 0,4-3-1 0,0-1 0 15,0-11-2-15,4 6 0 0,-1-6 0 0,1 0 0 16,3-3 3-16,0 0 0 0,3-3 0 0,1-3 0 16,-1 0 16-16,5-9 3 0,-1 0 1 0,0 0 0 0,0 1-32 0,0-7 0 15,0 9 0-15,0-8 0 16,0 5 0-16,-3-3 0 0,0-2 0 0,-1 5 0 0,-3 0 0 0,0 6 0 0,0-9 0 16,0 7 0-16,-7 8 0 0,0 0 0 15,0 0 0-15,0 0 0 0,0 0 0 0,0 0 0 0,0 0 0 0,0 0 0 16,0 0-12-16,-3 5-6 15,3 13-1-15,-4-6 0 16,-3 0 6-16,0 2 1 0,0 4 0 0,0 0 0 16,0 5 35-16,3-2 7 0,-3 2 2 0,0 1 0 15,0 2-20-15,0 4-3 0,4-4-1 0,-1 3 0 0,1-8-8 0,-1 8 0 0,1-5 0 0,-4 8 0 16,3-8 12-16,-3 8 0 0,0-8 0 0,0 8 0 16,0-3-12-16,-4-2 0 0,1 2 0 0,-1-2 0 15,-3 2 8-15,3-5 0 0,-3 2 0 0,4-2 0 16,-1-4-8-16,0 4 0 0,1-7 0 0,3-5 0 15,0 0 8-15,0-3 0 0,3-3 0 0,1-1 0 16,3-5-8-16,0 0 0 0,-7-5-10 0,0-1 10 16,3-6 27-16,1 3 11 0,6-3 2 0,-3-5 1 15,4-4-29-15,-1 9-12 0,4-5 8 0,0-1-8 0,0 0 0 0,0 4 0 16,0-4 0-16,4 0 0 0,0-2 0 0,-1 2 0 16,1 1 0-16,-1-4 0 0,1 3-14 0,3-5 5 15,-3-1 1-15,3-2 0 0,0 2-10 0,-4-2-2 16,5-3 0-16,2 2 0 15,-3-2-12-15,4 5-4 0,0-2 0 0,-4 2 0 16,0 4-64-16,0-4-12 0,0 1-4 0,0 8-355 16,0-3-71-16</inkml:trace>
  <inkml:trace contextRef="#ctx0" brushRef="#br0" timeOffset="114564.415">17441 2580 1440 0,'0'0'60'0,"0"0"-48"16,0 0 41-16,0 0 8 0,0 0 2 0,0 0 0 0,-7 0-31 0,4 6-5 15,-1 0-2-15,1 0 0 0,-1 3 12 0,1-3 3 16,-4 0 0-16,3 5 0 16,4 1-29-16,-3 0-11 0,3 0 8 0,3 8-8 15,-3-8 0-15,4 6 0 0,-1-4 0 0,1-2 0 16,-1 0 8-16,1 0-8 0,-1-6 8 0,4 5-8 16,-3-11 12-16,3 6-4 0,0-3 0 0,0-3 0 0,0 0 26 0,4-3 5 15,3-3 1-15,-4 0 0 0,4-5-16 0,-3-1-4 16,3 0 0-16,-3-3 0 0,-1 4-9 0,1-1-3 15,-1 0 0-15,1-5 0 0,-4 8-8 0,4-3 0 16,-4 0 0-16,0 6 0 0,0-11-16 0,-4 8-1 16,1 3-1-16,-1 0 0 15,-3-6-34-15,4 1-8 0,-4 5 0 0,0-6-1 16,0 0-44-16,0 3-9 0,-4-2-2 0,1-1-359 16,3 0-72-16</inkml:trace>
  <inkml:trace contextRef="#ctx0" brushRef="#br0" timeOffset="115049.704">17752 2686 1598 0,'0'0'35'0,"0"0"7"0,0 0 2 0,0 0 1 0,0 0-36 0,0 0-9 0,0 0 0 0,0 0 0 0,0 0 20 0,0 0 1 16,0 0 1-16,0 0 0 0,0 6 8 0,3 0 2 16,-3-6 0-16,7 6 0 15,-3 0-21-15,3-6-11 0,4 0 12 0,-1 0-12 0,1 0 12 0,-1 0-12 16,4-6 12-16,-3 0-12 0,3 0 0 0,0 0 0 16,0-5 0-16,-3 2 0 15,3 3-20-15,-3 0-8 0,-4-6-2 16,3 0 0-16,1 1-37 0,-4-1-7 15,0 3-2-15,-4 3 0 0,4-6 10 0,-3 7 2 16,-4-1 0-16,0 0 0 0,0 0 41 0,-4-3 9 0,1 3 2 0,3 6 0 16,-7-3 12-16,0 0 0 0,3-2 0 0,-3 5 0 15,-3 5 0-15,3-2 16 0,0 3-3 0,-4 0-1 0,-3 0 26 0,0 6 5 16,3-6 1-16,-3 11 0 0,0-5 4 0,0 3 2 16,3 2 0-16,-3 1 0 0,4 0-24 0,-1 2-5 15,4-2-1-15,-4 2 0 0,4 4-5 0,0-6-2 16,0-1 0-16,4-2 0 0,-1 3 4 0,4-1 1 0,4-11 0 15,-4-6 0-15,3 12 8 0,8 3 2 0,-4-10 0 0,3 1 0 16,1-6-13-16,3 6-3 0,0-6 0 16,7 6 0-16,-3-6-12 0,7 6 8 15,-1-6-8-15,5 0 0 16,-1 0-103-16,0 0-26 0,0 0-6 0,1 0-1 0</inkml:trace>
  <inkml:trace contextRef="#ctx0" brushRef="#br0" timeOffset="115834.783">18951 2563 558 0,'0'0'24'0,"0"0"-24"15,0 0 90-15,0 0 14 0,0 0 2 0,0 0 1 16,0 0 8-16,-7-6 1 0,4 6 1 0,3 0 0 15,-7-6-74-15,7 6-15 0,-11 0-4 0,4 6 0 16,-4-6-14-16,1 6-10 0,-1 0 12 0,1 0-12 16,-4-1 8-16,3 7-8 0,-3-3 0 0,0 3 0 15,0 0 39-15,-1-1 1 0,1 1 0 0,0 0 0 16,0-3-13-16,0 8-3 0,0-11 0 0,3 6 0 16,1 0 6-16,3-6 1 0,0 5 0 0,3-2 0 15,1-3-22-15,-1 0-9 0,1 6 8 16,3-6-8-16,3-1 12 0,-3-5-2 0,4 6-1 0,-4-6 0 15,7 6-9-15,0-6 0 0,0-6 9 0,3 6-9 0,1 0 13 0,-1-6-1 16,1 1-1-16,3-1 0 0,4-6-1 16,-4 6 0-16,4-6 0 0,-4-2 0 15,-4 2-10-15,4 0 0 0,-3 6 0 0,-4-11 0 0,4 8 0 0,-4-3 0 16,-4 6 0-16,1 0-11 0,-4-6-5 0,0 7 0 16,0-1-1-16,-4-3 0 0,4 6 7 0,0 3 2 15,-3-3 0-15,3 3 0 0,0 0 8 0,0 0-13 16,0 0 5-16,-7 0 8 0,0 0-8 0,3 3 8 15,1 0 0-15,-5 0 0 0,5 3 0 0,-1 5 0 0,1 1 0 16,3-6 0-16,-4 6 0 0,4-3 0 0,0 8 0 0,0 1 0 16,-3-6 0-16,3 2 0 0,3-2 0 15,-3-6 0-15,0 6 0 0,0 0 0 0,0-7 0 0,0 1 0 16,0-6 0-16,4 6 0 0,3-3 0 0,-4 0 0 16,5-3 0-16,2 3 0 15,1-3 0-15</inkml:trace>
  <inkml:trace contextRef="#ctx0" brushRef="#br0" timeOffset="117410.301">18648 2669 1146 0,'0'0'32'0,"0"-3"8"0,0-3-32 0,0 0-8 0,0-6 0 0,0 6 0 16,-4 0 57-16,4 1 11 0,-3-7 1 0,3 6 1 16,-4 0-41-16,4 3-8 0,0-9-1 0,-3 6-1 15,3-5-6-15,0 5-1 0,0 0 0 0,0 6 0 16,0-6 12-16,0 6 3 0,0-6 0 0,0 6 0 16,0 0-27-16,0 0 0 0,0 0 0 0,0 0 0 15,0 0 0-15,0 0 13 0,0 0-3 0,0 0-1 16,0 0-9-16,0 0 0 0,0 0 0 0,0 0 0 15,3 12 0-15,4-6 0 0,-3 0 0 0,-1 5 0 16,4 7 0-16,0-9 8 0,1 9-8 0,-1-1 12 16,0 1 0-16,3 8 1 0,-3-2 0 0,4-4 0 0,-4 4 5 0,0-1 1 15,0-2 0-15,0 8 0 16,0-11-1-16,0-3 0 0,4 2 0 0,-4 1 0 16,0-12-6-16,-4 9-2 0,4-9 0 0,1 5 0 15,-8-11 14-15,0 0 4 0,0 0 0 0,0 0 0 16,0 0 22-16,3 0 5 0,1-6 1 0,3-2 0 0,-4-4-12 0,1 0-1 15,3 0-1-15,-4-5 0 16,4 2-32-16,-3-3-10 0,3-5 0 0,-4 5 0 16,5-2 0-16,-5 2 0 0,1-6 0 0,3 4 0 15,-4-4 0-15,4 4 0 0,-3 2 0 0,-1-5 0 0,1 5 0 0,-4 3 0 0,0-8 0 16,0 5 0-16,0-2 0 0,0 8 0 0,0-6 0 16,0 0 0-1,-4 4-16-15,1 2-9 0,3-6-3 0,-4 1 0 16,4 8-6-16,-3-3-2 0,-1 0 0 0,4 1 0 0,-3 5-23 15,-1-6-5-15,4 6 0 0,-3-3-1 0,3 3-5 16,0 6-1-16,0 0 0 0,0 0 0 0,0-5 6 0,0 5 1 16,0-6 0-16,3 6 0 0,1-6 6 0,-4 6 2 15,0 0 0-15</inkml:trace>
  <inkml:trace contextRef="#ctx0" brushRef="#br0" timeOffset="117918.729">19103 2704 1566 0,'0'0'34'0,"-4"-6"7"0,1 0 2 0,-1 0 1 16,1 6-35-16,-1-11-9 0,1 8 0 0,3 3 0 0,-4-6 36 0,4 6 4 0,-3-6 2 0,3 6 0 15,0 0 10-15,0 0 1 16,-4 0 1-16,4 0 0 0,0 0-34 16,-7 0-8-16,0 6 0 0,0 0-1 0,3 8-11 0,-3-2 0 0,0 0-12 0,0 0 12 15,-3 2-8-15,3 4 8 0,0 0 0 0,0-1 0 16,-1-2 0-16,5-3 0 0,-1-1 0 0,1 1 0 16,-1 0 0-16,4-9 8 0,0-3 0 15,0 0 0-15,7 6 20 16,-7-6 3-16,11 12 1 0,3-12 0 15,-3 5-5-15,3-5-1 0,0 0 0 0,4-5 0 16,-1 5-12-16,1-12-2 0,0 9-1 0,3-3 0 0,-4 0 1 0,1-6 1 0,-4 1 0 0,0-1 0 16,0-3-13-16,-3 3 0 0,-4 1 0 0,0-7 0 31,0 12-38-31,0-9-14 0,-3 4-2 0,-4-1-1 0,0 0-14 0,-7 0-3 0,3 1-1 16,-3 2 0-16,-4 3-18 0,4 0-3 0,-3 0-1 0,-4 0 0 15,0 0 80-15,3 0 15 0,-7 1 0 0,4 5 9 16,0 0 15-16,-4 0 2 0,1 5 1 0,3 1 0 15,-4 0-16-15,4 0-3 0,3 0-8 0,-3 6 12 16,4-3-12-16,-1 8 0 0,0-5 0 0,4 0 0 16,0-1 0-16,4 4 0 0,-1-3-13 0,1 0 4 15,3-1-70-15,0 1-13 0</inkml:trace>
  <inkml:trace contextRef="#ctx0" brushRef="#br0" timeOffset="118299.993">19378 2736 1105 0,'0'0'24'0,"-7"6"4"0,4 0 2 0,-1 0 2 0,0 6-32 0,4-1 0 0,-3-5 0 0,-1 3 0 15,4-3 64-15,0 6 7 0,0-6 1 0,0 5 0 16,0-5-40-16,4 6-7 0,-4-6-1 0,3 0-1 16,1 9 8-16,0-10 1 0,-1 1 1 0,4 0 0 15,0 0-1 1,4 6 0-16,-1-6 0 0,1 0 0 0,-1-3 0 0,1 2 0 0,0-5 0 0,-1 6 0 31,1-6-19-31,-1 0-4 0,-3-6-1 0,0 6 0 0,4-8-8 0,-4 2 8 0,-3-6-8 0,-1 0 8 16,4 0-8-16,-3-5 10 0,-1 2-10 0,1-3 10 15,-4-11-10-15,0 8 10 0,0-2-10 0,0-1 10 16,-4-2-10-16,1 8 0 0,-1-2 0 0,1-4 0 16,-4 7-48-16,3-7-3 0,-3 3 0 0,0 4 0 15,3-4-31-15,-3 4-6 0,4 5-2 0,-1 0-354 16,1 6-72-16</inkml:trace>
  <inkml:trace contextRef="#ctx0" brushRef="#br0" timeOffset="118794.578">19893 2598 787 0,'0'0'22'0,"0"0"6"0,0 0-28 0,-7 0 0 0,-3 0 0 0,2 0 0 16,1 0 82-16,0 0 11 0,0 0 3 0,-3-6 0 16,-1 6-42-16,1 6-8 0,-1-6-2 0,0 0 0 15,1 3 3-15,-1 3 0 0,1 6 0 0,-1-6 0 16,-3 5-26-16,3-5-5 0,1 6 0 0,3-6-1 16,-4 0 4-16,8 0 1 0,-4 2 0 0,7-8 0 15,0 0-20-15,0 0 0 0,0 0 8 0,0 0-8 16,0 0 8-16,0 0-8 0,0 0 12 0,0 0-12 0,0 0 10 15,10 6-10-15,1 0 8 0,-4-6-8 16,-7 0 0-16,10 0 8 0,-3 6-8 0,-7-6 0 16,11 0 0-16,0 6 0 0,-1-6 0 0,-3 0 0 15,0 0 0-15,4 6 0 0,-4-6 0 0,-7 0 0 16,7 6 0-16,-7-6 0 0,3 6 0 0,-3-6 0 16,4 11 0-16,-4-2 15 0,4 3-4 0,-4-6-1 0,0 6 5 0,0-1 1 15,0-5 0-15,-4 9 0 0,0-3 14 16,1-1 3-16,-1 1 1 0,1 0 0 15,-4-3-1-15,0 8 0 0,0-11 0 0,0 6 0 0,-4-6-6 0,0 6-2 16,4-6 0-16,-3 2 0 0,-1-2-14 0,4 0-3 16,-3 0-8-16,-1 0 12 15,0 0-47-15,-3-6-9 0,4 0-3 0</inkml:trace>
  <inkml:trace contextRef="#ctx0" brushRef="#br0" timeOffset="119765.872">20655 2704 1155 0,'0'0'25'0,"0"0"6"0,0 0 1 0,0 0 0 0,0 0-32 15,0-6 0-15,0 0 0 0,0 6 0 0,0 0 80 0,0-6 10 0,0-5 2 0,-3 8 0 16,-1-3-35-16,1 0-6 0,3 6-2 0,-4-6 0 16,-3 0-35-16,0 0-14 0,0 0 11 0,0-5-11 15,0 5 8-15,0 0-8 0,0 0 0 0,-4 0 0 16,0 3 0-16,1-3 0 0,-1 6 0 0,1-12 0 15,-1 12 0-15,1 0 0 0,-1 0 0 0,-3 6 0 16,3 0 0-16,1 0 0 0,-4-6 0 0,7 9 0 16,-4-3 0-16,0 6 0 0,1-1 0 0,3-5 0 0,0 6 0 0,3-6 0 15,-3 3 0-15,7-3 0 0,-3 5 0 0,3-11 0 16,3 12 0-16,-3-12 0 0,7 6 0 0,-7-6 12 16,11 12-3-16,-4-6-1 0,3-1 8 0,1-5 2 15,3 0 0-15,-3 0 0 16,3-5-2-16,-4 5 0 0,4-6 0 0,-3 6 0 15,3-6-6-15,-3 0-2 0,-4 0 0 0,3 0 0 0,-3 0-8 0,0 0 0 16,1-2 0-16,-5 2 8 16,1 0-8-16,-1 0 0 0,1 6 0 0,-4 0 8 15,0 0-8-15,0 0 0 0,0 0 9 0,0-6-9 0,0 0 9 0,0 6-9 16,0 0 12-16,0 0-12 0,3-6 8 16,-3 0-8-16,0 1 0 0,0 5 0 0,0-6 0 15,0 6 0-15,0 0 0 0,0 0 0 0,0 0 0 0,0 0 0 0,0 0 0 16,0 0 0-16,0 0 0 0,0 0 0 15,0 0 0-15,0 0 0 0,0 0-10 0,-7 6 10 0,7-6-10 0,-3 5 10 16,-1 7 0-16,4-6-9 0,-3 6 9 0,3-6 0 16,-4 3 0-16,4 8 0 0,0-5 0 15,4 0 0-15,-4-1 0 0,0 4 0 0,3-3 0 16,-3 0 0-16,0-1 0 16,4 1 0-16,-4-3 0 0,3 3 0 15,1-6 0-15,-4-6 0 0,0 11 0 0,0-11 0 0,0 0 0 0,0 0 0 0,0 0 8 0,0 0-8 16,0 0 0-16,3 6 0 0,-3-6 0 0,0 0 0 31,0 6-24-31,0-6-8 0,0 0-3 0,4 12 0 0,-1-9-51 0,1 9-10 0,-1-6-3 16,-3-6 0-16</inkml:trace>
  <inkml:trace contextRef="#ctx0" brushRef="#br0" timeOffset="120185.262">20800 2642 1443 0,'0'0'32'0,"0"0"6"0,0 0 2 0,0 0 0 0,0 0-32 0,0 0-8 16,0 0 0-16,0 0 0 0,0 6 29 0,0 0 4 0,3 6 1 15,1-6 0-15,-1 2-2 0,4 4 0 0,-3 0 0 0,3 0 0 16,0 5 7-16,0-2 1 0,0-3 0 15,4 5 0-15,-4-5-20 16,0 3-3-16,-4 3-1 0,4-7 0 16,1 7-6-16,-5-9-2 0,1 8 0 0,-1-5 0 0,-3 0 26 0,0 0 5 0,0-12 1 0,0 0 0 15,0 9-20-15,0-9-3 0,0 0-1 0,0 0 0 16,0 0 20-16,0 0 3 0,0 0 1 0,0 0 0 16,4 0-16-16,-4-6-4 0,3-3 0 0,1-3 0 15,-1 0 0-15,1-11-1 0,-1 8 0 0,4-3 0 16,0-5-19-16,0 2 0 0,0-2 8 0,1-4-8 15,-1 4 0-15,3-1 0 0,-3-2 8 0,0 8-8 16,0-5 0 0,4 2 0-16,-4-2 0 0,0 5 0 0,0 0 0 0,0 4-12 0,0-4 12 0,0 6-12 31,-3-8-29-31,-1 14-6 0,1-6-1 0,3 6 0 0,-7-6-148 0,3 7-29 0,1-1-7 0</inkml:trace>
  <inkml:trace contextRef="#ctx0" brushRef="#br0" timeOffset="120672.486">21117 2716 1432 0,'0'0'60'0,"0"0"-48"16,0 0 88-16,0 0 18 0,0 0 3 0,0 0 1 15,0 0-41-15,0 0-8 0,0-6-1 0,0 6-1 16,0 0-45-16,0 0-9 0,7-6-1 0,-3 0-1 16,3 6-15-16,0 0 9 0,0 0-9 0,0 0 8 15,4 0-8-15,-1 0 0 0,1-6 0 0,-1 6 8 16,1-6 0-16,0 0 0 0,-1-2 0 0,1 2 0 16,-1 0-8-16,1 0 0 0,-4 0 0 0,4 0-11 15,-4 6 11-15,-4-6 0 0,1-5 0 0,-1 5 0 16,1 0 0-16,-4 0 0 0,0 0-10 0,-4 3 10 31,1-3-29-31,-1-6 1 0,-3 12 0 0,0-5 0 0,-4-1-23 0,1 6-4 0,-1-6-1 0,1 6 0 16,-4 0 38-16,3 0 7 0,0 0 2 0,-3 6 0 15,4 0-18-15,-1-1-3 0,1 7-1 0,-1 0 0 16,-3 3 31-16,3-4 0 0,1 7-8 0,-1-6 8 16,4 3 0-16,0 2 0 0,0-5 0 0,3 6 0 0,1-7 0 0,-1 4 0 15,4-9 10-15,0 6-10 0,7 5 28 0,-3-8 0 16,3 3 0-16,4 0 0 0,-1-1-16 0,1-5-4 15,3 6 0-15,0-6 0 16,0-3 0-16,4 0-8 0,-1 6 12 0,5-3-4 16,-5-6-8-16,4 0 0 0,0-6 0 0,-3 0 0 15,3 0-155-15,0 3-23 16,-6-3-5-16</inkml:trace>
  <inkml:trace contextRef="#ctx0" brushRef="#br0" timeOffset="121268.979">21463 2619 990 0,'0'0'21'0,"0"0"5"0,0 0 1 0,0 0 1 0,0 0-28 0,0 0 0 0,0 0 0 0,0 0 0 15,-4-9 102-15,1 6 14 0,-1-3 4 0,4 6 0 16,0 0-13-16,-3-3-3 0,3-3 0 0,0 6 0 15,3-6-53-15,-3 6-11 0,4-6-3 0,-1 6 0 0,5-5-8 16,-1 5-1-16,0 0-1 0,0 0 0 16,0 0-15-16,3 5-4 0,-3-5 0 0,4 0 0 15,0 0-8-15,-4 0 0 0,3 0 0 0,1 0 0 16,-1 0 0-16,-3 0 0 0,4 6 11 0,-4 0-11 16,4-6 9-16,-4 6-9 0,0-6 8 0,-7 0-8 15,0 0 8-15,7 0-8 0,-7 0 8 0,10 3-8 16,-10-3 0-16,0 0 0 0,0 0 0 0,0 0 0 15,0 0 0-15,0 0 0 0,0 0 0 0,0 0 0 16,0 0 0-16,0 0 0 0,0 0 0 0,0 0 0 16,0 9 0-16,4 6-14 0,-8-4 2 0,1-5 0 0,-4 6-4 0,0 0 0 15,0-3 0-15,-4 2 0 0,4 1 16 0,-4 0-11 16,1 0 11-16,3 8-10 0,-4-8 10 0,1 6 0 16,-1-1 0-16,0-2 0 0,1 8 8 0,-1-11 4 0,4 0 1 15,-3 9 0-15,3-10-13 0,0 1 0 0,0-6 0 16,-1 9 0-16,5-4 0 0,-4-5 0 0,3 6 0 15,1-6 0-15,3-6 0 0,0 6 0 0,-4 6 0 16,4-12 0-16,0 0 0 0,0 0 0 0,0 0 0 16,0 0 0-16,0 0 0 0,0 0 0 0,0 0 0 15,0 0 0-15,0 0 9 0,0 0-1 16,0 0 0-16,0 0 0 0,0 0 1 0,0 0 0 0,0 0 0 0,0 0 0 16,0 0-1-16,0 0 0 15,11 0 0-15,-1 5 0 0,1-5-8 0,-11 0 0 0,14 3 9 0,-3 0-9 16,-1-3 0-16,1 0 8 0,-1 0-8 0,1 0 0 15,0-3 0-15,-1 3-12 0,1-3 2 0,-1 3 0 16,1 0-155-16,0 0-31 16,-1-5-7-16,1 5-1 0</inkml:trace>
  <inkml:trace contextRef="#ctx0" brushRef="#br0" timeOffset="122163.527">22814 2733 1105 0,'0'-11'48'0,"-3"5"12"0,-1-6-48 0,1 6-12 15,-5-6 0-15,1-5 0 0,0 8 79 0,-3-3 13 16,-4 0 4-16,3 1 0 16,-3-4-33-16,-4 3-7 0,4 6 0 0,-7-6-1 0,3 7-12 0,-3-1-3 15,-3 0 0-15,2 0 0 0,5 6-31 16,-4 0-9-16,3 0 0 0,0 6 0 0,1-6 0 0,-1 6 0 15,4 5 0-15,-4 1 0 0,4 0 0 16,0 3 0-16,0 2 0 0,0 1 0 16,3 0 0-16,1 2 0 0,3-2 0 0,0-1 0 0,3-2 0 0,4 3 0 15,0-1 0-15,4-5 0 16,3-3 11-16,-4 3-3 0,4 5 0 0,4-11 0 0,-1 6-8 0,1-6 8 16,3 0-8-16,0 3 8 0,0-3 2 0,4-1 0 15,0-5 0-15,-1 0 0 0,1 0-10 0,3-5 12 16,-3 5-12-16,-1-15 12 0,4 9-12 0,-3-6 0 0,3 0 0 0,-7-11 8 15,4 8-8-15,-4-2 0 0,4-7 0 0,-4 3 8 16,0-2 4-16,-3-6 0 0,-1 8 0 0,1-8 0 16,-4 5 6-16,-4-2 2 0,4-4 0 0,-3 4 0 31,-1-10-44-31,1 10-8 0,-4-9-1 0,3 2-1 0,-3 4 26 0,0-3 8 16,-3 2 0-16,3 4 0 15,-4-4-16-15,4 4 3 0,-3-3 1 0,-1 8 0 0,1-3-4 0,-1 7 0 16,4-4 0-16,-3 9 0 15,3 1-12-15,0 5-4 0,-4-6 0 0,4 6 0 0,0 6 6 0,0 0 1 0,0 0 0 0,0 0 0 32,0 6-11-32,-3 6-3 0,3 0 0 0,0 5 0 0,0 4 39 0,0-4 0 0,-4 10 0 0,4 2 0 15,-3 1 0-15,3 2 0 0,-4-3 0 0,4 10 0 0,0 5 0 16,-3-3 0-16,-1-3 0 0,-3-3 0 0,4 4 18 16,-1-1 11-16,0-3 3 0,-3 3 0 15,4-8-17-15,-1 8-3 0,1-6-1 0,3-2 0 16,0-1 11-16,-4-2 2 0,4-4 1 0,0 4 0 15,0-10-13-15,4 1-4 0,-4-3 0 0,3 2 0 16,1-11 9-16,-4 6 2 0,3-6 0 16,-3-6 0-16,7 6-19 0,-3-1 0 0,3-2 0 0,0 0 0 15,-7-3-44-15,0 0-16 0,0 0-4 0,7 3-670 16</inkml:trace>
  <inkml:trace contextRef="#ctx0" brushRef="#br0" timeOffset="122753.881">23036 2742 1227 0,'-7'-6'52'0,"4"0"-42"16,-1-2 66 0,1 2 12-16,-1 0 4 0,1 6 0 0,-1-6-29 0,4 6-6 0,-3-6-1 0,3 6 0 15,-7 0-27-15,7 0-5 0,0 0-2 0,-7 0 0 0,7 0-22 0,-11 0 8 16,4 6-8-16,0 0 0 15,0 0 8-15,0 8-8 0,0-2 8 0,0 0-8 16,-4 0 0-16,4 5 0 0,3-5 0 0,1 3 0 16,-1 2 0-16,1 1 0 0,3-6 0 0,-4 8 0 0,4-14 14 0,4 6-2 15,-1 0 0-15,1-3 0 0,-1 2 8 0,5-5 2 16,-5 0 0-16,4-6 0 0,4 0 6 0,-4 6 0 16,3-6 1-16,-3-6 0 0,7 0-6 15,-3 0-2-15,3-2 0 0,-3-4 0 16,3 0-9-16,-4 0-1 0,-3 1-1 0,4-10 0 0,0 9-10 15,-4 0 8-15,0-5-8 0,0 5 8 0,-4 3-17 16,-3-3-4-16,4-5-1 0,-4 5 0 16,-4 0-22-16,1-2-4 0,-1 8 0 0,1-6-1 15,-4 0 4-15,0 6 1 0,0-5 0 0,0 5 0 16,-1 3 6-16,-2-3 2 0,-1 0 0 0,1 12 0 0,-4-6 5 16,0 6 2-16,-1 0 0 0,-2 8 0 15,6-2-1-15,-3 0 0 0,0 8 0 0,3-2 0 16,4-6-8-16,0 11-2 0,-3-14 0 0,6 9 0 0,1-6 18 0,3-1 3 15,0 7 1-15,3-9 0 16,4 8-127-16,4-11-26 0</inkml:trace>
  <inkml:trace contextRef="#ctx0" brushRef="#br0" timeOffset="123195.005">23269 2754 1638 0,'0'0'36'0,"0"0"7"0,0 0 1 0,0 0 3 16,0 0-38-16,0 0-9 0,0 0 0 0,-10 6 0 16,6 0 12-16,1 5 0 0,-1-5 0 0,1 0 0 0,-1 3 16 0,0 3 3 15,1-6 1-15,3 11 0 0,-4-11-32 0,4 6 0 0,0-12 0 0,0 0 0 16,0 0 0-16,0 0 0 0,0 0 0 0,0 0 0 15,0 0 12-15,0 0-3 0,0 0-1 0,0 0 0 32,7-6-8-32,4 0 0 0,-4 0 0 0,4 0 0 15,-4-5-30-15,3-1-8 0,-3 3-2 0,4 3 0 16,0-6-19-16,-4 1-4 0,3-1-1 0,1 6 0 0,-4 0 32 0,0-3 7 0,0 3 1 0,0 1 0 16,0 5-13-1,-7 0-3-15,0 0 0 0,0 0 0 0,0 0 40 0,0 0 0 0,0 0 0 0,0 0 0 16,4 8 18-16,-4 10 11 0,-4-6 3 0,4 5 0 15,-3-5-7-15,-1 3-1 0,-3-3 0 0,3 5 0 16,1 1 12-16,-1-3 1 0,1-4 1 0,-4 7 0 16,3-6-13-16,1-3-2 0,-1 2-1 0,1 1 0 15,3-12 18-15,0 0 3 0,0 0 1 0,0 0 0 16,0 0-36-16,0 0-8 0,10 0 0 0</inkml:trace>
  <inkml:trace contextRef="#ctx0" brushRef="#br0" timeOffset="123711.695">23520 2754 1241 0,'0'0'25'0,"0"0"8"0,0 0-33 16,-4 6 0-16,1 0 0 0,3 5 0 0,-4-5 89 0,1 6 11 0,3 3 3 0,-4-9 0 16,1 11-24-16,-1-5-5 0,0 0-1 0,1 3 0 15,-1-4-34-15,-3 1-7 0,4 0-2 0,-1-3 0 16,1-3 0-16,3-6 0 0,-4 11 0 0,4-11 0 16,0 0-14-16,0 0-4 0,0 0 0 0,0 0 0 15,0 0 10-15,0 0 2 0,0 0 0 16,0 0 0-1,0-6-13-15,4-2-3 0,-1-4 0 0,1 6 0 0,-1 0-18 0,1-6-4 0,-1 6-1 0,4 1 0 16,-3-10 15-16,3 9 0 0,-3 0 0 0,-1 0 0 16,4-6 8-16,0 7-8 0,-3-7 0 0,3 6 0 15,-4-6 0-15,4 3 0 0,-3 3 0 0,3-5 0 16,0 5 0-16,-3-6 0 0,3 6 8 0,-4-6-8 16,1 4 12-16,-1 2-12 0,4-6 12 0,-3 12-12 15,3-6 0-15,-4 0-9 0,4 0-1 0,0 6 0 0,1-6 10 16,-5 6 0-16,-3 0 0 0,4 0 0 0,6 6-8 0,-3 0 0 15,-3 0 0-15,3 0 0 16,-4 6 8-16,1-1 0 0,-1 4 0 0,-3 3 0 16,4-6 0-16,-4-1 0 0,3-2 0 0,-3 3 0 15,0 0 0-15,-3-1 0 0,3 1 0 0,-4 0 0 16,4-3 0-16,-3 3 0 0,3-7 0 0,0 7 0 16,0-12 0-16,0 0 0 0,0 0 0 0,0 6 0 15,3 0-140-15,-3-6-25 0,0 0-6 0,0 0-1 0</inkml:trace>
  <inkml:trace contextRef="#ctx0" brushRef="#br0" timeOffset="124161.44">23809 2845 1176 0,'0'0'33'0,"0"0"7"0,0 0-32 0,0 0-8 0,0 0 0 0,0 0 0 16,0 0 53-16,0 0 9 0,0 0 2 0,0 0 0 15,0 0 0-15,3 0 0 0,8 6 0 0,-4-6 0 16,4 3-32-16,-1-3-7 0,1 0-1 0,-4 0 0 16,7 0 7-16,-3-3 1 0,3 3 0 0,-4 0 0 15,4-6-32-15,-3 6 0 0,0-6 0 0,-1 0 0 16,1 0 0-16,-4 1 0 0,0-1 0 0,0 0 0 16,-4 0 0-16,1 0 0 0,-4 3 0 0,0-3 9 15,0 0-9-15,-4 0 0 0,4 1-10 0,-3-7 10 31,-4 6-31-31,0-6 0 0,-4 3 0 0,1-2 0 0,3 5 18 0,-4-6 3 0,0 6 1 0,1 0 0 16,-1 0 9-16,4 6 0 0,-3-11 0 0,-1 11 0 16,0 0 0-16,1 5 0 0,3 1 0 0,-4 0 0 0,4 0 0 0,0 6 0 15,0 0 0-15,0 2 0 16,3 4 0-16,-3 0 0 0,4-1 0 0,-4-2 8 16,7-3 0-16,0 11 1 0,0-8 0 0,0 3 0 15,3-1 19-15,1-5 3 0,-1 0 1 0,1 2 0 16,-1-2-20-16,1-6-3 0,3 0-1 0,0 0 0 0,0 6-8 0,0-7 8 15,4-2-8-15,-4 0 8 0,3 0 0 0,1-3 0 0,3-3 0 16,-3 0 0-16,3 0-8 0,-4-2-11 0,8-7 3 0,-4 6 0 31,0-6-157-31,4 0-31 0,14-14-7 0,-8 8-1 0</inkml:trace>
  <inkml:trace contextRef="#ctx0" brushRef="#br0" timeOffset="124454.664">23876 2519 1566 0,'0'0'69'0,"0"0"15"15,0 0-68-15,0 0-16 0,0 0 0 0,7-6 0 16,0 6 61-16,0-6 9 0,4 0 2 0,-1 0 0 16,1-6-4-16,0 4 0 0,3 2 0 0,-4 0 0 0,4-6-41 0,0 0-9 15,4-5-2-15,-4 8 0 16,0-3-16-16,4 0 0 0,-4 1 0 0,0 5 0 16,0-6-171-16,0 3-31 0,11-14-6 0,-7 5-2 0</inkml:trace>
  <inkml:trace contextRef="#ctx0" brushRef="#br0" timeOffset="125144.001">25001 2192 950 0,'0'0'40'0,"0"0"-32"16,0 0 64-16,0 0 14 0,0 0 2 0,0 0 1 15,0 0-29-15,0 0-7 16,0 0-1-16,-7 6 0 0,4 0-43 0,-1 6-9 15,-3-6 0-15,4 6 0 16,-1 2 0-16,-3 10 0 0,0-1 0 0,4 10 0 0,-5-7 0 0,1 9 0 0,0 4 9 0,0-4-9 16,-3 3 0-16,-4 0 0 0,3-2 0 0,-3 8 0 15,0-9 13-15,0 3-3 0,0 0-1 0,-4-2 0 16,4 2 19-16,0-9 3 0,0 4 1 0,-4-4 0 16,4-5-10-16,3-4-2 0,1 4 0 0,-4-4 0 15,3-2-6-15,0 0-2 0,4-1 0 0,0-2 0 16,0-3-12-16,4-1 0 0,-1-5 0 0,4-6 0 15,0 0 28-15,0 0 4 0,0 0 0 0,0 0 0 16,0 0-52-16,0 0-9 0,4 0-3 0</inkml:trace>
  <inkml:trace contextRef="#ctx0" brushRef="#br0" timeOffset="125665.419">24956 2810 823 0,'0'0'16'0,"0"0"7"0,0 0-23 16,0 0 0-16,0 0 0 0,-8 0 0 0,8 0 49 0,0 0 6 0,0 0 1 15,0 0 0-15,0 0 32 0,0 0 6 0,-7 6 2 0,7-6 0 16,0 0-26-16,-3 0-5 0,3 0-1 0,0 0 0 15,0 0-30-15,0 0-6 0,0 0-2 0,0 11 0 16,0-11 11-16,3 6 3 0,1 0 0 0,3 0 0 16,0-6-13-16,4 0-3 15,-1 0 0-15,1-6 0 0,-1 6-12 0,4-6-4 0,-3 0 0 16,3 6 0 0,-3-11-8-16,3 5 8 0,-4 0-8 0,1-6 8 0,0 3-8 0,-1-2-17 0,-3-1 4 0,4 0 1 15,-4-3-10-15,0 4-2 0,-4-1 0 0,5 0 0 31,-8 0-16-31,0 1-3 0,0 2-1 0,-4-3 0 0,0 6 25 0,1 0 5 0,-4 0 1 0,0-5 0 16,0 11 5-16,-4 0 8 0,1 0-13 0,-5 0 5 16,5 0-20-16,-8 5-3 0,4 1-1 0,-3 0 0 15,-1 6 32-15,4 0 0 0,-4 2 0 0,4-2 0 16,0 6-8-16,0-6 8 0,3 8 0 0,-3-8-9 16,4 11 33-16,2-8 8 0,-2 3 0 0,6-1 1 15,1 1-16-15,-1-3-3 0,4 2-1 0,0 1 0 16,4-6 7-16,-1 0 0 0,4 2 1 0,0-8 0 15,8 6 7-15,-5-6 2 0,4 6 0 0,0-7 0 0,4 1-18 16,3-3-4-16,-3 3-8 0,7-6 12 16,-4 0-12-16,3 0 0 0,1 0-9 0,0 0 9 15,-1-6-83-15,1 3-10 0,-4 0-3 0</inkml:trace>
  <inkml:trace contextRef="#ctx0" brushRef="#br0" timeOffset="126496.335">25968 2057 990 0,'0'0'21'0,"0"0"5"0,0 0 1 0,-11 0 1 0,4 6-28 0,-3 0 0 16,3 0 0-16,-4 0 0 0,-3 5 34 0,3-5 1 15,-3 6 0-15,4 3 0 0,-1 2 19 0,1-5 4 16,-1 3 1-16,4 3 0 16,0 5-19-16,0 4-4 0,3 2-1 0,1 0 0 0,-1 4-3 0,4-1-1 0,0-3 0 0,0 10 0 15,0-4-15-15,0-3-4 0,4-2 0 0,-4 2 0 16,0 3-1-16,3-2-1 0,-3-4 0 15,-3 3 0-15,3-8-10 0,0-1 10 16,-4 4-10-16,1-4 10 0,3-2 4 0,-4-3 1 0,1-1 0 16,-1 1 0-16,1-3 4 0,-1-4 1 15,4 1 0-15,-3-6 0 0,-1 0-11 0,4-6-1 16,0 0-8-16,0 0 12 0,-4 0-3 0,1 0-1 16,-1 0 0-16,1-6 0 0,-1 0 3 0,4 0 0 0,0 0 0 0,0-5 0 15,-3-7-11-15,3 9 0 0,3-3 0 0,-3-5 0 16,4 5 0-16,-1-3 0 0,1 3 0 15,3-5 0-15,-3 5-8 0,-1 0 8 0,4 3-10 0,-3-2 10 16,3-1-9-16,0 6 9 0,0-6-8 0,0 1 8 16,0 2 0-16,0 3 0 0,0 0 0 0,0 0 0 15,4 0 0-15,-1 0-8 0,1 0 8 0,3 1 0 0,0-1 0 16,-3 6 0-16,3-6 0 0,0 6-8 0,0 6 8 0,4-6 0 16,-4 6 0-16,0 5-8 0,0-5 8 0,-3 0 0 15,3 6 0-15,-7-6 0 0,3 3-8 0,-3 2 0 16,-3 1 0-16,-1 0 0 15,1-6 8-15,-1 8 0 0,-3-2 0 0,-3 0 0 0,-1 0 0 0,1-1 11 16,-4-5-3-16,0 0 0 0,3 9-8 0,-6-9 8 16,3 0-8-16,-4 5 8 0,-3-5 7 15,3 0 1-15,1 0 0 0,-1 0 0 16,1-6-7-16,-5 0-1 0,1 3 0 0,0-3 0 0,-3 0 0 0,2 0-8 16,-2 0 12-16,6 0-4 0,-3-3-8 0,4 3 0 15,2-6 0-15,-2 0 0 0,3 6-13 0,3-6-5 0,1 0-1 0,-1 6 0 31,4 0-45-31,0 0-10 0,4-11-2 0</inkml:trace>
  <inkml:trace contextRef="#ctx0" brushRef="#br0" timeOffset="127002.425">26197 2730 1378 0,'0'0'30'0,"0"0"6"0,0 0 2 15,0 0 2-15,0 0-32 0,0 0-8 0,0 0 0 0,0 0 0 16,0 0 68-16,0 0 13 0,0 0 3 0,0 0 0 16,0 0-26-16,0 0-5 0,0 0-1 0,0 0 0 0,0 0-38 0,4 3-14 15,-1 6 9-15,4-9-9 0,0 6 12 0,1-6-4 16,-1 6 0-16,3-6 0 0,-3 6-8 0,0-6 0 15,0 0 0-15,0 0 8 16,0 0-8-16,0-6 12 0,4 6-12 0,-4-6 12 0,-3 6 9 0,3-6 3 16,0 0 0-16,-4 0 0 0,4-2-24 0,-3-4 0 15,-1 6 0-15,-3 0 0 16,4 0-28-16,-4 0-9 0,-4-8-3 0,1 8 0 16,-4 0-12-16,0 0-4 0,0 0 0 0,0 0 0 15,-4 0 20-15,0-5 3 0,-3 11 1 0,4-6 0 16,-1 6 32-16,1 0 0 0,-4 0 0 0,3 6 0 0,0-6 0 0,1 11 0 0,3-5 0 15,-4 0 0-15,1 6 0 0,-1-6 0 16,0 3 0-16,1 8 0 0,3-5 9 16,-4 6 9-16,4 2 2 0,4-8 0 0,-1 6-7 0,0-7-1 0,4 4 0 15,4 3 0-15,-4-1 23 0,4-5 4 16,-1-3 1-16,4 9 0 0,0-13-16 0,0 7-4 0,4-6 0 0,3 0 0 16,-3 0-12-16,3 0-8 15,3-3 8-15,-3-3-8 0,4 0 30 0,0-3 2 0,-1-3 0 16,1-6 0-1,0 6-68-15,-1 0-12 0,1-5-4 0,-1-4-517 0,1 9-104 0</inkml:trace>
  <inkml:trace contextRef="#ctx0" brushRef="#br0" timeOffset="127234.144">26536 2754 1105 0,'0'0'24'0,"0"0"4"0,0 0 2 0,-4 12 2 0,1-6-32 0,-1 5 0 15,1-11 0-15,-1 9 0 0,1 3 68 0,-1 0 6 16,1-1 2-16,3 1 0 0,-4 0-45 0,4-3-9 0,-3 8-2 0,3-11 0 16,0 6 8-16,0-6 2 0,-4 6 0 0,4-3 0 15,0-4-30-15,0-5 0 16,0 0 0-16,0 0-456 15,0 0-96-15</inkml:trace>
  <inkml:trace contextRef="#ctx0" brushRef="#br0" timeOffset="127437.212">26458 2483 1321 0,'0'0'28'0,"-7"0"7"0,7 0 1 0,-7 3 2 0,7-3-30 0,0 0-8 0,0 0 0 0,0 0 0 16,0 0 0-16,0 0-12 0,0 0 4 0,0 0 0 16,0 0-45-16,0 0-9 0,18 0-2 0,3 9 0 15</inkml:trace>
  <inkml:trace contextRef="#ctx0" brushRef="#br0" timeOffset="128296.483">26935 2833 903 0,'0'0'25'0,"-7"0"7"0,-1 0-32 0,1-6 0 0,0 6 0 0,-3 0 0 16,3-5 74-16,0-1 9 0,-4 6 1 0,4 0 1 16,0 0-7-16,-4-6-2 0,4 6 0 0,-3 0 0 0,3 0-16 15,0 0-3-15,0 0-1 0,-4 0 0 16,4 0-38-16,0 0-8 0,0 0-2 0,0 0 0 16,0 0-8-16,0 0 0 0,0 6 0 0,0-6 0 0,0 0 0 0,3 6 0 15,-3-1 0-15,0 1 0 0,3 0 0 0,-3 0-11 16,4 3 3-16,-4-3 0 0,3 6 8 0,-3-1 0 15,4-5 0-15,-1 6 0 0,4-12 0 0,0 6 0 16,0-6 0-16,0 0 0 0,0 12 0 0,0-12 0 16,0 0 0-16,0 0 0 0,7 8 0 0,-7-8 11 15,7 6-3-15,4 0 0 0,-4-6 20 0,3 0 3 16,1 0 1-16,0 0 0 0,3 0-32 16,-4 0 0-16,4-6 0 0,0 6 0 15,1-6 0-15,-1 1 0 0,0-1 0 0,0 3 0 0,0-3 12 0,-3 0-3 16,-1 0-1-16,1-6 0 0,-1 6-8 0,-3 1 0 15,0-1 0-15,1-3 0 0,-1 3 0 0,0 6 0 16,-4-6 0-16,1 0 0 16,-1 0 12-16,-3 0 0 0,0 6 0 0,0 0 0 0,0 0-2 0,0-11 0 0,-3 11 0 0,3 0 0 15,0 0-10-15,-7 0 12 0,3 11-12 0,-3-11 12 16,0 12-12-16,0-6 0 0,0 6 0 0,-4 8 0 16,8-8-16-16,-4 6 5 0,0-3 1 0,0 2 0 15,0 1 10-15,-1 5 0 0,1-2 8 0,4 2-8 16,-4-5 0-16,3 9 0 0,1-4 0 0,-4-2 0 15,3 2 0-15,-3 4 0 0,4-4 0 0,-4 1 0 16,0-4 0-16,-1 4 8 0,1-7-8 16,0-2 11-16,-3 9-1 0,3-13 0 0,0 7 0 0,-4-6 0 15,4 2 10-15,-4-2 3 0,4 0 0 16,-3-6 0-16,-1 0-23 0,1 0 0 0,-1-6 0 0,0 3 0 16,4-3 11-16,-3 0-3 0,-1-3 0 0,4 3 0 15,-3 0-8-15,-1-6 8 0,4 0-8 0,-4 0 8 16,4-6-8-16,-3 6 0 0,3-8 0 0,0 5 0 15,-4-6-11-15,4 3-4 0,0 1-1 0,0-4 0 16,-4-3-9-16,8 6-3 0,-4-5 0 0,3-1 0 16,-3 3 3-16,4 4 0 0,-1-7 0 0,1 6 0 15,-1-2-123-15,4 8-25 0,-3-6-5 0,3 6-1 0</inkml:trace>
  <inkml:trace contextRef="#ctx0" brushRef="#br0" timeOffset="128817.837">27090 2816 1220 0,'0'0'34'0,"-4"11"9"0,4-11-35 0,-3 6-8 0,-4 0 0 0,3 0 0 16,1 3 37-16,-1-3 6 0,1 6 1 0,3-7 0 0,0-5 16 16,-4 6 3-16,4-6 1 0,-3 12 0 15,3-12-26-15,0 0-5 0,0 0-1 0,0 0 0 0,0 0 7 0,0 0 1 16,0 0 0-16,0 0 0 0,0 0-20 0,0 0-3 15,0 0-1-15,0 0 0 0,0 0-6 0,0 0-2 16,3-6 0-16,1 0 0 0,3 0-8 0,-4-5 8 16,4-1-8-16,0 3 8 0,0-3-8 0,0 1 0 15,-3-7 0-15,3 6-11 0,0 3 3 0,0-8 0 16,0 5 0-16,0 0 0 16,-3 0 8-16,-1 4 0 0,1 2 0 0,3 0 0 0,-7 6 0 0,0 0-8 15,0 0 8-15,0 0-8 16,0 0 8-16,0 0 0 0,0 0 0 0,0 0 0 0,0 0 0 0,7 6 0 15,0 5 0-15,0-2 0 0,0 3 0 0,-3 0 0 16,3 11 0-16,-4-11 0 0,1 3 0 0,3 2 0 16,-4 1 0-16,4 3 0 0,-3-4 0 0,-1-5 0 0,1 6 0 15,-1-4 0-15,-3-2 0 0,4 0 0 0,-4-12 0 0,0 0 0 16,4 6 0-16,-4-6 0 0,0 0 0 0,0 0-556 16,0 0-108-16</inkml:trace>
  <inkml:trace contextRef="#ctx0" brushRef="#br0" timeOffset="129554.385">27432 2760 1105 0,'0'0'24'0,"0"0"4"0,-7 0 2 0,0 6 2 0,0-6-32 0,0 0 0 0,7 0 0 0,-7 6 0 16,0-1 61-16,7-5 6 0,0 0 1 0,-4 6 0 15,4-6-32-15,0 0-7 16,0 0-1-16,0 0 0 0,0 0-28 0,0 0 0 0,0 0 0 0,0 0 0 15,7 0 41-15,0 0 3 0,4-6 0 0,-1 6 0 16,5 0-10-16,-5 0-2 0,4 0 0 0,0 0 0 16,4 0-9-16,-4 0-3 0,0-5 0 0,0-1 0 15,-3 6-9-15,3-6-3 0,-3 6 0 0,-1-6 0 16,-3 6 4-16,4-6 0 0,-4 6 0 0,-4-6 0 16,4 0-12-16,-3 0 0 0,-1-2 0 0,1 2 0 0,-4 0 0 15,0 0-11-15,0 0 3 0,-4 0 0 0,1 0-4 0,-1-5 0 16,1 2 0-16,-4 3 0 15,0 0-16-15,0 0-3 0,0 0-1 16,-4 6 0-16,1-6 32 0,-1 0 0 0,4 1 0 0,-4 5 0 0,1 0 0 0,-1 5 0 16,1 1 0-16,-1 0 0 0,0 0 0 0,1 6 0 15,-1-3 0-15,4 8 0 0,-3-5 0 0,3 0 0 16,-1 0 0-16,1-1 0 16,0 4 0-16,0 3-9 0,0-7 9 0,0 4 0 15,4 3 0-15,-1-1 0 0,1-5 0 0,-1 0 0 16,4-6 17-16,-3 9 3 0,3-10 0 0,0-5 0 0,3 6 3 0,1 6 1 15,-1-12 0-15,4 6 0 0,0 0-4 0,4-6 0 16,3 6 0-16,-3-3 0 0,6 0 42 0,-3-3 8 16,4 0 2-16,0 3 0 15,-1-3-125-15,4 0-25 0,-3 0-5 0,3 0-1 16,-3-6-128-16,3 3-25 0,18-9-6 0,-11 6-1 0</inkml:trace>
  <inkml:trace contextRef="#ctx0" brushRef="#br0" timeOffset="129925.534">27866 2081 843 0,'0'0'24'0,"0"0"5"16,0 6-29-16,0 5 0 0,3-5 0 0,1-3 0 16,-4 15 68-16,3-6 7 0,1-1 1 0,0 7 1 0,-4 3 8 0,3-4 2 15,1 7 0-15,-1-4 0 0,-3 10-18 0,4-4-3 16,-4 4-1-16,0 2 0 0,0 3-10 0,0-2-3 16,0 2 0-16,-4-3 0 0,1-2 3 0,-1 2 0 15,1 3 0-15,-5-8 0 0,5 8-27 0,-4-3-6 16,3-8-1-16,1 8 0 0,-4-14-9 0,3 5-1 15,4-8-1-15,-3 8 0 0,3-11-10 0,0 0 0 16,0 9 0-16,0-10 0 0,0 1 0 0,0-6 0 0,0 6 0 16,0-3 0-1,3 2-59-15,-3-5-13 0,0 6-4 0,4-6-511 16,-4 6-102-16</inkml:trace>
  <inkml:trace contextRef="#ctx0" brushRef="#br0" timeOffset="130231.881">27675 2698 1235 0,'0'0'35'0,"0"0"8"0,-3 6-35 0,3-6-8 0,0 0 0 0,-4 6 0 0,1 0 85 15,3 5 15-15,0-11 4 0,3 6 0 0,1 3-26 0,3-3-5 16,0-6-1-16,0 6 0 0,4-6 4 0,-1 6 0 16,4-6 0-16,0 0 0 0,4-6-22 0,0 6-4 15,3-6-1-15,0 6 0 0,4-6-30 0,-4 0-7 16,0 0 0-16,4-2-1 0,-8 8-11 0,1-6 8 16,0 0-8-16,-4 6 8 15,3-6-60-15,-2 0-13 0,-1 6-3 0,0-6 0 16,0 6-153-16,0-6-31 0,0 6-7 0,0-6-1 15</inkml:trace>
  <inkml:trace contextRef="#ctx0" brushRef="#br0" timeOffset="130879.671">28346 2266 1288 0,'0'0'54'0,"3"0"-43"16,1 0 66-16,-1-6 14 0,-3 6 2 0,4-6 1 16,-1 0-24-16,1 0-5 0,-1 1-1 0,1 2 0 15,3-3-31-15,0 0-6 0,0 0-2 0,4 0 0 16,-4 0-13-16,3 0-2 0,-3 0-1 0,0 1 0 16,0 5-9-16,4-6 0 0,-4 6 0 0,4 0 0 15,-4 0 0-15,0 0 0 0,3 0 0 0,-3 0 0 16,4 0 0-16,-4 0 0 0,7 6 0 0,-3-1 0 15,-1 1 0-15,1 0 0 0,0 6 0 0,-4 0 0 16,3-3 0-16,-3 2 0 0,0 7 0 0,0-6 0 16,0-1 0-16,0 10 0 0,-3-9 0 0,-1 0 0 15,1-1 0-15,0 4 0 0,-1-3 0 0,1 0 0 16,-1-1 0-16,-3-5 0 0,0 0 0 0,0 3 0 16,-3 3 28-16,-1-6 3 0,1-1 1 0,-1 7 0 15,0-6-20-15,-3 0-3 0,0 0-1 0,0 0 0 16,0-6-8-16,-3 6 8 0,3-4-8 0,-4 10 8 0,0-12 10 0,-3 6 2 15,0 0 0-15,0 0 0 0,4 6-20 0,-5-6 0 0,1 2 0 0,0 1 0 16,4 6 0-16,-4-9 0 0,-1 5 0 0,5 7 0 16,-4-9 0-16,3 3 0 0,1 5 0 0,-1-5 0 15,0 0 0-15,4 0 0 0,0 2 0 0,0-2 0 16,0-6 0-16,4 0 0 0,-4 6 0 0,7-7 0 16,0-5 18-16,0 0 0 0,0 9 0 0,3-3 0 15,4 0-18-15,0 0 0 0,0-6 8 0,4 6-8 16,-1-6 0-16,1 6-16 0,3-6 4 15,0 0 0-15,0-6-159 0,4 6-31 16</inkml:trace>
  <inkml:trace contextRef="#ctx0" brushRef="#br0" timeOffset="131168.767">28476 2989 1653 0,'0'0'69'0,"0"0"-55"16,0 0 3-16,0 0 1 0,0 0 0 0,0 0 0 15,0 0 38-15,0 0 8 0,0 0 2 0,0 0 0 16,0 0-18-16,7 0-3 0,0 0-1 0,0-6 0 16,0 3-163-1,4 3-33-15,-4-6-6 0</inkml:trace>
  <inkml:trace contextRef="#ctx0" brushRef="#br0" timeOffset="141639.112">29647 2495 656 0,'0'0'13'0,"0"0"5"0,-3-9-18 0,3 9 0 0,-4-3 0 0,4 3 0 16,-3-5 69-16,-1 2 11 0,4-3 1 0,-3 0 1 15,3 6-22-15,-4-6-4 0,4 0 0 0,-3-6-1 16,3 12-16-16,-4 0-3 0,1-5-1 0,-1-1 0 15,4 6-23-15,-3-6-12 0,-1 0 12 0,1 3-12 16,-1-3 0-16,1 0 0 0,3-6 0 0,-4 7-12 16,0-1 12-16,4 0-9 0,-3-6 9 0,-1 6-8 15,4 6 8-15,0-9 0 0,0 9 0 0,0 0-8 16,-3-6 8-16,-1 1 0 0,4-1 0 0,-3 0 0 16,3 0 0-16,0 6 0 0,0 0 0 0,0 0 0 15,0 0 24-15,3-6 6 0,-3 6 2 0,0 0 0 16,0 0 7-16,0 0 1 0,0 0 1 0,0 0 0 15,0 0-12-15,0 0-2 0,0 0-1 0,0 6 0 16,0 0-16-16,4 6-10 0,-1-7 12 0,-3 10-12 16,4 3 12-16,-1-6-4 0,1 5 0 0,3-2-8 15,-3 3 16-15,-1-1-4 0,1 1-1 0,-1-6 0 16,1 2 1-16,-1 4 1 0,-3-6 0 0,4 8 0 0,-4-2-3 16,3-6-1-16,-3 11 0 0,0-8 0 0,0 8 2 0,0-5 0 15,0 3 0-15,-3 2 0 0,-1-5-2 0,4 2 0 0,0-2 0 16,0 0 0-16,-3-1-9 0,3-2 0 0,0-3 0 15,0 5 0-15,0 1 0 0,0-9 0 0,0 8 8 0,0-5-8 16,0-6 8-16,0 6-8 0,0-3 0 0,0-3 8 16,0 5-8-16,0-5 0 0,0-6 0 0,0 6 8 15,0-6-8-15,0 0 0 0,0 0 0 0,0 0 0 16,0 0 0-16,0 0 0 0,0 0-12 0,-4 6 12 16,4-6-28-16,-7 6 1 15,0-6 1-15,0 0 0 0,0 0 8 16,0 0 2-16,0 0 0 0,0-6 0 0,0 6 4 0,0-6 0 0,0 0 1 0,-4 6 0 31,4-6-24-31,0-5-5 0,0 5 0 0,0-3-1 16,0 3-31-16,0 0-5 0,0-6-2 0</inkml:trace>
  <inkml:trace contextRef="#ctx0" brushRef="#br0" timeOffset="143037.664">29400 2457 307 0,'0'0'13'0,"0"0"-13"15,0 0 14-15,-7 6 0 0,7-6 0 0,-7 6 0 16,4 0 8-16,3-6 2 0,-7 6 0 0,3 8 0 16,1-8 13-16,-1 0 3 0,1 0 1 0,-1 0 0 15,1 0-13-15,-1 5-4 16,1-5 0-16,-1 3 0 0,4 3 22 0,-3-6 4 0,3 5 1 0,-4 1 0 15,-3 0 7-15,3 3 2 0,1 2 0 0,-4 1 0 16,3-3 0-16,-3 8 0 0,4 1 0 0,-1 2 0 16,-3-2-9-16,4-1-2 0,-4 4 0 0,3 2 0 15,-3-2 3-15,0-4 1 0,0-2 0 0,0 2 0 16,0-5-8-16,0-1-1 0,0-2-1 0,0-3 0 16,-4 6-12-16,4-7-3 0,0 1 0 0,-4 3 0 15,4-3 5-15,-3-7 1 0,3 1 0 0,0 0 0 16,-1 0-17-16,1 0-3 0,0 0-1 0,7-6 0 15,-3 3-4-15,3-3-1 0,0 0 0 0,0 0 0 16,0 0-8-16,0 0 0 0,-7 0 0 0,7 0 0 16,0 0 0-16,0 0 0 0,0 0-10 0,0 0 10 0,0 0-10 15,0 0 10-15,-4 6-10 0,4-6 10 0,0 0 0 0,0 0 0 16,0 0 0-16,0 0 0 0,0 0 0 0,0 0 13 16,7 0-4-16,0-6-1 0,-3-3 4 15,3 3 1-15,0-6 0 0,0 1 0 0,4-7-13 16,-4 3 0-16,3-2 0 0,-3-7 0 15,0-2-21-15,4-10-1 0,-4 4 0 0,4 3 0 16,-1-10-11-16,-3-2-3 0,4 3 0 0,-1 6 0 16,-2-4 17-16,2-2 3 0,1 0 1 0,-1 3 0 0,1 5 7 0,-4-2 8 15,3-3-13-15,-2 8 5 0,-1-5 8 0,0 8-8 0,0 1 8 0,0-4-8 16,0 10 8-16,0-1 0 0,-4 0-9 0,4 10 9 16,-3-10-12-16,-1 12 3 0,1-12 0 0,0 10 0 15,3 2 9-15,-4 0 0 0,-3 0 0 0,0 6 0 16,0 0 0-16,0 0 0 0,0 0 0 0,0 0 0 15,0 0 0-15,0 0 0 0,0 0 0 0,0 0 0 16,0 0 0-16,7 0 0 0,-7 0 0 0,4 0 0 16,-4 0 0-16,3 0 0 0,-3 0 0 0,7 6 0 15,0 0 8-15,-3 3 0 0,3 2 0 16,-4 7 0-16,1-6-8 0,3 2-13 0,-3 10 3 0,-1-6 1 16,4 8 9-16,0 3 0 0,-3-2 0 0,3 2 0 15,-4 1 0-15,1 2 0 0,-1 0 8 0,-3-2-8 16,0 5 11-16,0-3-3 0,0 1 0 0,0 2 0 15,-3-3 3-15,-1-2 0 0,4-1 0 0,-3 3 0 16,3-8-2-16,-4 2 0 0,4-2 0 0,0-3 0 16,-3 2 3-16,3-5 1 0,0-1 0 0,0 4 0 15,0-3-5-15,0-1 0 0,0-2-8 0,0 3 12 16,0-7 0-16,0 1 0 0,0 3 0 0,0-4 0 16,0 1-12-16,0 0 0 0,0 0 0 0,0-6 0 0,3 0 0 15,-3-4 0-15,0-2 0 0,0 0 0 0,0 6 8 0,0-6-8 16,0 0 11-16,0 0-11 0,0 0 0 0,0 0 0 0,0 0-10 15,0 0 10 1,0 0-40-16,0 0 0 0,0 0 0 0,0 0 0 16,0 0-12-16,0 0-2 0,0 0-1 0,0 0 0 15,0 0-105-15,0 0-22 0,0 0-4 0</inkml:trace>
  <inkml:trace contextRef="#ctx0" brushRef="#br0" timeOffset="143393.583">29302 2839 1026 0,'0'0'28'0,"0"0"8"0,0 0-28 0,0 0-8 0,0 0 0 0,0 0 0 16,0 0 52-16,0 0 10 0,0 0 2 0,0 0 0 0,0 0-16 0,0 0-4 0,0 0 0 16,0 0 0-1,0 0-1-15,0 0-1 0,0 0 0 0,0 0 0 0,3 0-18 16,4 0-4-16,-3 0-1 0,6 6 0 0,-3-6-19 0,1 0 8 0,-1 0-8 0,3 0 0 16,1 0 10-16,3 0-10 0,0 0 8 15,0 0-8-15,4-6 11 0,-1 6-3 0,1-6-8 16,0 0 12-1,-1 6-12-15,1 0 8 0,3-5-8 0,-7-1 0 16,4 6 8-16,-4 0-8 0,0 6 0 0,0-1 0 16,-3 1-44-16,-4-6-16 0,3 6-2 0</inkml:trace>
  <inkml:trace contextRef="#ctx0" brushRef="#br0" timeOffset="143862.987">29722 2169 1041 0,'0'0'29'0,"-11"3"7"0,11-3-28 15,-7 3-8-15,7-3 0 0,-4 6 0 16,4-6 51-16,-7 6 9 0,0-1 1 0,7-5 1 15,-7 6-29-15,4 0-5 0,3-6-2 0,-4 6 0 0,4-6 1 0,-3 6 0 0,3-6 0 0,-4 12 0 16,4-9-5-16,0 3-1 0,0-1 0 0,0 7 0 16,4 0-4-16,-1-6-1 0,4 6 0 0,-3-1 0 15,3 10-1-15,0-3-1 0,0-1 0 0,0 4 0 16,0 2-5-16,0 1-1 16,0-4 0-16,0 10 0 15,0-13-8-15,-3 10 0 0,3-9 0 0,-4-1 8 0,4-2 0 0,-3 2 0 0,-1 1 0 0,1-9 0 16,0 3-20-16,-1 5-5 0,1-11-1 0</inkml:trace>
  <inkml:trace contextRef="#ctx0" brushRef="#br0" timeOffset="144974.448">30607 2531 262 0,'0'0'11'0,"0"0"-11"0,0 0 72 0,-4-6 13 16,4 0 3-16,0 0 0 15,0 6-12-15,0 0-3 0,0 0 0 0,0 0 0 16,0 0 10-16,0 0 1 0,0 0 1 0,0 0 0 15,0 0-57-15,0 0-11 0,0 0-2 0,-3 6-1 16,-1 6-2-16,4-4 0 0,-3 4 0 0,-1 0 0 16,1 0 4-16,-1 5 0 0,1-5 0 0,-1 9 0 0,4 2 13 0,0-5 3 15,0 2 1-15,0 4 0 16,0-1 2-16,0 4 0 0,0-4 0 0,4 4 0 0,-4-4-11 16,3-2-1-16,-3 8-1 0,0-11 0 15,4 8 0-15,-4-8 0 0,0-6 0 0,0 8 0 16,0-8 4-16,0 0 1 0,0 6 0 0,0-13 0 0,0 7-6 15,-4-9-1-15,4-3 0 0,0 0 0 16,-3 6-6-16,3-6-2 0,0 0 0 0,0 0 0 16,0 0-1-16,0 0-1 0,-4 6 0 0,4-6 0 0,0 0-1 0,0 0 0 15,0 0 0-15,-7 6 0 16,7-6-9-16,-7-6 0 0,0 6 9 0,0 0-9 16,0-9 0-16,0 6-18 0,0 0 3 0,0 3 1 15,0-12-48-15,-4 7-10 0,4-1-1 0,-3-12-1 16,2 6-31-16,-2-2-7 0,3-4 0 0</inkml:trace>
  <inkml:trace contextRef="#ctx0" brushRef="#br0" timeOffset="145331.535">30325 2366 857 0,'-7'18'17'0,"7"-18"7"0,0 0-24 0,0 0 0 0,0 0 0 0,0 0 0 15,0 0 47-15,0 0 5 0,-4 5 0 0,4-5 1 16,-3 6-12-16,-1 0-2 0,4-6-1 0,0 0 0 0,0 0 10 16,0 0 1-16,0 0 1 0,7 6 0 15,-7-6 10-15,4 6 1 0,3-6 1 0,3 3 0 16,-3 0-11-16,4 0-3 0,3-3 0 0,0 6 0 0,4-6-28 0,-1 6-7 15,1-6-1-15,0 0 0 16,-1 0-12-16,5 0 0 0,-5 0 8 0,1 5-8 0,3-5 0 16,-3 0 0-16,-1 0 0 0,1 0 0 0,-4 0 0 0,4 0 9 15,-4 0-9-15,0 0 8 0,0 0-8 0,0 0 0 0,-3 0 0 0,-1 0 0 16,4 0 0-16,1 0 0 16,-5 0 0-16,4 0 0 15,-3 0-30-15,3 0-2 0,0 0 0 0</inkml:trace>
  <inkml:trace contextRef="#ctx0" brushRef="#br0" timeOffset="145890.101">30932 2969 782 0,'0'0'33'15,"0"0"-33"-15,0 0 75 0,-8-12 8 16,8 12 1-16,-7 0 1 0,0-6-4 0,7 6-1 0,-7-6 0 0,7 6 0 15,0 0-28-15,0 0-7 0,0 0-1 0,0 0 0 16,0 0-3-16,0 0-1 0,0 0 0 16,0 0 0-16,0 0 4 0,-7 0 0 0,7 0 0 0,0 0 0 15,0 0-36-15,-7 0-8 0,7 0 0 0,0 0 0 16,0 0 0-16,-7 6 0 16,4-6 0-16,-1 6 0 0,1 6 0 0,3-4 0 0,0 4 0 0,0 0 0 15,0 0 8-15,0-1 0 0,3-5 0 0,-3 3 0 16,0 3 8-16,4 0 2 0,-4-6 0 0,3 5 0 15,1-5 0-15,-4 0 0 0,3 0 0 0,1 0 0 16,-1 3 8-16,1-9 2 0,-1 5 0 0,-3-5 0 16,4 0-7-16,-1 0-1 0,4 0 0 0,0-5 0 15,1 5 13-15,-1-9 3 0,0-3 0 0,3 0 0 16,-3 6-23-16,4-5-4 0,-1-10-1 0,1 9 0 16,0-5-8-16,-1-1 0 0,1 0 0 0,-4-2 0 15,3 8 0-15,-2-6-14 0,-1-2 3 16,3 2 1-16,-3 1-26 15,-3-4-4-15,3 9-2 0,-4-11 0 16,1 11-18-16,-1-9-3 0,-3 4-1 0,4-1 0 0,-4 3-89 0,0 4-19 0,3-1-3 16,-3 0-1-16</inkml:trace>
  <inkml:trace contextRef="#ctx0" brushRef="#br0" timeOffset="146470.157">31358 2789 1109 0,'0'0'23'0,"0"0"5"0,0 0-28 0,0 0 0 0,0 0 0 0,-7 0 0 16,0 0 44-16,0 3 2 0,0 0 1 0,0 6 0 15,0-9-14-15,4 6-2 0,-4 0-1 0,-1 5 0 16,1-5-13-16,0 0-2 0,4 6-1 0,-4-9 0 16,0 3 10-16,0 6 3 0,7-12 0 0,-4 5 0 15,4-5 5-15,-7 6 2 0,7-6 0 0,0 0 0 16,-3 12-11-16,3-12-3 0,0 0 0 0,0 0 0 15,0 6 0-15,0-6 0 0,0 0 0 0,0 0 0 0,0 0 0 0,0 0-1 16,0 0 0-16,0 0 0 16,0 0-11-16,-4 6-8 0,4-6 12 0,0 0-12 15,0 0 8-15,0 0-8 0,0 0 0 0,4 9 0 16,-4-9 0-16,7 3 10 0,0 0-10 0,0-3 8 0,-7 0-8 0,7 5 0 16,0-5 0-16,0 0-11 15,0 6 11-15,0-6 0 0,0 0-9 0,-7 0 9 16,7 6-8-16,0 0 8 0,0 0-10 0,0-6 10 0,-3 6-9 15,-1 6 9-15,4-4-8 0,-7 4 8 0,4 0-9 0,-4 0 9 16,0-6-10-16,-4 5 10 0,4-2 0 16,-3 3 0-16,-1 0 0 0,1-1 0 0,-1 1 0 0,-3-6 0 0,4 6 0 15,-1-3 0 1,1 2 0-16,-4-5 10 0,3 0-10 0,4-6 8 16,0 0 0-16,-7 0-8 0,7 0 12 0,0 0-4 0,-7 0-8 0,7 0 0 0,-11 0 9 15,4-6-9 1,0 6-84-16,0-6-20 0,0 0-5 0</inkml:trace>
  <inkml:trace contextRef="#ctx0" brushRef="#br0" timeOffset="147086.009">31514 2328 1013 0,'-7'0'20'0,"0"-6"8"0,7 6-28 0,0 0 0 0,-4 0 0 0,4 0 0 16,0 0 12-16,0 0-4 0,0 0 0 0,0 0 0 15,0 0 22-15,0 0 4 0,0 0 1 0,-7 6 0 16,3 0 8-16,4 5 1 0,-3-5 1 0,3 3 0 15,0 3 2-15,3 0 0 0,-3-1 0 0,0 1 0 16,4 3 5-16,-4-3 0 0,0 5 1 0,3 1 0 31,-3-4-10-31,4 4-3 0,-4 0 0 0,4-1 0 0,-1-2-9 0,-3 3-3 0,4 5 0 0,-1-8 0 16,-3 3-16-16,4-1-3 0,-1 1-1 16,1 2 0-16,-1 4-8 0,-3-6 0 0,4 2 0 0,-4 4 8 15,3-1-8-15,-3-2 0 0,4 2 0 0,-4-2 8 16,3 2-8-16,-3 1 0 0,0-3 0 0,4-4 8 15,-4 7-8-15,3-7 0 0,-3 4 0 0,0-3 8 16,4-1-8-16,-4 4 0 0,0-4 0 0,0 1 0 16,0 3 0-16,0-10 0 0,0 7 0 15,0 0 8-15,0-4-8 0,0-2 0 0,0 0 0 0,0 0 8 16,0-1-8-16,3-5 0 0,-3 3 0 0,0 3-11 16,4-6-21-16,-4-6-4 15,0 0 0-15,0 0-1 0,0 0-117 0,0 0-23 0</inkml:trace>
  <inkml:trace contextRef="#ctx0" brushRef="#br0" timeOffset="147392.771">31422 2877 748 0,'0'0'32'0,"0"0"-32"15,0 0 43-15,0 0 2 0,0 0 1 0,0 0 0 16,0 0 27-16,0 0 6 0,0 0 1 0,0 0 0 16,0 0 12-16,0 0 4 0,0 0 0 0,0 0 0 15,0 0-31-15,0 0-5 0,0 0-2 0,0 0 0 16,0 0-9-16,7 0-1 0,0 0-1 0,0 0 0 16,4 0-31-16,-1 6-5 0,1-6-2 0,3 0 0 15,-3 0-9-15,3 0 0 0,0 6 0 0,0-6 8 16,0 0-8-16,0 6 0 0,0-6 0 0,0 0 0 31,0 0-39-31,1 6-9 0,-1-6-3 0,0 0 0 0,-4 6-62 16,4-6-13-16,1 6-2 0,-5-6-518 0</inkml:trace>
  <inkml:trace contextRef="#ctx0" brushRef="#br0" timeOffset="147678.339">31835 3057 1335 0,'0'0'29'0,"0"0"7"0,0 0 0 0,0 0 2 0,0 0-30 0,0 0-8 0,0 0 0 0,0 0 0 16,0 0 65-16,0 0 12 0,-7 0 3 0,7 0 0 15,-7 6-52-15,7-6-9 0,-7 0-3 0,-1 6 0 16,1-1 10-16,0 1 2 0,7-6 0 0,-3 6 0 15,-1 6-6-15,1-6-1 0,-1 3 0 0,1 2 0 16,3-5-21-16,-4 0 9 0,4 0-9 0,0 6 0 31,0-12 0-31,0 0 0 0,4 6 0 0,-4-6-9 16,0 0-58-16,3 3-11 0,1 2-2 0</inkml:trace>
  <inkml:trace contextRef="#ctx0" brushRef="#br0" timeOffset="147898.73">31768 2804 224 0,'0'0'0'15</inkml:trace>
  <inkml:trace contextRef="#ctx0" brushRef="#br0" timeOffset="148482.663">31969 3118 998 0,'0'0'20'0,"0"0"7"0,0 0-27 0,0 0 0 0,0 0 0 0,0 0 0 0,0 0 56 15,0 0 7-15,0 6 1 0,0-6 0 16,0 6-24-16,0-6-5 0,0 6-1 0,-4 0 0 0,1 6 32 0,-1-6 6 16,4-6 2-16,-3 8 0 15,-1-2-25-15,1 0-5 0,-1 6 0 0,0-6-1 16,4 0 8-16,-3 0 1 0,-1 5 1 0,4-11 0 16,0 3-20-16,0-3-4 0,0 0-1 0,0 0 0 15,0 0-9-15,0 0-3 0,0 0 0 0,0 0 0 16,0 0-4-16,0 0 0 0,0 0-1 0,0 0 0 15,0 0 1-15,4-3 0 0,-1 3 0 0,5-6 0 16,-5 1-12-16,1-1-11 0,-1-6 3 0,1 6 0 0,-1-6-12 0,1-2-3 16,-1 8 0-16,-3-6 0 15,4 0-1-15,-4 0 0 0,3-2 0 0,-3 2 0 16,0 0-2 0,0 1-1-16,0 5 0 0,0-6 0 0,4 0-21 0,-4 9-4 0,3-9 0 0,1 7-1 0,-4 5 29 15,0 0 7-15,7-6 1 0,-7 6 0 0,3 0 16 0,-3 0 0 16,8 6 0-16,-1-6 0 0,-7 0-12 15,7 5 12-15,-4-5-12 0,4 6 12 16,-3 0 0-16,3-3 0 0,-4 9 0 0,4-6 0 0,-3 0 0 0,-1 0 0 16,5 5 0-16,-5-5 0 0,1 0 8 0,3 6-8 0,-4-3 0 15,1 2 9-15,-1-5-9 0,1 6 0 0,-1 0 0 0,1-6 0 16,-1 2 0-16,1 4 0 0,-1-6 0 16,1 0 0-16,-1 6 0 0,1-6 0 0,-1-1 0 0,1 1 0 15,0-3 0-15,-4-3 0 0,3 3 0 0,-3-3 0 16,0 0-10-16,4 3 10 0,-4-3-13 0</inkml:trace>
  <inkml:trace contextRef="#ctx0" brushRef="#br0" timeOffset="148742.782">32410 3210 1212 0,'0'0'51'16,"0"0"-41"-1,0 0-43-15,0 0-9 0</inkml:trace>
  <inkml:trace contextRef="#ctx0" brushRef="#br0" timeOffset="191557.903">9521 5259 694 0,'0'0'14'0,"0"0"5"0,0 0-19 0,0 0 0 0,-3 11 0 0,-1-5 0 16,4 3 61-16,-3 3 9 0,3-6 2 0,-4 6 0 16,1-1-13-16,3-5-3 0,-4 3 0 0,1 0 0 15,3 5-12-15,0-14-4 0,0 6 0 0,0-6 0 16,0 0-31-16,0 0-9 0,0 0 0 0,0 0 0 15,0 0 32-15,0 0 1 0,0 0 1 0,0 0 0 16,0 0-6-16,0 0 0 0,0 0-1 0,0 0 0 16,0 0-3-16,0 0-1 0,0 0 0 0,0 0 0 0,0 0-14 15,0 0-9-15,0 0 12 0,0 0-12 0,0 0 0 16,0 0-17-16,-7 0 1 0,0 6 1 16,7-6-19-16,-11 0-4 0,1 6-1 0,-1-6 0 0,4 6 15 0,-4-6 2 0,1 0 1 0,-1 0 0 15,4 0 21-15,-4 0 0 0,4 0-9 0,-3 0 9 16,3 0 11-16,-4 0 5 15,1 0 2-15,-1 0 0 16,11 0 10-16,0 0 1 0,-7 0 1 0,7 0 0 0,0 0-14 0,0 0-4 0,0 0 0 16,-11 0 0-16,11 0-12 15,-7 9 0-15,0-3 8 0,0 3-8 0,4-1 0 0,-1 4 0 0,1-6 0 0,-1 6 0 16,4 2 0-16,-3 4 0 0,6-6 0 0,-3 5 0 16,4-5 0-16,-4 3 11 0,3 3-2 0,1-7 0 15,-1 1 10-15,1 0 1 0,-1 8 1 0,1-14 0 16,3 6-2-16,-4-6-1 0,4 3 0 0,0 0 0 15,4-4-3-15,-4 4-1 0,4-3 0 0,-4 0 0 16,3 0 1-16,4-6 0 0,1 6 0 0,-1 0 0 16,0-6-6-16,3 0-1 0,1 0 0 0,0 0 0 15,3 0-8-15,-3 0 0 0,-1-6 0 0,4 0 0 16,-3 6-168-16,0 0-25 0,-1 0-6 0</inkml:trace>
  <inkml:trace contextRef="#ctx0" brushRef="#br0" timeOffset="192100.046">9892 5350 1188 0,'-11'0'24'0,"4"-3"8"0,-3 0-32 0,3 3 0 0,0-3 0 0,7 3 0 16,-11-3 71-16,4 6 8 0,0-3 1 0,0 3 1 16,0 0-38-16,3 0-8 0,4-3-2 0,-7 3 0 15,0 8-33-15,4-5 0 0,-4 6 0 0,3 0 0 16,4-6 0-16,-4 6 0 0,8 2 0 0,-4-8 0 16,0 6 0-16,0-6-9 0,0 6 9 0,0-4 0 15,4 4 0-15,-1 0 0 16,4 0 0-16,-3-7 0 0,3 4 0 0,-4-3 9 0,4 3 0 0,0 0 0 15,-3-3 8-15,3 0 2 0,0-1 0 0,4 7 0 16,-4-12-5-16,0 6-1 0,3 3 0 0,-3-6 0 16,0 3-13-16,4-3 11 0,-4-3-11 0,0 6 10 15,4-12 2-15,-4 6 1 0,0-3 0 0,0-3 0 16,3 3-3-16,-3-3-1 0,-3-3 0 0,7 3 0 16,-8 0-9-16,4-11 12 0,-3 8-12 0,-1-3 12 15,1 0-22-15,-1 7-4 0,-3-13-1 0,4 6 0 16,-8 3 15-16,4-2 0 0,0-1 0 0,-3 0 0 15,-4 6 0-15,3-6 8 0,-6 1 0 0,3 5-8 16,-4 3 0-16,4-9 0 0,-4 6 0 0,-3 0 0 16,4 6 0-16,-1-6 0 0,-3 6-11 0,0 0 11 15,3 0-12-15,-3 6 4 0,3 0 8 0,1 0-13 16,-4 0 5-16,3 3 8 0,4 6-13 0,-3-1 5 0,3-2 8 16,-1 0-8-16,1 2 8 0,4-2-8 0,-1 6 8 15,4-6 0-15,0 2 0 0,4-2-8 16,3 0-25-16,4 0-5 0,3-1-1 0</inkml:trace>
  <inkml:trace contextRef="#ctx0" brushRef="#br0" timeOffset="192882.959">10234 5450 906 0,'11'-18'25'0,"-8"12"7"15,-3 0-32-15,4-2 0 0,-1-1 0 0,-3 0 0 16,4 3 94-16,-1 0 12 0,-3-6 2 0,4 6 1 16,-1-5-45-16,-3 8-10 0,4-3-2 0,-4 6 0 0,0 0 5 0,0 0 1 15,0 0 0-15,0 0 0 0,0 0-30 16,0 0-7-16,0 0-1 0,0 0 0 16,3 6-8-16,1 8-3 0,3-8 0 0,-3 6 0 15,-4 0 3-15,3 3 0 0,1-4 0 0,-1 7 0 0,1-6-1 0,-4 2 0 16,0 4 0-16,3-6 0 15,-3 5-3-15,0-2-8 0,0-3 12 0,0 0-4 0,0-1 0 0,0-5-8 0,0 0 12 16,0-6-4-16,0 0 5 0,0 0 1 0,0 0 0 16,0 0 0-16,0 0 15 0,0 0 3 0,4-6 1 15,-4 0 0-15,3-5-13 0,1-1-4 16,-1 3 0-16,1-3 0 0,-1 1-16 0,4-1 0 0,-3 0-8 16,3 0 8-16,0 4-21 0,0-4 1 0,0 0 1 15,0 6 0-15,0 0-4 0,-3 0-1 16,3-2 0-16,0-1 0 0,-7 9 9 0,7 0 2 0,-7 0 0 0,7 6 0 15,0-3 0-15,0-1 0 0,0 4 0 0,0 0 0 16,0 6 4-16,0 0 1 0,0-3 0 0,-3 5 0 16,3 1 8-16,0 3 0 0,0-1 0 0,-3-2 0 15,-1 8 0-15,1-11 14 0,-1 3-3 0,1 3-1 16,-4-7 3-16,3-5 1 0,-3 0 0 0,0-6 0 16,0 0-3-16,0 0-1 0,0 0 0 0,0 0 0 15,0 0 14-15,7-6 4 0,-3 0 0 0,3 0 0 16,-4-5-16-16,4-1-4 0,-3 3 0 0,0-3 0 15,-1 1-8-15,1-1 0 0,-4 6 0 0,3 0 0 16,-3 0-12-16,0 6-4 0,0-6 0 0,0 6-1 16,0 0-15-16,0 0-4 0,0 0 0 0,0 0 0 15,0 0 7-15,0 0 1 0,0 0 0 0,4 6 0 16,-4 3 0-16,3 0 1 0,1 3 0 16,-4-1 0-16,3-5 27 0,-3 6 0 0,0 3 0 0,0-4 0 0,0-5 16 15,0 0 9-15,0-6 2 0,0 0 0 0,0 0-27 16,0 0 0-16,4 6 0 0,-4-6 0 0,7 6 8 15,0-12-8-15,3 6 12 0,1-6-4 16,3 6-63-16,-3-6-13 0,6 0-2 0</inkml:trace>
  <inkml:trace contextRef="#ctx0" brushRef="#br0" timeOffset="193587.212">10841 5382 1142 0,'0'12'32'15,"-4"-9"8"-15,4 9-32 0,-3-1-8 0,3-5 0 0,-4 0 0 16,1 6 60-16,3 3 10 0,0-7 2 0,3 7 1 15,-3-3-20-15,0 5-4 0,4-8-1 0,-1 6 0 16,1 0-16-16,-1 2-3 0,1-5-1 0,3 6 0 16,-4-4 11-16,1-2 1 0,0 0 1 0,-1-3 0 15,1 0-17-15,-1-4-3 0,-3-5-1 0,4 3 0 16,-4-3 0-16,3 6-1 0,-3-6 0 0,7 6 0 16,-7-6-8-16,0 0-2 0,0 0 0 0,0 0 0 15,4-6 16-15,-1-3 3 0,-3 1 1 0,4 2 0 0,-4-3-29 0,3-3 8 0,-3 6-8 0,0-5 0 31,4-4 0-31,-4 3-15 0,0 6 3 0,0-6 1 0,3 7-8 0,-3-7-1 0,0 6-1 16,0 0 0-16,0 6 21 0,0 0-11 0,0-6 11 16,0 6-8-16,0 0 8 0,0 0-10 0,0 0 10 0,0 0-10 15,0 0 1-15,0 0 0 0,0 0 0 0,11 3 0 16,-4 3 1-16,0 3 0 16,0-3 0-16,0 0 0 0,0 5 8 0,0-5-8 15,4 3 8-15,-4 0-8 0,0 6 8 16,0-10 0-16,4 7 0 0,-4-6 0 0,-4 0 0 15,4 6 0-15,-3-6 0 0,-4 2 0 0,3-2 0 16,1 0 9-16,-1 6-1 0,1-6-8 0,-4-6 16 0,0 0-3 0,0 0-1 0,0 0 0 16,0 0 1-16,0 0 0 0,0 0 0 0,0 0 0 15,0 0-13-15,0 0 0 0,0-12 0 0,0 6 0 16,0-6 18-16,0 1 1 0,0-4 0 0,0 9 0 16,3-6-38-16,-3 1-7 0,4 2-2 15,-4 0 0-15,4 0 8 0,-1 3 0 0,-3 6 1 0,0 0 0 16,0 0 8-16,0 0 2 0,0 0 0 0,7 0 0 15,0 0-1-15,-3 0 0 0,3 6 0 0,-7-6 0 16,7 0 10-16,-7 0 0 0,3 3 0 0,4 0 0 16,0 0 0-16,4 6 0 0,-4-6 0 0,4 3 0 15,-4-1 11-15,0-5-3 0,0 6 0 0,-4-6 0 16,4 6-8-16,0-6 0 0,1 6 9 0,-5 0-9 16,4-6 9-16,0 0-9 0,0 0 12 0,-3 6-12 0,3-6 0 0,3 0 0 15,1-6 0-15</inkml:trace>
  <inkml:trace contextRef="#ctx0" brushRef="#br0" timeOffset="194100.772">11423 5388 1347 0,'-4'6'38'0,"-3"3"9"0,4 2-38 0,-1 1-9 0,4-6 0 0,-3 6 0 16,3-6 50-16,3 6 8 0,-3-7 2 0,4 4 0 16,-1-3-14-16,1 6-2 0,-1-6-1 0,1 0 0 15,-1-1-13-15,5 1-2 0,-1-3-1 0,0 0 0 16,0 0 1-16,3 0 0 0,1-3 0 0,-4 0 0 15,4 0-2-15,-1-3 0 0,1 3 0 0,-1-6 0 16,1 3-7-16,-4-3-2 0,3 1 0 0,1-7 0 16,-4 0-4-16,4 3-1 0,-4-2 0 0,0 5 0 15,0-6-12-15,-4 6 0 0,1-6 0 0,-4 6-10 16,0 0-42-16,0 1-9 0,-4-4-2 0,1 3 0 16,-1 0 11-16,-3 6 1 0,4-6 1 0,-4 0 0 15,0 6 29-15,-7 0 5 0,3 0 2 0,0 0 0 0,-3 0 14 16,4 6 0-16,-1 0 0 0,1 3 0 0,-1 3 18 15,-3-1 3-15,3 1 1 0,1 6 0 0,3-4 14 0,-4 4 2 16,4 6 1-16,3-10 0 0,-3 1-7 0,4 6 0 16,3-4-1-16,-4-2 0 0,4 3-12 0,4-7-3 15,-4 1 0-15,7-6 0 0,-4 6-2 16,4-6-1-16,1-1 0 0,-1-2 0 0,3 3-2 0,1 0-1 16,-1-6 0-16,4 6 0 0,4-6-2 0,0 0 0 15,-1 0 0-15,5 0 0 0,-1-6-28 16,3 0-7-16,-2-3-1 0</inkml:trace>
  <inkml:trace contextRef="#ctx0" brushRef="#br0" timeOffset="194560.016">11807 5459 1414 0,'0'0'40'0,"-3"5"9"16,3-5-39-16,0 0-10 0,0 0 0 0,-7 6 0 15,7 6 56-15,-4-6 8 0,1 0 3 0,3 6 0 16,0-12-11-16,0 5-3 0,0 1 0 0,0-3 0 16,3 3-36-16,-3 0-7 0,0 0-2 0,4 0 0 15,-4 6-8-15,0-7 8 0,3 1-8 0,-3-6 8 16,0 6-8-16,0-6 0 0,0 6 9 0,0-6-9 16,0 0 0-16,0 0 9 0,0 0-9 0,0 0 0 15,0 0 8-15,0 0-8 0,0 0 0 0,0 0 0 16,0 0 8-16,0 0-8 0,4-6 0 0,-4 0 0 15,0 6 0-15,0-6-16 0,3 1 2 0,-3-7 0 16,0 6-14-16,4 0-4 0,-4 0 0 0,0 0 0 16,4 3 14-16,-1-3 2 0,-3 1 1 0,4-1 0 15,-1 0 15-15,-3 6 0 0,0-6 0 0,0 6-9 16,0 0 9-16,0 0-10 0,4 0 10 0,-4 0-10 0,0 0 10 0,7 0-12 0,-7 0 12 0,7 6-12 16,0-6 12-16,0 12 8 0,0-12-8 0,0 11 11 15,0-8-2-15,0 3 0 0,0 3 0 0,-3 0 0 16,3 3 9-16,0-1 2 0,0-5 0 0,-4 3 0 15,4 6-2-15,-3-1 0 0,-1-2 0 0,1 0 0 16,0-3-1-16,-1 3 0 0,1-1 0 0,-1 1 0 16,-3-6-3-16,4 12-1 0,-4-13 0 0,0 4 0 15,3 3-13-15,-3-6 11 0,0 0-11 0,0-6 10 16,0 0-87-16,0 0-18 16,0 0-3-16</inkml:trace>
  <inkml:trace contextRef="#ctx0" brushRef="#br0" timeOffset="194939.304">12358 5467 1220 0,'0'0'27'0,"0"0"5"0,0 0 2 0,-7 0 0 0,0 3-34 0,0 0 0 0,0-3 0 0,7 0 0 15,-7 3 50-15,-1-3 3 0,1 0 1 0,0 6 0 16,7-6 6-16,-7 0 2 0,7 0 0 0,-7 0 0 16,4-6-40-16,3 6-8 0,-7 6-2 0,3-6 0 15,-3 0-12-15,4 6 0 0,-4 0 0 0,3-6 0 16,-3 12 0-16,3-7 0 0,-3 4 0 0,4 0 0 16,-4 0 28-16,3 9 4 0,-3-7 0 0,4 1 0 15,-1-3-20-15,1 9-3 0,3-7-1 0,-4-5 0 16,1 6 4-16,3-3 0 15,0 0 0-15,0-9 0 16,0 5 0-16,0-5 0 0,7 9 0 0,-7-9 0 0,7 6 16 0,3 0 3 0,4 0 1 0,-3 0 0 16,0 0-20-16,-1 0-3 0,4-6-1 0,0 5 0 15,0-2-8-15,1-3 0 0,2-3-12 0,-3 1 12 32,4-1-35-32,-4 3 1 0,4-6 0 0</inkml:trace>
  <inkml:trace contextRef="#ctx0" brushRef="#br0" timeOffset="195417.544">12442 5644 757 0,'0'0'21'0,"0"0"6"15,0 0-27-15,0 0 0 0,0 0 0 0,0 0 0 0,0 0 92 0,0 6 12 0,0-6 4 16,4 6 0-16,-4-6-42 0,7 2-8 15,-3 1-2-15,3 3 0 0,0-6-9 0,3 6-3 0,-3-6 0 16,4 6 0-16,0-6-12 0,-1 0-4 0,1 0 0 0,-1 6 0 16,4-6-3-16,-3 0-1 0,3-6 0 0,0 6 0 15,0 0 10-15,-3 0 2 0,3 0 0 16,0-6 0 0,-3 6-23-16,-4-6-4 0,3 0-1 0,-3 1 0 0,0-1 4 0,0 0 0 0,-3-3 0 15,3 3 0-15,-3 0-12 0,-1 0 8 0,-3 6-8 16,0-6 8-16,0 1 0 0,0-4 0 0,-3 0 0 0,-1 3 0 15,1 3 4-15,-1-3 0 0,-3 6 0 0,0-6 0 16,0 0-12-16,0 6 0 0,0 0 0 0,-4 0-11 16,11 0 3-16,-10 0 0 0,2 6 0 0,-2 0 0 15,3 0 8-15,-4 3-12 0,4 3 12 0,-3 5-12 16,6-5 12-16,-3 3-8 16,0 2 8-16,3 1-8 0,1 0 8 0,3-4 0 0,-4 4 0 0,4 6 0 15,4-13 0-15,-4 1 11 0,3 9-3 0,5-10 0 16,-1-5-8-16,3 6 8 0,4-3-8 0,0-3 8 15,0 0 18-15,4 0 3 0,0-1 1 0,3 1 0 16,0 0-30-16,4-6 0 0,0 12 0 0,3-12 0 16,-4 6 0-16,5-6 0 0,2 6 0 0,1-6 0 15,0 0-101-15,0 0-20 0,3 0-4 0</inkml:trace>
  <inkml:trace contextRef="#ctx0" brushRef="#br0" timeOffset="196230.116">13808 5179 1067 0,'-4'-6'30'0,"1"-5"7"0,-1 8-29 0,4-3-8 0,-3 0 0 0,3 6 0 16,0 0 76-16,-4-6 13 0,1 0 3 0,3 6 1 16,0 0-42-16,0 0-9 0,0 0-2 0,0 0 0 15,0 0-23-15,0 0-5 0,0 0 0 0,0 0-1 16,0 0-11-16,-7 6 0 0,3 0 0 0,0 3 0 16,1 8 0-16,-1 1 0 0,4 0 0 0,-3 8 12 15,3-2-12-15,3-1 0 0,-3 4 0 16,4 2 0-16,-1 3 0 0,1-8 0 0,0 8 0 0,-1 1-11 15,1-4 19-15,-1 0 3 0,-3-2 1 0,4 8 0 16,-4-3 7-16,3-8 1 0,-3 8 1 0,0-2 0 16,0-7 7-16,-3 4 0 0,3-4 1 0,0 4 0 15,-4-10-2-15,1 4-1 0,-1-3 0 0,-3-1 0 16,3 1-8-16,1-9-2 0,-1 2 0 0,1 1 0 16,-1-6-3-16,4-6-1 0,0 0 0 0,0 0 0 15,0 0-12-15,0 0 0 0,0 0 0 0,0 0 0 16,0 0-164-16,0 0-28 0</inkml:trace>
  <inkml:trace contextRef="#ctx0" brushRef="#br0" timeOffset="196816.147">14199 5661 1176 0,'0'0'33'0,"0"0"7"0,-7 0-32 0,0 0-8 0,0 0 0 0,-3 6 0 0,2-6 47 15,1 0 7-15,-3 6 2 0,3-6 0 0,0 6-9 0,0 0-2 16,0-6 0-16,-4 0 0 15,0 12 15-15,1-12 4 0,3 6 0 0,-4-6 0 16,1 3-52-16,3 2-12 0,-4-5 0 0,4 3 0 16,0 3 0-16,0 3-12 0,0-3 3 0,0 0 0 15,3 0 9-15,-3 5 0 0,4-5 0 0,-4 3 0 16,3 3 0-16,1 0 0 0,-1-6 0 0,0 5 0 16,4-5 0-16,-3 0 0 0,3-6 0 0,0 9 0 15,0-9 0-15,0 6 12 0,0-6-2 0,7 6-1 16,-7-6-9-16,4 6 0 0,-4-6 0 0,10 5 0 15,-10-5 0-15,11 0 0 0,-1 6 0 0,1-12 0 16,-1 6 0-16,-2-5 0 0,2 5 0 0,1-9 0 16,-4 0 0-16,0-6 0 0,3 3 0 0,-3 1 0 0,0-1 0 15,4-3 0-15,0 3 0 0,-4 1 0 16,0-7 0-16,-4 9 0 0,4 0 0 0,-3 1 0 16,3 2 27-16,-4 0 3 0,-3 0 1 0,0 0 0 0,0 0-31 15,0 6 0-15,0 0 0 0,0 0 0 16,0 0-28-16,4 12 0 0,-4 0 1 0,0-1 0 15,0 4 27-15,0 3 0 0,0-1 0 0,3 1 0 0,-3 3 0 0,4-4 19 0,-4 7-3 16,4-4-1-16,-4-8-24 0,3 6-5 0,-3-9-1 16,4-1 0-16,3 1 15 0,-4-3 0 0,-3-6 0 0,11 12 0 15,3-12 0-15,-4 6 0 0,5-12 0 0,-1 6 0 16,3 0-105-16,5-6-19 16</inkml:trace>
  <inkml:trace contextRef="#ctx0" brushRef="#br0" timeOffset="197596.048">15462 5606 981 0,'0'0'28'0,"0"0"6"0,0 0-34 0,0 5 0 15,0 7 0-15,0-6 0 0,0 0 15 0,0 6-4 16,0-3-1-16,0-4 0 0,0-5 55 0,0 0 11 15,0 0 3-15,0 0 0 0,0 0-12 0,0 0-3 16,7-3 0-16,0-2 0 0,-3-4-36 16,3 0-7-16,0-3-1 0,0 6-1 0,0 0-19 0,-3 1 0 15,-1-10 0-15,1 6 0 16,-4 6-28-16,0-3-10 0,-4 0-2 0,1 0 0 0,-1 1 13 16,1 5 3-16,-4-6 0 0,-1 6 0 15,-6 0-7-15,4 6-1 0,-4-1 0 0,0 1 0 0,-4 0 58 0,4 6 11 0,-4 9 3 0,1-10 0 16,-1 7-8-16,4-3 0 15,-4 2-1-15,4 1 0 0,3 3-20 0,1-7-11 16,3 13 12-16,0-10-12 0,0-5 41 0,3 9 2 16,4-10 0-16,-3 1 0 0,6 0-25 0,-3-3-5 0,4 3-1 15,-1-7 0-15,-3-5-2 0,14 6-1 0,0 0 0 0,1-6 0 16,2 0-9 0,4 0 0-16,1 0 0 0,2-6 0 0,1 0 0 0,3 1 0 15,0-4 0-15,1 0 0 0,-1-6 0 0,-3 3 0 0,3 1 0 0</inkml:trace>
  <inkml:trace contextRef="#ctx0" brushRef="#br0" timeOffset="197923.592">15720 4882 1165 0,'-4'12'24'0,"-3"0"7"0,4 8-31 16,-4-2 0-16,3 6 0 0,-3 2 0 0,3 3 64 0,1 10 6 0,3-7 2 0,-4 9 0 16,4 3-7-16,4-3-1 0,-1 4 0 0,1-1 0 15,0 0-6-15,-1 3-2 0,1 3 0 0,3-6 0 16,0 0-35-16,0 3-7 0,0-3-2 15,-4 0 0-15,4-9 17 16,0 4 3-16,1-13 1 0,-5 9 0 16,4-17-33-16,-3 9 0 0,-1-10 0 0,1 1 0 0,-1-6 0 0,1-4 0 15,3 4 0-15,-4 0 0 16,1-6-96-16,-1-6-25 0,1 6-6 0</inkml:trace>
  <inkml:trace contextRef="#ctx0" brushRef="#br0" timeOffset="198421.435">16023 5529 1516 0,'-3'-3'32'0,"-4"-3"6"15,3 3-30-15,-3 3-8 0,7 0 0 0,-7-6 0 16,7 6 46-16,-7 0 8 0,0 6 2 0,-4-6 0 15,4 3-26-15,0 3-5 0,-3 3-1 0,2 0 0 16,-2 3-24-16,3 5 0 0,0-8 0 0,0 9 0 16,0-1 0-16,0 1 0 0,0-3 0 0,0 2 0 15,-1 1 0-15,5 0 0 0,-1-7 8 0,1 4-8 16,3 3 29-16,0-7 4 0,0-2 1 0,0 3 0 16,0 0-14-16,7-6-4 0,-7 0 0 0,7-1 0 15,-7-5-1-15,11 0-1 0,-1 0 0 0,1 0 0 0,3 0 40 0,0-5 8 0,0-1 2 16,0-6 0-1,0-3-80-15,0 3-15 0,1 1-3 0,-1-7-1 0,0-3 14 16,-4 10 2-16,1-13 1 0,0 9 0 16,-4 1-10-16,0-1-3 0,0 3 0 0,-4-5 0 0,1 5 8 0,-4 3 2 0,3 3 0 15,-3 0 0-15,0 0 13 0,0 1 8 0,0 5-10 16,0 0 10-16,0 0-8 0,0 0 8 16,0 0 0-16,-7 5-9 0,4 7 9 0,-1-6 0 0,-3 6 0 0,4 8 8 15,-1-8 8-15,1 6 3 16,3-1 0-16,0 4 0 0,0-3-8 15,0 2-2-15,0 4 0 0,0-7 0 0,3 4-9 0,1-3 8 0,-1-1-8 0,1-5 8 16,-1 6-8-16,1-9 10 0,3 2-10 0,0 1 10 16,0-6-10-16,0 0 0 0,0 0 0 0,4-6 0 15,-4 0-125-15,3 0-31 0</inkml:trace>
  <inkml:trace contextRef="#ctx0" brushRef="#br0" timeOffset="198915.962">16439 5456 1474 0,'-14'-6'31'0,"0"0"6"0,4 6-29 0,-1-6-8 0,0 6 0 0,1 0 0 15,-4 0 40-15,3 6 6 0,1-6 2 0,-1 6 0 16,4 3 2-16,-4-1 1 0,1 7 0 0,-1-3 0 31,1 0-22-31,3 2-4 0,0 1-1 0,-1 6 0 0,1-10-12 0,0 1-4 0,4 6 0 0,-1-4 0 16,1-2-8-16,3 0 0 0,0 3 0 0,0-4 8 16,0 1-8-16,3-6 12 0,1 0-12 0,-1 6 12 15,4-6-12-15,0-3 8 0,1-1-8 0,-1 4 8 16,0-6 2-16,0 3 0 0,0-3 0 0,-7 0 0 15,7-3-10-15,3 3 0 0,-3 0 0 0,-7 0 8 16,7 0 8-16,-7 0 2 0,8-3 0 0,-8 3 0 16,7 0-18-16,-7 0 0 0,3 0 0 0,-3 0 0 15,7 0 0-15,-7 0 0 0,7 3 8 0,0 3-8 16,-3 3 0-16,3 3 0 0,-4 0 0 0,1-7 0 16,-1 7 0-16,-3 3 0 0,4-3 0 0,-4-1 0 15,0 7 0-15,4-6 0 0,-4-3 0 0,0 2 0 16,-4 1 0-16,4 0 0 0,-4 0 0 0,4-9 0 15,-3 5 0-15,3-8 0 0,-7 3 0 0,0 3 0 16,3 0 0-16,-3-6 0 0,0 6 0 0,0 0 0 16,-3-6-32-16,2 0-9 0,-2-6-3 0,-1 0 0 15,1 6-24-15,-1-6-6 0,-3 6-1 0</inkml:trace>
  <inkml:trace contextRef="#ctx0" brushRef="#br0" timeOffset="199486.58">16732 5573 1041 0,'0'0'29'0,"0"0"7"0,0 0-28 0,0 0-8 0,0 0 0 0,0 0 0 16,0 0 98-16,0 0 18 0,0 0 4 0,0 0 1 15,0 0-20-15,0 0-4 0,0 0-1 0,-7-6 0 0,-3 6-51 0,3 6-10 16,-1-6-3-16,1 0 0 16,-3 6-16-16,3-3-3 0,-4 3-1 0,1 3 0 15,3 0 9-15,-8-4 2 0,1 1 0 0,4 0 0 16,-4 0-23-16,7 0 0 0,-4-6 0 0,4 9 0 15,0-6 0-15,7-3 0 0,0 0 0 0,-4 3 0 16,4-3 0-16,0 0 0 0,0 0 0 0,0 0 0 16,0 8 0-16,0-8 0 0,4 9 0 0,-4-9 0 15,7 6-12-15,-7-6-6 0,11 0-2 0,-4 6 0 16,0 0 20-16,3 0 0 0,-3 0 0 0,0 0 0 16,-7-6 0-16,11 3 0 0,-4 2 0 0,-7-5 0 0,7 6 0 15,0 0 0-15,-7-6 0 0,7 12 0 0,-3-6 0 16,-4-6-8-16,7 12 8 0,-4-7 0 0,-3 1 0 15,4 3 0-15,-4-9 0 0,3 12 0 16,-3-6 0-16,0-6 0 0,4 12 0 0,-4-7 0 16,0-5 0-16,0 6 0 0,-4 6 0 0,4-12 9 0,0 6-9 0,0 3 0 15,0-3 9-15,-3 0-9 0,-1-1 8 0,4 7-8 16,-7-6 10-16,4 6-10 0,-1-6 9 0,-3-3-9 0,4 2 8 16,-4-2-8-16,-1 6 0 0,5-9 0 0,-4 6 0 0,0 0 0 31,0 0-34-31,-4-6-6 0,4 0 0 0,0 0-1 0,-3 0-159 15,2-12-31-15</inkml:trace>
  <inkml:trace contextRef="#ctx0" brushRef="#br0" timeOffset="199951.274">16778 5803 950 0,'4'5'40'15,"3"1"-32"1,-4-6 56-16,4 6 12 0,4 0 3 0,-4-6 0 16,0 0-4-16,4 0-1 0,3 0 0 0,-4 0 0 0,4 0-14 0,0-6-4 15,1 0 0-15,-1 6 0 0,0-11-38 0,0 5-8 16,0 0-2-16,0-9 0 0,-3 6 20 15,3 0 3-15,-4 4 1 0,-3-7 0 0,1 0-32 0,-1 0 0 0,0 1 0 0,-4 2 0 32,1-3-36-32,-4 6-14 0,3-6-2 0,-3 3-1 15,-3 1-11-15,-1 2-3 0,-3-3 0 0,-3 3 0 0,2 0 47 0,-2 0 10 0,-4 6 2 16,3 0 0-16,-3 0 24 16,0 0 4-16,0 0 2 0,0 6 0 0,0 0 22 0,0 0 4 0,-1 3 0 0,1 3 1 15,4-1-29-15,-1 7-5 16,1 0-2-16,3-7 0 15,-1 16-3-15,1-10-1 0,4-2 0 0,-4 9 0 0,3-13 7 0,4 7 2 0,0-6 0 16,0 3 0-16,0-4 4 0,4 1 1 0,3 0 0 0,-4-6 0 16,8 2-4-16,0-2-1 0,3 0 0 0,3 0 0 15,1-6-5-15,3 6-1 0,0-6 0 0,0 6 0 16,4-6-3-16,3-6-1 0,-3 6 0 0,0-6 0 16,-1 0-22-16,5-3-5 0,-5 1-1 0</inkml:trace>
  <inkml:trace contextRef="#ctx0" brushRef="#br0" timeOffset="200718.824">17988 5653 694 0,'0'0'15'0,"-10"-3"3"0,-1 3 1 0,0 0 1 0,-3 3-20 0,4 2 0 0,-4-5 0 0,-4 3 0 16,4 3 54-16,0 0 6 0,0 0 2 0,-4 12 0 15,0-12-24-15,1 5-5 0,3 4-1 0,-1 3 0 16,1-1 7-16,0-2 1 0,-3 3 0 0,6-1 0 15,-3 1 19-15,3-3 4 0,1 2 1 0,-1 1 0 16,4-12 3-16,0 6 1 0,0-7 0 0,3 4 0 16,1-3-23-16,3-6-4 0,0 0-1 0,0 0 0 15,0 0-25-15,0 0-6 0,0 0-1 0,11 6 0 16,3-12 7-16,0 6 1 0,0-6 0 0,3-6 0 16,1 4-7-16,0-4-1 0,3-12 0 0,-3 7 0 15,3-4 20-15,0-2 3 0,0-10 1 0,4 4 0 16,-4-3-32-16,-3-4 0 0,3 4 0 0,-4-6 0 0,1 2 0 15,-4 1-13-15,0 3 1 0,-3-6 0 16,-1 2-13-16,-3-2-3 0,1 0 0 0,-5 3 0 16,1-1 0-16,-4 4 0 0,0-6 0 0,-4 3 0 0,-3 8 7 0,0-2 1 15,-4 2 0-15,1-2 0 0,-4 11 9 0,3 3 3 16,-7-2 0-16,4 5 0 0,0 6 0 16,0 0 0-16,0 0 0 0,0 6 0 15,0 12-4-15,0-6-1 0,3 6 0 0,-3 0 0 16,0 8 1-16,0 4 1 0,0 2 0 0,3 4 0 0,0 2 11 0,1 3 0 0,-1 0 0 0,4 4 0 15,4-1 0 1,-1 3 0-16,1 3 10 0,-1 6-10 0,4-6 12 0,4 3-4 0,-4 3-8 0,3 6 12 16,-3-12 2-16,7 3 0 0,-3 3 0 0,3-6 0 15,-4-5-4-15,4-4-1 0,0-9 0 0,1 4 0 16,-1-16-9-16,-4 4 0 0,1-6 0 0,-1-1 0 16,1-5 17-16,3-6 11 0,-7 0 3 0,7 6 0 15,0-12-59-15,0 6-11 0,4-6-2 0</inkml:trace>
  <inkml:trace contextRef="#ctx0" brushRef="#br0" timeOffset="201212.757">18023 5747 1652 0,'0'0'34'0,"0"0"9"0,0 0-35 0,0 0-8 0,0 0 0 0,0 0 0 15,0 0 31-15,0 0 4 0,0 0 1 0,0 6 0 16,4-1 0-16,-1 1 0 0,1-3 0 0,3 3 0 31,0-3-22-31,0 0-4 0,4-3-1 0,-4 6 0 0,3-6 4 0,1-6 1 0,3 3 0 0,-3-3 0 16,-1 0 15-16,1 0 3 0,-1-5 1 0,1 5 0 15,-4-6-33-15,0-3 0 0,0 7 0 0,0-1 0 16,-3-3 0-16,-1 0 0 0,-3 6 0 0,0-3 0 16,-3 1-14-16,3 2-10 0,-4-3-1 0,1 3-1 15,-1 0 8-15,1 0 2 0,-4 0 0 0,0 1 0 16,-1-1 16-16,1 3 0 0,-3-3-8 16,3 3 8-16,-4 3 0 0,1-3 0 0,-1 3 8 0,0 3-8 15,4 0 9-15,-3 12-9 0,-1-10 8 0,4 7-8 16,-3 0 0-16,-1 0 0 0,4 2 0 0,-4 4 0 15,8 0 0-15,-4 2 0 0,3 4 0 0,1-1 0 16,-1-2 0-16,8-3 0 0,-1 5 8 0,1-2-8 16,3 2 0-16,0-5 0 0,3-4 8 0,1 4-8 15,0 0 0-15,3-6 8 0,0-4-8 0,4-2 8 16,-1 6 16-16,1-6 4 0,3-6 0 0,0 6 0 16,-3-6-28-16,3 0 0 0,0 0 0 0,0-6 0 15,0 0-99-15,1-3-25 0,-1 3-4 0</inkml:trace>
  <inkml:trace contextRef="#ctx0" brushRef="#br0" timeOffset="201801.468">19505 5223 1220 0,'0'0'27'16,"0"-8"5"-16,0 2 2 0,-3 0 0 0,-1 0-34 0,4-6 0 0,-4-5 0 0,1 8 0 16,3-3 84-16,-4 0 9 0,1-5 3 0,-4 5 0 15,0-6-52-15,0 3-9 0,-4-2-3 0,1 5 0 16,-5-6 0-16,1 4 0 0,0-4 0 0,0 6 0 16,-3-2-32-16,-1 2 0 0,0 6 0 0,1 0 0 15,-5-6 0-15,5 12 0 0,-1-6 0 0,-3 6 0 16,3 0 0-16,1 6 0 0,-1-6 0 0,0 12 0 15,1 0 0-15,-1-6 0 0,1 6 0 0,2 2 0 16,1 4 0-16,0-6 0 0,0 5 0 0,0 4 0 16,3 2 0-16,1-2 0 0,-1 8 0 0,1-2 0 15,-1 8 13-15,7-6-4 0,1 4-1 0,-1 5 0 0,4-3-8 0,0 3 8 16,0-8-8-16,4 2 8 0,3 4 4 16,0-4 0-16,0 0 0 0,0 3 0 0,0-5-12 0,0 2 12 15,-3 1-12-15,6-4 12 0,-3 0 17 0,1 4 4 0,-1-13 1 0,3 10 0 16,-3-13-34-16,0 4 0 15,0-3 0-15,-3-1 0 0,3 1 0 0,0-6 0 0,-3 2 0 0,3-2 0 16,-4 0 0-16,1 0 0 0,-1-7 0 0,1 4 0 16,-4 3-35-16,3-6-13 15,-3 6-4-15,0-12 0 0,0 0-131 0,0 0-26 16</inkml:trace>
  <inkml:trace contextRef="#ctx0" brushRef="#br0" timeOffset="202104.317">18697 5708 1162 0,'4'-5'49'16,"-4"-7"-39"-1,3 0 18-15,1 6 4 0,3-6 1 0,-4 7 0 0,1-1 60 0,3-3 12 0,0 3 3 16,-3 0 0-16,3 6-48 0,3-6-10 0,-3 6-2 0,4-6 0 16,-1 6-27-16,1 0-5 15,3 6-2-15,0-6 0 0,4 6-14 0,0-6 0 0,3 6 8 0,0 0-8 16,-4 3 0-16,5-3 0 0,-1-1 0 0,0 1 0 16,-3 0 0-16,3 0 0 0,-4-6 0 0,5 0 0 31,-5 6-53-31,1-6-7 0,0 0-2 0</inkml:trace>
  <inkml:trace contextRef="#ctx0" brushRef="#br0" timeOffset="202534.262">19315 5653 1197 0,'-7'0'50'16,"-1"0"-40"-1,5 3 37-15,-1-1 7 0,1 1 2 0,-1 3 0 16,4 0 6-16,0 0 2 0,-3 6 0 0,6 0 0 16,-3-4-26-16,0 1-5 0,4 12-1 0,-1-9 0 15,1-1 6-15,-1 1 1 0,1 9 0 0,3-10 0 16,-3 1-18-16,-4 3-3 0,3-3-1 0,1 5 0 16,-1-11-1-16,-3 6 0 0,4 0 0 0,-4-4 0 15,3-2 7-15,-3-6 1 0,0 0 0 0,0 0 0 16,0 0-4-16,0 0 0 0,0 0 0 0,0 0 0 15,0 0 4-15,0 0 0 0,0 0 0 0,0 0 0 16,-7-3-4-16,0 0-1 0,4-2 0 0,-4-4 0 16,3 3-19-16,0-6 0 0,-3 0 0 0,4 7 0 15,-1-10-12-15,1 3-7 0,-1 0-1 0,1 1 0 16,-1-1 3-16,1-3 0 0,-1 3 0 0,1 1 0 0,3-1 9 0,-4 0 8 16,4-3-12-16,-3 4 12 0,3-1-13 15,0 0 4-15,0 0 1 0,3 1 0 0,-3 2 8 0,4-3-8 0,-1 6 8 16,1 0-8-16,-1 0 8 0,4-5 0 0,0 5 0 15,0-3 0-15,4 3 0 0,0 0 0 0,-1 0 0 0,1 6 0 16,3-6-8-16,0 6 0 0,4-6 0 0,-4 6 0 16,3 0-20-16,-3 0-3 15,4 6-1-15</inkml:trace>
  <inkml:trace contextRef="#ctx0" brushRef="#br0" timeOffset="203072.754">19780 5656 1436 0,'0'0'32'0,"-7"-6"6"0,4 0 2 0,-4 3 0 0,3-3-32 16,-7 6-8-16,8-6 0 0,-8 6 0 0,4 0 80 0,0-6 16 15,-3 6 2-15,3 6 1 0,-4-6-51 0,0 6-11 0,1-6-1 16,-1 9-1-16,1 0-6 0,3-1-1 16,-4 4 0-16,4 0 0 0,0 9-40 0,0-7-9 0,3 7-2 0,-3-4 0 15,4-2 23-15,-1 9 0 0,1-7 0 16,3-5 0-16,-4 6 16 0,4 2 7 0,4-2 1 16,-4-6 1-1,3-4-13-15,1-2-4 0,-1 6 0 0,1-6 0 0,-4-6 4 16,7 6 0-16,0 0 0 0,4 0 0 0,-4-6 3 15,0 0 1-15,0 0 0 0,3 0 0 16,-3-6 7-16,4 0 1 0,-4-6 1 0,0 6 0 0,0-6-17 0,0 4-8 16,4-4 0-16,-8 0 8 0,1 6 0 0,-1-5 0 0,-3 2 0 15,0 0 0-15,0 0-8 0,4-3-11 0,-4 1 3 0,-4 5 0 32,4-6-20-32,-3 0-3 0,3 9-1 0,-4-3 0 0,1 0 32 0,-1 6 0 15,1-5 8-15,-1 5-8 0,4 0 0 0,0 0 0 0,-3 5 0 0,3 1-12 16,-4 0 0-16,4 3 0 0,-3 3 0 0,3 0 0 15,0-1 12-15,0 1 0 0,0 6 0 0,0-4 0 16,3-2 0-16,1 0 0 0,-4 0 0 0,3-1 0 16,1-2 0-16,-1 9 0 15,1-12 0-15,3 6 0 0,-4-7 0 0,4-2 0 0,0 3 0 0,0 6 10 16,1-12-10-16,-1 6 0 0,3-6 0 0,-3 0-11 16,4 0-161-16,-1 0-32 15</inkml:trace>
  <inkml:trace contextRef="#ctx0" brushRef="#br0" timeOffset="203587.379">19971 5803 1335 0,'0'0'29'0,"0"0"7"0,-4-6 0 0,4 6 2 0,0 0-30 0,0 0-8 0,0 0 0 0,0 0 0 16,0 0 52-16,0 0 10 0,0 0 2 0,0 0 0 15,0 0-33-15,-3 6-7 0,-1-1 0 0,4 1-1 16,0 6 14-16,0-3 3 0,0 0 1 0,0 0 0 16,0 2-23-16,0-5-5 0,0 6-1 0,0 0 0 15,-3-6-12-15,3 2 8 0,0-2-8 0,0 0 0 16,0 6 10-16,0-12-10 0,0 6 10 0,0-6-10 16,0 0 15-16,0 0-3 0,0 0-1 0,0 0 0 15,0 0 1-15,0 0 0 0,0 0 0 0,0 0 0 16,0 0 7-16,0 0 1 0,0 0 1 0,0 0 0 15,0 0-29-15,0 0-7 0,7-6-1 0,0 6 0 16,-4-6 16-16,4 0-9 0,-3 0 9 0,-1-6-8 16,1 4 8-16,-1 2 0 0,1 0 0 0,-4-6 0 15,3 0 0-15,1-2 0 0,-4 5 0 0,4-6 0 16,-4 9 0-16,3-5 0 0,-3 5 0 0,0-6 0 16,4 0 0-16,-4 3 0 0,0 3 0 0,3 1 0 15,-3-1 0-15,4 0 0 0,-4 6 0 0,0 0 0 16,0 0 0-16,0 0-8 0,7 0 8 0,-7 0 0 15,7 6 0-15,-7-6 0 0,10 0 0 0,1 6 0 16,-4-1 0-16,0 1 0 0,0 3 0 0,0 3 0 16,-3 0 0-16,3-6 0 0,0 5 0 0,-4 1 0 15,1-3 10-15,-1-3-2 0,1 6-8 0,-1-7 12 16,1 7-3-16,-4 0-1 0,4-6 0 0,-4-6 0 0,0 6-8 16,0-6 10-16,0 0-10 0,3 8 10 15,-3-8-103-15,0 0-21 0,4 6-4 0</inkml:trace>
  <inkml:trace contextRef="#ctx0" brushRef="#br0" timeOffset="204367.622">20655 5870 417 0,'-3'-12'8'0,"3"7"3"0,-4-4 0 0,1-3 2 0,-1 0-13 0,1-5 0 0,3 5 0 0,-4-9 0 0,0 9 68 0,1 1 12 16,-1-7 1-16,4 6 1 0,-3 3-7 0,-1 4-2 15,1-1 0-15,-1-6 0 0,4 12-9 0,0 0-1 16,0 0-1-16,-7 0 0 16,7 0-13-16,-7 0-2 0,0 12-1 0,0-6 0 15,0-3 2-15,0 8 0 0,-4 1 0 0,1 12 0 0,-1-13-7 0,4 10-1 16,0-3 0-16,-4-1 0 15,1 4-5-15,3-4-2 0,-4 1 0 0,4 0 0 16,-3-7 6-16,3 10 1 0,0-3 0 0,-1-7 0 16,5 1-16-16,-1 3-4 0,4-15 0 0,0 6 0 15,0-6-5-15,0 0-2 0,0 0 0 0,7 6 0 16,-7-6 2-16,8 5 0 0,2 1 0 0,1-6 0 16,-1 6-15-16,4-6 8 0,4 0-8 0,0 0 0 15,-4-6 12-15,3 6-4 0,1-6-8 0,0 1 12 16,-4 5-12-16,3-6-15 0,-2 0 3 0,-1 0 1 15,0-6-42-15,0 6-9 0,4 3-2 0</inkml:trace>
  <inkml:trace contextRef="#ctx0" brushRef="#br0" timeOffset="204685.154">20634 6167 1177 0,'0'0'25'0,"0"0"6"0,-7 6 1 0,3 0 2 0,4 0-34 16,-3 0 0-16,-1 5 0 0,1 1 0 0,-1-3 76 0,-3 3 8 15,4-1 1-15,-4 7 1 0,0-3-6 0,3-3-2 16,-3 5 0-16,-4 1 0 0,4-6-29 0,0 8-5 15,0-8-2-15,0 0 0 0,-3 2-22 0,3-2-5 16,-1 0-1-16,1 0 0 0,0-6-14 0,4 5 11 16,-1-5-11-16,-3 3 10 15,0-3-31-15,4 6-7 0,-4-12 0 0,3 11-1 16,-3-5-75-16,0 0-14 0,0 0-3 0</inkml:trace>
  <inkml:trace contextRef="#ctx0" brushRef="#br0" timeOffset="205344.987">21114 5938 1486 0,'0'0'32'0,"-7"0"8"16,0-6 0-16,0-6 3 0,0 6-35 0,3 6-8 0,-3-12 0 0,0 7 0 0,0 2 28 0,0-9 4 15,3 6 1-15,-3 0 0 0,0 0-1 0,0 0-1 16,4 1 0-16,-5-4 0 0,1 3-7 0,0 3-2 16,4 0 0-16,-4-3 0 0,7 6-22 0,-7 0 0 15,0 6 0-15,0-3 0 0,0 3 0 0,0 0 0 0,-1 5 0 16,1-5 0 0,0 12-21-16,0-6-9 0,-3-4-2 0,3 10 0 15,0-6 32-15,0 6 0 0,0-4 0 0,-4 4 0 16,4-6 26-16,3-1 11 0,1-5 3 0,-1 9 0 15,1-9-20-15,3-6-3 0,0 0-1 0,0 0 0 16,0 0 20-16,0 0 3 0,7 3 1 0,-7-3 0 0,10 3-23 0,1-3-4 16,0 0-1-16,3-3 0 0,-4-3 2 0,4 3 0 15,-3-6 0-15,3-3 0 0,-3 6-5 0,-1-5-1 16,1 5 0-16,-4-12 0 0,3 9-8 0,1 4 0 0,-7-7 0 16,3-6 8-16,-4 12-8 0,-3-6-11 0,4 4 3 0,-4 2 0 15,3 0-2-15,-3-6 0 0,0 6 0 0,0 0 0 16,0 6 10-16,-3 0-12 0,3 0 12 0,0 0-12 15,0 0 12-15,0 0 0 0,0 0 0 0,-4 6 0 16,1 0 0-16,3 6-10 0,0 0 10 0,0-4-10 16,0 4 10-16,0 6 0 0,0 0 0 15,3-10 0-15,1 10 0 0,-4-6 0 16,3-6 0-16,1 5 0 0,-1-5 0 0,-3-6 0 16,4 9 0-16,-4-9 0 0,10 3 0 0,-10-3 8 0,7-3-8 0,4 3 8 15,0-9-32 1,3 9-7-16,-4-6-1 0</inkml:trace>
  <inkml:trace contextRef="#ctx0" brushRef="#br0" timeOffset="205589.051">21248 5955 953 0,'0'6'40'16,"0"9"-32"-16,-4-3 74 0,4-6 14 0,0 5 4 0,-3 1 0 16,3-3-13-16,0 0-3 0,0 0 0 0,0-9 0 15,0 0-38-15,0 5-8 0,0-5-2 0,0 0 0 16,0 0-6-16,0 0-2 0,0 0 0 0,0 0 0 31,0 0-57-31,7-5-12 0,-4-4-3 0</inkml:trace>
  <inkml:trace contextRef="#ctx0" brushRef="#br0" timeOffset="205795.971">21160 5488 923 0,'-4'6'39'0,"1"0"-31"16,-1 0-8-16,1 5 0 0,-1-8 0 0,4 6 0 15,0 0 0-15,4 3 0 0,3-1 0 0</inkml:trace>
  <inkml:trace contextRef="#ctx0" brushRef="#br0" timeOffset="206299.541">21650 5550 1698 0,'-11'6'48'0,"1"-6"11"0,3 5-47 16,-4-5-12-16,1 6 0 0,3-6 0 0,-4 6 55 0,4-6 9 0,0 6 1 0,-4-6 1 16,4 3-19-16,7-3-4 0,-7 6-1 0,0 3 0 15,0 0-42-15,3-4 0 0,-3 1-13 0,4 6 3 16,-1-6 10-16,1 3-10 0,-1 0 10 0,1-1-10 15,3 4 10-15,-4 0 0 0,4 0 0 0,-3-6 0 16,3-1 0-16,0 1 0 0,0-6 0 0,0 9 0 16,0-9 0-16,0 6 0 0,3 6 0 0,-3-6 0 15,0 0 0-15,4-1 0 0,-1 1 0 0,1-3 0 16,-1 3 0-16,-3-6 0 0,4 3 0 0,-1 6-8 16,1-3 8-16,3 0 0 0,-7-6 0 0,4 6-8 15,3-6 8-15,-4 5 0 0,1 1 0 0,-1 0 0 16,4 0 0-16,-3 3 0 0,3-6 0 0,0 3 0 15,-4-3-8-15,4 3-7 0,1-1-1 0,-5-5 0 16,4 6 26-16,-3 0 5 0,3 0 1 0,0 0 0 16,-4 0-16-16,4 0 0 0,0-3 0 0,0 2-10 15,-3-2 24-15,3 6 5 0,0-9 1 0,-3 6 0 16,-1 6-42-16,1-6-8 0,-1 0-2 0,1-6 0 16,-4 6 52-16,0-1 9 0,0 1 3 0,0 0 0 15,0 3-32-15,0-9 0 0,-4 12 0 0,-3-6 0 16,4-1 16-16,-4 7-4 0,0-6 0 0,-1 3 0 15,1-3 0-15,-3 0 0 0,-1 0 0 0,1-1 0 0,-1-5-2 16,0 6-1-16,1-6 0 0,-1 0 0 0,1 6-9 0,-1-12 0 16,1 6 0-16,-1-6 0 0,4 6-16 15,-7-5-1-15,7-7-1 0,-4 6 0 16,4 0-136-16,0 3-27 0,4-3-6 0</inkml:trace>
  <inkml:trace contextRef="#ctx0" brushRef="#br0" timeOffset="207862.716">21890 6011 1295 0,'0'0'36'0,"0"0"9"0,0 0-36 0,0 0-9 0,0 0 0 0,-11 9 0 16,11-9 0-16,-3 6-17 0,-4-3 4 0</inkml:trace>
  <inkml:trace contextRef="#ctx0" brushRef="#br0" timeOffset="-187613.934">6339 6634 836 0,'0'0'24'0,"0"3"4"0,-3 3-28 0,-1 0 0 0,4-6 0 0,0 12 0 16,0-12 57-16,-3 6 6 0,3-6 1 0,0 0 0 16,0 0-52-16,0 0-12 0,0 0 0 0,0 0 0 15,0 0 54-15,0 0 8 0,0 0 2 0,0 0 0 16,0 0-14-16,0 0-2 0,0 0-1 0,0 0 0 15,0-6-25-15,0-6-5 0,0 6-1 0,0 0 0 16,0 3-16 0,0-2 0-16,0-1 0 0,0 0 0 15,-4 0 0-15,4 6 0 0,-3 0 0 0,-4-6 0 0,0 0 0 0,-4 0 0 0,4 0 0 0,0-2 0 32,-4 2-44-32,-3 6-16 0,4-6-4 0,-1 0 0 0,-3 6 64 0,3 0 18 0,-3 0 1 0,4 0 0 15,-1 0-19-15,1 6 0 0,6 0 0 0,-7-3 0 16,1 0 0-16,6 5 0 0,-3-2 0 0,4 6-9 15,-1 0 9-15,1 5 0 0,-4-2 0 0,3 3 0 16,4 5 12-16,0-8 5 0,-3 9 1 0,3-7 0 16,3 1 8-16,-3 8 2 0,0-8 0 0,4 0 0 0,-1-4 31 15,1 4 6-15,3 0 2 0,-4-7 0 0,1 1-54 0,3-3-13 16,0 3 0-16,-4-1 0 16,5-5 44-16,-5 0 5 0,1 0 2 0,-1-3 0 0,4 0-31 0,0 3-7 15,4-3-1-15,-4 0 0 16,3 0-12-16,1 3 0 0,0-6 0 0,-1 0 0 0,1 0 15 0,-1 0-3 15,8-6-1-15,-7 3 0 16,3 6-69-16,3-3-14 0,1 0-2 0,0 0-739 0</inkml:trace>
  <inkml:trace contextRef="#ctx0" brushRef="#br0" timeOffset="-187108.458">6625 6673 1267 0,'0'0'28'0,"0"0"5"0,0 0 2 0,-3 11 1 0,-4-5-36 0,3 0 0 0,-3 0 0 0,3 3 0 15,-3 0 0-15,0 5 0 0,0-2 0 0,0 0 0 0,0-6 45 0,4 9 3 16,-4-4 0-16,3 1 0 0,4-6-36 0,-3 9-12 15,3-7 9-15,-4 4-9 0,4 3 10 0,-4-3-10 16,4-6 12-16,4 5-12 16,0-2 12-16,-1 0-12 0,1 0 12 0,-1 3-12 15,1-7 38-15,3 7 1 0,0-6 0 0,0 6 0 16,0-6-19-16,0 3-3 0,0-4-1 0,4 1 0 0,-4 0-5 0,0 0-2 16,3 0 0-16,1 0 0 0,-4-6-9 0,0 0 0 15,4-6 0-15,-1 0 0 0,-3-6 20 0,0 6 1 16,0-8 1-16,0-1 0 0,0 0-35 0,-3 4-7 15,3-13-2-15,-3 9 0 0,-4 4 22 0,3-7 0 16,-3 3 0-16,0 1 0 0,0-1 0 0,0-3 0 16,-3 1 0-16,-1-1 0 0,0 3-16 0,-3-11 2 15,-3 8 0-15,-1 6 0 0,4-5 1 0,-3 5 0 0,-1-3 0 16,0 6 0-16,4 6 13 0,-7-2-9 0,7-1 9 16,-3 6-8-16,-1 6 8 0,4-1-13 15,-4 7 5-15,4 3 8 0,-3-3-16 16,3 5 5-16,-4 4 1 0,4 2 0 0,4 1-5 0,-1-6-1 0,0 2 0 0,1-2 0 15,3-1 16-15,0-5 0 16,3 3 0-16,1 3 0 16,0-7-71-16,3-2-11 0,3 0-2 0</inkml:trace>
  <inkml:trace contextRef="#ctx0" brushRef="#br0" timeOffset="-186426.406">6907 6637 1036 0,'0'0'23'0,"-3"6"5"0,-1 3 0 0,-3 0 1 0,0 3-29 0,4-1 0 16,3 1 0-16,-4 3 0 0,4 3 88 0,0-7 11 15,0 1 2-15,-3-3 1 0,3 6-61 0,0-1-12 16,0-8-2-16,3 6-1 0,-3-6 30 0,0 3 7 16,0-9 1-16,4 6 0 0,-4-6-52 15,0 0-12-15,0 0 0 0,0 0 0 0,3-3 0 16,4 0 0-16,0-6 0 0,-3-3 0 0,3 0 0 0,-4 1 0 16,1-4 0-16,3 3 0 0,-3 0 0 0,-1-8 0 15,1 8 0-15,3 3 0 0,-4 0 0 0,1-8 0 0,-1 11 0 0,1 0 0 16,-1 0 0-16,-3 6 0 0,0 0 0 15,0 0 0-15,0 0 0 0,0 0 0 0,4 6 0 0,-1 6 0 16,1-1 0-16,-1 4 0 0,1 0 0 0,-1 5 0 16,1 4 0-16,-4-6 0 0,4 2 0 0,-4 4 0 15,0-4 0-15,0-2 0 0,0-6 0 0,3 5 0 16,-3-8 0-16,0 3 0 0,4 0 0 0,-1-6 0 16,-3-1 39-16,4-5 5 0,-4 0 0 0,7 0 1 15,0 0-31-15,7-5-6 0,-7-1-8 0,3-12 11 16,-2 6-51-16,2 3-9 15,-3-2-3-15,4-7 0 0,-1 3-26 16,-3 4-6-16,0-1 0 0,1 0-1 16,-5 0-5-16,4 6-1 0,-3 1 0 0,-4 5 0 0,0 0 10 15,0 0 1-15,0 0 1 0,0 0 0 0,3 11 63 0,1-5 16 0,-4 0 0 0,0 6 0 16,0 5 48-16,-4-5 13 0,1 3 3 0,3 3 0 16,-4-4 24-16,1-2 6 0,3 6 1 0,-4-7 0 15,1-5 1-15,-1 6 0 0,4-9 0 0,0-3 0 16,0 0-28-16,0 0-4 0,0 0-2 0,0 0 0 0,0 0-47 0,0 9-15 15,0-9 8-15,7 3-8 0,0 0 47 0,0-3 5 16,0-3 2-16,7 0 0 0,-7-3-41 0,4 3-13 16,3 0 8-16,0-3-8 0,0 0-14 0,-3 0-6 15,3 1-2-15,-3-1 0 16,3 0-62-16,3 0-12 0,-6 0-2 0,3 3-1 16,4-3 28-16,-4 0 6 0,0 0 1 0,0 1-410 0,0 5-82 0</inkml:trace>
  <inkml:trace contextRef="#ctx0" brushRef="#br0" timeOffset="-185701.358">7426 6699 1267 0,'0'0'28'16,"0"0"5"-16,0 0 2 0,0 0 1 0,0 0-36 0,0 0 0 0,0 0 0 0,0 0 0 0,0 0 109 0,0 0 15 16,0 9 4-16,0-3 0 0,0 0-103 0,0 8-25 15,-4-8 0-15,4 6 0 0,0-6 56 0,0 3 5 16,0 5 2-16,0-5 0 0,-3 3-50 0,-1 0-13 16,4 3 0-16,-3-4 0 0,3 1 0 0,-4 0 0 15,4 0 0-15,0-1 0 0,0-5 0 0,0 3 0 16,-3-3 0-16,3-6 0 0,0 0 0 0,0 0 0 15,0 0 0-15,0 0 0 16,0 0 56-16,0 0 7 0,0 0 1 0,3-3 0 16,1-3-64-16,3 0 0 0,-4 0-12 0,5-5 2 15,-5-7-35-15,4 6-7 0,-3-3-2 0,3-2 0 16,-4 5 38-16,4 0 16 0,0-5-12 0,-3 2 12 16,-1 3-54-16,1 0-3 0,-1 7-1 0,1-7 0 15,-1 3 58-15,1 6 0 0,-4 0 0 0,0 3 11 0,0 0-11 16,0 0-14-16,0 0 3 0,0 0 1 0,4 12 10 0,-1 8 14 15,1-8-3-15,-1 3-1 0,-3 3 10 0,0-1 3 0,0-5 0 16,0 6 0-16,0-4 0 0,0 4 0 0,-3-6 0 16,3-1 0-16,0 1 5 0,0-3 2 0,0-9 0 0,-4 12 0 15,4-12-14-15,0 0-4 0,0 0 0 0,0 0 0 16,0 0 4-16,0 0 0 0,0 0 0 0,0 0 0 16,0 0 4-16,7 0 0 0,0-6 1 0,-3 3 0 15,-1-3-21 1,4 0-8-16,-3 0 0 0,-4 0 0 0,3-5-12 0,1-1-1 0,-4 6-1 0,3-6 0 15,-3 3 2-15,4 4 1 16,-1-7 0-16,1 6 0 0,-4 0 0 0,3 6 0 0,1-6 0 0,0 6 0 16,-4 0 19-16,0 0 0 0,0 0-8 0,0 0 8 15,0 0-8-15,0 0 8 0,0 0-12 0,7 6 12 16,-7-6 0-16,7 6 0 0,-7-6 12 0,3 6-3 16,4 3-9-16,-7-9 0 0,4 8 0 0,3 1 0 15,-4 3 0-15,-3-6 0 0,4 6 0 0,-1-6 0 16,1-1 29-16,-4 4 4 0,3 0 1 0,1-3 0 15,-4 9-21-15,4-9-4 0,-1-1-1 0,-3-5 0 16,0 6-8-16,0-6 8 0,0 12-8 0,0-12 8 16,4 3-43-16,-4-3-9 0,7 3-1 0,0 6-1 15,3-9-118-15,-3-3-23 0</inkml:trace>
  <inkml:trace contextRef="#ctx0" brushRef="#br0" timeOffset="-185135.449">7825 6814 1579 0,'-7'0'32'0,"-1"0"10"0,8 0-34 0,-7 6-8 0,7-6 0 0,-7 3 0 16,7-3 53-16,-3 3 9 0,3-3 2 0,0 0 0 16,0 0-17-16,0 0-3 0,0 0-1 0,0 0 0 15,0 0-19-15,0 0-3 0,0 0-1 0,3 5 0 16,1-2-20-16,3 0 0 0,4-3 0 0,-4 3 8 15,3-3 24-15,1-3 6 0,-1 0 1 0,1 0 0 16,0 1-25-16,-1-4-5 0,4-3-1 0,-10 9 0 16,3-12 8-16,0 6 0 0,0 0 1 0,-4-3 0 15,1 4-33-15,0-4-8 0,-1 3 0 0,-3-3-1 16,4 3-11-16,-4 0-3 0,0 0 0 0,-4 1 0 16,1-4-20-16,-1 3-4 0,0 3-1 0,1-3 0 15,-1 3 52-15,-3 0 12 0,0 0 0 0,4 3 0 0,-8 0 0 16,1 0 0-16,-1 0 0 0,0 3 0 0,1 0-10 0,-1 3 1 15,1 0 0-15,-1 9 0 0,0-10 9 0,4 7 12 16,-3 0-2-16,6-6-1 0,-3 9-9 0,7-4 0 16,-3 1 0-16,-4 0 0 0,7 3 0 0,0-4 0 15,0 1 0-15,7 0 0 0,-4 0 33 16,-3-7 5-16,4 1 1 0,3 0 0 16,3 0-12-16,1 0-3 0,0-3 0 0,3-3 0 0,0 6-24 0,3-6 0 0,1 0 8 15,0 0-8-15,-1 0 0 0,1-6 0 0,0 3 0 0,-1-3 0 31,1 0-100-31,3 0-23 0,-3-5-4 0</inkml:trace>
  <inkml:trace contextRef="#ctx0" brushRef="#br0" timeOffset="-184687.944">8124 6705 1545 0,'-3'6'32'0,"-1"3"8"16,1 0-32-16,3-4-8 0,-4 7 0 0,4-6 0 16,0 0 75-16,0 3 13 0,0 3 2 0,0-1 1 15,-3-5-30-15,3 6-5 0,0-6-2 0,0 6 0 0,0-7-29 16,0 4-5-16,0-6-2 0,3 6 0 16,-3-9-8-16,0 0-2 0,0 0 0 0,0 0 0 15,0 0 4-15,0 0 1 0,0 0 0 0,0 0 0 16,0 0 3-16,0 0 0 0,0 0 0 0,0 0 0 0,0 0-7 15,0 0-1-15,0-9 0 0,4 3 0 0,-1 0-8 0,-3-2-12 16,4-1 2-16,-1 3 1 0,1-6 0 0,-4 6 0 0,4 0 0 16,-1 1 0-16,-3-7 1 0,4 6 0 0,-1 3 0 15,1-3 0-15,-1 0 8 0,4 0-12 0,-7 0 12 0,0 6-12 16,4 0 12-16,-4 0 0 0,0 0 0 16,0 0 0-1,7 0-33-15,0 0-5 0,-4 6-1 0,4-6 0 0,0 6 55 0,-3 0 12 16,3 0 1-16,-3 0 1 0,3 3-48 15,0-1-10-15,-4 1-1 0,4 3-1 0,-3 0 55 0,-1 0 11 16,1-1 3-16,-1 4 0 0,1 3-31 16,-1-7-8-16,-3-5 0 0,4 9 0 0,-4-3 0 0,0 0 11 15,0-1-11-15,0 1 12 0,0 0 5 0,0-6 2 0,0-6 0 0,0 0 0 16,0 0-35-16,0 0-8 0,0 0 0 0</inkml:trace>
  <inkml:trace contextRef="#ctx0" brushRef="#br0" timeOffset="-184041.969">8421 6752 1337 0,'0'0'56'15,"-4"6"-44"-15,4-6-12 0,0 0 0 0,0 0 0 0,0 0 0 16,0 0 0-16,0 0 0 0,0 0 0 0,0 0 0 16,0 0 53-16,0 0 9 0,4 3 2 0,-4-3 0 15,0 0-52-15,7 0-12 0,-7 0 0 0,0 0 0 16,7 0 0-16,-7 0 0 0,0 0 0 0,0 0 0 16,0 0 38-16,0 0 5 0,0 0 1 0,0 0 0 15,0 0 23 1,0 0 5-16,0 0 0 0,0 0 1 0,0 0-17 0,0 0-3 0,0 0-1 0,0 0 0 15,0 0-27-15,0 0-5 0,0 0-2 0,0 0 0 16,0 0-6-16,0 0 0 0,0 0-1 0,0 0 0 16,0 0 1-16,0 0 0 0,0 0 0 0,0 0 0 15,0 0-12-15,0 0 0 0,0 0 0 0,0 0 8 16,3-3-8-16,-3 3 0 0,0 0 0 0,4 0 0 16,-4 0 0-16,4-6 0 0,-4 6 0 0,0-6 0 15,0 6 0-15,0 0 8 0,3 0-8 0,-3 0 0 16,0-6 0-16,-3 0 0 0,3 1 0 0,0-4 0 15,-4 6 0-15,4 3-11 0,0-6 1 0,-4 0 0 16,1 3-6-16,-1 0 0 0,4 3-1 0,-3-3 0 16,3 3 5-16,0 0 2 0,-7 0 0 0,7 0 0 15,-4 0 10-15,-3 0-12 0,7 0 12 0,-3 0-12 16,-4 0 12-16,0 6-10 0,3 0 10 0,1 0-10 16,-5 9 10-16,5-10-10 0,-1 7 10 0,1 0-10 15,-1-6 10-15,1 9 0 0,3-4 0 0,-4 7 0 16,4-6 0-16,-3-1 0 0,3-2 0 0,3 3 0 15,-3-6 0-15,4 6 0 0,-1-6 0 0,1-1 0 16,3 1 11-16,0-3 4 0,0 3 1 0,4-3 0 16,-4 0 3-16,3 3 1 0,1 0 0 0,-4-6 0 0,4 6 2 0,-1-6 1 15,1 0 0-15,-1 0 0 16,4 0-4-16,-3-6-1 0,0 0 0 0,-1 3 0 0,1 0-18 0,-1-3 0 0,1 0 0 0,-4 3 0 31,3-3-161-31,-2 1-36 0</inkml:trace>
  <inkml:trace contextRef="#ctx0" brushRef="#br0" timeOffset="-183575.126">8692 6843 1792 0,'0'0'51'0,"0"0"10"15,0 0-49-15,0 0-12 0,0 0 0 0,0 0 0 16,0 0 53-16,8 9 8 0,-5-9 2 0,4 0 0 16,4 6-50-16,-1-6-13 0,1 0 0 0,-1 6 0 15,1-6 56-15,0 0 7 0,-4 0 1 0,3-6 0 0,1 6-52 0,-1 0-12 16,1-6 0-16,0 6 0 0,-4-9-16 15,0 6-5-15,0-3-2 0,0 3 0 16,-4-2-14-16,1-7-3 0,-1 6-1 0,-3 0 0 16,0 0 11-16,0-6 2 0,0 4 1 0,-3-4 0 15,3 6-8-15,-4-6-1 0,-3 0-1 0,4 7 0 16,-4-10 14-16,-4 6 3 0,0 0 1 0,1 3 0 16,3 6 9-16,-4 0 2 0,1 0 0 0,-1 0 0 15,4 6 20-15,-4 3 4 0,4 3 0 0,0 0 1 0,0 5-5 0,0-2-2 0,4 5 0 16,-4 1 0-1,3-3 42-15,-3 2 9 0,7-2 2 0,-3 0 0 0,3-1-50 0,3-2-13 0,1 3 0 0,3-1 0 16,-4-8 0-16,8 6 0 0,-4-6 0 0,3 2 0 16,1-5 40-16,3 0 2 0,0 6 1 0,4-12 0 15,-1 0-69 1,5-6-14-16,2 0-2 0</inkml:trace>
  <inkml:trace contextRef="#ctx0" brushRef="#br0" timeOffset="-182833.803">9631 6343 1620 0,'0'0'46'0,"0"0"10"15,0 0-45-15,0 0-11 0,0 0 0 0,0 0 0 16,-7 0 59-16,7 0 9 0,-4 9 3 0,4-9 0 0,-7 6-27 0,0-6-6 15,7 0-1-15,-3 6 0 0,-4 0-14 0,3 0-3 0,0 0-1 0,4 8 0 16,-3-5-28-16,-1 0-6 0,4 3-1 16,-3 0 0-16,3 2 28 15,-4 1 4-15,4 6 2 0,0 2 0 16,0-5-18-16,0 8 0 0,0-2 0 0,0-4 0 16,0 4-16-16,0-1-1 0,0 4 0 0,0-4 0 15,0-2 17-15,-3 2 0 0,3-2 0 0,-4 8 9 16,4-11-9-16,-3 0 0 0,-1-1 0 0,1-2-11 0,-4 3 11 0,3-7 0 15,1 1 0-15,-4-3 0 0,3 3 13 0,1-1 5 0,3-11 1 0,-8 6 0 16,8 0-31-16,0-6-5 0,-3 6-2 0,3-6 0 31,0 6-41-31,0-6-9 0,0 0-2 0,0 0-466 0,0 9-94 0</inkml:trace>
  <inkml:trace contextRef="#ctx0" brushRef="#br0" timeOffset="-182369.633">9867 6808 1314 0,'0'0'37'0,"0"0"8"0,0 0-36 0,-7 0-9 15,4-6 0-15,-4 6 0 0,7 0 53 0,-8-6 9 16,1 6 2-16,-3 0 0 0,3 0 0 0,0 6 0 0,3-6 0 15,-3 6 0-15,7-6-8 0,-7 0 0 0,-3 6-1 0,2 3 0 16,1-6-37-16,0 5-7 0,4-2-2 0,-4 6 0 16,3 0-9-16,1 0 0 0,-1-1 0 0,1-2 0 15,3 0 0-15,0 6 0 0,0-9 0 0,0-1 0 16,3 7 27-16,1-6 3 0,-4-6 1 0,7 0 0 16,-4 3-7-16,4 0-2 0,4-3 0 0,-4-3 0 15,0 0-9-15,4 3-1 0,-4-6-1 0,3-6 0 16,1 7 1-16,-1-1 1 0,1-12 0 0,-4 6 0 15,0 3-24-15,0-2-5 0,0-1 0 0,0 6-1 16,-3-6-12-16,-1 6-3 16,1 1 0-16,-4 5 0 0,0 0 8 0,0 0 2 0,0 0 0 15,0 0 0-15,0 0 0 0,-4 8 0 16,1 1 0-16,-1 3 0 0,1 6 22 0,-1-4 18 0,1 1-3 0,-1 6-1 16,1-4 10-16,3 1 1 0,3 2 1 0,-3-2 0 15,0 0-11-15,4-4-3 0,-1 4 0 0,1 0 0 16,3-10 6-16,0-2 1 0,0 0 0 0,4 0 0 0,3-6-5 15,0-3-1-15,3-3 0 0,1 0-660 16,3-5-132-16</inkml:trace>
  <inkml:trace contextRef="#ctx0" brushRef="#br0" timeOffset="-181593.307">11151 6661 1459 0,'-10'-6'41'0,"10"6"10"16,0 0-41-16,0 0-10 0,-4-6 0 0,-3 3 0 0,4 3 36 0,-4-3 4 15,-4 3 2-15,4 0 0 0,0 0-42 0,-4 0-19 16,4 3 2-16,0 0 0 0,-3-3 17 0,3 6 0 16,-4 0 0-16,0 0 0 0,1-6 0 0,-1 6 0 15,4 5 0-15,0-5 0 16,0 3 23-16,0 0 8 0,-4 0 1 0,4 3 1 0,0-1-12 0,0-5-2 15,0 6-1-15,0-6 0 0,4 3-6 0,-1-1 0 16,1 1-1-16,3-9 0 0,0 0-11 0,0 0 0 16,0 0 0-16,0 0 8 0,0 0 23 0,0 0 4 15,0 0 1-15,0 0 0 0,0 0-13 0,3 0-3 0,4 0 0 0,-3 0 0 16,3 0-11-16,-4 0-9 0,1 0 12 0,3-6-12 16,-4 6 8-16,1 0-8 0,3 0 0 0,0-3 0 15,0 3 0-15,-3 0 0 0,3 0 0 0,-4 3 0 16,-3-3 0-16,7 6 0 0,-3-6-9 0,3 6 9 15,-4 0 0-15,4 0-8 0,-3 0 8 0,3 6 0 16,-4-4 0-16,1 1 0 0,3 6 0 0,-3-3-8 16,-1-6 8-16,1 5 11 0,-1-5-3 0,-3 3 0 15,4-3-8-15,-4 6 0 0,3-6 0 0,-3-6 0 16,0 5 43-16,0-5 3 0,0 0 1 16,0 0 0-16,-3 6-24 0,3-6-5 0,-4 6-1 15,-3 0 0-15,7-6-17 0,-3 0 0 0,-4 3 0 0,-1 0 0 16,1-3 0-16,-3 6 0 0,3-6 0 0,0 0 0 31,0 0-17-31,-4 0-7 0,4 0-2 0,0-6 0 0,0 6-26 0,-4-3-6 0,4 0-1 16,-3 3 0-16,3-6-21 0,-4 0-4 0,4 0 0 0,0 6-423 15,0-5-84-15</inkml:trace>
  <inkml:trace contextRef="#ctx0" brushRef="#br0" timeOffset="-181038.111">11444 6746 1497 0,'0'0'32'0,"0"0"8"0,-7 0 0 0,7 0 4 0,0 0-36 0,-7 0-8 0,-4 0 0 0,4 0 0 16,0 0 40-16,0 0 5 0,0 0 2 0,-3 0 0 16,3 0-24-16,-4 0-5 0,4 0-1 0,-4 0 0 15,4 0-17-15,-3 0 0 0,3 6 0 0,0-6 0 16,-4 6 0-16,4 0 0 0,0 3 0 0,0-3 0 16,3 5 0-16,1 1 0 0,-1-6 0 0,1 9 0 15,3-4 0-15,0 1 0 0,-4 0 0 0,4 6 0 16,0-7 0-16,4-5 0 0,-1 3 0 15,1 3 0-15,-1-6 0 16,-3-6 0-16,4 11 0 0,-4-11 0 0,3 6 29 0,-3-6 3 0,7 6 0 0,-7-6 0 16,7 6 0-16,-7-6 0 0,8 0 0 0,-1 0 0 15,3-6 1-15,-3 6 1 0,0-6 0 0,0 0 0 16,0 1-18-16,-3-7-3 0,3 0-1 0,-4 0 0 16,-3 3-12-16,4 4-8 0,0-13 8 0,-4 12-13 15,3-6 13-15,-3 6 0 0,0 1 0 0,0 2 0 16,4 0-34-16,-4 3-4 0,0 0-1 0,0 0 0 15,0 0 39-15,0 0 0 0,0 0 0 0,0 11 0 16,0 1 0-16,0 0 0 0,0 6 0 0,0-7 0 16,0 1 24-16,0 3 12 0,3-3 2 0,-3-1 1 15,0 1-11-15,0-6-3 0,0 6 0 0,0-12 0 16,4 14-25-16,-4-14 0 0,3 12 0 0,-3-12 0 0,4 6 0 0,-4-6 0 16,0 0 0-16,10 12 0 0,1-12-15 0,3 0-8 15,-3 0-1-15</inkml:trace>
  <inkml:trace contextRef="#ctx0" brushRef="#br0" timeOffset="-180745.978">11596 6808 850 0,'0'0'17'0,"7"6"6"0,-4 0-23 0,1 0 0 0,-1-1 0 0,1 4 0 16,3 3 56-16,-3-6 6 0,3 6 2 0,-4-6 0 15,1-1-27-15,3 1-5 0,-4 0 0 0,1 3-1 16,-1-3 1-16,1 6 1 0,-4-6 0 0,3-1 0 16,-3 7-33-16,-3-6 0 0,3 0 0 0,0 3 0 15,0-9 24-15,-4 12-3 0,4-12 0 0,0 0 0 16,0 0-9-16,0 0-1 0,0 0-1 0,0 0 0 15,0 0-72-15,0 0-14 0</inkml:trace>
  <inkml:trace contextRef="#ctx0" brushRef="#br0" timeOffset="-180446.871">11536 6443 1241 0,'0'0'25'0,"0"6"8"0,0 0-33 0,3 0 0 0,1 0 0 0</inkml:trace>
  <inkml:trace contextRef="#ctx0" brushRef="#br0" timeOffset="-179879.188">12111 6858 541 0,'0'0'15'0,"0"0"4"15,0 0-19-15,0 0 0 0,0 0 0 0,0 0 0 16,-7 0 56-16,7 0 8 0,-4 0 2 0,-3-6 0 0,4 0-3 0,-1 0-1 0,1 3 0 0,3 3 0 31,-4-6 29-31,-3 4 5 0,4-1 2 0,3 3 0 0,-8-3-13 0,5 0-2 0,3 3-1 16,-4-6 0-16,-3 6-3 0,4-6-1 0,-4 6 0 0,0 0 0 15,3-6-27-15,-3 6-6 0,7 0-1 0,-7 0 0 16,0 0-17-16,0 0-4 0,7 0-1 0,-7 6 0 16,0-6-12-16,7 0-2 0,-7 6-8 0,0-6 12 15,7 0-12-15,-4 6-12 0,4-6 3 0,-7 6 0 16,4-3 9-16,-1 2 14 0,1 1-3 0,-1 0-1 16,1 0-10-16,-1 0 0 0,4 6-12 0,0-6 12 15,0-6 0-15,0 0 0 0,0 0 0 0,-4 5 0 16,4 1-8-16,0-6 8 0,0 0 0 0,0 0 0 15,0 0 0-15,0 0 0 0,0 0 0 0,0 0 0 16,0 6 0-16,0-6 0 0,4 6 0 0,-4-6 0 16,0 0 0-16,7 0-12 0,-7 0 4 0,0 0 8 15,7 0-8-15,0 3 8 0,4-6 0 0,-1 3 0 16,-3 0 0-16,0 0 0 0,1-3 0 0,-1 3 0 0,0-3 0 16,-7 3-11-16,7 0 11 0,0 0-8 0,0 0 8 0,0 3 0 15,0-3 8-15,-4 3-8 0,4 0 0 16,-3-3 0-16,3 6 0 0,-3 0 0 15,-1 6 0-15,-3-7-8 0,4 1 0 0,-4 0 0 0,0 3 8 0,0 3 0 16,0 0 0-16,-4-1 0 16,1 1 9-16,-1 0 4 0,1-6 1 0,-1 2 0 15,-3-2-3-15,0 6-1 0,0-6 0 0,0 0 0 0,0 0 5 0,0 0 1 16,0-6 0-16,-4 6 0 0,4-6-4 0,0 0-1 16,0 0 0-16,-4 0 0 0,4 0-11 0,4-6 12 0,-4 0-12 15,0 6 12-15,0-6-22 0,-1 0-4 16,1 0-1-16,4 6 0 15,3 0-145-15,-4-6-28 0,4 6-7 0,-7-6-1 0</inkml:trace>
  <inkml:trace contextRef="#ctx0" brushRef="#br0" timeOffset="-179321.954">12421 6831 1468 0,'0'0'32'0,"-3"-5"8"0,-1 2 0 0,-3-6 1 0,4 9-33 0,-1-6-8 16,-3 0 0-16,0 6 0 0,0-6 87 0,7 6 15 15,-7 0 3-15,0 0 1 0,7 0-46 0,-7 6-10 16,0 0-2-16,0 0 0 0,0 0-40 0,0 0-8 16,0 2 0-16,-1 4 0 0,1 0 0 0,0 0 16 15,4-1-3-15,-4-2-1 0,3 0 0 0,1 6-1 16,-1-3 0-16,4-7 0 0,-3 7-11 0,3-3 10 16,0 3-10-16,0 0 10 0,3-7 1 0,1 1 0 15,-1 6 0-15,4 0 0 0,0-6-3 0,0 2-8 16,0 4 12-16,4-6-4 0,-4 0-8 15,4-6 8-15,-1 6-8 0,1 0 8 0,-4-6 7 0,3 0 1 16,-2-6 0-16,-1 0 0 0,0 0-16 0,0 0 0 0,0 0 0 16,0-2 0-16,0 2 0 0,-4 0 11 0,1-6 0 15,-1 0 0-15,-3 1-11 0,0 2-9 16,0-3 9-16,0 6-13 0,-3-6-7 0,-1 6 0 16,1-5-1-16,-4-7 0 0,0 9 5 0,0 3 0 0,0-5 1 0,0 5 0 15,0 0-2-15,-4 0-1 0,0 6 0 0,4 0 0 16,0 0 2-16,-3 12 1 0,3-6 0 0,0-1 0 15,0 1 6-15,-1 6 1 0,1-3 0 0,-3 14 0 16,3-11 8-16,0 6-10 0,3-3 10 0,-3 2-10 16,7 1 10-16,-3-9-13 0,6 2 5 0,-3 1 8 15,4 6-65-15,-1-12-6 0,4 0-1 0,0-6-716 16</inkml:trace>
  <inkml:trace contextRef="#ctx0" brushRef="#br0" timeOffset="-178793.154">12591 6920 1263 0,'0'0'28'0,"0"0"5"0,0 0 2 0,0 0 1 0,0 0-36 0,0 0 0 0,0 0 0 15,0 11 0-15,0-11 47 0,0 6 2 0,0 0 1 0,0-6 0 16,0 6 4-16,0-6 1 0,3 3 0 0,-3-3 0 15,0 9-37-15,0-9-7 0,0 0-2 0,0 0 0 16,0 0 19-16,0 0 4 0,0 0 1 0,0 0 0 16,0 0-25-16,0 0-8 0,0 0 0 0,0 0 0 15,0 0 12-15,0 0-2 0,0 0 0 0,0 0 0 16,0 0-10-16,0 0 0 0,0 0 9 0,0 0-9 16,0 0 0-16,0 0 0 0,0 0 0 0,0 0 0 15,0 0 0-15,0 0 0 0,0 0 0 0,0 0 0 16,0 0 0-16,0 0 0 0,4-9 0 0,-1 6 0 15,1-3 0-15,-4 0 0 0,3 0 0 0,1 1 0 16,3-1 0-16,-4-9 0 0,4 6 0 0,-3 0 0 16,-1 3 8-16,5-5-8 0,-5-1 8 0,4 0-8 15,0 3 10-15,-3 3-2 0,3-2-8 0,-4-1 12 16,1 3-4-16,3 0 0 0,-4 0-8 0,1 0 12 16,3 6-3-16,-3-6-1 0,-1 3 0 0,4 3 0 0,0 0-8 0,0 3 10 15,0 3-10-15,-3 0 10 16,3 0 8-16,0 0 2 0,0 9 0 0,-3-7 0 15,3 1-11-15,-4 3-1 0,1 6-8 0,-1-1 12 16,1-8-12-16,-1-958 11 0,1 1928-11 0,-1-962 10 16,1-8-10-16,-1 6 0 0,1-1 9 0,-1-2-9 0,1 0 0 0,-1 0 8 15,4-4-8-15,-3 4 0 0,3-6 0 0,0 6 0 16,-3 0 0-16,3-6 0 16,0-4-44-16,0 4-14 0,0 3-2 0,0 6-522 15,0-9-104-15</inkml:trace>
  <inkml:trace contextRef="#ctx0" brushRef="#br0" timeOffset="-177840.256">13811 6846 1576 0,'-7'-3'32'0,"4"3"9"0,-4 0-33 0,0-3-8 0,3 3 0 0,-3 0 0 16,-4 0 75-16,4 0 13 0,-3 0 2 0,-1 3 1 15,-3-3-48-15,0 0-10 0,-4 3-1 0,4-3-1 16,-3 6-20-16,-1-6-11 0,4 0 12 0,-4 0-12 16,4 6 0-16,0-6 0 0,-4 6 0 0,8 0 0 15,-4 0 0 1,3-1 0-16,0 1 0 0,4 0 0 0,-3 0-9 0,3 3 9 0,0 9-8 0,3-13 8 16,1 7-8-16,-1-3 8 0,1 6-8 0,3-1 8 15,0-8 0-15,0 6 0 0,0 0 9 0,7-6-9 16,0-3 34-16,3 0 0 0,1-6 0 0,3-3 0 15,0 3-13-15,7-15-2 0,0 6-1 0,1-5 0 16,6-4-9-16,-4-2-1 0,5-7-8 0,-5 4 12 16,5-7-12-16,-5-2 11 0,5 0-11 0,-5 3 10 15,1-7-10-15,-4 4 12 0,0 3-12 16,0-1 12-16,-3 4-12 0,-7-3-11 0,3 8 3 0,-4-5 0 0,-3 8-14 16,-3-2-2-16,-1 5-1 0,-6 0 0 15,-1 4-24-15,1 2-5 0,-8 0-1 16,4-3 0-16,-7 7 18 0,0 2 3 0,0 3 1 15,0-3 0-15,-4 6 33 0,4 6 9 0,-4-6 1 0,4 6 0 16,-3 0-22-16,3-1-4 0,-1 10 0 0,1-3-1 0,4-6 17 16,-1 6-10-16,-3 2 10 0,3-2-8 0,4 6 8 15,-3-1 0-15,3 1 0 0,0 8 0 0,0-8 17 0,3 8 6 16,1-2 1-16,-1 2 0 0,1 4-35 0,3-1-6 0,3 4-2 16,-3-1 0-16,4 3 41 0,-1 0 8 15,1-2 2-15,-1-1 0 0,1-2-19 0,-1-4-3 0,1 3-1 0,-1-5 0 31,1-3 1-31,-1 2 0 0,4-8 0 0,-3-4 0 0,-1 1 16 0,-3 0 3 0,4 0 1 0,0-6 0 16,3-6-16-16,0 6-3 0,-4-6-1 0,4 0 0 16,4 2-30-16,-1-4-7 15,1 2-1-15,0-6-857 0</inkml:trace>
  <inkml:trace contextRef="#ctx0" brushRef="#br0" timeOffset="-177310.602">14030 6834 1591 0,'0'0'35'0,"0"0"7"0,0 0 2 0,0 0 0 0,0 0-35 0,0 0-9 15,0 0 0-15,0 0 0 0,0 0 76 0,-7 0 14 16,7 0 2-16,-7 3 1 0,7-3-31 0,0 0-6 16,0 0-2-16,0 0 0 0,0 0-39 0,0 0-15 15,0 0 11-15,0 0-11 0,3 6 32 0,1 3 0 0,3-3 0 0,0 0 0 16,4 0-32-16,3-6 8 0,0 0-8 0,0 0 0 16,0 0 9-16,0 0-1 0,0 0 0 0,0-12 0 15,-3 12-8-15,0-6-11 0,-4 0 3 0,0 0 0 16,-4 3-21-1,1-3-4-15,-1 4-1 0,-3-1 0 0,0-3-42 0,0 0-8 0,-3 0-1 16,-1 0-1-16,-3 0 17 0,0 0 3 16,-4-3 1-16,1 7 0 0,-1-4 21 0,1 0 4 15,-1 3 0-15,-3 0 1 0,0 3 65 0,0 3 13 0,0 0 2 16,0 3 1-16,0-3 15 0,-1 2 3 0,1-2 1 0,0 3 0 16,4 0-35-16,-1 6-7 0,4-6-2 0,0 6 0 15,0-1-17-15,0 4 0 0,7-3 0 0,-4 0 0 16,8-1 12-16,-4 4-4 0,7 3 0 0,0-1-8 15,0-5 16-15,4 6-3 0,-1-4-1 0,1 4 0 16,-1-6 7-16,4 0 1 0,4 2 0 0,-4-2 0 0,4 0-20 0,-1-6 0 16,1 0 0-16,0-1 0 15,-1 1-19-15,1-3-7 0,0 0-2 0,-1 0 0 16,1-3-37-16,0 0-8 0,-4-3-2 0,0 0-706 0</inkml:trace>
  <inkml:trace contextRef="#ctx0" brushRef="#br0" timeOffset="-176215.076">15021 6390 1134 0,'0'0'24'0,"0"0"6"0,0 0 1 0,0 0 1 0,0 0-32 0,0 0 0 0,0 0 0 0,0 0 0 16,-3 9 20-16,3-3-4 0,0 3 0 0,-4 3 0 16,4-6 39-16,0 11 7 0,0-11 2 0,0 6 0 15,4 3-10-15,-4 2-2 0,3-5 0 0,-3 3 0 16,4 2 0-16,-4 1 0 0,3 6 0 0,-3-4 0 16,4 4-52-16,-1-4-20 0,-3 4 1 0,4 2 0 15,-1-5 67-15,-3 5 12 0,4-5 4 0,-4 2 0 16,4 1-52-16,-4-4-12 0,0 4 0 0,3-6 0 15,-3-1 0-15,0-2-12 0,0 8 3 0,0-11 0 16,0 6 9-16,0-3 12 0,0-4-2 0,0 7-1 0,0-6-9 16,0-4 0-16,4 4 0 0,-4-6 0 0,0 0 0 0,0-6 0 15,0 0 0-15,0 0 0 0,0 0 0 0,0 0 0 16,0 0 0-16,0 0 0 0,0 0 0 0,0 0 0 16,0 0 0-16,0 0 0 0,0 0 39 0,0 0 5 15,0 0 2-15,0 0 0 0,0 0-30 0,0 0-5 16,0 0-2-16,0 0 0 0,0 0-9 0,0 0 8 15,0-6-8-15,0 0 8 0,3-3-8 16,1 4 0-16,-4-4 0 0,3 0 0 16,1-3 0-16,-1 6 10 0,1-5-10 0,-1 2 10 0,1-3-10 0,-1 0 0 15,4 0 0-15,0 1-11 0,0-4 11 0,1 3 0 16,2 0 8-16,-3 1-8 0,4-1 0 0,-1 6 0 16,1 0 0-16,-1 3 0 0,1 0 0 0,3 3-15 15,0 3 4-15,0 0 1 0,1 9-10 0,-1-6-1 16,0 6-1-16,0-1 0 0,-4-5 3 0,1 6 1 0,-4 3 0 0,0-4 0 15,0 1 5-15,0-3 1 0,-3 6 0 0,-1-1 0 16,-3-2 12-16,0 6-9 0,0-9 9 0,-3 8-8 16,3-5 8-16,-4 0 0 0,-3 0 0 0,4-1 0 15,-4-2 8-15,0 3 0 0,0 0 0 0,-1-6 0 16,-2-1 0-16,3 1 0 0,0-6 0 0,0 0 0 16,-4 0 0-16,4 0 1 0,-4 0 0 0,1-6 0 15,-1 1-9-15,1-1 0 0,-1-6 9 0,-3 0-9 16,3 3-16-16,1 0-8 15,-1 1-2-15,1-10 0 0,3 12 10 0,0-6 3 0,0 4 0 0,-1-1 0 32,1 0-31-32,4 3-5 0,-1-6-2 0,4 6 0 0,-3 1-113 15,3-1-22-15,0 6-5 0,0 0-1 0</inkml:trace>
  <inkml:trace contextRef="#ctx0" brushRef="#br0" timeOffset="-175674.64">15610 6876 1497 0,'0'0'32'0,"0"0"8"0,0 0 0 0,0 0 4 0,-7 0-36 0,0 0-8 0,0 0 0 0,0 5 0 15,0-5 0-15,0 0 0 0,0 0 0 0,0 6 0 16,-4-6 51-16,4 0 8 0,-3 0 1 0,-1 3 1 16,1-3-46-16,3 3-15 0,-4-3 8 0,0 3-8 15,4 0 16-15,0 0-1 0,0 0 0 0,0 0 0 16,0 9-15-16,4-6 0 0,-5-1 0 0,5 7 0 16,-1-6-8-16,1 9 8 0,3-3-12 0,0-1 12 15,-4 1-12-15,8 0 4 0,-4-3 8 0,3-1-13 16,1 1 45-16,-1-3 8 0,1 0 3 0,-4-6 0 15,7 6-18-15,0-6-3 0,0 0-1 0,4-6 0 16,-4 0-21-16,3 6 0 0,5-12 0 0,-8 4 0 16,7-4 0-16,-4 0 0 0,1 0 0 0,-1 1 0 15,-2-4 0-15,-1 3 0 0,0 0 0 0,0 1 0 16,-4-7 0-16,1 9-18 0,-1-3 3 0,1 6 1 16,-4 1 2-16,3-1 1 0,-3-6 0 0,0 12 0 15,0 0-22-15,0 0-5 16,0 0-1-16,0 0 0 0,0 0 39 0,0 12 0 0,4-1 0 0,-4-5 0 15,-4 6 0-15,4 3 0 0,0-3 0 0,0 5 0 16,0-8 27-16,0 6 13 0,-3-1 2 0,6 4 1 16,-3-6-24-16,0 0-5 0,0 2-1 0,0-2 0 15,0-12-4-15,0 0-1 0,4 12 0 0,-4-12 0 16,0 0 9-16,0 0 2 0,0 0 0 0,0 0 0 16,0 0-19-16,3 0-17 0,4 0 3 0</inkml:trace>
  <inkml:trace contextRef="#ctx0" brushRef="#br0" timeOffset="-175138.658">15956 6740 1094 0,'-14'6'23'0,"10"0"5"0,-3 0-28 0,0-3 0 0,0 3 0 0,-3 6 0 16,3-1 56-16,-4-5 7 0,1 0 1 0,-1 6 0 16,0-3 29-16,1-1 7 0,-1-2 0 0,-3 3 1 15,4 3-36-15,-1-6-7 0,4 0-2 0,-4 5 0 16,4-5-25-16,0-6-6 0,4 6-1 0,3-6 0 15,-4 6-11-15,4-6-2 0,0 0-1 0,-3 3 0 16,3-3-10-16,0 0 12 0,0 0-12 0,0 0 12 16,0 0 1-16,0 0 1 0,0 0 0 0,0 0 0 15,0 0 5-15,3 6 1 0,-3-6 0 0,0 0 0 16,7 6-20-16,0-6 0 0,-3 6 8 0,3-6-8 16,-4 0 0-16,4 0 10 0,0 6-10 0,1-6 8 0,-5 0-8 0,4 0 0 15,0 5-12-15,-3-5 12 0,-1 0 0 16,4 6 0-16,-7-6 0 0,4 6 0 0,-1 0-9 0,1-6 9 0,-1 6 0 0,4 3 0 15,-7-9 0 1,4 6 0-16,-1 0 0 0,1-1 0 16,0 7 0-16,-4-6 11 0,3 6-2 0,-3-9 0 15,0 6-9-15,4-1 12 0,-4 4-12 0,0-6 12 16,0 6-12-16,-4-6 0 0,4 2 0 0,-3 1 8 0,3 0-8 0,-4 3 12 0,0-6-12 16,-3 0 12-16,0 0-12 0,0-1 0 0,0-5 0 0,0 6 8 15,0-6-56 1,-3 0-12-16,3-6-3 0,-4 6 0 0,4-5-104 0,-4-7-21 15,4 6-4-15</inkml:trace>
  <inkml:trace contextRef="#ctx0" brushRef="#br0" timeOffset="-174625.044">15981 6949 1337 0,'0'0'28'0,"0"0"6"0,0 0-34 16,0 0 0-16,0 0 0 0,0 0 0 0,0 0 58 16,0 0 5-16,0 0 1 0,0 0 0 0,0 0 0 0,0 0 0 15,3 0 0-15,4 6 0 0,0 0 0 0,4-3 0 0,-4 0 0 0,4 0 0 16,-4 3-52-16,3-6-12 0,1 0 0 0,0 0 0 15,-1 0 18-15,-3 0 1 0,0 0 0 0,0 0 0 16,0-6-9-16,-3 3-2 0,-1 0 0 0,-3 3 0 16,7-3-8-16,-3-6 8 0,-1 6-8 15,1-3 8-15,-4 0-8 0,0 0 0 0,-4 1 0 0,4-1-11 16,-3 0 3-16,-1-3 0 0,4 3 0 0,-7 0 0 16,7 6-20-1,-3-6-3-15,-1 0-1 0,1 1 0 16,3 5 23-16,-7 0 9 0,0-6-8 0,7 6 8 0,-7 0 8 0,0 0 8 0,0 6 0 0,-1-6 1 15,1 5-65-15,0 1-12 0,0 0-4 16,-3 0 0-16,3 3 52 0,0 3 12 0,0-1 0 0,-1 1 0 16,1-3 35-16,0 6 9 0,0-1 3 0,4-2 0 15,-1 6-25-15,1-12-5 0,3 2-1 0,0 4 0 16,0-6-16-16,0-6 0 0,3 6 0 0,4 6 0 16,0-6 0-16,4 0 0 0,3-4 0 0,0 1 0 15,4 0 0-15,-1 0 0 0,5 0 0 0,-1-3 0 16,0 0 0-16,0 0 0 0,0-3 0 0,4 0 0 15,-4-3-180-15,0-2-44 0</inkml:trace>
  <inkml:trace contextRef="#ctx0" brushRef="#br0" timeOffset="-173770.84">16418 6499 1212 0,'0'0'51'0,"0"0"-41"15,0 0 2-15,0 0 0 0,0 0 0 0,0 0 0 16,0 0 40-16,0 0 8 0,0 0 1 0,0 0 1 15,-3 6-7-15,3-6-2 0,0 9 0 0,3 0 0 16,-3 0-33-16,4 8-6 0,-1-5-2 0,1 0 0 16,-1 8 24-16,4-2 4 0,0 5 0 0,-3-2 1 15,3 3-13-15,-3-1-4 0,-1 4 0 0,1-10 0 16,-1 4 13-16,-3 2 3 0,4-5 0 0,-4 0 0 16,0-4-16-16,0-2-4 0,0 6 0 0,3-7 0 15,-3-2-8-15,0 0-1 0,4 0-1 0,-4 3 0 16,0-6 18-16,0-1 4 0,3 1 1 0,-3-6 0 0,0 6-33 0,0-6 0 15,0 0 0-15,0 0 0 0,0 0 8 0,0 0-8 16,0 0 0-16,0 0 0 0,0 0 10 0,4 6-2 16,-4-6 0-16,0 0 0 0,0 0 4 0,0 0 0 0,0 0 0 15,0 0 0-15,0 0-12 0,0 0 8 0,7 0-8 16,-7 0 8-16,0 0-8 0,3 0 0 0,-3 0 0 0,0 0-11 16,4-6-1-16,-4 6 0 15,0 0 0-15,3 0 0 0,-3 0 12 0,8-6 0 0,-5 0 0 16,1 6 0-16,-1-5 0 15,1-1 0-15,-1 0 0 0,-3 0 0 0,0 6 0 0,4-6 0 0,-1 3 8 0,4 0-8 16,-3 0 0-16,3 0 0 0,-4 3 0 16,4-3-8-16,1 6 0 0,2-3 0 15,-3 0 0-15,4 3 0 0,-1-3-2 0,4 3 0 0,-3 0 0 0,0 0 0 16,-1 3 10-16,-3 0 0 0,0 0-9 0,0 0 9 16,0-1 0-16,-3-5 0 0,3 6 0 0,-4 0 0 15,-3 3 0-15,4 0 0 0,-4-3 0 0,0 3 0 16,0 2 8-16,0-5 2 0,-4 0 1 0,1 6 0 15,-1 0-11-15,1-7 0 0,-1 4-10 0,-3-3 10 16,0 0-16-16,4 6 2 0,-4-6 1 0,0 0 0 16,0-6 29-16,-4 2 7 0,4-2 1 0,0 0 0 15,-4 0-39-15,4-2-7 0,-3 2-2 0,3-6 0 16,-4 0 34-16,4-6 6 0,-4 6 2 0,4-6 0 16,-3 4-53-16,3-1-10 0,0 0-3 0,-4 3 0 15,4-6-8-15,3 6-3 0,1 6 0 16,3 0 0-16,0 0-199 0,0 0-40 0</inkml:trace>
  <inkml:trace contextRef="#ctx0" brushRef="#br0" timeOffset="-173272.555">16912 6914 1146 0,'0'0'32'0,"0"0"8"0,0 0-32 0,0 0-8 0,-7 0 0 0,7 0 0 16,-7 0 78-16,0 0 14 0,7 0 4 0,-7 0 0 16,0 0-26-16,0 0-5 0,7 0-1 0,-7 6 0 15,0-6-11-15,0 0-2 0,0 0-1 0,7 0 0 16,-7 6-22-16,7-6-4 0,-7 0 0 0,-1 5-1 15,8-5-23-15,-3 6 0 0,-4 0 0 0,3 3 0 16,4 3 0-16,-3-6 0 0,3 0 0 0,0 5 0 16,0-11 0-16,3 6 0 0,1 0 8 0,-4-6-8 15,7 12 21-15,0-12 0 0,-3 3 0 0,3 0 0 16,-4-3-10-16,-3 0-3 0,7-3 0 0,0 0 0 16,-3 3-8-16,-1 0 0 0,4-6 0 0,-7 6 0 15,4-6 0-15,-4 6-11 0,0 0 3 0,0 0 0 16,0 0 8-16,0 0 11 0,0 0-3 0,0 0 0 15,0 0-8-15,0 0-11 0,0 0 3 0,0 0 0 16,0 0 8-16,0 0 0 0,0 0 0 0,0 0 0 0,7 12 0 0,-4-12 0 0,-3 0 0 0,4 9 0 16,3-4 0-16,-3 1 0 15,-1 6 0-15,4-12 0 16,-3 12-8-16,3-6 0 0,-4 0 0 0,4 2 0 0,0-2-3 16,-3 0 0-16,3 0 0 0,0 0 0 0,0 0 11 0,0 0 0 15,0 0 0-15,0 0 0 0,4-6-156 16,-1 0-28-16,1 0-7 0</inkml:trace>
  <inkml:trace contextRef="#ctx0" brushRef="#br0" timeOffset="-172931.681">17120 6420 1197 0,'0'6'50'16,"-3"6"-40"0,3-1 62-16,0 1 13 0,0 3 3 0,0 8 0 15,3-8 6-15,-3 8 2 0,4 1 0 0,-4 5 0 0,3-2-44 16,1 5-9-16,-1 3-2 0,1-2 0 0,-1 2-7 0,5-6-2 0,-5 4 0 0,1-4 0 15,-1 4-8-15,1-13-3 0,-1 10 0 0,1-13 0 16,-1 7-8-16,1-4-1 0,-1 4-1 0,1-10 0 16,-1 4-11-1,-3 0 10-15,4-6-10 0,-1-4 10 16,1 1-10-16,-4 0 0 0,7-3 0 0,-7-6 0 16,0 0-59-16,0 0-17 0,0 0-3 0</inkml:trace>
  <inkml:trace contextRef="#ctx0" brushRef="#br0" timeOffset="-172488.538">17325 6476 794 0,'0'0'33'16,"0"0"-33"-1,0 0 111-15,-4-6 15 0,4 6 3 0,0 0 1 16,0 0-9-16,0 0-1 0,0 0-1 0,0 0 0 16,0 0-63-16,0 0-13 0,0 0-3 0,0 0 0 15,0 0-15-15,-3 12-3 0,-1-6-1 0,1 5 0 0,3 1 3 16,-4-3 0-16,4 8 0 0,4 1 0 15,-4 0 0-15,3 2 0 0,1 4 0 0,-1 2 0 16,1-2-13-16,-1 5-3 0,1-8 0 0,0 8 0 16,3-11-8-16,-4 8 8 0,4-2-8 0,-3-1 8 0,3-2-8 0,0 2 8 15,-4-8-8-15,1 9 8 0,3-7-8 16,-7 1 12-16,3 3-12 0,-3 2 12 0,0-5-12 0,0 2 0 16,0-2 0-16,0 2 0 0,0-2 0 15,-3 6 0-15,3-13 0 0,0 4 8 0,0 3-8 0,0-12 0 0,0 5 0 0,0-5 0 16,0-6-48-1,0 0-4-15,0 0-2 0,0 0 0 16,0 0-154-16,0 0-32 0</inkml:trace>
  <inkml:trace contextRef="#ctx0" brushRef="#br0" timeOffset="-171641.543">17844 6482 1165 0,'0'0'24'16,"0"0"7"-16,0 0-31 0,-4 0 0 0,4 0 0 0,-7-6 0 15,7 6 76-15,-4 0 10 0,4 0 2 0,-7-9 0 16,4 9-15-16,-1-3-2 0,-3 0-1 0,7 3 0 16,-3-3-21-16,-1 0-4 0,4 3-1 0,0 0 0 15,-3-6-8-15,3 6-3 0,-4-6 0 0,4 6 0 16,0-5-6-16,0-1-2 0,0 6 0 0,4-6 0 16,-4 0-13-16,0 6-4 0,7-6 0 0,0 6 0 15,0 0-8-15,3-6 0 0,1 6 0 0,3 0 0 16,0 6 0-16,4-6 0 0,-4 6 0 0,4 0-11 15,-4 6 11-15,-4-7 0 0,4 1 0 0,-3 3 0 16,0-3-9-16,-1 0 0 0,1 0 0 0,-4 0 0 16,0 5 9-16,0-11 0 0,-4 6 0 0,4 0 0 0,-7-6 0 15,4 0 0-15,-4 0 0 0,0 0 0 0,4 6 0 0,-4-6 0 0,0 0 0 16,3 3 8-16,1 3-8 0,-1 0 0 0,-3 5 8 0,0-5-8 16,0 6 10-16,0-6-2 0,-3 0-8 0,-1 3 12 15,1 2-12-15,-1 1 8 0,0 0-8 16,-3 0 0-16,4 5 8 0,-1-5-8 0,1 3 0 15,-4-3 0-15,3-1 0 0,1 1 0 0,-4-3 0 0,3 9 0 16,-3-7 8-16,4-5-8 0,-1 6 0 0,-3-6 0 16,3 9 0-1,1-4 8-15,-1-5-8 0,1 0 0 0,3 6 0 16,-4-3 0-16,4-3 0 0,-3-1 0 0,3 1 0 0,0 0 0 0,0 0 0 0,0 0 0 16,0 6-9-16,0-12-2 0,3 6 0 0,1-1 0 31,-1 1-34-31,1 0-7 0,3-3-2 0,-4 3 0 0,5 0-119 0,-5 6-24 0,4-12-5 0</inkml:trace>
  <inkml:trace contextRef="#ctx0" brushRef="#br0" timeOffset="-171375.464">18006 7228 1580 0,'0'0'67'0,"0"0"-54"16,0 0 25-16,0 0 5 0,0 0 1 0,0 0 0 16,0 0-24-16,0 0-4 0,0 0 0 0,0 0-1 15,0 0-15-15,0 0 11 0,0 0-11 0,0 0 10 31,0 0-59-31,0 0-12 0,3 0-3 0</inkml:trace>
  <inkml:trace contextRef="#ctx0" brushRef="#br0" timeOffset="-100769.444">4678 7981 622 0,'-7'6'12'0,"3"6"5"16,-3-7-17-16,4-2 0 0,-4 6 0 0,3-3 0 16,-6 3 55-16,6-3 7 0,0 6 2 0,1-1 0 15,-1-11-4-15,1 6 0 0,3-6 0 0,-4 6 0 16,4-6-8-16,0 0-3 0,-7 0 0 0,7 0 0 15,0 0-5-15,0 0-2 0,-3 0 0 0,3 0 0 16,0 0-14-16,0 0-2 0,-7 0-1 0,7 0 0 0,0 0-10 0,0 0-3 0,0 0 0 16,0 0 0-16,0 0-12 0,0 0 0 0,0 0 0 0,0 0 0 15,0 0 0-15,0 0-8 0,0 0 8 0,0 0 0 16,0 0-8-16,0 0 8 0,3 3-12 0,1 3 12 16,-4-6 0-16,7 0 0 0,-4 3 0 0,4-6 0 15,0 3 11-15,8 0-11 0,-8 0 12 0,3-3-12 16,-3 0 29-16,0 0-1 0,7 3 0 15,-3-6 0-15,0 6-15 0,3-6-3 0,-4 6-1 16,4-6 0-16,-3 1-1 0,3 5-8 0,-3-12 12 0,-1 12-4 16,1 0 2-16,-1-6 0 0,5 6 0 0,-8-9 0 15,3 6 0-15,1 0 0 0,-4-3 0 0,0 0 0 16,-7 6-10-16,7-5 0 0,0 5 0 0,-7 0 0 16,11-12 0-16,-11 12 0 0,3-12 0 0,-3 12 0 15,0-6-10-15,0 6 10 0,0-12-13 0,0 12 5 16,-3-8 0-16,-1 2 0 0,-3 0 0 0,3 0 0 15,-3 0-2-15,0 6 0 0,0 0 0 0,-3 0 0 16,-1 0-22-16,1 6-4 0,-5-6 0 0,5 6-1 16,-4-6 53-16,3 6 10 0,-7 0 2 0,4-1 1 15,0 4-17-15,0 3-3 0,4-6-1 0,-5 12 0 16,5-13-8-16,-1 4 8 0,4-3-8 0,-3 6 8 16,-1-6 12-16,1 6 3 0,2-7 0 0,5 1 0 15,-1 0-35-15,-3 3-6 0,7-9-2 0,0 0 0 0,-3 6 20 16,3-6 0-16,0 0 0 0,0 3 9 0,0-3-1 15,0 0-8-15,3 9 12 0,1-3-4 16,3-1 1-16,0-5 0 0,7 6 0 0,-7 0 0 0,4 0-9 16,-1 0 0-16,1 3 0 0,-1 0 0 15,5-4 0-15,-1 4 0 0,0-3 0 0,0 6 8 16,4-6-16-16,-4 3-4 0,-4-4-1 0,1 1 0 16,3 3-32-16,0 0-7 0,-3-3 0 0,3 6-1 15,3-6-9-15,1 2-2 0,3 1 0 0,-7 3 0 16,4-3-16-16,0-3-4 0,-4-1-1 0</inkml:trace>
  <inkml:trace contextRef="#ctx0" brushRef="#br0" timeOffset="-100129.455">5260 7931 915 0,'0'0'39'15,"0"0"-31"1,0 0 82-16,0 0 17 0,-7 0 3 0,0 0 1 0,7 0-89 0,-7 0-22 0,3-6 0 0,-3 6 0 15,0 0 46-15,7 0 5 0,-10 0 1 0,2 0 0 16,-2 6-35-16,3-6-6 0,0 0-2 16,-4 0 0-16,8 0 13 0,-4 6 2 15,7-6 1-15,-7 0 0 0,0 6 1 0,-1-6 0 0,8 0 0 0,-7 9 0 16,0-4-8-16,0 1-2 0,4 0 0 0,3-6 0 16,-4 6-16-16,4-6 0 0,0 0 0 0,0 6 0 15,-3 0 0-15,3-6 0 0,0 12 0 0,3-7 0 16,-3-2 12-16,4 3 0 15,-1 0-1-15,-3-3 0 16,7 6-11-16,-3-9 0 0,-1 6 0 0,1-6 0 0,-1 6 0 0,8 0 8 0,-4-6-8 0,0 0 8 16,-3 5-18-16,3-5-4 0,0 0-1 0,0 6 0 15,0-6 15-15,0 6 0 0,0-6 0 0,0 6 0 16,0-3 0-16,0 0 0 0,-3 3 0 0,3 3 0 16,0-3 0-16,-4-1 0 0,4-5 0 0,-3 6 0 15,6 0 0-15,-6-6 0 0,0 6 0 0,-1 0 0 16,4-3 0-16,-3 6 0 0,-1-3 0 0,1-1 0 15,-1 4 0-15,4-3 0 0,-3 0 0 0,-4 0 0 16,3 0 0-16,1 0 0 0,-1 0 0 0,1-1 0 16,-4-5 0-16,3 6 0 0,-3 0 0 0,0-6 0 15,0 9 27-15,0-9 8 0,0 0 1 0,0 6 1 16,0-6-21-16,-3 12-4 0,-4-12 0 0,3 6-1 0,-3-1 4 0,0-5 1 16,0 0 0-16,4 3 0 15,-8 0-35-15,0-3-6 0,1 0-2 16,-1 0 0-16,1 0-18 0,-1 0-4 0,1-3-1 0,-1 0 0 15,-3 3-122-15,3-5-24 0</inkml:trace>
  <inkml:trace contextRef="#ctx0" brushRef="#br0" timeOffset="-99649.384">5637 7528 1198 0,'0'0'34'16,"-7"-3"7"-16,7 3-33 0,0 0-8 0,-7-6 0 0,7 6 0 0,0 0 42 0,0 0 6 16,0 0 2-16,0 0 0 0,0 0-2 0,0 0 0 15,-3 6 0-15,-1 0 0 0,1 0 0 0,3 6 0 16,0 0 0-16,-4-1 0 16,4 4-9-16,0 3-3 0,0 5 0 0,0-2 0 15,0 8 4-15,0-8 1 0,0 8 0 0,0-2 0 16,0 2-33-16,0 0-8 0,0-5 0 0,0 8 0 15,4-8 0-15,-4 8 0 0,0-3 0 0,0 4 0 16,0-7 0-16,0 10 0 0,3-13 0 0,-3 9 0 0,4-8 0 0,-4 8 0 0,3-14 0 16,-3 8 0-16,0-2 0 0,4-6 0 0,-8-4 0 0,4 10 0 15,0-13 20-15,-3 7 3 0,3-3 0 16,0 2 0-16,0-5-37 0,3 0-7 0,-3 0-2 16,0-3 0-16,0-1 7 15,0 1 2-15,0-9 0 0,0 0 0 16,0 0-138-16,0 0-28 0,0 0-6 0</inkml:trace>
  <inkml:trace contextRef="#ctx0" brushRef="#br0" timeOffset="-99284.896">5334 7949 1489 0,'0'0'42'0,"0"0"10"16,0 0-42-16,0 0-10 0,0 0 0 0,0 0 0 16,0 0 54-16,0 0 9 0,0 0 1 0,0 0 1 15,0 0-17-15,0 0-4 0,0 0-1 0,0 0 0 16,0 0-28-16,0 0-6 0,4 3-1 0,6-1 0 15,1-2-8-15,-1 3 12 0,4 0-12 0,4 0 12 16,-4 3-12-16,0-6 0 0,4 0 0 0,0 6 8 16,-1-6-8-16,1 6 0 0,6-6 0 0,-9 6 0 0,6-6 0 15,0 12 0-15,0-12 0 0,0 5 0 0,4-5-15 16,-7 3-1-16,6-3-1 0,1 0 0 16,-4 0-17-16,4 0-3 0,0-3-1 0,-4 3 0 15,3-5-18-15,1 5-3 0,0 0-1 0</inkml:trace>
  <inkml:trace contextRef="#ctx0" brushRef="#br0" timeOffset="-98041.496">7066 7652 676 0,'0'0'28'0,"0"0"-28"15,0 0 82-15,-7 0 10 0,0 3 3 0,3 2 0 16,-3 1-23-16,4 0-5 0,-1 0-1 0,4 0 0 16,-3 0-21-16,-1-3-4 0,-3 3-1 0,7 0 0 15,-3 5-26-15,3 1-6 0,0-6 0 0,0 6-8 16,0-3 13-16,3 5-4 0,4 1-1 0,-3 3 0 15,-1-1-8-15,1 1 8 0,3 8-8 0,0-5 8 16,0 8-8-16,0-5 0 0,0 2 0 0,0 10 8 16,4-13 7-16,-4 9 1 0,0-5 0 0,-4 2 0 15,5 1-16-15,-5-4 0 0,1-2-9 0,-1-1 9 0,-3 4 0 16,0-13 16-16,0 7-1 0,0-1-1 0,0-8 5 16,-3 6 1-16,-1-3 0 0,1-4 0 0,-5 1 12 0,5 3 2 15,-4-6 1-15,-4 2 0 16,4-2-35-16,-3 3 0 0,-1-6 0 0,0 0 0 15,1-6 40-15,3 6 0 0,-7-6 1 0,7 0 0 0,-4 3-12 0,-3-3-2 0,3-3-1 16,1 3 0-16,-1 0-16 0,1-6-10 0,-1 0 12 16,1 0-12-16,-1 0 0 0,4 0 0 0,-4-3-15 0,1 1 5 15,3 2-2-15,-4-3-1 0,0-3 0 0,1 6 0 16,-4-6-31 0,3 1-5-16,1-1-2 0,-5 3 0 0,5-9-113 0,3 7-22 0,-7-4-5 15</inkml:trace>
  <inkml:trace contextRef="#ctx0" brushRef="#br0" timeOffset="-97562.384">6643 7599 798 0,'0'0'33'0,"0"0"-33"15,0 0 89-15,0 0 11 0,0 0 3 0,0 0 0 16,0 0-19-16,0 0-4 0,0 0-1 0,0 0 0 16,0 0-18-16,0 0-3 0,0 0-1 0,0 0 0 15,0 0-33-15,0 0-8 0,0 0 0 0,7 0-1 32,3 0-15-32,-6 0 8 0,7 0-8 0,3 0 0 0,0 0 0 0,0 0 0 0,4-6 0 0,-1 6 0 15,8-3 32-15,-11 0 0 0,7 3 0 0,4 0 0 16,-4-3-32-16,4 3 0 0,3-3 0 0,-7 3 0 15,7-3 0-15,-7 3 0 0,4 0 0 0,0 0 0 16,-8 0 0-16,5 0 11 0,2 0 0 0,-2 0 0 16,-1 3-11-16,0-3 0 0,0 3-12 0,0-3 12 15,0 3 0-15,1 0 0 0,-5 0 9 0,4 3-1 16,-3-6-8-16,0 0-12 0,-4 0 4 0</inkml:trace>
  <inkml:trace contextRef="#ctx0" brushRef="#br0" timeOffset="-96961.928">7405 8178 1267 0,'0'0'28'0,"0"0"5"0,0 0 2 0,0 0 1 0,0 0-36 0,0 0 0 0,0 0 0 0,0 0 0 16,0 0 109-16,0 0 15 0,0 0 4 0,0 0 0 15,0 0-103-15,0 0-25 0,0 0 0 0,0 0 0 16,0 0 0-16,0 0 0 0,-4 6 0 0,4-6 0 0,0 6 0 16,0 2 0-16,0-2 0 0,4 3 0 0,-1 0 0 0,-3-3 0 15,0-6 0-15,0 6 0 16,4 0 0-16,-1 5 0 0,1-5 0 0,3 3 0 16,-3 3 33-16,-1 5 2 0,4-5 0 0,-3-3 0 15,-1 6-5-15,4-6-1 0,-7 2 0 0,7-5 0 16,-3 12-29-16,3-12 0 0,0 6 0 0,0-4 0 15,0 4 0-15,0-6 0 0,0 6 0 0,-3-6 0 0,3-1 0 0,3 1 0 16,-6 0 0-16,3-3 0 0,3 9 0 0,1-12 0 16,-4 0 0-16,-7 0 0 0,11 0 57 0,-1-6 6 15,1 0 1-15,-1 0 0 16,-3-3-54-16,4 4-10 0,0-7 0 0,-4-6 0 0,3 1 0 0,-3 2 16 16,-3-9-3-16,3 4 0 0,-4 2-13 15,1-5-13-15,3-7 2 0,0 10 1 0,-3-10 18 0,-1 10 4 16,1-10 1-16,-4 7 0 0,0 2-13 15,0-2 9-15,-4 2-9 0,1 3 8 16,-1 1-56-16,1-1-12 0,-4 3-3 0,3-2 0 16,-3 5-9-16,0 0-3 0,0 3 0 0,3-2 0 0,4 11-20 15,-3-6-4-15,3 6-1 0</inkml:trace>
  <inkml:trace contextRef="#ctx0" brushRef="#br0" timeOffset="-96372.421">8012 8069 1370 0,'-7'-3'39'0,"3"3"8"16,4 0-38-16,-7-6-9 0,3 0 0 0,1 6 0 16,3 0 62-16,-4-5 10 0,-3-1 3 0,4 0 0 15,-4 0-17-15,0 6-3 0,3-6-1 0,-3 3 0 16,0 0-32-16,4 0-6 0,-5 3-2 0,8 0 0 0,-7 0-14 16,0 0 0-16,4 3 0 0,-4 0 0 0,3 6 0 0,-3-3 0 0,4 0 0 0,-4 5 0 15,3-5-13-15,4 6 4 0,-3-3 1 0,3 3 0 16,0-1-9-16,0-5-2 15,0 6 0-15,0-6 0 16,0 3 19-16,3 0 0 0,-3-4 0 0,4 4 0 0,-1-3 0 0,1 0 0 0,-1-6 0 16,8 0 0-16,-11 6 0 0,0-6 0 0,7 0 0 15,0 0 0-15,-7 0 0 0,7 6 0 0,-4-6 0 16,5 6 0-16,-1-6 0 0,-7 0 0 0,7 3 0 0,-7-3 0 16,7 3 0-16,-7-3 0 0,0 0 0 0,0 0 0 15,7 2 0-15,-7-2 0 0,7 3 0 0,-7-3 0 16,0 0 8-16,7 6 6 0,-7-6 1 0,3 6 0 15,4 3-15-15,-3 3 0 0,-1-6 0 0,-3 5-10 16,4-8-1-16,-4 6 0 0,4 3 0 16,-4 3 0-16,3-10 11 0,-3 7 0 15,0-6 0-15,0 6 0 0,0-3 25 0,-3-3 7 0,3 5 2 0,-4-5 0 16,0 0-22-16,1 6-4 0,-1-6 0 0,1 3-8 0,-1-4 11 16,-3 1-11-16,4 0 10 0,-4 0-10 15,0 0 9-15,0-6-9 0,0 6 8 0,-4-6-8 16,4 0-15-16,-4-6-8 0,1 0-1 0,-4 0-1 15,-4-8-123-15,0 2-24 0,1-6-4 0</inkml:trace>
  <inkml:trace contextRef="#ctx0" brushRef="#br0" timeOffset="-95848.824">8287 7543 1335 0,'0'0'29'0,"0"0"7"0,0 0 0 0,0 0 2 0,-4 0-30 0,4 6-8 0,0-6 0 0,-3 6 0 16,3-6 30-16,0 6 5 0,0-6 1 0,0 5 0 15,0 4 9-15,0 0 3 0,0-3 0 0,0 9 0 16,3-4-31-16,-3 1-5 0,4 6-2 0,-1-4 0 15,4 10 23-15,-3-6 5 0,3 8 1 0,0-8 0 16,0 8-29-16,-3-2-10 0,3 2 0 0,-4 4 9 16,1-7-9-16,-1 9 12 0,-3-8-12 0,0 2 12 15,4 4-12-15,-4-7 12 0,0 4-12 0,0 2 12 0,0-2-12 16,0-4 8-16,0 4-8 0,0-4 8 16,0 4-8-16,0-7 0 0,0 7 0 0,0-10 8 0,0 4 9 0,0-4 2 15,0 1 0-15,0 0 0 0,0-4-19 0,0-2-17 16,-4-6 3-16,4 6 1 0,4-6 13 0,-4-6 10 15,0 0-2-15,0 0 0 0,0 0-18 0,0 0-4 0,0 0-1 16,0 0 0 0,0 0-125-16,0 0-26 0,3-6-5 0</inkml:trace>
  <inkml:trace contextRef="#ctx0" brushRef="#br0" timeOffset="-95526.938">8139 8031 1235 0,'0'0'35'0,"0"0"8"16,0 0-35-16,0 0-8 0,0 0 0 0,0 0 0 15,0 0 56-15,0 0 8 0,0 0 3 0,0 0 0 16,3 0 5-16,4 0 0 0,4 0 1 0,-4 0 0 15,3 0-22-15,1 0-5 0,-4 0-1 0,4 0 0 16,3 0-28-16,0 0-5 0,0 0-2 0,0 0 0 16,4 0-10-16,-4 0 10 0,3 0-10 0,1 0 10 15,0 0-34-15,-1 0-6 0,-3 0-2 0</inkml:trace>
  <inkml:trace contextRef="#ctx0" brushRef="#br0" timeOffset="-95228.12">8647 8260 982 0,'0'0'21'0,"0"0"5"0,0 0 1 0,0 0 1 0,-4 9-28 0,4 0 0 0,-3-3 0 0,-1 5 0 15,4-5 32-15,-4 0 1 0,1 3 0 0,-1 0 0 16,4 0-16-16,0 2-3 0,0 1-1 0,-3-6 0 16,3 6-13-16,0 0 0 0,0-4 8 0,0 4-8 15,0-6 0-15,0-6 0 0,0 0 8 0,0 0-351 16,0 0-69-16</inkml:trace>
  <inkml:trace contextRef="#ctx0" brushRef="#br0" timeOffset="-94902.521">8502 7981 732 0,'0'0'15'0,"0"0"5"0,0 0-20 0,0 0 0 0</inkml:trace>
  <inkml:trace contextRef="#ctx0" brushRef="#br0" timeOffset="-94357.837">8946 8222 1134 0,'0'0'24'0,"0"0"6"0,0 0 1 0,0 0 1 0,0 0-32 0,0 0 0 0,0 0 0 0,0 0 0 15,0 0 52-15,0 0 3 0,0 0 1 0,0 0 0 16,0 0-21-16,0 0-4 0,0 0-1 0,-3 6 0 16,-1 0 3-16,4 0 1 0,0 0 0 0,0-1 0 15,0 4-21-15,0-3-4 0,0 3-1 0,0 6 0 16,4-10 4-16,-4 7 0 0,0-6 0 0,0 6 0 16,3 0-1-16,-3-4 0 0,0 4 0 0,0-6 0 15,0 6 17-15,0-6 4 0,0-6 1 0,0 9 0 16,0-9-17-16,0 0-3 0,0 3-1 0,0-3 0 15,0 0 8-15,0 0 2 0,0 0 0 0,0 0 0 16,0 0 13-16,0 0 2 0,0 0 1 0,-3 0 0 16,-1-3-25-16,4-3-5 0,-3-3 0 0,3-3-8 15,0 6 11-15,-4-6-11 0,4-2 10 0,0-1-10 16,0 6 8-16,-3-8-8 0,3 5 0 0,0-3 9 16,0 3-9-16,0 1 0 0,0-7 0 0,0 9 0 15,3 0 0-15,-3 1 0 0,4-4 0 0,-4 6 0 16,3-6-12-16,1 6 12 0,-4-3-10 0,3 7 10 15,1-4-10-15,-4 6 10 0,0 0-10 0,0 0 10 16,0 0 0-16,11 0-9 0,-1 0 9 0,-3 3 0 16,0 2-16-16,0 4 1 0,0-3 1 0,0 0 0 0,0 0 14 0,4 6-11 15,-4-6 11-15,0 2-10 0,0 1 10 0,0 0 0 16,0 3 0-16,-3 0 0 0,3-4 0 16,0 4 0-16,0 0 0 0,0 0 0 15,0-7 9-15,0 7 1 0,-3-3 0 0,-1 3 0 0,1-3 0 0,-1-1 0 16,1 4 0-16,-1-6 0 0,1 6-10 0,-4-12 10 15,0 0-10-15,3 6 10 0,-3-6-21 0,0 0-4 16,7 3-1-16,-7-3-591 16,0 0-118-16</inkml:trace>
  <inkml:trace contextRef="#ctx0" brushRef="#br0" timeOffset="-93420.225">9571 7734 694 0,'-11'-12'15'0,"8"6"3"0,-4-2 1 0,0-1 1 0,3 0-20 0,-3-3 0 0,4 6 0 0,-1-6 0 16,0 7 60-16,1-1 7 0,3-3 1 0,-4 3 1 16,1 0-6-16,3 0-2 0,-4-5 0 0,4 5 0 15,0 0-20-15,-3-3-4 0,3 9-1 0,0 0 0 16,0-6 4-16,0 6 1 0,0 0 0 0,0 0 0 15,3-6-1-15,-3 6 0 0,0 0 0 0,4-3 0 16,-1-6-20-16,1 9-4 0,3-5 0 0,0-1-1 16,0 6-5-16,4-6-1 0,-4 0 0 0,3 6 0 15,1 0-9-15,-1 0 0 0,5-6 9 0,-1 6-9 16,0 0 0-16,0 0 0 0,0 6 0 0,0-6 0 16,0 0 0-16,0 6 0 0,1 0 0 0,-1 0 0 15,0-1 0-15,0 7 0 0,-4-6 0 0,1 3 8 16,-4 3-8-16,0-6 0 0,0 5 0 0,0-2 0 15,-3 0 0-15,-1 6 0 0,1-4 0 0,-1 7 0 16,1-12 24-16,-4 6 6 0,0-1 2 0,0 4 0 16,-4-9-12-16,4 0-1 0,-3 6-1 0,3-9 0 15,-4 5 22-15,1 1 4 0,-1-3 0 0,1 0 1 0,-1 0-29 16,4-6-5-16,-3 6-2 0,-4 0 0 0,3-1-9 0,-3 1 8 16,3-3-8-16,1 3 8 0,-4-3-8 0,3 3 8 0,-3-3-8 0,4 3 8 15,-4 0-8-15,3 0 0 0,1-1 0 0,-4 1 0 16,7-6 0-16,-4 6-11 0,4 0 3 15,0 0 0-15,-3 3 0 0,3 3 0 0,-4-1 0 16,1-5 0-16,3 6-11 0,0-6-1 0,0 6-1 0,0-1 0 16,0-2 11-1,0 3 10-15,-4 0-13 0,4-1 5 0,0 1-4 0,4 3 0 16,-1-3 0-16,1-1 0 0,-1 1-25 0,1-6-6 0,3 3-1 16,0 3 0-16,-4-1-44 15,4-5-10-15,0 6-2 0</inkml:trace>
  <inkml:trace contextRef="#ctx0" brushRef="#br0" timeOffset="-93140.743">9790 8431 1648 0,'0'0'36'0,"0"0"8"0,0 0 2 0,0 0 0 0,0 0-37 16,0 0-9-16,0 0 0 0,0 0 0 0,0 0 51 0,0 0 8 0,0 0 1 0,0 0 1 16,0 0-39-16,0 0-8 0,7 0-2 0,0 0 0 31,0 0-67-31,0 0-13 0,0 0-4 0,3 0-705 0</inkml:trace>
  <inkml:trace contextRef="#ctx0" brushRef="#br0" timeOffset="-43719.687">7878 9130 706 0,'0'0'30'0,"0"0"-30"15,0-3 88-15,0-2 11 0,0-1 2 16,0 0 1-16,-4-6-30 0,4 6-7 0,0-3-1 0,4 1 0 31,-4-4 0-31,0 3 0 0,3 3 0 0,-3-6 0 0,4-2-28 0,-4 5-5 0,0-3-2 0,0 3 0 16,0-3-18-16,0-5-11 0,0 5 12 0,0 0-12 15,-4 3 21-15,1-2-2 0,-5-1-1 0,1 6 0 16,0-3 9-16,0-2 1 0,-3 5 1 0,-4 0 0 16,3-6-29-16,-7 6 0 0,4 0 0 0,-3 0 0 15,-1 0 0-15,0 4-20 0,1 2 4 0,-1 2 0 16,4 4 16-16,0 0-8 0,3 0 8 0,-6 6 0 16,3-6-13-16,3 3 4 0,-3 2 1 0,3-2 0 15,1 0-1-15,3 9 0 0,3-7 0 0,1 7 0 16,-1-3 9-16,0 8 0 0,4-8 0 0,-3 8 0 15,3 7 12-15,0-4-3 0,3 10 0 0,1-4 0 16,0 3 4-16,3 3 1 0,-4 1 0 0,4 5 0 16,0-3-14-16,-3 9-8 0,3-6 8 0,-4 12-13 15,1-9 61-15,-1 3 13 0,-3-6 3 0,0 3 0 16,0-3-52-16,0-6-12 0,0 0 0 0,0 4 0 16,-3-13 0-16,3-2 0 0,0-4 0 0,0 1 0 15,-4-4 32-15,4-8 3 0,0 0 1 0,-3-4 0 16,3 1-25-16,0-9-11 0,0 0 10 0,0 0-10 15,0 0 8-15,0 3-8 0,0-3 0 0,0 0 0 16,0 0-28-16,0 0-12 0,0 0-3 0,-4-9 0 16,4 9-112-16,0-5-22 0,0 5-5 0,-7-6-506 0</inkml:trace>
  <inkml:trace contextRef="#ctx0" brushRef="#br0" timeOffset="-43349.676">7384 9486 656 0,'-7'-12'13'0,"3"6"5"0,1 1-18 0,3-1 0 0,0 0 0 0,-4-6 0 15,4 9 96-15,0 3 15 0,-4-6 3 0,4 6 1 16,0 0 10-16,0 0 3 0,0 0 0 0,0 0 0 16,0 0-52-16,0 0-9 0,0 0-3 0,0 0 0 15,8 9-64-15,-1-3 0 0,0 3-8 0,3 0-1 16,4-4 9-16,-7 7 12 0,8-6-2 0,-5 0-1 16,4 3 6-16,0-3 1 0,0-3 0 0,1 0 0 15,-5 0-2-15,4-1 0 0,-3-2 0 0,3 0 0 16,0 0-4-16,-3 0-1 0,3 0 0 0,-4-2 0 15,4 2-9-15,-3-3 8 0,0 3-8 0,-4-3 8 16,7 3-8-16,-7 0-12 0,0-3 2 0,3 3 1 16,1-3-123-16,-4 3-24 0</inkml:trace>
  <inkml:trace contextRef="#ctx0" brushRef="#br0" timeOffset="-42726.885">7994 9492 1325 0,'0'0'37'16,"-7"0"9"-16,7 0-37 0,-11 0-9 0,4 0 0 0,0-6 0 16,0 6 77-16,7 0 14 0,-7 6 2 0,0-6 1 15,0 0-32-15,0 6-6 0,0-3-2 0,-4 0 0 16,8 3-22-16,-11 0-4 0,3 2 0 0,0-2-1 16,4 6-15-16,-3 0-4 0,-1 2 0 0,4 4 0 15,-3 0-8-15,3-1 12 0,-4 1-12 0,4 3 12 16,0-10-12-16,0 7-11 0,3-3 3 0,4 2 0 15,-3-5 8-15,3-3 11 0,0 0-3 0,0-3 0 16,0-6-8-16,0 0 0 0,3 3-12 0,4-1 12 16,0-2 0-16,4 0 0 0,-4 0 0 0,0 0 12 15,4 0-12-15,3 0 12 0,-4-5-12 0,1 2 12 0,3-3-12 16,-3 3 0-16,3-3-12 0,-7-6 12 0,3 6 0 16,1 0 0-16,-4-5 12 0,0 2-4 15,0 0-8-15,0 0-11 0,0-3 3 0,-3 7 0 0,-1-10 8 16,-3 3 8-16,4 0-8 0,-4 1 11 15,0 5-11-15,0-12 0 0,0 6-12 0,-4 3 12 16,1 1 0-16,3 5 0 0,0 3 0 0,0 0 12 0,0 0-12 0,0 0 0 0,0 0-12 16,0 0 12-16,0 0 0 0,0 0 0 0,0 0 0 0,0 0 0 15,0 0 0-15,0 6 0 0,0 2 0 0,3 1 0 16,1 6 0-16,-1-3 0 0,1-1 0 0,3 1 0 16,-4 6 0-16,5-3 0 0,-5 2 0 0,1 4 0 15,3-4 0-15,-4 1 0 0,4-3 0 0,-7 2 0 16,4 1 0-16,-1 0 0 0,1-10 0 0,-1 10 0 15,-3-6 0-15,4 0 0 0,-1-1 0 0,1 1 0 16,-4-3-59-16,3 0-4 0,-3 0-1 0</inkml:trace>
  <inkml:trace contextRef="#ctx0" brushRef="#br0" timeOffset="-42405.51">8248 9568 1094 0,'0'0'23'0,"0"0"5"0,0 0-28 16,0 0 0-16,-4 6 0 0,1 0 0 0,3 6 108 0,-4-6 16 0,1 0 3 0,3 5 1 15,-4-5-52-15,4 3-9 0,0 3-3 0,-3 0 0 16,3-1-24-16,0 4-4 0,0 0-2 0,-4 0 0 16,4 2-20-16,0-5-4 0,-3 3-1 0,3-4 0 15,0 7 10-15,3 0 1 0,-3-10 1 0,4 10 0 16,-4-6-68-16,3 0-13 0,-3-1-4 0,4 4 0 16,-4-6-102-16,3 6-21 0</inkml:trace>
  <inkml:trace contextRef="#ctx0" brushRef="#br0" timeOffset="-41994.508">8216 9195 1318 0,'0'0'56'0,"-7"6"-45"31,0-3-3-31,7-3 0 0,-7 3 0 0,7-3 0 16,0 0 7-16,0 0 1 0,0 0 0 0,0 0 0 0,0 0-28 15,0 0-6-15,0 0-1 0</inkml:trace>
  <inkml:trace contextRef="#ctx0" brushRef="#br0" timeOffset="-41662.247">8530 8942 1384 0,'0'0'39'0,"0"0"9"15,0 0-38-15,-7 3-10 0,7-3 0 0,-7 3 0 16,7-3 52-16,0 0 9 0,0 0 2 0,-3 3 0 16,3-3-34-16,0 0-6 0,-8 6-2 0,8-6 0 15,-3 6-4-15,3-6-1 0,0 6 0 0,0-6 0 16,-4 6 10-16,4-6 2 0,0 11 0 0,0-11 0 15,0 6-7-15,0 0-1 0,0-3 0 0,0 6 0 16,0-6-6-16,0 3-2 0,0 5 0 0,0-5 0 16,0 6 16-16,0-6 4 0,4 0 0 0,-4 9 0 15,0-4-16-15,0 1-4 0,0 6 0 0,0-1 0 0,0-2 2 16,3 3 0-16,-3-1 0 0,0 1 0 0,0 3-14 16,0-4 9-16,0 7-9 0,4-4 8 0,-4 7-8 0,0-4 0 15,4 7 0-15,-4-7 8 0,0 4-8 0,3-4 0 16,-3 9 0-16,0-8 0 0,4 2 12 0,-4 4 1 15,3-10 0-15,-3 10 0 0,0-13-13 0,4 7 0 16,-4-3-9-16,0-4 9 0,3-5 0 0,-3 3 0 0,0-4 0 16,4-5 10-16,-4-6-10 0,0 0 0 0,0 0 0 0,0 0 0 15,0 0 0-15,0 0 0 0,0 0 0 0,0 0 0 16,0 0-49-16,0 0-12 16,0 0-3-16,0 0 0 0,0 0-82 15,0 0-17-15,0 0-3 0</inkml:trace>
  <inkml:trace contextRef="#ctx0" brushRef="#br0" timeOffset="-41247.495">8357 9345 1212 0,'0'0'25'0,"0"0"6"0,0 0-31 0,0 0 0 0,0 0 0 0,0 0 0 16,0 0 66-16,0 0 7 0,0 0 2 0,4 0 0 15,3 0-2-15,-4-6 0 0,4 0 0 0,-3 6 0 16,3-3-23-16,0 0-5 0,4 0-1 0,-4 3 0 16,3 0-25-16,1-3-6 0,0 3-1 0,3-2 0 15,-4 2-3-15,4 0-1 0,-3 0 0 0,-1 0 0 16,5 2-8-16,-5 1 0 0,1 0 0 0,-1 3 0 16,4 0 10-16,-3 0 0 0,0-6 0 0,-1 6 0 15,4 6-10-15,-3-6 0 0,-1-4-12 0,1 4 12 16,0-3-43-16,3 3-1 15,-4-3 0-15,4-3 0 0,-3 0-36 0,3 0-7 0,0 0-1 0</inkml:trace>
  <inkml:trace contextRef="#ctx0" brushRef="#br0" timeOffset="-40327.36">9038 9419 767 0,'-3'17'16'0,"-1"-8"4"0,1 3-20 0,3-1 0 0,-4-5 0 0,4 6 0 16,-3-6 67-16,-1 6 9 0,4-6 3 0,-4-3 0 16,4-3-6-16,0 0-1 0,0 5 0 0,0-5 0 15,0 0-4-15,0 0-2 0,0 0 0 0,0 0 0 16,0 0-10-16,0 0-1 0,0 0-1 0,0 0 0 15,8 0-14-15,-1-5-4 0,-4 2 0 0,4-3 0 16,0 3-17-16,-3-6-4 0,3 9-1 0,0-6 0 16,0 6-14-16,-7 0 11 0,3-6-11 0,4 6 10 15,1 0-10-15,-1 0 0 0,0 0 0 0,-4 0 0 16,4 0 0-16,-7 0 0 0,7 0-9 0,-3 0 9 16,3 6 0-16,0-6 0 0,-4 6 0 0,5 3 0 15,-5-6-8-15,1 3 8 0,3-3 0 0,-4 0 0 16,-3-3 0-16,7 0 0 0,-3 0 0 0,-4 0 0 15,7 2 12-15,0-2 8 0,-7 0 3 0,3 0 0 16,4 0-23-16,4 6 0 0,-4-6 0 0,4 0 0 16,-1 0-16-16,-3 0-7 0,4-6-1 0,-1 1-1 15,1 2-83-15,-4-3-16 0,4 3-3 0</inkml:trace>
  <inkml:trace contextRef="#ctx0" brushRef="#br0" timeOffset="-39804.208">9504 9419 1454 0,'0'0'30'0,"-7"-6"8"0,3 6-30 0,-3-6-8 0,0 6 0 0,0 0 0 16,0 0 48-16,0 6 9 0,0-6 2 0,-4 6 0 16,4-1-30-16,0-5-5 0,0 6-2 0,-3 3 0 15,3 3-22-15,-1 0 9 0,5-1-9 0,-1 1 0 16,1 6 17-16,-1-4-3 0,4 4-1 0,0 6 0 16,0-4-13-16,0 4 0 0,4-4 0 0,-1 4 0 15,1-1 0-15,-1-5 0 0,1 3 0 0,3-4 0 16,-3-2 0-16,3-3 0 0,0-4 0 0,0 1 0 15,0 3 44-15,0-6 5 0,0-6 2 0,0 6 0 16,4-6-28-16,-4 0-6 0,3 0-1 0,-3 0 0 16,0-6 0-16,4-6 0 0,-4 0 0 0,0 1 0 15,0-4 4-15,0-9 0 0,0 4 0 0,-3 2 0 16,3-5-10-16,-4-1-2 0,1 4 0 0,-1 2 0 16,1-3-8-16,-1 4-17 0,-3-1 4 0,0 6 1 15,-3-2-15-15,-1 2-2 0,1 0-1 0,-4 6 0 16,0-6 3-16,0 12 1 0,0-5 0 0,-4 5 0 15,0-6 11-15,1 6 3 0,-1 6 0 0,1-6 0 16,-4 5 12-16,-1 1-9 0,1 6 9 0,4-6-8 16,-4 9-16-16,7-4-2 0,-4 1-1 0,4 6 0 0,0-12 27 0,0 5 0 15,3-2 0-15,1 0 0 0,3 6 0 16,0-9 0-16,3 0 0 0,4-6 0 0,0 5-19 0,4 1 2 0,3 0 0 0</inkml:trace>
  <inkml:trace contextRef="#ctx0" brushRef="#br0" timeOffset="-39186.811">9807 9480 1697 0,'0'-6'35'16,"0"6"9"-16,0 0-35 0,0 0-9 0,0 0 0 0,0 0 0 16,0 0 79-16,0 0 13 0,0 0 4 0,0 0 0 15,0 0-31-15,-7 0-5 0,7 0-2 0,-7 6 0 16,0 0-19-16,0 0-4 0,3 6-1 0,-3-3 0 16,4 2-49-16,-4 1-9 0,3 0-3 0,4 3 0 15,-3-4 27-15,3 1 0 0,0 6 0 0,0-7 0 16,3-2 0-16,-3 0 0 0,0 3 0 0,4 3 0 15,-4-10 0-15,3 1 0 0,1 0 0 0,-4 3 0 0,0-9 26 16,3 6 10-16,-3-6 3 0,0 6 0 0,0-6-31 0,0 0-8 0,4 6 0 16,-4-6 0-16,0 0 0 0,0 0 11 0,0 0-11 15,0 0 12-15,0 0-3 0,0 0 0 0,3-3 0 0,1 0 0 16,0-3-9-16,-1-6 0 0,1 3 0 0,-1 3 0 16,1-5 12-16,-1-10-2 0,1 9-1 0,-1-5 0 15,1-1-27-15,-1 0-6 0,1 4 0 0,-1-10-1 16,1 7 13-16,-1-4 4 0,4 3 0 0,-3 7 0 15,-1-10 8-15,5 9 0 0,-5 1 0 0,1-1 0 16,-1 0 0-16,1 6-8 0,-1 0 8 0,-3 6-8 16,0 0 0-16,0 0 0 0,7-3 0 0,0 6 0 15,-3 3 8-15,3 0 0 0,-4 6 0 0,4 0 0 16,-3-7 0-16,0 7 0 0,3 3 0 0,-4 2 0 16,1-5 0-16,-4 0 0 0,3 3 0 0,1 2 0 15,-4-5-17-15,0 9-2 0,0-4 0 0,3 7 0 16,-3-12 19-16,0 2 0 0,0 4 0 15,0-6 0-15,4-1 0 0,-4 1 0 0,0-9 0 0,0-3 0 16,0 0 0-16,0 0 0 0,0 0 0 0,0 12 0 0,0-12 0 0,0 6 0 16,0-6 0-16,0 0 0 15,0 0 0-15,0 0 0 0,0 0 0 0,0 0 0 16,0 0-160-16,0 0-24 16,0 0-6-16</inkml:trace>
  <inkml:trace contextRef="#ctx0" brushRef="#br0" timeOffset="-37734.922">10753 9389 615 0,'0'0'26'16,"0"0"-26"0,0 0 36-16,0 0 1 0,0 0 1 0,0 0 0 15,0 0 40-15,0 0 8 0,0 0 2 0,0 0 0 16,0 0-20-16,0 0-3 0,0 0-1 0,0 0 0 16,0 0-4-16,-4 6-2 0,1 6 0 0,-1-6 0 15,1 0-3-15,-1-1-1 0,4 1 0 0,-3 0 0 16,-1 3-30-16,0 3-7 0,1-6-1 0,-1 5 0 15,1-5 30-15,-1 6 6 0,4 0 0 0,-3 0 1 16,3 2-33-16,0 4-8 0,-4-9 0 0,4 5-1 16,0 1-11-16,0 3 0 0,0-12 0 0,4 5 0 0,-1-2 0 0,-3 3 0 15,4-6 0-15,-1 0 0 0,1 0 29 0,-1-1 4 16,-3 1 1-16,4 0 0 0,3-3-19 0,-3 6-4 0,3-6-1 16,0 0 0-16,0 0-2 0,0 0 0 0,3 0 0 0,-3-3 0 15,4 3-8-15,0 0 0 0,3 2 9 16,-4-5-9-16,1 0 0 0,3 0 8 15,-3-5-8-15,-1 2 0 0,1 0 0 0,-1 3 9 0,-3-3-9 16,4 0 0-16,-4 0 17 0,0-3-3 0,0-3-1 0,0 0 0 16,0 3 1-1,-3-5 0-15,-1-4 0 0,1 0 0 0,-1 1-4 0,-3 2-1 16,4-6 0-16,-4 3 0 0,3 4-9 0,-3-7 0 0,4 6 0 0,-4 1 8 16,-4-1-8-16,4-3 0 0,-3-3 0 0,-1 7 0 31,4-4-25-31,-3 3-7 0,-1 6-2 0,1-5 0 0,3 5 34 0,0-6-8 0,-4 6 8 0,4 6 0 15,0 0-27-15,0 0-1 0,0 0-1 0,0 0 0 16,0 0-118-16,0 0-23 0,0 0-5 0</inkml:trace>
  <inkml:trace contextRef="#ctx0" brushRef="#br0" timeOffset="-37135.017">11137 9474 1579 0,'0'0'32'0,"0"0"10"0,0 0-34 0,0 0-8 15,0 0 0-15,0 0 0 0,-7 0 53 0,7 0 9 0,-7 6 2 0,0 0 0 16,0 0-24-16,7 3-4 0,0-3 0 0,-4 3-1 16,4 5-15-16,0 4-4 0,0-6 0 0,-3 2 0 15,3-2-16-15,0 6 0 0,-4-7 0 0,4-2 0 16,-3 0 0-16,3 3 0 0,0-3 8 0,-4-3-8 16,4-6 12-16,0 0 0 0,0 0-1 0,0 0 0 15,0 0 41-15,0 0 9 0,0-6 2 0,0-3 0 16,0-6-50-16,0 6-13 0,4-2 0 0,-1-1 0 15,1-6 0-15,-4 9 0 0,3 1 0 0,1-1 0 16,-4-9 0-16,3 12 0 0,1-11 0 0,-4 8 0 16,4-3 0-16,-1 0 0 0,1 6 0 0,-4-5 0 15,3 5 0-15,1-6 0 0,-1 6 0 0,1 0 0 16,3 3 0-16,-4-3 0 0,1 1 0 0,-1-1 0 16,4 0 0-16,0-6 0 0,4 3 0 0,-4 3 0 15,4 0 0-15,-1 1 0 0,1-1 0 0,-1 6 0 16,1 0 0-16,0 0 0 0,-1 6 0 0,1-4 0 15,-1 4 12-15,1 0-2 0,0 0-1 0,-4 0 0 16,0 6-9-16,0 0-9 0,-4-1 9 0,1 4-13 16,-1 3 13-16,-3-7-9 0,4 7 9 0,-4 0-8 15,0 2 8-15,-4-2 0 0,1-1 0 0,-1 1 0 0,1 3 0 16,-1-7 0-16,4 1 0 0,-7 6 0 0,7-10 0 16,-3-5 0-16,3-6 0 0,-4 6 0 0,4 3 0 15,0 0 0-15,0-9 8 0,4 6-8 0,-4-6 0 0,0 0 0 0,0 0 0 16,0 0 0-1,3 0-56-15,1 0-5 0,3 0-2 0</inkml:trace>
  <inkml:trace contextRef="#ctx0" brushRef="#br0" timeOffset="-36530.073">11426 9419 1579 0,'0'0'32'0,"0"0"10"16,0 0-34-16,0 0-8 0,0 0 0 0,0 0 0 15,0 0 80-15,-3 5 15 0,3-5 2 0,0 0 1 16,0 6-39-16,0-6-8 0,3 3-2 0,5 0 0 15,-5 0-11-15,4 3-2 0,4 0-1 0,-4-3 0 16,3 0-20-16,1 3-4 0,-4-6-1 0,4 5 0 0,-1-5 9 16,1 0 1-16,3 0 1 0,-4 0 0 0,5-5-33 0,-5 5-8 0,1-6 0 0,-4 6-1 31,3-3 21-31,-3 0 0 0,0-3 0 0,-3 3 0 0,3 0 25 0,-3-3 10 0,-1 3 1 0,1-3 1 16,-1 1-28-16,1-1-9 0,-1 0 0 15,1-6 0 1,-4 6-24-16,3 0-12 0,-3 0-3 0,0 0 0 0,-3 4 39 0,-1-4 0 0,-3-6 0 0,0 6 0 15,0-6-13-15,0 3 5 16,0 4 8-16,0-4-13 0,0 6 2 0,3-3 1 0,-3 6 0 16,0 0 0-16,4 6-2 0,-4-3 0 0,0 0 0 0,-1 3 0 15,5-1-18 1,-1 4-4-16,1 3-1 0,-4-6 0 0,3 12 59 0,1-10 12 16,-4 4 3-16,3 6 0 0,1-1-17 0,-4-5-3 15,3 9-1-15,1-10 0 0,-1 7-6 0,1-6 0 0,-1 3-1 0,4-4 0 16,0 1-11-16,0 6 0 15,0-9 0-15,4 5-11 0,-4 1 11 0,3-3 0 0,1-1 0 0,-1 1 0 16,1 3 15-16,-1-9 5 0,1 6 0 0,3-7 1 16,-4 1-33-16,1 3-8 0,3 0 0 0,-4 0-1 15,4 0 21-15,-3-1 0 0,3-2 0 0,0 0 0 16,0-6 0-16,0 12 0 0,4-12 0 0,-4 3 0 16,0-3 0-16,0 3 0 0,0-3 0 0,0 0 0 15,4-3-74-15,-1 0-10 0,1-3-3 0</inkml:trace>
  <inkml:trace contextRef="#ctx0" brushRef="#br0" timeOffset="-35784.646">12294 8845 1197 0,'0'0'50'16,"0"0"-40"-1,0 0-10-15,0 0-11 0,0 0 3 0,4 6 0 0,-1 0-4 0,1 0 0 0,-1 0 0 0,1 3 0 16,-1 5 26-16,-3 1 5 0,4-3 1 0,-4-1 0 16,0 4 3-16,0 0 1 0,0 0 0 0,0 8 0 15,0-5 42-15,4 8 9 0,-4 1 1 0,0 8 1 16,3-9-61-16,-3 4-16 0,0 5 0 0,0 3 0 16,0-5 54-16,0 2 8 0,4-3 2 0,-4 4 0 15,-4 2 0-15,4 0 0 0,0 3 0 0,-3-3 0 16,-1-2-52-16,0-4-12 0,4-3 0 0,-7 4 0 15,4-10 54-15,-1 1 8 0,1-4 2 0,-1-2 0 16,4-3-46-16,-3-1-9 0,3 1-1 0,-4-3-8 16,4-6 0-16,0-3 0 0,0-3-10 0,0 0 10 15,0 0 0-15,0 0 0 0,0 0 0 0,0 0 0 16,0 0 0-16,0 0 0 0,0 0 0 0,0 0 0 16,0 0-59-16,-3-3-4 0,-1-9-1 0,1 6 0 15,-1-6-102-15,4 3-21 0,-3 4-4 0</inkml:trace>
  <inkml:trace contextRef="#ctx0" brushRef="#br0" timeOffset="-35414.039">12150 9389 1337 0,'-4'6'56'0,"4"-6"-44"16,0 0 92-16,0 0 20 0,0 0 3 0,0 0 1 15,0 0-52-15,0 0-9 0,0 0-3 0,0 0 0 16,0 0 0-16,0 0-1 0,0 0 0 0,0 0 0 31,0 0-50-31,0 0-13 0,7 0 0 0,0-3 0 0,4 3 0 0,3 0 0 0,0 0 0 0,0 0 0 16,4 3 15-16,-1-3-3 0,1 6 0 0,0 0 0 15,-1 0-12-15,-3 0 0 0,4-1 0 0,-4-5 0 16,0 6 0-16,0-3-8 0,-3-3 8 0,3 6-10 16,-3-6-10-16,-1 6-3 0,1 0 0 0,-1 0 0 15,1 0-21-15,-4-6-5 0,0 5-1 0,0-5 0 16,4 6-24-16,-4 0-5 0,3 0-1 16,-2-6 0-16,2 6-125 0,-3-6-26 0</inkml:trace>
  <inkml:trace contextRef="#ctx0" brushRef="#br0" timeOffset="-34928.543">12668 9501 1302 0,'-17'-9'27'0,"10"3"7"0,-1 6-34 0,1 0 0 0,0 0 0 0,0 6 0 16,-3-6 71-16,3 0 7 0,0 0 2 0,0 6 0 15,0-3-26-15,-1 0-5 0,1 3-1 0,0-3 0 16,4 2-31-16,-1 1-6 0,-3 6-2 0,4-6 0 16,-4 6-9-16,3-3 0 0,-3 2 0 0,4 7 0 15,-4 0 29-15,3-7 4 0,0 10 1 0,1-3 0 16,-1-7 2-16,1-5 1 0,3 6 0 0,-4-3 0 16,4-3-4-16,0 0-1 0,0-6 0 0,0 5 0 15,0-5-8-15,4 6-1 0,-1 6-1 0,1-6 0 16,-4-6-22-16,7 3 9 0,0 3-9 0,-7-6 0 15,11 0 0-15,-1-3 0 0,1 0 0 0,-4 0 0 16,3-9 0-16,1 6 0 0,0 0 0 0,-1-5 0 16,1 2 36-16,-4 3 1 15,0-6 0-15,-4 6 0 16,4-5-59-16,-3 5-12 0,3-6-2 0,-3 0-1 0,-4 6 37 0,0 6 0 0,0 0 0 0,0 0 0 16,0 0-16-16,0 0 4 0,0 0 0 0,0 0 1 15,0 0 3-15,0 0 0 0,0 0 0 0,0 0 0 16,0 0 8-16,0 6-12 0,0 6 12 0,-4 0-12 15,4-6 23-15,0 5 4 0,0-5 1 0,0 9 0 16,4-6-16-16,-4 5 9 0,3-8-9 0,-3 6 8 16,4 0-8-16,-4-3 0 0,3-3 9 0,1 2-9 15,-1 1 0-15,1-3 8 0,-1 0-8 0,1 0 0 16,3 0 0-16,0-6 0 0,-4 3 0 0,8 0 0 16,-4-1-47-16,4-2-13 0,-1 0-4 0</inkml:trace>
  <inkml:trace contextRef="#ctx0" brushRef="#br0" timeOffset="-34456.406">12894 9530 1314 0,'-4'6'37'0,"4"-6"8"0,-3 12-36 0,3-6-9 0,-4-3 0 0,4 3 0 16,0-1 53-16,0 4 9 0,0 0 2 0,0 3 0 15,0 0 0-15,0-1 0 0,0 1 0 0,0 3 0 16,0-3 0-16,0-1 0 0,-3-2 0 0,3 3 0 16,0 0 0-16,0-1 0 0,0 1 0 0,0 0 0 15,0-3-53-15,0 0-11 0,0-1 0 0,0-2 0 16,0-6 0-16,0 0 0 0,0 6 0 0,0-6 0 16,0 6 0-16,0-6 0 0,0 6 0 0,0-6 0 15,0 0 55-15,0 0 7 0,0 0 2 0,0 0 0 16,0 0-52-16,-4-6-12 0,4 0 0 0,0-3 0 15,0 1 0-15,4 2 0 0,-4-3 0 0,0-3 0 16,3 0 0-16,-3 6 0 0,0-5 0 0,4-1 0 16,-4 0 0-16,3 3 0 0,-3-2 0 0,4 5 0 15,-4-9 0-15,0 0 0 0,4 6 0 0,-4-2 0 16,0-7 0-16,0 6 0 0,0 1 0 0,0 2 0 16,3-3 0-16,-3 0 0 0,0 6 0 0,0-2 0 15,0 2 18-15,4-3 1 0,-4 0 0 0,0 9 0 16,0 0-45-16,0 0-9 0,0 0-1 0,0 0-1 15,0 0 8-15,3-6 1 0,4 0 1 0,-3 6 0 16,3 0-7-16,0 6-2 0,0 0 0 0,3 0 0 16,1 0-16-16,3-3-3 0,0 3-1 0,0-1 0 15,1 1-27-15,2 6-5 0,1 0-2 0</inkml:trace>
  <inkml:trace contextRef="#ctx0" brushRef="#br0" timeOffset="-33942.661">13328 8933 1504 0,'0'0'43'0,"0"0"9"0,0 0-42 16,0 0-10-16,0 0 0 0,0 0 0 15,0 0 49-15,0 0 8 0,-4 6 2 0,1 6 0 0,3 0 1 16,0 5 1-16,0 1 0 0,0 6 0 0,3 2-11 0,-3 1-2 0,4 2-1 0,-1 3 0 15,1 4-19-15,0-7-4 0,-1 3-1 0,-3 7 0 16,4-1-5-16,-4-3-1 0,0 0 0 0,3 4 0 16,-3-1-8-16,0-3-1 0,0 3-8 0,0-5 12 31,0 2-3-31,0-6-1 0,-3 4 0 0,3-7 0 16,-4 3 4-16,4-5 1 0,-3-1 0 0,3 4 0 0,-4-12-2 0,0 2-1 0,4 1 0 15,0 0 0-15,-3-10-10 0,3 7 8 0,0-6-8 0,0 3 8 16,0-6-8-16,0-1 0 0,0-5 0 0,0 6 8 15,0 0-8-15,0 0 0 0,0-6 0 0,0 6 0 16,0-6-42 0,0 0-1-16,0 0 0 0,0 0 0 0,0 0 4 0,0 0 1 0,0 0 0 15,0 0 0-15,0 0-93 0,3-3-18 0,1-6-4 16</inkml:trace>
  <inkml:trace contextRef="#ctx0" brushRef="#br0" timeOffset="-33655.169">13215 9516 1652 0,'0'0'34'0,"0"0"9"0,0 0-35 15,0 0-8-15,-3-6 0 0,3 6 0 0,-4-6 79 0,4 3 13 0,0-6 4 16,0 9 0-16,0 0-1 0,0 0 0 0,0 0 0 0,4 0 0 31,-1-6-66-31,1 6-13 0,3-6-2 0,3 6-1 0,-3 0-13 0,4 0 0 0,-1 0 0 0,1 6 0 16,0-6 0-16,-1 0 0 0,1 0 0 0,-1 0-10 15,4 6 10-15,-3-6-8 0,3 0 8 0,0 6-8 32,-3-3-29-32,3-3-6 0,0-3-1 0,0 3 0 0,0-6-120 15,0 6-25-15,1-6-5 0</inkml:trace>
  <inkml:trace contextRef="#ctx0" brushRef="#br0" timeOffset="-33138.792">13504 9568 1552 0,'0'0'44'0,"0"0"10"15,0 0-43-15,0 0-11 0,0 0 0 0,0 0 0 16,0 0 53-16,0 0 9 0,4 6 2 0,-4-6 0 16,3 3 0-16,1 0 0 0,3 0 0 0,0 0 0 15,0-3-52-15,0 6-12 0,0-6 0 0,4 6 0 16,-4-6 0-16,3 6 0 0,1-6 0 0,-4 0 0 16,4 0 0-16,-1 0 0 0,1 0 0 0,-1-6 0 15,1 6 0-15,-4-6 0 0,4 0 0 0,-1 0 0 16,-3 0 32-16,0-3 3 0,0-2 1 0,-3-1 0 15,3 0-24-15,-4 0-12 0,1 4 12 0,0-1-12 0,-1 0 8 0,-3-3-8 16,0 0 0-16,0 7 0 0,-3-1 0 0,-1-6 0 16,4 6 0-16,-4 0 0 0,-3 3-11 0,4-3 1 0,-4 1 0 15,7 5 0-15,0 0 10 16,-11 0-8-16,11 0 8 0,-10 5-8 0,3-5 0 16,-4 9 0-16,4-3 0 0,0 9 0 15,0-1 8-15,0-2 0 0,3 0 0 0,-3 6 0 16,4-4-17-16,-4 10-2 0,3-7 0 0,1 4 0 0,-1 3 27 0,1-10 6 0,-1 4 1 0,0 0 0 15,4-1-3-15,0 1 0 0,0-3 0 0,0 2 0 16,0-5 20-16,0 0 4 0,4-1 1 0,0-2 0 16,-1 3-25-16,1 0-4 0,3-6-8 0,0 2 11 15,0-2-11-15,0 6 0 0,0-6-12 0,3 0 12 16,1 0 0-16,-4 0 0 0,4 0 0 0,-1-1 0 16,1-2 0-16,-1 6 0 0,5-3 0 0,-5 0 0 15,4-3-32-15,-3 0 0 0,3-3 1 0,-3 3 0 16,3-6-104-16,0 0-21 0,0 3-4 15</inkml:trace>
  <inkml:trace contextRef="#ctx0" brushRef="#br0" timeOffset="-32238.97">14672 9468 1288 0,'-7'-5'54'16,"0"5"-43"-1,0-6 35-15,0 3 7 0,0 0 2 0,-4 3 0 16,1 0 13-16,-1 0 4 0,4 0 0 0,-4 3 0 15,1 0-26-15,3 3-5 0,0-6-1 0,-4 5 0 0,4-5-25 16,0 6-6-16,0 6-1 0,0-6 0 0,-4 0 7 0,8 0 1 0,-4 0 0 16,0 0 0-16,3 2-2 0,-6-2 0 15,2 6 0-15,1 0 0 16,0-3 1-16,0-1 0 0,0 7 0 0,0 3 0 16,4-7-24-16,-1-2-5 0,1 9-1 0,-1-6 0 15,4-1 27-15,0-5 4 0,-3 0 2 0,3-6 0 0,3 9-29 16,-3-9-5-16,4 6-2 0,-4-6 0 0,7 6 35 0,0-3 7 0,0 0 2 0,0 0 0 31,0 0-42-31,3-3-8 0,1 0-1 0,0 0-1 0,-1 0 26 0,1 0 0 16,-1-3 0-16,1 3 0 0,0-6 20 0,-1 3 8 0,1 0 3 15,-1-3 0-15,1 3-50 0,-4-6-9 16,0 3-3-16,4 0 0 0,-4 1 15 0,0-1 2 0,-4-6 1 16,4 3 0-16,-3 0 5 15,-1 0 8-15,1 4-13 0,-1-7 5 0,1 0 8 0,-4 3 0 0,0-3 0 0,0 7 0 16,0-1 0-16,3 0 0 0,-3 0 0 0,0 6 0 15,0 0 17-15,0 0-1 0,0 0 0 0,0 0 0 16,0 0-8-16,0 0-8 0,0 0 12 0,0 0-12 16,-7 6 0-16,4 0 0 0,-1 0 0 0,1-1 0 15,-1 4 0-15,1 0 0 0,3 6 0 0,0-9 0 16,0 5 0-16,0-2 0 0,0 9 0 0,0-6 0 16,0-1 0-16,0 1 0 0,3 3 0 0,-3 0 0 15,4-1 0-15,-4-2 0 0,3 0 0 0,-3 0 0 16,4-4 0-16,-4 4 0 0,3 0 0 0,-3 0 0 15,4-9 0-15,-1 5 0 0,1-2 0 0,-1 3 0 16,1 3-31-16,0-6-3 0,-4-6-1 0</inkml:trace>
  <inkml:trace contextRef="#ctx0" brushRef="#br0" timeOffset="-31741.758">14852 9457 1295 0,'0'0'36'0,"0"0"9"16,0 0-36-16,0 0-9 0,-4 6 0 0,1-1 0 15,3-5 46-15,0 0 7 0,0 0 2 0,-4 6 0 16,1 6-12-16,3-6-3 0,0 3 0 0,-4-3 0 16,4 3-1-16,-3-1-1 0,3-2 0 0,0 0 0 15,-4 6-30-15,4-3-8 0,0-1 0 0,0 4 0 16,0 3 52-16,4 3 10 0,-4-7 2 0,3 7 0 16,1-3-52-16,3-4-12 0,-4 4 0 0,4 0 0 15,1 0 0-15,-5-4 0 0,4 1 0 0,0 0 0 16,0-6 0-16,0 0 0 0,0-1 0 0,0-2 0 15,0 0 47-15,0 0 6 0,1-3 2 0,-1 0 0 0,0-3-37 16,0 0-7-16,0 0-2 0,0 1 0 16,-4-1-9-16,1-3 0 0,3 0 0 0,0 0 0 15,-3 0 0-15,3 0 0 0,-4-6 0 0,1 4 0 16,-1-4 0-16,1 3 0 0,-4-6 0 0,0 4 0 16,0-4 0-16,0-3 0 0,3 6 0 0,-6-5 0 0,3 2 0 0,0 3 0 15,-4 1 0-15,4-1 0 16,-3 0-18-16,-1 0-6 0,1 1 0 0,-1-1-1 15,1 3-41-15,3-3-8 0,0 0-2 0,0 7 0 16,0-1-22-16,0 6-5 0,0 0-1 0</inkml:trace>
  <inkml:trace contextRef="#ctx0" brushRef="#br0" timeOffset="-31398.861">15180 9457 1440 0,'0'0'30'0,"0"0"6"15,0 0-28-15,0 0-8 0,-4 6 0 0,4-6 0 16,-3 5 62-16,3-5 11 0,-4 6 3 0,4 0 0 15,0 0-12-15,0 6-1 0,0-3-1 0,4 0 0 0,3 5-28 16,-3-2-6-16,3 0 0 0,0-3-1 16,0 2-27-16,0 1 0 0,0 0 0 0,-4 0 0 0,4-1 36 15,0-2 3-15,1 6 0 0,-5 0 0 16,4-10-27-16,-3 7-4 0,3 0-8 0,-4-3 11 16,1 3-11-16,3-1 0 0,-4-5 0 0,4 6 0 0,-3-3 0 0,-1 0 0 15,1-4 0-15,0 1 0 16,-4-6-85-16,3 9-19 0,-3-9-4 0</inkml:trace>
  <inkml:trace contextRef="#ctx0" brushRef="#br0" timeOffset="-30983.132">15173 9839 1337 0,'0'0'28'0,"0"0"6"0,0 0-34 0,0 0 0 0,0 0 0 0,0 0 0 16,0 0 109-16,0 0 15 0,0 0 4 0,0-9 0 16,0 0-52-16,0 0-9 0,3 1-3 0,1-1 0 15,0-3-51-15,3-9-13 0,0 4 0 0,3-7 0 16,-3 7 54-16,0-10 8 0,4 10 2 0,-4-10 0 15,0 9 0-15,4 1 0 0,-1-4 0 0,-3 7 0 16,4-1-64-16,-4 3-8 0,4-6-4 0,-4 10-1 16,0-4 36-16,0 0 7 0,0 0 2 0,0 1 0 15,-4-1-32-15,4 0 0 0,-3 3 0 0,-1-2 0 16,4-1-20-16,-3 6-9 0,3-6-3 0,-3 3 0 0,-1 6 7 16,1-5 1-16,-1 2 0 0,1 0 0 15,-1 0-91-15,-3 6-17 0,0 0-4 0,0 0-1 16,0 0-90-16,7-6-17 0</inkml:trace>
  <inkml:trace contextRef="#ctx0" brushRef="#br0" timeOffset="-29368.471">15801 9516 874 0,'0'0'36'0,"0"0"-28"31,0 0 16-31,0 0 3 0,0 0 1 0,0 0 0 0,0 8 12 0,0 4 4 0,0 0 0 0,3-3 0 16,-3-1 7-16,4 4 1 0,-4-3 1 0,4 9 0 16,-4-7 20-16,0-2 4 0,3 9 1 0,-3 0 0 15,0-1-10-15,4 7-3 0,-1-4 0 0,-3 7 0 16,4-4-26-16,-1 7-6 0,1-10-1 0,-1 10 0 16,-3-1 8-16,4 3 0 0,-4-8 1 0,0 2 0 15,-4 4-20-15,4 2-4 0,-3-5-1 0,-1-1 0 16,1 0-3-16,-1-5-1 0,1 3 0 0,-1-7 0 15,1-5-3-15,3 0-1 0,-4-6 0 0,4-6 0 16,0 0 5-16,0 0 1 0,0 0 0 0,0 0 0 16,0 0-14-16,0 0-18 0,0 0 4 0,0 0 1 15,0 0 42-15,0 0 9 0,0 0 2 0,-4-6 0 16,1 0-29-16,-1 0-11 0,1-6 8 0,-1-5-8 16,1 5 8-16,-1-3-8 0,1-8 0 0,-1 5 8 15,4 0-8-15,-3-2 0 0,-1-4 0 0,1 1 8 16,3 2-8-16,-4-5 0 0,1 2 9 0,-1-8-9 15,4 5 0-15,-3 1 9 0,-1-6-9 0,4 2 0 16,0 1 0-16,0-4 0 0,0 4 0 0,0-3-9 16,4-1 9-16,-1 4 0 0,1 0 0 0,-1 2 0 15,1 1-10-15,3 2 10 0,-4 1-12 0,4-1 12 16,0 9-9-16,0-2 9 0,4-1 0 0,-4 6-9 16,0 4 9-16,0 2-12 0,0 0 12 0,0 6-12 0,4 0 12 15,-4 0-8-15,3 6 8 0,-2 0-8 0,2 2 8 0,1 4-8 0,-4 6 8 0,3-1-8 16,-3-2 8-16,0 9 0 0,0-1 0 0,-3-2 0 15,0 2-10-15,-1-5 10 0,1 2-12 0,-4 4 12 16,0-6-8-16,0-4 8 0,0 1 0 0,-4 0 0 16,4-9 0-16,-3 5 0 0,-1-5 0 0,4-6 0 15,-7 9-16-15,7-9-4 0,-11 3 0 0,1-3 0 16,-1 0 20 0,4 0-10-16,-3 0 10 0,-1-3-8 15,4-3 0-15,-4 3 0 0,4-3 0 0,0 0 0 0,0 1-4 0,0-1 0 0,4 0 0 0,-8 0 0 31,8-3-19-31,-5 3-4 0,5 3-1 0,-1-3 0 0,-3 3-37 0,4-2-8 16,3 5-2-16</inkml:trace>
  <inkml:trace contextRef="#ctx0" brushRef="#br0" timeOffset="-28825.192">16182 9463 1044 0,'0'0'21'0,"0"0"7"0,-4-6-28 16,4 6 0-16,-7-3 0 0,0 3 0 0,0 0 50 0,0 3 5 0,0 3 1 0,-3-1 0 15,2 1 16-15,1 0 4 0,-3-6 1 0,-1 6 0 16,4 0-33-16,0 3-8 0,0 0 0 0,0-1-1 16,0 4-23-16,0 0-12 0,3 0 12 0,-3-1-12 15,4 4 20-15,-1 3-2 0,1-6-1 0,3-1 0 16,0 1 12-16,0 0 3 0,3 3 0 0,-3-10 0 16,4 7-32-16,3 0 8 0,0-3-8 0,-4-3 0 15,5 0 0-15,2-1 0 0,-3 1 0 0,0-6 0 16,4 0 8-16,-1 0 8 0,1 0 1 0,-4-6 1 15,4-2 9-15,-1-1 1 0,-3 0 1 0,0-3 0 16,4 0-12-16,-4 1-2 0,-4-10-1 0,4 9 0 16,-7 1-14-16,4-1 0 0,0-6 0 0,-8 9 0 15,4-5-10-15,-4 5-8 0,1-9-2 0,-1 6 0 16,1 4-1-16,-4-4-1 0,0 0 0 0,0 0 0 16,0 6 1-16,-4 1 0 0,1-4 0 0,-1 6 0 15,0-3 10-15,4 3 3 0,-3 0 0 0,-1 3 0 16,1 0 8-16,-1 3 16 0,0 0-4 0,1 6-1 15,-1 0-34-15,4 2-6 0,0-5-2 0,0 6 0 16,0 3 31-16,3-4 0 0,1 1 0 0,-1 6 0 16,4-12 0-16,0 5 0 0,4 1 0 0,-1 3 0 15,1-3-42-15,3-1-12 0,0 1-2 0</inkml:trace>
  <inkml:trace contextRef="#ctx0" brushRef="#br0" timeOffset="-27226.513">16316 9486 608 0,'0'0'12'0,"0"0"4"0,0 0-16 0,0 0 0 0,0 0 0 0,0 0 0 16,0 0 31-16,0 0 3 0,0 0 1 0,0 0 0 15,0 0 9-15,0 0 1 0,0 0 1 0,0 0 0 16,0 0 13-16,0 0 2 0,-4 6 1 0,4-6 0 16,0 6-5-16,0-6-1 0,0 0 0 0,0 0 0 15,0 0 16-15,0 0 4 0,0 0 0 0,0 0 0 16,0 6-31-16,0-6-5 0,-3 6-2 0,3 2 0 16,0-8-3-16,0 6-1 0,0 0 0 0,0 6 0 15,0-6-8-15,0 3-2 0,0-1 0 16,0 4 0-16,0-6-9 0,0 9-3 0,0-15 0 0,0 6 0 15,0 0 7-15,0-6 1 0,0 5 0 0,0-5 0 16,0 0-20-16,0 6 0 0,0-6 0 0,0 0 0 16,0 0 0-16,0 0 0 0,0 0 0 0,0 0 0 15,0 0 9-15,0 0-1 0,0 0-8 0,0 0 12 16,0 0-12-16,0 0 11 0,0 0-11 0,0 0 10 16,0 0-10-16,0 0 0 0,0 0-10 0,0 0 10 15,0 0 0-15,0 0-9 0,0 0 9 0,0 0 0 16,0-6-10-16,0 6 10 0,0-5-12 0,0 5 12 15,0-6 0-15,0 6 0 0,3-6 0 0,-3 0 0 16,0 0 0-16,4-3 0 0,-4 3 0 0,0-2 0 0,0-1 10 16,0 3 9-16,0-6 1 0,0 6 1 0,3-6-1 0,1 4 0 15,0-1 0-15,-1-6 0 0,1 9 4 0,-4-6 0 16,3-2 0-16,1-1 0 0,-1 6-24 0,1-2 0 16,-1 5 0-16,4-6 0 0,-3 0-12 15,3 3 2-15,-4-2 1 0,1 5 0 0,3-6 17 16,-3 6 3-16,-1 6 1 0,1-6 0 15,-4 6-12-15,0 0 0 0,0 0 0 0,7 6 0 0,-4 0-16 0,1-6-3 0,-1 12 0 0,4-6 0 16,-7-1 4-16,4 4 1 0,-1 0 0 0,-3 6 0 16,4-3 14-16,-4 2 16 0,0-2-3 15,0 6-1-15,0-1-12 0,0-5-13 0,0 3 2 16,0 2 1-16,0-5 34 0,0 6 6 0,0-4 2 0,0-2 0 16,0 6-20-16,0-6-3 0,0-7-1 0,3 7 0 15,-3 0-8-15,0-6 0 0,0 3 0 0,0-3 0 16,0-6 0-16,0 0 0 0,0 0 0 0,0 0 0 15,4 5 0-15,-4-5 0 0,0 6 0 0,0-6 0 16,3 0 0-16,1 0 0 0,-4-6 0 0,3 6 0 16,-3-5 0-16,4 5 0 0,0-6 0 0,-4 0 0 15,3 0 0-15,-3-6 0 0,4 6 0 0,-4-3 0 16,3-2 0-16,-3-1-12 0,4-3 4 0,-1 3 8 16,1 1-33-16,-1-1 1 0,1 0 0 0,3-2 0 15,-4 2 16-15,4 0 3 0,-3 0 1 0,3 6 0 0,-3-5 12 0,3 2-12 16,-4 0 12-16,1 0-12 15,-1 3 12-15,-3 6 0 0,0 0 0 0,0 0-9 0,0 0 9 0,0 0-8 16,0 0 8-16,4 6-8 0,-4 0 8 0,3 3 0 16,1-3 0-16,-4 5 0 0,3-5 0 0,1 0 0 15,-1 0 0-15,-3 6 0 16,0 0 0-16,4-4 0 0,-4 10 8 0,0-6-8 16,3 3 11-16,-3-1-3 0,4 7 0 0,-4-9 0 15,0-1 2-15,0 7 0 0,0-3 0 0,0-4 0 16,0 1-10-16,0 0 10 0,0-6-10 0,3 3 10 0,-3-9-10 0,0 6 0 0,0-6 0 0,0 0 0 15,0 0 0-15,0 11 8 0,0-11-8 0,0 0 0 16,0 0 26-16,0 0 0 0,0 0 0 0,4-6 0 16,0 1-26-16,-1-4 0 0,1 3 0 0,-1-3 0 15,-3-6 0-15,4 9 0 0,-1-5 0 0,-3-4 0 16,4 0 0-16,-4 6 0 0,3-2 0 0,1-7 0 16,-4 6 0-16,3 3 0 0,1-2 0 0,-1 5 0 15,-3-6-13-15,4 0-8 0,-1 6-2 0,1-2 0 16,-4 2 11-16,0 0 3 0,3 0 0 0,-3 6 0 15,0 0 0-15,0 0 0 16,0 0 0-16,0 0 0 0,0 0 1 0,0 0 0 0,0 0 0 0,0 0 0 16,0 0 8-16,0 0-12 0,4 0 12 0,3 9-12 15,-3-6 12-15,-1 3-10 0,1-3 10 0,-4 8-10 16,3-5 10-16,1 6 0 0,-4 0 0 0,3-1 0 16,-3 1 0-16,0 9-10 0,0-9 10 0,4-1-10 15,-4 7 10-15,0-3 0 0,0 2 0 0,0 1 0 16,0 0 0-16,0-4 0 0,-4 4 0 0,4 0 0 15,-3-7 0-15,3 4 0 0,0-3 0 0,0-3 0 16,0-4-14-16,0-5-1 0,0 0 0 0,0 0 0 16,3 6-119-16,-3-6-24 0,7 0-5 0</inkml:trace>
  <inkml:trace contextRef="#ctx0" brushRef="#br0" timeOffset="-25154.87">16813 9554 1056 0,'0'-12'30'0,"0"6"6"0,4 0-28 0,-4 6-8 0,0 0 0 0,0-6 0 16,0-2 36-16,0 8 7 0,3-6 1 0,-3 6 0 15,0 0 32-15,0 0 8 0,0 0 0 0,0 0 1 16,0 0-21-16,0 0-4 0,0 0 0 0,0 0-1 16,0 0-27-16,0 0-4 0,0 0-2 0,-3 8 0 15,3 4-7-15,0 6-2 0,3-9 0 0,-3 8 0 16,0 1 2-16,4 0 0 0,-4-4 0 0,0 7 0 15,0-1 9-15,4-8 1 0,-4 9 1 0,0-4 0 16,0-5-30-16,3 0 0 0,-3-6 0 0,0 3 0 16,0-1 12-16,0-8-3 0,0 6-1 0,0-6 0 15,0 0-8-15,0 0 8 0,0 0-8 0,0 0 8 16,0 0 10-16,0 0 2 0,0 0 0 0,0 0 0 16,0 0 8-16,0 0 1 0,-3-6 1 0,-1 1 0 15,4-1-16-15,-4-3-3 0,1-6-1 0,3 3 0 0,-4 1-10 16,4 2 0-16,0 0 0 0,0-6 0 0,0 4 0 0,0-1 0 0,4-3 0 15,-1 3 0-15,-3 1 0 0,4-1-12 16,0 0 4-16,-4 0 8 0,3 3-9 0,1 1 9 16,-4 5 0-16,3-3 0 0,1-6-12 0,-4 12 4 15,3 0 8-15,1-6-13 0,-4 0 13 0,3 0 10 0,1 1-2 16,-4 5 0-16,0 0-8 0,3-6 0 0,-3 6 0 0,4-3 0 16,-4 3-11-16,7-3-7 0,0 3-2 0,-7 0 0 15,3 3 10 1,4 0 2-16,-3 0 0 0,0 3 0 0,3-4 8 0,-4 4-8 0,4 0 8 0,-3 0-8 15,-1 6 0 1,1-3 0-16,-1-1 0 0,1 7 0 0,-1 3 8 0,1-6 0 0,-1-4 0 0,-3 4 0 16,4 3 0-16,-1 0 11 0,-3-10-3 0,0 7 0 15,0 0-8-15,0-3 0 0,0 0 0 0,4-1 0 16,-4-8 0-16,0 0 0 0,0 0 0 0,0 0 0 16,0 0 28-16,0 0 3 0,0 0 1 0,0 0 0 15,0 0-32-15,0 0 0 0,0-5 0 0,3 2 0 16,-3-3 0-16,4 0 0 0,0-3 0 0,-1 0 0 15,-3-3-20-15,4 1-9 0,-1-10-3 0,1 6 0 16,-4 1 32-16,3-7 13 0,1 6-1 0,-4 1 0 16,3-4-12-16,1 6-10 0,-1 1 2 0,1-1 0 15,-1-3 8-15,1 9 0 0,3-6-9 0,-4 7 9 0,1-7 0 16,0 6-9-16,-1 0 9 0,-3 0 0 0,0 6-8 0,4-3 8 0,-4 3 0 16,0 0 0-16,0 0 0 0,0 0-8 15,0 0 8-15,0 0 0 0,0 0 0 0,3 3 0 0,4 3-8 0,-3 6 8 16,-1 0 0-16,1-7 0 0,-1 13 0 0,-3-3 0 15,4 0 8-15,-1 5-8 0,-3-2 0 16,4-1 9-16,-4 4-9 0,0-3 8 16,0-1-8-16,0 4 8 0,0-4-8 0,0-2 10 0,0 6-10 15,0-7 10-15,0-2-10 16,0 0 0-16,3-3 0 0,-3 0 0 16,0-9 0-16,0 0 8 0,0 0-8 0,7 5 0 0,-7-5 0 0,4 3-14 0,0 3 2 0,3 0 0 31,0-6-104-31,-4-6-20 0,4 0-4 0</inkml:trace>
  <inkml:trace contextRef="#ctx0" brushRef="#br0" timeOffset="-24555.783">17230 9524 1060 0,'0'0'44'0,"0"0"-35"16,-4 6 62 0,4-6 12-16,-3 6 2 0,3-6 1 0,-4 6 26 0,4-6 6 15,0 0 1-15,0 0 0 0,-3 6-27 0,3-6-4 16,0 0-2-16,0 0 0 0,0 0-25 0,0 9-5 15,0-9 0-15,0 0-1 0,0 0-14 0,0 0-2 0,0 0-1 16,3 6 0-16,1-4-17 0,-1 1-3 0,4 0-1 16,0-3 0-16,4 0 0 0,-4-3 0 0,0 0 0 0,4-2 0 15,-1-1-17-15,1 0 0 0,-1-6 8 0,1 6-8 16,-1 0 0-16,1-2 0 0,0 2 0 0,-4-3 0 16,0 0 0-16,3-3-11 0,-3 0 2 0,0 7 0 31,-3-7-19-31,-1 0-4 0,5 6-1 0,-8-3 0 0,3 9 18 0,-6-5 4 0,3-1 1 0,0 6 0 15,0 0-10-15,0 0-1 0,0 0-1 0,-8 0 0 32,-2 0-19-32,-1 0-4 0,-3 0-1 0,4 0 0 0,-1 6 30 0,0-1 7 0,1 1 1 15,-1 6 0-15,1 3 8 0,-1-4 0 0,1 1 0 0,-1 6 0 16,0-3 0-16,4 2 0 0,-3 1 0 0,3-1 0 16,0 1 0-16,0 3 0 0,3-10 0 0,0 4 11 15,-3 0-1-15,4 0 0 0,3-10 0 0,-4 7 0 16,4-9 9-16,0-3 1 0,0 0 1 0,0 9 0 15,0-9-1-15,4 9-1 0,-4-9 0 0,3 6 0 16,4 0-10-16,-3-1-1 0,3 1-8 0,0-6 12 16,4 6-12-16,3-6 8 0,0 6-8 15,-3-6 0-15,3 6 0 0,0-6 0 0,3 0 0 0,-2 0 0 16,-1 0-26-16,3-6-11 0,4 0-3 16</inkml:trace>
  <inkml:trace contextRef="#ctx0" brushRef="#br0" timeOffset="-23979.393">17787 9327 1414 0,'0'0'40'0,"0"0"9"0,0 0-39 0,0 0-10 0,0 0 0 0,-7 0 0 16,0 6 61-16,0 0 11 0,0 0 1 0,-4 0 1 16,4 0-18-16,-3 6-3 0,3-10-1 0,-4 7 0 15,4 0-8-15,-4-3-1 0,4 6-1 0,-3-6 0 16,3 5-2-16,-4-5 0 0,4 3 0 0,0 3 0 16,0 0-22-16,0-7-5 0,0 1-1 0,0 0 0 15,0 0-12-15,3 0 9 0,1 6-9 0,-1-6 8 16,1 2-8-16,3 4 0 0,0-6 9 0,-4 0-9 15,4 0 19-15,0 0-1 0,0-6 0 0,0 6 0 16,0-6-18-16,0 0 0 0,0 0 0 0,4 5 0 16,-1-2 0-16,1 0 16 0,-4-3-1 0,0 0-1 15,3 3-14-15,-3-3 0 0,7 3 8 0,-3 0-8 16,-4-3 0-16,7 0 8 0,-4 0-8 0,4 3 0 16,-7-3 0-16,4 3 0 0,3 3 0 0,0 0 0 15,-3-6 0-15,-4 0 0 0,7 0 0 0,-4 6 0 0,1 0 0 16,3-1 0-16,-4-2 0 0,1 3 0 0,-1 0 0 15,1 3 0-15,-1-3 0 0,-3 3-10 0,4-3 10 0,-1 5 0 16,-3-5 0-16,4 3 0 0,-4-3 0 16,0-6 0-16,0 9 0 0,0-3 0 0,0 2 0 0,0-2 0 15,-4 0 0-15,4 6 0 0,-3-6 0 0,-1 0 9 0,4 0-9 16,-3 2 0-16,-1-2 14 0,-3 0-4 16,4 0-1-16,-1 0 0 0,-3 0-9 0,4 0 12 0,3-6-12 15,-7 3 12-15,-1 2-12 0,8-5 0 0,-7 0 9 0,0 3-9 16,0 0 0-16,-3-3 0 0,3 0 0 0,0-3-8 15,0 0-24-15,7 3-4 0,-7-2 0 0,3-4-1 16,-3 0-84-16,3 0-17 0,1 0-3 0</inkml:trace>
  <inkml:trace contextRef="#ctx0" brushRef="#br0" timeOffset="-23065.3">18165 9048 1478 0,'0'0'42'0,"0"0"9"15,0 0-41-15,0 0-10 0,0 0 0 0,0 0 0 16,0 0 41-16,0 0 7 0,0 0 0 0,0 0 1 16,0 0 23-16,0 0 5 0,0 0 1 0,0 0 0 15,0 0-22-15,0 0-5 0,0-6-1 0,0 0 0 16,0 6-23-16,0-6-5 0,3 6-1 0,1-8 0 16,-1 5-13-16,1-3-8 0,-1 0 10 0,1 3-10 15,-4 3 0-15,0 0 0 0,7 0 0 0,-4 0 0 16,4 3 0-16,4-3 0 0,-4 3 0 0,4-3-10 0,-4 3 10 0,3 3 0 0,1-3 0 15,-4 5 0-15,0-2 0 0,3 0 0 16,-2-6 0-16,-1 6 0 0,0 0 0 0,0 0 8 0,0 0-8 16,0 3 8-16,0-4 0 0,-4 1 0 0,4 0 0 15,-3-6 0-15,0 6-8 0,-4 0 0 0,3 0 0 0,1 0 0 16,-1 0 16-16,1-1 1 0,-4 1 1 16,3 3 0-16,-3-3-18 0,0 0 0 15,0-6 0-15,-3 6 0 0,3 6 0 16,0-12 0-16,-4 5 0 0,1 1 0 0,-1 3 0 0,-3 0 0 0,3 0 8 0,1 3-8 31,-4-1 9-31,3-5-1 0,-3 3-8 0,0 0 12 0,4 0-12 0,-4 2 0 0,0-5 0 0,0 0 0 16,-1 6 16-16,5-6-4 0,-4 0 0 0,0 2 0 15,3-2-12-15,4-6 0 0,-3 3 0 0,3-3 0 16,-4 9 0-16,1-3 0 0,-1-6 0 0,4 0 0 16,0 12 0-16,0-12 0 0,0 0 0 0,-3 6 0 15,-1 0 0-15,4-6 0 0,0 8 0 0,0 1 0 16,0-3 0-16,0-6 0 0,4 9 0 0,-1-3 0 15,-3 6 0-15,4-7 0 0,-1-5 0 0,1 9 0 16,-1 0 0-16,1 3 0 0,-1 2-8 0,1-8 8 16,-1 6-16-16,1-6 0 0,-4 6 0 0,3-3 0 15,1 2-55-15,-4-5-10 0,4 6-3 0,-4-6 0 16,0 3-156-16,0-9-32 0</inkml:trace>
  <inkml:trace contextRef="#ctx0" brushRef="#br0" timeOffset="-22773.309">18253 9956 1402 0,'0'0'59'16,"0"0"-47"-1,0 0 10-15,0 0 2 0,0 0 1 0,0 0 0 16,0 0 41-16,0 0 8 0,0 0 2 0,0 0 0 16,0 0-39-16,0 0-7 0,0 0-2 0,0 0 0 15,0 0-88-15,0 0-19 0,0 0-3 0</inkml:trace>
  <inkml:trace contextRef="#ctx0" brushRef="#br0" timeOffset="77689.497">7228 10838 809 0,'0'0'34'15,"-7"0"-34"1,0-5 92-16,0 5 11 0,0 0 2 0,0 0 1 16,7 0-14-16,-7 0-4 0,0 0 0 0,0-6 0 0,0 6-12 15,0-3-4-15,3 3 0 0,-6 0 0 16,3-3-16-16,0 3-3 0,0-3-1 0,-4 3 0 15,4 0-14-15,-4-3-3 0,4 3-1 0,-3-6 0 16,-1 6-5-16,4 0-1 0,-4 0 0 0,4 6 0 0,0-3-13 0,4-3-3 0,-8 3-1 0,4 0 0 16,0 6-11-16,0-9 8 0,0 5-8 0,0-5 8 15,0 6-8-15,0 0 0 0,0 0 0 0,3 6 0 16,-3-3 0-16,4-1 0 0,-1 7-9 0,1 3 9 16,3-9 0-16,0-1 0 0,3 4 0 0,-3 3 0 15,4-9-8-15,3 0 8 0,-4 2 0 0,4-2 0 16,0 0-8-16,0-3 8 0,1 3 0 0,-1-3 0 15,3-3 0-15,1 0-8 0,3 3 8 0,-4-3 0 16,5 0 0-16,-5 3 0 0,4-3 0 16,0 3 0-16,0-3 0 0,-3 0 12 15,3-3-1-15,-3 3-1 0,3-3-10 0,-7 3-12 0,4-3 2 0,-1 0 1 16,1-3 9-16,-1 3 0 0,1-3 0 0,-4 0 0 16,3 4 0-16,-2-10 0 0,-1 6 0 0,-4-9 0 15,4 3 0-15,0-2 12 0,-3-7-2 0,3 4-1 16,-4-4-58-16,-3 3-12 0,4-5-3 0,-4-1 0 15,0 4 52-15,3-13 12 0,-3 10 0 0,0-9 0 16,0 2 0-16,0-2 0 0,-3-4 0 0,-1 1 0 16,4 3-16-16,0 0-1 0,-3-4 0 0,-4 4 0 15,0 3-24-15,0-4-5 0,3 1-1 0,-3 2 0 16,0 7 38-16,3-4 9 0,4 4 0 0,-3 5 0 16,-1 1 0-16,1 5 0 0,-1 3 0 0,4 3 0 0,0 6 0 0,0 0 0 15,0 0 0-15,0 0 0 0,-3 6 0 0,-1 0 0 0,4 0 0 0,0 6 0 31,0 2-27-31,0 4-3 0,0-6-1 0,0 8 0 0,4-2 31 0,-1 5 0 16,1 1 0-16,-1 2 0 0,1-2 0 0,-1 8 0 0,5-11 8 16,-1 8-8-16,-4 1 14 0,4-1-4 0,-3 3-1 0,-1-5 0 15,1 2 3-15,3 1 1 16,-4 2 0-16,-3-8 0 0,4-4-13 0,-1 4 8 0,-3-4-8 16,0 4 0-16,0-7 57 0,0 4 6 0,-3-3 1 15,3-1 0-15,3 4-52 0,-3-4-12 16,4 7 0-16,-4-12 0 0,0-1 0 0,3-2 0 0,-3 9 0 0,4-6 0 15,-1-4 0-15,1 4 0 0,0 3 0 0,-1-6 0 16,1 3 0-16,3-1 0 0,-4-2 0 0,4-3 0 16,0 0 20-16,0 0 0 0,-3 3 1 0,-1-1 0 15,4-2-21-15,-3 0 0 0,-4-6 0 0,0 0 0 16,0 0-40-16,7 0-5 0,0 6-2 0,-7-6-525 16,0 0-106-16</inkml:trace>
  <inkml:trace contextRef="#ctx0" brushRef="#br0" timeOffset="78357.129">7655 10362 1094 0,'0'0'24'0,"0"0"4"0,0 0 2 0,0 0 2 0,0 0-32 0,0 0 0 15,0 0 0-15,0 0 0 0,0 0 96 0,0 0 12 16,0 0 4-16,0 0 0 0,0 0-60 0,0 0-12 16,0 0-3-16,0 0 0 0,0 0-8 0,0 0-1 0,0 0-1 0,0 0 0 15,0 0-27-15,0 0 0 0,0 0 0 0,0 9 0 16,0-3 0-16,4 3 0 0,-4 0 0 15,3 2 0-15,1 1 0 0,-4-6 0 0,0 12 0 16,3-4 0-16,-3 4 0 0,4-3 0 16,-1 2 0-16,1 1 0 0,0 0 0 0,-1-1 0 15,1 10 0-15,-1-10 0 0,-3 1 0 0,4 2 0 16,-4-2 0-16,3 0 0 0,-3-6 0 0,4-1 0 0,-1-2 0 16,-3 9 0-16,4-12 0 0,-1-1-17 15,-3 7 2-15,0-6 1 0,4 9-80 16,-4-15-16-16,0 0-3 0,3 6-519 0</inkml:trace>
  <inkml:trace contextRef="#ctx0" brushRef="#br0" timeOffset="79359.157">8075 10956 648 0,'0'0'14'0,"0"0"3"0,0 0 1 16,0 0 0-16,0 0-18 0,0 0 0 0,0 0 0 0,0 0 0 0,0 0 72 0,0 0 10 16,0-9 2-16,0 9 1 0,0 0-35 0,0 0-7 15,0 0-2-15,0 0 0 0,4-6-31 0,-4 6-10 16,0 0 0-16,0 0 0 0,0 0 16 0,0 0-4 16,0 0-1-16,0 0 0 0,0 0 17 0,0 0 4 15,3 3 1-15,1 0 0 0,-1 0 14 0,1 9 2 16,-1-12 1-16,1 6 0 15,-1-6-29-15,1 6-5 0,-1 0-2 0,4-4 0 16,0 4 26-16,-3-3 4 0,3 0 2 0,0 0 0 16,0 3-22-16,0-6-5 0,4 0-1 0,-4 0 0 15,3-6-18-15,-3 3 0 0,4-3 0 0,0 3 0 16,-4-2 33-16,3-1 3 0,-3 0 1 0,0 0 0 0,0-9-22 0,1 6-5 16,2 1-1-16,1-1 0 0,-8 0-9 0,1-3 8 0,-1 6-8 15,1-3 8-15,-1 4-16 0,1-1-4 0,-4-3-1 16,0 0 0-1,0 3-19-15,0 6-4 0,0-6-1 0,-4 0 0 0,1 1 14 0,-4 5 3 0,0-9 1 0,0 3 0 16,0 3-21-16,-4 3-4 16,4-6 0-16,-4 3-1 0,1 0 36 0,-1 0 9 0,-3 0 0 0,3 3 0 15,-3 0 29-15,0 0 8 0,0 3 2 16,4 0 0-16,-5 0-39 0,5 6 0 16,-1-3 0-16,1 6 0 0,-1-7 0 0,4 7 0 0,-4-6 0 0,4 9 0 15,0-3 0-15,4 5-8 0,-1 1 8 0,-3-6 0 16,4-1 0-16,3 4 0 0,-4-3 0 0,4 0 0 15,0-4 0-15,0 1 0 0,0 3 0 0,0-3 0 16,4 3 8-16,-1-7 8 0,-3-5 0 0,4 9 1 16,3 0 7-16,0 0 0 0,0-3 1 0,4 0 0 15,-1-1-25-15,1 1-12 0,-1 0 0 0,4 6 1 0,-3-3 39 16,3-3 7-16,0-3 1 0,-7-3 1 16,4 0-26-16,3 3-11 0,0 0 8 0,0-1-8 0,-3 4 0 0,3-6 0 15,-4 3 0-15,1-3 0 16,7-3-140-16,-11 3-20 0,3-3-4 0,1 0 0 0</inkml:trace>
  <inkml:trace contextRef="#ctx0" brushRef="#br0" timeOffset="79931.888">8294 10639 962 0,'0'0'27'0,"0"0"7"0,0 0-34 0,0 0 0 0,0 0 0 0,0 0 0 16,0 0 62-16,0 0 6 0,7 0 0 0,-4 0 1 15,4 0-35-15,0 0-7 0,1 0-2 0,-1 0 0 16,3 0-25-16,1 0 0 0,-4 0 0 0,0 0 0 15,3 0 0-15,-2 0 0 0,-1 0 0 0,0 0 0 16,0 0 37-16,0-3 3 0,0 0 0 0,0 0 0 16,0-6-13-16,0 3-3 0,0 0 0 0,0 0 0 15,-3 0-24-15,3 0-17 0,0 1 2 0</inkml:trace>
  <inkml:trace contextRef="#ctx0" brushRef="#br0" timeOffset="81095.787">8802 10221 757 0,'0'0'21'0,"0"0"6"0,-7 0-27 0,0 0 0 0,7 0 0 0,-7-6 0 16,0 0 88-16,3 6 13 0,-3-6 3 0,7 6 0 16,0 0-64-16,0 0-13 0,0 0-3 0,0 0 0 15,0 0 13-15,0 0 3 0,0 0 0 0,0 0 0 16,0 0-29-16,0 0-11 0,0 0 8 0,-4 6-8 16,4-6 16-16,-3 6-1 0,-1 0-1 0,1 6 0 15,-1-6 0-15,4 8 0 0,-3-2 0 0,-1 6 0 16,4-1 24-16,0-5 5 0,0 6 1 0,0 2 0 15,4 1-20-15,-4 3-3 0,0-1-1 0,0 3 0 16,3-2 10-16,-3 0 2 0,4-4 0 0,-1 4 0 0,-3-1-10 0,4 4-2 16,-4-4 0-16,0 1 0 0,0-4-3 15,0 1-1-15,0-4 0 0,0 7 0 0,0-3-5 0,0-4-2 16,0 7 0-16,0-4 0 16,0 4-9-16,-4-7 0 0,4 7 0 0,0-6 0 15,-3 2 0-15,3-2 0 0,-4-1 0 0,4 4 0 0,-3-3 0 0,3 2 0 0,-4-2 0 16,4 0 0-16,-3-7 0 0,3 1 0 15,0 0 0-15,-4 0 0 0,1-4 30 0,3 4 4 0,0-3 1 0,0-3 0 16,0 0-5-16,0-6-1 0,0 0 0 0,0 0 0 16,0 0-29-16,0 0 0 0,0 0 0 0,0 0 0 15,0 0 0-15,0 0 0 0,0 0 0 0,0 0 0 16,0 0 0-16,0 0 0 0,0 0 0 0,0 0 0 16,0 0 0-16,0 0 0 0,0 0 0 0,0 0 0 15,0 0-96-15,0 0-26 0,0 0-5 16</inkml:trace>
  <inkml:trace contextRef="#ctx0" brushRef="#br0" timeOffset="81879.826">8982 10862 1267 0,'0'0'28'0,"0"0"5"0,0 0 2 0,0 0 1 0,0 0-36 15,0 0 0-15,0 0 0 0,0 0 0 0,-4-6 45 0,4 6 3 0,0 0 0 0,0 0 0 16,0 0 12-16,0 0 2 0,0 0 1 0,0 0 0 16,0 0-19-16,0 0-4 0,0 0-1 0,0 0 0 15,0 0-15-15,-3 9-2 0,6-3-1 0,-3 0 0 16,4 0-1-16,3-4 0 0,-4 7 0 0,4-3 0 15,0-6-8-15,0 12-3 0,4-6 0 0,-4-3 0 16,4 3-9-16,-1-3 12 0,1 2-12 0,-1-2 12 0,-3 0-3 16,4 0 0-16,-4 3 0 0,4-6 0 0,-4 0-9 0,-7 0 0 15,7 0 0-15,-7 0 0 0,10 0 8 0,1 0 0 16,-4-3 0-16,0 0 0 0,-3-3 7 0,3 1 1 16,-4-4 0-16,1 3 0 0,-1-6-8 0,1 0-8 15,-1-2 11-15,-3 2-11 0,0 0 0 0,0 0 0 16,0 1 0-16,0-1 0 0,0 0 0 0,-3 6 0 15,-1-3-12-15,1 3 3 16,-1 1-29-16,1-7-6 0,-4 3 0 0,0 0-1 0,3 6 31 16,-3-3 14-16,0 0-12 0,0 1 12 0,0 5-25 0,-4 0 2 15,4-6 1-15,0 6 0 0,-3 6 9 16,2-6 1-16,1 5 1 0,0 1 0 0,0 3 2 0,-3 0 0 16,3 6 0-16,0-4 0 0,0-2 9 15,3 3 0-15,1 3-9 0,-5-1 9 16,5 4 0-16,-1-3 0 0,1-1 0 0,-1 7 0 0,1-6 0 0,-1-1 0 15,4 1 0-15,-3 3 0 0,3-4 0 0,0 1 0 16,0 0 0-16,0 3 0 0,0-7 8 0,0 4 0 0,0 0 0 0,3-1 0 16,-3-2 7-16,0 0 1 0,4-3 0 0,-4 0 0 15,3-4 0-15,1 1 0 0,-4-6 0 0,3 9 0 16,-3-9-8-16,7 12 0 0,-3-6-8 0,3-6 12 16,-7 0-12-16,11 6 11 0,-4 0-11 0,0-4 10 15,3 1-10-15,-3 0 0 0,4 3 0 0,3-3 0 16,-3 0-20-16,3 0 3 0,-4-3 1 0,4 0 0 15,-3 3-77-15,3-3-15 0,0-3-4 0,0 3-620 16</inkml:trace>
  <inkml:trace contextRef="#ctx0" brushRef="#br0" timeOffset="82366.11">8989 10333 943 0,'0'0'41'0,"0"0"10"0,0 0-41 0,0 0-10 0,3 6 0 0,1 5 0 15,-4-5 75-15,3 0 13 0,-3-3 2 0,4 6 1 16,-1-3-20-16,-3 6-4 0,4-4-1 0,-1 4 0 16,1 0-24-16,0-6-5 0,-1 6-1 0,4-4 0 15,-3 4-8-15,-1-6-3 0,4 6 0 0,0-6 0 16,-3 2-7-16,3-2-2 0,0 3 0 0,-4-3 0 16,4 3-16-16,1 3 10 0,2-6-10 0,1-1 8 0,-4 4-22 0,3 0-5 15,1 0-1-15,-4 3 0 0,4-1 20 0,-1 1 0 16,1-9 0-16,-4 6-516 15,3 3-99-15</inkml:trace>
  <inkml:trace contextRef="#ctx0" brushRef="#br0" timeOffset="83414.283">9433 10818 1078 0,'0'0'22'0,"0"0"6"0,0 0-28 0,0 0 0 0,0 0 0 0,0 0 0 16,0 0 39-16,0 0 1 0,0 0 1 0,0 0 0 15,0 0-13-15,0 0-4 0,0 0 0 0,0 0 0 16,0 0-6-16,0 0-2 0,0 0 0 0,0 0 0 16,0 0 0-16,0 0 0 0,0 0 0 0,0 0 0 15,0 0 0-15,0 0-1 0,-3 9 0 0,3-3 0 16,0-6 5-16,3 11 0 0,-3-5 1 0,4 0 0 16,-4 3 2-16,0 0 0 0,3-3 0 0,-3 2 0 15,4 4 5-15,-4 0 0 0,3-3 1 0,1 0 0 16,-1 5-14-16,5 4-3 0,-1-6-1 15,-4-1 0-15,4 7 21 0,-3-3 4 0,3 2 0 0,-4 1 1 16,4-3-19-16,0 2-4 0,-3 1-1 0,3-6 0 0,0 2-13 16,-3 4 11-16,3-6-11 0,-4 0 10 15,1-1-10-15,-1 1 0 0,1-3 9 0,-4 3-9 0,3-6 8 0,1-1-8 16,-4-5 10-16,0 0-10 16,0 0 14-16,0 0-3 0,0 0-1 0,0 0 0 0,0 0 16 0,0 0 3 15,0 0 1-15,0 0 0 0,0 0-8 0,3-5-2 16,1-7 0-16,-1 0 0 0,1-3-12 0,-1 4-8 15,1-1 10-15,-1-9-10 0,1 7 0 0,-1-4 0 16,5-3 0-16,-5 4 0 0,1-7 0 0,3 10 0 16,-4-7 0-16,1-3 0 0,3 7 0 0,-4-7 0 15,1 4 0-15,-1-4 0 0,4 7 0 0,-3-1 0 16,3-3 0-16,-3 10 0 0,3-13 16 0,-4 9-2 0,1-2-1 16,3-1 0-16,-4 6-13 0,-3 1-18 0,4-4 4 0,-4 3 1 15,0 3 13-15,3 0 0 0,-3 1 0 0,0 2 0 16,0 6-19-16,0 0 3 0,4-3 0 0,-4 3 0 15,0 0-25-15,0 0-5 16,0 0-1-16,0 0 0 0,0 0-13 0,0 0-4 0,0 0 0 16,0 0 0-16,3 6 0 0,1 3 0 15,-1-4 0-15</inkml:trace>
  <inkml:trace contextRef="#ctx0" brushRef="#br0" timeOffset="84031.15">9850 10938 1337 0,'-4'6'56'16,"4"-6"-44"-16,-4 6 41 0,4-6 9 0,0 0 2 16,-3 6 0-16,3-6-52 0,0 0-12 0,-4 6 0 0,4-6 0 15,0 0 54-15,0 0 8 0,0 0 2 0,0 0 0 16,0 6-52-16,0-6-12 0,7 6 0 0,1 0 0 16,-5-6 0-16,4 2 0 0,0-2 0 0,0 3 0 15,0 0 0-15,0 0 0 0,4-3 0 0,-4-3 0 16,4 3 54-16,-4 0 8 0,3 0 2 0,-3 0 0 15,0-3-64-15,0 0-21 0,-3 1 0 0,3-4 0 16,-3 6 33-16,-1-6 8 0,1 0 0 0,3 0 1 16,-4-6-21-16,-3 6 0 0,0 6 0 0,0 0 0 15,4-5-11-15,-4-1-6 0,0 0-2 0,0-3 0 16,-4 3-21-16,4 0-4 0,0 6 0 0,-3-6-1 0,-1 0 29 16,1 1 5-16,-1-1 2 0,-3 3 0 15,3-3-7-15,-3 0-2 0,0 0 0 0,0 6 0 16,0-6-15-16,-3 6-3 0,3 0-1 15,-4 0 0-15,4 0 81 0,-4 6 16 0,1-6 3 0,3 6 1 16,-4 0-52-16,4 0-12 0,-4 3 0 0,4 2 0 0,0-5 0 0,4 12 0 16,-1-9 0-16,1 5 0 15,3 7 0-15,0-9 0 0,0 2 0 0,3 4 0 16,1 0 0-16,-1-1 0 0,1-2 0 0,3 0 0 16,0-1 0-16,0-2 0 0,0 3 0 0,0-6 0 0,4 2 0 0,-4 4 0 15,0-9 0-15,3 0 0 16,-2 0 0-16,2-6 0 0,-3 6 0 0,4-6 0 0,-4 0 0 0,3 3 0 15,1-3 0-15,0 0 0 0,-1-3 0 0,1 3-12 16,-1-6 3-16,1 6 0 16,3-6-156-16,-3 0-31 0,10 0-7 0,-7-9-1 0</inkml:trace>
  <inkml:trace contextRef="#ctx0" brushRef="#br0" timeOffset="84706.689">10382 10741 1497 0,'0'0'32'0,"0"0"8"0,0 0 0 0,0 0 4 0,-7 3-36 0,0 3-8 0,0-3 0 0,4 0 0 0,3-3 37 0,-8 3 6 15,1 0 1-15,0 6 0 0,7-9-20 0,-7 0-3 16,7 0-1-16,-7 6 0 16,0 0-20-16,0-6 0 0,0 5 0 0,0-5 0 0,0 6 0 0,0-3 0 15,3 3 0-15,-6 0 0 0,6 3 0 0,-3-3 0 16,0-3 0-16,-3 3 0 16,6-1 0-16,-3 1 0 0,4 6 0 0,-5-6 0 0,1 3 0 0,0 0 0 15,4-1 0-15,-1 4 0 0,1-6 0 0,-1 0 0 16,1 0 0-16,-1 0 0 0,4 0 0 0,0-6 0 15,0 0 0-15,-3 5 0 0,-1 4 0 0,4-3 0 0,0-6 0 16,0 12 0-16,0-12 0 0,0 0 0 0,0 0 0 0,0 6 0 16,4 0 0-16,-4-6 0 0,0 0 0 0,0 0 0 15,0 0 0-15,3 6 0 0,-3-6 0 0,0 0 0 16,11 2 56-16,-1-2 6 0,1 0 2 0,-11 0 0 16,11 0-64-16,-11 0-21 0,10 0 0 15,-3-2 0-15,4 2 21 0,-11 0 0 16,10 0 0-16,-10 0 0 0,11 0 0 0,-11 0 0 0,3-6 0 0,-3 6 0 15,0 0 0-15,0 0 0 0,0 0 0 0,7 6 0 16,-7-6 0-16,8 5 13 0,-8-5-3 0,7 9-1 16,-7-9 2-16,0 12 0 0,0-3 0 0,0 0 0 15,0 2-11-15,0-2 0 0,-4 0 0 0,4 0 0 16,-3 0 40-16,3 5 5 0,-4-8 2 0,4 6 0 16,0-3-27-16,-4 0-6 0,4-3-1 0,0 2 0 15,0 4-13-15,0-6 8 0,-3 0-8 0,3 0 0 0,0-6 0 16,0 6 0-16,0 0 0 0,-4-1 0 0,4-2 0 0,0 6 8 15,-3-6-8-15,-1 0 0 0,4 0 0 16,-3 3 0-16,-1-6 0 0,1 0 0 0,-4 6 0 0,0-6 0 16,0 0 0-16,-4 0 0 0,0 0 0 0,-3 0 0 15,4 0 0-15,-1-6 0 16,1 6-63-16,-1-6-12 0,4 3-2 0,-4-3-1 16,4 3-28-16,0-6-6 0,4 6 0 0,-1 3-622 15</inkml:trace>
  <inkml:trace contextRef="#ctx0" brushRef="#br0" timeOffset="86430.907">11366 10874 899 0,'4'9'25'0,"-4"2"7"15,4-5-32-15,-1 6 0 0,1-6 0 0,-1 0 0 0,1 0 64 0,3 2 6 16,-4 1 2-16,4 6 0 0,0-9-27 0,-3 0-5 0,3 2 0 0,-4-2-1 16,5 0 17-16,-5 3 4 0,1-3 1 0,-1 0 0 15,1 3-11-15,-1-3-2 0,1-1-1 0,-1 1 0 16,1 6-24-16,-1-6-5 0,1 3-1 15,3 0 0-15,-4-1-17 0,1 10 8 16,-1-15-8-16,1 6 0 0,0 0 0 0,-1 2 0 16,1 7 0-16,-1-12 0 0,1 6 0 0,3-6 0 0,-4 2 0 0,1 4 0 31,-4-6-44-31,3 0-16 0,-3 0-4 0,4 0-409 0,-4-6-83 0</inkml:trace>
  <inkml:trace contextRef="#ctx0" brushRef="#br0" timeOffset="86964.289">11673 10800 1314 0,'0'0'37'0,"-3"-3"8"16,3 3-36-16,0 0-9 0,0 0 0 0,0 0 0 0,-7 0 53 15,7 0 9-15,-11 3 2 0,8 0 0 0,-4 0 0 0,3 6 0 0,1-3 0 0,-1 6 0 16,-3-7-52 0,3 7-12-16,1 3 0 0,-1 0 0 0,1 5 32 0,-1-2 3 0,1-1 1 0,-1 10 0 15,1-4-7-15,3 7-1 0,-4-4 0 0,4 7 0 16,0-4-28-16,0 0 0 0,0 4 0 0,0-4 0 15,0-2 0 1,0-1 0-16,0-2 0 0,-3 2 0 0,-1 1 40 0,4-1 3 0,-3 6 0 0,-1-2 0 16,4-4-25-16,-3 4-5 0,-1-7-1 0,1 9 0 15,-4-14-12-15,3 3 9 0,4 2-9 0,-4-5 8 16,4-1-8-16,-3-2 10 0,3-3-10 0,-4 6 10 16,4-7-10-16,0 1 0 0,0-12 0 0,-3 6 0 15,3 3 0-15,0-3 0 0,0-6 0 0,0 0 0 16,0 0-52-16,-4 5-13 15,4-5-3-15,0 6 0 0,0-6-96 0,0 0-19 0,0 0-4 0,0 0-489 16</inkml:trace>
  <inkml:trace contextRef="#ctx0" brushRef="#br0" timeOffset="87870.284">12552 10944 921 0,'0'0'20'0,"-4"-6"4"0,4 6 0 0,-7-3 4 0,4 1-28 0,3 2 0 16,-7-3 0-16,3 0 0 0,4 3 54 0,-7-6 6 15,7 6 0-15,-3-3 1 0,-4 3-23 0,7 0-5 16,0 0-1-16,0 0 0 16,-4 0-23-16,4 0-9 0,-7 0 0 0,0 0 9 15,3 3 44-15,-3-3 9 0,0 0 2 0,0 3 0 16,0 3-18-16,-3-1-3 0,2 1-1 0,1 0 0 0,-3 3-16 16,3 3-3-16,0-6-1 0,-4 0 0 0,1-1 37 0,2 4 7 0,-2 3 2 0,-1-3 0 15,4 0-58 1,-3 2-10-16,3-5 0 0,0 6 0 0,-4-3 20 0,4 0 11 0,0 5 2 15,0-8 1-15,3 6-34 0,-3-6 0 16,4 0 0-16,-1 3 0 0,1-4 0 0,-1 1 0 0,4-6 0 0,0 0 0 16,0 12 8-16,0-12-8 0,0 0 0 15,0 0 0-15,0 0 12 0,0 0-12 16,7 6 12-16,-7-6-12 0,7 6 12 0,-7-6-4 16,11 6 0-16,-11-6-8 0,7 6 8 0,-7-6-8 0,10 0 0 0,-10 0 0 15,11 6 0-15,-11-6 0 16,11 2 0-16,-4 1 0 0,-7-3 0 0,0 0 10 0,10-3-10 0,1 3 8 15,-4-2-8-15,0-4 0 0,0 0 0 0,0 0 0 16,0 0 0-16,0 0 0 0,0-9 0 0,0 4 0 16,0-4 0-16,0 0-9 0,0 3 9 0,-3 1-13 15,0-4 4-15,3 3 1 0,-7 1 0 0,3-1 0 16,-3 0-25-16,0 3-5 0,0 0-1 0,0 3 0 16,0 4 39-16,0 2 0 0,0 0 0 0,0 0 0 15,0 0-16-15,0 0 4 0,0 0 0 0,0 0 1 16,0 0-33-16,0 0-8 0,0 0 0 0,-3 2-1 15,-1 4 42-15,-3 0 11 0,3 6 0 0,1-3 0 16,-1 0 20-16,4-3 5 0,-3 5 2 0,-4-2 0 16,7 0-43-16,-4 0-9 0,1 0-2 0,-1-1 0 15,4 4 27-15,-3-3 0 0,3 0 0 0,-4 0 0 0,1-4 0 16,3 4 0-16,-4 0 0 0,4 3 0 16,0-6 0-16,0-6 0 0,0 6 0 0,4 0 0 0,-1-1 19 15,1 7 9-15,-1-3 1 0,4 3 1 16,0-6-48-16,4-1-10 0,0 7-1 0,-1 0-1 15,1-6 20-15,3 3 10 0,-4-3-10 0</inkml:trace>
  <inkml:trace contextRef="#ctx0" brushRef="#br0" timeOffset="88683.482">12778 11009 850 0,'0'0'17'0,"0"0"6"15,0 0-23-15,0 0 0 0,0 0 0 0,0 0 0 16,0 0 52-16,-4 3 7 0,1 3 1 0,3-6 0 16,0 0-4-16,0 6-1 0,0-6 0 0,0 0 0 15,0 6-11-15,0-6-1 0,3 11-1 0,-3-11 0 0,4 0 2 0,-4 0 0 0,0 0 0 16,3 9 0-16,4-6-12 0,0 0-1 0,0 0-1 0,0-3 0 15,0 3-13-15,4-3-2 0,-4-3-1 0,0 3 0 16,0 0-2-16,4-3-1 0,-4 3 0 16,3-3 0-1,-3 3-11-15,0 0 0 0,1-3 0 0,2-3 0 16,-3 6-116-16,4-3-23 0,-4 3-4 0</inkml:trace>
  <inkml:trace contextRef="#ctx0" brushRef="#br0" timeOffset="89219.23">13321 10453 1130 0,'0'0'24'0,"0"0"6"0,0 0 1 0,0 0 1 0,0 0-32 0,0 0 0 16,0 0 0-16,0 0 0 0,0 0 59 0,0 0 5 15,-7 9 0-15,3-3 1 0,1 6-33 16,-1-6-6-16,1 2-2 0,-1-2 0 0,4 6-8 0,-3 6-3 0,-1-1 0 15,4 4 0-15,-3 8 39 0,3-11 8 0,3 8 2 0,-3-2 0 16,0 5-19-16,4 4-4 0,-4-10-1 0,3 15 0 16,-3-8-13-16,4 2-2 0,-1-2-1 0,-3 8 0 15,0-12-13-15,0 10-9 0,0-7 12 0,0-3-12 16,4 1 22-16,-4-4-2 0,0 1-1 0,0-4 0 16,0 4-3-16,0-6 0 0,0-4 0 0,0 4 0 15,-4 0-16-15,4-7 10 0,0 4-10 0,-3-3 8 16,3 0-8-16,0-7 10 0,0 7-10 0,-4-6 10 15,4-3-10-15,0 3 0 0,-3 0 9 0,-1-3-9 16,1 0-15-16,3-3-7 0,-4 0-2 0,1 0 0 16,3 0-152-16,0 0-32 0,0 0-5 15,0 0-2-15</inkml:trace>
  <inkml:trace contextRef="#ctx0" brushRef="#br0" timeOffset="89776.831">13130 10888 1094 0,'0'0'23'0,"-7"-3"5"0,7 3-28 16,0 0 0-16,-3-5 0 0,3 5 0 0,0 0 108 0,0 0 16 0,0 0 3 0,0 0 1 16,0 0-52-16,0 0-9 0,0 0-3 0,0 0 0 15,0 0-7-15,-4-3-1 0,1-3-1 0,3 6 0 16,0 0-41-16,0 0-14 0,0 0 9 0,7 0-9 16,0 0 9-16,0 3-9 0,0-3 10 0,4 0-10 15,-4 0 18-15,3 0-2 0,1-3-1 0,-1 3 0 16,1-3-15-16,3 3 9 0,0 0-9 0,0 3 8 15,0-3-8-15,1 3 8 0,-1 0-8 0,0-3 8 16,-4 3-24-16,4 0-6 0,1-1-1 0,-5 7 0 16,4-9 40-16,-7 0 8 0,4 0 2 0,-4 0 0 15,0 0-27-15,4 0 0 0,-4 6 0 0,0-6 0 16,-7 0-22-16,7 0-6 0,-7 0-2 16,10-6 0-16,-3 6-24 0,-7 0-5 0,11 0-1 0,-4 0 0 15,0-6-105-15,-7 6-22 0,7-3-4 0</inkml:trace>
  <inkml:trace contextRef="#ctx0" brushRef="#br0" timeOffset="92376.766">13981 11006 1485 0,'0'0'31'0,"0"0"7"0,0 0-30 0,0 0-8 0,0 0 0 0,0 0 0 15,0 0 21-15,-4 9 3 0,1 0 1 0,-1-3 0 16,4-6 31-16,-4 11 7 0,1-8 1 0,3 9 0 15,0-3-52-15,0 3-12 0,0-4 0 0,0 10 0 16,0-12 39-16,0 6 5 0,0-4 0 0,0 1 1 16,0 6-21-16,0-9-4 0,3 0 0 0,-3 3-1 15,0-1-19-15,0 4 0 0,0 3-13 0,0-3 5 16,0-7 8-16,0 7 8 0,4-3-8 0,-4 0 11 16,0 0-11-16,0 2 0 0,0-5 0 0,0 6 0 15,0-3 0-15,0 0 0 0,0 0 0 0,0-4 0 16,0-5 0-16,0 0 0 0,0 0 0 0,0 0 0 15,0 0-47-15,0 0-11 0,0 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15:22:03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13501 11221 1074 0,'-4'5'30'0,"1"1"8"0,3-6-30 0,0 9-8 0,0-9 0 0,-4 9 0 15,4-9 52-15,0 0 10 0,0 0 2 0,0 0 0 16,0 0-30-16,0 0-6 0,0 0 0 0,0 0-1 16,0 0 8-16,0 0 1 0,0 0 1 0,7 3 0 15,-7-3-29-15,7 0-8 0,-7 0 0 0,4 0 0 16,3 0 0-16,4 3 0 16,-4-3 0-16,3 3 0 15,-3-3-8-15,0 0-4 0,0 3 0 0,0 0 0 16,0 3-32-16,-3-6-6 0,3 5-2 0,-3 1 0 0,3 0 43 0,-4 0 9 0,-3-6 0 0,4 3 0 15,-4-3 0-15,3 3 0 0,1 0 0 0,-4-3 0 16,7 3-12-16,-7-3 1 0,3 0 0 0,1 0 0 16,3 0-37-16,-4-3-7 15,4 3-1-15</inkml:trace>
  <inkml:trace contextRef="#ctx0" brushRef="#br0" timeOffset="636.81">13966 10559 1026 0,'0'0'28'0,"0"0"8"0,0 0-28 15,0 0-8-15,0 0 0 0,0 0 0 0,0 0 78 0,0 0 14 16,0 0 4-16,0 0 0 0,0 0-71 0,0 0-13 0,0 0-4 0,0 0 0 15,0 0-8-15,0 0-11 0,-3 6 3 0,3-6 0 32,-4 9-34-32,1 3-6 0,3-7-2 0,-4 1 0 15,4 0-100-15,0 0-20 0</inkml:trace>
  <inkml:trace contextRef="#ctx0" brushRef="#br0" timeOffset="1079.768">14270 10312 1071 0,'0'0'30'0,"-4"6"7"16,1 3-29-16,-1 3-8 0,1-1 0 0,-4 1 0 15,3 0 48-15,1 6 8 0,-4 2 1 0,3-5 1 16,1 8 2-16,3 1 1 0,0 8 0 0,0-2 0 0,0 2-17 15,0 3-4-15,3 1-1 0,-3 2 0 16,7-6-6-16,-3 6-1 0,-1 3 0 0,1-5 0 16,-1 2-17-16,1 0-4 0,-1 0-1 0,1-2 0 0,-4-4-2 15,0 3 0-15,3 1 0 0,-3-4 0 0,0-3-8 0,0 4 10 0,0-4-10 16,0 3 10-16,-3-2-24 0,3 2-5 0,0-11-1 16,-4 2 0-16,4-11 20 0,0 3 0 0,0 2 0 0,0-5 0 15,0 0 16-15,4-6 8 16,-4 0 0-16,3 2 1 0,-3-8-75 15,0 0-15-15,4 0-3 0</inkml:trace>
  <inkml:trace contextRef="#ctx0" brushRef="#br0" timeOffset="1997.547">15307 11030 1337 0,'-7'0'28'0,"0"0"6"15,7 0-34-15,-7-6 0 0,7 6 0 0,-7 0 0 16,3 6 70-16,4-6 7 0,-7 0 2 0,0 0 0 16,7 0-55-16,-7 5-12 0,0 1-1 0,7-6-1 15,-7 0-28-15,7 0-6 0,-7 0 0 0,7 0-1 16,-7 3 25-16,7-3 0 0,-7 6 0 0,7-6 0 16,-7 0 16-16,0 3 8 0,3 3 1 0,1-3 1 15,-4 3-42-15,3 0-8 0,1-1-1 0,-1 7-1 16,-3 0 38-16,3-6 8 0,1 3 2 0,-1 2 0 15,-3 7 16-15,4-6 3 0,-1 0 1 0,1-1 0 16,-1 4-42-16,1-3-9 0,-1 0-2 0,1-1 0 16,-1 7 11-16,4-9 0 0,0-3 0 0,0 5 0 15,4-5 12-15,-4-6-3 0,3 6 0 0,1-6 0 0,3 6-9 0,-4-6 0 16,4-6 0-16,0 6 0 0,0-6 0 0,4-5 18 0,-4 5-2 16,0 0 0-16,4-3-16 0,-4-3 0 0,0 0 8 0,0 1-8 15,0 5-8-15,0-9-6 0,-3 3-1 0,3 4 0 16,-4 5 15-16,1-3 0 0,3 0 0 0,-4 0 0 15,-3 0 0-15,0 6 0 0,4 0 0 0,-4 0 0 16,0 0 0-16,0 0 0 0,0 0 0 0,0 0 0 16,0 0 0-16,0 0 0 0,0 0 0 0,0 0 0 15,0 0 9-15,0 0 5 16,0 0 1-16,0 0 0 16,0 0-15-16,0 0 0 0,0 0 0 0,-4 6 0 0,1 0 0 0,-1 0 11 0,4 3-11 0,-3-1 10 15,3 7 7-15,-4-3 2 0,1 5 0 0,3-5 0 16,-4 3 3-16,4-3 1 0,-3 5 0 0,3-2 0 15,0-3-11-15,0 0-1 0,0-1-1 0,3 1 0 16,1-6-10-16,-1 0 0 0,4-6 0 0,0 3 0 16,0 0-104-16,4-3-27 0,-1 0-5 0</inkml:trace>
  <inkml:trace contextRef="#ctx0" brushRef="#br0" timeOffset="7086.185">16277 10683 657 0,'0'0'28'0,"0"0"-28"31,0 0 55-31,0 0 5 0,0 0 2 0,0 0 0 0,0 0 8 16,-3-3 2-16,3 3 0 0,0 0 0 0,0 0-22 0,0 0-4 0,0 0-1 0,0 0 0 16,0 0 35-16,0 0 8 15,0 0 0-15,-7 3 1 0,3 0-45 0,4 2-10 16,-3 1-2-16,3 0 0 0,0 6-21 0,-4 0-11 16,4-3 10-16,0 5-10 0,0 7 0 15,0-4 0-15,0 4 0 0,4 3 0 0,-4-1 0 0,0 4 0 16,3 2 0-16,-3-6 0 0,0 4 0 0,0-4 0 15,0 4 0-15,0 2 0 0,-3-8 0 0,3 2 0 0,-4-2 0 0,4-3 0 16,-4 5 8-16,1-11-8 0,-4-968 0 0,3 1944 0 16,-3-970 39-16,4-6 1 0,-1-1 1 0,1 7 0 15,-1-6-14-15,1 2-3 0,3 4-1 0,0-12 0 16,-4 0-23-16,4-6 0 0,0 0 0 0,0 0 0 16,0 0 31-16,0 0 1 0,0 0 1 0,0 0 0 15,0 0-3-15,0 0-1 0,0 0 0 0,0 0 0 16,0 0-20-16,0 0-9 0,0 0 8 0,0 0-8 15,4-3 0-15,-4 3 0 0,3-6 0 0,4 3 0 16,-3 3 0-16,3 0 0 0,0-6 0 16,0 6 0-16,4 0 0 0,-1 0 0 0,1 0 0 0,-1 0 0 15,4 0-11-15,0 0 3 0,1 0 0 0,2 6 0 16,1-6 8-16,0 0 0 0,-1 0 0 0,1 0 0 16,-1 0 0-16,1 3 0 0,0 0 0 0,-4 0 0 15,0-3-20-15,-3 3 2 0,-1 0 0 0,1 0 0 16,-4-3-48-16,0 0-10 0,0 0-1 0,0 0-1 15,-4-3-160-15,5-3-32 0</inkml:trace>
  <inkml:trace contextRef="#ctx0" brushRef="#br0" timeOffset="7789.869">16891 10647 1094 0,'-18'12'23'0,"11"-6"5"15,4 3-28-15,-1-3 0 0,1 3 0 0,3-4 0 16,-4 4 56-16,4 3 7 0,0-6 1 0,0 0 0 16,0-6 0-16,0 9 0 0,4-7 0 0,-4-2 0 15,0 6 0-15,3 0 0 0,1-3 0 0,-4 3 0 16,0-6-52-16,0 12-12 0,0-12 0 0,0 0 0 15,0 0 44-15,3 6 5 0,-3-6 2 0,0 0 0 16,0 0-35-16,0 0-8 0,7 0 0 0,-7 0-8 16,0 0 12-16,0 0-12 0,0 0 12 0,0 0-12 0,0 0 0 0,0 0 0 15,0 0 0-15,0 0 0 0,0 0 0 16,0 0-14-16,0 0 1 0,4 0 0 16,-1-6-5-16,-3-6-1 0,4 6 0 0,-4 3 0 15,-4-6-10-15,1 4-3 0,-1 2 0 0,-3-9 0 16,0 6 32-16,4 0 0 0,-4 0 0 0,0 3 0 0,0 0 0 0,0 0 0 0,-4 0 0 0,4 3 0 15,-4 0 0-15,1 0 0 0,3 0 0 0,-4 3 0 16,4 3 0-16,-4 3 0 0,1 3 0 0,-1 0 0 16,4-4 10-16,0 4 8 0,0 6 2 0,0-6 0 15,3 2-20-15,-3 7 0 0,0-1 0 0,4-2-9 16,-4 6 9-16,3-4 0 0,1 7 0 0,-1-4 0 16,1 1 16-16,3-1-2 0,0 4 0 0,0-10 0 15,0 4 3-15,0-6 1 0,3 5 0 0,1-5 0 16,-1-3-2-16,4-1-1 0,-3 1 0 15,3 0 0-15,3 0-15 0,-2-6 0 16,2-1 0-16,4 7 0 0,-3-6 0 0,3 3 0 0,-3-3 0 16,3-6 0-16,0 6 31 0,0-6 6 0,4 0 2 0,-1 5 0 15,1-5-29-15,-1 0-10 0,1 0 0 0,0 0 9 16,-1 0-9-16,-3-5-16 0,1 5 4 0,-1-6 1 16,0 0-126-16,0 6-26 0,-4-9-5 0</inkml:trace>
  <inkml:trace contextRef="#ctx0" brushRef="#br0" timeOffset="8200.85">17191 10550 1302 0,'0'0'27'0,"-4"6"7"0,1 0-34 0,-1 0 0 0,1 6 0 0,3-1 0 31,-4 1 52-31,4 3 4 0,4 0 1 0,-4 5 0 0,0-8 7 0,3 9 2 0,1-4 0 0,-4 1 0 16,3-3-42-16,1 2-8 0,-1 7-1 0,-3-7-1 15,4-2 30-15,-1 9 5 0,-3-7 2 0,4 13 0 16,-1-4-31-16,-3-2-5 0,0 2-2 0,4-2 0 16,-4 2-13-16,0-2 0 0,0-4 0 0,0 1 0 15,-4-1 0-15,4-5 0 0,0 0 0 0,-3-1 0 16,3 4 0-16,0-6 0 0,0 2 0 0,0-2 0 16,0-3 0-16,0 0 0 0,0-9 0 0,0 6 0 15,0-6-48-15,0 0-13 0,0 0-3 0,0 0 0 16,0 0-143-16,0 0-29 0</inkml:trace>
  <inkml:trace contextRef="#ctx0" brushRef="#br0" timeOffset="8540.097">17413 10550 1074 0,'-3'15'30'0,"-4"6"8"0,3-10-30 0,0 1-8 0,1 0 0 0,-1 3 0 16,1-4 101-16,3 1 19 0,-4 3 4 0,4-3 1 16,0-1-53-16,-3 1-12 0,3 0-1 0,0 0-1 15,0-1-39-15,0-2-8 0,3 9-2 0,-3-6 0 16,0-1 28-16,4 1 6 0,-4 6 1 0,3 2 0 15,1 1-30-15,-4-1-6 0,3 7 0 0,1-4-8 16,-4 10 10-16,0-16-10 0,0 7 8 0,0-3-8 16,0-1 9-16,0-2-9 0,4-1 10 0,-4 1-10 15,0-9 8-15,3 6-8 0,-3-4 0 0,0 10 0 16,0-15-9-16,0 3-8 0,0-1-2 0,0 1 0 16,0-9-121-16,0 0-25 0,0 0-5 0</inkml:trace>
  <inkml:trace contextRef="#ctx0" brushRef="#br0" timeOffset="8841.714">17184 11012 1310 0,'-7'-6'37'0,"0"3"8"0,0-6-36 0,3 6-9 0,1-3 0 0,-1 1 0 16,4-1 40-16,0 0 7 0,0 0 1 0,0 0 0 16,0 6 26-16,4-6 6 0,-1 0 0 0,4 3 1 15,-3 0-65-15,3 0-16 0,0 1 0 0,0 2 0 16,0 2 0-16,0-2 0 0,4 3 0 0,-4 3 0 16,3-3 0-16,4 6 0 0,-3-3 0 0,3 0 0 15,-3 0 0-15,3 0 0 0,0-6 0 0,-4 2 0 31,5 4-30-31,-1-3-10 0,-4 0-1 0,8-3-1 0,-4 0-138 0,4-3-27 0</inkml:trace>
  <inkml:trace contextRef="#ctx0" brushRef="#br0" timeOffset="9454.945">17801 10633 1314 0,'-7'3'37'0,"0"0"8"0,0 5-36 0,0-8-9 0,0 6 0 0,-4 0 0 16,4 0 53-16,-3 3 9 0,-1-6 2 0,0 3 0 15,4 0-4-15,-3-1-1 0,-1 1 0 0,4 3 0 32,0-3-43-32,0 6-16 0,0-6 11 0,0-1-11 0,3 1 0 0,1 0 0 0,-1 3 0 0,1 3 0 15,-1-6 9-15,4-6-9 0,0 0 8 0,0 6-8 16,0-6 0-16,4 5 0 0,-1-5 0 0,-3 6 0 16,0-6 0-16,7 3 13 0,-3 3-3 0,0-3-1 15,-4-3 0-15,7 3 0 0,-4 3 0 0,4-3 0 16,0-3-23-16,-3 0-5 0,3 0-1 0,0 3 0 15,0-3 42-15,-4 3 8 0,4-3 2 0,1 3 0 16,-1 3-32-16,-4-6 0 0,4 0 0 0,0 5 0 16,0 1 9-16,0-6-9 0,0 6 8 0,0 0-8 15,1-6 0-15,-1 6 0 0,-4-3 8 0,4 0-8 16,-3 3 0-16,3-3 0 0,-4 3 0 0,4-4 8 16,0 7-8-16,-3-9 0 0,3 6 0 0,-3 6 0 15,3-6 0-15,-4 0 12 0,1 3-12 0,-1-1 12 16,1 7 2-16,-1-3 1 0,-3 2 0 0,4-2 0 15,-1 3-15-15,-3 0 9 0,0-4-9 0,-3-5 8 16,3 6-8-16,-4 0 0 0,1-6 0 0,-1 8 0 16,1-8 0-16,-1 6 0 0,1-9 0 0,-4 3 0 15,-1 3 0-15,5-3 0 0,-4-1 0 0,0 1 0 16,0 3 46-16,0-3 7 0,0-6 2 0,0 0 0 16,0 0-41-16,-1 0-14 0,-2 0 9 0,3-6-9 15,-4 6 0-15,1-9 0 0,-1 3-14 0,-3 1 5 16,3-1-35-16,1 0-6 0,-1 0-2 0,1 0 0 15,-1-6-91-15,4 6-18 0,0-2-4 0</inkml:trace>
  <inkml:trace contextRef="#ctx0" brushRef="#br0" timeOffset="10083.735">18221 10444 1094 0,'0'-11'46'0,"0"5"-37"16,0-3 44-16,3 3 9 15,-3-6 2-15,0 4 0 0,4-1 7 16,0 0 1-16,-4 0 1 0,3 6 0 15,1-9-14-15,-1 7-3 0,1-1-1 0,-1-3 0 16,1 6-17-16,-4 3-3 0,0 0-1 0,0 0 0 16,0 0-26-16,3 0-8 0,4 3 0 0,-3-3 0 0,-1 3 0 0,1 3 0 0,-1-6 0 0,4 6 0 31,-3-1-32-31,3 1 0 0,0 3 0 0,0 3 0 0,4-3 32 0,-4 5 0 0,3-2 0 0,1 0 0 16,0-3 12-16,-1 2 9 0,1-2 2 0,-1 0 0 15,-3 3-23-15,4-6 0 0,-4 3 0 0,0-1 0 16,0 1 0-16,0 0 0 0,0 0 0 0,-3-3 0 15,-1 6 0-15,1-7 0 0,-4-5 0 0,0 6 0 16,0 0 10-16,0-6-2 0,0 9-8 0,-4 3 12 16,1-6-12-16,-1 5 9 0,-3-5-9 0,4 0 8 15,-4 0-8-15,0 0 0 0,3 3 0 16,-3 0 0-16,0-1 0 0,0-2 0 0,0 0 0 0,0 6 0 16,0-6 0-16,0 0 0 0,3-3 0 0,-3 2 0 15,4 4-25-15,-1 0-7 0,0-9-2 16,1 12 0-16,3-6 34 0,-4 0 0 0,8-3 0 0,-4 5 0 15,0-2-58-15,0-3-5 0,3 3-1 0</inkml:trace>
  <inkml:trace contextRef="#ctx0" brushRef="#br0" timeOffset="10391.971">18478 11171 1337 0,'-10'8'28'0,"10"-8"6"0,0 0-34 0,-4 6 0 0,4-6 0 0,0 0 0 15,0 0 58-15,0 0 5 0,0 0 1 0,0 0 0 16,0 0-13-16,0 0-3 0,0 0 0 0,0 0 0 16,0 0-18-16,0 0-4 0,0 0-1 0,0 0 0 15,0 0-130-15,0 0-27 0</inkml:trace>
  <inkml:trace contextRef="#ctx0" brushRef="#br0" timeOffset="86641.985">5980 12029 1314 0,'-7'12'37'0,"-4"-6"8"0,0 3-36 0,1-7-9 0,3 4 0 0,-4 0 0 16,1-3 53-16,6 3 9 0,-7-6 2 0,1 6 0 15,-1-6 0-15,4 0 0 0,-3-6 0 0,-1 6 0 16,4-6-14-16,-4 3-2 16,1-3-1-16,-1 0 0 0,4 4-28 15,0-1-6-15,0 0-1 0,4 0 0 16,3 3-12-16,-8-3 9 0,8 3-9 0,-7-3 8 0,7 3-8 0,-10 0 0 0,3 0 0 0,7 0 0 15,-7 3 0-15,0 0 0 0,0 0 0 0,0 3 0 16,0 2 0-16,-1 1-9 0,5 9 0 0,-4-9 0 16,0 2 9-16,0 4 0 0,0 6 10 0,0-10-10 15,0 1 16-15,3 6-4 0,-3-3 0 0,0-4 0 16,-4 7-12-16,4 0-10 0,0-4 2 0,0 10 0 16,0-10 8-16,4 10 0 0,-1-6 0 0,1-1 0 15,3 7 49-15,0-4 12 0,-4-2 3 16,4 0 0-16,0 2-52 0,4-5-12 0,-4 3 0 0,3-1 0 15,1-5-17-15,-1 3-7 16,1-4 0-16,3 7-1 0,0-6 25 16,-4 0-10-16,4 2 10 0,4-2 0 0,-4 0 0 0,0 0 0 0,-3-1 0 0,6-2 0 15,-3-3-36-15,0 0 0 0,4 0 0 0,-1-3 0 16,5 0 60-16,-5-3 12 0,4 0 3 0,0 0 0 16,8-3-28-16,-8 0-11 0,3 0 8 0,4-3-8 15,1 3 8-15,-1-3-8 0,4 3 8 0,-4-3-8 16,0-5 12-16,0 2-4 0,0-3 0 0,0 0 0 15,4 0 0-15,-11 1-8 0,4-7 12 0,-1-3-4 16,-2 4-8-16,-1-10 12 0,-4 4-12 0,-3-1 12 16,0-2-4-16,-3-4 0 0,6 4 0 0,-10-3 0 15,0-4-16-15,-3 4-4 0,-4-1-1 0,3-2 0 0,-6 3-5 0,-1-1-1 16,1 4 0-16,-5-6 0 0,1 8-3 0,-3 1-1 16,3 2 0-16,-1-3 0 0,-9 4 3 0,6 2 0 0,1 6 0 15,-1-5 0-15,0 2 2 0,4 6 1 0,4 3 0 0,-1 3 0 16,-7-2-25-1,8 5-5-15,-4 0-1 0,3 5 0 0,0-2 39 0,-3 6 9 0,4 0 0 0,-1 6 0 16,1 5-22-16,3-5-2 0,-1 9-1 0,-6-1 0 16,7 1-47-16,0-4-10 15,0 7-2-15,4-4 0 0,-1 1 0 0,1-4 0 16,3 1 0-16</inkml:trace>
  <inkml:trace contextRef="#ctx0" brushRef="#br0" timeOffset="87196.97">5987 12320 794 0,'0'0'16'0,"0"0"4"0,-7 0-20 0,7 0 0 16,-4-9 0-16,-3 6 0 0,3 0 80 0,-3-2 12 0,4 2 3 0,-4-3 0 15,3 3-38-15,1-3-7 0,-1 6-2 0,4 0 0 16,-3-6 13-16,3 6 3 0,0 0 0 0,0 0 0 16,0 0-6-16,0 0-1 0,0 0 0 0,0 0 0 15,0 0-40-15,0 0-8 0,0 0-1 16,0 0-8-16,0 0 30 0,0 6-1 0,3 3 0 15,1 2 0-15,-4 1-46 0,3 6-10 0,1-12-1 0,-4 5-1 16,3-2 46-16,4 6 10 0,0-6 1 0,-3 3 1 16,3-7-21-16,0 10-8 0,0-3 0 0,0 6 0 15,4-1 0-15,-4-2 0 0,3 0 0 0,1 2 0 16,-7-2 0-16,3-9 0 0,0 0 8 0,0 0-8 16,3-1 0-16,-3 4 0 0,0 0 8 0,0-3-8 15,1-3 0-15,-1 3-8 0,0-6 8 0,-4 0-13 16,4 0-52-16,0 6-11 0,0-6-1 0</inkml:trace>
  <inkml:trace contextRef="#ctx0" brushRef="#br0" timeOffset="88407.614">6421 12288 971 0,'0'0'20'0,"0"0"6"15,-4 0-26-15,-3-6 0 0,7 0 0 0,-4 6 0 16,-3-6 82-16,0 0 11 0,4-3 3 0,-1 4 0 0,1 2-56 0,3-3-10 16,-4 3-2-16,4 3-1 0,0 0 7 0,0 0 2 0,0 0 0 0,0 0 0 15,0 0-28-15,0 0-8 0,0 0 0 0,0 0 0 16,0 0 55-16,4 6 7 0,-1 0 2 0,1 2 0 16,-4 4-52-16,0 6-12 0,0-9 0 0,0 2 0 15,3 7 0-15,-3-6 0 0,7-1 0 0,-7 7 0 16,4-3 30-16,-4 2 3 15,3-5 1-15,-3 3 0 0,4 0-10 0,-4-1-1 0,0-2-1 16,4 3 0-16,-1-3-1 0,4-4 0 0,-3 1 0 16,3 3 0-16,3-6-8 0,-3 0-1 0,4 0-1 0,-1-1 0 15,1 4-2-15,0-6 0 16,-1-3 0-16,1 3 0 0,6-3-9 0,-10-3 10 0,4 3-10 0,3-3 10 16,-7 3-10-16,4-6 8 0,-1 6-8 0,1-3 8 15,-4 1-8-15,0-4 8 0,0 3-8 0,0-3 8 16,0 0 8-16,-3 0 2 0,6 0 0 0,-6-3 0 15,-1 3-18-15,-3 1 0 0,0-4-13 0,0 3 5 16,4-3 8-16,-4-9 8 0,0 7-8 0,4-4 11 16,-4-3-11-16,0 1 0 0,-4-1 0 0,4-3 0 15,-4 10 10-15,4-7-10 0,0 0 12 0,-3 7-12 16,-1 2-9-16,1-3-9 0,-4 0-2 0,7 6 0 16,-4 1-105-16,4 5-22 0,0 0-4 0</inkml:trace>
  <inkml:trace contextRef="#ctx0" brushRef="#br0" timeOffset="89049.029">6809 12264 1302 0,'0'0'27'0,"-4"6"7"15,4 0-34-15,0 6 0 0,0-9 0 0,0 6 0 16,0-7 65-16,0 4 7 0,4 0 0 0,-1 0 1 15,1 0-7-15,-1 0-2 0,4 0 0 0,-3-6 0 16,3 6-51-16,0-6-13 0,0 5 0 0,4-5 0 16,-4 0 40-16,0 3 4 0,3-3 2 0,-3 0 0 15,7 0-22-15,-10-3-5 0,3 3-1 0,0 0 0 16,0 0-18-16,0-5 0 0,0 5 0 0,-3-6 0 16,-1 0 30-16,1 0 2 0,-1 0 1 0,1-3 0 0,-4 6-24 15,0 3-9-15,0-8 0 0,0 2 9 16,0 3-23-16,0 3-5 0,-4-3-1 0,1-3 0 15,-1 0-4-15,-3 0 0 0,4 0-1 0,-4 6 0 16,0-6 10-16,0 3 3 0,-4 3 0 0,7-3 0 16,-3 1 12-16,-7-1-9 0,7 0 9 0,-3 0-8 0,3-3 8 15,-4 3 0-15,0 0 0 0,4 3-8 0,0-3 8 0,0 3 0 0,0 0 0 0,4 3 0 16,3-3 0-16,-7 0 0 16,7 0 0-16,0 0 0 15,-8 6-27-15,8-6-9 0,-3 3-3 0,-1 3 0 0,1 2 39 0,3 4 0 0,0 0 0 0,0 3 0 16,3-1 0-16,1 7 0 0,-1-3 0 0,5-1 0 15,-5 7 0-15,1-10 0 0,-1 7 0 0,1-9 0 16,-1 3 0-16,1 5 0 0,-1-5 0 0,1-1 0 16,3 7 0-16,-4-9 0 0,4-3 0 0,-3 8 0 15,3-5 44-15,0 0 16 0,0 0 3 16,4-7 1-16,-4 4-64 0,7-3-24 0,-7 3 0 16,0-3 1-16,4 0 23 0,-1 3 0 0,1-4 0 0,3 1 0 15,-4 0-14-15,1-3-5 0,3 0-1 0</inkml:trace>
  <inkml:trace contextRef="#ctx0" brushRef="#br0" timeOffset="90208.188">8103 11956 950 0,'0'0'40'16,"0"0"-32"-1,0-6 31-15,0 0 6 0,0-3 2 0,0 6 0 0,0-6 26 0,0 3 6 0,4 0 1 0,-4 1 0 16,0-7-33-16,0 0-7 0,0 0 0 0,0 3-1 15,-4-2 20-15,4-1 4 16,-3 6 1-16,-1-9 0 0,1 7-52 0,-1-7-12 0,-3 9 0 0,0-6 0 31,0 6 19-31,-4-5 1 0,1-4 0 0,-4 6 0 16,0 0-45-16,0 3-9 0,-4 0-2 0,4 1 0 16,-4-1 8-16,1 6 2 0,-1 0 0 0,4 6 0 0,-4-1 12 15,0 1 2-15,4 0 1 0,0 6 0 0,-3 6 0 0,6-4 0 0,-3 7 0 0,3 5 0 16,4 1 59-16,-7 5 12 0,4 6 3 0,3-2 0 15,3-1-23-15,-3 3-5 0,3-5-1 16,4 2 0-16,-3-3-4 0,3 3-1 0,0 1 0 0,0 2 0 16,0 0-21-16,0 0-8 0,0 3 0 0,0-2 0 15,0-1 57-15,0-3 6 16,-4-5 1-16,4 2 0 0,-3-9-52 0,3 4-12 16,-4-4 0-16,4-5 0 0,0-3 0 0,-3-3 0 15,3-1 0-15,0-5 0 0,0 0 0 0,0-6 0 0,0 0 0 0,0 0 0 16,0 0 0-16,0 0 0 0,0 0 0 0,0 0 0 31,0 0-114-31,0 0-26 0,0 0-4 0</inkml:trace>
  <inkml:trace contextRef="#ctx0" brushRef="#br0" timeOffset="90523.85">7546 12208 1288 0,'0'0'27'0,"-4"6"5"0,1 0-32 16,3 0 0-16,0-6 0 0,-4 9 0 0,4-9 92 0,-3 6 11 0,3-6 2 0,0 6 1 15,0-6-27-15,0 0-6 0,0 0-1 0,0 8 0 16,3-5-25-16,1 3-6 0,-1 6-1 0,4-12 0 15,0 6-12-15,1 0-2 0,2-6-1 0,1 3 0 32,-1 0-11-32,4-3-2 0,1 3-1 0,-1 0 0 0,3-3-11 0,-3 0 12 0,1 0-12 0,2 0 12 15,-3 0-3-15,0 0 0 0,4 0 0 0,-7 2 0 16,3 1-128-16,0 0-25 16,0 3-6-16</inkml:trace>
  <inkml:trace contextRef="#ctx0" brushRef="#br0" timeOffset="91231.47">8107 12499 608 0,'-4'-8'25'0,"4"-1"-25"16,-3 0 108-16,3-3 16 0,0 0 3 0,-4 1 1 15,1-1-52-15,3 3-11 0,-4-3-1 0,1 1-1 16,-1 2-16-16,4 0-3 0,-3 0-1 0,-1-3 0 16,1 6-17-16,-1 6-3 0,4 0-1 0,0 0 0 15,-7-5 34-15,7 5 6 0,0 0 2 0,-7 0 0 16,-4 5-52-16,4-5-12 0,0 3 0 0,-3 0 0 16,3 9 0-16,0-3 0 0,-1 3 0 15,1-1 0-15,0 1 0 0,0 3 0 0,0-3 0 16,4 5 0-16,-4-5 54 0,0-3 8 0,3 0 2 0,1 0 0 15,-1-1-52-15,4 7-12 0,0-9 0 0,0 0 0 16,0 0 0-16,0-6 0 0,0 9 0 0,0-9 0 16,0 0 0-16,0 0 0 0,7 2 0 0,-3 7 0 15,3-6 54-15,0-3 8 0,0 3 2 0,0 0 0 16,0-3-52-16,0-3-12 0,0 0 0 0,0 0 0 16,4-3 0-16,-1 3 0 0,-6-2 0 0,6-1 0 15,-3-6 0-15,0 6 0 0,0-12 0 0,1 7 0 16,-1-1 0-16,-4 3 0 0,4-9 0 0,-3 4 0 15,-4 2 0-15,3 0-18 0,1 0 4 0,-4 1 1 16,3 2-31-16,-3 3-5 0,0-6-2 0,4 9 0 16,-4 3 29-16,0 0 6 0,0 0 0 0,0 0 1 0,0 0 24 15,0 0 5-15,-4 9 1 0,1 0 0 0,3 0-15 16,-4 5 0-16,1-2 0 0,-1 0 0 0,4 3 0 0,-3-4 0 16,3 7 0-16,0-6 0 0,0 3 0 15,0-7 0-15,0 7 0 0,3-9 0 0,-3 6 0 0,4-9 0 0,-1 5 0 0,1 1 0 16,-1-3 0-16,1 0 0 15,-1 0 0-15,4 0 0 16,-7-6 34-16,4 0 4 0,3 0 1 0,0 0 0 16,0 0-63-16,7 0-12 0,-7-6-2 0</inkml:trace>
  <inkml:trace contextRef="#ctx0" brushRef="#br0" timeOffset="91525.871">8368 12332 1792 0,'-7'6'51'0,"0"5"10"16,0-5-49-16,0 6-12 0,3-3 0 0,-3 3 0 0,4-1 84 15,-1 1 15-15,0 0 2 0,1-3 1 0,3 0-64 0,-4-1-13 16,4 4-2-16,0 0-1 0,0-12-22 0,0 3 9 16,0-3-9-16,0 0 0 15,0 0 0-15,0 6 0 0,0-6 0 0,4 6 0 16,-4-6-44-16,0 0-15 0,3 3-3 0</inkml:trace>
  <inkml:trace contextRef="#ctx0" brushRef="#br0" timeOffset="91695.766">8357 11856 1337 0,'-10'-12'28'0,"3"0"6"0,0 3-34 0,0 0 0 0,-1 4 0 0,5-1 0 15,3 6 0-15,0 0 0 0,0 0 0 0,0 0 0 16,0 0 0-16,0 0 0 0,-4 9 0 0</inkml:trace>
  <inkml:trace contextRef="#ctx0" brushRef="#br0" timeOffset="92089.518">8710 11788 1568 0,'-10'3'32'0,"2"0"9"0,-2 6-33 0,3-6-8 0,3 3 0 0,-3-1 0 16,4 1 56-16,-4 3 8 0,7-9 3 0,-4 6 0 15,1 0-3-15,-1 3 0 0,1-3 0 0,3 2 0 16,-4 1-51-16,8 3-13 0,-4 6 0 0,3-7 0 15,-3 4 40-15,4 9 6 16,-1-7 1-16,1 7 0 16,-1 2-24-16,1-2-5 0,3-1-1 0,-4 7 0 0,-3-7-17 0,4 1-11 0,-4-1 2 0,0 4 0 15,0 2 9-15,0 0 12 0,0 4-2 0,0-7-1 16,-4 4 20-16,1 2 4 0,3-3 1 0,-4 1 0 16,1-4-10-16,3-2-3 0,0-7 0 0,0 10 0 15,-4-12-21-15,4 2 9 0,0-5-9 0,-3 0 0 16,3-6 0-16,0-1 0 0,0-5-12 0,0 0 3 15,0 0-40-15,0 0-8 0,0 0-2 16</inkml:trace>
  <inkml:trace contextRef="#ctx0" brushRef="#br0" timeOffset="92374.13">8523 12214 1378 0,'0'0'28'0,"0"0"8"0,0 0-28 16,0 0-8-16,0 0 0 0,0 0 0 16,0 0 66-16,0 0 12 0,0 0 2 0,0 0 1 15,0 0-14-15,0 0-3 0,0 0-1 0,4 0 0 16,3 6-15-16,0 0-2 0,0 0-1 0,0 0 0 0,3 0-12 0,1-3-2 0,0 0-1 0,-1-1 0 15,4 1-17-15,-3 0-3 0,3 3-1 0,0-6 0 16,0 6-9-16,0-6 12 0,0 0-12 0,1 6 12 16,2-6-40-1,-3 0-8-15,0-6-2 0</inkml:trace>
  <inkml:trace contextRef="#ctx0" brushRef="#br0" timeOffset="92911.243">8865 12300 1579 0,'-14'2'32'0,"14"-2"10"15,0 0-34-15,-3 3-8 0,3-3 0 0,-7 3 0 16,7-3 53-16,-7 6 9 0,7-6 2 0,-4 12 0 15,4-12-5-15,0 6-1 0,4 0 0 0,-4 0 0 16,3-1-42-16,1-975-8 0,3 1946-8 0,-4-973 12 16,4 0 19-16,-3 3 4 0,3-6 1 0,0 3 0 0,0-3-18 15,4 0-3-15,-4 0-1 0,3-3 0 0,1 3-6 0,-4-6 0 16,0 0-8-16,0 3 12 0,0 0-12 16,0-2 11-16,0-1-11 0,-3 0 10 0,3 0-10 15,-4-6 0-15,1 6 9 0,-1 3-9 16,1-2 0-16,-4 2 0 0,0-3-10 0,3 3 10 15,-3-3-27-15,0 0 2 0,0 0 0 0,0 0 0 16,-3 0-1-16,3 0 0 0,-4 4 0 0,4-4 0 16,-3 3 13-16,-1-3 2 0,-3 3 1 0,4-3 0 15,-4 0 10-15,3 0 0 0,1 6 0 0,3 0 0 0,0 0 0 0,-8 0 12 0,1 0-4 0,0 0 0 16,0 6-8-16,0 3 0 0,0-3 0 0,0 3 8 16,0 2-8-16,0 4 0 0,0 3 0 0,0-4 0 15,0 10 20-15,0-6-1 0,0 5 0 0,0 4 0 16,3-7 8-16,-3 1 1 0,7-1 1 0,-3 4 0 15,3-7-17-15,-4 4-4 0,4-9-8 0,0 3 12 16,0-4-12-16,4-2 0 0,-4-9 0 0,3 3 0 16,4 3 24-16,-3 0 1 0,3-6 1 0,3 0 0 15,-3 6-18-15,4-6-8 0,0-6 8 0,-1 6-8 16,4-6 0-16,-3 0-16 16,3 0 3-16,0 0 0 0,4-5-146 0,-4 2-29 15,0 3-5-15</inkml:trace>
  <inkml:trace contextRef="#ctx0" brushRef="#br0" timeOffset="93457.42">9324 12091 1579 0,'-11'0'32'0,"4"0"10"0,-3 0-34 0,3 0-8 0,0 0 0 0,-4 6 0 16,0-6 53-16,1 0 9 0,-1 3 2 0,1 0 0 15,-1 2-8-15,1 1 0 0,-1 0-1 0,4 6 0 16,0-3-55-16,0 3 0 0,0-4 0 0,3 1 0 16,1 3 0-16,-1-3-8 0,1 3 8 0,-1-1 0 15,4-5 0 1,0 0-8-16,0 3 8 0,0-3 0 0,0 0 0 0,4-1-8 0,-4 1 8 0,0 0 0 15,0-6 0-15,3 6-10 0,1 0 10 0,-4-6 0 16,7 6-8-16,-4 0 8 0,1-6 0 0,-4 0 0 16,7 0 0-16,0 3 0 0,-4-3 0 0,-3 0 0 15,7 0 0-15,1 0 0 0,2-3 0 0,-3 3 0 16,0-6 8-16,0 6-8 0,4 0 0 0,-1-6 0 16,-3 6 0-16,1 0 0 0,-1 0 0 0,0 0 0 15,0 6 0-15,0-6 0 0,0 6 0 0,0-3 0 16,0 0 0-16,0 5 0 0,-4 1 0 0,5 6 0 15,-5-3 0-15,1-1 0 0,-1-2 0 0,1 9 0 16,-4 0 8-16,0-1-8 0,-4 1 11 0,4 0-11 16,-3 2 11-16,-1-5-11 0,1 2 10 0,-5 7-10 15,5-12 12-15,-4 2-4 0,0 1-8 0,0 0 12 16,-4-3-12-16,4-1 0 0,-3-5 8 0,-1 3-8 16,0-6 52-16,1-3 7 0,-1 0 1 0,1 0 1 15,-1-6-46-15,-3 3-15 0,0-6 8 0,0 3-8 0,7-5 0 16,-4 5-11-16,8-6 2 0,-4 3 0 15,3 0-113-15,4 4-22 0,0 5-5 0</inkml:trace>
  <inkml:trace contextRef="#ctx0" brushRef="#br0" timeOffset="93928.925">9617 12288 1755 0,'0'0'36'0,"0"0"9"0,0 0-36 0,-4 6-9 0,4-6 0 0,-3 6 0 16,3-6 88-16,-4 5 16 0,4 1 4 0,0 3 0 15,0-3-57-15,0 0-11 0,4 0-3 0,-1 0 0 16,1-1-24-16,-1 1-5 0,4 0 0 0,-3 3-8 16,3-3 0-16,0 0 0 0,4 0 0 0,-1 0-12 15,-3-1 12 1,4 1 0-16,-1-6 0 0,1 6 0 16,0-3-54-16,-1 0-8 0,1-3-2 0,-4 3 0 15,3-3-153-15,-3-3-31 0,4 3-7 0</inkml:trace>
  <inkml:trace contextRef="#ctx0" brushRef="#br0" timeOffset="94754.691">9994 12197 1333 0,'0'0'28'0,"0"0"6"0,0 0-34 0,0 0 0 0,0 0 0 0,0 0 0 16,0 0 103-16,0 0 13 0,0 0 4 0,0 0 0 15,0 0-54-15,0 0-10 0,0 0-3 0,0 0 0 16,0 0-35-16,0 0-7 0,0 0-2 0,0 0 0 15,0 0-1-15,0 0-8 0,0 11 12 0,0-5-4 16,0 0 4-16,4 3 1 0,-4 0 0 0,3 3 0 16,-3 2-1-16,4 4 0 0,3-9 0 0,-4 11 0 15,4 1-26-15,0-4-6 0,1 4 0 0,-1 3-1 16,-4-4 21-16,4 1 0 0,0 5 0 0,-3-5 0 16,-1-1 24-16,4 7 8 0,-3-10 3 0,-1 4 0 15,4-3-26-15,-3-7-9 0,-1 4 0 0,1-3 9 0,-4-3 0 16,4 0 0-16,-4-4 0 0,0-5 0 0,0 0 6 15,0 0 1-15,0 0 0 0,0 0 0 16,0 0-16-16,0 0 0 0,0 0 0 0,0 0 0 0,0 0 57 0,0 0 6 16,0 0 1-16,0 0 0 0,3-5-64 0,1-1-16 0,-1 0-2 15,1-3 0-15,3-3 18 0,-4 0 0 16,1 1 0-16,-1-4 0 0,4 0 18 16,-3-2-2-16,-1 2-1 0,4-9 0 0,-3 4-15 15,3 2 0-15,0-2 0 0,0 2 0 16,0-6 0-16,0 7 0 0,0-7 0 0,0 10 0 15,-3-4 0-15,3-3 0 0,-3 7 0 0,-1-1 0 0,4-3 0 0,-3 7 0 0,-1-1-9 0,1 3 9 16,-4-3-39-16,3 6-1 16,1 1-1-16,-4-1 0 15,0 6-93-15,7-3-18 0,-4 0-4 0,-3 3-1 0,7 0-71 0,-7 0-13 0</inkml:trace>
  <inkml:trace contextRef="#ctx0" brushRef="#br0" timeOffset="95286.86">10527 12232 1474 0,'-11'3'31'0,"1"-3"6"0,3 3-29 0,0-3-8 0,7 0 0 0,-11 3 0 16,4 0 50-16,0-3 9 0,0 3 1 0,0 0 1 15,0-1-24-15,0 1-5 0,0 6 0 0,3-3-1 16,-3 0 5 0,4 6 0-16,-5-6 1 0,5 2 0 15,-4 4-14-15,3 6-3 0,1-6-1 0,-4 5 0 16,3 1-6-16,1 2-1 0,-1 1 0 0,4-6 0 0,-3-1-1 0,3 10-1 0,-4-12 0 0,4 2 0 16,0 4 7-16,0-6 2 0,0 0 0 0,0 5 0 15,4-2-5-15,-1-3-1 0,1-1 0 0,-1-2 0 16,1-3-5-16,3 3-8 0,-4-6 11 0,4 3-11 15,0-3 12-15,1 0-4 0,-1-3 0 0,3 0-8 16,-3 0 9-16,0-3-9 0,4 0 0 0,-4 0 9 16,0-3 0-16,0 3 0 0,0-3 0 15,0-3 0-15,4-2-1 0,-8 5 0 0,4-12 0 16,-3-3 0-16,3 4-8 0,-4-4 0 16,-3-2 9-16,4 5-9 0,-8-8 0 0,4 5 0 0,-7 0 0 0,4-2 0 15,-4-1 0-15,0 10-15 0,0-4 4 0,0 0 1 16,-4 4 2-16,4 2 0 0,-4 0 0 0,1 0 0 15,3 4 8-15,-4 2 0 0,1 0 0 0,3 3 0 16,-4 0-12-16,4 3 4 0,3 0 0 0,4 0 0 16,-7 3-4-16,0 3 0 0,0 3 0 0,0-3 0 15,4 8 12-15,-1-2-12 0,1 0 12 0,-1 0-12 16,4-1 0-16,0 4-1 0,-4 3 0 0,8-7 0 16,0 7-111-16,-1-3-21 0,4 2-5 0</inkml:trace>
  <inkml:trace contextRef="#ctx0" brushRef="#br0" timeOffset="95746.162">10672 12361 1552 0,'-4'-9'44'0,"4"1"10"0,0 2-43 0,-4 0-11 0,4 0 0 0,0 6 0 16,0 0 53-16,0 0 9 0,0 0 2 0,0 0 0 15,0 0-2-15,0 0 0 0,-7 0 0 0,7 0 0 16,-7 6-48-16,4 6-14 0,-1-7 0 0,1 7 8 16,-1 6-8-16,1-3 0 0,3 5 0 0,-4-2 0 15,8-1 36-15,-4 7 5 0,3-9 2 0,1 5 0 16,3-5-28-16,-4 0-6 0,4-4-1 0,0 4 0 15,-3 0-8-15,3-3 8 0,0-1-8 0,0-2 8 16,0 0-8-16,0-3 8 0,0-3-8 16,0 0 8-16,0-3-8 0,-7 0 10 0,4 0-10 0,3-6 10 15,0 0 29-15,0-3 5 0,0-6 2 0,0 4 0 16,4-4-17-16,-4 0-3 0,0-5-1 0,0 2 0 16,0-5-17-16,-3 2-8 0,3-3 8 0,-4 4-8 15,-3-4 8-15,4 4-8 0,-4 2 0 0,0-5 8 16,0 5-17-16,0 0-4 0,0 1-1 0,0 2 0 15,-4 3 0-15,1-2 0 0,-1 2 0 0,1 0 0 16,-1 0-12-16,1 6-2 0,-1 1-1 0,4-7 0 16,-4 9-16-16,4 3-3 0,0 0-1 0,0 0 0 15,0 0-143-15,0 0-29 0,0 0-6 0</inkml:trace>
  <inkml:trace contextRef="#ctx0" brushRef="#br0" timeOffset="96504.572">11130 12191 1579 0,'0'0'32'0,"-3"-3"10"16,-1 0-34-16,1 0-8 0,3 3 0 0,-4-3 0 16,-3-3 53-16,3 3 9 0,4 3 2 0,-7 0 0 15,0-3 0-15,7 3 0 0,-7 0 0 0,0 0 0 16,7 0-52-16,-7 3-12 0,0 0 0 0,0 3 0 16,0-3 0-16,3 0 0 0,-3 0 0 0,0 0 0 15,4 3 0-15,-4 0 0 0,3-1 0 0,1 1 0 16,-1 0 0-16,1 6 0 0,-1-6 0 0,4 0 0 15,-3 5 0-15,3-2 0 0,0 9 0 0,-4-9 0 16,4 2 31-16,0-2 3 0,0 6 1 0,4-3 0 0,-4-6-35 16,0-6 0-16,0 0 0 0,0 0 0 0,0 0 0 0,3 5 0 15,-3-5 0-15,0 0 0 0,0 0 0 0,0 0 0 16,0 0 0-16,7 3 0 16,-7-3-21-16,4 3-11 0,-4-3-3 0,0 0 0 0,3 6 56 0,-3-6 11 0,0 0 3 0,0 0 0 15,0 0-56 1,0 0-11-16,0 0-3 0,0 0 0 15,4 0 69-15,-4 0 14 0,7 0 2 0,-7 0 1 16,0 0-38-16,0 0-13 0,0 0 9 0,3 6-9 0,4-6 0 0,0 3 8 0,-3 0-8 0,3 0 0 16,0 0 0-16,-3-3 0 0,3 3 0 0,-4 0 0 15,1 0 0-15,3 3 0 0,-4-1 0 0,1 1 0 16,3 0 11-16,-4 0-3 0,1-3-8 0,-1 3 12 16,-3 3-12-16,4-3 0 0,0 2-9 0,-1 4 9 15,-3 0 0-15,0-6 0 0,4 3 0 0,-4 2 0 16,0 1 0-16,3 0 0 0,-3-6 8 0,0 9-8 15,4-4 0-15,-4 1 0 0,0 0 0 0,0 0 0 16,0-7 0-16,0 7 0 0,0-12 0 0,0 6 0 16,0 0 0-16,-4 3 0 0,4-3 0 0,-3 5 0 15,3-5 0-15,-4 0 0 0,-3 3 0 0,3-3 0 16,1 0 32-16,-1-3 2 0,4-3 1 0,-3 6 0 16,3-6-26-16,-4 3-9 0,4-3 0 0,-7 11 9 15,7-11 2-15,-7 0 0 0,0 0 0 0,0 0 0 16,-3 0-11-16,3 0 0 0,-1 0 9 0,1 0-9 15,0 0 0-15,-3 0-13 0,3-6 1 0,0 1 1 16,0 2-24-16,7 3-5 0,-7 0 0 0,7 0-1 16,0 0-19-16,0 0-3 0,0 0-1 0,0 0 0 15,0 0-21-15,0 0-5 0,0 0-1 0</inkml:trace>
  <inkml:trace contextRef="#ctx0" brushRef="#br0" timeOffset="98199.762">12432 12382 1378 0,'-14'-3'28'0,"14"3"8"0,-7 0-28 0,0 0-8 0,0-3 0 0,0 3 0 16,-1-3 95-16,1-3 17 0,-3 0 4 0,3 0 1 15,-4 3-58-15,1 0-12 0,-1-8-3 0,0 5 0 16,1 0-29-16,-1 0-7 0,1-6 0 0,-1 6-8 16,1 4 0-16,-1-4 0 0,4 3 0 0,-4 0 0 15,8 3 0-15,-4 0 0 0,0 0-11 0,3 0 11 16,-3 3-32-16,4 0 1 0,-1 5 0 0,1 1 0 15,-1 6 3-15,0-3 1 0,1 5 0 0,-1 4 0 16,1-3 17-16,-4 5 10 0,3-5-12 0,-3 8 12 16,0-5 0-16,4-4 0 0,-4 7 0 0,3-12 0 15,1-1 14-15,3 4 3 0,-4-3 1 0,4 0 0 0,0-6-18 0,0 5 0 16,0-5 0-16,0-6 0 0,4 6 22 16,-1 0 1-16,-3-6 0 0,7 6 0 0,0-6-2 0,4 0 0 15,-4 0 0-15,3 0 0 0,-3-3-4 16,4 0-1-16,0 0 0 0,-1-3 0 0,1 3-7 15,-4-9-1-15,3 7-8 0,-2-1 12 16,-1-6-12-16,0 3 8 0,0-6-8 0,0 4 0 0,0-4-26 16,-4 3-11-16,4-5-3 0,-3 2 0 15,-4 3-16-15,3-6-4 0,-3 10-1 0,4-4 0 16,-4 0 20-16,0 0 4 0,0 1 1 0,-4-1 0 0,4 6 36 0,0 0 0 0,0 6 0 0,0 0 0 31,0 0 26-31,0 0 13 0,0 0 2 0,-7-3 1 0,7 3-10 0,0 0-3 0,0 0 0 0,0 0 0 16,0 0-19-16,-3 3-10 0,-4 0 10 0,3 3-10 15,4 0 8-15,-3 3-8 0,3-4 0 0,0 1 0 16,3 9 9-16,-3-3-9 0,4 5 8 0,-1 7-8 16,1-9 0-16,3 8 0 0,-4 1 8 0,1-4-8 15,-1 4 0-15,1-1 0 0,-4 7 0 0,4-1 0 16,-4-2 0-16,3 5 8 0,-3-3-8 0,0 12 8 16,-3-5-8-16,3-1 0 0,-4 3 9 0,0-2-9 15,1-4 0-15,-1-6 8 0,1 4-8 0,-4-7 0 16,3 10 21-16,1-13 0 0,-1 10 0 0,-3-4 0 15,4 0 4-15,-1 1 1 0,4-4 0 0,-3 1 0 16,3 2-14-16,-4 1-4 0,4-4 0 0,0 1 0 16,0-1-8-16,0 4 0 0,4-9 0 0,-4 2 0 15,0 4 0-15,0-13 0 0,3 7 0 0,-3-3 0 0,0-4 0 16,0-2 0-16,0 3 0 0,0-3 0 16,0-9 0-16,0 0 0 0,0 0 0 0,0 0 8 15,0 0 4-15,0 0 1 0,0 0 0 0,0 0 0 16,0 0 15-16,0 0 4 0,0 0 0 0,0 0 0 15,-7-6-9-15,0 3-2 0,4-6 0 0,-1 3 0 16,0 0-9-16,1-5-1 0,-1 2-1 0,4-6 0 0,-3 3-10 0,3-2 10 0,3-4-10 0,-3 3 10 16,0-2-10-16,4-1 0 0,-4 0 0 0,3 1 8 15,1 2-8-15,-4-2 0 0,4-7 9 0,-1 6-9 16,1 4 0-16,3-4 0 0,-4 6 0 0,1-2 0 16,3 2 0-16,-4-6 0 0,4 6 0 0,-3-2 0 15,3 2-19-15,0 6-1 0,0-6-1 0,0 3 0 16,0-2-98-16,0-4-19 0,4 3-4 0</inkml:trace>
  <inkml:trace contextRef="#ctx0" brushRef="#br0" timeOffset="98771.009">12584 12355 851 0,'-4'-3'36'0,"1"0"-36"16,3 3 109-16,-4-5 15 0,4 5 4 0,0 0 0 15,0 0-52-15,0 0-9 0,0 0-3 16,0 0 0-16,0 0-51 0,0 0-13 16,0 0 0-16,0 0 0 0,-4 5 54 0,1 4 8 0,3 3 2 0,-4 0 0 15,4 5-52-15,-3-2-12 0,3 0 0 0,0 3 0 16,-4 2 0-16,4-5 0 0,0 2 0 0,0 1 0 15,4 0 49-15,-4-7 7 0,3 4 2 0,1-3 0 16,-1 0-36-16,1-6-7 0,3-1-2 0,0 7 0 16,0-6-13-16,0 0 9 0,0 3-9 0,4-3 8 15,-1 5-8-15,5-5-16 0,-5 0 4 0,1 3 1 16,3-6 24-16,-4 3 5 0,1-3 1 0,0-3 0 16,3 0-11-16,-4 0-8 0,1-3 9 0,-1-3-9 15,-2 0 15-15,-1 0-3 0,3 0-1 0,-3-5 0 16,0-4 7-16,0 3 2 0,0-6 0 0,0 7 0 15,-3-7-20-15,3 6 10 0,-3-8-10 0,-1 8 8 16,1-9-8-16,-4 4 0 0,0-1 0 0,-4 0 0 16,1 1 8-16,3 5-8 0,-4-3 8 0,0 4-8 15,-3-7-46-15,4 3-14 0,-4 3-4 0,0-5 0 16,0 5-4-16,0-3 0 0,3 4-1 0</inkml:trace>
  <inkml:trace contextRef="#ctx0" brushRef="#br0" timeOffset="99430.287">13095 12361 850 0,'0'0'17'0,"0"0"6"0,0 0-23 0,0 0 0 0,0 0 0 0,-7-3 0 15,7 3 107-15,-7 0 17 0,7 0 3 0,-7 0 1 16,0 0-14-16,3 0-2 0,4 0-1 0,-10 0 0 15,3 3-75-15,0-3-16 0,0 0-2 0,0 0-1 16,0 0 35-16,-1 6 8 0,1-6 0 0,-3 3 1 16,3 0-46-16,3 0-15 0,4-3 8 0,-7 6-8 15,0 6 0-15,4-7 0 0,-1 7 0 0,1-3 0 16,-1 3 0-16,4-3 0 0,-4-1 0 0,1 10 0 16,3-9 0-16,0 6 8 0,0 2-8 0,0 4 0 0,3-4 0 15,-3 1 0-15,4 3 0 0,0-10 0 0,-1 1 0 0,1-3 0 16,-1 0 0-16,1-3 0 0,-1 3 0 15,-3-9 0-15,4 5 0 0,-4-5 0 16,0 0 25-16,0 0 8 0,7 0 2 0,0 0 0 16,-4-5-7-16,4-1-2 0,0-3 0 0,1 0 0 15,-1-3-13-15,0-2-2 0,3 2-1 0,-3-6 0 16,0 1-10-16,4 2-9 0,-4 3 9 0,0-6-13 0,0 4 13 0,0 2-11 0,-3 0 11 16,-1-2-10-16,4 8-6 0,-7 0 0 0,0 6-1 0,0 0 0 31,4-6-20-31,-4 6-4 0,0-6-1 0,0 6 0 0,0 0 34 0,0-6 8 0,0 6 0 15,0 0 0-15,0 0 0 0,-7 3-10 0,0 6 10 0,3 0-10 16,-3 2 10-16,4 7 0 0,-1-9 10 0,0 6-10 16,1-4 0-16,-1 4 0 0,1-3 0 0,-1 3 0 15,4-4 0-15,4-2 0 0,-1 0 0 0,1 3 0 16,3-6 0-16,-3-1 0 0,-1 1 0 0,4-3 0 16,-3 0 0-16,3 0 0 0,0-3 0 0,-4 3 0 15,4-3 0-15,0 3 0 0,0-3-8 16</inkml:trace>
  <inkml:trace contextRef="#ctx0" brushRef="#br0" timeOffset="100003.086">13360 12382 1384 0,'0'0'39'0,"0"0"9"0,0 0-38 0,0 0-10 0,0 0 0 0,0 0 0 15,0 0 38-15,-4 12 6 0,1-7 0 0,-1 7 1 16,4-3 15-16,-3 0 4 0,3 3 0 0,-4-4 0 15,4 10-26-15,0-6-5 0,0 0-1 0,0-1 0 16,0 4-11-16,0-3-2 0,4 0-1 0,-4 2 0 16,0-5-3-16,0 0-1 0,0 3 0 0,0-6 0 15,0-1-14-15,0-5 0 0,0 0 0 0,0 0 0 16,0 0 27-16,0 0 2 0,0 0 1 0,0 0 0 16,0 0-19-16,0 0-11 0,0 0 12 0,0-5-12 15,3-1 8-15,1 0-8 0,-1-3 0 0,1 0 0 16,-1-6 0-16,4 4 0 0,-3-1-12 0,3-9 3 15,-4 7-17-15,4 2-3 0,-3 3-1 0,-1-3 0 16,5 1 30-16,-5 5 16 0,1 0-1 0,3 0-1 16,-4 3-14-16,1-3 0 0,-1 3 0 0,1 0 0 15,-4 3 0-15,0 0-18 0,3 0 2 0,4 0 1 16,-7 0 15-16,7 0 8 0,-3 0 0 0,3 6-8 16,-3 0 0-16,-1 3 0 0,-3 0 0 0,4-1 0 0,-1 10 0 15,-3-12 0-15,4 3 0 0,-1 0 0 0,-3-1 8 16,0 4-8-16,0 0 9 0,0-6-9 0,0 0 16 0,4 3-4 15,-4-4 0-15,0 4 0 0,0 0-12 16,0-3 9-16,0 0-9 0,0 6 8 16,3-7-8-16,-3 1 0 0,4 0 0 0,-1-3-11 15,1 3-39-15,3-3-8 0,-4 0-2 0</inkml:trace>
  <inkml:trace contextRef="#ctx0" brushRef="#br0" timeOffset="100715.811">13892 12399 1364 0,'-3'0'57'16,"-4"-5"-45"0,3-4 79-16,1 3 16 0,-4 0 3 0,3 0 1 15,-3 0-15-15,0 0-4 0,0 3 0 0,0 0 0 16,0 3-50-16,-4 0-10 0,4 0-3 0,0 0 0 16,0 0-17-16,0 3-3 0,0 3-1 0,0 3 0 15,0 3-8-15,0-3 10 0,0 2-10 0,0 7 10 16,0-3-10-16,0 0 8 0,3 5-8 0,-3-2 8 15,4-4-8-15,3 10 0 0,-4-9 0 0,0 2 0 0,4-2 0 0,0 0 0 16,4-4 0-16,-4 7 0 0,4-9 0 0,-1 0 0 16,1 0 0-16,3 2 0 0,0-5 12 0,-4-6 1 15,4 0 0-15,0 0 0 0,0 0-13 0,4 0-18 16,-4 0 4-16,0-6 1 0,4 0 13 0,-4-5 0 0,3 5 0 16,1-6 0-16,-1 3 0 0,1-8 0 0,3 5-10 0,-3-6 10 15,-1 1-35-15,1-4-2 16,-1-3-1-16,-2 4 0 0,2-4 12 0,1-5 2 0,-1 2 1 15,1 1 0-15,-4 2 23 16,0-5 0-16,0 3 0 0,0 2 0 0,0-2 0 0,-3 2 0 0,-4-2 10 0,3-4-10 16,-3 7 0-16,-3-13 0 0,3 4 0 0,-4 3-12 15,1-4 12-15,-4-2 13 0,0 3-2 0,-4-1-1 16,0 1-10-16,4 6 0 0,-3-1 0 0,-1 7 0 16,1 2 0-16,-1 6 0 0,4 0 0 0,0 7 0 15,0-4 0-15,0 9-12 0,7 0 0 0,-7 6 1 16,3 2 3-16,1 4 0 0,-1 0 0 0,1 6 0 15,-1 8 8-15,4 1 0 0,-3 2-9 0,-1 0 9 16,4 4 0-16,0-1 0 0,4 9 0 0,-4 0 0 16,3-2 0-16,1 5 0 0,3-3 0 0,-4 9 0 15,4 0 0-15,0-12 0 0,0 3 0 0,0-3 0 16,0-5 0-16,0 2 0 0,1-9 0 0,-1 4 0 16,-4-13 0-16,1 7 10 0,3-3-10 0,-4-1 10 0,1 1-10 15,3-1 0-15,-4-11 0 0,4 9 8 0,-3-6-8 16,-1 5 0-16,5-11 0 0,-5 3 0 0,1-3 0 15,-1-3 0-15,1 0-9 0,-4-3 9 16,3 3-52-16,-3-3-4 0,4 5-1 0</inkml:trace>
  <inkml:trace contextRef="#ctx0" brushRef="#br0" timeOffset="103483.998">14905 12355 850 0,'0'0'17'0,"0"0"6"0,0 0-23 0,0 0 0 0,0 0 0 0,0 0 0 16,0 0 56-16,0 0 6 0,0 0 2 0,0 0 0 16,0 0 0-16,0 0 0 0,0 0 0 0,0 0 0 15,0 0-52-15,0 0-12 0,0 0 0 0,-4 6 0 16,4 3 54-16,4-3 8 0,-4 0 2 0,3 0 0 15,1 0-52-15,-4-1-12 0,0 7 0 0,3 0 0 16,1-3 38-16,3 0 5 0,-3-3 1 0,-1 8 0 16,4-2-20-16,-3-3-3 0,3 5-1 0,-4 7 0 0,4-9 16 15,-3 3 2-15,-1 8 1 0,4-5 0 0,-3-1-19 0,3-2-3 16,0 3-1-16,-3-1 0 0,-1 1-6 0,1-3-2 16,-1 2 0-16,1-5 0 0,-1-6-8 0,1 0 0 15,-4-3 0-15,3 0 0 0,-3 3 24 0,0-6 0 16,0 0 0-16,0 0 0 0,0 0 13 0,0 0 3 15,7-9 0-15,0 3 0 0,0-3-32 0,1-3-8 16,-5-5 0-16,1 2 0 0,3 3 0 16,-4-11 0-16,1 2 0 0,3-2 0 0,0 2 0 0,0-3 0 15,-4 1 0-15,4-1 0 0,-3 4 0 16,3 2 0-16,0-2 0 0,-3 2 0 0,-1 0 0 0,1 7 12 16,-1-4-4-16,1 6 0 0,-1-6-8 0,-3 15 0 15,0-6 0-15,0 6 0 0,4-11-16 0,-4 11 1 16,3-12 1-16,-3-955 0 15,4 1922-18-15,-4-955-3 0,3-9-1 0,1 1 0 16,-4 8-27-16,7-9-5 0,-4 3-2 0,-3 6 0 16,7-12-6-16,-7 12 0 0,8-6-1 0,2 6-635 0</inkml:trace>
  <inkml:trace contextRef="#ctx0" brushRef="#br0" timeOffset="104068.04">15392 12467 1026 0,'0'0'28'0,"0"0"8"0,0 0-28 0,0 0-8 16,0 0 0-16,-7 0 0 0,7 0 113 0,-4 0 22 15,-3-6 4-15,7 6 1 0,-7 0-9 0,0-6-2 16,0 6 0-16,7 0 0 0,-7-6-76 0,7 6-15 16,-7-2-3-16,0 2-1 0,0-3-3 0,0 3-1 15,7 0 0-15,-7 0 0 0,0 0-30 0,7 0 0 16,-8 0 0-16,1 5 0 0,0 1 0 0,4 0 0 0,-4 6 0 0,3-6 0 16,1 6 0-16,-1-1 0 0,1 10 0 0,-1-9 0 15,1 2 0-15,-1 4-8 0,4 0-1 16,0-7 0-16,0 4 9 0,4-6 12 0,-4 3-2 0,3 2-1 15,1-2-9-15,-1 0-12 16,1-3 2-16,-1 0 1 0,4-1 9 0,0-2 12 0,-3 0-2 0,3-6-1 16,0 0-9-16,0 0-12 0,0 0 2 15,0-6 1-15,0 6 9 0,0-11 12 0,0 5-2 16,0 0-1-16,0-3-9 0,4 0 0 16,-4 0 0-16,0-2 0 0,0-4 0 0,-3 0 0 0,3 0 0 0,-4 4 0 15,1-4 0-15,-4 0 0 0,3 1 0 0,-3 2 0 31,0 0-49-31,-3-6-12 0,-1 4-3 0,4 5 0 0,-3 0 56 0,3 3 8 0,-7 0 0 16,3-2 10-16,4 8-46 0,-7-3-8 0,0 3-3 16,7 0 0-16,-7 0 20 0,0 3 4 0,0-1 1 0,-4 4 0 15,4 6 22-15,0-6 0 0,-3 6 0 0,-1-1 0 0,0 4-20 16,4-3 1-16,0 3 0 0,0 2 0 0,0-2 19 0,4 0 9 16,-4 2-1-16,3-2 0 0,1-6 3 0,3 0 0 15,0 2 0-15,0-5 0 16,0 0-60-16,0-6-12 0,7 6-3 15,0-3-640-15</inkml:trace>
  <inkml:trace contextRef="#ctx0" brushRef="#br0" timeOffset="104531.701">15582 12517 1074 0,'0'0'30'0,"-3"-6"8"0,3-6-30 0,-4 7-8 0,4-4 0 0,-3 3 0 16,3 0 104-16,0 6 19 0,0 0 4 0,-4 0 1 16,4 0 0-16,0 0 0 0,0 0 0 0,0 0 0 15,0 0-103-15,0 0-25 0,-7 0 0 0,0 0 0 16,3 6 0-16,1 0 0 0,-1 3 0 0,1-1 0 15,-1 7 0-15,1-9 0 0,3 6 0 0,-4-1 0 0,4 1 46 0,0-3 4 16,0 3 1-16,4 0 0 0,3-1-31 0,-4-2-5 16,1 0-2-16,3-3 0 0,0 3-13 0,0 2 0 15,0-5 0-15,4 3 0 0,-4-3 20 16,0 0 0-16,0 0 1 0,3-3 0 0,-2 0-12 0,-1 0-9 16,0 0 12-16,3-3-12 15,-3 0 12-15,4 0-4 0,-4-3 0 0,3-3-8 16,-2 0 14-16,-1-3-4 0,0 0-1 0,0 3 0 15,0-11-9-15,0 8 12 0,0-6-12 0,0 0 12 0,0 10-12 0,-3-13 0 16,-1 3 9-16,1-2-9 0,-1 5 0 0,1-6 0 16,-1 1 0-16,-3 2 8 0,4 3-8 0,-4-8-8 15,-4 5 8-15,4 3-12 16,-3-3-28-16,3 4-5 0,0-4-2 0,-4 3 0 16,4 0-91-16,-3 6-18 0,3 1-4 0,0 5-652 0</inkml:trace>
  <inkml:trace contextRef="#ctx0" brushRef="#br0" timeOffset="105144.103">16013 12349 1267 0,'0'0'28'0,"0"0"5"0,0 0 2 0,0 0 1 0,0 0-36 0,0 0 0 16,-7-5 0-16,-1 5 0 15,8 0 58-15,-10 5 5 0,3-5 1 0,0 3 0 16,0 0 8-16,0 3 3 0,0 0 0 0,0 0 0 16,3 0-28-16,-3-3-6 0,0 9-1 0,0-7 0 15,3 1-23-15,-3 3-5 0,-3 0 0 0,3-3-1 16,0 0-11-16,0 3 0 0,3-4 0 0,-3 7 8 15,0-6-8-15,3 0 0 0,1 0 9 0,3-6-9 16,-7 6 0-16,7-6 0 0,0 6 0 0,0-6-8 16,0 0 8-16,0 0 0 0,0 0 0 0,0 0 0 15,0 0 0-15,0 0 0 0,0 0 0 0,0 0 0 16,0 0 0-16,0 0 0 0,0 0 8 0,0 0-8 16,0 0 0-16,0 0 9 0,0 0-9 0,0 0 0 0,0 0 9 0,7 3-9 15,-7-3 0-15,7 5 9 16,-7-5-9-16,10 0-12 0,-2 3 2 0,-8-3 1 15,10 6 9-15,-3-3 9 0,0 3-1 0,-7-6-8 16,11 0 0-16,-4 6 0 0,-7-6 0 0,7 6 0 16,-7-6 0-16,10 6 0 0,-2-3 0 0,-8-3 0 0,7 6 0 0,-7-6 0 0,7 11-10 0,-7-11 10 15,7 9 0-15,-7-9 0 0,0 0 0 0,7 9 0 16,-7-9 44-16,0 0 16 0,3 12 3 0,-3-12 1 16,0 6-103-16,4 8-20 15,-4-8-4-15,0-6-1 0,0 12 52 0,-4-3 12 0,4 0 0 0,0-9 0 16,-3 11 0-16,-4-11 0 0,0 6 0 0,0-6 0 15,3 3 25-15,-3 0 8 0,3 0 2 0,-3-3 0 16,0 3-25-16,0 0-10 0,0-3 8 16,0 3-8-16,0-3-27 0,0 0-10 0,0 0-3 15,0 0 0-15,0 0-20 0,0 0-5 0,3 3-1 0,-3-3 0 16,0 0-83-16,0 0-17 0,0 0-3 0</inkml:trace>
  <inkml:trace contextRef="#ctx0" brushRef="#br0" timeOffset="106214.371">16782 12338 1060 0,'0'0'22'0,"0"0"5"0,0 0-27 0,0 0 0 0,0 0 0 0,0 0 0 16,0 0 63-16,0 0 7 0,0 0 2 0,0 0 0 16,0 0-19-16,0 0-3 0,0 0-1 0,0 0 0 15,0 0-26-15,0 0-6 0,-4 6-1 0,4-6 0 16,-3 5 19-16,3-5 3 0,0 6 1 0,0-6 0 15,0 6-11-15,0-6-3 0,0 9 0 0,3-3 0 16,4 0-25-16,-3-3 0 0,3 0 0 0,0 3 0 16,0-1 38-16,0-5 2 0,0 6 1 0,4-6 0 15,-4 0-23-15,3 6-5 0,1-6-1 0,-1-6 0 16,-3 6-4-16,4 0 0 0,0 0-8 0,-1-6 12 16,1 6-12-16,-4-5 11 0,0-4-11 0,0 3 10 15,-4 0-10-15,4 0 0 0,-3-3 9 0,0 3-9 16,-1-2 0-16,1 2-20 0,-4 0 4 0,3 0 1 15,-3 6-30-15,0-6-7 0,0 6 0 0,0 0-1 16,-3-9 53-16,3 9 10 0,-4-3 2 0,-3 0 1 16,0 0-13-16,0 1-18 0,0-1 4 0,-4 3 1 15,1-3 13-15,-1 3 0 0,-3 0 0 0,0 0-9 16,0 3 9-16,0-3 0 0,3 3 0 0,-3-3 0 16,0 2 0-16,3 4 0 0,1-3 0 0,-1 0 0 15,4 9 0-15,0-6 0 0,0 0 0 0,0 5 0 0,-4-8-8 0,8 3 8 16,-1 3-8-16,-3-3 8 0,4 0-8 15,3 3 8-15,-4-3-8 0,1-1 8 0,3 1 0 0,0 6-10 0,-4-6 10 16,4 3 0-16,0 3 0 0,0-1 0 0,0 1 0 0,0-3 0 16,0 0 0-16,0 0 0 15,4 5 0-15,-1-5 0 0,1 3 0 16,-1-3 0-16,1-1 0 0,3 7 0 0,3-3 0 16,-3 6 0-16,4-7 0 0,0 1 9 15,-1-3-9-15,4 0 8 0,-3 0-8 0,3-4 8 16,0 1-8-16,0-6 8 0,0 6-8 0,0-6 8 0,1 0-23 0,-1 3-5 0,0-3 0 0,0 0-1 31,-4 0-133-31,5 0-26 0,-1 0-6 0</inkml:trace>
  <inkml:trace contextRef="#ctx0" brushRef="#br0" timeOffset="106787.647">16729 12203 1205 0,'0'0'34'0,"0"0"8"0,0 0-34 0,0 0-8 0,0 0 0 0,0 0 0 16,0 0 62-16,0 0 10 0,0 0 3 0,0 0 0 16,0 0-21-16,3 0-4 0,1-9-1 0,-1 3 0 15,4 0-7-15,-3 3-2 0,3-6 0 0,0 3 0 16,0 0-4-16,0 1-2 0,0-1 0 0,4 0 0 15,-4-9-13-15,3 9-2 0,1-3-1 0,-4 1 0 16,4 2-18-16,-4 0 8 0,0-6-8 0,-4 3 0 16,4 3 8-16,0 0-8 0,-3 4 0 0,-1-4 0 15,4-3 0 1,-3 3 0-16,0 0 0 0,3-6 0 0,-4 6 0 0,-3 1 0 0,4-1 0 0,-4 6 0 16,0 0-44-16,0 0-16 0,0 0-4 0,0 0 0 15,0 0 52-15,0 0 12 0,0 0 0 0,0 8 0 16,0 7 0-16,0-9 0 0,0 9 0 0,-4-3 0 15,4-1 0-15,0 7 0 0,-3-6 0 0,3 2 0 16,0-2 0-16,-4 6 0 0,4-6 0 0,0 2 0 16,0 1 0-16,4-3 0 0,-4-3 0 0,0 2 0 15,3-5 24-15,-3 3 8 0,0-3 2 0,4 0 0 16,-4-6-23-16,3 3-11 0,4 3 10 0,0-6-10 16,0 2-25-16,4-2-11 0,-4 3-3 0</inkml:trace>
  <inkml:trace contextRef="#ctx0" brushRef="#br0" timeOffset="107232.967">17191 11838 1241 0,'-4'6'25'0,"-3"0"8"15,4 3-33-15,-1-1 0 0,1 1 0 0,-1 3 0 16,1 6 59-16,-1-7 5 0,4 4 0 0,0 0 1 16,-3 5-3-16,3-2-1 0,0 3 0 0,3 2 0 15,-3-2-17-15,4 2-3 0,-4 4-1 0,3-4 0 16,1 7-9-16,-1-4-3 0,1 3 0 0,-1-2 0 16,1 2-5-16,-1 4-2 0,1 2 0 0,-1-12 0 15,1 7-6-15,-4-1-2 0,3-2 0 0,-3-1 0 16,0 1-4-16,0 2-1 0,0-8 0 0,0 5 0 15,0-5-8-15,0 2 8 0,0-5-8 0,0 8 8 16,0-14-22-16,0 0-5 0,0-3-1 0,4 2 0 16,-4-5-50-16,0-6-10 0,0 0-3 0</inkml:trace>
  <inkml:trace contextRef="#ctx0" brushRef="#br0" timeOffset="107553.995">17022 12288 1337 0,'0'0'28'0,"0"0"6"15,0 0-34-15,0 0 0 0,0 0 0 0,0 0 0 16,0 0 58-16,0 0 5 0,0 0 1 0,0 0 0 15,3 0 21-15,4 6 5 0,-3-3 1 0,3 2 0 16,0-2-29-16,0 3-6 0,0 3 0 0,3-3-1 16,-2 0-23-16,2 0-5 0,-3-6-1 0,4 6 0 15,-1-1-10-15,1-2-3 0,-1 0 0 0,5 0 0 16,-5 0-13-16,1-3 8 0,3 6-8 0,-4-6 0 16,1 3 0-16,0 0 0 0,3 0-11 0,0 0 11 15,0 0-101-15,4-3-13 0,-4 0-2 0</inkml:trace>
  <inkml:trace contextRef="#ctx0" brushRef="#br0" timeOffset="108057.136">17385 12423 1337 0,'0'0'28'0,"0"0"6"0,0 0-34 0,0 0 0 0,0 0 0 0,0 0 0 16,0 6 57-16,0-6 5 0,0 6 1 0,0 3 0 16,0-9-13-16,3 5-2 0,1 1-1 0,-1 0 0 15,1 0-23-15,0 0-5 0,3-6-1 0,0 3 0 16,-4 0-18-16,4 0 0 0,0 0 0 0,0 0 0 16,0-3 25-16,0 0 2 0,0-3 0 0,1 3 0 15,-5-6-12-15,4 3-3 0,0 0 0 0,0-3 0 16,-3 0 2-16,3 0 0 0,-4-2 0 0,-3-1 0 15,4 3-14-15,-4-3 11 0,0-3-11 0,0 0 10 16,0 7-10-16,0-10-9 0,0 6 9 0,-4-3-13 16,4 3-16-16,0 4-3 15,-3-1-1-15,3 0 0 0,-4 0 1 0,4 6 1 0,-7 0 0 0,0-6 0 16,4 0-16 0,-4 3-3-16,0 3-1 0,-1 0 0 0,1 0 41 0,0 3 10 0,0 3 0 0,0 0 0 15,-3-6 0-15,3 6 0 0,0 0 0 0,-4 5 0 16,4-5 28-16,-4 6 7 0,4 0 1 0,-3 3 1 15,3 2-28-15,0-2-9 0,0 3 0 0,3-1 0 16,1-2 12-16,-1 3-12 0,0-1 12 0,1 1-12 16,-1-3 0-16,4 2 0 0,0 1 0 0,0-1 0 15,0-2 22-15,4 0-2 0,-1 0-1 0,1 2 0 16,3-5-19-16,4 0 0 0,-4-3 0 0,3 2 0 0,1-5 0 0,-1 0 0 0,5 0 0 16,-5-3 0-16,4 3 0 0,0-3 0 0,-3-3 0 0,7 3 0 15,-4-3 0-15,3-3 0 0,-3 3 0 0</inkml:trace>
  <inkml:trace contextRef="#ctx0" brushRef="#br0" timeOffset="108561.958">17794 12320 1337 0,'-21'6'28'0,"10"-6"6"16,4 6-34-16,-7-6 0 0,4 6 0 0,3 0 0 16,-4-1 96-16,0-5 13 0,4 6 3 0,0 0 0 15,4 0-63-15,-1 0-12 0,1 0-2 0,-1 0-1 16,4-6-18-16,-3 9-3 0,3-4-1 0,3 1 0 15,-3 0-2-15,4 0-1 0,-4 0 0 0,3 0 0 0,1-3-9 0,-1 0 8 16,4 3-8-16,-3-3 8 0,3 0-8 0,0-1 0 0,0 4 0 0,-3 0 8 16,3 0-8-16,0-6 0 0,3 6 0 0,-6-6 0 15,3 3 0-15,0 3 0 0,-4-3 0 0,4 3 0 16,1-3 0 0,-5 2 0-16,4 4 0 0,0 0 0 15,0-3 0-15,-3 0 0 0,3 0-9 0,0-3 9 16,-4 3 0-16,1-1 0 0,-1 4 0 0,1 0 0 15,0-3 0-15,-4 6 0 0,0-6 0 0,0 8 0 0,0-5 0 0,0 0 8 0,0 0-8 0,0 0 12 16,-4 2 6-16,0-5 1 0,1 0 0 0,-1 0 0 16,1 0-19-16,3-6 0 0,-4 3 0 0,-3 0 0 15,4 0 0-15,-4 0 0 0,0-3 0 0,0 8 0 16,0-8 0-16,-1 0 16 0,1 0-1 0,-3-5-1 16,-1 2-50-16,1-3-9 0,3 0-3 0,-4 0 0 15,0-3-148-15,1 0-29 16</inkml:trace>
  <inkml:trace contextRef="#ctx0" brushRef="#br0" timeOffset="109422.577">19015 12311 893 0,'-11'0'37'15,"-3"9"-29"1,3-9 60-16,1 6 13 0,-4-6 3 0,3 6 0 16,1-6-41-16,-1 6-8 0,0-6-2 0,4 0 0 15,-3 0 25-15,3 6 5 0,0-6 1 0,-4 0 0 16,4 5 0-16,0-5 0 0,0 3 0 0,0-3 0 16,3 3-52-16,-3 0-12 0,0 0 0 0,4 3 0 15,3-6 0-15,-7 3 0 0,7-3 0 0,-7 6 0 16,3 0 0-16,4-6 0 0,-3 6 0 0,-5 0 0 15,5-1 0-15,-1 1 0 0,1 0 0 0,-1 0 0 16,4 3 0-16,-3-3 0 0,3 0 0 0,-4 0 0 0,4 5 0 0,0-5-15 0,0 0 3 16,0 0 1-1,0-6 11-15,0 6 16 0,4 0-4 0,-1 0-1 16,1-1-11-16,3-2 0 0,0 0 0 0,0 3 0 16,0-3 0-16,0-3 0 0,4 0 0 0,-4 6 0 15,0-6 0-15,3 0 0 0,-2-6 0 0,-1 6 0 16,0-3 9-16,0-3 0 0,0 3 0 0,0 0 0 15,0-2-9-15,0 2 8 0,0-3-8 0,0 0 8 16,0 3-8-16,0-3 0 0,-3 0 0 0,3 0-11 0,-4 0-9 0,1 4-3 0,-1-4 0 16,-3 6 0-16,4-3 7 0,-4 3 0 0,3-3 1 0,-3 3 0 15,0 0 15-15,0 0-9 0,0 0 9 0,0-6-8 16,0 6 8-16,0 0 0 0,-3-6 0 0,3 6 0 16,0 0 0-16,0 0 0 0,0 0 0 0,-4-3 0 15,4 3 0-15,0 0 0 0,0 0 0 0,0 0 0 16,0 0 0-16,0 0 0 0,0 0 0 15,0 0 0-15,0 0 0 0,0 0 8 0,0 0-8 0,0 0 0 16,0 0 10-16,0 9-2 0,0 0-8 0,4 2 12 16,-1 1-2-16,1 0-1 0,3-3 0 0,-4 0 0 15,4 2-9-15,-3 4 0 0,0-3 0 0,-1 0 8 16,-3 2-8-16,4-2 0 0,-1 6 0 0,1-7 8 16,-1-2-16-16,-3 0-4 0,4-3-1 0,-1 0 0 15,-3-6-160-15,7 3-32 0</inkml:trace>
  <inkml:trace contextRef="#ctx0" brushRef="#br0" timeOffset="109807.165">19195 11738 1094 0,'3'21'23'0,"-3"-10"5"0,0-5-28 0,4 6 0 0,-1 3 0 0,-3-1 0 16,4 7 49-16,-1-3 5 0,1 2 1 0,-1 4 0 31,1-1 7-31,-1 10 2 0,1-10 0 0,-1 9 0 0,1-2 7 0,-1-4 1 0,1 4 1 0,0-1 0 15,3 3-58-15,-4-2-15 0,1-4 0 0,-1 10 0 16,1 2 34-16,-4 0 4 0,3-6 1 0,1 9 0 16,-4-5-22-16,3 2-4 0,1-12-1 0,-4 10 0 15,3-10-3-15,-3-2-1 0,4-1 0 0,-4-5 0 16,3 2-8-16,-3-5 0 0,0-6 0 0,4 3-11 16,-1-6-35-16,1 8-7 0,0-14-2 0,-1 6 0 15,-3-6-35-15,0 0-7 0,0 0-2 0</inkml:trace>
  <inkml:trace contextRef="#ctx0" brushRef="#br0" timeOffset="110130.356">19156 12185 1295 0,'0'0'27'0,"-7"0"6"16,7 0-33-16,-7 0 0 0,7 0 0 0,0 0 0 0,0 0 98 0,-7 0 13 0,7 0 2 0,0 0 1 15,0 0-25-15,0 0-5 0,-4-3 0 0,4 3-1 16,0 0-62-16,0 0-12 0,0 0-9 0,0 0 12 16,0 0-12-16,0 0 0 0,4 0 0 0,3-3 0 15,3 3 27-15,-3 0 3 0,4 0 1 0,0 3 0 16,-1-3-31-16,1 6 0 0,3-3 0 0,0 0 0 15,0 0-19-15,4 3-9 0,-1-6-3 0,4 5 0 16,1-5 31-16,-5 6 0 0,1-6 0 0,0 0 0 16,-1 0-16-16,-3 0 2 0,0 0 1 15,1 0 0-15,-1 0-184 0,-4 0-37 16</inkml:trace>
  <inkml:trace contextRef="#ctx0" brushRef="#br0" timeOffset="110475.454">19558 11814 1250 0,'-4'9'26'0,"-3"0"6"0,4 3-32 15,-1 8 0-15,1-2 0 0,-1 6 0 0,1-1 107 0,-1 9 15 0,1-8 3 0,-1 14 1 16,-3-8-29-16,4 2-5 0,-1 0-2 0,-3 4 0 16,3-1-29-16,-3-3-5 0,4-2-2 0,-1 8 0 31,4-6-14-31,0-3-4 0,0 4 0 0,0 2 0 0,0-8-17 0,4 2-4 0,-1-6-1 16,-3-2 0-16,4-3-14 0,-1-4 8 0,1 4-8 15,3 0 0-15,-3-7 8 0,-1 10-8 0,4-6 0 0,-3-1 0 16,-1 1 0-16,1-6 0 0,-1 0 0 0,4 3-10 15,-3-1-39-15,-1-5-8 16,4 0-2-16,-3 0 0 0,-4-6-194 0,0 0-39 0</inkml:trace>
  <inkml:trace contextRef="#ctx0" brushRef="#br0" timeOffset="110825.691">19410 12247 850 0,'0'0'17'0,"0"0"6"0,0 0-23 0,0 0 0 16,-7-3 0-16,7 3 0 15,0 0 107-15,0 0 17 0,0 0 3 0,0 0 1 16,0 0-52-16,0 0-9 0,0 0-3 0,0 0 0 15,0 0 0-15,0 0 0 0,0 0 0 0,0 0 0 16,0 0-1-16,0 0-1 0,0 0 0 0,0 0 0 0,0 0-27 0,0 0-6 0,0 0-1 16,3 0 0-16,4 0-9 0,4 3-3 15,-4 0 0-15,4-1 0 0,-4 1 5 0,3 0 1 0,1 3 0 0,-1 0 0 16,1 0-22-16,3-6-12 0,4 6 2 0,-1-6 0 16,-3 0 10-16,4 0 0 0,0 0 0 0,-4 0 0 15,4 0-43-15,-1 0-9 0,1 0-3 16,-4 0 0-16,0 0-109 0,0 0-23 0</inkml:trace>
  <inkml:trace contextRef="#ctx0" brushRef="#br0" timeOffset="111625.623">20189 12476 1109 0,'-10'3'23'0,"-4"-3"5"0,0 3-28 0,3 0 0 0,-3-3 0 0,0 3 0 15,3-3 68-15,-3 3 7 0,0 0 1 0,0-1 1 16,3 1-29-16,-3 0-5 0,0 6-2 0,4-3 0 16,-5-6-24-16,5 6-5 0,3-6 0 0,-4 6-1 15,1 0-11-15,3-6 0 0,3 3 0 0,-3 0 8 16,3 0 15-16,4-3 2 0,0 0 1 0,-7 5 0 16,7-5 11-16,0 0 3 0,0 0 0 15,0 0 0-15,0 0-7 0,0 0-1 0,0 0 0 0,0 0 0 16,-3-3-7-16,3 3-1 0,0 0-1 0,0 0 0 15,0 0-23-15,0 0 9 0,-4 9-9 0,1-3 0 16,3 3 0-16,0 0 0 0,0-3 0 0,0 5 0 16,3-5 0-16,-3-6 0 0,0 6 0 0,4-3 0 15,-1 3-10-15,1 0 10 0,3-3-10 0,-3 3 10 16,3-3-14-16,-4-3 3 0,4 6 1 0,0-6 0 16,0-6 10-16,4 3-13 0,-1 0 5 0,5-3 8 15,-5-3 0-15,1 0 0 0,-1 0 0 0,1-2 0 16,-1-4 0-16,1 0 0 0,-4 1 0 0,4 2 0 15,-4 0 0-15,3-9 8 0,-3 7-8 0,-3 5 8 16,3-9-8-16,0 7 0 0,-3 2 0 0,-4 3 0 0,3 0 0 16,-3 6-16-16,0-3 4 0,0 3 1 15,0 0-21-15,0 0-4 0,0 0 0 0,-7 6-1 0,0 3 37 0,-4 0 0 16,4 2 0-16,0 1 0 0,0 0 0 0,0 3 0 0,0-1 0 16,4 1 0-16,-4 0 0 0,3 2 0 0,0-5 0 0,4 6 0 15,-3-7 21-15,3 4 12 0,3-3 3 0,-3 0 0 16,4-1-13-16,0 1-3 0,-1-9 0 15,4 6 0-15,-3-3-7 16,3-3-1-16,3 3-1 0,-3-3 0 16,4 5-11-16,-4-2 0 0,7-6 0 0,-3 6 0 0,-1-6-29 15,1 0 1-15,-1-6 1 0</inkml:trace>
  <inkml:trace contextRef="#ctx0" brushRef="#br0" timeOffset="112788.941">20528 12479 1569 0,'-10'-3'66'16,"2"3"-53"-1,-2 0 42-15,-1 0 8 0,1 0 1 0,-1 0 1 16,1 0-27-16,-1 3-6 0,-3-3 0 0,3 6-1 15,1-3-19-15,-1 3-4 0,4 2-8 0,-3 7 12 16,2-3-12-16,1-3 0 0,4 2-12 0,-4 4 12 16,7 0-9-16,-4-3 9 0,4 5 0 0,0-5-9 0,0 0 9 0,4-3 0 0,-1 2 0 0,1-5 0 31,-1 0-24-31,4 0-2 0,-3-3-1 0,3 0 0 0,0-3 27 0,0 0 0 0,0 0 0 0,0-3 0 16,4-3 26-16,-4 0 10 0,0-3 3 0,4-2 0 15,-4 2-23-15,0-3-4 0,3 0 0 0,-3 0-1 16,0 1-11-16,0-4 10 0,-3 3-10 0,3 0 10 15,-4 1-10-15,1 5 0 0,0 0 0 16,-1-6 0-16,1 3 0 16,-4 6 8-16,0 0-8 0,0 3 0 0,0 0 0 15,0 0 8-15,0 0-8 0,0 0 0 0,0 0 0 0,0 0 0 0,0 0 0 0,0 0 0 16,0 0 0-16,0 0-12 0,0 0 4 0,0 0 8 16,0 0-10-16,0 0 10 0,3 6 0 0,-3 3-9 15,0 3 9-15,0-6 0 0,0 3 0 0,0-1 0 16,0 7 0-16,-3-3 0 0,3 6 0 0,0 2 0 15,-4 1 12-15,4 5-1 0,-3 1-1 0,-1-4 0 16,0 1-10-16,1 2 10 0,-1 6-10 0,1-2 10 16,-1-1-10-16,1 1 0 0,-1-1 0 0,-3 6 0 15,4 1 10-15,-1-4 3 0,1-6 1 0,-1 1 0 16,1 2-22-16,-1-2-5 0,1-7-1 0,-1 7 0 16,1-7 49-16,-1 7 9 0,0-10 3 0,1 4 0 15,3 3-31-15,0-13-7 0,0 4-1 0,0 3 0 16,0-7-8-16,0 1 8 0,0-9-8 0,0 6 8 0,0-3-8 0,0-6 0 15,0 0 9-15,0 0-9 0,0 0 16 0,0 0-2 0,0 0 0 0,0 0 0 16,0 0 10-16,0 0 1 0,0 0 1 16,0 0 0-16,0 0-5 0,0 0-1 15,0-12 0-15,3 6 0 0,1-6-10 0,-4 1-2 0,4-1-8 16,-1 0 12-16,-3 0-12 16,4 4 0-16,3-13 0 0,-4 6 0 15,1 4 8-15,3-4-8 0,-4-3 0 0,1 3 0 16,3-5 0-16,-4 5 0 0,1 0 0 0,3-2 0 0,-4 2 0 0,5 0 0 0,-5 4 12 15,1-4-3-15,-1 6-9 0,1 0-11 0,-1 3 3 0,1 1 0 16,-1-1 8-16,1 0 0 0,3 0 0 0,-4 0 0 16,4 3-28-16,0-3-1 15,1 6 0-15,2-3 0 0,-3 0-8 0,4 3-2 16,-1-3 0-16,1 0 0 0,3 3-23 0,-3-2-5 0,-1-1-1 0,1-6 0 16,-1 6-105-16,1-3-22 0,0-6-4 0</inkml:trace>
  <inkml:trace contextRef="#ctx0" brushRef="#br0" timeOffset="113254.715">20750 12461 1094 0,'-7'6'46'0,"0"3"-37"16,4-3 44-16,-1 0 9 0,1 0 2 0,-1 2 0 16,1 1 29-16,3 3 7 0,-4-6 0 0,4 0 1 15,0-3-33-15,0 5-6 0,0 1-2 0,4 0 0 16,-4 0-23-16,3 3-5 0,4-6 0 0,-3 5-1 15,3-2-31-15,0 3 0 0,0 0 0 0,3-1 0 16,-2 1 0-16,-1-3 0 0,3 0 0 0,-6-3 0 16,3 0 23-16,0-3-2 0,0 8 0 0,0-11 0 15,0 6-13-15,0 0-8 0,0-6 10 0,4 6-10 16,-4-6 14-16,-4 0-3 0,4 0-1 0,-7 0 0 16,0 0 16-16,0 0 3 0,4 0 1 0,-4 0 0 15,3-6-30-15,1 6 0 0,-1-6 0 0,-3-6 0 16,4 1 24-16,-4 2 4 0,4-6 2 0,-1 0 0 15,-3-2-30-15,0-1 0 0,0 3 0 0,0-2 0 16,-3-4 0-16,3 1-18 0,-4 5 2 0,4-9 1 16,-4 7-21-16,4 2-4 0,0-5 0 0,0 5-1 15,0 3-151-15,0-3-31 0,4 9-5 0</inkml:trace>
  <inkml:trace contextRef="#ctx0" brushRef="#br0" timeOffset="113837.619">21057 12541 1052 0,'0'0'44'0,"0"0"-35"16,0 0 104-16,-3 5 21 0,3-5 4 0,0 12 1 16,0-12-53-16,0 6-10 0,0-6-3 0,3 6 0 15,1 3-15-15,-1-3-3 0,1 0-1 0,-4-6 0 16,3 0-24-16,4 5-5 0,-3-5-1 0,0 6 0 16,3-3-4-16,-4 0-2 0,4-3 0 0,0 0 0 15,-3 0-4-15,3 0-1 0,0 0 0 0,0-3 0 16,-4 0-5-16,5-3 0 0,-1 1-8 0,0-1 12 15,0 0-4-15,0 0 0 0,3 0-8 0,-3 3 12 16,0-3-12-16,-3-3 0 0,3 4 0 0,0-1-10 16,0-3 10-16,-3 3 0 0,3 0 0 0,-4-9 0 15,1 7-9-15,-4 2 0 0,3-3 0 0,-3 3 0 16,0 0-6-16,0-6-1 0,-3 1 0 0,3 2 0 16,-4 3-18-16,1-3-4 0,3 3-1 0,-4-3 0 15,-3 3 47-15,4 6 8 0,-4-5 3 0,-1 5 0 16,1 0-19-16,7 0-11 0,-7 0 2 0,-3 5 0 15,3 1-1-15,0 6 0 0,0-3 0 0,0 3 0 16,0 5 36-16,-1 1 7 0,5-6 2 0,-4 5 0 16,0 4-15-16,3-3-4 0,1-1 0 0,-1 4 0 0,1-9-1 0,3 8-1 15,-4-5 0-15,4 0 0 0,0 2-14 0,4-11 11 16,-4 3-11-16,3 3 10 0,1-6-10 0,3 5 0 0,-4-5 9 0,4 0-9 16,0-6 0-16,4 6-10 0,-4-3 1 0,7 3 0 15,-3-3 9-15,3 0 0 0,0 0 0 0,0 5 0 16,0-5-25-16,0 0-3 15,4 0-1-15,0 0 0 0,-4 3-107 0,3-6-22 16,-3 0-4-16</inkml:trace>
  <inkml:trace contextRef="#ctx0" brushRef="#br0" timeOffset="114171.727">21198 12167 1234 0,'-7'-9'25'0,"7"9"7"0,0 0-32 15,0-5 0-15,0-1 0 0,0 0 0 0,0 0 77 0,4-3 9 16,-1 6 2-16,1-3 0 0,-1 0-18 0,5 0-3 16,-1 1-1-16,0-4 0 0,3 3-22 0,-3-6-5 0,4 3-1 15,-1 1 0 1,1-1-27-16,0 3-11 0,-1-6 8 0,4 6-8 16,-3 0 0-16,-1 0-9 0,5 1 0 0,-5 2 0 15,1-3-47-15,-1 0-8 0,4 0-3 0</inkml:trace>
  <inkml:trace contextRef="#ctx0" brushRef="#br0" timeOffset="115355.992">22236 12388 1094 0,'0'0'23'16,"0"0"5"-16,-7 6-28 0,7-6 0 0,-4 5 0 0,-3-5 0 15,7 0 56-15,-4 6 7 0,4-6 1 0,-7 0 0 16,7 0 51-16,-7 0 10 0,0 0 3 0,7 0 0 16,0 0-52-16,-7 0-9 0,7 0-3 0,-7-6 0 15,7 6 0-15,-3-5 0 0,3 5 0 0,0 0 0 16,0 0-51-16,0 0-13 0,0 0 0 0,0 0 0 15,0 0 0-15,-4 5 0 0,1 1 0 0,3 3 0 16,0 3 0-16,0 6 0 0,3 5 0 0,1-5 0 0,3 5 0 16,0 10 0-16,3 5 0 0,-3-6 0 0,0 3 0 15,0-2 0-15,1 2 0 0,-1-6 0 16,-4 4 0-16,1-1 0 0,-1 3 0 0,1-5 0 16,-1 2 0-16,-3-5 8 0,0 2-8 0,0 0 0 15,0-2 0-15,0-4 0 0,0-2 8 0,0 2-8 16,0-11 0-16,0 0 0 0,0 3 8 0,0-7-8 0,0 1 0 0,0-3 0 0,0-6 0 15,0 0 0-15,0 0 8 0,0 0-8 0,0 0 0 16,0 0 9-16,0 0-1 0,0 0-8 0,0 0 12 0,-3-6-4 16,-1-5-8-16,1-4 0 0,3 6-10 0,-4-3 10 15,4 3-11-15,-3-8 11 0,-1 2-12 0,1 3 12 16,-1 1-12-16,0-7 4 0,4-3 8 0,-3 1-13 16,-1-1 13-16,-3-5-9 0,4 2 9 0,-4-5-8 15,0 5 8-15,3-2-8 0,1 2 8 0,-1-2-8 16,1 2 8-16,3-2-10 0,0 2 10 0,-4-2-10 15,4-3 10-15,-3 2 0 0,3-2-9 16,0-1 9-16,0-2 0 0,0-3-9 16,3 2 9-16,1 1 0 0,-1 3-9 0,1 2 9 0,3-2 0 0,-4 2-9 15,4 10 9-15,0-1 0 0,-3 0 0 0,3 7-8 16,0-1 8-16,0 3 0 0,0 3 0 0,0 0 0 16,0 0-8-16,4 6 8 0,-1 0-8 0,-3 0 8 15,0 6 0-15,4-6-10 0,-4 6 10 0,0 6 0 16,0-3 0-16,0 2 0 0,0 7 0 0,0 0 0 15,0-4 0-15,1 4 0 0,-1 0 0 0,-4-4 0 16,4 7 0-16,-3-6 0 0,3 2 0 0,-4-2 9 16,1 0-9-16,-4-1 0 0,0 4 0 0,3-3 8 15,-3-3-8-15,0 5 0 0,0-5 0 0,0 0 0 16,-3-1 0-16,3 4 0 0,-4-3 0 0,1 0-11 0,-1-1 11 0,1-2-10 16,-4-3 10-16,3 0-10 0,-3 0 10 0,0-3 0 0,0 0 0 15,0 0 0-15,0-3 8 0,0 0-8 0,0 0 10 0,0 0-10 16,0-3 10-16,0 0-10 0,-1 0 10 0,1 0-10 31,0-3-16-31,0 3-8 0,0-6-3 0,0 3 0 0,0 1-142 16,4-1-29-16,-4-6-6 0</inkml:trace>
  <inkml:trace contextRef="#ctx0" brushRef="#br0" timeOffset="115942.428">22645 12447 1337 0,'0'-9'28'0,"0"0"6"16,0 0-34-16,0 0 0 0,-4 3 0 0,4 0 0 15,0 1 109-15,-3-4 15 0,3 6 4 0,0 3 0 16,0 0-52-16,-4-6-9 0,4 6-3 0,-7-3 0 0,7 3-10 16,-7-3-2-16,4 0-1 0,-4 3 0 15,-1 3-31-15,-2 0-7 0,3 3-1 0,-4-3 0 0,4 9-12 0,-3-7 0 0,-1 7 0 16,0-3 0-16,4 3 0 16,0 0 0-16,0-1 0 0,0 1-10 15,4-3 10-15,-1 0-8 0,1 0 8 0,-1-1-8 16,1 7 8-16,3-9 0 0,0 0 0 0,0 6 0 0,0-4 0 0,3 1 0 15,1 0 0-15,-1-3 0 0,1 0 0 0,3 0 0 16,0 0 0-16,0-6 0 0,0 0 0 0,0 5 0 0,4-5 0 0,-4 0 0 16,3-5 0-16,-3 5 12 0,4-6-2 0,-1 0-1 15,1-6-9-15,-4 3 0 0,0-3 0 16,0 1 0-16,0-1-11 0,0 6-1 0,0-12 0 16,-3 7 0-16,3-1-31 0,-4 3-6 15,-3-3-2-15,4 1 0 0,-4 2 31 0,0 0 5 0,0 3 2 0,0 0 0 16,0 6-3-1,0 0-1-15,0 0 0 0,0 0 0 0,0 0-14 0,0 0-2 0,0 0-1 16,0 0 0-16,0 0 34 0,-4 6 0 0,1 3 0 0,-1 0 0 16,4 2 0-16,0 7 0 0,0-6 0 0,0 3 0 15,0 2 24-15,4-5 12 0,-4 3 3 0,3 2 0 16,1-5-22-16,0 0-4 0,-1 5-1 0,4-5 0 16,-3 0-12-16,-1-3 0 0,1 3 0 0,-1-7 0 15,4 1 0-15,-3 0 0 0,3-3 8 0,0-3-8 16,3 0-91-16,-2-3-21 0,6-3-4 0</inkml:trace>
  <inkml:trace contextRef="#ctx0" brushRef="#br0" timeOffset="116455.878">22955 12358 1686 0,'0'0'35'0,"0"0"9"0,0 0-36 15,0 0-8-15,0 0 0 0,0 0 0 0,0 9 64 16,-3 0 10-16,3 0 2 0,0 0 1 0,-4 2-22 0,4 1-5 16,0 3-1-16,-3-3 0 0,3 5-29 15,0-5-7-15,0 3-1 0,0-1 0 0,0 7-12 0,0-9 0 0,0-3 0 0,0 5 0 16,0-2 8-16,-4-3-8 0,4 3 0 0,0-1 9 15,0-5-9-15,0 0 0 0,0 0 0 0,0-6 8 16,0 0-8-16,0 0 0 0,0 0 0 0,0 0 8 16,0 0-8-16,0 0 0 0,0 0 0 0,0 0 0 15,0 0 9-15,0 0-9 0,0 0 10 0,0 0-10 16,0 0 20-16,4-3-1 0,-1-3-1 0,-3-3 0 16,0 3-3-16,4-5-1 0,-1-1 0 0,-3 3 0 15,0-9-14-15,4 7 8 0,-4-7-8 0,0-5 0 16,0 5-12-16,3 3-9 0,-3-2-2 0,4 2 0 15,-1-3 33-15,-3 1 6 0,4 2 2 0,-1-6 0 16,-3 7-18-16,4-4 0 0,-4 0 0 0,0 4 0 16,3 2 0-16,-3 6-9 0,4-6 9 0,0 3 0 15,-4 4-16-15,0 5 3 0,0 0 0 0,0 0 0 16,0 0 13-16,0 0 0 0,7 0 0 0,0 2 0 16,0 1 0-16,3 6-9 0,-3-3 9 0,0 0-12 15,4 6 12-15,0-9-12 0,-4 3 12 0,3-1-12 16,1 1-8-16,-4 0-1 0,3 0-1 0,5 0 0 15,-5-6-7-15,8 0-2 0,-4 0 0 0</inkml:trace>
  <inkml:trace contextRef="#ctx0" brushRef="#br0" timeOffset="117394.328">23929 12388 1168 0,'0'0'33'0,"-4"6"7"0,-3-1-32 0,7-5-8 0,-7 6 0 0,7-6 0 16,-3 0 81-16,3 0 15 0,-7 6 2 0,7-6 1 16,0 0-35-16,0 0-8 0,-4 6 0 0,4-6-1 15,0 0-34-15,0 0-6 0,0 0-2 0,-3 6 0 16,3-6-13-16,-4 9 0 0,4-9 0 0,0 3 0 16,0-3 0-16,-3 6 0 0,3 0 0 0,0 2 0 15,0-2 32-15,0 0 3 0,0 0 1 0,0 6 0 16,0-3-24-16,0-1-4 0,0 7 0 0,0-9-8 15,0 6 11-15,0-6-11 0,-4 8 10 0,4-5-10 16,0 0 12-16,0 3-3 0,0-6-1 0,0 5 0 16,0-2 12-16,0-3 1 0,0 0 1 0,0 0 0 15,0 0-2-15,0-6-1 0,0 6 0 0,0-6 0 16,4 5-8-16,-4 1-2 0,0-6 0 0,7 6 0 16,-4-3-9-16,4 3 10 0,0-3-10 0,-3 6 10 15,3-3-10-15,0-3 0 0,0 5 0 0,0-2 8 16,0 0 6-16,0 0 1 0,0 0 0 0,0-6 0 15,0 3-15-15,0-3-12 0,0 0 3 0,0 3 0 16,1-3 9-16,-1 0 12 0,0-3-2 0,0 3-1 0,0-3 44 0,-4 3 9 16,4-6 2-16,0 0 0 0,0 0-52 0,0-8-12 0,4 5 0 15,0 3 0-15,-4-3 0 0,3 3 0 0,1 0 0 0,-4-5 0 16,0 5 0-16,4-3 0 0,-4 3 0 0,3-3 0 16,-3 0 0-16,0 3 0 0,0-5 0 0,-3 5 0 15,3-3 0-15,-3 0 0 0,-1-3 0 0,1 7 0 16,-1-1 0-16,-3-3 0 0,4 3 0 15,-4 0 0-15,3 0-48 0,-3-6-13 16,0 7-3-16,0-1 0 0,0 6 52 0,0 0 12 0,0 0 0 16,0 0 0-16,0 0-31 0,0 0-3 15,0 0-1-15,-3-6 0 16,3 6-17-16,-4-3-3 0,4-3-1 0,0 6 0 16,0 0-87-16,0 0-17 0,0 0-4 0</inkml:trace>
  <inkml:trace contextRef="#ctx0" brushRef="#br0" timeOffset="118328.269">24363 12385 794 0,'0'0'22'0,"0"0"6"0,0 0-28 0,0 0 0 0,0 0 0 0,0 0 0 31,0 0 51-31,0 0 4 0,0 0 1 0,0 9 0 0,0-4 19 0,-4 7 4 0,4-3 1 16,0 3 0-16,-3-3-11 0,3 5-1 0,0-2-1 0,0 0 0 15,0 3-3-15,0 2 0 0,0-5 0 0,0 0 0 16,0-1 0-16,0 4-1 0,3-3 0 0,-3 0 0 16,0-1-29-16,0 1-6 0,0-3 0 0,4 6-1 15,-4-1 9-15,0-2 1 16,0-9 1-16,0 6 0 0,0-3-38 0,0-6-23 0,0 0 3 0,0 0 1 15,0 0 19-15,0 0 0 0,0 0 0 0,0 0 0 16,0 0 0-16,0 0-10 0,0 0 2 0,0-6 0 16,3-3 0-16,-3 0 0 0,4-2 0 0,-4 2 0 31,3-3-19-31,-3 0-3 0,4 0-1 0,-4 1 0 0,3-1 31 0,-3 3 0 0,4 0 0 0,-4-5 0 16,4 8 0-16,-1-6 0 0,-3 6 0 0,4-9 0 15,-1 7 0-15,-3 2 0 0,0-3 0 0,4 6 0 16,-4 0 0-16,0 3 0 0,0 0 0 0,3-6 0 15,-3 6 0-15,4-12 0 0,-1 12 0 0,-3 0 0 16,4-6 0-16,3 4 0 0,0-1 0 0,0 3 0 16,0 0 0-16,0 3 0 0,4 5 0 0,-1-2 0 15,-3 6 0-15,4-3 0 0,-1 3 0 0,1 2 0 16,0 1 0-16,-1-3 0 0,-3-3 0 0,0 8 0 16,0-5 0-16,0 0 0 0,0-1 0 0,-3 4 0 15,-4-6 0-15,3 3 0 0,-3-3 0 0,4 2 0 16,-4-5 0-16,0 3 0 0,4-3 0 0,-4 0 0 15,0 0-64-15,0 0-8 0,0 5 0 0</inkml:trace>
  <inkml:trace contextRef="#ctx0" brushRef="#br0" timeOffset="119240.45">25555 12449 836 0,'-7'-8'24'0,"-3"2"4"0,3-3-28 15,-4 3 0-15,4 0 0 0,-4 3 0 0,4-3 82 0,-3 6 10 0,-1 0 3 0,1 0 0 16,-1 0-50-16,-3 9-9 0,0-3-3 0,0 3 0 16,-1 0 25-16,-2 0 5 0,3 5 1 0,-4 1 0 15,4-3-19-15,0 2-3 0,0 7-1 0,0-9 0 16,3 8-14-16,0-5-3 0,1 6-1 0,-1-7 0 15,1 1 32-15,3 0 6 0,3 2 2 0,-3-2 0 16,4-3-50-16,-1-3-13 0,4 5 0 0,-3-2 0 16,3-3 0-16,0 0 0 0,3 5 0 15,-3-5 0-15,7 0 0 0,-3-3 0 0,6 0 0 0,-3-6 0 16,7 0 0-16,-3 0 0 0,7-6 0 0,-1 0 0 16,1-6 0-16,-1-2 0 0,1-1 0 0,0 0 0 15,-1-8 0-15,5 2 0 0,-1-2 0 0,0-7 0 16,-3-2 0-16,-1-3 0 0,1 2 0 0,-4-5 0 15,0-3 20-15,0 3 0 0,-3-4-1 0,-1 4 0 16,-3 6-55-16,0 0-10 0,-3 2-2 0,-1-2-1 16,-3 2 37-16,0-2 12 0,-3 3 0 0,-1-4 0 15,-3 10 0-15,0-7 0 0,-3 4 0 0,-1 2 0 16,1 1 10-16,-1 5-10 0,-3 4 10 0,3-4-10 16,4 6 11-16,-3 0-11 0,3 4 12 0,0 2-12 15,0 0 0-15,-1 0 0 0,5 0 0 0,3 6 0 0,0 0 0 16,0 0-9-16,0 0 9 0,0 0-12 0,0 0 4 15,-7 12 0-15,3-6 0 0,4 8 0 16,-3 1-19-16,3 6-3 0,3-4-1 0,-3 10 0 0,0-4 31 0,0 1 0 16,4 2 0-16,-1 7 0 0,-3-4 32 15,4 3 12-15,-1 4 2 0,1 2 1 16,0 3-24-16,-1 9-5 0,4-6-1 0,-3 9 0 16,3-6-17-16,-4 0 0 0,1 3 0 0,-1-9 0 15,1-3 0-15,-4-5 0 0,3-1 0 0,1-5 0 0,-1-1 0 0,-3-5 0 0,4 2 0 0,-1-5 0 16,1-1 39-16,3-5 4 0,-3-3 1 0,3 3 0 15,-4-12-44-15,1 6 0 0,3-6 0 0,-4 0 0 16,4 0-17-16,-3-6-3 0,3 0 0 0,0-3 0 16,0 3-103-16,0-3-21 15,0-5-4-15</inkml:trace>
  <inkml:trace contextRef="#ctx0" brushRef="#br0" timeOffset="119509.479">25806 12620 1337 0,'-7'32'28'0,"7"-23"6"16,-4 3-34-16,1 0 0 0,-1 5 0 0,1-5 0 15,-1 0 121-15,0 0 18 0,1 5 3 0,-1-2 1 16,1-3-65-16,-1-4-13 0,4 1-2 0,-3 0-1 16,3-3-31-16,0-6-7 0,0 0 0 0,0 0-1 0,0 0-23 0,0 0 0 0,0 0 0 0,0 0 0 31,0 0-68-31,0-6-19 0,3-3-3 0</inkml:trace>
  <inkml:trace contextRef="#ctx0" brushRef="#br0" timeOffset="119660.198">25806 12291 1176 0,'0'0'33'0,"0"0"7"0,-7 3-32 16,7-3-8-16,0 0 0 0,0 0 0 0,0 0 0 0,0 0-12 0,0 0 2 0</inkml:trace>
  <inkml:trace contextRef="#ctx0" brushRef="#br0" timeOffset="120215.13">26056 12567 1720 0,'0'0'48'0,"-3"6"12"0,-4 0-48 0,3 6-12 0,1-7 0 0,-1 10 0 15,-3-6 62 1,3 3 10-16,1 2 1 0,-4 1 1 0,3-6-18 16,1 3-3-16,-1 2-1 0,-3-2 0 15,4 0-24-15,-1-3-6 0,1 0-1 0,3 2 0 16,-4-5-21-16,4-6 0 0,0 0 0 0,0 0 0 0,0 0 0 0,0 0 0 0,0 0 0 0,0 0 0 15,0 0 39-15,0 0 3 0,0 0 1 0,0-6 0 16,4 0-31-16,-4-5-12 0,3 5 11 0,1 0-11 16,-4 0 8-16,0 0-8 0,3-6 0 0,-3 4 9 15,0-1-9-15,4 3-11 0,-1-3 3 0,1 3 0 16,-1 0-4-16,1-5 0 0,-4-1 0 0,3 6 0 16,1-3-15-16,-4 3-3 15,3-6-1-15,1 7 0 0,-4-1 11 16,0 0 3-16,0-6 0 0,3 6 0 15,-3 0-24-15,4-3-5 0,0 4-1 0,-4 2 0 0,0 3 59 0,0 0 12 0,3-3 3 0,-3 3 0 16,0 0-27-16,4-6 0 0,-4 6 0 0,7 0 0 16,0 0 0-16,0 0 0 0,0 6-14 0,0 0 5 15,3-1 1-15,-3 10 0 0,1-6 0 0,2 6 0 16,-3 2 8-16,0-2 0 0,-3 0 0 0,3 5 8 16,-4-5-8-16,-3 0 9 0,4 5-9 0,-4-8 10 15,0 3 4-15,0-1 1 0,0 1 0 0,0-3 0 16,0 0 12-16,-4-1 2 0,4-2 1 0,0 0 0 15,0-3-40-15,0-6-8 0,0 0-2 0,0 0 0 16,0 0-30-16,0 0-6 0,0 0-2 0</inkml:trace>
  <inkml:trace contextRef="#ctx0" brushRef="#br0" timeOffset="120850.271">26557 12626 969 0,'-7'-6'40'16,"-4"3"-32"-16,4-3 61 0,-3 3 12 0,3-3 3 0,0 0 0 15,0 1 9-15,3 5 3 0,1-6 0 0,3 6 0 16,-4-6-42-16,4 6-8 0,0 0-2 0,0 0 0 16,-3 0-12-16,3 0-4 0,0 0 0 0,0 0 0 15,0 0-12-15,-7 0-4 0,-1 6 0 0,1 5 0 16,0-2-12-16,0 0 0 0,0 3 0 0,0 3 0 16,4-4 0-16,-4 4 9 0,0-3-9 0,-1 0 8 15,5 5-8-15,-4-5 0 0,0 0 0 0,0-1 0 16,0 1 8-16,3 3 0 0,1-9 0 0,-1 3 0 15,1 2-8-15,-1-5 0 0,4-6 0 0,0 6 0 16,0-6 27-16,0 0 3 0,4 6 1 0,-1-3 0 16,4 0-18-16,-3-3-3 0,3 6-1 0,0-6 0 15,3-6-9-15,-3 6 8 0,4-3-8 0,0 0 8 16,-1-3 0-16,1 0 0 0,-4 3 0 0,3-6 0 16,1 1-8-16,-4 2 0 0,0-6 0 0,4-3 0 0,-4 4 8 15,0-4 0-15,0 6 0 0,0-3 0 0,-4-5-8 16,1 5 12-16,0 0-12 0,-4-3 12 0,0 1-12 0,0 2 0 15,0 0 0-15,-4 0 8 0,0 1-19 0,-3-4-4 16,-3 3-1-16,-1-2 0 0,4 5 4 0,-3-3 0 16,3-9 0-16,-4 10 0 0,0-1 3 0,1 6 1 0,-1 0 0 15,1 0 0-15,3 0 8 0,-4 12 0 16,4-6 0-16,0 6 0 0,0 3-24 0,0 3-4 16,0-1 0-16,-4 13 0 0,4-12 28 15,0 8 0-15,-4-2 0 0,4 5-8 0,-3-5 8 0,3 0-8 0,3 2 8 16,-3-2-8-16,4-3 8 0,-1 2 0 15,1-5 0-15,3 0 0 0,0-3 0 0,3 2 0 0,1-2 0 0,-1 0-8 32,4-3-33-32,0 0-7 0,4 0 0 0</inkml:trace>
  <inkml:trace contextRef="#ctx0" brushRef="#br0" timeOffset="121581.76">26966 12567 1196 0,'0'0'24'0,"0"0"8"0,0 0-32 0,-3-6 0 0,3 0 0 0,0-3 0 16,0 7 73-16,-4-7 9 0,1 3 2 0,-1 0 0 15,4 0-31-15,-3 0-5 0,-1-3-2 0,1 6 0 16,3-2 6-16,0 5 0 0,-4-3 1 0,4 3 0 16,-7 0-25-16,0 0-6 0,-4 0-1 0,4 3 0 15,-3 2-21-15,3-2 0 0,-4 6 0 0,4-3 8 16,-4 6 0-16,4-6 0 0,0 0 0 0,-3 8 0 16,3-5 20-16,-4 6 5 0,4-3 1 0,0-1 0 15,4-2-26-15,-1 0-8 0,0 3 0 0,1-3 0 16,3 2 0-16,-4-5 0 0,4-6 0 0,0 3 0 15,0-3 9-15,0 0-1 0,0 0-8 0,4 6 12 16,-4-6-12-16,3 0 0 0,5 3 0 0,-5-3 0 16,4 0 10-16,0 0-1 0,0 0 0 0,0 0 0 15,0 0-9-15,0 0 0 0,0 0 0 0,-3 0 0 0,3 3 0 16,0-3 0-16,-3 3 0 0,3-3 0 16,0 0 0-16,-4 3 0 0,4 0 0 0,0 0 0 15,-3 0 0-15,-1 0 0 0,4 2 0 0,-3 1 0 0,0 0 0 0,-4-6 0 16,3 6 0-16,1-6 0 0,-1 6 0 0,1-3 0 0,-1 3 0 15,1 0 0-15,-4 2 0 0,0-2 0 0,0 3 0 0,0-3 0 16,0 0 0-16,-4 6 8 0,1-9-8 0,-1 8 8 16,1-2-8-16,-1 0 8 0,-3 3-8 0,3-6 8 15,-3 5-8-15,0-2 0 0,0 0 0 0,4-3 8 16,-4 3 9-16,0 2 2 0,3-5 0 0,-3 0 0 16,4-6-19-16,-5 6 0 0,1-6 0 0,0 0 0 15,0 0 0-15,0 0 0 0,0 0 0 0,0 0 0 16,-3-6-48-1,3 6-12-15,-1-6-4 0,-2 0 0 0,3-2-32 16,0 5-6-16,3-3-2 0</inkml:trace>
  <inkml:trace contextRef="#ctx0" brushRef="#br0" timeOffset="122225.659">27234 12635 1440 0,'0'0'60'0,"-7"-3"-48"16,7 3 52-1,-3-3 9-15,3 3 3 0,-7-3 0 0,0 3-26 0,-4-3-5 0,4 3-1 0,0 0 0 16,-4 0-28-16,4 0-7 0,0 0-1 0,-3 3 0 16,3 0 4-16,0 0 0 0,0 0 0 0,0 3 0 15,-4-6-12-15,4 5 0 0,0 1 0 0,-4 0 0 16,4-3 0-16,0 3 0 0,-3 3 0 0,3-3 0 15,-4 0 0-15,4 2 0 0,0 4 0 0,-4-6 0 16,4 0 22-16,0 3 2 0,4-3 1 0,-4 5 0 16,3-2-37-16,4 0-7 0,-3-3-1 0,3 0-1 15,0 0 29-15,3 5 7 0,1-5 1 0,-1 0 0 16,4 0 6-16,0 0 2 0,0 3 0 0,4-9 0 16,-4 6-24-16,3 0 0 0,1-6 0 15,0 0 0-15,-1 0 0 0,1-6 0 0,-1 0 0 0,1 0 0 16,0-3 10-16,-1-3-2 0,4-2-8 0,0 5 12 15,-3-9-40-15,-4 3-9 16,4 1-2-16,-4-1 0 0,-4 3 22 0,4-2 4 0,-3 2 1 0,-1 3 0 16,1 0 29-16,-4-3 7 0,0 7 0 0,0-4 1 15,0 9-25-15,0 0 0 0,0 0 0 0,0 0 0 16,-7 3 0-16,0 3 0 0,3 5 0 0,-3-2 0 16,0 3 0-16,4 0 0 0,-5 5 0 0,1-5 0 15,4 3 0-15,-4 5 0 0,3-5 0 0,-3 3 0 16,4-1 56-16,-1 1 7 0,4 3 1 0,-3-7 0 0,3 1-52 0,0-3-12 15,0 8 0-15,0-14 0 0,3 3 0 0,1-3 0 0,-1-3 0 16,1 6 0-16,3-9 0 0,0 0 0 0,3-6 0 0</inkml:trace>
  <inkml:trace contextRef="#ctx0" brushRef="#br0" timeOffset="122742.876">27432 12558 1552 0,'0'0'44'0,"0"0"10"0,0 0-43 16,0 0-11-16,0 0 0 0,-7 6 0 0,3 0 53 16,1 3 9-16,3-3 2 0,-4 5 0 0,1-2 0 0,3 0 0 0,-4 0 0 0,1 0 0 15,-1 0 0-15,4 2 0 16,0 1 0-16,-3-3 0 0,3 0-52 0,0 0-12 0,0 2 0 0,0 1 0 31,0-3 0-31,0 0 0 0,0 5 0 0,0-2 0 16,3 0 0-16,-3 0 0 0,7-1 0 0,-3-2 0 15,3 0 0-15,0 0 0 0,0 3 0 0,0-1 0 0,0-11 0 0,0 3 0 0,4 0 0 0,-1 0 0 16,1-3 0-16,0-3 0 0,-1 0 0 0,1 0 0 16,3-8 28-16,-4 5 4 0,1-9 0 15,0 3 0-15,3-2-22 0,-4-1-10 0,1 0 10 0,-1-2-10 16,1-1 0-16,-4 0 0 0,0-5 0 0,0 5 0 15,0-2-24-15,0-4 0 0,0-2-1 0,-3 2 0 16,-1 1-45-16,-3 2-9 16,4-8-1-16,-4 8-1 0,0 3-83 0,0-2-16 15,0 2-3-15</inkml:trace>
  <inkml:trace contextRef="#ctx0" brushRef="#br0" timeOffset="123428.728">27933 12579 782 0,'0'0'33'0,"0"0"-33"15,-7 6 124-15,3-6 17 0,-3 6 4 0,0 5 1 16,0-5-66-16,0 3-12 0,-3-3-4 0,2 3 0 16,1 0 0-16,0 2 0 0,4-5 0 0,-4 3 0 15,3-3-27-15,-3 0-5 0,4 0-2 0,-1 0 0 16,1 5 18-16,-1-5 4 0,1 0 1 0,3 3 0 16,0 0-29-16,0-3-7 0,3 5-1 0,-3-2 0 15,4 3 2-15,-1 0 0 0,4 2 0 0,-3-2 0 16,-1 0-10-16,1 0-8 0,-1-1 12 0,1-2-12 15,-1 0 8-15,1 0-8 0,-1-3 0 0,-3-6 0 16,0 0 9-16,0 0-9 0,0 0 0 0,0 0 9 16,0 0 7-16,0 0 2 0,0 0 0 0,0 0 0 15,0 0-10-15,0-9-8 0,-3 0 12 0,3 0-12 16,0 3 0-16,-4-11 0 0,1 5-10 0,3 0 10 0,-4-5 0 16,1 8 0-16,-1-9 0 0,1 6 0 0,3-5 0 0,-4 8 0 15,1-3 0-15,3-8 0 0,0 8 0 16,0-3 0-16,0 0 0 0,0-2 0 0,0 2 0 0,3-3 0 15,1 7-8-15,-4-10 8 0,3 3 0 16,1 7 0-16,-1-7 0 0,1-3 0 0,3 4-16 16,-4 5-1-16,4-11-1 0,-3 5 0 15,3 3 3-15,0 3 1 0,0-5 0 0,0 2 0 16,0 3 14-16,0 1 0 0,4 5 0 0,-4-6 0 0,0 6 0 0,0 0-16 0,0 3 4 0,0 3 0 31,0 0-32-31,0 9-7 0,4-3-1 0,-4 6 0 16,4-6-12-16,-1 5-4 0,4 10 0 0</inkml:trace>
  <inkml:trace contextRef="#ctx0" brushRef="#br0" timeOffset="124003.228">28145 12605 1094 0,'0'0'23'0,"0"0"5"0,-4 3-28 16,4-3 0-16,0 0 0 0,0 0 0 15,-7 3 56-15,7-3 7 0,-4 3 1 0,4-3 0 16,-7 6 51-16,7-6 10 0,-3 6 3 0,3-6 0 15,0 6-103-15,0-6-25 0,0 0 0 0,-4 9 0 0,4-9 56 16,4 5 7-16,-4-5 1 0,3 6 0 0,-3-6-28 0,4 6-6 16,3-6-1-16,0 3 0 0,-3-3-16 0,3 0-3 0,3 0-1 0,-3 0 0 15,0 0-9-15,0 0 0 0,4 0 9 0,-4-3-9 16,0 3 0-16,0-6 0 0,4-5 0 0,-4 5 0 16,0-3-16-16,0 0-2 0,0 0 0 15,0-3 0-15,0 1-14 16,-3-1-2-16,-1 3-1 0,1-6 0 0,-4 4-12 15,0 2-2-15,0-3-1 0,-4 3 0 0,4 0 40 0,-3 1 10 0,-1 2 0 0,1 0 0 16,-4 3 0-16,-1 3 0 0,1-3 0 0,-3 6 0 16,-1 0-13-16,1 0-1 0,-4 3 0 0,3 0 0 15,0 2 22-15,-3 7 5 0,4-3 1 0,-4 3 0 16,3 2 33-16,-3 1 6 0,3-1 2 0,1 1 0 16,3-3-37-16,-4 2-7 0,4-2-2 0,-4 0 0 15,4-3-9-15,4 2 0 0,-1-2 0 0,1-3 0 16,-1 0 45-16,4 2 7 0,4-2 2 0,-4 3 0 15,3-6-35-15,4 0-7 0,0 0-2 0,0-3 0 16,4 5-10-16,0-2 0 0,3-3 0 0,0 3 0 16,0-3 0-16,4-3 0 15,-1 3 0-15,1-6 0 0,3 3-105 0,-3-3-17 0,3-3-3 0</inkml:trace>
  <inkml:trace contextRef="#ctx0" brushRef="#br0" timeOffset="124673.645">28628 11900 1580 0,'-7'-6'67'0,"0"-3"-54"16,3 6-13-16,1-3 0 0,-1 3 0 0,4 3 0 15,-3-6 54-15,3 6 8 0,-4-6 2 0,4 6 0 16,-3-2-17-16,3 2-3 0,0-6-1 0,0 6 0 15,0 0-30-15,0 0-5 0,3-9-8 0,-3 9 11 16,0 0-11-16,4 0 0 0,-4 0 0 0,3-6 0 16,1 6 0-16,3 0 0 0,0 0 0 0,0 0 0 15,0 0 0-15,0 0 0 0,4 0 0 0,-1-6 0 16,1 6 32-16,-1 0 0 0,1 0 1 0,3 0 0 16,0 0-13-16,0 0-4 0,4 0 0 0,-4 6 0 15,4-6-1-15,-4 0-1 0,3 6 0 0,-2 0 0 16,-5 0-14-16,-3-1 0 0,0 1 8 0,0 6-8 15,0-3 0-15,-3 9 0 0,-1-10 0 0,-3 4 0 0,0 0 0 0,0 6 0 16,-3-1 0-16,-1 1 0 0,1-3 13 0,-1 2 0 16,-3 1 0-16,0-1 0 0,0-2-13 0,0 9 0 0,-4-13 0 0,1 7 0 15,-1 3 0-15,1-7 0 0,3 4 0 0,-4-6 0 16,4 0 0-16,0-1 0 0,0 1 0 0,3 0 0 16,-3-3 0-16,4-1 0 0,-1 1 0 0,4 3 0 15,0-6 0-15,-3 0 0 0,3-3 0 16,0 6 0-16,0-4 54 0,3 1 8 15,1 3 2-15,-4 3 0 0,3-6-52 16,1 0-12-16,-1-1 0 0,1 1 0 16,-1 6-48-16,1-3-13 0,0 0-3 0,-1 0 0 0,1 2 52 0,-1-2 12 0,1 0 0 0,3 3 0 15,-4-6 0-15,4 2 0 0,-3 4 0 0,-1-6 0 16,1 3 0-16,-1 0 0 0,1-3 0 0,-1 2 0 16,1 4 0-16,-1-6 0 0,1 0 0 0,0 0 0 15,-1 0-156-15,1-3-29 0,-1 3-6 0</inkml:trace>
  <inkml:trace contextRef="#ctx0" brushRef="#br0" timeOffset="124931.678">28766 12782 1824 0,'-8'3'38'0,"5"5"8"0,3-8-37 15,0 0-9-15,0 0 0 0,0 0 0 16,0 0 53-16,0 0 9 0,0 0 2 0,0 0 0 16,0 0 51-16,0 0 10 0,0 0 3 0,0 0 0 0,0 0-103 0,0 0-25 0,0-8 0 0,3 5 0 31,-3 3-46-31,0-6-14 0,0 6-4 0</inkml:trace>
  <inkml:trace contextRef="#ctx0" brushRef="#br0" timeOffset="191913.937">5800 13531 874 0,'0'0'18'0,"0"0"4"0,0 0-22 0,0 0 0 0,0 0 0 0,0 0 0 16,0 0 51-16,-7-3 5 0,7 3 2 0,-4-6 0 15,1 1 5-15,3 5 1 0,-4-6 0 0,0 0 0 16,1 0 29-16,-1-3 7 0,-3 3 0 0,0-3 1 15,4 4-59-15,-1 2-12 0,1-3-2 0,-1-6-1 16,1 3 29-16,-1 6 7 0,4 3 1 0,0 0 0 16,-3-6-52-16,3 6-12 0,-7-6 0 0,7 6 0 15,-7 0 0-15,-4 0 0 0,11 0 0 0,-11 3 0 16,4 0-15-16,-3 3 4 0,-1 0 1 0,4 6 0 16,-3 0 18-16,-5-6 4 0,5 2 1 0,-1 1 0 15,1 12-27-15,-1-10-6 0,0 1 0 0,1 6-1 16,-1-3 21-16,1 2 0 0,-1 4 0 0,4-4 0 15,-4 7 20-15,-3-9 4 0,0 8 2 0,0 1 0 0,4-7 18 16,-5 7 3-16,1 2 1 0,4-2 0 16,-1-4-8-16,4 7 0 0,-3-7-1 0,-1 7 0 0,0-9-25 15,8 2-5-15,-4-2-1 0,3-6 0 16,4 5 16-16,-3-8 2 0,3 3 1 0,3-1 0 16,1 1-43-16,-1-6-9 0,1 0-2 0,3 0 0 15,7 0 27-15,-3 0 0 0,-4 2 0 0,7-5 0 16,0 0 0-16,4 3 0 0,-1-6 0 0,1 0 8 0,6 0-8 0,-9 0 0 0,6 0 0 15,0 0 8-15,-3-9-8 0,3 6 0 0,-4-2 0 16,5-1 0-16,-8-3-10 0,0 3 10 0,0-3-12 0,0 0 12 16,0-8-35-16,-3 5 0 15,-1-3 0-15,1-2 0 0,3-7 79 0,-7-2 16 0,0 2 4 0,-3-5 0 16,3 2-64-16,-4-2-20 0,4-3 0 0,-7 5 0 16,0-2 32-16,0-1 7 0,0 4 1 0,-3-4 0 15,-1 4-68-15,-3 2-12 16,4-2-4-16,-4 2 0 0,-1-2 52 0,1 3 12 0,-7 5 0 0,7-9 0 15,-3 13-24-15,3-1-3 0,-4 3 0 0,4 0 0 16,0 7-8 0,-4 2-1-16,4 3-1 0,0 3 0 0,0 5 37 0,0 1 0 0,4 9 0 0,-4-6 0 15,0 2 0-15,-8 10-16 0,8-6 4 0,0 5 1 16,0 3 11-16,0-5 0 0,0 0 0 0,4-1 0 16,3 4-15-16,0-4 3 0,3 4 0 0,1-9 0 15,3 5-128-15,0 1-24 0</inkml:trace>
  <inkml:trace contextRef="#ctx0" brushRef="#br0" timeOffset="192333.823">5609 13808 971 0,'-21'-9'20'0,"17"6"6"0,-3-3-26 0,0 0 0 0,4 3 0 0,-1-3 0 15,1 0 94-15,-1 1 14 0,4-1 2 0,0-3 1 16,0 6-7-16,0-3-2 0,0 3 0 0,0 3 0 15,0 0-28-15,0 0-6 0,0 0 0 0,0 0-1 16,0 0-45-16,0 0-9 0,4 0-1 0,3 0-1 16,0 3 4-16,0 3 1 0,0 6 0 0,4-6 0 15,-4 8-4-15,3-2 0 0,1 0 0 0,-1 2 0 16,5 1-34-16,-8 0-7 0,0 0-2 0,3 2 0 16,-3-2 31-16,4-3 0 0,-4 2 0 0,3 1 0 15,1 0 0-15,-4-3 0 0,4 2 0 0,-4-2 0 16,3 0 0-16,4 5 0 0,-3-5 0 0,0-3 0 15,-1 6 0-15,1-4 0 0,3 4 0 0,-4-6 0 16,5 0-57-16,-5 3-6 0,1-7-1 0</inkml:trace>
  <inkml:trace contextRef="#ctx0" brushRef="#br0" timeOffset="192800.509">6036 13787 1489 0,'-21'-18'31'0,"14"18"7"0,3-5-30 0,-3 5-8 0,4-6 0 0,3 6 0 16,-4 0 45-16,4 0 8 0,0 0 2 0,0 0 0 15,-7 0-9-15,7 0-2 0,0 0 0 0,-7 6 0 16,7-6-26-16,-3 5-6 0,3 1 0 0,-4 3-1 16,4 3 2-16,0-3 1 0,0 0 0 0,4 2 0 15,-4 1 2-15,7 0 1 0,-4-3 0 0,4 5 0 16,0 1-4-16,0-3-1 0,4-6 0 0,-1 8 0 16,1-5-4-16,-4 0 0 0,4 3-8 0,-1-6 12 15,1 0-4-15,-1-1-8 0,1 1 11 0,0 0-11 16,-1 0 8-16,-3-3-8 0,4 0 0 0,3 0 0 15,-7-3 9-15,0 0-9 0,0 0 0 0,0-3 9 16,-3-3 9-16,3 3 2 0,-4-6 0 0,4 3 0 16,-3-5 8-16,-1-4 1 0,4 3 1 0,-7-3 0 15,4 1-30-15,-4-4 0 0,3-2 0 0,-3 2-10 16,0 0 25-16,0-2 5 0,0 5 0 0,-3-6 1 0,3 4-33 0,0 2-8 16,-4-3 0-16,1 7-1 15,3-7-18-15,-4 3-3 0,1 4-1 0,-1-1 0 16,4 6-169-16,0 0-33 0</inkml:trace>
  <inkml:trace contextRef="#ctx0" brushRef="#br0" timeOffset="193293.367">6346 13714 1818 0,'0'0'52'0,"0"0"10"0,0 0-50 0,0 0-12 0,0 0 0 0,0 3 0 15,-3 5 40-15,3 1 4 0,0 0 2 0,3 0 0 16,-3 3-28-16,4-7-6 0,0 1 0 0,3 0-1 16,-4 3-11-16,4-3 0 0,0 0 0 0,0 0 0 15,0 0 35-15,4-4 5 0,-4 1 0 0,0-3 1 16,0-3-22-16,4 3-5 0,-4-2-1 0,0-4 0 15,3-3 1-15,-3 0 0 0,0 0 0 0,-3-3 0 16,3 1-5-16,-3-1-1 0,-1-3 0 0,1 1 0 0,-4 5-16 0,0-3-4 16,3 0-1-16,-3 0 0 0,-3 1-9 0,3 2-2 15,-4 3 0-15,1 0 0 16,-1-6-13-16,1 6-3 0,-1 1-1 0,-3 2 0 16,0 0 1-16,3 0 0 0,-6 3 0 0,3 0 0 0,3 3 19 0,-3 0 4 15,0 0 1-15,0 5 0 0,0 1 0 0,3 3 1 16,-3 0 0-16,-3 5 0 0,3 4 15 15,0 0 12-15,0 2-3 0,0 1 0 16,-4 2-9-16,4 0 0 0,0 4 0 0,-4-4 0 16,4 1 48-16,4-4 8 0,-4-5 2 0,3 3 0 0,1-7-23 0,3-2-5 0,0 0-1 0,0-1 0 15,3-5-10-15,1 3-3 0,-1-6 0 0,4 3 0 16,4-3-1-16,-1 0-1 0,5 0 0 0,-1-3 0 16,3 0-23-16,4-6-5 0,-3 3-1 0,3-3 0 15,4-6-149-15,-4-2-29 0</inkml:trace>
  <inkml:trace contextRef="#ctx0" brushRef="#br0" timeOffset="193631.621">6682 13264 1664 0,'0'0'70'0,"0"0"-56"31,-4 6 22-31,4 0 5 0,-3 5 1 0,-1 4 0 16,4 9-34-16,0-7-8 0,0 10 0 0,0-4 0 15,0 7 12-15,0 2 1 0,0-3 0 0,0 4 0 0,4 2 3 0,-4-3 0 0,0 3 0 0,0 1 0 16,3 5 4-16,-3-12 2 0,0 10 0 15,0-4 0-15,4 3-7 0,-4-9-2 16,3 4 0-16,-3-1 0 0,0-2-1 0,4-1-1 16,-4-3 0-16,3-2 0 15,1-1-11-15,-4-2 0 0,3-3 9 0,1-1-9 0,-1-2-12 0,1 0-6 0,-1-4-2 0</inkml:trace>
  <inkml:trace contextRef="#ctx0" brushRef="#br0" timeOffset="200576.114">6823 13287 742 0,'0'0'20'0,"0"0"7"15,0 0-27-15,0 0 0 0,0 0 0 0,-4-6 0 16,4 6 37-16,0-5 3 0,0 5 0 0,0 0 0 15,0 0 7-15,0 0 1 0,0 0 1 0,0 0 0 16,0 0 5-16,0 0 1 0,0 0 0 0,0 0 0 16,0 0-37-16,0 0-7 0,0 0-2 0,-3 5 0 15,3 4 45-15,-4 0 9 0,4 6 1 0,0 2 1 16,0-5-33-16,0 6-8 0,0-1 0 0,0 4-1 16,0-3-8-16,0-1-2 0,0 4 0 0,0-1 0 15,0 1-13-15,4 0 9 0,-4-7-9 0,0 7 8 16,3-1-8-16,1 1 10 0,-4 0-10 0,3 5 10 0,1-8 4 15,-1 8 1-15,1-2 0 0,-1-1 0 0,1 4-15 16,-1-1 8-16,-3-2-8 0,4 8 0 0,-4-8 12 0,0 5-4 16,0-9-8-16,0 7 12 0,0-6 3 0,0-1 0 15,-4-5 0-15,1 5 0 0,3-8 5 0,-4 3 0 16,1-3 1-16,3 5 0 0,-4-11-10 0,4 0-3 0,0-6 0 16,-3 6 0-16,3-6-8 0,0 0 10 15,0 0-10-15,0 0 10 16,0 0-22-16,0 6-4 0,0-6 0 0,0 0-1 15,0 0-46-15,0 0-9 0,0 0-1 0,0 0-1 16,0 0-15-16,0 0-3 0,0 0-1 0</inkml:trace>
  <inkml:trace contextRef="#ctx0" brushRef="#br0" timeOffset="201331.698">6922 13925 988 0,'-11'12'20'0,"11"-12"5"0,0 12-25 0,-4-12 0 0,4 0 0 0,-3 12 0 16,3-12 99-16,0 0 14 0,0 0 3 0,0 0 1 15,0 0-24-15,0 0-5 0,0 0 0 0,0 0-1 16,0 0-57-16,0 0-11 0,0 0-3 0,0 0 0 16,7 5 4-16,-7-2 0 0,7 0 0 0,0 0 0 15,0 0-20-15,4 0 8 0,-4 0-8 0,3-3 0 16,1 3 8-16,-1 0-8 0,1 0 0 0,0-3 0 16,-1 3 0-16,4-3 0 0,-7 3 0 0,4-3 0 15,0-3-13-15,-1 0-10 0,-3 3-1 0,4-6-1 16,-1 0 53-16,-3 0 10 0,0-3 2 0,1-2 1 15,-1 5-14-15,0-9-3 0,-4 3-1 0,1-5 0 16,3 5-23-16,0-3-8 0,-4-5 0 0,-3 5 0 16,4 3 8-16,-4-5-10 0,0 2 10 0,0 3-10 15,0 0-33-15,0 1-6 0,0-1-2 0,0 6 0 16,-4-3 27-16,1 3 4 0,-4 0 2 0,7 6 0 16,-7-3-22-16,0 0-5 0,0 3-1 0,7 0 0 15,-7 0 59-15,-1 6 12 0,-2 0 3 0,3 0 0 16,-4 0-45-16,4 3-9 0,0 3-2 0,-3 2 0 15,2 1 46-15,5 0 9 0,-4 2 1 0,3-2 1 0,4 3-13 0,-3 2-2 16,-1-5-1-16,4 3 0 0,0 2 3 0,0-2 1 16,4-1 0-16,-1-2 0 0,-3 0-8 15,4 5-1-15,3-8-8 0,0 3 12 0,4 2-12 0,-1-5 0 16,1 3 0-16,-1 0 0 0,1-1 0 16,0 4 8-16,-1-6-8 0,1-1 12 0,-4 1-12 0,7 0-8 0,-7-3 8 0,0 3-13 15,4-4 13 1,-1-2 0-16,-3-3 0 0,4 3 0 0,-1-3 0 15,1-3 0-15,0 3-10 0,-1-3 10 16,1 0-104-16,3-3-17 0,-7 0-3 0</inkml:trace>
  <inkml:trace contextRef="#ctx0" brushRef="#br0" timeOffset="208426.038">8393 13814 732 0,'-4'-6'15'0,"4"6"5"0,-3-6-20 0,3 0 0 0,0 0 0 0,-4 0 0 16,4 3 39-16,0-3 4 0,0 0 1 0,0 1 0 15,0-1-5-15,0-3-1 0,0 0 0 0,0 3 0 16,-4-3 18-16,4 3 3 0,0 1 1 0,-3-1 0 16,-1 6 0-16,4 0 1 0,0 0 0 0,-3-6 0 15,3 6-13-15,-7 0-4 0,7 0 0 0,-7 0 0 16,0 0-14-16,0 0-3 0,0 0-1 0,7 0 0 15,-7 6-15-15,3 0-3 0,4-6-8 0,-7 0 12 16,7 0-12-16,0 0 0 0,-4 5 0 0,4-5 0 16,-3 6 0-16,3-6 0 0,0 9 0 0,0-9 0 15,0 0 0-15,0 6 8 0,0-6-8 0,0 9 12 16,0-9 5-16,0 9 1 0,0-3 0 0,0-1 0 16,3 4 2-16,-3-9 0 0,0 9 0 0,0 0 0 15,4-3 3-15,-4 0 1 0,0 0 0 0,0-6 0 16,3 11 2-16,-3-5 1 0,4 3 0 0,-4-9 0 15,4 6-7-15,-1 0-2 0,1 0 0 0,-1 0 0 16,1 2-2-16,-1-5 0 0,4 3 0 0,-3 0 0 16,3 0-8-16,-4 0-8 0,4-3 9 0,0 6-9 0,1-1 0 0,-1 1 8 0,0-3-8 15,0 3 0-15,0-3 0 0,-4 6 0 0,4-7 8 16,-3 4-8-16,3-3 0 0,-4 3 0 0,1-3 0 16,0 0 0-16,-4 2 10 0,0-8-10 0,0 0 10 15,0 0-10-15,0 0 19 16,0 0-3-16,0 0 0 0,0 0 0 0,0 0 0 15,0 0-1-15,0 0 0 0,3 6 0 16,-3-6-5-16,0 0-1 0,0 0 0 0,4 6 0 16,3-6-9-16,-4 0 0 0,4 0 0 0,-3 0 8 0,3 0-8 0,-4 0 0 0,4-6 0 0,0 6 0 15,-3-6 0-15,3 1 0 0,0 2 0 0,0 0 0 16,0-3 0-16,-3 0 8 0,3 0-8 0,0-3 0 16,-4-2 15-16,1 5-3 0,3-9 0 0,-4 3 0 15,4-3-12-15,-3 1 0 0,3-4 0 0,0-2 0 16,0 2 0-16,-3 0 0 0,3-2 11 0,0 2-11 15,-4 0 8-15,1 1-8 0,3 2 0 0,-4 0 0 16,1 7 0-16,0-4 0 0,-1-3 0 0,1 6 0 16,-1 3 0-16,1-2 0 0,-1 2 0 0,1 3 0 15,-1 0 0-15,-3 3 0 0,4-6 0 0,-1 6 0 16,-3 0 0-16,4-6-9 0,-1 6 9 0,-3 0 0 16,7-6-25-16,0 0 0 0,-3 3 0 0,3 3 0 15,0-3-12-15,0 3-3 0,-3-3 0 0,3 3 0 16,0-2-120-16,0 2-25 0,0 0-5 0</inkml:trace>
  <inkml:trace contextRef="#ctx0" brushRef="#br0" timeOffset="209060.783">8982 13784 1579 0,'-11'-15'32'0,"8"10"10"0,-1-1-34 0,-3-3-8 0,4 6 0 0,-1-3 0 15,0 0 104-15,-3-3 20 0,4 3 3 0,-4 4 1 16,3-1-103-16,1-3-25 0,-4 6 0 0,3-6 0 15,-3 6 56-15,0 0 7 0,0 0 1 0,0 0 0 16,0 6-52-16,0-6-12 0,0 6 0 0,0-6 0 16,3 5 0-16,1 7 0 0,-4-6 0 0,3 6 0 15,1 3 0-15,-1-4 0 0,0 4 0 0,1 0 0 16,3 5-17-16,-4-2-7 0,1 3 0 0,-1 2-1 16,4-8 40-16,0 2 8 0,-3-2 1 0,3 0 1 15,0-3-25-15,0-4-9 0,0 1 0 0,0 0 0 16,0 0 9-16,3-3 12 0,1 2-2 0,-1-2-1 15,1 0-9-15,3 0 0 0,0-3 0 0,0 3 0 16,0-3 0-16,4 0 0 0,-1 0 0 0,1 0 0 16,3-3 0-16,-3 0 0 0,-1-3 0 0,4-3-11 0,-3 0 11 15,0 0 0-15,3 0 0 0,0-6 8 0,-4-2-8 0,-3 2 0 16,4-3 0-16,0 1 0 0,-4-4 8 0,-4 3-8 16,4-5 8-16,-3 5-8 0,-4-6 0 15,3 7 0-15,-3-1 0 0,0-3-8 0,0 7 8 16,-3-1 0-16,-1 0 0 0,1-3 0 15,-1 10 0-15,1-7 0 0,-1 3 0 0,-3 3 0 16,-4 0 0-16,4-3 0 0,-3 4 0 0,-1 2 0 0,-3 3 0 0,0 0 0 16,3-6 0-16,-3 6 0 0,4 6 0 0,-1-6 0 0,1 3 0 0,-1 2 0 15,4 4 0-15,-4 0 0 0,4 3 0 0,4 0 0 16,-4 2 0-16,3 4 0 0,1-3 0 16,3 11 0-16,0-11-53 0,3 5-9 0,1 1-2 15,-1-1 0-15,4 1 52 0,0 0 12 0,4-4 0 0,-1-5 0 16,1 3-208-16,3 2-38 0</inkml:trace>
  <inkml:trace contextRef="#ctx0" brushRef="#br0" timeOffset="209606.57">9243 13799 1552 0,'0'0'44'0,"0"0"10"16,0 0-43-16,0 0-11 0,0 0 0 0,-4 9 0 16,1-3 53-16,-1 5 9 0,1-5 2 0,3 6 0 15,-4-3-52-15,4 0-12 0,-3 5 0 0,3-2 0 16,0 3 0-16,-4-4 0 0,4 4 0 0,0-3 0 15,0 3 0-15,0-4 0 0,0 1 0 0,0 0 0 16,0-3 0-16,4 8 0 0,-4-11 0 0,0 3 0 16,3-3 0-16,-3 3 0 0,0-3 0 0</inkml:trace>
  <inkml:trace contextRef="#ctx0" brushRef="#br0" timeOffset="209798.757">9229 13270 1337 0,'-11'11'28'0,"1"1"6"0,2 3-34 0,5-3 0 0,-4-1 0 0,3 1 0 15,4 0-96-15,-3-3-25 0</inkml:trace>
  <inkml:trace contextRef="#ctx0" brushRef="#br0" timeOffset="210192.112">9634 13214 1579 0,'0'0'32'0,"0"0"10"0,0 0-34 0,0 0-8 0,0 0 0 0,0 0 0 16,0 0 55-1,-7 6 9-15,4 3 1 0,-1 2 1 0,1 4-20 0,-1 6-4 16,1 2-1-16,3 9 0 15,0-5-23-15,0 2-5 0,0 7-1 0,3 2 0 0,1-9-3 0,-1 9-1 0,4-5 0 0,0 2 0 16,-3-3-8-16,3 1 0 0,0 2 0 16,0 0 0-16,0-2 0 0,0-1 0 0,0 9 0 15,0-14 0-15,-3 8 0 0,-1-12 0 0,1 4 0 16,-1-1 0-16,-3-5 0 0,4-1 0 0,-4-2 0 0,0 0 0 16,0 2 14-16,0-8-2 0,-4-3-1 0,4 0 0 15,0 2-69-15,0-11-14 16,0 0-2-16,0 0-1 0,0 0-42 0,0 0-9 0,0 0-2 0</inkml:trace>
  <inkml:trace contextRef="#ctx0" brushRef="#br0" timeOffset="210458.916">9532 13758 1370 0,'0'0'39'0,"0"0"8"0,0 0-38 0,0 0-9 0,0 0 0 16,0 0 0-1,0 0 50-15,0 0 8 0,0 0 2 0,0 0 0 0,0 0-13 0,4 6-3 0,3-6 0 0,0 5 0 16,0 1-10-16,0-3-2 16,0 0-1-16,0-3 0 0,0 3-8 0,4-3-2 0,-1 0 0 0,-3 0 0 15,4 0-10-15,3 0-3 16,-4 0 0-16,5-3 0 0,-1 0-8 15,0 0 0-15,0 3 0 0,0-6-11 16,0 6-80-16,0-5-16 0,0 5-3 0</inkml:trace>
  <inkml:trace contextRef="#ctx0" brushRef="#br0" timeOffset="210817.037">9881 13866 1337 0,'0'0'56'0,"0"0"-44"16,0 0 41-16,0 0 9 0,0 0 2 0,0 0 0 16,0 0 20-16,0 0 4 0,0 0 0 0,0 0 1 15,0 0-53-15,0 0-10 0,4 9-2 0,-1 3-1 16,1-6-15-16,-1 3-8 0,4 2 10 0,1 4-10 16,-1-6 0-16,3 3 0 0,1 0 0 0,-1-1 0 15,-3-2 8-15,4-3-8 0,0 3 0 0,-4-3 0 16,3 2 0-16,-3-2 8 0,0 0-8 0,0-6 0 15,0 0 28-15,-3 0 2 0,3 0 1 0,0 0 0 16,-3-6 8-16,3 6 1 0,0-11 1 0,-4 5 0 16,1-3-33-16,3 0-8 0,-4 0 0 0,1-2 0 15,-1-7 29-15,1 3 4 0,-1-2 1 0,1-1 0 16,-1 0-25-16,-3 1-9 0,4-1 0 0,-4-3 9 16,0 7-9-16,-4-1 0 0,4-6-12 0,0 10 12 15,-3-1-32-15,3 0 0 0,0 0 1 0,0 7 0 16,0 2-8-16,0 3-1 0,0 0-1 0,0 0 0 15,0 0-47-15,0 0-10 0,0 0-2 0</inkml:trace>
  <inkml:trace contextRef="#ctx0" brushRef="#br0" timeOffset="211255.376">10273 13831 1579 0,'0'0'32'16,"0"0"10"-16,0 0-34 0,0 0-8 0,0 0 0 0,0 0 0 15,0 0 53-15,-4 6 9 0,1-3 2 0,3 6 0 16,-4 0 0-16,4-1 0 0,0 7 0 0,0-3 0 16,0 0-19-16,0 5-3 0,0-5-1 0,4 3 0 15,-4-3-15-15,3 2-3 0,-3-2-1 0,4-3 0 16,-1 0-22-16,-3 2 0 0,4-5 0 0,-4 0 8 15,0-6-8-15,0 0 0 0,0 0 0 0,0 0 0 16,0 0 52-16,0 0 10 0,0 0 2 0,0 0 0 16,0-3 0-16,0-6 0 0,0-2 0 0,-4-1 0 15,1-3-52-15,3-2-12 0,-4-4 0 0,1 0 0 16,3 1 0-16,-4-4 0 0,1 1 0 0,-1 2 0 16,1 1 0-16,-1 2 0 0,4 0 0 0,-3 1 0 0,3-1 0 15,-4 3 0-15,4 7 0 0,0-1 0 16,0 3-48-16,0 0-13 0,4-3-3 0,-4 0 0 0,0 9 52 0,0 0 12 15,0 0 0-15,3-3 0 16,-3 3 0-16,7-3 0 0,-3 3 0 0,6 0 0 0,-3 0 0 0,8 3 0 16,-5 0 0-16,4 3-9 15,4-3-26-15,-1 6-5 0,-2-9 0 0,2 6-1 0,1 0-89 16,-4 0-18-16,4-3-3 0</inkml:trace>
  <inkml:trace contextRef="#ctx0" brushRef="#br0" timeOffset="211777.603">10601 13843 1337 0,'0'0'56'16,"-7"0"-44"-1,7 0 41-15,-7 0 9 0,7 0 2 0,0 0 0 16,0 0 0-16,0 0 0 0,0 0 0 0,0 0 0 16,0 0-11-16,0 0-1 0,0 0-1 0,0 0 0 15,0 0-32-15,0 0-7 0,0 0 0 0,3 6-1 16,4 0 1-16,0 0 1 0,1-1 0 0,-1 4 0 16,0-3-13-16,3 0 9 0,1 0-9 0,-1-6 8 15,1 6-18-15,3-6-4 0,0 0-1 0,0 0 0 16,0 0 27-16,1 0 6 0,-5-6 1 0,4 0 0 15,-7 0-19-15,4 0 0 0,-4-3 0 0,-4 1 0 0,5-1 0 16,-5 0-9-16,1 0 9 0,-1-3 0 0,1 4-13 0,-4-1 2 0,0 0 1 0,-4 0 0 16,1 0 10-16,-1-2-8 0,-3 5 8 0,0-3-8 15,0 0 8-15,-4 3 0 0,1-3 0 0,-1 3 0 16,1 4 25-16,-1-1 7 0,0 3 2 0,1 0 0 16,-1 5-18-16,4 1-4 0,-3 6-1 0,-1-973 0 15,4 1949-11-15,0-977 0 0,0 7 0 0,0 3 8 16,3 2-8-16,1-8 0 0,-1 8 0 0,1 1 0 15,3-10 0-15,0 7 0 16,3-6 0-16,1 2 0 0,-1-5 0 0,4 0 0 16,-3-3 0-16,3 2 8 0,3 1 0 0,-2-9 0 0,6 3 0 0,-4 0 0 15,4-3-8-15,4 0 10 0,0 3-10 0,-1-6 10 16,1 3-10-16,3-3 0 0,0 0 0 0,0-3 8 16,1 0-160-16,2-3-32 0,-3 0-6 0</inkml:trace>
  <inkml:trace contextRef="#ctx0" brushRef="#br0" timeOffset="212661.959">11748 13808 676 0,'-8'0'28'16,"1"-3"-28"-1,0 3 12-15,0 0-3 0,7 0-1 0,-7-3 0 16,0 0 20-16,0 3 4 0,0-3 1 0,0 3 0 16,0-3 29-16,0 0 6 0,0 0 0 0,0 0 1 15,3 3-4-15,-3-3-1 0,0 0 0 0,0 0 0 16,4 3 32-16,3 0 5 0,-8-6 2 0,8 6 0 15,0 0-11-15,-3 0-3 0,3 0 0 0,0 0 0 0,0 0-71 16,0 0-18-16,0 0 0 0,0 0 0 0,0 0 51 0,0 0 6 16,0 0 2-16,0 0 0 0,0 0-43 0,0 0-16 0,0 0 11 0,0 0-11 15,0 0 0-15,3 9 0 0,1 3 0 0,0-3 0 16,3 3 16-16,0 8-4 0,0-11 0 0,3 6 0 16,-3 2-12-16,4 4 0 15,0-6 0-15,-4 5 0 0,3-5 0 16,-3 3 0-16,4-1 0 0,-4-2 0 0,0-3 0 0,0 5 0 15,-3-11 0-15,-1 0 0 0,1 3 8 0,-1-3-8 16,-3-6 0-16,0 0 0 16,0 0 8-16,0 0-8 0,0 0 0 0,0 0 9 0,0 0 0 0,0 0 0 0,0 0 0 0,7 0 0 15,-3-3 1-15,-1 0 0 0,4-3 0 0,-3 3 0 16,3-3-10-16,-4 0 0 0,4 0 9 0,0-5-9 16,-3 2 0-16,3 0 0 0,0-3 0 0,0 3 0 15,0-2 0-15,0-4 0 0,0 3 0 0,-3-5 8 16,3 5-8-16,0-6 0 0,0 1 0 0,-3 2 8 15,-1-3-8-15,1 1 0 0,-1-1 8 0,1 0-8 16,-1 4 0-16,1-1 9 0,-1 3-9 0,-3-3 0 16,4 7 0-16,-4-4 0 0,0 6 0 0,3-3 0 15,-3 6 0-15,0-6 0 0,4 3 0 0,-4 6 0 16,0-2-16-16,0 2-1 0,3-6 0 0,-3 6 0 16,0 0-25-16,0-3-5 0,0 3-1 0,4-6 0 15,-4 6-100-15,7 0-20 0,-4 0-4 0</inkml:trace>
  <inkml:trace contextRef="#ctx0" brushRef="#br0" timeOffset="213126.785">12213 13799 1579 0,'-14'-3'32'0,"14"3"10"0,-7 0-34 0,0 0-8 0,0 3 0 0,0-3 0 15,-4 0 53-15,4 3 9 0,-3-3 2 0,-1 0 0 16,4 0-52-16,-4 0-12 0,1 0 0 0,-1 0 0 16,4 3 50-16,-3-3 7 0,-1 0 2 0,4 3 0 15,-4 0-35-15,4 2-6 0,4 4-2 0,-4 3 0 16,3-6-16-16,-3 9 0 0,4 5 0 0,-1 1 0 16,1-7 0-16,-1 7-14 0,4 0 2 0,0-1 1 15,0-2 21 1,0 5 4-16,0-11 1 0,4 6 0 0,-1-1-24 0,-3-2-5 0,4-6-1 0,3 0 0 15,-4 3 15-15,4-7 0 0,0-2 0 0,0 0 0 16,0-3 48-16,4-3 12 0,0 0 2 0,-1-2 1 16,4-4-50-16,0 0-13 0,0 3 0 0,1-6 0 15,-1 0 16-15,0-2-3 0,-4 2 0 0,1 0 0 16,-4 0-13-16,0 1 0 0,0-1 0 0,-3 3 0 16,-4 0 0-16,0 1-12 0,0-4 3 0,-4 3 0 15,1 0-2-15,-1 3 0 0,-3-6 0 0,0 7 0 16,-4-4 11-16,1 3-13 0,-1 0 5 0,-3 0 8 15,0 0-10-15,0 3 10 0,3-3 0 0,-6 4-9 0,6 2 1 16,-3 2 0-16,3-2 0 0,1 6 0 16,-1 0-25-16,4 3-5 0,4-3-1 15,-4 3 0-15,3 0 13 0,4 2 2 0,0 1 1 0,4 3 0 16,-1-3-117-16,1-1-23 0,3 1-5 0</inkml:trace>
  <inkml:trace contextRef="#ctx0" brushRef="#br0" timeOffset="213480.934">12390 13925 972 0,'0'0'41'0,"0"0"-33"16,0 0 71-16,0 0 13 0,0 0 4 0,0 0 0 15,0 0 7-15,0 0 1 0,0 0 1 0,-4 6 0 16,-3 3-19-16,3 0-4 0,1 3-1 0,3-1 0 16,-4 1-21-16,4 0-4 0,0 8 0 0,0-8-1 15,0 3-27-15,4 2-4 0,-4 1-2 0,3-6 0 16,1 6-13-16,-1-7-9 0,5 4 12 0,-5-9-12 16,4 0 16-16,-3-3-4 0,3 3-1 0,0-4 0 15,0-2 9-15,3-2 1 0,-3-4 1 0,4-3 0 16,3 3-10-16,0-9-3 0,0-2 0 0,1-1 0 15,2-3-9-15,1-2-12 0,-1-1 2 0,1-5 1 16,0 3-43-16,-4-7-9 0,3 4-2 0,-6-6 0 16,3 8-89-16,-7-2-19 0,4 2-3 0</inkml:trace>
  <inkml:trace contextRef="#ctx0" brushRef="#br0" timeOffset="213909.725">12813 13281 1831 0,'0'0'38'0,"0"0"9"16,0 0-38-16,0 0-9 0,0 0 0 0,-4 6 0 15,1 3 48-15,3 3 8 0,-4-3 2 0,4 5 0 16,4 4-21-16,-4 6-4 0,3-4-1 0,-3 10 0 16,4 2-6-16,-1-9-2 0,1 10 0 0,-1-7 0 15,1 9-9-15,0-8-3 0,-1 2 0 0,1 4 0 16,3 2-1-16,-7-12-1 0,3 16 0 0,1-10 0 15,-4 0-10-15,3 4 10 0,-3-4-10 0,0 1 10 16,0-1-10-16,0-5 10 0,0 2-10 0,-3-3 10 16,3-2-2-16,-4 0-8 0,4-1 12 0,0-5-4 0,0-3-8 15,-3 2 0-15,3-5 9 0,0 3-9 16,0-6 0-16,0-6 0 0,0 0-10 0,0 0 10 16,0 0-47-16,0 0-2 0,0 0-1 0,0 0 0 15,0 0-135-15,3-6-27 0,4-6-6 0</inkml:trace>
  <inkml:trace contextRef="#ctx0" brushRef="#br0" timeOffset="214464.07">12975 13861 1724 0,'0'0'48'15,"0"0"12"-15,0 5-48 0,0 7-12 0,-3-3 0 0,3-3 0 16,0 3 83-16,3-3 13 0,-3-6 4 0,0 5 0 16,4 7-34-16,-1-6-6 0,1 3-2 0,-1 0 0 15,4-3-58-15,-3-6 0 0,3 6-17 0,0-1 4 16,0-5 61-16,0 3 13 0,0-6 3 0,4 3 0 15,-4 0-52-15,0-5-12 0,3 5 0 0,-3-6 0 0,1 0 0 16,2-3 0-16,-3 0 0 0,0 3 0 16,0-6 0-16,0 4 0 0,0 2 0 0,0-6 0 15,-3 3 0-15,-1-3 0 0,1 4 0 0,0-1 0 16,-1 0 0-16,1 6 0 0,-4-9 0 0,3 3 0 16,-3 1 0-16,0 5 0 0,-3-3 0 0,3 6 0 15,0-6-48-15,-4 0-13 0,1 3-3 0,-1-3 0 16,0 3 0-16,1-3 0 0,-4 6 0 0,3-5 0 0,-3 5 52 15,0 0 12-15,4 0 0 0,-8 0 0 0,4 0-10 0,0 0 1 16,0 5 0-16,0 1 0 0,0 3 9 0,0 0 0 0,0 3 0 0,0-1 0 16,0 10 15-16,0-3-2 0,0 2 0 0,0 4 0 15,-1-10 13-15,5 10 2 16,-4-6 1-16,3-1 0 0,1 1 0 0,-1-3 0 0,1 2 0 0,3-8 0 16,0 3-29-16,0-3 0 0,3 2 0 0,-3-2 0 15,4-3 0-15,3 3 0 0,-4-3 0 16,4 0 0-16,4-3 11 0,-4 5-11 15,4-5 12-15,3 0-12 0,-4 3-18 16,4-6-10-16,4 3-3 0,-4-3 0 0,4 0-160 0,-1 0-32 16</inkml:trace>
  <inkml:trace contextRef="#ctx0" brushRef="#br0" timeOffset="-214321.029">13346 13702 1337 0,'0'0'56'0,"0"0"-44"16,0 0 72-16,0 0 16 0,0 0 2 0,0 0 1 15,0 0 13-15,0 0 4 0,0 0 0 0,0 0 0 16,0 0-46-16,0 0-9 0,0 0-1 0,0 0-1 15,0 0-24-15,0 0-5 0,0 0-1 0,0 0 0 16,7 6-25-16,0-6-8 0,0 0 0 0,0 0 0 31,0 0 20-31,0 0 0 0,0 0 0 0,0 0 0 0,0 0-32 0,0 0-7 0,0 0-1 0,0 0 0 16,0 0 20-16,0 0 0 0,0-6 0 0,0 6 0 16,1 0 0-16,-1 0 0 0,0 0 0 0,0 6 0 15,0-6 0-15,3 0 0 0,-3 0 0 0,0 6 0 16,1-6 0-16,-1 3 0 0,0-1 0 0,0 1 0 15,0 6 0-15,-4-3 0 0,4-3 0 0,0 3 0 16,-3 0-55-16,-1 0-7 0,-3 0-2 0,4-1 0 16,-4 7 52-16,0-6 12 0,0 0 0 0,-4 3 0 15,1-3 0-15,3 2 0 0,-4 7 0 0,-3-6 0 16,4 0 9-16,-4 0 5 0,3-1 1 0,-3 4 0 16,0-3-24-16,0 3-5 0,-4-6-1 0,4 8 0 15,0-5 15-15,-3 0 0 0,3 3 0 0,-4-6 0 16,4 5 0-16,-4-5 0 0,4 0 0 0,0 0 0 15,4 3 20-15,-4-3 8 0,3 0 0 0,1 5 1 16,-1-5-46-16,4 0-10 0,0-6-1 0,-3 6-1 16,3 0 29-16,0-6 0 0,0 6 0 0,0 0 0 15,0-6 0-15,0 11 0 0,0-2 0 0,3-3 0 16,1 0 21-16,-1-3 11 0,1 3 1 0,-1 0 1 16,1 3-18-16,-1-4-3 0,1-2-1 0,-1 6 0 15,1 0 5-15,-4-9 1 0,3 6 0 0,1 0 0 16,-4-6-18-16,0 0 0 0,0 0 0 0,4 9 0 0,-4-9 0 0,3 2 0 15,-3-2 0-15,0 0 0 0,4 3 0 0,-4-3 0 0,0 0 0 16,7 6 0-16,-7-6 55 0,3 0 7 0,4 0 2 0,-3 0 0 16,-1 0-52-16,4 0-12 0,0 0 0 0,-3 0 0 15,3-3 0-15,0 3 0 0,0-3 0 0,0 3 0 16,0-3 0-16,0 3 0 0,4-2 0 0,-4 2 0 16,0-6-48-16,4 6-13 0,-1 0-3 15,-3 0 0-15,4 0-7 16,-4 0-1-16,3 0-1 0</inkml:trace>
  <inkml:trace contextRef="#ctx0" brushRef="#br0" timeOffset="-213824.944">13843 13846 1558 0,'0'0'32'0,"0"0"8"0,0 0-32 0,0 0-8 0,0 0 0 0,-4 6 0 16,4-6 39-16,0 6 6 0,0-6 2 0,4 6 0 15,0 2-9-15,-1-2-2 0,4 3 0 0,0-9 0 16,0 6-8-16,0-6-1 0,4 6-1 0,-1-6 0 16,1 3-10-16,0-3-1 0,-1-3-1 0,4 3 0 15,0 0-25-15,1-6-5 0,2 6 0 0</inkml:trace>
  <inkml:trace contextRef="#ctx0" brushRef="#br0" timeOffset="-213229.74">14369 13775 1907 0,'-4'6'80'0,"1"3"-64"16,-4-3 49-16,7-3 10 0,0-3 1 0,-4 9 1 15,4-3-38-15,0 5-8 0,0-5-2 0,0 3 0 16,4 0 7-16,-1-3 2 0,1 3 0 0,-1 2 0 16,4 1-24-16,-3-6-5 0,3 3-1 0,0 2 0 15,0 1-8-15,3-3 0 0,-3 0 0 0,4 3 0 16,-4-6 19-16,0 5-2 0,0-2 0 0,0 0 0 16,0 0-17-16,-3 2 0 0,-1-5 0 0,1 3 0 15,-1 0 0-15,-3-3 0 0,4 0 0 0,-4-6 0 16,0 6 0-16,0-6 0 0,0 0 0 0,0 0 0 15,0 0 0-15,0 0 0 0,0 0 0 0,0 0 0 16,0 0 0-16,0 0 0 0,0 0 0 0,0 0 0 16,0 0 0-16,7 0 0 0,-3 3 0 0,3-3 0 15,-7-968 0-15,3 1933 0 0,4-968 0 0,0 3 0 16,-3-6 0-16,-1 3 0 0,4 0 0 0,-3 0 0 16,3 0 0-16,-3 0 0 0,-1 0 0 0,1 0 0 0,-1-3 0 15,1-8 0-15,-1 5 0 0,1 0 0 0,3-6 0 16,-4 1 0-16,1-7 0 0,3-2 0 0,-4 5 55 15,4-9 7-15,0 4 2 0,1-4 0 16,-1 7-52-16,0-1-12 0,0 4 0 0,0-4 0 16,0 1-28-16,0 5-9 0,0 0-2 0,0 0 0 15,-4 4 30-15,5 2 9 0,-1 3 0 0,-4-6 0 0,4 6-25 0,0 0 1 16,0 3 1-16,0 1 0 16,0 2-113-16,0 2-24 0,1 1-4 0</inkml:trace>
  <inkml:trace contextRef="#ctx0" brushRef="#br0" timeOffset="-212704.5">15000 13749 1579 0,'0'0'32'0,"0"0"10"15,0 0-34-15,0 0-8 0,-7 3 0 0,0 3 0 16,0-6 84-16,0 6 16 0,0-6 2 0,0 5 1 16,0 1-51-16,-4 0-9 0,4 0-3 0,-4 3 0 15,1 0-12-15,-1 2-4 0,1 4 0 0,3-6 0 0,-4 3-9 16,4 2-3-16,0 1 0 0,0-3 0 16,0 0-1-16,0 5-1 0,0-5 0 0,3 3 0 15,-3-3-10-15,4-1 0 0,3 1 9 0,-4-3-9 16,4 3 21-16,-3-1 0 0,3-2 0 0,3 0 0 0,-3 0-2 0,4-3-1 15,-4 5 0-15,3-5 0 0,4 0 6 0,-3 0 0 16,3-6 1-16,0 6 0 0,0-3-25 0,4-3 0 16,-4 3 0-16,0 0 0 0,3-3 0 0,1 0 0 0,-1-3 0 15,1 0 0-15,0 0 0 0,-1-3 0 0,1 0 0 16,-1 0 0-16,1-5 0 0,-4-1 0 0,4 3 0 16,-1-3 0-16,-3 0 0 15,-3-5 0-15,3 2 0 0,-4-2 0 0,-3 5 0 0,4-3 0 0,-4 0 0 0,-4-2 0 16,4 8 0-16,-3-6 0 15,-4 1 0-15,3 2 0 16,-3 3 0-16,-3-3 0 0,-1-3 0 0,0 7 0 0,1-1 0 0,-1 3 0 0,-3 0 0 0,3 3 0 16,1 3 0-16,3 0 0 0,-4 3 0 0,4 6 0 15,0 0 0-15,0 0 0 0,4 8 0 0,-1-2 0 16,1 0-46-16,-1 11-14 0,0-8-4 0,1 5 0 16,3-2 0-16,3-4 0 0,-3-2 0 0,8 3 0 15,-5-1-90-15,4-5-18 0,0 3-4 0</inkml:trace>
  <inkml:trace contextRef="#ctx0" brushRef="#br0" timeOffset="-212329.546">15194 13843 1337 0,'0'0'56'0,"0"0"-44"16,-3 9 41-16,-1-3 9 0,1 2 2 0,3 4 0 16,-4-3 0-16,4 3 0 0,0 0 0 0,0-1 0 15,0 1 0-15,0 3 0 0,0-9 0 0,0 5 0 32,4 1-21-32,-1-3-4 0,1 0-1 0,-1 0 0 0,1 2-26 0,3-2-12 0,0-3 10 0,-4 3-10 15,4-3 9-15,0 0-9 0,4 2 8 0,-4-5-8 16,0 6 18-16,0-9-2 0,0 6 0 0,-3-6 0 15,3 0 7-15,0-6 1 0,0 6 0 0,0-6 0 16,0 0 13-16,0-2 3 0,4-1 1 0,-4 0 0 16,-4-3-33-16,4 0-8 0,0-5 0 0,0 2 0 15,-3-2 0-15,3-4 0 0,0 0 0 0,-3 1 0 16,-1-4 0-16,1 1 0 0,-1 2 0 0,1-5 0 16,-4 2 0-16,-4 7 0 0,4-7 0 0,0 3 0 15,-3 4-122-15,3 2-26 0,0 0-6 0</inkml:trace>
  <inkml:trace contextRef="#ctx0" brushRef="#br0" timeOffset="-211715.842">15766 13667 1337 0,'0'0'56'16,"0"0"-44"-16,0 0 80 0,-7 0 16 0,3 0 3 0,-3-3 1 16,0 0-15-16,-4 3-2 0,4-3-1 0,0 0 0 15,0 0-26-15,-3 3-4 0,-1-6-2 0,4 6 0 16,-4 0-31-16,4 0-7 0,0 0 0 0,7 0-1 31,-7 0-23-31,4 6 0 0,3-6 0 0,-7 0 0 16,0 6-26-16,3 0-6 0,1-1-2 0,-1 1 0 0,0 6 34 0,4-3 0 0,-3-3 0 0,3 0 0 15,0 3 0-15,0-4 0 0,0 4 0 0,0-3 0 16,3 3 0-16,1-3 0 0,-4 0 0 0,4 0 0 16,-1-1 0-16,1 4 0 0,-4-9 0 0,3 6 0 15,1-3 0-15,-4-3 0 0,3 6 0 0,-3-6 0 16,4 6 16-16,-4-6 11 0,7 6 1 0,-4-3 1 15,-3-3-21-15,4 6-8 0,3-4 0 0,-4 1 9 16,4 3-9-16,-3-6 0 0,-1 6 0 0,5-6 0 16,-5 6 0-16,4-6 0 0,-3 0 0 0,3 3 0 15,0 0 0-15,-4 0 0 0,1 0 0 0,3 0 0 16,0 3 0-16,-4-3 0 0,1 2 0 0,0 4 0 16,-1-3 0-16,1 0 0 0,-1 0 0 0,-3 3 0 0,4-3 0 0,-4-1 0 15,0 7 0-15,0-6 0 0,0 3 0 0,-4 0 0 0,4-3 0 16,-3 5 0-16,-1-2 0 15,-3 3 0-15,0-3 9 0,0 5-9 0,0-2 0 0,-4-6 8 16,4 6-8-16,-3-3 0 16,-1 2 10-16,4 1-2 0,0-6-8 0,-4 0 12 0,4-3-4 15,0 3-8-15,0-3 11 0,0 3-11 16,0-6 0-16,0 6 0 0,7-6 0 0,-7 0 0 16,-4 0-36-16,4 0-10 0,0-6-2 0,0 3-1 15,0 0-63-15,4-3-13 0,-4 0-3 0</inkml:trace>
  <inkml:trace contextRef="#ctx0" brushRef="#br0" timeOffset="-210703.149">16305 13120 1272 0,'-14'0'26'0,"14"0"7"16,-7 0-33-16,4-6 0 0,-4 3 0 0,7 3 0 16,-4-3 47-16,4 3 2 0,-3-3 1 0,3 3 0 15,0 0 1-15,0 0 0 0,0 0 0 0,0 0 0 16,-7-3 14-16,7 3 3 0,0 0 1 0,0 0 0 0,0 0-13 15,0 0-2-15,0-3-1 0,0 3 0 16,0 0-16-16,0 0-3 0,0-6-1 0,0 6 0 16,0 0-20-16,3-3-4 0,1 3-1 0,-4 0 0 15,7 0-8-15,0-970 0 0,0 1940 0 0,3-970 0 16,-3 6 0-16,4-3 0 0,0 3 0 0,-1-3 0 0,1 3 0 0,-1 3 0 0,4-1 0 16,-3 1 0-16,0-3 0 0,-1 0 0 0,1 3 0 0,-1 3 0 15,-3-4 0-15,0 1 12 0,4 3-12 0,-4-6 12 16,0 6-12-16,0-3-14 0,-3-1 3 0,3 1 1 15,-4-3 18-15,1 6 3 0,-4 0 1 0,3-7 0 16,1 1 4-16,-4 3 2 0,0-3 0 0,0 3 0 16,-4 0-18-16,1 2 0 0,-1 1 0 0,-3 0 0 15,0 0 8-15,-3-1-8 0,3-2 0 0,-4 9 0 16,0-9-12-16,1 0-7 0,-1 2-1 16,1 4 0-16,-1-3 20 15,4-3 0-15,0-1 0 0,0 4 0 0,0 0 0 0,0 3 0 0,3-4 0 0,-3-2 0 16,4 3-13-16,-1 0 1 0,4-1 0 0,-3-5 0 15,-1 9 12-15,4-6 12 0,-3 0-3 0,3-1 0 16,-4 1-9-16,4 3 0 0,0-6 0 0,0 0 0 16,4 0 0-16,-4 0 0 0,0-1-9 0,0 4 9 15,3 0-26-15,-3 0 2 0,0 3 0 0,4-3 0 16,-4-1-19-16,0 4-3 0,3-3-1 0,1 3 0 16,-1-1-46-16,1-2-10 0,-1 0-1 0,1 3-1 15,-1-3-134-15,4-1-26 0</inkml:trace>
  <inkml:trace contextRef="#ctx0" brushRef="#br0" timeOffset="-210471.318">16432 14249 1824 0,'0'0'76'0,"0"0"-60"16,0 0 23-16,0 0 5 0,0 0 0 0,0 0 1 16,0 0-31-16,0 0-6 0,0 0-8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15:31:05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7041 12091 705 0,'0'0'14'0,"0"0"6"15,0 0-20-15,0 0 0 0,0 0 0 0,0 0 0 16,0 0 43-16,0 0 5 0,0 9 0 0,-3-4 1 16,3 7 21-16,-4 3 4 0,4 0 1 0,-3-4 0 15,-1 10-7-15,-3-6 0 0,4 5-1 0,-1-5 0 16,4 3-27-16,0-1-6 0,0 7-1 0,0-10 0 16,0 4-21-16,0 0-12 0,4-1 12 0,-1 4-12 15,4 2 23-15,-3-5-3 0,-1 6 0 0,-3 2 0 16,7-8-32-16,-3 5-6 0,3-2-2 0,-3-1 0 15,3 4 40-15,-4-1 7 0,4 1 1 0,0 8 1 16,0-2-46-16,-3 2-10 0,-1-8-1 0,1 8-1 16,-1-12 48-16,1 1 9 0,-1 0 3 0,-3-1 0 0,4-2-23 0,-4-1-8 15,4-5 0-15,-4 0 0 0,3 0 9 16,-3-3-9-16,0-4 8 0,0-5-8 0,0 0 0 16,0 0 8-16,0 0-8 0,0 0 0 15,0 0 0-15,-3-11 0 0,-1 2 0 0,0-3 0 16,1-6 0-16,-1-2 8 0,1 2-8 0,-1-5 0 15,1-1 0-15,-1-2 0 0,-3-4 0 0,4-2 0 16,-4-3 0-16,0 2 0 0,0-5 8 0,-1-3-8 0,1 3 12 0,0-6 1 0,4 0 0 16,-8 2 0-16,4 4-1 0,-3 9-1 0,3-3 0 0,0 2 0 15,3 1 4-15,-3 2 1 0,0 1 0 0,3-1 0 16,1 7-28-16,-1-4-4 0,4 4-2 0,0-4 0 16,0 7 40-16,4-1 8 0,-1 3 2 0,1-5 0 15,-1 8-52-15,4-3-9 0,1 6-3 0,-1-2 0 16,0 2 48-16,0 0 8 0,3 3 3 0,1 6 0 15,-4-3-43-15,0 6-9 0,4 0-2 16,3 0 0-16,-4 3 39 0,4-3 8 0,0-3 2 0,1 3 0 16,2 3-35-16,1-6-7 0,0 5-2 0,-4 1 0 15,3 0 22-15,1-3 0 0,-4 3 0 16,0 6 0-16,0 0 0 0,0-1 0 0,-3 1 0 0,3 3 0 16,-3-1 0-16,-1 1 0 0,1 3 0 0,-4-1 0 15,0 7 0-15,-4-3 10 0,1-1-1 0,-4 4 0 16,-4-1-9-16,1 7-12 0,-4-4 2 0,-4 0 1 0,1 4 9 15,-4-7 0-15,3 1 0 0,-3-4 0 16,-4 1 0-16,4-9 0 0,-4 0 0 0,4-1 0 16,-7-5 0-16,4-6 0 0,-1 0 0 0,4-6 0 15,-11 0 40-15,7-2 11 0,-3-4 1 0,-3 0 1 0,2-6-53 0,1 1 0 16,0 2 0-16,3-3 0 16,4 1-28-16,-3-4 0 0,6 12 0 0,4 1 0 15,0 2-34-15,4 0-7 0,3 6-2 0,0 0-420 0,0 0-84 0</inkml:trace>
  <inkml:trace contextRef="#ctx0" brushRef="#br0" timeOffset="682.616">7489 12738 1198 0,'0'0'26'0,"0"0"6"0,0 0 0 0,-7 0 3 0,0 0-35 0,7 0 0 0,-7 0 0 0,0 0 0 16,7 0 73-16,-7 0 8 0,0 0 2 0,7 0 0 15,0 0-15-15,-7 5-4 0,-3-5 0 0,2 3 0 16,5 0-51-16,-4 0-13 0,3 0 0 0,1 6 0 15,-1-3 0-15,-3 0 0 16,4 0 0-16,-1 5 0 0,1-2 0 0,3 0 0 0,-4 0 0 0,4 3 0 16,0-1 0-16,0 1 0 0,-3 3 0 0,3 2 0 15,3 1 0-15,1-3 0 0,-1 0 0 0,1-1 0 16,6-2 26-16,-3 0 2 0,-3-1 1 0,3-2 0 16,4 0-17-16,-1 0-4 0,1-9-8 0,3 6 12 15,3-6-4-15,-2 0 0 0,-1 0-8 0,3-6 12 16,-6 0-12-16,3-3 11 0,0 0-11 0,0 1 10 0,-3-4-10 0,-1 0 0 15,1-3 0-15,-4 1 8 0,0 2-8 16,0-3 0-16,-3 3 0 0,-4-5 0 0,3 8 0 0,-3-3 0 16,-3 1 0-16,-1-1 0 0,1 3 0 15,-8 0-17-15,0 3 2 0,1 0 1 0,-8-5-4 0,4 8-1 16,-7-3 0-16,3 0 0 0,-6 6 19 16,2-6-8-16,-2 6 8 0,3 0 0 0,-1 0-19 15,8 6 3-15,-7 0 1 0,3 0 0 16,4-3 15-16,0 11 0 0,4-5 0 0,-1 0 0 15,8 6 0-15,-5-4 0 0,5 1 0 0,3 3 0 16,3 2-32-16,1-5-3 0,7-3-1 0,-1 3-696 16</inkml:trace>
  <inkml:trace contextRef="#ctx0" brushRef="#br0" timeOffset="1065.945">7870 12746 1267 0,'0'0'28'0,"0"0"5"16,-3 6 2-16,-4 0 1 0,3 0-36 0,1 0 0 0,-1 6 0 0,1-1 0 0,-1 4 58 0,4 3 5 15,-3-1 1-15,3 1 0 0,0 8 0 16,0-8 0-16,0 3 0 0,0 8 0 0,3-11-52 16,-3 5-12-16,4-2 0 0,3-4 0 15,0 1 0-15,0-6 0 0,0 3 0 0,4-4 0 0,6-5 52 0,-10-3 8 16,7-6 2-16,1 0 0 0,-1 3-29 0,3-3-5 16,1-14-2-16,0-1 0 0,6-3-6 0,-10-2-2 15,7-1 0-15,1-2 0 0,-5-3-18 0,1-4 0 16,0 1 0-16,-1 3 0 15,-3-1-64-15,-3 4-8 0,-1-4 0 0,-2 4-1 16,-5 2-17-16,1-2-3 0,-4 8-1 16,0-8 0-16,0 11-27 0,-4 0-6 0,1 4-1 0,-1-1-409 0</inkml:trace>
  <inkml:trace contextRef="#ctx0" brushRef="#br0" timeOffset="1626.552">8287 12764 1267 0,'0'0'28'0,"0"0"5"0,0 0 2 0,0 0 1 0,0 0-36 0,0 0 0 0,0 0 0 0,0 6 0 0,3 0 58 16,-3 0 5-16,4 5 1 0,-4 1 0 0,3-3-12 0,-3 3-1 15,4 0-1-15,-1-1 0 0,1-2-30 0,-1 0-5 16,-3 0-2-16,0 2 0 0,4 1-13 0,-4-12 0 16,0 0 0-16,0 0 0 0,0 0 57 0,0 0 6 15,0 0 1-15,0 0 0 0,0 0 0 16,0 0 0-16,-4 0 0 0,4-6 0 15,0 6-52-15,0 0-12 0,0 0 0 0,0 0 0 16,-3-6 0-16,6-2 0 0,-3 5 0 0,0 3 0 16,4-6 0-16,-4 0 0 0,3 0 0 0,-3 6 0 15,0 0 0-15,4-6 0 0,-4 6 0 0,0-6 0 16,0 6 0-16,0 0 0 0,0 0 0 0,0-3 0 16,4-8 19-16,-4-4 1 0,-4 0 0 0,4 3 0 15,0 4-2-15,-4-4 0 0,4 6 0 0,-3-3 0 0,-1-3 6 0,1 1 2 0,-1-1 0 16,1 6 0-16,-1-6-26 15,1-5 0-15,3 5 0 0,0 0 0 0,0 3 0 0,3-2 0 0,-3 2 0 0,4 3 0 16,-4 6 0-16,0 0 0 0,7-3 0 0,0 3 0 16,4 0-19-1,3 0-9-15,-4 3-1 0,1 0-1 0,3 0-9 0,-3 0-1 0,3 3-1 16,-4-1 0-16,4 1-43 0,0 0-8 16,1-6-1-16,-5 3-1 0,4-3-26 15,-3 3-4-15,3-3-2 0</inkml:trace>
  <inkml:trace contextRef="#ctx0" brushRef="#br0" timeOffset="2414.406">8982 12432 1552 0,'-11'-6'44'0,"1"3"10"0,3 3-43 15,-4-3-11-15,0 3 0 0,-3 0 0 0,0 3 53 0,0 0 9 0,0 0 2 0,0 6 0 16,0 0-52-16,-4 5-12 0,4-2 0 0,0 3 0 16,0 5 0-16,0 1 0 0,-1-6 0 0,1 8 0 15,0 1 38-15,4-4 5 0,3 4 1 0,0 2 0 16,0-2-16-16,7 5-4 0,0-11 0 0,0 8 0 15,3-2-11-15,-3-4-2 16,4-5-1-16,-1 0 0 16,4-1-19-16,-3 1-4 0,3-3-1 0,-4 2 0 0,4-8 14 15,4 0 0-15,-4 0 0 0,4-3 0 0,-4-6 48 0,0 3 13 0,0-12 3 0,0 6 0 16,0-11-55-16,3 8-9 0,1-3 0 16,0 1 0-16,-1-7 0 0,-3 0 8 0,4-2 2 0,-4 2 0 15,0-3-10-15,-4 4 0 0,1 5 0 0,-4-11 0 16,3 8 0-16,-3 0 8 0,-3 0-8 0,3 1 0 15,-4 2 0-15,1 0 0 0,-4 0 0 0,3 7 0 16,1-1 0-16,-4 0 0 0,3 0-8 0,1 3 8 16,-4 3-9-16,3 3 9 0,1 3-12 0,-1 0 12 15,0 5-12-15,1 1 4 16,-1 0 8-16,4 3-13 0,-3 8 13 0,6-5 0 0,-3 8 0 0,4-8 10 16,-4 8-1-16,3-2 0 0,-3-1 0 0,4 1 0 15,0 2-1-15,-1-2 0 0,1 8 0 0,-1-8 0 16,1 8-8-16,-1-3 0 0,4 4 0 0,-3-10 0 15,-4 1 0-15,3 5 8 0,-3 1-8 0,0-1 0 0,0 3 0 0,4 4 0 16,-4-4 0-16,0 15 0 0,0-3 0 0,0-9 8 16,0 4-8-16,0-1 0 0,0-12 0 0,0 10 0 15,3-7 0-15,-3 3 0 0,4-5 0 0,-1 2 0 16,1-2 0-16,-1-1 0 0,1 1 0 0,0-4 0 16,-1 4 0-16,1-4 0 0,-1-2-11 0,1 2 11 0,-1-5-8 0,1-3 8 15,-4-1-16-15,3 1 3 0,1-9 0 0,-4 3 0 16,0-9 0-16,0 0 0 0,0 0 0 0,0 0 0 15,0 0 13-15,-4-6 0 0,4 3 0 0,-7-9 0 16,4-9 8-16,-1 4 7 0,-3-1 1 0,4-5 1 16,-5-1-1-16,1-2 0 0,4-1 0 0,-4 4 0 15,0-7-24-15,0 10-6 0,3 2-1 0,1-5 0 16,-1-4 15-16,1 1 13 0,-1 5-2 0,4-5-1 16,4 5-10-16,-1 0 0 0,1 1 0 0,-1 2-11 15,1 1-8-15,3 5-1 0,0-3-1 0,0 0 0 16,3 7-47-1,1-1-8-15,3-3-3 0,0 6 0 0,0 0-114 0,4 0-23 16,24-11-5-16,-17-16-1 0</inkml:trace>
  <inkml:trace contextRef="#ctx0" brushRef="#br0" timeOffset="2981.165">9229 12611 1497 0,'0'0'32'0,"0"0"8"0,0 0 0 0,-7 6 4 0,3 0-36 0,1 3-8 0,-4 5 0 0,3-2 0 16,0 0 53-16,1 0 9 0,-1 2 2 0,1 4 0 15,3-9 8-15,-4 3 3 0,4 2 0 0,0 1 0 16,4-3-35-16,-1 2-6 0,1 1-2 0,-1 0 0 15,1 3-8-15,3-4-3 0,0-2 0 0,0 11 0 16,4-11-11-16,-4-3-2 0,0-3-8 0,3 0 12 16,-3 0-3-16,4 3-1 0,0-1 0 0,-4-2 0 15,3 0-18-15,1 0-4 0,-1 0-1 16,-3-3 0-16,4 0 15 0,0 3 0 0,-1-3 0 0,-3-1 0 0,7-4 0 16,-3-1 0-16,0-3 0 0,3 0 0 15,-4-6 19-15,1 0 6 0,-1 1 2 0,-2-4 0 16,-1-3-43-16,0-2-9 0,0 2-2 0,-4 0 0 15,1-5 49-15,-4 2 10 0,3 4 1 0,-3-7 1 16,0 4-26-16,0 2-8 0,0 0 0 0,0-2 0 16,-3 2-24-16,-1 6-9 0,1-8-2 15,-4 5 0-15,0 6 12 0,3-3 3 0,1 7 0 0,-1-1 0 16,0 0-81-16,1 0-16 0,3 6-3 0,0 0-700 0</inkml:trace>
  <inkml:trace contextRef="#ctx0" brushRef="#br0" timeOffset="3510.515">9871 12685 1497 0,'0'0'32'0,"0"0"8"0,0 0 0 0,0 0 4 0,0 0-36 0,0 0-8 0,0 0 0 0,0 0 0 16,0 0 0-16,0 0 0 0,0 0 0 0,0 0 0 16,0 0 80-16,0 0 15 0,0 0 2 0,0 0 1 15,0 0-27-15,-7 3-6 0,0-3-1 0,0 0 0 16,-1 0-40-16,-2-3-9 0,3 3-2 0,0-3 0 16,3 3-13-16,4 0 0 0,0 0 0 0,-7 6 0 0,0-3 0 0,4 2 0 15,-4 1 0-15,3-6 0 16,-3 6-8-16,3 0 8 0,1 6-12 0,3 0 12 15,-4 2 0-15,4 4 0 0,-3 2 12 0,3-2-3 16,0 0-9-16,3-1 0 0,1-8 0 0,-1 0 0 16,-3 3 0-16,4 2 12 0,3-2-12 0,-3-3 12 0,-1-3-2 0,4 0 0 15,0 0 0-15,0 0 0 0,4-6-10 0,-1 0 0 16,5-6 0-16,-5 0 0 16,-3 0 27-16,4-3 0 0,-1-3 0 0,-3-2 0 0,4-1-16 0,-4 3-3 15,0-2-8-15,0-4 12 0,0 0-12 0,-3 1 8 16,-1 8-8-16,-3-9 0 0,4 3 8 0,-4-2-8 15,0 5 0-15,-4-6 9 0,4 1-9 0,-7 2 0 16,4 3-10-16,-8-5 10 0,4 5-17 0,-4 0 2 0,4 3 1 0,-3-2 0 16,-1 5-6-16,1 6-2 0,-1 0 0 0,0 0 0 31,4 6-6-31,0-1 0 0,0 10-1 0,0 3 0 16,0 5-4-16,0-5-1 0,4 0 0 0,-4 8 0 0,3-5 34 15,4 8 0-15,0-11 0 0,0 2 0 0,0-5-58 16,4 6-5-16,-1-7-1 0</inkml:trace>
  <inkml:trace contextRef="#ctx0" brushRef="#br0" timeOffset="3788.888">10185 12758 1497 0,'0'0'32'0,"0"0"8"0,0 0 0 0,0 0 4 0,0 0-36 15,0 0-8-15,3 6 0 0,-3 6 0 0,0-6 53 0,0 8 9 16,0-2 2-16,0 0 0 0,0 0-8 0,-3 2 0 16,3 1-1-16,0 0 0 0,0 2-38 0,0-5-7 15,-4-6-2-15,4 6 0 0,0 0-8 0,0-4 0 0,0-8-10 16,0 0 10-1,4 6-104-15,-1 0-14 0,1 0-3 0,-4-6-1 0</inkml:trace>
  <inkml:trace contextRef="#ctx0" brushRef="#br0" timeOffset="3964.177">9973 12238 1267 0,'0'0'28'0,"0"6"5"0,-3 2 2 0,-1 4 1 0,4-6-36 0,0 6 0 0,0-3 0 0,4 2-556 16</inkml:trace>
  <inkml:trace contextRef="#ctx0" brushRef="#br0" timeOffset="4743.726">11187 12523 1263 0,'0'0'28'0,"0"0"5"0,-4-6 2 0,4-3 1 0,-3 0-36 0,3-2 0 16,-4 2 0-16,4 3 0 15,-4 0 110-15,1-6 15 0,3 4 3 0,-4 2 1 0,4 6-52 0,0 0-10 16,0 0-3-16,0 0 0 0,0 0 0 0,0 0 0 16,0 0 0-16,0 0 0 15,0 0-51-15,0 0-13 0,-3 6 0 0,3 2 0 16,3 4 0-16,-3-6 0 0,4 6 0 0,-1 2 0 15,1 4 0-15,3 0 0 0,0 2 0 0,4 4 0 0,-1-1 0 0,1 1 0 16,-1 2 0-16,5-2 0 0,-8 2 24 16,3-2 1-16,1-1 1 0,-4-2 0 0,-4-1-26 0,1-2 0 15,-1 0 8-15,1-1-8 0,-4-2 0 0,0 0 0 0,0 5 9 0,0-14-9 16,0 3 12-16,-4-3-1 0,4 0-1 16,0 0 0-16,0-6 6 0,0 0 2 0,0 0 0 15,0 0 0-15,0-6 18 0,0 0 4 16,4 0 1-16,-4 3 0 0,3-9-16 0,1-8-3 0,0 2-1 0,-1 1 0 15,4-7-13-15,0 3-8 0,0 4 8 0,0-7-8 16,4 1 0-16,-1 8 0 0,1-11 0 0,-4 5 8 16,4-5-8-16,-1 2 0 0,-3-2 8 0,0-4-8 15,4 4 0-15,-4 8 0 0,4-8-10 0,-4 8 10 16,0 0-53-16,0-2-4 0,-4 2-1 16,4 0 0-16,0 4-107 0,0 2-22 0,-3 0-4 15</inkml:trace>
  <inkml:trace contextRef="#ctx0" brushRef="#br0" timeOffset="5049.593">11772 12561 1454 0,'0'0'32'0,"0"0"6"0,0 0 2 0,-3 6 1 0,-1 0-33 15,1 0-8-15,-1 6 0 0,1-1 0 0,-1-2 96 0,1 3 16 0,-1 0 4 0,0 5 1 16,1-5-62-16,-1 3-13 0,1 2-2 0,-1 1-1 16,-3-9-39-16,7 3-18 0,-3 2 2 0,3 1 0 15,-4-3 16-15,1-6 0 0,3-6 0 0,0 0 0 16,0 3 0-16,0-3 0 0,0 0 0 0,0 0 0 15,0 0-55-15,0 0-7 16,3-9-2-16</inkml:trace>
  <inkml:trace contextRef="#ctx0" brushRef="#br0" timeOffset="5193.306">11716 12302 1094 0,'0'0'46'16</inkml:trace>
  <inkml:trace contextRef="#ctx0" brushRef="#br0" timeOffset="5856.403">12093 12708 836 0,'0'0'24'0,"0"0"4"0,-7-6-28 0,4 6 0 0,-1-11 0 0,1 5 0 16,-1 0 108-16,-3 3 16 0,7 3 4 0,0-6 0 15,-4 3-52-15,4 3-9 0,-3-3-3 0,3 3 0 0,0 0 0 0,0 0 0 16,0 0 0-16,0 0 0 16,0 0-29-16,0 0-7 0,0 0 0 0,0 0-1 15,0 0-7-15,0 0 0 0,0 0-1 0,0 0 0 16,0 0-3-16,0 0 0 0,0 6 0 0,-4 3 0 0,4-3-16 0,0 5 0 16,0 1 8-16,0-6-8 0,0 6 41 0,0 0 5 15,4 2 1-15,-1-2 0 0,1 0-25 0,0 5-5 16,-1-2-1-16,4-3 0 0,0 6-16 15,-3-7 0-15,3-2 0 0,0 0 0 0,0 0 0 0,-4 2 0 16,4-5 0-16,-3 0 0 16,-4-6 0-16,0 0 0 0,0 0 0 0,3 6 0 0,-3-6 0 0,0 0 0 15,0 0 0-15,0 0 0 0,0 0 0 0,0 0 0 16,0 0 0-16,0 0 0 0,0 0 58 0,0 0 5 0,0 0 1 0,0 0 0 16,4-6-52-16,0 0-12 0,-4-8 0 0,3 5 0 15,-3-6 0-15,0 3 0 0,4-11 0 0,-4 5 0 16,3-2 0-16,4 2 0 0,-3-3 0 0,3 1 0 15,0 5 0-15,0-5 0 0,0 2 0 0,0 0 0 16,0 1 0-16,0-1 0 0,0 3 0 0,4-2 0 16,-4 5 19-16,3 0 1 0,-3-3 0 0,1 7 0 15,2-1-56-15,-3 3-10 0,0 0-2 0,0 0-1 16,0-3-146-16,-3 6-29 0,3-2-5 0</inkml:trace>
  <inkml:trace contextRef="#ctx0" brushRef="#br0" timeOffset="6384.445">12704 12614 1314 0,'0'0'37'0,"0"0"8"0,0 0-36 15,0 0-9-15,0 0 0 0,0 0 0 0,0 0 104 0,-8-3 20 16,1 3 3-16,0 0 1 0,-3-3-52 0,-1 3-9 0,4 0-3 0,-7 0 0 16,3 3 0-16,1-3 0 0,-4 3 0 0,0 0 0 15,3 0-44-15,0 3-8 0,1 0-3 16,-1-3 0-16,1 3-9 0,3 5 0 16,0-5 0-16,0 0 0 0,0 3 0 0,3 3-11 0,0 5 1 0,1-5 0 15,3 3 10-15,-4 2 14 16,4 1-3-16,0-6-1 0,4 5 2 0,-4-2 1 15,3-3 0-15,1 0 0 0,0-1 3 0,3-2 1 0,-4-6 0 0,1 3 0 16,3-3 6-16,0 0 1 0,0 0 0 0,3-3 0 16,1-3-24-16,3-3 0 0,0 0 0 0,4-3 0 15,-4-5 0-15,4-1 0 0,-1 0 0 0,1-2 0 16,-1 2 56-16,-2-6 6 0,-1 1 2 0,0 5 0 16,0-8-103-16,-7 8-20 15,0-3-4-15,0 1-1 0,-3-1 52 0,-1 3 12 0,-3 3 0 0,0 1 0 0,0-7 0 16,0 9 0-16,-7 0 0 0,0 4-9 15,0-1-19-15,-4 6-4 0,1-3-1 16,-4 6 0-16,0 0 3 16,-1 2 1-16,-2 7 0 0,-1 3 0 0,4 3 16 0,0 2 3 0,-4 4 1 15,1 2 0-15,3-2-1 0,-1 5 0 0,5-5 0 0,-1 2 0 16,1-8-3-16,3 2-1 0,3-2 0 0,1-6 0 16,-1-1-15-16,4-2-3 0,0-3-1 0,0-6 0 15,7 0-31-15,0-3-5 0,4 0-2 0,3-6-465 16,0-2-92-16</inkml:trace>
  <inkml:trace contextRef="#ctx0" brushRef="#br0" timeOffset="6831.629">13014 12544 1954 0,'0'0'43'0,"-4"5"9"0,1 4 1 0,-1-3 3 0,1 3-45 0,-1 9-11 0,4-7 0 0,-3 7 0 16,-1 3 39-16,4-4 5 0,0 1 2 0,-3 8 0 15,3-8-30-15,0 5-7 0,-4-2-1 0,4 0 0 16,-3 2 3-16,3-5 0 0,0-1 0 0,0-8 0 16,0 0-11-16,0 0-12 0,0-9 2 0,0 0 1 15,0 0 9-15,0 0 12 0,0 0-2 0,0 0-1 16,3-9 10-16,1 0 1 0,-1 0 1 0,1-2 0 15,-1-1-33-15,1 0-8 0,-1 0 0 0,1-2-1 16,-1 8 21-16,1-6 0 0,0-3 0 0,-1 4 0 16,1 2 0-16,-4 0 0 0,3 3 0 0,-3 0 0 15,0 6 0-15,0 0 0 0,4 0 0 0,-4 0 0 0,0 0 0 16,0 0 0-16,0 0 0 0,0 0 0 0,0 0 0 0,0 0 0 16,0 0 0-16,7 0 0 0,0 0 14 15,0 6 7-15,3-6 2 0,1 9 0 0,0-3-37 0,-1 3-7 16,1 2-2-16,-1 4 0 0,1-3 23 0,-1 2 0 15,-3-2 0-15,1 3 0 0,-1 0 0 0,0-4 0 16,-4 1 0-16,1 0 0 0,-1-3 0 16,1 8 0-16,-4-11 0 0,0 6 0 0,0-3 0 0,0 3 0 15,-4-4 0-15,4-8-977 0</inkml:trace>
  <inkml:trace contextRef="#ctx0" brushRef="#br0" timeOffset="7325.522">13466 12482 1314 0,'0'0'37'0,"0"0"8"0,0 0-36 0,0 0-9 0,-8-3 0 0,1 6 0 15,0 0 69-15,0 0 12 0,0 3 3 0,0-4 0 0,0 1-32 0,-3 6-7 16,2 0-1-16,1-3 0 0,0 0 13 0,0 0 3 16,0 3 0-16,-3 2 0 0,3-2-46 0,0 0-14 15,0 3 8-15,3-6-8 0,0-1 8 0,1 7-8 16,3-3 9-16,-4-3-9 0,4 3 10 0,0-6-10 16,0-3 10-16,4 6-10 15,-1 5 0-15,5-5-8 0,-1-6-1 0,0 0 0 0,3 0 28 0,1 0 5 16,-1 0 2-16,1-6 0 0,0 6-13 0,-4-6-2 15,3 1-1-15,1 5 0 0,-4-6-2 0,0 3-8 16,3 0 12-16,-2 0-4 0,-5 3-8 0,-3 0 8 16,7 0-8-16,-7 0 8 0,7 0-8 0,-7 0 0 15,0 0 0-15,0 0 0 0,0 0 0 0,0 0 12 16,4 6-12-16,-4 3 12 0,0-4-12 0,-4 7 8 0,4-3-8 16,-7 0 8-16,4 3 0 0,-1 8 0 0,1-8 0 0,-5-3 0 15,1 11-8-15,0-5 0 0,0 3 0 0,0-4 0 16,0 1 11-16,0 0 3 0,0-3 1 0,0-1 0 15,3-2-15-15,-3-3 0 0,4 0 0 0,-1 0 0 16,-3 5-22-16,4-5-1 0,-1 0 0 0,-3 0 0 16,0-6-47-16,0 0-10 0,0 0-1 0,-4 0-794 15</inkml:trace>
  <inkml:trace contextRef="#ctx0" brushRef="#br0" timeOffset="7820.802">13741 12570 1337 0,'0'0'56'0,"0"0"-44"0,-7 3-12 0,7-3 0 15,0 0 96-15,0 0 16 0,-4 6 4 0,4-6 1 16,-3 6-23-16,3-6-5 0,0 0-1 0,0 0 0 16,0 0-41-16,0 0-9 0,0 0-2 0,0 0 0 15,0 0-8-15,0 0-3 0,0 6 0 0,7 5 0 16,0-5-9-16,0 0-1 0,0-3-1 0,3 3 0 15,1-3-14-15,3 3 0 0,0-3 8 0,0 3-8 16,4-6-17-16,-4 0-7 0,7 0 0 0,0 0-1 16,1-6-141-16,-1 3-28 0,0-3-6 15,4-3 0-15</inkml:trace>
  <inkml:trace contextRef="#ctx0" brushRef="#br0" timeOffset="8329.781">14316 12546 1810 0,'0'0'40'0,"0"0"8"0,-4 12 1 0,4-3 3 0,0 3-42 0,-3 0-10 0,3-1 0 0,0 4 0 15,-4 0 66-15,4 5 11 0,0-5 3 0,-3 3 0 16,-1 5-31-16,4-8-5 0,-3 5-2 0,-1-5 0 16,4 3-24-16,-3-4-5 0,-1-2-1 0,4 3 0 15,-4-6-12-15,4-3 8 0,0-6-8 0,0 0 0 16,0 0 18-16,0 0-2 0,0-6-1 0,-3-3 0 16,3-3-2-16,0-3 0 0,3-5 0 0,-3 2 0 15,0-2-4-15,4 2-1 0,0-8 0 0,-1 8 0 16,1 0-8-16,-1-2 0 0,1 2 0 0,-1 0 0 15,4 7 0-15,-3-1 0 0,3 0 0 0,-4 0 0 16,1 7-10-16,3-1 10 0,0 3 0 0,-4 3-9 16,5 0-3-16,2 0-1 0,-3 3 0 0,0 0 0 15,0 2 1-15,4 7 0 0,-4-6 0 0,3 3 0 16,1 3 12-16,0-6 0 0,-4 5-10 0,3 1 10 16,1 0 0-16,-4 3 0 0,0-4 0 0,0 1 0 0,-3 0 0 0,-1 0 0 15,1 2 0-15,-1-2 0 0,-3 3 0 0,0-1 0 16,-3-2 0-16,3 3 8 0,-4-3-8 0,1 2 0 15,-4 1 0-15,3-6 0 0,0 3-18 0,-3-1-6 16,4-2 0-16,3-3-1 16,0-6-42-16,0 0-8 0,0 0-1 0,0 0-1 15,0 0-55-15,0 0-12 0,3 3-1 0,4-6-1 0</inkml:trace>
  <inkml:trace contextRef="#ctx0" brushRef="#br0" timeOffset="8835.129">14824 12623 1508 0,'0'0'33'0,"0"0"7"0,0 0 2 0,0 0 0 0,0 0-34 0,0 0-8 0,0 0 0 0,0 0 0 16,-7 3 85-16,0 3 15 0,3-3 4 0,-3 3 0 15,4-1-56-15,-5 1-10 0,5 0-2 0,-1 3-1 16,1-3-9-16,-4 0-2 0,3 0 0 0,-3 5 0 0,4-5 0 16,-1 6 0-16,1-6 0 15,-1 3 0-15,1 0-7 0,-1 5-1 0,-3 4-1 0,3-6 0 0,4-4-7 16,0 1 0-16,0-3-8 0,0 0 12 16,0-6-4-16,4 6 0 0,0 3-8 0,-1-9 12 15,4 6 2-15,-3 0 0 0,3-1 0 0,0-5 0 16,0 0-6-16,3 0-8 0,1-5 11 0,0 5-11 15,-1-6 11-15,1 0-11 0,3 0 10 0,-4-3-10 0,5 0 8 0,-5 3-8 16,1-5 0-16,-1 2 9 0,-3 3-9 0,-3-6 8 16,3 6-8-16,-4-3 8 0,1 1-8 0,-1 2 0 15,-3-3 0-15,4 3 0 0,-4 0 0 0,0 0 0 16,-4-5 0-16,1 5-11 0,3 6-1 0,-4-6 0 16,-3 0 0-16,0 0 0 0,0 3-6 0,0 0-2 15,-3 0 0-15,-1 3 0 0,0-6 8 0,4 6 0 0,-3 0 1 16,-1 0 0-16,1 6 11 0,-1-3 0 15,4 3-9-15,-4 3 9 0,4 0-9 0,0 2 9 16,0 1-12-16,0 0 12 0,0 3-12 0,4-1 4 0,3 1 8 16,-4-3-13-1,4-3-11-15,0 2-3 0,4-5 0 0,-1 0-601 0,4 0-120 0</inkml:trace>
  <inkml:trace contextRef="#ctx0" brushRef="#br0" timeOffset="9278.414">15155 12614 1074 0,'0'0'30'15,"0"0"8"-15,-3 3-30 0,3-3-8 0,-4 6 0 0,-3 0 0 0,4 0 104 0,-1 0 19 16,1-1 4-16,3-5 1 0,-7 6-52 0,3 0-9 16,4 3-3-16,-3-3 0 0,3-6 0 0,0 6 0 15,0 3 0-15,0-1 0 0,0-8-8 0,0 12-3 16,3-6 0-16,1 0 0 16,-4 0-37-16,3 0-8 0,4 5-8 0,0-2 11 0,-3-3-11 0,3 6 10 15,0-6-10-15,-4-6 10 0,4 9-10 0,0-1 0 16,1-5 0-16,-5 3 0 0,4-3 0 0,-3 0 0 15,-4-3 0-15,7 3 0 0,-7-3 53 0,7 0 9 16,-7 0 2-16,3 0 0 0,4-3-52 0,-7 3-12 0,4-3 0 0,-1-3 0 16,1-3 0-16,3 1 0 0,-3-4 0 0,-1 6 0 15,-3-6 0-15,4-2 0 16,-1 5 0-16,1 0 0 0,-4-3 0 0,3 0 0 16,-3-2 0-16,0 5 0 0,0 0 0 0,4-3 0 0,-1 1 0 15,-3-1 0-15,4 0-35 16,-4-3-9-16,3-2-3 0,-3 5 0 0,4-3-181 0,-4 1-36 15</inkml:trace>
  <inkml:trace contextRef="#ctx0" brushRef="#br0" timeOffset="9912.19">15706 12523 1512 0,'0'0'64'0,"0"0"-52"31,0 0 82-31,0 0 16 0,0 0 3 0,0 0 1 16,0 0-45-16,0 0-9 0,0 0-1 0,-11 0-1 0,4 0-30 0,0-6-5 0,0 6-2 0,-4 0 0 15,1 0-21-15,-1 0 9 0,1 0-9 0,-5 0 0 16,1 6 0-16,0-6 0 0,-3 0 0 0,3 0 0 16,-1 6 11-16,1-6-11 15,4 6 10-15,-1-6-10 0,1 6 0 0,-1-1 0 0,0 4 0 0,4 0 0 16,0 0 12-16,0 3-3 0,0-6-1 0,0 8 0 31,4-5-8-31,-1-3 0 0,0 3 0 0,4-3 0 16,0 0 0-16,0 5 0 0,0-11 0 0,0 6 0 0,0-6 0 0,4 3 0 15,-4-3 0-15,4 6 0 0,-4-6 32 0,3 3 0 0,4-3 1 16,0 3 0-16,0 0-1 0,0-3-1 0,0-3 0 0,0 3 0 16,4-3-31-16,-4 3 0 0,4 0 0 0,-4 0 0 15,0-3 0-15,0 3 0 0,0-3 0 0,0 0 0 16,0 3 0-16,4 0 0 0,-4 0 0 0,0 0 0 16,3 0 0-16,-3 3 0 0,4 0 0 0,-1 0 0 15,-2-3 0-15,2 3 0 0,-3 0 0 16,0 0 0-16,0 3 0 0,0 0 0 0,0 5 0 0,0-5 0 15,-3 0 0-15,3 0 0 16,0 0 0-16,-3 3 0 0,-1 2 0 0,1 1-8 0,-1 0 8 0,-3-6 0 16,0 8 0-16,0-2 0 0,0-3 0 0,0 0 0 15,-3-3 0-15,-1 0 0 0,1 5 0 0,-1-8 0 16,-3 3 8-16,0 0-8 0,0-3 0 0,0 3 9 16,-4-3-9-16,4-3 0 0,0 0 0 0,-3 0 0 15,3 0-12-15,-1-3-8 0,-2 0-2 0,-1 0 0 16,4-3-31-16,0-3-7 0,-3 1 0 0,3-4-1 15,0-3-143-15,3 3-28 0,-3-2-5 0</inkml:trace>
  <inkml:trace contextRef="#ctx0" brushRef="#br0" timeOffset="10182.741">15970 12873 1782 0,'0'0'37'0,"0"0"8"0,0 0-36 0,-3 6-9 0,-1 2 0 0,4-8 0 16,-3 6 0-16,3-6 0 0,0 0 0 0,-4 6 0 15,4-6 11-15,0 6 0 0,0-6 0 0,0 0 0 16,0 0-60-16,0 0-12 0,0 0-3 0</inkml:trace>
  <inkml:trace contextRef="#ctx0" brushRef="#br0" timeOffset="12749.082">11091 13872 922 0,'0'3'26'0,"0"-3"6"0,0 3-32 0,0-3 0 0,0 3 0 0,0 3 0 15,4-6 39-15,-4 0 1 0,3 0 1 0,-3 6 0 16,4-6 19-16,-1 0 3 0,-3 6 1 0,4-6 0 16,-1 0 0-16,1-6 0 0,7 0 0 0,-8 6 0 15,4 0-52-15,0 0-12 0,0 0 0 0,0 0 0 16,-3 0 54-16,3 0 8 0,0 6 2 0,-3 0 0 15,6-6-64-15,-3 3-28 0,4 0 3 0,-1 3 0 16,4-4 25-16,-3 4 0 16,0 0 0-16,-4-3 0 0,3 0 0 0,1 0 8 15,-4-3-8-15,3 3 0 0,-2-3 0 0,-1 0 8 0,0 0-8 16,0-3 0-16,0 0 12 0,0 0-3 0,0-3 0 0,0-3 0 16,0 4 0-16,-4-4 0 0,5 3 0 0,-5 0 0 15,4-3 26-15,-7 9 5 0,4-6 0 0,-4 6 1 16,7-8-30-16,-4 2-11 0,-3-3 0 0,0 9 9 15,0 0-9-15,0 0 0 0,0 0 0 0,-3-6 0 16,-1 0-17-16,-3 0-6 0,0-9-1 0,-4 7 0 16,4-1-2-16,0 0-1 0,-3 0 0 0,-1-3 0 15,1 7 27-15,-4-10 0 0,3 6 12 0,-3 3-4 0,0-6-8 16,0 7 0-16,0 2 0 0,-1-3 0 0,5 6 0 0,-1 0 0 0,1 0 0 16,-1 6 0-16,0-3 0 0,1 5 0 0,3 4 0 0,0 0 0 15,3 3 0-15,-3 2 0 0,4 1 0 0,-4-1 0 16,3 4 0-16,-3-6 0 0,3 11 0 0,4-2 0 15,0-4 0-15,0 7 0 0,4-7 0 0,0 4 0 16,-1-1 0-16,1-5 0 0,3 0 0 0,0 2 0 16,3-5 16-16,-3 0 1 0,4-4 1 15,0-2 0-15,-1-3-7 16,-3 6-2-16,4-12 0 0,-1 0 0 0,1 6-9 16,0-6 10-16,-1 0-10 0,4 0 10 15,0-6-34-15,0 6-6 0,4-6-2 0</inkml:trace>
  <inkml:trace contextRef="#ctx0" brushRef="#br0" timeOffset="13123.285">11617 13808 1458 0,'0'0'32'0,"0"0"6"0,0 0 2 0,0 0 1 0,0 0-33 16,0 0-8-16,0 0 0 0,0 8 0 0,0 7 46 0,3-9 7 0,-3 6 2 0,4 0 0 15,0 5 13-15,-1-8 2 16,1 3 1-16,-1-3 0 0,4 5-47 0,4-5-8 16,-4 0-3-16,3 6 0 0,-3-9 34 0,8 11 6 0,-5-5 2 0,1 3 0 15,3-4-31-15,-4 1-7 0,5-3-1 0,-1 0 0 16,0 5-16-16,-4-2 0 0,4 0 0 0,-3 0 0 16,3 5-106-16,0-2-25 15,0 3-5-15</inkml:trace>
  <inkml:trace contextRef="#ctx0" brushRef="#br0" timeOffset="13510.696">11617 14113 1036 0,'0'0'23'0,"0"0"5"0,0 0 0 0,0 0 1 0,0 0-29 16,0 0 0-16,0 0 0 0,0 0 0 0,0 0 63 0,0 0 6 15,0 0 2-15,0 0 0 0,0 0 18 0,0 0 4 0,0 0 1 0,0 0 0 16,0 0-13-16,7 0-2 0,-7 0-1 0,7 0 0 15,-3-3-52-15,-1 1-10 0,4-4-3 0,0 0 0 16,-3 3 41-16,3-6 8 0,0 3 2 0,0 0 0 16,0-3-44-16,4-2-9 0,-1 2-2 0,1-3 0 15,3 3-9-15,-4-3 0 0,1-5 0 0,0 5 0 16,-1-3 0-16,1-2 0 0,3 5 0 0,-4 0 0 16,5-2-31-16,-1 2-1 15,0 0-1-15,0-3 0 16,0 4-119-16,0-1-24 0,0 0-5 0</inkml:trace>
  <inkml:trace contextRef="#ctx0" brushRef="#br0" timeOffset="13832.046">12121 13899 1267 0,'0'0'28'0,"-3"3"5"0,-1 3 2 0,-3 5 1 0,4-2-36 0,-1 0 0 0,1 3 0 0,-1 5 0 16,1-2 58-16,-1 0 5 0,1 5 1 0,-1-8 0 16,1 0-20-16,-1 0-4 0,1 8-1 15,-1-8 0-15,4-3-11 0,-4 0-3 0,4 2 0 0,0-2 0 16,0 3 9-1,0-12 2-15,0 0 0 0,0 6 0 16,0-6-23-16,0 6-4 0,0-6-1 0,0 3 0 16,4 5-8-16,-4-8 0 0,0 9-10 0,0-9 10 15,0 0-46-15,0 0-3 0,0 0-1 0</inkml:trace>
  <inkml:trace contextRef="#ctx0" brushRef="#br0" timeOffset="14071.36">12097 13572 1342 0,'0'0'29'0,"-4"6"7"0,-3 0 0 0,7-6 3 0,-7 0-31 16,7 0-8-16,0 0 0 0,0 0 0 16,0 0 0-16,0 0-8 0,-3 0 8 0,3 0-12 0</inkml:trace>
  <inkml:trace contextRef="#ctx0" brushRef="#br0" timeOffset="14810.035">12527 13393 836 0,'0'0'24'0,"0"0"4"0,0 0-28 0,0 0 0 0,0 0 0 0,0 0 0 16,0 0 76-16,0 0 8 0,0 0 3 0,0 0 0 16,0 0-38-16,0 0-7 0,0 0-2 0,0 0 0 15,0 0-25-15,0 0-6 0,0 0-1 0,0 0 0 16,0 0 15-16,0 0 2 0,0 0 1 0,0 0 0 15,0 0 0-15,0 0 0 0,0 6 0 0,0-6 0 16,0 6-5-16,0 0-1 0,-3 3 0 0,3-4 0 16,0-5 16-16,0 6 4 0,0 0 0 0,0 0 0 15,0-6 6 1,0 12 2-16,0-12 0 0,-4 6 0 0,4-6-7 0,0 6-1 0,0-6 0 0,0 0 0 16,0 0-12-16,-3 3-4 0,3-3 0 0,0 0 0 15,0 0-8-15,0 0-1 0,0 0-1 0,0 0 0 16,0 0-3-16,0 0-1 0,0 5 0 0,0-5 0 15,0 0-2-15,0 0-8 0,0 0 12 0,0 0-4 16,0 0-36-16,0 0-7 0,0 0-1 0,0 0-910 16</inkml:trace>
  <inkml:trace contextRef="#ctx0" brushRef="#br0" timeOffset="15490.226">12541 13949 1314 0,'0'-18'37'0,"0"12"8"0,4-6-36 0,-4 1-9 0,0 2 0 0,0 3 0 0,3-6 0 0,-3 1 0 16,0 5 0-16,0-3 0 0,0 3 0 15,0 6 0-15,0 0 0 0,0 0 0 0,0 0 30 0,0 0 4 16,0 0 1-16,0 0 0 0,0 0-7 0,0 0-2 15,0 0 0-15,0 0 0 0,0 0-18 0,-7 6-8 16,4 0 0-16,-4 0 8 0,0 5 28 0,0-5 4 16,0 3 2-16,-1 3 0 0,1-6-2 0,0 0 0 15,0-4 0-15,0 7 0 0,-3 0-9 0,3-3-3 16,0 6 0-16,-4-6 0 0,4 5-8 16,-4-2-3-16,4 0 0 0,0-3 0 0,0-3-17 15,4 3 0-15,-1 5 0 0,1 1 0 0,3-12 0 0,0 3 0 16,0 3 0-16,-4 3 0 0,4-3 0 0,4 0-9 15,-4-6 9-15,0 0-12 0,0 0 2 0,0 0 0 16,3 8 0-16,-3-8 0 0,7 3 10 0,-3 0-10 16,-4-3 10-16,7 6-10 0,-7-6 10 0,3 0-8 15,-3 0 8-15,7 0-8 0,0 0 8 0,-3 6 0 0,3-6 0 0,0 6 0 16,4-6 0-16,-4 3 0 0,0-3 0 0,3 6 0 16,-3-3 0-16,0 3 0 0,0 0 0 0,1-4 0 15,-1 4 0-15,0 3 0 0,0 0 0 0,-4-9 0 16,-3 0 0-16,4 6 0 0,3 0 0 0,-4-3 0 15,-3-3 0-15,0 0 0 0,0 0 0 0,0 0 0 16,0 8 0-16,0-8 0 0,4 6 0 0,-4 3 0 16,-4 0 0-16,1 6 0 0,-4-4 0 0,0 1 0 15,-4-3-32-15,1 0-4 0,-5 3 0 0,5-4-1 16,-8-2 37-16,4-6 0 0,-4 0 0 0,1 0 0 16,-1 0-22-16,0 0 3 0,4 0 1 15</inkml:trace>
  <inkml:trace contextRef="#ctx0" brushRef="#br0" timeOffset="15960.054">12926 13499 1342 0,'0'0'29'0,"-4"12"7"0,4-6 0 0,-3 5 3 0,3-5-31 0,-4 9-8 0,4-6 0 0,-3 5 0 16,3-2 71-16,-4 3 13 0,4-3 2 0,0 2 1 15,0 7-27-15,0-9-4 0,0 5-2 0,4 4 0 16,-4-9-13-16,3 5-2 0,1 4-1 0,-1-3 0 16,1 8-6-16,3-5-2 0,-4 5 0 0,1 1 0 15,3 2-10-15,-4-3-3 0,1 4 0 0,0 2 0 0,-1 3-17 0,-3-11 10 31,0 8-10-31,0-8 8 0,-3 2-8 0,3 1 8 0,-4-1-8 0,4 1 8 0,-4-4-8 0,1 4 0 16,-4-10 0-16,3 1 0 0,4-1-13 0,-3-2-5 16,-1-3-1-16,4-12 0 15,0 0-30-15,0 0-7 0,0 0 0 0,0 0-537 16,0 0-107-16</inkml:trace>
  <inkml:trace contextRef="#ctx0" brushRef="#br0" timeOffset="16275.267">12718 13899 1497 0,'0'0'32'0,"0"0"8"0,0 0 0 0,0-6 4 0,0 6-36 0,0-6-8 0,0 6 0 0,0 0 0 15,0 0 40-15,0 0 5 0,0 0 2 0,0 0 0 16,0 0 27-16,3 0 6 0,8 0 0 0,-1 0 1 16,1 0-65-16,0 6-16 0,-1 0 0 0,1-3 0 0,3 3 28 15,0-1 3-15,0 7 0 0,0-9 0 16,0-3-19-16,0 3-4 0,0 3-8 0,1-3 12 16,2-3-12-16,1 0 0 0,-1 0 0 0,8-6-10 31,0 0-36-31,0 0-7 0,-1-5-2 0,-3 2 0 0,4 0-41 0,-4 3-9 0,0 6-2 0,1-6-386 15,-5 3-78-15</inkml:trace>
  <inkml:trace contextRef="#ctx0" brushRef="#br0" timeOffset="16728.511">13279 13931 1134 0,'0'0'32'0,"0"0"8"0,0 0-32 0,0 0-8 16,0 0 0-16,0 0 0 0,-7 0 75 0,-1 0 13 15,8 0 4-15,-10 3 0 0,3 0-37 0,-4 0-7 0,1 0-2 0,3 3 0 16,-4 0-30-16,4 0-5 0,0-1-2 0,0 1 0 16,0 0-1-16,3 3-8 0,-3 0 12 0,4 0-4 15,-1 8 1-15,1-11 0 0,-1 6 0 0,1 0 0 16,3-1 3-16,3 4 1 0,-3-9 0 0,0 3 0 16,4 0-13-16,-1 2 0 15,1-5 0-15,3 3 0 0,0 3 32 0,0-6 3 0,0-3 1 0,0 5 0 16,0-5-23-16,4-3-4 0,-4 3-1 0,3-6 0 15,-3 0 3-15,4-5 0 0,-1 5 0 0,-2-3 0 16,2 0 1-16,-3-3 1 0,0-3 0 0,0 1 0 16,-3-4-13-16,-1 6 0 0,1-9 0 0,-4 4-10 15,3-1 22-15,-6 6 5 0,-1-3 1 0,1-2 0 16,3 5-10-16,-7 0-8 0,0-3 9 0,0 7-9 16,0-7 10-16,-4 6-10 0,7 0 10 0,-6-3-10 0,-1 3 8 15,1 3-8-15,-1-3 0 0,1 12 9 0,2-6-9 16,-2 3 0-16,3 3 0 0,-4 0 0 0,4 0-9 15,-3 9 9-15,3-1-12 0,-1-2 12 16,5 3-25-16,-4-1 1 0,3-2 1 0,-3 3 0 0,4 3 23 16,3 5 0-16,0-8 0 0,0 5 0 0,3-8 0 15,1 3 0-15,-1 0 0 0,4-4 0 16,0-5-56-16,4 3-6 0,0-3-2 0,-1 3-477 16,4-3-96-16</inkml:trace>
  <inkml:trace contextRef="#ctx0" brushRef="#br0" timeOffset="17188.274">13497 13925 1810 0,'0'0'40'0,"-3"6"8"0,-4 3 1 0,0 0 3 0,0 3-42 0,3 2-10 0,-3 1 0 0,0-3 0 16,3 2 50-16,-3 1 8 0,4 0 2 0,-1 2 0 15,1-2-24-15,3-6-5 0,-4 3-1 0,4-1 0 16,0-2-14-16,0-3-2 0,0-6-1 0,0 0 0 16,4 9-13-16,-4-9 0 0,0 0 8 0,3 0-8 15,4 0 0-15,-3-6 0 0,-1 0 0 0,1 0 0 16,3-2 0-16,0-4 0 0,-3 6 0 0,3 0 0 16,0-12 54-16,0-5 8 0,0 8 2 0,0-3 0 15,0 1-64-15,-4 5-26 0,5 0 2 0,-5 4 0 0,4-4 24 16,0 12 0-16,-3-9 0 0,-1 3-8 31,1 3-25-31,-4 3-5 0,7-3-1 0,-7 3 0 0,3-3 39 0,-3 3 13 0,7 3 0 0,-7-3 0 0,0 0-13 0,4 3-18 16,3 6 4-16,0 0 1 15,-3-3 13-15,3 0 0 0,0-1 0 0,0 4 0 0,-4-3 0 0,4 3 0 16,0 3 0-16,0 2 0 0,-3-8 0 0,3 3 0 16,-4 3 0-16,5 5 0 0,-5-5 0 0,1 0 0 15,-1 0 0-15,-3 2 0 0,-3-2 0 0,3 6-9 16,-4-3 9-16,1 2-8 15,-1-5-42-15,0 0-8 0,1-1-2 0,-1-2 0 0,1 0 48 0,3-9 12 16,0 0 0-16,0 0 0 16,-7-3-156-16,3-3-28 0,1 0-7 0,3 3-1 0</inkml:trace>
  <inkml:trace contextRef="#ctx0" brushRef="#br0" timeOffset="17712.087">13970 13831 1267 0,'0'0'28'16,"0"0"5"-16,0 0 2 0,-7 0 1 0,3 6-36 0,-3 0 0 0,0-3 0 0,0 3 0 0,0-3 109 15,0 3 15-15,-3-3 4 0,-1 5 0 0,4-2-31 0,-4 3-5 16,4-3-2-16,-3 0 0 0,-1-3-28 0,1 3-6 16,2-1 0-16,1 4-1 0,4 0-30 0,-4-3-5 15,3 0-2-15,1 0 0 0,3-6-18 16,0 0 0-16,0 0 0 0,0 0 0 16,0 0 0-16,-4 6 0 0,4 5 0 0,0-11 0 15,0 0 0-15,7 3-9 0,-3 3 9 0,3 0 0 0,-4-3 0 0,4 0 0 16,1 0 0-16,-5 0-8 0,4 3 8 0,0 0 0 15,0-6-9-15,-3 5 9 0,-1 1 0 0,4-6 0 16,-3 6-9-16,-4-6 9 0,3 3 0 0,4 0 0 16,-7-3 0-16,4 6 0 0,-1-3 0 0,1 3 0 15,0 0 0-15,-1 0 0 0,4-1 0 0,-7-5 0 0,0 6 0 16,0 6 0-16,4-6 0 0,-4 3 0 16,0 0 0-16,0 5 0 0,0-5 0 0,0 6 0 0,0-9 0 0,-4 5 0 15,4 1 12-15,-3-3-4 0,-1 0-8 0,4 0 12 16,-3 2-2-16,-1-2-1 0,4 0 0 15,-4-3 0-15,1 0-9 0,3-6 12 0,0 0-12 16,-7 3 12-16,7-3-12 0,-7 3 0 0,0 3 0 16,0-6 0-16,7 0-30 15,-7 0-8-15,0-6-2 0,0 6 0 0,0-6-151 16,-1 0-30-16</inkml:trace>
  <inkml:trace contextRef="#ctx0" brushRef="#br0" timeOffset="17988.156">14118 14016 1497 0,'0'0'32'0,"0"0"8"0,0 0 0 0,0 0 4 0,0 0-36 0,4 6-8 0,-1-3 0 15,1 3 0-15,3-3 53 0,0 3 9 16,0-3 2-16,3 0 0 0,1 0-15 0,-4 0-2 0,4 0-1 0,-1 2 0 16,4-5-22-16,-3 3-5 0,3-3-1 0,0 0 0 15,-3 3-18-15,3-3 0 0,-3 0 0 16,-1 0 0 0,1 0-71-16,-1-3-17 0,-3 3-4 0</inkml:trace>
  <inkml:trace contextRef="#ctx0" brushRef="#br0" timeOffset="19642.003">14647 13861 486 0,'0'0'10'0,"0"0"2"0,0 0-12 0,0 0 0 0,-3-6 0 0,3 6 0 15,0 0 40-15,0 0 6 16,0 0 1-16,-4-3 0 0,1-3-23 0,3 0-5 0,-4 3-1 0,4 3 0 15,0 0-4-15,0 0-1 0,0 0 0 0,0 0 0 16,0 0 4-16,0 0 1 0,0 0 0 16,0 0 0-16,0 0-18 0,-3 3 0 0,3-3 0 0,0 0 0 15,0 0 40-15,-4 3 4 0,4-3 0 0,0 0 1 32,0 0-21-32,0 0-4 0,0 0 0 0,0 0-1 15,0 0 19-15,0 0 4 0,0 0 1 0,0 0 0 0,0 0-27 0,0 0-4 0,0 0-2 0,0 0 0 16,0 0-10-16,0 0 8 0,0 0-8 0,0 0 8 15,0 0 4-15,0 0 0 0,0 0 0 0,0 0 0 16,0 0-12-16,0 0 0 0,0 0-10 0,0 0 10 16,0 0 16-16,0 0 8 0,0 0 3 0,0 0 0 15,-3 6-17-15,3-6-10 0,0 0 12 0,0 0-12 0,-4 3 8 16,4-3-8-16,0 0 0 0,0 0 0 0,0 0 28 0,0 0 1 16,0 0 1-16,-3 3 0 15,3-3-40-15,0 0-8 0,0 0-2 0,0 0 0 0,0 0 32 0,0 0 7 16,0 0 1-16,0 0 0 0,0 0 4 0,0 0 2 15,0 0 0-15,0 0 0 16,0 0 10-16,0 0 1 0,0 0 1 0,0 0 0 0,-4 3-38 0,4-3 0 16,0 0 0-16,0 0 0 15,0 0 0-15,0 0 0 0,0 0 0 0,0 0 8 0,0 0-8 0,0 0 0 16,-3 0 0-16,3 0 0 16,0 0 44-16,0 0 7 0,0 0 1 0,-4 3 1 0,4 0-25 0,0-3-4 15,0 0-2-15,0 0 0 16,0 0-12-16,0 0-2 0,0 0-8 0,0 0 12 15,0 2-24-15,0 4-4 0,0 0-2 0,0-3 0 0,0-3 26 0,0 6 4 16,4 0 2-16,-4 0 0 0,3-3-22 0,-3 3-5 16,0-1-1-16,4 10 0 15,-1-9 22-15,-3 9 5 0,4-9 1 0,-4 5 0 0,3 1-4 0,1 0-1 0,-4 0 0 16,3 2 0-16,-3-2 26 0,0 0 5 0,0 0 0 0,0-1 1 16,0-2-41-16,-3-3 0 0,3-6 0 0,0 0 0 15,0 6 0-15,0-6 0 0,0 0 0 0,0 0 8 16,0 0 33-16,0 0 7 0,0 0 0 0,0 0 1 15,0-6-36-15,0 6-13 0,-4-6 9 0,4-3-9 16,0-2 0-16,0 5 0 0,0 6 0 0,0 0 0 0,0 0 12 16,0 0 0-16,0 0 0 0,0 0 0 15,0 0-12-15,0 0 0 0,0 0 0 16,0 0 0-16,0 0 0 0,0 0 0 0,0 0 0 0,0 0 0 0,0 0 0 0,0-9 0 16,0 3 0-16,0 0 0 15,0-3-14-15,0-2-5 0,0 2-1 0,0-3 0 16,0 3 20-16,0-5 11 0,4 2-2 0,-4-6 0 15,3 6 2-15,1-2 0 0,-1 2 0 0,1 6 0 16,-1-15-11-16,1 10 0 0,3-4-10 0,0 0 10 0,-4-2 0 0,5 2 0 16,-1 3 0-16,-4 0 0 0,4 7 0 0,0-7 0 15,-3 3 0-15,-1 3 0 16,4 3-9-16,-7 3 1 0,7 0 0 0,0 3 0 0,-3 6-6 0,7 3-1 0,-4-1 0 16,0 4 0-1,-4 3 7-15,4-1 8 0,0 10-13 0,0-1 5 16,-3 1-18-16,-1 2-3 0,1-2-1 0,0 2 0 15,-1 3 30-15,1-11 0 0,-4 5 0 0,3-2 0 0,1-3 0 0,-1-4 0 16,-3-2 0-16,0 2 0 0,4-5 0 0,-4 0 0 0,0-6 0 16,3 3 0-16,-3-3 0 0,0-1 0 15,0-5 0-15,4 9 0 0,-1-3 0 0,-3 0 0 0,0-6 0 0,4 6 0 16,-1 0-8-16,-3-6 8 0,0 0 0 16,0 0-9-16,0 0-43 15,0 0-8-15,0 0-1 0,0 0-1 0,0 0-103 16,4 9-21-16,-1-1-4 0,-3-8-488 0</inkml:trace>
  <inkml:trace contextRef="#ctx0" brushRef="#br0" timeOffset="20137.284">15057 13866 1552 0,'-11'12'44'0,"11"-12"10"0,-4-3-43 0,-3 0-11 16,0-5 0-16,0 2 0 0,0 3 52 0,4 0 9 15,-4 0 2-15,7 3 0 16,-7-3 1-16,7 3 1 0,0 0 0 0,0 0 0 16,-7 0-1-16,-1 6 0 0,1 0 0 0,4 0 0 0,3-6-55 0,-7 14-9 0,3 1 0 0,1 0-10 15,-1 5 10-15,4 1 0 16,0 2 8-16,0-2-8 0,0 8 0 0,4-11 0 15,-1 8 0-15,1-5 8 0,-1 0-8 0,1-4 0 0,-1 4 0 16,4-7 0-16,1-5 0 0,-5-3 0 0,4-3 0 0,-3 0 0 16,3 0 31-16,3-3 5 0,1 0 0 15,-1-3 1-15,1-3-22 0,-4 0-5 0,4 0-1 16,-4-2 0-16,0-1-9 0,3-3 0 0,-3 0 0 16,4 0 0-16,-7 1 0 0,3-1 0 0,-4 3 0 0,1 3 0 15,-1-6-8-15,1 1 8 0,-4 2-10 0,3 0 10 16,-3 0-16-16,0 3 4 0,-3-8 0 0,-1 5 0 15,1 3 12-15,-1-3-12 0,1 0 12 0,-4 1-12 16,3-4-8-16,-7 6 0 0,4 0-1 0,-3 3 0 16,-1-3 21-16,1 3 0 0,-1 0 0 15,0 3 0-15,-3 0 0 0,4 3 0 0,-1 3 0 0,1-3 0 16,3 0 0-16,7-3 0 0,0 0 0 0,-8 3 0 0,1 0-27 16,7-3 3-16,0 0 0 0,0 0 0 15,0 0-115-15,0 6-22 0,4 0-5 0,3 0-600 16</inkml:trace>
  <inkml:trace contextRef="#ctx0" brushRef="#br0" timeOffset="20692.688">15392 13928 1036 0,'0'0'23'0,"0"0"5"0,0 0 0 0,0 0 1 0,0 0-29 0,0 0 0 0,0 0 0 0,0 0 0 16,0 0 108-16,0 0 16 0,0 9 4 0,0-3 0 16,0-6-103-16,0 12-25 0,-4-6 0 0,4 5 0 0,0 1 36 0,0-3 3 15,-3 8 0-15,3-5 0 0,0 0-11 0,0-3-3 16,0 0 0-16,3 2 0 0,-3-2 26 0,4 3 5 15,3-6 0-15,0 3 1 0,-4 2-40 0,4-2-8 16,4-967-1-16,-4 1937-8 0,0-979 0 0,0 6 0 16,0-3 0-16,0 5 0 0,0-2 37 0,0-3 1 15,4 0 0-15,-4 0 0 0,4-3-25 0,-4 0-5 16,0 0 0-16,3-3-8 0,-3-3 8 16,0 0-8-16,0-5 0 0,1 5 0 0,-5-6 20 0,4 0-2 15,-3-5-1-15,3 2 0 0,0-6-17 0,0 1 0 16,-4 2 0-16,1-8 0 0,-1 5 0 0,1-2 0 15,-4 5 0-15,0-6 0 0,0 10 0 0,0-4 0 16,-4-2 0-16,1 2 0 16,-1 0-93-16,1-2-23 0,-4 5-4 0,3-6-732 0</inkml:trace>
  <inkml:trace contextRef="#ctx0" brushRef="#br0" timeOffset="21250.124">15963 13799 1552 0,'0'0'44'0,"0"0"10"0,-3-6-43 16,3 6-11-16,0 0 0 0,0 0 0 16,-7-3 53-16,3 3 9 0,-3 0 2 0,0 6 0 15,0-3-34-15,-4 3-6 0,4 0-2 0,-3-1 0 0,-1 4-1 0,1-3 0 16,-1 3 0-16,0 0 0 0,1 0-1 0,3-3 0 16,0-4 0-16,-4 7 0 0,4-6-20 0,4 6 0 15,3-9 0-15,-8 0 8 0,8 0-8 0,0 0 0 0,0 0 0 16,0 0 0-16,-3 6 32 0,3 0 6 15,0-6 1-15,0 0 0 0,0 0-31 0,0 6-8 0,3 0 0 16,1 2 0 0,-4-8-30-16,4 6-7 0,3-3-2 0,-4 0 0 0,4 0 39 0,-7-3 0 0,4 3 0 0,3 0 0 15,0 6 44-15,-4-9 16 16,4 6 3-16,4-6 1 0,-4 6-64 0,-3-1-28 0,3-2 3 0,0 0 0 16,0 0 17-16,0 3 8 15,0-3-8-15,-4 0 8 0,4 0 0 0,0 0 0 0,0 0 0 0,1 0 8 16,-1 3 0-16,0 5 0 0,0-5 0 0,-4-3 0 15,4 6 0-15,-3 0 0 0,3-3 0 0,-4 5 0 16,1 1 0-16,-4 0 1 0,3-3 0 0,-3 6 0 16,0-7-9-16,-3 1 0 0,3 6 0 0,-4-6 0 15,-3 5 0-15,4-5 0 0,-4 0 0 0,0 6 0 16,0-4 0-16,-4-2 0 0,0 0 0 0,1-3 0 16,-1 0-60-16,-3 0-13 0,4-6-3 15,-1 6-820-15</inkml:trace>
  <inkml:trace contextRef="#ctx0" brushRef="#br0" timeOffset="22563.139">11508 14657 1044 0,'0'-6'21'0,"0"6"7"15,0 0-28-15,0 0 0 0,-4-3 0 0,4 3 0 16,-3 0 104-16,-4 0 15 0,7 0 3 0,-4 0 1 16,-3 0-51-16,0 6-11 0,0-3-1 0,0 3-1 15,-4 3-29-15,1 0-6 0,3-3 0 0,-4 2-1 0,4 4 3 16,-4 0 1-16,1-3 0 0,-1 3 0 0,4-4-1 0,0 7 0 0,0-3 0 0,0 0 0 16,0-1-12-16,0 4-2 0,0-3-1 0,0 0 0 15,3-1-11-15,1 1 0 0,3 0 9 0,-4-3-9 16,1 2 0-16,3-5 0 0,-4 3 0 15,4-3 0-15,0-6 0 0,4 3 0 0,-1 6 0 16,-3-6 0-16,0-3 0 0,0 0 0 0,0 0 0 16,0 0 8-16,0 0-8 15,7 3 0-15,-7-3-8 0,7 0 8 16,-7 0 0-16,7-3 9 0,-7 3 0 0,0 0 0 0,7-6-9 0,-7 6-12 0,11-6 2 16,-11 6 1-16,0 0 9 0,7 0 11 0,0 3-3 0,4 0 0 15,-4 0-8-15,0 3 0 0,0 0 0 0,3-1 0 16,-3 1 0-16,0 0 0 0,1-3 0 0,2 0 0 15,-6 3-9-15,3 0 9 0,0-3-12 0,0 3 12 16,0 0 0-16,-4 2 0 0,1 1 0 0,-1 3 0 16,-3-6 0-16,4 0 9 0,-4 0 1 0,-4 2 0 15,1 7-10-15,-1-6 0 0,-3 3 0 0,0 5 0 16,-3-8-11-16,3 3 3 0,-4 0 0 0,-3-1 0 16,3-2 8-16,1 0 0 0,-4-3 0 0,3 3 0 15,0-3 20-15,1-1 7 0,-1 1 1 0,1 0 0 16,-1-6-19-16,1 0-9 0,-1-6 10 0,0 0-10 15,1 4 0-15,-1-1 8 0,1 0-8 0,3 0 0 16,0-3-20-16,0 3-6 0,7 3-2 0,-4-3 0 16,4 3-104-16,-4-6-20 0,4 0-5 0</inkml:trace>
  <inkml:trace contextRef="#ctx0" brushRef="#br0" timeOffset="23106.491">11815 14916 1601 0,'0'0'45'0,"0"0"11"0,0 0-45 0,-8 0-11 0,1 0 0 0,0 0 0 0,-3-3 80 16,3 3 13-16,-4 0 3 0,1 3 1 0,-1-3-34 15,4 3-7-15,-4-3-2 0,1 3 0 0,3 0-22 0,0 0-4 16,3 0 0-16,-3 3-1 0,4-1-27 0,-5 1 0 16,5 3 8-16,-1 3-8 0,1-3 0 0,-1 0 0 15,4 8 0-15,0-5 0 0,0-6 0 0,4 6 0 16,-4 2 0-16,3-2 0 0,1 0 0 0,-1-6 0 16,1 2 0-16,0 1 0 15,-1 0 0-15,4 0 12 0,0-3-12 0,0 3 12 16,0-3-12-16,4 5 0 0,-1-2 0 0,1-3 0 15,3-3 0-15,0-3 0 0,0-3 0 0,0 0 0 16,-3 0 0-16,0-3 0 0,3 3 0 0,-4-3 0 16,-3 1 0-16,0-1-9 0,0-6 9 0,-3 3 0 15,3-3-10-15,-3-2 10 0,-4-1-8 0,3 0 8 0,-3-2-16 16,-3 5 1-16,3 0 1 0,-7-9 0 16,3 10-26-16,-3-4-6 0,0 0-1 0,-4 4 0 15,1-1 37-15,-1 0 10 0,1-3 0 0,-1 9 0 0,0-5-20 0,-3 2 0 16,0 3 0-16,0 0 0 0,0 6 10 0,0 3 10 0,3 3-13 0,-3 0 5 15,4 6-23 1,-1-1-4-16,0 7-1 0,-3-3 0 0,7 2 36 0,0 7 0 16,0-7 0-16,0 10 0 0,0-12 0 15,3 5 0-15,-3-5 0 0,4-3 0 16,-1-1 0-16,4-2 0 0,0-9 0 0,0 0 0 16,0 0-163-16,14 3-25 0,1-3-6 0</inkml:trace>
  <inkml:trace contextRef="#ctx0" brushRef="#br0" timeOffset="23862.541">12090 14851 1497 0,'0'0'32'0,"0"0"8"0,0 0 0 0,0 9 4 0,0 0-36 0,3-3-8 0,-3 6 0 0,4-7 0 16,-4 10 97-16,0-3 18 0,0 0 3 0,0-1 1 15,3 7-57-15,-3-6-11 0,0 3-3 0,0 2 0 16,4-5-33-16,-4 0-7 0,3 2-8 0,-3 1 11 16,0 0-1-16,0-6 0 15,0 5 0-15,0-5 0 0,0 0-10 0,0 0 10 16,0-3-10-16,0-6 10 0,0 0-10 0,0 0 8 0,0 0-8 0,0 0 8 15,0 0-8-15,0 0 0 0,0 0 0 0,0 0 0 16,0-6 38-16,-3-3 6 0,3 3 0 0,0-3 1 16,0-5-36-16,3 8-9 0,1-12 0 0,-1 6 0 15,1-8-34-15,-1 2-9 16,4-3-1-16,-3 4-1 0,3 5 36 0,-3 0 9 0,3-2 0 16,-4 5 0-16,1 0 0 0,-4 0 0 0,3-3 0 0,-3 9 0 15,4-2 0-15,-4 5 0 0,0 0 0 0,0 0 0 16,0 0 0-16,0 0 0 0,3 5 0 0,4-2 0 15,0 9 0-15,-3 0 0 0,-1-3 0 16,5 5 0-16,-5-2 0 0,4 3 0 0,-3-3 0 0,-1 2 0 0,1 1 0 16,-1-3 14-16,-3 0-3 0,4 2-1 0,-1-5-2 15,-3 0-8-15,4-3 12 0,-4 0-4 0,0 0-8 16,0-4 0-16,0-2 9 0,0 0-9 0,0 0 8 0,0 0-8 16,0 0 8-16,0 0-8 15,0 0 13-15,0 0-1 0,0 0-1 0,0 0 0 16,0 0-11-16,0 0 0 0,0 0 0 0,0 0 8 15,7-5-8-15,-7 5 0 0,0 0-10 0,7-3 10 16,-4-3-15-16,5 0 3 0,-5-3 1 0,1 3 0 16,-1 3 0-16,-3 3 0 0,0 0 0 0,7-9 0 15,-3 6 11-15,3-2 0 0,-4 2-9 0,-3 3 9 16,0 0 0-16,0 0 0 0,7-6 0 0,-7 6 0 0,0 0 0 0,0 0 0 16,4-3 0-16,-4 3 0 0,0 0 9 0,0 0 0 0,7-3 0 0,-7 3 0 15,0 0-9-15,0 0 0 0,0 0 9 0,7 0-9 16,0 6 0-16,0-3 0 0,-7-3 0 15,7 9 0-15,0 5 0 0,-3-2 0 0,-1 0 0 16,4 2 0-16,-3 4 0 0,-1-3 0 0,1 5 0 16,-4-5 0-16,3 0 0 0,1 5 8 15,-4-8-8-15,0 3 0 0,3 0 0 0,-3-4 0 16,4 4 0-16,-4-9 0 16,0-6-21-16,0 0-9 0,0 0-2 0,0 0 0 0,0 0-143 0,7-6-29 0,0 0-5 0</inkml:trace>
  <inkml:trace contextRef="#ctx0" brushRef="#br0" timeOffset="24934.785">12506 14937 360 0,'0'0'8'0,"0"0"1"0,0 0 1 16,-4 11 0-16,1-5-10 0,-1 0 0 0,1 3 0 0,-1-3 0 0,1 0 92 0,3-6 17 16,0 6 3-16,0-6 1 0,0 0-30 0,-4 5-7 15,4-5 0-15,-3 12-1 0,3-12 28 0,0 0 5 16,0 0 2-16,0 0 0 16,0 0-34-16,0 0-6 0,0 0-2 0,0 0 0 15,0 0-43-15,0 6-9 0,0-6-1 0,0 6-1 16,0-6-14-16,0 0 0 0,0 0 0 0,3 3 0 15,-3-3 0-15,4 6 0 0,-4-6 0 0,3 6 0 16,-3-6 0-16,4 5 0 0,-1 1 0 0,-3-6 0 16,0 0-17-16,0 0-7 0,0 0 0 0,0 9-1 15,0-9-11-15,0 0-3 0,0 0 0 0,0 0 0 16,0 0 39-16,0 0 0 0,0 0 0 0,0 0 0 0,0 0 0 0,4-12 0 16,-1 4 0-16,1 2 0 0,0-3 22 0,-1 3 12 15,1 0 2-15,-4-9 1 0,3 4-37 0,1 5 0 0,-4 6 0 0,3-6 0 16,1-3 0-16,3 6 8 0,-7 3-8 0,7-6 8 15,-4 0-8-15,4 1 12 0,0 2-4 0,-7 3 0 16,0 0 8-16,0 0 1 0,7 3 1 0,1 2 0 16,-1 1-18-16,-4 3 0 0,1 3 0 0,-1-3 0 15,1 0 0-15,-1-1 0 16,1 7 0-16,-4-9 0 0,0 0 55 0,0-6 7 16,0 6 2-16,3 0 0 0,-3-1-52 15,0 4-12-15,-3-3 0 0,3-6 0 16,0 0 44-16,0 0 7 0,0 0 1 0,0 0 0 0,0 0-32 0,0 0-7 0,0 0-1 0,0 0 0 15,0 0-12-15,0 0 0 0,3-6 0 0,1-3 0 16,-4 9 0-16,0 0 0 0,0 0 0 0,0-5 0 16,0 5 0-16,7-6 0 0,-7 0 0 0,0 6 0 15,3-6 11-15,-3 6-1 0,0 0 0 0,4 0 0 16,-4 0-10-16,0 0 0 0,0 0 0 0,0 0 0 16,0 0 0-16,0 0-9 0,0 0 9 0,0 0-10 15,0 0 10-15,0 0 0 0,0 0-9 0,0 0 9 16,3-6 0-16,4-9 0 0,-3 9-9 0,0 4 9 15,-4 2 0-15,0 0 0 0,7 0 0 0,3 0 0 16,-3 0-8-16,0 2 8 0,-7-2 0 0,11 0 0 16,-1 0 0-16,-2 3-8 0,-8-3 8 0,7 3 0 0,3 6 0 15,1-3 0-15,-4 0-8 0,-4-3 8 0,1 6 0 16,-1-1-8-16,1 4 8 0,-1 0 0 0,-3 6-10 16,4-7 10-16,-4 10-8 0,4-3 8 0,-4-7 0 15,0-2 0-15,0 0 0 0,0 0 0 0,0-9 0 16,0 6 0-16,0-6 0 0,0 0 11 15,0 0-3-15,0 0 0 0,0 0 0 0,0 0 0 16,0 0-8-16,0 0 0 0,0 0 0 0,0 0 0 16,3-3-25-16,4 0-7 0,0 0-2 0</inkml:trace>
  <inkml:trace contextRef="#ctx0" brushRef="#br0" timeOffset="25768.05">12989 14992 884 0,'0'0'24'0,"0"0"8"0,0 0-32 15,-3 12 0-15,-1-6 0 0,-3 0 0 0,7-6 98 0,-7 0 14 0,7 0 2 0,-3 6 1 16,3-6-4-16,0 0-1 0,0 0 0 0,0 0 0 15,0 0-23-15,0 0-5 0,0 0-1 0,0 0 0 16,0 0-39-16,0 0-8 0,0 0-2 0,0 0 0 0,0 0-16 16,0 6-3-16,3 0-1 0,1-1 0 15,-4-5 0-15,3 9 0 0,4-6 0 0,0 3 0 16,0-3-3-16,0 3-1 0,0-6 0 0,1 6 0 0,2-6-8 16,-3 0 0-16,4-6 0 0,-4 0 0 0,3 3 0 0,1 0 0 15,-4-3 0-15,4-3 0 0,-4 1 0 16,3-1 0-16,-3 3 0 0,0-6 0 15,0-5 0-15,0 5 0 0,-7 0 0 0,4 3 0 0,-4-8 0 0,0 8 0 16,0-3 0-16,0-3 0 0,0 6 0 0,-4-2 0 16,4 5 0-16,-3 0 0 0,-1 0 0 0,-3 3 0 15,4-6 0-15,3 9 0 0,-4-3 0 0,-3 3-11 16,7 0 3-16,-7 0 0 0,-3 6 8 0,3 3 0 16,3 0 0-16,-3 0 0 0,-4 2 0 0,4 7 0 0,0 0 0 15,0-4 0-15,0 1 0 0,0-3 0 0,0 6 0 16,0-1 0-16,3 1 11 0,-3-4 4 0,4 4 1 0,-4 0 0 15,3-6-8-15,1 5-8 0,-1-5 11 0,1-3-11 16,-1 3 17-16,4-7-3 16,0-5-1-16,0 6 0 0,4 3 2 0,-1-3 0 0,1 0 0 0,3-3 0 15,0 0 6-15,3 0 2 0,1 3 0 0,3 2 0 16,-3-8-23-16,3 6 0 16,0 0 0-16,-3-6 0 0,3 6-47 0,-4-6-13 15,4 0-4-15,-3 0 0 0,3 0-102 16,-3-3-21-16,3 0-4 0</inkml:trace>
  <inkml:trace contextRef="#ctx0" brushRef="#br0" timeOffset="26228.15">13469 14866 1292 0,'0'0'28'0,"0"0"7"0,-11 3 1 0,4 0 0 0,-3 0-36 16,3-3 0-16,-4 6 0 0,1-6 0 0,3 6 76 0,-4-1 8 16,4-5 1-16,-4 3 1 0,4 0-17 0,0 0-3 15,0 3-1-15,0 0 0 0,7-6-39 0,-3 6-8 16,-1 0-2-16,1 0 0 0,3 0-16 0,-4 5 10 0,4-2-10 16,0 0 8-16,0-3 6 0,0 3 1 15,0-3 0-15,4 2 0 0,-1 1 0 0,-3 3 0 0,4-12 0 16,-1 6 0-16,-3-6-6 0,4 6-1 15,3-3 0-15,-4 0 0 0,1-1 3 0,-1 1 0 16,4 0 0-16,-3 3 0 0,3 0-11 0,0-3 0 16,0-3 9-16,0 0-9 0,0 3 0 0,0 3 0 15,0 0 0-15,0 0 0 0,0-6 0 0,0 0 0 0,0 3 0 0,1 0 0 16,-1 2 0-16,-4-5 0 0,4 6 0 0,-3-3 0 16,3 3 0-16,-4 0 0 0,1-3 0 0,-1 3 8 15,-3-6-8-15,7 9 0 0,-3-3 0 0,-4 2 0 16,3-2 11-16,-3 3 1 0,0-3 0 0,0 0 0 15,-3 0 0-15,-1 0 0 0,1 2 0 0,-1-2 0 16,-3 0-12-16,0-3 0 0,0 3 0 0,-3 0 0 16,3-3 0-16,-4 0 0 0,4-3-9 0,-4 0 9 0,1-3-11 15,-1 0 2-15,1 0 0 0,-1-3 0 16,4 3-27-16,-4 0-4 0,4-3-2 0,0 0-566 16,4 0-114-16</inkml:trace>
  <inkml:trace contextRef="#ctx0" brushRef="#br0" timeOffset="26695.956">13875 14954 1206 0,'0'0'26'0,"0"0"6"0,-7 3 0 0,0-3 3 0,0 3-35 0,0 0 0 0,7-3 0 0,-4 6 0 16,4-6 84-16,0 0 9 0,-7 3 3 0,7-3 0 16,0 0-31-16,0 0-5 0,0 0-2 0,0 0 0 15,0 0-10-15,0 0-1 0,0 3-1 0,0 3 0 16,3-3-15-16,1 2-3 0,3-2-1 0,4 0 0 15,-4 6-11-15,0-9-3 0,7 6 0 0,0 0 0 16,0-6-35-16,0 6-7 0,0-6-2 0,0 3 0 16,1 0-26-16,-1 0-6 0,3-3-1 0</inkml:trace>
  <inkml:trace contextRef="#ctx0" brushRef="#br0" timeOffset="27263.039">14270 14913 1350 0,'0'0'29'0,"0"0"7"0,0 0 0 0,-4 6 3 0,1 3-31 16,-1-3-8-16,1 2 0 0,-1 4 0 0,4-3 85 0,-3 0 16 0,3 3 3 0,-4-1 1 15,4 4-21-15,0 0-5 0,-3-4-1 0,3 4 0 16,0 0-25-16,0-3-5 0,0-1 0 0,0 4-1 16,0-6-12-16,0 0-3 0,0 3 0 0,3-7 0 15,-3 4-4-15,0-9-2 0,0 6 0 16,0-3 0-16,0-3-14 0,0 0-4 0,0 0 0 0,0 0 0 16,0 0-8-16,0 0 10 0,0 0-10 0,0 0 10 15,0 0 3-15,0 0 1 0,0 0 0 0,0 0 0 16,0-6-14-16,4 0 0 0,-4-5 8 0,3 5-8 15,-3-9-15-15,4 6-5 0,-1-6-2 0,1 4 0 16,-1-1 2-16,1 3 1 0,-1-6 0 0,4 7 0 16,-3 2-19-16,0-3-4 0,-1 6-1 0,1-3 0 15,-1 0 55-15,1-6 12 0,-4 9 1 0,0 3 1 16,0 0-42-16,7-5-8 0,-7 5-1 0,0 0-1 16,3-3 26-16,-3 3 0 0,0 0 0 0,11 0 0 15,-4 0 24-15,-7 0 11 0,10-3 1 0,1 3 1 16,-11 0-29-16,0 0-8 0,7 3 0 0,-7-3 0 0,11 6 0 15,-4-1 8-15,0 7-8 0,-7-12 0 0,3 6 0 16,4 0 0-16,-3 0 0 0,-1 3 0 0,-3 2 24 0,4 4 0 16,-4 6 0-16,3-10 0 15,-3 7-43-15,0 3-8 0,-3-4-1 0,3-5-1 16,0 3 21-16,-4 2 8 0,4-2 0 0,-3-3-9 16,-1 0 9-16,4-1 0 0,-3-5 0 0,3 6 0 15,0-12-23-15,0 0-9 0,0 0-1 0,0 0-1 16,0 0-3-16,0 0-1 0,7-6 0 0</inkml:trace>
  <inkml:trace contextRef="#ctx0" brushRef="#br0" timeOffset="27821.568">14732 15036 1036 0,'0'0'23'0,"0"0"5"0,0 0 0 0,0 0 1 0,0 0-29 16,0 0 0-16,0 0 0 0,0 0 0 0,0 0 102 0,0 0 14 15,0 0 4-15,0 0 0 0,0-967 0 0,0 1934 0 16,0-967 0-16,-7 6 0 0,0 0-40 0,7-6-8 16,-7 3-2-16,0-3 0 0,7 0-48 0,-7 3-10 15,0-3-1-15,0 3-1 0,3-3 22 0,-3 3 4 0,0 3 0 0,3 0 1 16,4-6-8-16,-7 6-1 0,4 0-1 0,-4-1 0 31,3 7-45-31,1-3-9 0,-1 0-1 0,1 0-1 16,3 2 29-16,-4 1 0 0,4 0 0 0,4-3 0 15,-4 2 0-15,3 7 0 0,4-12-8 0,0 3 8 0,-3-3 0 0,3-3 0 16,0 3 0-16,4-1-9 0,-4 1 9 0,3-6 0 0,-3 0 0 0,4 0 0 16,-4-3 8-16,3 0-8 0,1 3 8 15,0-5-8-15,-1-1 0 0,1 0 9 0,-1-3-9 16,1 0 0-16,0-3 9 0,-1-2-9 15,1 2 0-15,-4-3 9 0,0 1-9 0,0-7 0 0,0 6 0 16,-4-2 0-16,5 2-33 0,-5-3-9 16,1-2-2-16,-4 8 0 0,3-9 36 0,-3 7 8 0,-3 2 0 0,3 0 0 15,-4 3 0-15,-3-2-8 0,0-1 8 0,0 3-8 16,0 3 8-16,-4-3-12 0,1 3 12 0,-4 3-12 16,3 3 12-16,-3 0 0 0,0-5 0 0,-4 10-8 15,4 1 8-15,0 6 0 0,0-3 0 0,0 6 0 0,0-1 0 16,3 4 0-16,0-3-9 0,1 8 9 15,3-8-8-15,0 0 8 0,3 2-10 0,1-2 10 16,-1-3-41-16,4-1-3 0,0 1 0 16,0-3 0-16,4-3-67 0,-4-6-13 0,7 6-4 0,-7-6-614 15</inkml:trace>
  <inkml:trace contextRef="#ctx0" brushRef="#br0" timeOffset="28535.32">15071 14942 806 0,'0'0'17'0,"0"0"4"0,-7 0 1 0,3 6 2 0,4-6-24 0,-7 6 0 16,4-3 0-16,3-3 0 0,-8 6 56 0,5 0 6 15,3-6 2-15,0 0 0 0,0 9 0 0,0-9 0 16,-4 3 0-16,4-3 0 0,-3 6 51 0,3-6 10 15,0 8 3-15,0-8 0 0,0 9-78 0,0 3-15 16,3-9-3-16,1 6-1 0,-1-3-3 0,1 2 0 16,-4 4 0-16,4 0 0 15,-4 0-18-15,3-4-10 0,1 7 10 0,-1 0-10 16,-3-3 0-16,7 8 0 0,-3-5 0 0,3 0 0 0,-4 2 0 16,4-11 0-16,0 6 0 0,0 0 0 0,4-1 37 0,0-5 2 15,-4 3 0-15,3-3 0 0,1 0-12 0,-1-6-3 0,1 0 0 0,0 0 0 16,-4-6-24-16,3 0 0 0,1-3 8 0,-4-2-8 15,3 2 46-15,1 0 7 0,0-3 2 0,-1 6 0 16,-3-14-37-16,0 5-7 0,0 0-2 0,0-2 0 16,-3 2-9-16,3-3 0 0,-7 1 0 15,4-1 0-15,-8-3 0 0,4 7 0 16,-4-1 0-16,1-6 0 0,-1 4-12 0,1 2-4 16,-1 0 0-16,1-2-1 0,-4 2-24 0,0-3-5 0,0 7-1 0,0-4 0 15,3 0-13-15,-3 4-4 16,3 2 0-16,1 3 0 0,-1 6-40 0,1-6-9 0,3 6-2 15,0 0 0 1,0 0-123-16,0 0-25 0</inkml:trace>
  <inkml:trace contextRef="#ctx0" brushRef="#br0" timeOffset="29137.302">15667 14892 1552 0,'0'0'44'0,"0"0"10"0,0 0-43 15,0 0-11-15,0 0 0 0,0 0 0 0,0 0 53 0,-7-5 9 0,3 5 2 0,4 0 0 16,-7 0-1-16,0 0 0 0,7 0 0 0,-7 0 0 16,-3 0-50-16,2 0-13 0,-2 0 0 0,3 5 0 15,0-5 32-15,0 6 0 0,-4-3 1 0,1 6 0 16,3-3-53-1,-1 3-10-15,1-3-2 0,4 5-1 0,-4-5 33 0,3 6 0 0,1 0 0 0,-1-6 0 16,1 0 0-16,-1-1 0 0,1 1 0 0,3 3 0 16,0-3 0-16,0 0 0 0,0-6 0 0,0 6 0 15,0-6 0-15,0 3 0 0,3 6 0 0,-3-9 0 16,0 0 0-16,0 0 0 0,0 0 0 0,0 0 0 16,0 0 0-16,4 2 0 0,-4-2 0 0,0 0 0 15,3 3 0-15,-3-3 0 0,7 3 0 0,-3-3 0 16,3 0 44-16,0 0 16 0,-7 0 4 0,7 0 0 0,0 0-52 15,0 0-12-15,-3 0 0 0,3 0 0 0,0 0-11 0,3 0-5 16,-3 0 0-16,0 0-1 0,4 0 17 0,0 6 0 16,-1 0 0-16,1-3 0 0,-1 0 0 0,1 3 0 15,-1 0 0-15,1-6 0 0,-4 6 10 16,4 0 6-16,-4-4 0 0,3 7 1 0,-3-3-17 0,0-3 0 16,-3 3 0-16,3-3 0 15,-3 3 0-15,-1 3 0 0,1-3 0 0,-4 2 0 16,3-2 0-16,-3 0 0 0,0-6 0 0,-3 9 0 15,-1 0 0-15,1 2 0 0,-1 1 0 0,-3 0 0 16,0-6 0-16,-4 3 0 0,4-6 0 0,-3 3 0 16,-1-1 0-16,1-5 0 0,-1 3 0 0,0 0 0 15,-3-3 0-15,4 0 0 0,-4-3 0 0,-1 3 0 0,1-3 0 0,0-2 0 16,0 2 0-16,4 0 0 0,-5 0 11 0,5 0-2 16,-1-3 0-16,4 3 0 15,0 0-37-15,0 3-7 0,4-3-1 0,-1 3-1 16,4-3-153-16,0 3-30 0,0 0-7 0</inkml:trace>
  <inkml:trace contextRef="#ctx0" brushRef="#br0" timeOffset="29789.434">16602 14916 1497 0,'0'0'32'0,"0"0"8"0,0 0 0 0,0 0 4 0,0 0-36 0,0 0-8 0,0 0 0 0,0 0 0 16,0 0 90-16,0 0 16 0,0 0 3 0,-7 3 1 16,7-3-59-16,-4 3-12 0,-3 3-3 0,4 3 0 15,-1 2-18-15,1-2-4 0,-1 3-1 0,4 0 0 16,-4-4 13-16,4 7 2 0,-3-3 1 0,3-3 0 15,0 2-20-15,-4 4-9 0,4 0 8 0,0-3-8 16,-3-1 27-16,3 7 0 0,0-3 0 0,0-3 0 0,0 2-13 0,-4-5-2 31,4 6-1-31,0-4 0 0,0 7-11 0,-3-12 0 0,3 3 9 0,-4 0-9 16,4 2 0-16,0-2 0 0,-3 3 0 0,3-6 0 16,0 6-31-16,-4-1-7 0,4-5-2 15,0 0 0-15,0-6 40 0,0 0 0 0,0 6 0 0,0-6 0 16,0 0-22-16,0 0 3 0,0 0 1 0,0 0 0 15,0-9-39-15,4-3-8 0,-1-2-2 0,1 2-522 16,-1-3-105-16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1T15:31:4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 14840 0 0,'-18'-3'416'0'0,"18"3"96"0"0,-10 0-408 0 0,10 0-104 0 0,-10 0 0 0 0,1 0 0 0 0,-1 3 296 0 0,0 2 39 0 0,0 3 9 0 0,1 4 0 0 0,-1-4-256 0 0,5-3-88 0 0,5-5 0 0 0,0 0 72 0 0,0 0-1351 0 0,0 0-265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1T15:31:4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11256 0 0,'-2'0'256'0'0,"-14"0"345"0"0,14 0-325 0 0,1 1-180 0 0,-21 13-73 0 0,21-12 38 0 0,1-2 18 0 0,0 0 1 0 0,0 0 49 0 0,0 0 207 0 0,0 0 89 0 0,0 0 21 0 0,0 0 16 0 0,0 0 62 0 0,0 0 27 0 0,0 0 8 0 0,-3-17 1187 0 0,85 18-1405 0 0,-31 21-425 0 0,-32-12 47 0 0,0 1 0 0 0,-1 0 0 0 0,0 2-1 0 0,-1 0 1 0 0,-1 1 0 0 0,0 1-1 0 0,-1 0 1 0 0,1 2 37 0 0,-1-1 6 0 0,36 27 192 0 0,-49-41-193 0 0,-1 0-1 0 0,1 0 1 0 0,-1 0 0 0 0,1 0 0 0 0,-1 0-1 0 0,0 0 1 0 0,1 1 0 0 0,-1-1 0 0 0,0 1-1 0 0,-1-1 1 0 0,1 1 0 0 0,0-1 0 0 0,-1 1-1 0 0,0-1 1 0 0,1 1 0 0 0,-1-1 0 0 0,0 1-1 0 0,0-1 1 0 0,0 1 0 0 0,-1 0 0 0 0,1-1 0 0 0,-1 1-1 0 0,1-1 1 0 0,-1 1 0 0 0,0-1 0 0 0,0 1-1 0 0,0-1 1 0 0,0 0 0 0 0,0 0 0 0 0,-1 1-1 0 0,-1 1-4 0 0,1 0-1 0 0,-30 37 1 0 0,-26 23 83 0 0,-6 5 48 0 0,-60 99 702 0 0,94-111-688 0 0,26-51-143 0 0,0 1-1 0 0,1 0 0 0 0,0 0 0 0 0,1 1 1 0 0,-1-1-1 0 0,1 0 0 0 0,1 1 0 0 0,-1-1 0 0 0,2 1 1 0 0,-1 0-1 0 0,1 0 0 0 0,0-1 0 0 0,0 7-1 0 0,5 19 0 0 0,5-2 0 0 0,40 66-20 0 0,-10-62-636 0 0,-36-33 252 0 0,71 14-1877 0 0,-43-12 742 0 0,-9-1-2656 0 0,-6-2-269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1T15:31:4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11976 0 0,'-9'13'256'0'0,"-1"-5"64"0"0,5 0 0 0 0,0 1 32 0 0,5-9-288 0 0,-5 11-64 0 0,5-11 0 0 0,0 0 0 0 0,0 0 424 0 0,0 0 72 0 0,0 0 16 0 0,0 0 0 0 0,0 0-824 0 0,0 0-160 0 0,0 0-32 0 0,5-8-8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1T15:31:3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258 155 8752 0 0,'0'0'190'0'0,"-5"-5"28"0"0,-6-44 3445 0 0,8 18-1774 0 0,-7-17 602 0 0,5 28-2269 0 0,4 18 31 0 0,1 2 78 0 0,-53 5 1091 0 0,15 14-1422 0 0,-6 3 187 0 0,-10 39 105 0 0,44-43-529 0 0,-14 52 67 0 0,25-61 196 0 0,1-1 0 0 0,-1 1-1 0 0,1-1 1 0 0,0 1-1 0 0,1-1 1 0 0,0 0-1 0 0,1 0 1 0 0,-1 0 0 0 0,1 0-1 0 0,1 0 1 0 0,0-1-1 0 0,0 0 1 0 0,0 0 0 0 0,1 0-1 0 0,0-1 1 0 0,1 1-26 0 0,94 70-90 0 0,-52-36-238 0 0,-32-24 320 0 0,2-1-1 0 0,0-1 1 0 0,1 0-1 0 0,0-2 1 0 0,6 3 8 0 0,-18-12-238 0 0,0 0-1 0 0,1 0 1 0 0,-1-1 0 0 0,1 0 0 0 0,0 0 0 0 0,0-1-1 0 0,0 0 1 0 0,0 0 0 0 0,1-1 0 0 0,-1-1 0 0 0,0 0 0 0 0,0 0-1 0 0,1 0 1 0 0,6-2 238 0 0,-2 1-634 0 0,19-4-4436 0 0,-18 2 568 0 0</inkml:trace>
  <inkml:trace contextRef="#ctx0" brushRef="#br0" timeOffset="613.833">668 82 6536 0 0,'0'0'190'0'0,"0"0"93"0"0,-10 4 1669 0 0,-13 72 2703 0 0,38 97-80 0 0,-6-106-4368 0 0,-3 1 0 0 0,-3-1 0 0 0,-3 21-207 0 0,0-68-218 0 0,0-18-735 0 0,0-2-58 0 0,0 0-39 0 0,0 0-121 0 0,0 0-56 0 0,0 0-11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1DE-DF6C-4B7A-A1FD-93F8F140E919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0DD4-8CDA-4037-B2A9-740FAF7B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F002-B66C-4984-8170-60987059FEC1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10.xml"/><Relationship Id="rId17" Type="http://schemas.openxmlformats.org/officeDocument/2006/relationships/image" Target="../media/image18.png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4.png"/><Relationship Id="rId14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onze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A7A3-0961-4431-8128-AF3085F1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B091A6-8939-46B4-9FA1-2A48FDB85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9889" y="2077278"/>
            <a:ext cx="4902839" cy="38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2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5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0976"/>
            <a:ext cx="10515600" cy="522598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pourquoi</a:t>
            </a:r>
          </a:p>
          <a:p>
            <a:pPr marL="0" indent="0">
              <a:buNone/>
            </a:pPr>
            <a:r>
              <a:rPr lang="fr-FR" dirty="0"/>
              <a:t>Pourquoi Justin aime sa femme?</a:t>
            </a:r>
          </a:p>
          <a:p>
            <a:pPr marL="0" indent="0">
              <a:buNone/>
            </a:pPr>
            <a:r>
              <a:rPr lang="fr-FR" dirty="0"/>
              <a:t>car</a:t>
            </a:r>
          </a:p>
          <a:p>
            <a:pPr marL="0" indent="0">
              <a:buNone/>
            </a:pPr>
            <a:r>
              <a:rPr lang="fr-FR" dirty="0"/>
              <a:t>Soyez prudent car la rue est glissante.</a:t>
            </a:r>
          </a:p>
          <a:p>
            <a:pPr marL="0" indent="0">
              <a:buNone/>
            </a:pPr>
            <a:r>
              <a:rPr lang="fr-FR" dirty="0"/>
              <a:t>parce que</a:t>
            </a:r>
          </a:p>
          <a:p>
            <a:pPr marL="0" indent="0">
              <a:buNone/>
            </a:pPr>
            <a:r>
              <a:rPr lang="fr-FR" dirty="0"/>
              <a:t>Justin réussit à ses examens parce qu’il étudie.</a:t>
            </a:r>
          </a:p>
          <a:p>
            <a:pPr marL="0" indent="0">
              <a:buNone/>
            </a:pPr>
            <a:r>
              <a:rPr lang="fr-FR" dirty="0"/>
              <a:t>à cause de</a:t>
            </a:r>
          </a:p>
          <a:p>
            <a:pPr marL="0" indent="0">
              <a:buNone/>
            </a:pPr>
            <a:r>
              <a:rPr lang="fr-FR" dirty="0"/>
              <a:t>Il est tombé à cause de la glace.</a:t>
            </a:r>
          </a:p>
          <a:p>
            <a:pPr marL="0" indent="0">
              <a:buNone/>
            </a:pPr>
            <a:r>
              <a:rPr lang="fr-FR" dirty="0"/>
              <a:t>grâce à</a:t>
            </a:r>
          </a:p>
          <a:p>
            <a:pPr marL="0" indent="0">
              <a:buNone/>
            </a:pPr>
            <a:r>
              <a:rPr lang="fr-FR" dirty="0"/>
              <a:t>J’habite une grande maison grâce à ma femme.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Quoi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Quoi de </a:t>
            </a:r>
            <a:r>
              <a:rPr lang="en-US" dirty="0" err="1"/>
              <a:t>neuf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aimez</a:t>
            </a:r>
            <a:r>
              <a:rPr lang="en-US" dirty="0"/>
              <a:t> les </a:t>
            </a:r>
            <a:r>
              <a:rPr lang="en-US" dirty="0" err="1"/>
              <a:t>bananes</a:t>
            </a:r>
            <a:r>
              <a:rPr lang="en-US" dirty="0"/>
              <a:t>. Quoi </a:t>
            </a:r>
            <a:r>
              <a:rPr lang="en-US" dirty="0" err="1"/>
              <a:t>d’autre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222021-956D-4E99-A83A-24383DEB83FE}"/>
                  </a:ext>
                </a:extLst>
              </p14:cNvPr>
              <p14:cNvContentPartPr/>
              <p14:nvPr/>
            </p14:nvContentPartPr>
            <p14:xfrm>
              <a:off x="1111320" y="2264760"/>
              <a:ext cx="990720" cy="542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222021-956D-4E99-A83A-24383DEB8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960" y="2255400"/>
                <a:ext cx="1009440" cy="56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0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0065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Qui</a:t>
            </a:r>
          </a:p>
          <a:p>
            <a:pPr marL="0" indent="0">
              <a:buNone/>
            </a:pPr>
            <a:r>
              <a:rPr lang="en-US" dirty="0"/>
              <a:t>À quelle </a:t>
            </a:r>
            <a:r>
              <a:rPr lang="en-US" dirty="0" err="1"/>
              <a:t>heure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Quand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Où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Comment</a:t>
            </a:r>
          </a:p>
          <a:p>
            <a:pPr marL="0" indent="0">
              <a:buNone/>
            </a:pPr>
            <a:r>
              <a:rPr lang="en-US" dirty="0" err="1"/>
              <a:t>Combien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Que</a:t>
            </a:r>
          </a:p>
          <a:p>
            <a:pPr marL="0" indent="0">
              <a:buNone/>
            </a:pPr>
            <a:r>
              <a:rPr lang="fr-FR" dirty="0"/>
              <a:t>Quel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D7DF31-C4B6-4B12-94A8-07232B0729E4}"/>
                  </a:ext>
                </a:extLst>
              </p14:cNvPr>
              <p14:cNvContentPartPr/>
              <p14:nvPr/>
            </p14:nvContentPartPr>
            <p14:xfrm>
              <a:off x="1654920" y="715320"/>
              <a:ext cx="10013040" cy="350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D7DF31-C4B6-4B12-94A8-07232B0729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5560" y="705960"/>
                <a:ext cx="10031760" cy="35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B9866A-4895-4CE4-9E94-7A8B6EEE0AF6}"/>
                  </a:ext>
                </a:extLst>
              </p14:cNvPr>
              <p14:cNvContentPartPr/>
              <p14:nvPr/>
            </p14:nvContentPartPr>
            <p14:xfrm>
              <a:off x="1931760" y="3673080"/>
              <a:ext cx="8464680" cy="1456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B9866A-4895-4CE4-9E94-7A8B6EEE0A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2400" y="3663720"/>
                <a:ext cx="8483400" cy="14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5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6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commence avec le mot “</a:t>
            </a:r>
            <a:r>
              <a:rPr lang="en-US" dirty="0" err="1"/>
              <a:t>pourquoi</a:t>
            </a:r>
            <a:r>
              <a:rPr lang="en-US" dirty="0"/>
              <a:t>” qui </a:t>
            </a:r>
            <a:r>
              <a:rPr lang="en-US" dirty="0" err="1"/>
              <a:t>n’est</a:t>
            </a:r>
            <a:r>
              <a:rPr lang="en-US" dirty="0"/>
              <a:t> pas </a:t>
            </a:r>
            <a:r>
              <a:rPr lang="en-US" dirty="0" err="1"/>
              <a:t>lié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à Batman </a:t>
            </a:r>
            <a:r>
              <a:rPr lang="en-US" dirty="0" err="1"/>
              <a:t>ni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poule</a:t>
            </a:r>
            <a:r>
              <a:rPr lang="en-US" dirty="0"/>
              <a:t>.</a:t>
            </a: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B7D6D6-B199-4A68-85C0-9963F9D217E4}"/>
                  </a:ext>
                </a:extLst>
              </p14:cNvPr>
              <p14:cNvContentPartPr/>
              <p14:nvPr/>
            </p14:nvContentPartPr>
            <p14:xfrm>
              <a:off x="2491920" y="4294440"/>
              <a:ext cx="3485160" cy="121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B7D6D6-B199-4A68-85C0-9963F9D217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2560" y="4285080"/>
                <a:ext cx="3503880" cy="12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9E5D175-68CB-4BEF-8F21-2F40BECC4841}"/>
                  </a:ext>
                </a:extLst>
              </p14:cNvPr>
              <p14:cNvContentPartPr/>
              <p14:nvPr/>
            </p14:nvContentPartPr>
            <p14:xfrm>
              <a:off x="6200880" y="5198091"/>
              <a:ext cx="36720" cy="15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E5D175-68CB-4BEF-8F21-2F40BECC48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2240" y="5189091"/>
                <a:ext cx="543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17E129-653D-4EA6-BE48-1E46FCD3A836}"/>
                  </a:ext>
                </a:extLst>
              </p14:cNvPr>
              <p14:cNvContentPartPr/>
              <p14:nvPr/>
            </p14:nvContentPartPr>
            <p14:xfrm>
              <a:off x="6563760" y="5107371"/>
              <a:ext cx="133560" cy="365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17E129-653D-4EA6-BE48-1E46FCD3A8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55120" y="5098731"/>
                <a:ext cx="151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CF69C2-6C29-4835-96F3-E4D06649AB10}"/>
                  </a:ext>
                </a:extLst>
              </p14:cNvPr>
              <p14:cNvContentPartPr/>
              <p14:nvPr/>
            </p14:nvContentPartPr>
            <p14:xfrm>
              <a:off x="6612000" y="5564931"/>
              <a:ext cx="12600" cy="18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CF69C2-6C29-4835-96F3-E4D06649AB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3000" y="5555931"/>
                <a:ext cx="30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A842BE-291A-4C2B-89B2-8E7B22AD8433}"/>
                  </a:ext>
                </a:extLst>
              </p14:cNvPr>
              <p14:cNvContentPartPr/>
              <p14:nvPr/>
            </p14:nvContentPartPr>
            <p14:xfrm>
              <a:off x="5997120" y="5348571"/>
              <a:ext cx="240840" cy="232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A842BE-291A-4C2B-89B2-8E7B22AD84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88120" y="5339571"/>
                <a:ext cx="2584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5A9C70-7DE3-45F8-BE78-EC421096631B}"/>
                  </a:ext>
                </a:extLst>
              </p14:cNvPr>
              <p14:cNvContentPartPr/>
              <p14:nvPr/>
            </p14:nvContentPartPr>
            <p14:xfrm>
              <a:off x="5679240" y="4266411"/>
              <a:ext cx="121320" cy="256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5A9C70-7DE3-45F8-BE78-EC42109663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0600" y="4257771"/>
                <a:ext cx="1389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E344F9-F378-4260-8B70-5A18C9BE650A}"/>
                  </a:ext>
                </a:extLst>
              </p14:cNvPr>
              <p14:cNvContentPartPr/>
              <p14:nvPr/>
            </p14:nvContentPartPr>
            <p14:xfrm>
              <a:off x="5842680" y="4732611"/>
              <a:ext cx="69480" cy="29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E344F9-F378-4260-8B70-5A18C9BE650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3680" y="4723971"/>
                <a:ext cx="871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B13272-19D4-4153-B334-F52777B11FCD}"/>
                  </a:ext>
                </a:extLst>
              </p14:cNvPr>
              <p14:cNvContentPartPr/>
              <p14:nvPr/>
            </p14:nvContentPartPr>
            <p14:xfrm>
              <a:off x="5922600" y="5155611"/>
              <a:ext cx="13680" cy="33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B13272-19D4-4153-B334-F52777B11F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13960" y="5146971"/>
                <a:ext cx="3132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26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You and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friends</a:t>
            </a:r>
            <a:r>
              <a:rPr lang="fr-FR" dirty="0"/>
              <a:t> are </a:t>
            </a:r>
            <a:r>
              <a:rPr lang="fr-FR" dirty="0" err="1"/>
              <a:t>talking</a:t>
            </a:r>
            <a:r>
              <a:rPr lang="fr-FR" dirty="0"/>
              <a:t> about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. </a:t>
            </a:r>
            <a:r>
              <a:rPr lang="fr-FR" dirty="0" err="1"/>
              <a:t>Someone</a:t>
            </a:r>
            <a:r>
              <a:rPr lang="fr-FR" dirty="0"/>
              <a:t> </a:t>
            </a:r>
            <a:r>
              <a:rPr lang="fr-FR" dirty="0" err="1"/>
              <a:t>asks</a:t>
            </a:r>
            <a:r>
              <a:rPr lang="fr-FR" dirty="0"/>
              <a:t> « Où allons-nous? »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A2C78B-8E1A-419C-A24C-2BE887A03873}"/>
                  </a:ext>
                </a:extLst>
              </p14:cNvPr>
              <p14:cNvContentPartPr/>
              <p14:nvPr/>
            </p14:nvContentPartPr>
            <p14:xfrm>
              <a:off x="1790640" y="2044440"/>
              <a:ext cx="6086160" cy="3262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A2C78B-8E1A-419C-A24C-2BE887A038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1280" y="2035080"/>
                <a:ext cx="6104880" cy="328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650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onze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mondial</a:t>
            </a:r>
          </a:p>
          <a:p>
            <a:pPr marL="0" indent="0" algn="ctr">
              <a:buNone/>
            </a:pPr>
            <a:r>
              <a:rPr lang="fr-FR" dirty="0"/>
              <a:t>pourquoi???</a:t>
            </a:r>
          </a:p>
          <a:p>
            <a:pPr marL="0" indent="0" algn="ctr">
              <a:buNone/>
            </a:pPr>
            <a:r>
              <a:rPr lang="fr-FR" dirty="0"/>
              <a:t>la réponse</a:t>
            </a:r>
          </a:p>
          <a:p>
            <a:pPr marL="0" indent="0" algn="ctr">
              <a:buNone/>
            </a:pPr>
            <a:r>
              <a:rPr lang="fr-FR" dirty="0"/>
              <a:t>plus de questions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use interrogative </a:t>
            </a:r>
            <a:r>
              <a:rPr lang="fr-FR" dirty="0" err="1"/>
              <a:t>words</a:t>
            </a:r>
            <a:r>
              <a:rPr lang="fr-FR" dirty="0"/>
              <a:t> to </a:t>
            </a:r>
            <a:r>
              <a:rPr lang="fr-FR" dirty="0" err="1"/>
              <a:t>form</a:t>
            </a:r>
            <a:r>
              <a:rPr lang="fr-FR" dirty="0"/>
              <a:t> questions.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Nous </a:t>
            </a:r>
            <a:r>
              <a:rPr lang="en-US" dirty="0" err="1">
                <a:solidFill>
                  <a:srgbClr val="0070C0"/>
                </a:solidFill>
              </a:rPr>
              <a:t>sommes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prêts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2637-A025-4EB0-9442-9F0DDEBE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jour de souvenir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1690-2FCA-41B1-86CE-5D44F1D5A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Les </a:t>
            </a:r>
            <a:r>
              <a:rPr lang="en-US" dirty="0" err="1"/>
              <a:t>Cimetières</a:t>
            </a:r>
            <a:r>
              <a:rPr lang="en-US" dirty="0"/>
              <a:t> </a:t>
            </a:r>
            <a:r>
              <a:rPr lang="en-US" dirty="0" err="1"/>
              <a:t>Flamands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6BCD4-0EF5-4EBF-B054-A1D8B197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282" y="1688893"/>
            <a:ext cx="4828114" cy="32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8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CE46-6D21-492F-8E1B-36F8D3C4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Pourquoi</a:t>
            </a:r>
            <a:r>
              <a:rPr lang="en-US" sz="2800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A741-693D-45A4-AC13-8E1BE4DD9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Pourquoi</a:t>
            </a:r>
            <a:r>
              <a:rPr lang="en-US" dirty="0"/>
              <a:t> la </a:t>
            </a:r>
            <a:r>
              <a:rPr lang="en-US" dirty="0" err="1"/>
              <a:t>poule</a:t>
            </a:r>
            <a:r>
              <a:rPr lang="en-US" dirty="0"/>
              <a:t> a </a:t>
            </a:r>
            <a:r>
              <a:rPr lang="en-US" dirty="0" err="1"/>
              <a:t>traversé</a:t>
            </a:r>
            <a:r>
              <a:rPr lang="en-US" dirty="0"/>
              <a:t> la rue?</a:t>
            </a:r>
          </a:p>
          <a:p>
            <a:pPr marL="0" indent="0" algn="ctr">
              <a:buNone/>
            </a:pPr>
            <a:r>
              <a:rPr lang="en-US" dirty="0"/>
              <a:t>Pour arriver à </a:t>
            </a:r>
            <a:r>
              <a:rPr lang="en-US" dirty="0" err="1"/>
              <a:t>l’autre</a:t>
            </a:r>
            <a:r>
              <a:rPr lang="en-US" dirty="0"/>
              <a:t> </a:t>
            </a:r>
            <a:r>
              <a:rPr lang="en-US" dirty="0" err="1"/>
              <a:t>côté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5D480-F7A5-474C-BDC5-8FB106D1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192" y="1641752"/>
            <a:ext cx="4602677" cy="30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2D9D-2A55-4BB1-A8D1-9474479E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tatou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B94B7D-23AD-4B3A-B49D-E3D7E0B7A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825" y="2145952"/>
            <a:ext cx="4610349" cy="3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2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2D9D-2A55-4BB1-A8D1-9474479E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603C64-9C31-4753-93D4-FA2733E75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poule</a:t>
            </a:r>
            <a:r>
              <a:rPr lang="en-US" dirty="0"/>
              <a:t> a </a:t>
            </a:r>
            <a:r>
              <a:rPr lang="en-US" dirty="0" err="1"/>
              <a:t>traversé</a:t>
            </a:r>
            <a:r>
              <a:rPr lang="en-US" dirty="0"/>
              <a:t> la rue pour </a:t>
            </a:r>
            <a:r>
              <a:rPr lang="en-US" dirty="0" err="1"/>
              <a:t>démontrer</a:t>
            </a:r>
            <a:r>
              <a:rPr lang="en-US" dirty="0"/>
              <a:t> au tatou </a:t>
            </a:r>
            <a:r>
              <a:rPr lang="en-US" dirty="0" err="1"/>
              <a:t>qu’on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le faire.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848FA-7D96-4DAF-B360-7A1C1AE4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1" y="1833461"/>
            <a:ext cx="3643024" cy="2753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0158B-E7CF-4BF5-B4EA-0DEF511B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08" y="1893405"/>
            <a:ext cx="4004385" cy="26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16315</TotalTime>
  <Words>222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BTimes New Roman</vt:lpstr>
      <vt:lpstr>Calibri</vt:lpstr>
      <vt:lpstr>Calibri Light</vt:lpstr>
      <vt:lpstr>Times New Roman</vt:lpstr>
      <vt:lpstr>Office Theme</vt:lpstr>
      <vt:lpstr>Bonjour</vt:lpstr>
      <vt:lpstr>Travail de cloche</vt:lpstr>
      <vt:lpstr>Bonjour</vt:lpstr>
      <vt:lpstr>Pourquoi tombons-nous?</vt:lpstr>
      <vt:lpstr>PowerPoint Presentation</vt:lpstr>
      <vt:lpstr>Le jour de souvenir</vt:lpstr>
      <vt:lpstr>Pourquoi?</vt:lpstr>
      <vt:lpstr>un tatou</vt:lpstr>
      <vt:lpstr>PowerPoint Presentation</vt:lpstr>
      <vt:lpstr>PowerPoint Presentation</vt:lpstr>
      <vt:lpstr>PowerPoint Presentation</vt:lpstr>
      <vt:lpstr>Quoi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Steven Gerson</dc:creator>
  <cp:lastModifiedBy>Steven Gerson 🦅</cp:lastModifiedBy>
  <cp:revision>226</cp:revision>
  <dcterms:created xsi:type="dcterms:W3CDTF">2016-10-03T15:38:19Z</dcterms:created>
  <dcterms:modified xsi:type="dcterms:W3CDTF">2024-11-11T16:32:06Z</dcterms:modified>
</cp:coreProperties>
</file>