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74" r:id="rId4"/>
    <p:sldId id="339" r:id="rId5"/>
    <p:sldId id="271" r:id="rId6"/>
    <p:sldId id="272" r:id="rId7"/>
    <p:sldId id="273" r:id="rId8"/>
    <p:sldId id="270" r:id="rId9"/>
    <p:sldId id="269" r:id="rId10"/>
    <p:sldId id="263" r:id="rId11"/>
    <p:sldId id="265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1T19:41:40.9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8534 11788 363 0,'0'0'0'0,"0"0"16"16,0 0-16-16,0 0 0 0,0 0 0 0,0 0 0 0,0 0 55 0,0 0 7 15,0 0 2-15,0 0 0 0,0 0-33 0,0 0-7 0,0 0 0 16,0 0-1-1,0 0 26-15,0 0 6 0,0 0 1 0,-4 3 0 16,4-3-23-16,0 0-4 0,0 0-1 0,-3 12 0 16,3-12-14-16,-4 6-3 0,4-6-1 0,0 5 0 15,0-5-10-15,0 0 0 0,0 0 0 0,0 6 8 0,0-6-8 0,-3 3 0 0,3 6 0 0,0-9 0 16,3 6 0-16,-3-6 0 0,7 6-9 0,-7-6 9 16,4 0 0-16,-4 0 0 0,0 0 0 0,7 9 0 15,-7-9 12-15,7 3-1 0,-4 0 0 0,-3-3 0 16,0 0-11-16,7 0 0 0,-7 0 0 0,7 2 0 15,-7-2 0-15,7 0 0 0,1 0 0 0,-1 3 0 16,0-3 0-16,0 6 0 0,0 0 0 0,0 0 0 16,0 12 0-16,0-7 0 0,4 7 0 0,-4-3 0 31,0-9 0-31,0 0 0 0,3-1 0 0,1-5 0 0,-1 0 0 0,1 0 0 0,3 6 0 0,0-6 0 16,-3 6 0-16,3-6 0 0,0 3 0 0,-3 0 0 15,-1-3 0-15,-3 0 0 0,0 0 0 0,4 0 0 16,-4 0 0-16,4-3 0 0,3 3 0 0,0-3 0 15,-4 3 0-15,1-6 12 0,-4 6-12 0,4-6 12 16,-4 6 0-16,3-5 0 0,-3-1 0 0,0 0 0 16,0 0-1-16,0 3 0 0,1-3 0 0,-1 3 0 15,0 0-11-15,0 0 0 0,3 0 0 0,-3 0 8 16,0 0-8-16,0-2 0 0,0 5 0 0,4-6 8 16,-4 0-8-16,0 0 8 0,0 0-8 0,-3 0 8 15,3 0-8-15,3 0 0 0,-3 1 0 0,0 2 8 16,4-3 0-16,0 0 0 0,-1 0 0 0,-3 6 0 0,4-6 8 15,-1 0 0-15,1 3 1 0,-4 0 0 0,4 3-17 0,-4-3-14 16,3 3 2-16,-3 0 1 0,4 0 11 16,-4 0 0-16,0 0 0 0,4 0 0 0,-4 0 9 15,0 0-9-15,0 0 12 0,0 3-12 0,0-3 16 16,-4 3-3-16,8 0-1 0,-4 3 0 16,0-6-4-16,-7 0-8 0,7 0 11 0,0-6-11 15,4 3 8-15,-4 0-8 0,3-3 0 0,-2 4 0 16,2-1 0-16,-6 6 0 0,3-1 0 0,0 4 0 15,3-6 8-15,-3 0-8 0,4 0 0 0,-4-3 0 0,4 6 0 0,-4 0 0 0,0 0 0 0,3 3 0 16,-3 0 0-16,4-6 0 0,0 0 0 0,-1 6 0 16,1-6-13-16,-1 6-3 0,1-3-1 0,-1 0 0 15,1 0 25-15,0-1 6 0,3-2 1 0,-4 0 0 16,4 3-24-16,1-3-5 0,-1 0-1 0,3 0 0 16,-6 0 15-16,3 0 0 0,-3 0 0 0,-1-3 0 15,1 3 11-15,-4-2 5 0,-7 2 0 0,7 0 1 16,3 0-17-16,1 2 0 0,-4 4 0 0,4 0 0 15,-4-3 0-15,3 0 0 0,-3 0 0 0,4 3 0 16,-4 0 0-16,4 0 0 0,-1 0 0 0,1-1 0 16,-4-2 0-16,3 0 0 0,-3-3 0 0,4-3 0 15,-4 3 0-15,0-3 0 0,0 3 8 0,0-5-8 16,0-1 0-16,4 6 0 0,-4 0 0 0,0 0 0 16,0-6 0-16,0 6 0 0,0 0 0 0,0-6 0 15,0 6 0-15,0-3 0 0,0 0 0 0,4 0 0 16,-4 0-12-16,0 3-5 0,0-3-2 0,0 3 0 15,0-3 19-15,0 3 0 0,0-3 0 0,0 3 0 16,-3-3 12-16,3 3 5 0,-7 0 2 0,7 3 0 16,0-3-31-16,0-3-5 0,0 3-2 0,0 0 0 15,0 0 19-15,0 3 0 0,0-3 0 0,0 3 0 16,1-6 0-16,-1 0 0 0,-4-2 0 0,4 2 0 0,0 0 0 0,-3 0 0 0,3 3 0 16,-7 0 0-16,7 0 0 0,3 0 0 0,-2 0 0 0,-1 0 0 15,0 3 12-15,0 0 5 0,0 0 2 0,0-1 0 16,0 1-19-16,0-3-12 0,-4 3 1 0,-3-3 1 15,8 0-8-15,-1 0-2 0,0 0 0 0,-4 0 0 16,-3 0 2-16,7 0 0 0,-7 0 0 0,7 3 0 16,-3-3 1-16,-4 0 0 0,7 0 0 0,-4 3 0 15,4-3 17-15,0 3-10 0,1 0 10 0,-1 0-8 16,-4 3-5-16,4 6-1 0,0-6 0 16,0-1 0-16,0-5-31 15,0 0-7-15,4-11 0 0</inkml:trace>
  <inkml:trace contextRef="#ctx0" brushRef="#br0" timeOffset="7134.244">3676 11797 630 0,'0'0'27'15,"-4"6"-27"1,-3-3 40-16,7-3 2 0,-3 6 1 0,3-6 0 16,-7 0-7-16,7 0-2 0,0 0 0 0,0 0 0 15,0 0-6-15,0 0-2 0,0 0 0 0,0 0 0 16,0 0-4-16,0 0-1 0,0 0 0 0,0 0 0 16,-4 2-21-16,4-2 8 0,0 0-8 0,-7-2 0 15,7 2 0-15,0 0 8 0,0 0-8 0,0 0 0 16,0 0 14-16,0 0-2 0,0 0 0 0,0 0 0 15,0 0-12-15,0 0 0 0,0 0 8 0,0 0-8 16,0 0 0-16,0 0 0 0,0 0 8 0,7-3-8 16,0 0 0-16,-7 3 0 0,7 0 0 0,-7 0 0 15,7-3 0-15,-3-3 0 0,3 3 0 0,-7 3 0 16,7 0 0-16,0 3 0 0,4-3 0 0,-4 6 0 0,0-6 0 0,0-6 0 0,0 3 0 0,-7 3 0 16,10 0 0-1,1 3 0-15,3 3 0 0,-7-3 0 0,4 3 0 0,-4-4 0 0,-4 4 0 16,-3-6 0-16,7 0-17 0,-7 0-3 0,11 0-1 0,0-3 0 15,-4 0 33-15,3 1 6 0,1 2 2 0,-11 0 0 16,10-3-12-16,-10 3-8 0,8-3 9 0,2 0-9 16,4-3 17-16,-3 3-2 0,-1-3-1 0,-3 6 0 15,4-6-6-15,0 0-8 0,-4 6 11 16,3-6-11-16,1 6 0 0,-1-6 0 16,1 4 0-16,7-1 0 0,-8 3 0 15,1-3 0-15,-1 3 0 0,1-6 0 0,0 12 22 0,-1-6-2 0,1 3-1 0,-4 0 0 16,3 5-29-16,1-2-6 0,0 6 0 0,3-6-1 15,-7 3 17-15,3-3 0 0,1-3 0 0,-1-3 0 16,1 0 0-16,0-3 0 0,-1-3 0 0,1-3 0 16,-1 3 0-16,1 0 0 0,-1 0 0 0,5 6 0 15,-5-6 0-15,4 6 0 0,-7 0 8 0,4 0-8 16,3 0 0-16,-3 0 9 0,-1 0-9 0,1 0 8 16,3 0 1-16,-3 0 0 0,3-6 0 0,0 6 0 15,-4-2-9-15,-3 2 0 0,7 0 0 0,-3 0 0 16,0 0 0-16,3 2-9 0,0-2 9 0,-4 0-13 15,5 0 13-15,-1 0 0 0,-4-2 0 0,-3 2 0 0,4-3 8 16,-4 3-8-16,4 0 9 0,-1-3-9 0,1 3 0 0,-1-6 0 16,1 6 0-16,-1-3 0 0,5 3 0 0,-8-3 0 15,3 0 0-15,-3 3 0 0,-3 3 0 16,6 0 0-16,-3 0 0 0,4 3 0 0,0-6 0 0,-1 3 0 16,4-3 0-16,-3 0 0 15,-1 0 0-15,5 3 0 0,-5-1 0 0,1 4 0 16,-1 0 0-16,1-6 8 0,-1 6-8 0,5-6 0 15,-8 6 0-15,3-6 0 0,-3 3 8 0,0 0-8 16,0-3 0-16,4 0 0 0,3 0 0 0,-7 0 0 0,4 0 0 0,-4 0 0 16,0 0 0-16,0 0 9 0,3 0-9 0,1 0 0 0,-4 0 0 0,0 0 0 15,4-3 0-15,-1 0 0 0,1 3 0 0,-4-6 8 16,7 6-8-16,-7-6 0 0,0 6 0 0,-3-6 0 16,3 6 0-16,3 0 0 0,1 0 0 0,0-6 0 15,-4 6 0-15,3-2 0 0,-3 2 0 0,0 0 0 16,0 0 0-16,0 0 0 0,0 2 0 0,4 4 0 15,-4-6 0-15,0 0-9 0,0 0 9 0,0 0-13 16,0 6 13-16,0-6 15 0,-3 0-3 0,3 0-1 16,0 0-11-16,0 0 8 0,0 0-8 15,-3 0 8-15,6 0-18 0,-3-6-4 0,4 6-1 0,-4 0 0 16,7 0 24-16,-3 0 5 0,-4 0 1 0,0 0 0 16,3 0-6-16,-3-6-1 0,4 4 0 0,0-1 0 15,-1 3-8-15,1-3 0 0,-1-3 0 0,1 6-11 16,3 0 11-16,-3 0 0 0,-1 0 0 0,1 6 0 15,-4-6 0-15,3 0 0 0,1 0 0 0,0 3 0 16,-4-3 0-16,3 0 0 0,-3 3 0 0,0-1 0 16,0-2-12-16,0 6-8 0,4-6 0 0,-4 0-1 15,4 0 44-15,-8 0 9 0,8 0 1 0,-4 0 1 16,-4 0-26-16,4 0-8 0,0 0 0 0,0 0 0 0,1 0 8 16,-1 0-8-16,0 0 0 0,0 0 0 0,0 0 0 0,0 0 0 15,0-6 0-15,3 4 0 0,-2 2 28 0,-1-3-2 0,0 3 0 0,3 0 0 31,-3 3-42-31,4-3-8 0,-1 0-1 0,-3 2-1 0,4 4 42 0,-4-6 8 0,0 0 1 0,4 0 1 16,-4 0-35-16,0 0-7 0,3 0-2 0,-3 0 0 16,1 0 29-16,-5 0 5 0,4 0 2 0,0 0 0 15,-3 0-18-15,3 0 0 0,0 0 0 0,-7 0 0 16,0 0 0-16,3 0 0 0,4 0 0 0,0 0 0 16,-3 6-16-16,3-6-6 0,4 0-2 0,-4 0 0 15,3 0 24-15,-3 0 0 0,0 6 0 16,4-12 0-16,-4 6 15 0,-3 0 7 15,3 0 2-15,0 0 0 0,0 0-36 0,0 0-6 0,0 0-2 0,3-6 0 16,-3 6 20-16,1 0 12 0,-1 0-1 0,0 0-1 16,0-6-10-16,-4 6 12 0,4-2-12 0,-3 2 12 15,-1-3-12-15,8 0 0 0,-4-3 0 0,-4 3 0 16,1 3 8-16,3 0-8 0,0 3 8 0,-3 3-8 16,3-3 0-16,-4-6 8 0,4-3-8 0,0 6 0 15,0 0 0-15,0 0 0 0,1 0 0 0,-1 0 0 16,0 6 0-16,0-6 0 0,-4 0 0 0,4 0 0 15,-3 3 0-15,3-3 0 0,3 0 0 0,1 3 0 16,-7-3 0-16,3 8 0 0,0-8 0 0,0 6 0 16,0-6 0-16,0 0 8 0,0 6-8 0,3-6 0 0,-2 0 0 0,-1 0 8 15,0 6-8-15,0-6 0 0,0 0 0 0,0 0 0 16,3 0-12-16,-3 0 12 0,0 0 0 0,1 3 0 16,2-3 0-16,1 0 0 0,-4-3 0 0,7 3 0 15,-4 0 0-15,1 0 0 0,0 0 0 16,-1 0 0-16,1 0 0 0,3 0 0 15,-7 0 0-15,0 0 0 0,4 0 9 0,-1 0-1 16,-3 0-8-16,4-6-10 0,-1 6 10 0,-3-6-13 16,4 6 13-16,-4 0 12 0,0 6-3 0,0-6 0 0,0 0-9 0,4 0 0 0,-4-6 0 0,0 6 0 15,-4 0 0-15,5-6 0 0,-1 6 0 0,-4 0 8 16,4 0-8-16,0-6 0 0,-3 4 0 0,-4 2 0 16,10-3 0-16,-10 3 0 0,7-3 0 0,-7 3 0 15,0 0 0-15,7-6 0 0,-7 6 0 0,4 0 0 16,-4 0 0-16,7 9 0 0,0-6 0 0,-7-3 0 15,7 2 0-15,-7-2 0 0,7 0 0 0,0 6 8 16,-3 0-16-16,3 0-4 0,-4 6-1 0,1 0 0 16,-1-4 13-16,-3-2 0 0,4 0 0 0,-4-6 0 15,7-3 10-15,-3-3 5 0,-1-5 1 16,1 2 0-16,-4 9-26 0,0 0-5 0,7 12-1 0,-4-4 0 16,1-5 16-16,-4-3 0 0,7 0 0 0,0 0 0 15,0-6 0-15,-4-2 0 0,4-4 0 0,-7 12 0 16,0 0 0-16,8 9 0 0,2 0 0 0,-6-4 0 15,-4-5 0-15,0 0 0 0,7-5 0 0,0-1 0 16,-7 6 0-16,0 0 0 0,0 0 0 0,10 6 0 16,-6-1 0-16,-1 1-9 0,1 3 9 0,-4-3-8 15,0-6 8-15,0 0-10 0,0 0 10 0,0 0-10 16,0 0-36-16,0 0-7 0,0 0-2 0,0 0 0 0,0 0 37 0,0 0 7 16,0 0 2-16,0 0 0 15,7-6-44-15,-7 6-9 0,7-6-2 0,-7 6-263 0,0 0-53 0</inkml:trace>
  <inkml:trace contextRef="#ctx0" brushRef="#br0" timeOffset="15427.698">7687 10930 608 0,'0'0'25'0,"-7"3"-25"16,7-3 56-16,-7 0 7 0,7 0 1 0,-7 0 0 15,0-3-24-15,7 3-5 0,-4-3-1 0,1-3 0 16,3 6-3-16,0 0-1 0,-11-3 0 0,4-3 0 16,7-6-30-16,-3 6 0 0,3 6 0 0,0 0 0 15,0 0 47-15,-7 0 3 0,-4 0 1 0,4 0 0 16,0 6-33-16,-4 0-6 16,4 6-2-16,-3-6 0 15,3 0-10-15,3 2 0 0,0-2 0 0,-3 0 8 16,0 0-8-16,4 0 0 0,-1 0 0 0,1 0 0 0,-1-6 0 0,-6 6 0 0,3-4 0 0,0 4 0 15,0 0 0-15,-1-3 12 0,5 3-12 0,-4 0 12 16,0-3 4-16,0 0 2 0,0 0 0 0,0-3 0 16,0 0 6-16,0-3 0 0,-4 3 1 0,4-3 0 15,-4 0-25-15,8 6 8 0,-11-3-8 0,7 6 0 16,-4 6 16-16,4-1-1 0,0 4-1 0,0 3 0 16,0-7-24-16,0 7-5 0,-4-9-1 15,4 3 0-15,4-4 16 0,-1-2 0 0,-3 3 0 0,3 3 0 16,1-6 0-16,3-6 0 0,-4 6 0 0,1 2-9 15,-1-2 9-15,1 3 0 0,-1-3 0 0,4 9-8 16,0-4 8-16,-3 10 0 0,-4 3 0 0,3-1 0 16,-3-8 0-16,4-3 0 0,-4 5 0 0,3-5 0 15,-3-6 0-15,3-6 0 0,4 0 0 0,0 0 8 16,-7 3-8-16,0 0 0 0,7-3 0 0,-7 3-8 0,0 3 8 16,0 2 0-16,0-2 0 0,4 3 0 0,3-9 19 15,-4 6-1-15,1 0 0 0,-1 0 0 16,1 0-29-16,3-6-5 0,0 8-2 0,0 1 0 0,-4 3 18 15,4 3-10-15,0 2 10 0,-4-5-8 16,4-3 8-16,4-3 0 0,-4-6 8 0,0 6-8 0,0 5 0 0,0 1 0 0,0 0 0 16,0 3-8-16,0 2 8 0,0-5 0 0,0 0 8 0,0 2-8 15,4-5 0-15,-4 0 0 0,3 3 0 0,-3-6 0 16,4 0 0-16,-1 0 0 0,-3-1 0 0,4 1 0 16,-1 0 0-16,1-3 0 0,-1 0 0 0,1 3 0 15,3 0 19-15,-4 3-1 0,4-4 0 0,0 1 0 16,-3 0-18-16,3-3 0 0,0 3 0 0,0 0 0 15,0 0-14-15,0 3-6 0,4-3-2 0,-8 2 0 16,4-2 22-16,0 0 0 0,4 0 0 0,-4 3 0 16,4 0 0-16,-8-3 0 0,8-6 0 0,-8 0 0 15,8 2 0 1,-4 1 0-16,4 6 0 0,-1 3 0 0,1-6 0 0,6 6 0 0,-6-4 0 0,0 1 0 16,-4 0 0-16,3 3 0 0,1-6 0 0,-1 5 0 15,4-5 0-15,-3 0 0 0,0-3 0 0,-1 6 0 16,8 0 0-16,-8-6 0 0,-3-3 0 0,8 0 0 15,-5 0 10-15,4-3 0 0,-3-3 0 0,-1 3 0 16,1-3 0-16,3 0 0 0,-3 0 0 0,-1 0 0 0,1 1 26 0,-4-7 4 16,4 0 2-16,-1 3 0 0,-3 0-18 0,4 1-4 15,3-4-1-15,-4 6 0 0,5-6-19 0,-5 6 0 16,8-2 0-16,-8-1 0 0,4-3 0 0,4 3 0 16,-4 3 0-16,0-6 0 0,4 4 0 0,-4-4 0 15,7 3 0-15,-10 0 0 0,6 3 0 0,-2-5 0 16,-1-1 0-16,3 3 0 0,-3 3 0 0,1-3 0 0,-1 1 0 0,-4 2 0 15,4-6 0-15,-3 6 0 0,-1-3 0 0,1 3 0 16,3 0 0-16,-7-5 0 0,4 5 0 0,-4 0 0 16,3-6 8-16,-2-3-8 0,-5 1 0 15,4-1 0-15,-3 3 0 16,6-11 0-16,-10 5 0 0,4-2 0 0,-1-4 0 0,-3 1 0 0,0 2 0 16,0 3 0-16,4-5 0 0,-8 8 0 0,4-11 0 0,-3 5 0 15,-1-5 0-15,-3-1 0 0,4-8 0 16,-4 3 0-16,0 2 0 0,-1-8 0 15,-2 3 0-15,3 2 0 0,0 4 0 0,0 2 0 0,3 4 0 0,-3-1-9 16,4 4 9-16,-4 2-8 0,-1 1 8 0,1 2-8 16,0 3 8-16,4 0-8 0,-4 1 8 0,0-1-8 15,3 0 8-15,-3 0-10 0,0 3 10 0,-3-2-10 16,2-4-1-16,-2 0 0 0,-1 4 0 0,4 8 0 16,-3-3-3-16,-1 6-1 0,1 0 0 0,-1-12 0 15,-3 6-9-15,7 0-1 0,-11-3-1 0,-3 1 0 16,7 2-26-16,-4 3-4 0,1 0-2 0,-1 6 0 15,0-3 15-15,1 3 3 0,3 3 1 16,-1-1-485-16</inkml:trace>
  <inkml:trace contextRef="#ctx0" brushRef="#br0" timeOffset="93054.985">10421 12023 363 0,'-3'0'0'0,"-5"-6"16"0,5 0-16 0,-1 1 0 0,1 2 0 0</inkml:trace>
  <inkml:trace contextRef="#ctx0" brushRef="#br0" timeOffset="94255.914">10333 12064 511 0,'0'0'14'0,"0"0"4"0,0 0-18 0,0 0 0 0,0 0 0 0,0 0 0 15,-7 3 31-15,7-3 2 0,0 0 1 0,-7 3 0 16,7-3-10-16,-7 0-1 0,7 0-1 0,-7 3 0 16,7-3 3-16,0 0 1 0,-7 0 0 0,7 0 0 15,0 0 26-15,-7 0 4 0,7 0 2 0,-8 0 0 16,8 0-14-16,-7-3-4 15,0 3 0-15,7 0 0 0,-3 0-20 0,3 0-5 0,0 0-1 0,-7 3 0 16,0-3-5-16,0 0-1 0,0 6 0 0,0-6 0 16,0 6-8-16,-1 0 8 0,1-6-8 0,0 6 8 15,0 0-8-15,0-1 0 0,0 4 0 0,0 0 0 16,0 6-9-16,-4-9 9 0,4 5-12 0,-3 1 12 16,3 0-44-16,0 0-3 0,0 2 0 0,0-8 0 15,0 6 47-15,-1-3 15 0,-2-3 0 0,3 3 0 16,0-1-15-16,0 4 0 0,0 0 0 0,-4-6 0 15,4 0 13-15,0 0 3 0,3-1 1 0,-3 1 0 16,0 3-1-16,0-3 0 0,4 0 0 0,-4 0 0 0,3 0-16 0,-3-1 0 16,4-2 0-16,-4 3-9 0,3 3 9 15,-3-3 0-15,3 3 0 0,1 3 0 0,3-7 0 0,-4 7-12 0,1 0 12 16,-1 0-12-16,1-3 4 0,-1 2 0 16,1 7 0-16,-1-12 0 0,4 9 8 0,-3-1-13 0,-1 1 5 15,1-3 8-15,3-1-25 16,-4 4 2-16,4-3 1 0,-3 6 0 0,-1-7 35 15,4 4 7-15,-3-3 2 0,-1 0 0 0,4 5-22 0,-4-8 0 16,1 0 0-16,-1 3 0 0,4 2 0 0,0-8 0 0,-3 0 0 0,3-6 0 16,0 9 0-16,0-3 0 0,0-6 0 0,-4 9 0 15,4-9 0-15,0 11 9 0,0-11-9 0,4 9 0 16,-4-9 18-16,0 12-3 0,0-12-1 0,0 12 0 16,0 5-6-16,0 4-8 0,3 8 11 0,-3-5-11 15,4 2 8-15,-4-5-8 0,-4-1 0 0,4 7 0 16,0-4 0-16,0-2 0 0,4-3 0 0,-4-1 0 15,0-2-11-15,0 3 11 0,0-7-12 0,0 4 12 16,0 3-10-16,3-7 10 0,-3 7-8 0,4-9 8 16,-4 6 0-16,0-7-8 0,0 1 8 0,0 0 0 15,0 3 0-15,4-3 0 0,-4-3 0 0,0 2 0 16,-4 1 11-16,4 9 1 0,0-12 0 0,0 5 0 16,0-8 6-16,0-3 2 0,0 0 0 0,4 6 0 15,-4 3-20-15,3 0 0 0,-3 0 0 0,0 0 0 0,0-9 0 0,0 0 12 0,7-6-4 16,-3 3-8-16,-1 3 0 0,-3 0 0 0,7 0 0 0,-3 3 0 15,3-3 0-15,0 6 0 0,-4-6 0 16,4 5 0-16,-3 1 0 0,0 0 0 16,3-6 0-16,-4 6 0 0,4 3 0 0,0-3 0 0,0 0 0 15,0 2 0-15,0 1 0 0,0-3 0 16,0 0 0-16,1 0 0 0,-5-3 0 0,4 3 0 16,0 0 0-16,-3-1 0 0,3-2 0 0,-4 0 0 15,4 0-10-15,-3 0 10 0,3-3 0 0,-4 0 0 0,4 0 0 0,1 0 0 16,-1 0 30-16,0 0 14 0,0 0 2 0,0 0 1 15,0 0-24-15,0-3-5 0,0-3-1 0,4 3 0 16,-4-2-17-16,3-1 0 0,1 0 0 0,-4-3-9 16,3 3 9-16,1 0 0 0,0-3 0 0,-1 1 0 15,-3 2 0-15,4-3 0 0,3-3 0 0,-4 6 0 16,-2 0 0-16,2 1 0 0,1-4 0 0,-1 0-8 0,1 0 8 0,3 3-8 16,-3 0 8-16,-1 0-8 0,1 1 8 0,-1-1 0 15,1 0 0-15,-1-6-8 0,-2 3 8 0,2 3 0 16,1 0 0-16,-1-2 0 0,-3-1 0 0,4-3 0 15,-4-6 0-15,0 4 0 0,0-4 0 0,-3-3 0 16,3-2 0-16,-4 5 0 0,1-8 9 0,-4 2-9 16,3-5 12-16,-3 2-12 0,4-2 0 15,-4-3 0-15,0 2 0 0,0-2 0 16,-4 3 0-16,4-1 0 0,0-2 0 0,-3 5 10 16,3 4-20-16,-4 5-4 0,4-11-1 0,0 8 0 0,0-8 3 0,-3 2 0 15,3 10 0-15,0-7 0 0,-4 4 12 0,4-4 0 16,-3-2 0-16,-1 8 0 0,1-8 0 0,-1 8 0 15,1-6 0-15,-1 1 0 0,0-4 0 0,-3 10 0 16,4-7 0-16,-1 4 0 0,-3-4 0 0,0 4 0 0,0 8 0 16,0-6 0-16,0-5 0 0,0 2 0 0,3 9 8 15,-3 1-8-15,0-1 0 0,0-3 0 0,0 6 0 0,-3 1 0 16,3 2-10-16,0 0-6 0,-1 0 0 0,5 0-1 31,3 6-30-31,0 0-5 0,0 0-2 0,0 0-311 0,-11 0-63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7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5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2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8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0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6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3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6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8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2993-8931-4AF8-8803-3A4C61A913F0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2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onze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Pensez à un truc électronique qui n’existe pas aujourd’hui, mais que vous voulez.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Expliquez votre invention ( comment s’appelle, qu’est-ce qu’il fait, pourquoi vous le voulez 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7819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8944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commencez-vous</a:t>
            </a:r>
            <a:r>
              <a:rPr lang="en-US" dirty="0"/>
              <a:t> à </a:t>
            </a:r>
            <a:r>
              <a:rPr lang="en-US" dirty="0" err="1"/>
              <a:t>écrire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lettre</a:t>
            </a:r>
            <a:r>
              <a:rPr lang="en-US" dirty="0"/>
              <a:t> à Père Noël?</a:t>
            </a:r>
          </a:p>
        </p:txBody>
      </p:sp>
    </p:spTree>
    <p:extLst>
      <p:ext uri="{BB962C8B-B14F-4D97-AF65-F5344CB8AC3E}">
        <p14:creationId xmlns:p14="http://schemas.microsoft.com/office/powerpoint/2010/main" val="59570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À votre avis, quel est le meilleur enregistrement de musique que vous ayez écouté?</a:t>
            </a:r>
          </a:p>
        </p:txBody>
      </p:sp>
    </p:spTree>
    <p:extLst>
      <p:ext uri="{BB962C8B-B14F-4D97-AF65-F5344CB8AC3E}">
        <p14:creationId xmlns:p14="http://schemas.microsoft.com/office/powerpoint/2010/main" val="33077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onze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72637-A025-4EB0-9442-9F0DDEBE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jour de souvenir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E1690-2FCA-41B1-86CE-5D44F1D5A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Cimetières</a:t>
            </a:r>
            <a:r>
              <a:rPr lang="en-US" dirty="0"/>
              <a:t> </a:t>
            </a:r>
            <a:r>
              <a:rPr lang="en-US" dirty="0" err="1"/>
              <a:t>Flamands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6BCD4-0EF5-4EBF-B054-A1D8B1974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282" y="1688893"/>
            <a:ext cx="4828114" cy="321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86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49EBB-566E-4D89-85F8-53862AC90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…to infinity and beyond!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B0D22B-A3CC-4D7F-AB6D-63239D0EB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2305" y="1900051"/>
            <a:ext cx="3477573" cy="442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6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49EBB-566E-4D89-85F8-53862AC90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…to infinitives and beyond!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B0D22B-A3CC-4D7F-AB6D-63239D0EB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7214" y="1745994"/>
            <a:ext cx="3477573" cy="442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20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1E0B-D5DC-47E3-972D-D8599AC1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F92D-C19F-420F-905D-1CBB1C58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mange.</a:t>
            </a:r>
          </a:p>
          <a:p>
            <a:pPr marL="0" indent="0">
              <a:buNone/>
            </a:pPr>
            <a:r>
              <a:rPr lang="en-US" dirty="0"/>
              <a:t>I eat.</a:t>
            </a:r>
          </a:p>
          <a:p>
            <a:pPr marL="0" indent="0">
              <a:buNone/>
            </a:pPr>
            <a:r>
              <a:rPr lang="en-US" dirty="0"/>
              <a:t>I verb.</a:t>
            </a:r>
          </a:p>
          <a:p>
            <a:pPr marL="0" indent="0">
              <a:buNone/>
            </a:pPr>
            <a:r>
              <a:rPr lang="en-US" dirty="0"/>
              <a:t>manger</a:t>
            </a:r>
          </a:p>
          <a:p>
            <a:pPr marL="0" indent="0">
              <a:buNone/>
            </a:pPr>
            <a:r>
              <a:rPr lang="en-US" dirty="0"/>
              <a:t>infinitive</a:t>
            </a:r>
          </a:p>
          <a:p>
            <a:pPr marL="0" indent="0">
              <a:buNone/>
            </a:pPr>
            <a:r>
              <a:rPr lang="en-US" dirty="0"/>
              <a:t>to eat </a:t>
            </a:r>
          </a:p>
          <a:p>
            <a:pPr marL="0" indent="0">
              <a:buNone/>
            </a:pPr>
            <a:r>
              <a:rPr lang="en-US" dirty="0"/>
              <a:t>to verb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5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CC894-86A0-42C0-BF13-D64ABB2E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7655D-AF45-4C29-B406-4E39A4DD1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veut</a:t>
            </a:r>
            <a:r>
              <a:rPr lang="en-US" dirty="0"/>
              <a:t> manger un </a:t>
            </a:r>
            <a:r>
              <a:rPr lang="en-US" dirty="0" err="1"/>
              <a:t>poisson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devons</a:t>
            </a:r>
            <a:r>
              <a:rPr lang="en-US" dirty="0"/>
              <a:t> payer </a:t>
            </a:r>
            <a:r>
              <a:rPr lang="en-US" dirty="0" err="1"/>
              <a:t>nos</a:t>
            </a:r>
            <a:r>
              <a:rPr lang="en-US" dirty="0"/>
              <a:t> factures.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essaient</a:t>
            </a:r>
            <a:r>
              <a:rPr lang="en-US" dirty="0"/>
              <a:t> de </a:t>
            </a:r>
            <a:r>
              <a:rPr lang="en-US" dirty="0" err="1"/>
              <a:t>gravir</a:t>
            </a:r>
            <a:r>
              <a:rPr lang="en-US" dirty="0"/>
              <a:t> la </a:t>
            </a:r>
            <a:r>
              <a:rPr lang="en-US" dirty="0" err="1"/>
              <a:t>montagne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Marco commence à </a:t>
            </a:r>
            <a:r>
              <a:rPr lang="en-US" dirty="0" err="1"/>
              <a:t>aboyer</a:t>
            </a:r>
            <a:r>
              <a:rPr lang="en-US" dirty="0"/>
              <a:t> après le diner.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DC37825-58A1-4D93-A5A6-4DCE17FE77E2}"/>
                  </a:ext>
                </a:extLst>
              </p14:cNvPr>
              <p14:cNvContentPartPr/>
              <p14:nvPr/>
            </p14:nvContentPartPr>
            <p14:xfrm>
              <a:off x="1311840" y="3842640"/>
              <a:ext cx="2473200" cy="995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DC37825-58A1-4D93-A5A6-4DCE17FE77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2480" y="3833280"/>
                <a:ext cx="2491920" cy="101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393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05F4-AF0A-471E-B796-B64436FA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8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EEA00-023B-44AF-84EA-ED9E8928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4035"/>
            <a:ext cx="10515600" cy="520292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Justin aime manger.</a:t>
            </a:r>
          </a:p>
          <a:p>
            <a:pPr marL="0" indent="0">
              <a:buNone/>
            </a:pPr>
            <a:r>
              <a:rPr lang="fr-FR" dirty="0"/>
              <a:t>Justin doit réparer son barrage.</a:t>
            </a:r>
          </a:p>
          <a:p>
            <a:pPr marL="0" indent="0">
              <a:buNone/>
            </a:pPr>
            <a:r>
              <a:rPr lang="fr-FR" dirty="0"/>
              <a:t>Si Justin pouvait choisir, il préférerait manger.</a:t>
            </a:r>
          </a:p>
          <a:p>
            <a:pPr marL="0" indent="0">
              <a:buNone/>
            </a:pPr>
            <a:r>
              <a:rPr lang="fr-FR" dirty="0"/>
              <a:t>Malheureusement, il n’y a pas de choix, donc il commence à travailler.</a:t>
            </a:r>
          </a:p>
          <a:p>
            <a:pPr marL="0" indent="0">
              <a:buNone/>
            </a:pPr>
            <a:r>
              <a:rPr lang="fr-FR" dirty="0"/>
              <a:t>Il essaie de convaincre Marcel de l’aide, mais Marcel et trop paresseux.</a:t>
            </a:r>
          </a:p>
          <a:p>
            <a:pPr marL="0" indent="0">
              <a:buNone/>
            </a:pPr>
            <a:r>
              <a:rPr lang="fr-FR" dirty="0"/>
              <a:t>Il a essayé de faire la vaisselle lundi, mais le lave-vaisselle est tombé en panne.</a:t>
            </a:r>
          </a:p>
          <a:p>
            <a:pPr marL="0" indent="0">
              <a:buNone/>
            </a:pPr>
            <a:r>
              <a:rPr lang="fr-FR" dirty="0"/>
              <a:t>Madeleine continuait à étudier malgré les cris pitoyable de son chien.</a:t>
            </a:r>
          </a:p>
          <a:p>
            <a:pPr marL="0" indent="0">
              <a:buNone/>
            </a:pPr>
            <a:r>
              <a:rPr lang="fr-FR" dirty="0"/>
              <a:t>Elle va essayer de rencontrer un beau prince. </a:t>
            </a:r>
          </a:p>
          <a:p>
            <a:pPr marL="0" indent="0">
              <a:buNone/>
            </a:pPr>
            <a:r>
              <a:rPr lang="fr-FR" dirty="0"/>
              <a:t>Justin hésite à essayer de refuser de continuer à parler.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9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5657</TotalTime>
  <Words>237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Le jour de souvenir</vt:lpstr>
      <vt:lpstr>…to infinity and beyond!</vt:lpstr>
      <vt:lpstr>…to infinitives and beyond!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 de cloche</dc:title>
  <dc:creator>Steven Gerson</dc:creator>
  <cp:lastModifiedBy>Steven Gerson 🦅</cp:lastModifiedBy>
  <cp:revision>39</cp:revision>
  <dcterms:created xsi:type="dcterms:W3CDTF">2018-11-13T21:51:37Z</dcterms:created>
  <dcterms:modified xsi:type="dcterms:W3CDTF">2024-11-11T20:18:38Z</dcterms:modified>
</cp:coreProperties>
</file>