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31" r:id="rId2"/>
    <p:sldId id="449" r:id="rId3"/>
    <p:sldId id="452" r:id="rId4"/>
    <p:sldId id="339" r:id="rId5"/>
    <p:sldId id="453" r:id="rId6"/>
    <p:sldId id="309" r:id="rId7"/>
    <p:sldId id="308" r:id="rId8"/>
    <p:sldId id="317" r:id="rId9"/>
    <p:sldId id="318" r:id="rId10"/>
    <p:sldId id="446" r:id="rId11"/>
    <p:sldId id="451" r:id="rId12"/>
    <p:sldId id="432" r:id="rId1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331"/>
            <p14:sldId id="449"/>
            <p14:sldId id="452"/>
            <p14:sldId id="339"/>
            <p14:sldId id="453"/>
            <p14:sldId id="309"/>
            <p14:sldId id="308"/>
            <p14:sldId id="317"/>
            <p14:sldId id="318"/>
            <p14:sldId id="446"/>
            <p14:sldId id="451"/>
            <p14:sldId id="432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 varScale="1">
        <p:scale>
          <a:sx n="81" d="100"/>
          <a:sy n="81" d="100"/>
        </p:scale>
        <p:origin x="51" y="4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4T19:40:02.0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1231 10514 2372 0,'-21'-9'52'0,"10"9"12"0,-3-6 1 0,4 3 1 0,-4-1-53 0,3 1-13 16,4 3 0-16,7 0 0 15,0 0-127-15,0 0-28 0,0 0-5 0,4 3-732 0</inkml:trace>
  <inkml:trace contextRef="#ctx0" brushRef="#br0" timeOffset="6177.874">0 12919 1126 0,'0'0'24'0,"0"0"6"0,0 0 1 0,0 0 1 0,0 0-32 0,0 0 0 16,0 0 0-16,0 0 0 0,0 0 26 0,0 0-2 0,0 0 0 16,0 0 0-16,0 0 12 0,0 0 1 15,0 0 1-15,0 0 0 0,0 0-38 0,0 0 0 0,0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1T16:19:10.0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6414 5353 345 0,'3'11'0'0,"-3"-5"14"0,0-6-4 0,0 0 2 0,0 0-12 0,0 0 0 0,0 0 0 0,0 0 0 0,4 6 53 0,-4-6 9 15,0 0 2-15,0 0 0 0,0 0-52 0,0 0-12 16,0 0 0-16,3 6 0 0,-3 0 54 0,0-6 8 15,4 0 2-15,-1 6 0 0,1 3-41 0,-1-3-8 16,-3-6-2-16,4 11 0 0,3 7 12 0,-4-6 3 16,4 5 0-16,0-2 0 0,-3 9-8 0,-1-4 0 15,5-2-1-15,-5 11 0 0,1-5-4 0,-4-4-1 16,3 7 0-16,-3-4 0 0,0 7 10 0,0-10 3 16,0 10 0-16,0-4 0 0,0 9 17 0,-3 4 3 0,-1 2 1 15,1-3 0-15,-1-6-5 0,0 9-1 0,1-5 0 0,-1 8 0 16,1-6-12-16,-1-3-2 0,4 4-1 0,-3-7 0 31,3 3-43-31,0-14-8 0,0-4-1 0,-4 7-1 0,4-12 46 0,0-1 8 0,0 4 3 0,0-9 0 16,0-6-20-16,0 0-11 0,0 0 12 0,0 0-12 15,0 0 18-15,0 0-3 0,0 0-1 0,0 0 0 16,-3 0-1-16,-4-6 0 0,0 0 0 0,0 6 0 16,0-11-13-16,-4 2 0 0,7 3 0 0,-3 0 0 15,-7-6-20-15,4 0 2 0,-1 7 1 0,1-10 0 16,-5 6-38-16,1 0-7 15,0-8-2-15,0 5 0 0,3-6 16 0,-3 3 4 16,-3 4 0-16,3-7 0 0,3-3-48 0,-3 10-10 16,0-7-2-16</inkml:trace>
  <inkml:trace contextRef="#ctx0" brushRef="#br0" timeOffset="420.637">6057 5282 846 0,'0'0'18'0,"0"0"4"0,0 0 1 0,0 0 1 0,0 0-24 0,0 0 0 0,0 0 0 0,0 0 0 16,0 0 48-1,0 0 4-15,0 0 0 0,0 0 1 0,7 3-17 0,-3 3-4 0,3-6-1 0,0 6 0 16,0-12 1-16,0 6 1 0,-7 0 0 0,7 0 0 16,0 0-11-16,0-6-2 0,0 3-1 0,4 3 0 15,-4 0-31-15,7 0-5 0,-3 0-2 0,-1 0 0 16,4 0 19-16,-3 0 0 0,6 0 0 0,-2 0 0 15,2 3 0-15,4 3 0 0,-3-6 0 0,7 0 0 16,3 6 13-16,-3 0 7 0,6 0 0 0,-6 5 1 16,3-5-21-16,1 0-8 0,-1-6 0 0,0 3 0 0,0-3-13 15,0 0-3-15,1 0 0 0,2 3 0 16,-6-3-11-16,0 0-2 0,3-3-1 16,-7 3 0-16</inkml:trace>
  <inkml:trace contextRef="#ctx0" brushRef="#br0" timeOffset="1128.506">6858 5888 806 0,'0'0'17'0,"0"0"4"0,0 0 1 0,0 0 2 0,0 0-24 0,0 0 0 0,0-967 0 0,0 1934 0 15,0-967 56-15,0 0 6 0,0 0 2 0,0 0 0 16,0 0-27-16,-7 6-5 0,7-6 0 0,0 0-1 16,0 0-7-16,-4 3-2 0,1 5 0 0,-1 1 0 15,4-3 3-15,0-6 1 16,0 0 0-16,0 12 0 0,0-12-2 0,0 0 0 0,4 6 0 0,3 0 0 16,-4 0-7-16,5-6-1 15,-1 5-1-15,0-5 0 0,-7 0-5 0,10 3-1 0,4 0 0 0,-3 0 0 16,0-3-9-16,3 3 0 0,0 6 0 0,0-3 0 15,0-6 0-15,-3 6 0 0,3-6 0 0,-4 0 0 16,-3 0 0-16,7 6 0 0,-14-6 0 0,4-6 0 16,3 6 0-16,-7 0 0 0,0 0 0 0,0 0 0 0,0 0-9 0,0 0-7 15,7-6-2-15,-7 6 0 0,0-6 7 0,0-3 2 16,0 6 0-16,-4-3 0 0,1 6-6 0,-4-3-1 16,3-2 0-16,-10-1 0 0,7 0 16 0,-3 6 0 15,-1-6 0-15,-3 6 10 0,0 0 10 0,0 6 3 16,0-6 0-16,0 6 0 0,3-6-8 0,-7 6-2 15,8-6 0-15,-4 5 0 0,-1 1-13 0,1 0 8 16,4 3-8-16,-1 3 0 0,1-1 0 0,-1 1 0 16,4-3 0-16,0 0 0 0,3 6 0 0,1-4 0 0,-1 7 0 0,-3-9 0 15,7 6 10-15,0 5-10 0,0-8 10 0,7 5-10 16,-3 4 0-16,-1 3 0 0,1-1 0 0,-4-2-10 16,7-10 10-16,4 7 0 0,-4-9 0 0,3 3 0 15,1-1 0-15,3 1 0 0,0 0 0 0,-3-6 0 16,-1 3-11-16,4-1 11 0,4 7-13 0,-4-9 5 15,4 0-25 1,-1 0-5-16,4-6-1 0,1 6 0 0,6-6-56 0,-11 0-11 16</inkml:trace>
  <inkml:trace contextRef="#ctx0" brushRef="#br0" timeOffset="1773.818">8530 5897 806 0,'0'0'17'0,"0"0"4"0,-3 5 1 0,-1 7 2 0,4-6-24 0,-3 0 0 0,3-6 0 0,0 12 0 16,-4-6 68-16,1 5 8 0,3-5 3 0,-4 9 0 15,4-3-33-15,-4-1-6 0,4 1-2 0,0 0 0 16,4 0-16-16,-4-3-3 0,0 2-1 0,4 7 0 15,-4-12-18-15,0-3 0 0,0-3 0 0,0 0 0 16,0 0 0-16,0 0 0 0,0 0-13 0,0 0 5 16,0 0 44-16,0 0 8 0,0 0 3 0,0-3 0 15,-4-3-24-15,-3-6-5 16,3 6-1-16,-3-5 0 0,-3 2-17 0,3 0 0 0,-4 3 0 0,1-3 0 16,-1 3 0-16,0-5 0 0,-3 5 0 0,4 0 0 15,-1 0 0-15,-3-3 0 0,3 6 0 0,-3 3 0 0,4 0 0 16,-1 0 0-16,-3 3 0 0,3 6 0 0,4-3 0 15,-3 0 0-15,3 0 0 0,0 5 0 0,-4-5 0 0,4 6-12 16,-4-3 3-16,8 3 1 0,-4-7 8 0,3 7 0 16,1 0 0-16,-4-6 0 0,3 0 0 0,1 3 0 15,-1 2 0-15,4 1 0 0,-3-6 0 0,3 0 0 16,0 6 0-16,0-7 11 0,3 1-11 0,1 9 8 16,3-3-8-16,-4 0 8 0,4-1-8 0,0 1 0 15,0 3 0-15,1 2 0 0,2-5 0 0,4 0 0 16,-3 0 0-16,3-3 0 0,0 2 0 0,0 1 0 15,0-6 0-15,0 0 0 0,4 0 0 0,0-6 0 16,-4-3 0-16,3 0 0 16,1 3-46-16,3-12-14 0,-7 6-4 0,4-11 0 0,3-1 32 0,-3 3 5 15,-1-2 2-15</inkml:trace>
  <inkml:trace contextRef="#ctx0" brushRef="#br0" timeOffset="2239.275">8731 6129 1074 0,'0'0'30'0,"0"0"8"0,-7 6-30 0,0-6-8 0,7 0 0 0,-7 6 0 0,7-6 52 16,-7 3 10-16,7-3 2 0,-3 5 0 0,-1 7-52 15,4-6-12-15,-4 6 0 0,4-6 0 16,4 5 0-16,-4 7 0 0,4 3 0 0,-1-10 0 0,4 10 0 0,0-6 0 31,-3-1 0-31,3 4 0 0,-4-6 54 0,4 0 8 0,-3 2 2 0,-1-8 0 0,4 0-52 0,-3 0-12 16,-4-6 0-16,0 0 0 0,0 0 0 15,0 0 0-15,0 0 0 0,0 0 0 0,0 0 54 0,0-6 8 16,0-6 2-16,-4 3 0 0,4 9-22 0,-3-5-4 16,-1-4-1-16,4 6 0 15,-3-9-22-15,3 6-5 0,0 6-1 0,-4-12 0 0,1 7-9 0,-1-7 10 16,1 3-10-16,-1 3 10 0,1 0-2 0,-4 0-8 15,3 0 12-15,-3 1-4 0,4-1 1 0,-5-6 0 16,1 3 0-16,4 3 0 0,-4-6-9 0,0 7 0 0,3-1 0 16,-3 0 0-16,7 0 0 0,-3 0 0 0,3 6 0 0,0 0 0 15,0 0 0-15,0-12 0 16,3 6 0-16,1 6 0 0,3 0-11 0,0-3 11 16,3 1-8-16,1-1 8 0,3 3-8 0,0 0 8 0,0 0-8 15,0 0 8-15,4 0-23 0,-4-6 1 0,4 6 0 0,-1 0 0 31,1 0-17-31,0 0-3 0,-4-6-1 0,3 6 0 16,-2 0-102-16,-1 0-21 0</inkml:trace>
  <inkml:trace contextRef="#ctx0" brushRef="#br0" timeOffset="2762.708">9176 6067 806 0,'0'0'17'0,"-7"6"4"0,0 0 1 0,-4-3 2 15,0 3-24-15,4-3 0 0,-3 3 0 0,-1 2 0 0,4 4 56 0,-3 0 6 16,3-6 2-16,-4 5 0 15,4 4-22-15,0-3-4 0,-4 0-1 0,4-1 0 0,4 7-10 0,-4-3-3 16,3-3 0-16,1-1 0 0,-1 1 5 0,1 0 1 16,-1-6 0-16,0 3 0 15,4 2-4-15,0-5-1 0,4 6 0 0,-4-6 0 0,7 3-6 0,-3-3-2 0,3 5 0 0,3-11 0 16,-3 6 0-16,4 0 0 0,-1-6 0 0,5 6 0 16,2-6-7-16,-3 0-2 0,0 0 0 15,4 0 0 1,-4 0-30-16,0-6-6 0,4-6-2 0,0 3 0 0,-1 1 30 0,-3-1 0 0,0-3 0 15,1-6 0-15,-5 1 0 0,1 2 0 0,-1 3 0 0,-6 1 0 16,3-7 0-16,-4 9 0 0,-3-3 0 0,4 1 0 16,-4-1 0-16,-4 6 0 0,1-12 0 0,-1 9 0 15,1 4 0-15,-4-7 0 0,0 6 0 16,-4 0 0-16,1-6 0 0,-1 6 0 0,0-2 0 0,1 5 0 16,-1 0 0-16,-3 0 0 0,4 3 0 0,-5 0 0 15,5 3 0-15,-1 3 0 0,4 2 0 0,-3 4 0 16,3 0 16-16,-1 6 10 0,5-7 2 0,-4 10 0 15,3-3-45-15,-3 5-9 0,4-2-2 0,3 2 0 16,0-5 28-16,0 2 0 0,3-2 0 0,1-3 0 16,3-3 0-16,0 5 0 0,0-11 0 0</inkml:trace>
  <inkml:trace contextRef="#ctx0" brushRef="#br0" timeOffset="3068.563">9571 6167 1044 0,'0'0'23'0,"0"0"5"0,0 6 0 0,-4 0 1 0,4 6-29 0,-3-7 0 0,3 7 0 16,-4 0 0-16,4 3 55 0,0 2 5 0,0-5 0 0,-3 3 1 16,3-3-31-16,-4-1-6 0,4 7-2 0,0-3 0 15,0 2-13-15,0-5-9 0,0 0 12 0,0 0-12 16,0 2-15-16,0-2-9 0,0 0-3 16,0-6 0-16,0 11 16 0,0-14 11 0,0-3-13 0,4 9-545 15</inkml:trace>
  <inkml:trace contextRef="#ctx0" brushRef="#br0" timeOffset="3277.637">9458 5641 1087 0,'0'0'24'0,"0"0"4"0,0 0 2 0,-7 3 1 0,3 3-31 0,4-6 0 0,-7 3 0 16,0 2 0-16,7-5 0 0,0 0 0 15,0 0 0-15,0 0-316 0,0 0-70 0</inkml:trace>
  <inkml:trace contextRef="#ctx0" brushRef="#br0" timeOffset="3888.871">10068 6173 1292 0,'0'0'28'0,"0"0"7"0,0 0 1 0,0 0 0 15,0 0-36-15,0 0 0 0,0 0 0 0,0 0 0 16,0 0 91-16,0 0 11 0,0 0 2 0,-7 0 1 0,0-6-71 0,0 6-14 16,0 0-4-16,0 0 0 0,0 0 12 0,7 0 1 15,0 0 1-15,-7 0 0 0,7 0-30 0,-7 6 0 16,3 0 0-16,-3 0 0 0,4 5 0 0,-4 7 0 15,3-3-13-15,1 2 4 0,-1 4 9 0,1 3-8 16,-1-7 8-16,1 1-8 0,-1-1 8 16,0 10 0-16,4-9 0 0,-3-4 0 0,3 4 0 0,-4-6 0 15,1 5 0-15,3-11 0 0,-4 6 0 0,1-3 0 16,3-9 8-16,0 0-8 0,0 0-13 0,0 0-7 16,0 0-2-16,0 0 0 0,0 0 46 0,0 0 8 15,0 0 3-15,0 0 0 0,0 0-15 0,0 0-4 0,7-6 0 0,-4 3 0 16,4 0-16-16,1 0 0 0,-1 0 0 15,-4 0 0-15,4 3 0 0,0 0 0 0,-3-3 0 0,3 3 0 16,0 3 0-16,3-3-12 0,-3 3 12 0,4 0-12 16,-4 0 12-16,0 3-9 0,0 0 9 0,0 0-8 15,0 5-25 1,0-5-5-16,-3 6-1 0,-1-6 0 0,4 6 24 0,-7 2 5 0,0-2 1 0,0 0 0 16,-3 8-37-16,-1-8-7 15,-3 0-2-15,-3 0 0 0,-1-1 55 0,1 1 0 0,-4 3 0 0,-4-3 12 16,4-1-12-16,-4 1-11 0,1-6 3 0,-1 3 0 15,0-6 8-15,4 0 0 0,-4 0 0 0,1-3 0 16,3 9 0-16,0-9 0 0,-1 5 0 0,1-5 0 16,4-5-152-16,-1 5-32 0,-10 0-7 15,10-9-1-15</inkml:trace>
  <inkml:trace contextRef="#ctx0" brushRef="#br0" timeOffset="4946.894">11412 6264 1234 0,'4'-6'27'0,"-4"-6"5"0,0 7 2 0,0-1 2 0,0-6-36 0,0 3 0 16,0-3 0-16,0 6 0 0,-4 1 76 0,1 5 8 16,3 0 1-16,-11-6 1 0,1 6-60 0,-1 0-12 0,-3 0-2 0,0 6-1 15,0-6-11-15,-4 5 0 0,0 1 0 0,1 6 0 16,-1 3-22-16,1 2 0 0,-1 4 0 16,0 3 0-16,4-1 22 0,-3-5 0 0,2 8 0 0,-2-2 0 15,3 2 0 1,0-2 0-16,3 5 0 0,-3-2 0 0,7-4 0 0,0-8 0 15,3 8 0-15,1-11 0 0,-1 0 0 0,4 0 0 0,4-4 0 16,-1 4 0-16,-3-12 0 0,11 0 0 0,3 6 0 0,0-12 0 16,4 0 0-16,-1-3 0 0,4-5 0 0,4-1 0 15,0-3 27-15,0-2 9 0,-1 2 3 0,-3-5 0 16,1-1-11-16,-5 4-3 0,4-4 0 0,-7 0 0 16,4 10-70-16,-7-10-15 15,-1 4-2-15,1 8-1 0,-4-6-1 0,-4 7-1 0,-3-1 0 0,0 6 0 16,4 0 52-16,-4 6 13 0,0 0 0 0,-11-3 0 15,4 3 0-15,0 6 15 0,-3-3-3 16,-1 9-1-16,1-1-11 0,-1 7 0 0,0 0-12 0,-3 8 12 0,4-8 0 0,-1 5 0 16,1-2 0-16,2 2 0 0,1 1-12 15,4 8 12-15,-1-5-10 0,1 8 10 0,3-6 0 16,3 4 0-16,-3 5 0 0,4-3 0 0,3-2 0 0,-4-1 0 16,1 3 0-16,0 0 0 0,-1 4 0 15,1-7 0-15,-1 9 0 0,-3 3 0 0,0 0 0 16,-3 3 0-16,3 3 0 0,-4-6 0 0,1-5 0 15,-5 2 0-15,1-9 0 0,-3 3 0 0,3-2 0 16,-4-4 0-16,4-2 0 0,-3-4 0 0,3 1 0 0,-1 2 0 16,-2-8 0-16,3-3 0 0,0 2 0 0,3-5 0 15,1 0 0-15,-1-6 0 0,4-6 0 0,-3 5 0 16,3 7 0-16,0-12 0 0,0 0 45 0,-4-3 15 0,1-6 4 16,3-2 0-16,0 5-52 0,0-6-12 0,0-6 0 15,3 4 0 1,-3 2-48-16,7-6-13 0,-3-2-3 0,-1 2 0 0,1-5 103 0,3-4 20 0,3-2 4 15,-3-1 1 1,1 4-103-16,2-12-20 0,1 8-4 0,-1-5-1 0,-3 3 103 0,4 2 20 0,-1 10 4 0,1-10 1 16,0 10-64-16,-1-4-10 0,1 4-3 15,3-4-1-15,-4 12 14 0,5-5 0 0,-5 2 0 0,1 9-9 16,-1-6 20-16,1 6 4 0,0 1 1 0,-1-1 0 16,4-6-64-1,0 6-13-15,0 9-3 0,4-6-341 0,-7-3-69 0</inkml:trace>
  <inkml:trace contextRef="#ctx0" brushRef="#br0" timeOffset="5403.568">11691 6252 1267 0,'0'0'28'0,"0"6"5"0,4 6 2 0,-1 0 1 0,4-3-36 0,-3 8 0 0,-1-5 0 0,4 3 0 16,0 2 58-16,0 1 5 0,0-6 1 15,-3 2 0-15,3 4 0 0,-3-6 0 16,3 0 0-16,0-1 0 0,0 1-52 0,0-3-12 0,-4 3 0 0,4-1 0 16,0 1 0-16,0-6 0 0,1 3 0 0,-1 0 0 15,-4-1 0-15,4 4 0 0,0-6 0 0,0 0 0 16,0 0 0-16,0 0 0 0,0-6 0 0,0 0 0 16,1 0 0-16,-1 0 0 0,0-6 0 0,-4 0 0 15,4-6 0-15,0 6 0 0,0-11 0 0,0 5 0 16,-3-3 45-16,3-2 7 0,-3-7 0 0,-1 4 1 15,4-4-33-15,-3-2-8 0,-4-4 0 0,3-2-1 16,-3-3-60-16,0 8-12 16,-3-2-3-16,3-4 0 0,-4-2 6 0,4 3 1 15,-3-4 0-15,-4 4 0 0,3 0-137 0,0 2-27 0,1 7-6 0,-4-4-1 0</inkml:trace>
  <inkml:trace contextRef="#ctx0" brushRef="#br0" timeOffset="5872.312">12196 6141 1267 0,'0'0'28'0,"0"0"5"0,0 5 2 0,0-5 1 0,0 0-36 0,3 3 0 0,4 3 0 0,-3 6 0 16,3 0 0-16,-4-6 0 0,4 0 0 0,0 5 0 31,0-2 58-31,0-3 5 0,1 0 1 0,2 0 0 0,-3-6-52 16,4 0-12-16,-1 0 0 0,1 0 0 0,-4 0 40 0,0-9 6 0,0 3 1 0,0 0 0 15,0 0-31-15,-3 0-7 0,-1-11-1 0,-3 11 0 16,0 6-8-16,4-6-11 0,-4-12 3 0,-4 10 0 16,-3 2-16-1,4-6-4-15,-4 6 0 0,-4-6 0 0,0 4-12 0,1 2-4 16,-4-3 0-16,0 6 0 0,0 3 44 0,-1 0 9 0,-2 0 2 0,-1 3 0 15,4 0 13-15,0 3 4 0,3 2 0 0,1 4 0 16,-1 0-12-16,4 0-3 0,0-3 0 0,7-1 0 16,-4 7-32-16,1 3-6 0,3-7-2 15,-4 7 0-15,4 3 27 0,4 2 0 0,-4-5 0 0,3 8 0 16,5-2 46-16,2 2 14 0,1 4 4 0,3-4 0 0,0-2-64 0,0 2-21 16,0 4 0-16,4-7 0 0,-1-2 21 0,-2 2 0 15,2-2 10-15,1-4-10 0,-1-5 0 0,1 0 0 16,0-6 0-16,3 5 0 15,-3-11-38-15,3 0-8 0,0-5-2 0,0-1 0 16,0 0-102-16,0-6-21 0,18-20-4 0,-11 8-1 16</inkml:trace>
  <inkml:trace contextRef="#ctx0" brushRef="#br0" timeOffset="6448.582">13377 5432 961 0,'0'0'20'0,"0"0"5"0,0 0 1 0,-7-6 2 0,7 6-28 16,-3 0 0-16,-4 0 0 0,-4-6 0 0,11 6 60 0,-7 0 7 16,0 0 1-16,7 0 0 0,-7 0-23 0,0 6-4 15,3 0-1-15,-3 0 0 0,4 6-20 0,-1-3-4 16,1-1 0-16,-1 7-1 0,1-3 6 0,-1 5 2 16,4 1 0-16,0 9 0 0,0-4-6 0,0 4-1 0,0 2 0 0,4 3 0 15,-1 4-7-15,1 2-1 0,-1-6-8 16,1 9 12-16,-1 3-12 0,4-5 0 0,-3 2 8 0,-1 3-8 15,4-3 8-15,-3-3-8 0,0-5 11 0,-1 8-11 16,1-9 0-16,-1-3 0 16,1 4 0-16,-1-4 0 0,1-2 0 0,-4 2 0 15,3-8 8-15,-3 2-8 0,-3 1 0 0,3-4 10 0,0-2-10 16,-4 0 8-16,1-1-8 0,3-8 0 0,-4 3 0 0,4-6 0 31,0-6-37-31,0 0-3 0,0 0-1 0,0 0-411 0,0 0-83 16</inkml:trace>
  <inkml:trace contextRef="#ctx0" brushRef="#br0" timeOffset="6925.976">13511 6202 1497 0,'0'0'32'0,"0"0"8"0,0 0 0 0,0 0 4 0,0 0-36 0,0 0-8 16,0 0 0-16,0 0 0 0,0 0 0 0,0 6 0 16,0 0 0-16,4 3 0 15,-1-3 53-15,-3 6 9 0,4-7 2 0,0 7 0 0,3-6-52 0,-4 3-12 16,4-3 0-16,0 6 0 0,0-12 0 0,0 5 0 16,4 7 0-16,-1-12 0 0,-2 6 0 0,2-6 0 15,1 0 0-15,-1 0 0 0,1-6 32 0,-1 0 3 16,-3 0 1-16,1 1 0 0,-1-1-22 0,-4-3-4 15,1 0-1-15,-1 0 0 0,-3 3-9 0,-3-5 12 16,3-1-12-16,-7 0 12 0,3-3-12 0,-3 9 8 0,-4-5-8 16,1 5 8-16,-1-6-8 0,1-6 0 0,-1 10-10 0,1 2 10 15,-1-6-10-15,0 6 10 0,4-6-10 0,0 4 10 16,0 5-11-16,7 3 11 0,0 0-12 0,0 0 12 16,-7 11-13-16,0 1 4 0,0 0 1 0,4 0 0 15,-1-4-19 1,0 10-3-16,1 0-1 0,-1-1 0 0,4 10 31 0,0-4 0 15,4-2 0-15,-1 2 0 0,1 1 0 0,0-3 0 0,-1 8 0 0,1-11 0 16,3 8 0-16,-4-8 0 0,4-1 0 0,4-8 0 16,-1 3 0-16,-3 0 0 0,4-1 0 0,0-5 0 15,3-6 0-15,0 6 0 0,0-6 0 0,0 0 0 16,4 0-57 0,-1-6-6-16,-3 0-1 0,4-5-640 0</inkml:trace>
  <inkml:trace contextRef="#ctx0" brushRef="#br0" timeOffset="7499.415">14146 6117 1724 0,'-10'-6'48'0,"10"6"12"0,-7-6-48 0,0 6-12 0,0-6 0 0,-4 4 0 15,4-1 10-15,-4 3-1 0,11 0 0 0,-7 3 0 16,0-3-9-16,0 2 0 0,0 4 0 0,7-6 0 15,0 0 0-15,-7 0 0 0,0 12 0 0,0 0 0 16,4-6 0-16,-1 0 0 0,4-6 0 0,-7 5 0 16,3 1 0-16,1 9 0 0,-1-9 0 0,1 6 0 15,-1-6 0-15,1 5 12 16,-1-2 0-16,1 0 0 0,3 0-24 0,0-3-5 16,0 0-1-16,0-6 0 0,0 0 29 0,3 5 5 0,-3 7 2 0,0-12 0 15,7 0-66-15,0 6-12 0,4-6-4 16,0 3 0-16,-1 0 103 0,1 0 20 0,3 0 4 0,0 3 1 15,0 3-103-15,0-9-20 0,-3 5-4 16,3 1-1-16,-4 0 52 0,-3 0 12 0,4-6 0 0,-4 6 0 0,0 0 48 16,-3 0 13-16,-1 0 3 0,4 8 0 0,-7-8-64 0,4 6-20 15,-4 0 0-15,-4-4 0 0,1 7 20 0,-1 0 8 16,-3-3-8-16,0 5 12 0,0-2 1 0,-4 3 0 16,1-7 0-16,-1 1 0 15,1-3-13-15,-1 0 0 0,-3 0 0 0,0-4 0 0,0 1 0 16,3-6 0-16,-3 0 0 0,4 0 0 15,-5-6 0-15,1-2-12 0,0-1 3 0,0 0 0 16,-4-3-70-16,8 6-13 0,-4-11-4 0,0 8 0 0</inkml:trace>
  <inkml:trace contextRef="#ctx0" brushRef="#br0" timeOffset="8548.469">14944 6141 874 0,'0'0'19'0,"0"0"4"0,0 0 1 0,0 0 1 0,0 0-25 0,0 0 0 0,0 0 0 0,0 0 0 15,0 0 56-15,0 0 7 0,0 0 1 0,0 0 0 16,0 0-36-16,0 0-6 0,0 0-2 0,0 0 0 16,0 5-6-16,0-5-2 0,0 0 0 0,0 0 0 15,0 0 1-15,0 0 0 0,3 6 0 0,-3 3 0 16,4 3-13-16,-4-6 0 0,0-6 0 0,0 6 0 15,0 0 0-15,0-6 0 0,0 0 0 0,0 0 0 16,0 0 0-16,-4 5 0 0,4 1 0 0,0-6 0 16,0 0 54-16,0 0 8 0,0 0 2 0,0 0 0 15,-3 6-52-15,3-6-12 0,0 0 0 0,0 0 0 16,0 0 0-16,0 0 0 0,0 0 0 0,0 0 0 16,0 0 0-16,0 0 0 0,0 0 0 0,0 0 0 0,0 0 0 15,0 0 0-15,0 0 0 0,0 0 0 0,0 0 0 0,0 0 0 16,0 0 0-16,0 0 0 0,0 0 32 0,0 0 4 15,0 0 1-15,0 0 0 0,0 0-18 0,0 0-4 16,0 0-1-16,0 0 0 0,0 0-1 0,3-6 0 16,1 0 0-16,-4 6 0 0,0 0-13 0,3-5 0 15,-3 5 0-15,0 0 0 0,0 0 0 0,0 0 0 16,4-6 0-16,-4 6 0 0,0 0 18 16,0 0 1-16,0-6 0 0,0 6 0 0,0 0-19 0,0 0 0 15,3-6 0-15,-3 6 0 0,0 0 0 0,0 0 0 16,0 0 0-16,0 0 0 0,0 0 20 0,0 0 0 15,0 0 0-15,0 0 0 0,0 0-20 0,0 0 10 16,0 0-10-16,0 0 8 0,0 0-8 0,0 0 12 16,0 0-12-16,0 0 12 0,0 0 1 0,0 0 1 15,0 0 0-15,0 0 0 0,0-6 5 0,0-6 1 0,0 3 0 0,0 4 0 16,-3-1-4-16,3 0 0 0,-4-6 0 0,4 0 0 16,-3 1 26-16,3-4 5 0,-4-3 1 0,1 1 0 15,3-1-39-15,0-3-9 0,0 4 0 0,-4-10 0 16,4 4 0-16,0-1 12 0,0-2-12 0,4-4 12 15,-4 4-12-15,3-3 0 0,-3-4-12 0,4 10 12 16,-8-10 0-16,8 4 0 0,-4-3 0 0,3 2 0 16,-3-5 0-16,4 3 0 0,-4-1 0 0,0 4 0 15,3-6-9-15,1 2 9 0,-1 1 0 16,1-3 0-16,3 2 0 0,-4 4 0 0,8 2 0 0,-4 4 0 16,0-4 0-16,4 4 0 0,-4-1 0 0,3 1 0 15,1 2-10-15,-4 4-2 0,0 2 0 0,0 3 0 16,0 0 12-16,4 1 0 0,-4 5-9 0,0 0 9 15,3 6-12-15,1 0 3 0,0-6 0 0,-1 6 0 16,1 6-7-16,3-6 0 0,-4 12-1 0,5-6 0 0,2 5 4 0,-3 1 1 16,8-3 0-16,-5 9 0 15,1-7-20-15,3 7-3 0,0-6-1 0,-3 2 0 16,3-2-28-16,-3 6-5 0,-1-6-2 0,-3 8-719 16</inkml:trace>
  <inkml:trace contextRef="#ctx0" brushRef="#br0" timeOffset="8939.628">14760 5635 1198 0,'0'0'26'15,"0"0"6"-15,0 0 0 0,0 0 3 0,0 0-35 0,0 0 0 0,0 0 0 0,0 0 0 16,0 0 71-16,0 0 7 0,4 9 2 0,-4-3 0 0,3-3-15 0,4 2-2 15,-3-2-1-15,3 3 0 0,-4-6-25 0,5 0-5 16,2 6 0-16,-3-6-1 0,4 6-31 0,-1-6 8 16,1 6-8-16,3-6 0 0,0 0 0 0,-3 6 8 15,6-6-8-15,-3 0 0 0,4 0 0 0,0 6 8 16,-1-6-8-16,8 0 0 16,0 0-49-16,3 0-13 0,-3 6-2 0,3-6-442 15,0 3-88-15</inkml:trace>
  <inkml:trace contextRef="#ctx0" brushRef="#br0" timeOffset="17137.459">15296 6035 806 0,'0'0'17'0,"-3"9"4"0,-1-4 1 0,1 7 2 0,-1-12-24 0,4 12 0 0,-3-6 0 0,3 0 0 16,0 0 0-16,-4 0 0 0,4 2 0 15,-3 4 0-15,3-12 53 0,0 0 7 0,0 0 0 0,0 0 1 16,0 0 5-16,0 0 1 0,0 0 0 0,0 0 0 16,0 0 49-16,0 0 9 0,0-12 3 0,0 12 0 15,0 0-103-15,0-11-25 0,0 5 0 0,3-3 0 16,-3 3 0-16,0 6 0 0,0-6 0 0,0 0 0 16,0 6 0-16,0 0 0 0,0 0 0 0,0 0 0 15,-3-6 36-15,3 6 3 0,0 0 0 0,0 0 0 16,0 0-31-16,-7 0-8 0,0 6 0 0,3-6 0 15,-3 12 0-15,4-6-13 0,-5-3 3 0,1 6 1 16,4-1-17-16,-1 4-3 16,-3-6-1-16,4 6 0 0,-4-6 30 0,3 5 0 0,-3-2 0 0,4 9 0 15,-1-6 0-15,1-1 0 0,-1-5 0 0,4 6 0 16,-4-3 0-16,4-3 8 0,-3 0 1 0,3-6 0 0,0 0-9 16,0 0 0-16,0 0 0 0,3 6 0 0,5-1 0 15,-8-5 8-15,7 0-8 0,-4 0 8 16,4 0 5-16,0-5 1 0,0-7 0 0,4-3 0 15,-4 3-4-15,4 1-1 0,-1-1 0 0,1 0 0 0,-4-9-9 0,3 10 0 16,-3-7 0-16,0 6 0 16,1-8-24-16,-5 8-11 0,1 0-1 0,-1 0-1 0,1-2 37 0,-1 5 0 15,-3 3 0-15,0 6 0 0,0 0 0 0,0 0 0 16,0 0 0-16,0 0 0 16,0 0-39-16,-7 6 0 0,4 0 0 0,-1 6 0 0,-3 5 11 0,3 1 3 0,1-6 0 0,3 2 0 15,0 4 25-15,0-6 0 0,0-1 0 0,3 10 0 16,1-3 39-16,0-7 13 0,-1 7 2 0,4-3 1 15,0 2-37-15,0 1-7 0,0-9-2 16,0 3 0-16,0-1-9 0,4 1 0 0,0-6 0 0,-4-6 0 31,3 0-49-31,1 0-12 0,3 0-3 0</inkml:trace>
  <inkml:trace contextRef="#ctx0" brushRef="#br0" timeOffset="17572.21">15639 6038 1119 0,'0'0'24'0,"-4"11"6"0,1-5 1 0,-1 6 1 0,4 0-32 15,0-3 0-15,-3 8 0 0,3-5 0 0,-4 0 59 0,4 0 5 16,-4-1 2-16,1 4 0 0,3 3-10 0,-4-7-3 15,4 4 0-15,0-3 0 0,-3-6-9 0,3 6-3 16,0-7 0-16,0-5 0 0,0 0-8 0,0 0-1 16,0 0-1-16,0 0 0 0,0 0-7 0,0 0-2 15,0 0 0-15,0-5 0 0,0-13-3 0,3 6-1 16,-3-3 0-16,4-2 0 0,-4 11-18 0,3-12 8 16,-3 4-8-16,4 2 0 0,0-6 0 0,-4 1 0 15,3 5 0-15,-3 3 0 0,4-3 0 0,-1 6 0 16,-3 6 0-16,0 0 0 0,0 0 0 0,0 0-12 0,0 0 12 15,0 0-12-15,4 6-1 0,-1 6 0 0,1-6 0 0,-1 0 0 16,4 6 13-16,-3 8-12 0,-1-14 12 0,1 6-12 16,-1 5 12-16,1 4 0 0,-1-9-10 0,4 5 10 15,-3-2 0-15,0 3 0 0,3-7-9 0,-4 1 9 16,1 0-9-16,3-3 9 0,-4-3-13 0,4 0 5 16,-3-1-14-16,3-5-2 0,0 6-1 0,0-6-759 15</inkml:trace>
  <inkml:trace contextRef="#ctx0" brushRef="#br0" timeOffset="17937.24">16129 4994 720 0,'0'0'16'0,"0"0"3"0,0 0 1 0,0 0 0 0,0 0-20 0,-4 6 0 15,4-6 0-15,-7 6 0 0,4 6 85 0,-1-4 14 16,1 4 2-16,-1 0 1 0,1 0-17 0,3-1-3 16,-4 1-1-16,1 9 0 0,3 2-10 0,0-5-3 0,0-3 0 15,-4 14 0-15,4-5-16 0,0 8-3 0,0 3-1 0,0 3 0 16,4 6-32-16,-1-8-6 15,1 8-2-15,3 6 0 0,-4-6-8 0,1 3 10 16,3 3-10-16,0 0 10 0,-3 0 18 0,3-6 3 16,-4 3 1-16,4-3 0 15,-3 0-52-15,-1-8-9 0,4 8-3 0,-3-12 0 0,-1-3 19 16,1-5 3-16,-1-9 1 0,1 2 0 16,-1 1-31-16,-3-12-7 0,4 3-1 0,-4-9-708 0</inkml:trace>
  <inkml:trace contextRef="#ctx0" brushRef="#br0" timeOffset="18225.999">15871 5673 1228 0,'0'0'35'0,"0"0"7"0,-3-6-34 16,-1 0-8-16,1 1 0 0,3-1 0 0,0 6 36 0,0 0 4 16,0 0 2-16,7-6 0 0,0 3-17 0,0-3-3 15,4 6-1-15,-4 0 0 0,3-6 18 0,1 6 3 16,3 0 1-16,-3 0 0 0,6 0-31 0,-3-6-12 16,4 6 11-16,0 0-11 0,-1 0 9 0,-3 0-9 15,4 6 8-15,0-6-8 0,-1 0 0 0,1 0 0 16,0 6-9-16,-1-6 9 15,4 0-76-15,0 0-9 0,1-6-2 0,2 6 0 0</inkml:trace>
  <inkml:trace contextRef="#ctx0" brushRef="#br0" timeOffset="18687.391">16563 5808 1321 0,'0'0'28'16,"0"0"7"-16,-4 6 1 0,1 0 2 0,-4 0-30 0,3 3-8 0,1 0 0 0,-1 0 0 16,4-9 73-16,-7 0 14 0,7 0 2 0,-7 5 1 0,0 1-49 15,7-6-9-15,-7 0-3 0,7 0 0 16,-7 6-21-16,3-6-8 0,4 0 0 0,-10 12 9 15,10-12-9-15,-4 6 0 0,4-6 0 0,-7 6 0 0,7-6 0 0,-3 6-9 16,3 8 9-16,-4-8 0 0,4 6-10 0,-3 0 10 16,3-1-8-16,0-2 8 0,0 3 0 0,3 0 0 15,-3-1 0-15,4 1 0 0,-4 0 0 0,3 0-8 16,1-3 8-16,-1 2 0 0,4-5-9 0,0 0 9 16,4 0-10-16,-4 0 10 0,4-3-19 0,-1 0 3 15,1-3 0-15,3-3 0 0,-3 0 6 0,3-3 2 16,-4 0 0-16,4-6 0 0,0 6 8 0,-3-8 0 15,3 5 8-15,-3-6-8 0,-1 3 10 0,1 1-2 16,-8-1-8-16,4 0 12 0,-3 3 7 0,-4 4 1 0,0-1 0 16,0-6 0-16,-4 0-20 0,-3 6 0 0,0-6-8 15,0 4 8 1,-3 2-37-16,-4 0-2 0,-1 0 0 0,1 0 0 16,0-6-7-16,0 7-2 0,0-1 0 0,0 3 0 15,0 0-10-15,3 0-2 0,4 3-1 0</inkml:trace>
  <inkml:trace contextRef="#ctx0" brushRef="#br0" timeOffset="19173.793">16379 5506 1250 0,'0'0'35'0,"0"0"9"0,-7 0-36 0,7 0-8 16,0 0 0-16,-7 5 0 0,0 1 53 0,4-3 9 15,-1 6 2-15,1-3 0 0,3-6-16 0,0 9-4 16,-4-3 0-16,4-6 0 0,0 0-12 0,4 6-4 15,3-1 0-15,-4-5 0 0,8 6 6 0,-4-6 1 0,0 0 0 16,0 0 0-16,7 0-9 0,-3-6-2 0,3 6 0 0,0-5 0 16,4-7-14-16,-4 6-10 0,3-3 12 0,-3 0-12 15,1 0-12-15,-5-2-10 0,4 5-2 0,-3 0 0 32,-4 0-8-32,0 0-3 0,0 0 0 0,-3 6 0 15,-1 0-5-15,-3 0 0 0,0 0-1 0,0 0 0 0,0 12-4 16,0-6-1-16,0 0 0 0,-3 6 0 0,-1-1 35 0,1-2 11 0,-1 9 0 0,0-6 0 15,1-1 0-15,3 1 0 0,-4-3 0 0,4 3 0 16,0-1 11-16,4-5 2 0,-1 6 1 0,1 3 0 16,0-3 1-16,3-1 0 0,0-11 0 0,0 6 0 15,0 0-15-15,3 0 9 0,1-6-9 0,-1 0 8 16,-2 0-80-16,2 0-16 16,4 0-3-16</inkml:trace>
  <inkml:trace contextRef="#ctx0" brushRef="#br0" timeOffset="19865.654">16940 5814 1267 0,'0'0'28'0,"0"0"5"0,0 12 2 0,-3-3 1 0,-1 3-36 0,4-1 0 0,-3 1 0 0,-1 0 0 16,4 0 58-16,-3 2 5 0,-1-2 1 15,4 6 0-15,0-6 14 0,0-7 3 0,-3 7 1 0,3 3 0 16,0-9-59-16,0 0-12 16,0-6-3-16,0 0 0 0,0 11-8 0,0-11 0 0,0 0 0 0,0 0 0 15,0 0 16-15,0 0-1 0,0 0-1 0,0 0 0 16,3-6 14-16,1 1 2 0,-1-1 1 0,-3 0 0 15,4 0-10-15,-1-6-1 0,1 3-1 0,-4 4 0 16,3-7-19-16,-3 6-17 0,4-6 3 0,-1 6 1 16,1-3 13-16,-1 6 0 0,1-2-10 0,-4 5 10 15,4-3 0-15,-4 3-9 0,0 0 9 0,0 0 0 16,3-6-8-16,-3 6 8 0,0 0 0 0,0 0 0 16,7 0-19-16,-7 0 3 0,7 9 1 0,0-4 0 15,-3 7 3-15,-1-6 1 0,-3 12 0 0,4-6 0 0,-4 2 11 16,0 10 0-16,0-7 0 0,0-2 0 0,0-3 0 15,0 0 0-15,0 5 0 0,0-5 0 0,0-6 0 16,0-6 8-16,0 0-8 0,0 0 0 0,7 3 0 16,-7-3 0-16,7-3 0 0,0 3 8 0,0-6 16 0,0-6 3 15,0 6 1-15,-3 0 0 0,3-5-15 0,0 5-2 16,-4-3-1-16,4 3 0 0,-3 0-10 0,3 0 0 16,-3 0 0-16,-4 6 0 0,0 0 0 0,0 0 0 15,0 0 0-15,0 0-11 0,0 0-9 0,7 6-3 16,-7-6 0-16,3 6 0 0,1 6 13 0,-4 0 10 15,0 2-13-15,0-2 5 0,-4 6 8 0,4-9 0 16,-3 8 0-16,3-5 0 0,-4-6 8 0,4 6-8 16,-3-6 10-16,3-3-10 0,0-3 14 0,0 0-3 0,0 0-1 0,0 0 0 15,0 0 2-15,0 0 0 0,0 0 0 0,7 0 0 16,0-3 0-16,0 3 1 0,-4 0 0 0,4 3 0 16,0-6-13-16,0 3 11 0,-7 0-11 0,7-6 10 15,-3 6-10-15,-4 0 0 0,7 0 0 0,-7 0 0 16,7 6-26-1,-7-6-4-15,7-6-1 0,-7 6 0 0,4 6-32 16,-4-6-6-16,0 0-2 0,0 0-471 0,7 0-94 0</inkml:trace>
  <inkml:trace contextRef="#ctx0" brushRef="#br0" timeOffset="20346.955">17318 5950 1036 0,'0'0'23'0,"0"0"5"0,0 0 0 0,0 0 1 0,-4 5-29 0,4-5 0 16,0 0 0-16,-3 6 0 0,3 9 42 0,0-9 2 15,0-6 1-15,3 6 0 0,1 0-21 0,-1-1-4 16,1 1 0-16,-1 0-1 0,5 3 36 0,-5 0 7 16,-3-3 2-16,0-6 0 0,7 0-27 0,-3-3-5 0,3 0 0 15,-4 3-1-15,4 0 17 0,-3-3 3 0,3 0 1 16,0 0 0-16,0-6-33 0,-4 3-7 0,5 0 0 0,-5 1-1 16,-3 5-11-16,0-6 12 15,0 6-12-15,-3-6 12 0,-1 0-20 0,-3-6-4 0,0 3-1 0,0 4 0 16,0 5-9-16,-4-6-2 0,4 0 0 0,-7 6 0 15,3-6 13-15,1 6 3 0,-1 0 0 0,1 6 0 16,-1 0 8-16,1 0 9 0,-1-1-1 0,4 4-8 16,0 3 0-16,0 0 0 0,3-1 0 0,-3 7 0 15,7-6 19-15,-3 3 0 0,3 2 0 0,0 1 0 16,3 0-19-16,4 2 8 0,0-8-8 0,0-6 0 16,0 8-8-16,0-2-9 0,4 0-2 0,0 0 0 15,3-1 19-15,-4 1 0 0,1-6 0 0,0 0 0 16,3-3 0-16,0-3-8 0,3 0 8 0,5 0-514 15,-1-9-98-15</inkml:trace>
  <inkml:trace contextRef="#ctx0" brushRef="#br0" timeOffset="20761.262">17752 5894 1170 0,'0'0'25'0,"0"0"6"0,-4 0 1 0,-3 6 1 0,0-1-33 0,4-2 0 16,-4 3 0-16,3 0 0 0,0 6 80 0,1-6 10 16,-1 0 2-16,1 0 0 0,-4 2-18 0,3 1-3 0,1 0-1 15,-4 3 0-15,7-12-21 0,0 0-4 0,-7 0-1 0,7 0 0 16,-7 6-14-16,0-1-3 0,7-5-1 0,0 0 0 16,-7 0-26-16,7 0-16 0,-8 0 3 0,8 0 0 15,0 0 29-15,0 0 5 0,-3 6 2 0,3-6 0 16,0 0-23-16,-7 0 0 0,3 6 0 0,4 3 0 15,0-9-10-15,0 6 0 0,0 0 0 0,4 6 0 16,-1-7-2-16,1 1 0 0,-1 0 0 16,1 0 0-16,3 6 12 0,-3-3-10 0,-1-3 10 0,4 5-10 15,-3 7 10-15,3-6 0 0,0-12 0 0,0 6-8 16,0-6 8-16,-4 5 0 0,4 1 0 0,-3 3 0 16,0 3 0-16,-1-6 0 0,1 6 0 0,-1-1 0 15,4-5 0-15,-3 0 9 0,-4-6-1 0,3 6-8 16,-3 3 16-16,4-3-3 0,-4 0-1 0,-4-1 0 15,4 7-12-15,-3-6-15 0,-1 3 3 0,-3 0 1 0,0 0 11 16,-4-4 0-16,1 1 0 0,-1 0 0 16,1 0-80-16,-4-6-13 0,3-6-3 15</inkml:trace>
  <inkml:trace contextRef="#ctx0" brushRef="#br0" timeOffset="21526.768">18655 6011 1119 0,'-11'12'24'0,"11"-12"6"0,-7 3 1 0,0 0 1 16,7-3-32-16,-7 3 0 0,7-3 0 0,-3 6 0 0,3-6 83 15,0 0 10-15,-4 6 3 0,4-6 0 0,0 0-34 0,0 0-6 16,0 11-2-16,4-5 0 0,-1 6-6 0,1-6-2 15,6 3 0-15,-3 0 0 0,4-1-27 0,-1 4-6 16,1 0-1-16,3-6 0 0,0 0-3 0,-3-3-1 16,3 2 0-16,0-5 0 0,0 3 0 0,0-3 0 15,4 3 0-15,3-6 0 0,-3-5 16 0,3-7 4 16,0-9 0-16,-3 1 0 0,3 2-28 0,-7-5 0 0,0-4 0 16,0 1 0-1,-7 3-20-15,0 2-10 0,0 0-2 0,-7 4 0 0,-3-4 20 0,-1 1 3 16,-3 8 1-16,-3-2 0 0,-1 5 8 0,1-3-12 15,-5 9 12-15,1 3-12 0,0 3-4 0,-3 3-2 16,2 0 0-16,1 9 0 16,0 0-11-16,0 5-3 0,0-5 0 0,0 9 0 0,3 2 18 0,-3 1 3 15,0-4 1-15,3 4 0 0,1-4 10 0,-4 4 0 0,3-1 0 0,4 4 0 16,0-4 16-16,0 1 4 0,0-4 2 0,3 4 0 16,4-6 11-16,-3 2 3 0,3-2 0 0,0 5 0 15,3-5-20-15,-3 3-3 0,8-4-1 0,-1 4 0 16,0-4-4-16,3 1-8 0,-3 3 11 0,4 2-11 15,3-11 0-15,-3 6 0 0,-1-7 0 0,4 4 0 16,0-3-36-16,4 0-13 0,0-1-3 0,-1-5-1 16,4-3-9-16,4-3-2 0,0 0 0 0,0-6-409 15,-1-3-83-15</inkml:trace>
  <inkml:trace contextRef="#ctx0" brushRef="#br0" timeOffset="21820.373">19135 5994 1041 0,'0'0'29'0,"0"0"7"0,0 0-28 0,0 0-8 16,0 0 0-16,0 0 0 0,0 0 94 0,0 0 18 15,0 0 3-15,0 0 1 0,0 0-32 0,0 0-7 16,0 0-1-16,0 0 0 0,0 0-16 0,0 0-3 0,0 0-1 0,0 0 0 15,3 5-16-15,1 7-3 0,-1-3-1 0,4 6 0 16,0-1-22-16,0 4-5 0,0-3-1 0,4 0 0 16,0-1-8-16,-1-2 0 0,1 0 0 0,-1 2 0 15,-3 4-20-15,4-6-5 16,-4-6-2-16,4 5 0 0,-4-5 27 0,3 0 0 0,1-3 0 0,3-3 0 16,-3 3-56-16,3-6-7 0,0-6-1 15,0 3-477-15,0 1-96 0</inkml:trace>
  <inkml:trace contextRef="#ctx0" brushRef="#br0" timeOffset="22159.846">19071 6476 1206 0,'0'0'26'0,"-3"6"6"0,-1-6 0 0,4 0 3 0,0 0-35 0,0 0 0 16,0 0 0-16,0 0 0 0,0 0 107 0,0 0 14 15,0 0 3-15,0 0 1 0,0-12-18 0,4 0-4 16,-1 3-1-16,-3-8 0 0,4-1-62 0,3-6-12 0,0 4-2 0,3-9-1 16,1 8-13-16,3-8-2 0,0 2-1 15,0-2 0-15,0 8-9 0,1-2 0 16,-1-1 0-16,0 1 0 0,3 2 0 0,-3-3 8 0,1 7-8 0,-1-4 0 31,-4 9-20-31,1-5-10 0,3 2-2 0,-3-3 0 16,-4 13-32-16,0-7-6 0,0 6-2 0,0-3 0 15,-4 6 10-15,1 3 2 0,3-6 0 0,-7 6 0 16,0 0-60-16,0 0-12 0,7 9-3 0,-7-9 0 0</inkml:trace>
  <inkml:trace contextRef="#ctx0" brushRef="#br0" timeOffset="22481.18">19713 6020 1074 0,'-7'24'30'0,"4"-13"8"0,-1 7-30 0,1-3-8 15,-1 8 0-15,1 1 0 0,-5-4 44 0,5 10 7 16,-8-4 1-16,4 4 1 0,0-1 2 0,-3-3 0 16,3 4 0-16,0-4 0 0,0-2-28 0,-1-10-6 15,1 10-1-15,4-12 0 0,-1 0 11 0,1-7 1 0,3-5 1 0,0 0 0 16,0 0-23-16,0-5-10 15,3-7 8-15,1 0-488 0,-1-6-99 0</inkml:trace>
  <inkml:trace contextRef="#ctx0" brushRef="#br0" timeOffset="22635.77">19607 5764 1267 0,'0'0'28'16,"0"0"5"-16,0 0 2 0,0 0 1 0,0 0-36 0,0 0 0 0,0 0 0 0</inkml:trace>
  <inkml:trace contextRef="#ctx0" brushRef="#br0" timeOffset="23152.938">20101 5902 1638 0,'0'0'36'0,"0"0"7"0,0 0 1 0,0 0 3 0,0 0-38 15,-7 6-9-15,0 0 0 0,7-6 0 0,-7 0 35 0,-3 6 5 0,2 0 0 0,-2 0 1 16,-4 6-5-16,3-6-2 0,-3-1 0 0,0 1 0 16,0 9-14-16,3-9-2 0,1 0-1 0,-1 5 0 15,-3-5-17-15,3 9 8 16,1-3-8-16,3 0 0 0,-4-1 0 0,4 7 0 0,0-12 0 0,0 6 0 16,0 2 0-16,3 4 0 0,4-6 0 0,0-6 0 15,0-6 0-15,0 0 0 0,0 5-10 0,0 1 10 16,4 3 0-16,-4 3-11 0,4-12 11 0,3 6-8 15,-4 0 8-15,1 0-10 0,3-1 10 0,0-5-10 16,-4 0 10-16,4 0 0 0,0 6 0 0,0-6-8 16,0 9 8-16,1-6 0 0,-1 0 0 0,0 3-8 15,0-6 8-15,0 6 0 0,0 6 0 0,0-7 0 0,-7-5 0 16,7 0 0-16,-4 12 0 0,1-6 0 0,3-3 0 0,-7 3 0 16,0-6 0-16,4 9 0 0,-4 5 0 15,-4 4 0-15,4-6 8 0,-4 0-8 0,-3 2 0 16,4 4 0-16,-4-6 0 0,0-4 8 0,0 7-8 0,0 0 0 15,-4-9 0-15,1 6 0 0,2-1-17 16,-2-5-2-16,-1-3 0 0,1 0 0 16,-1 0-6-16,4 0-2 0,7-3 0 0,-10 0 0 15,-1-3-139-15,4-3-28 0,-11-14-6 0,8 2 0 16</inkml:trace>
  <inkml:trace contextRef="#ctx0" brushRef="#br0" timeOffset="23543.045">20454 5297 1321 0,'0'0'28'0,"0"0"7"0,0 0 1 0,0 0 2 0,0 0-30 0,0 0-8 0,-3 6 0 0,3-6 0 16,-4 6 55-16,4 5 9 0,-4-5 3 0,1 0 0 15,-1 6 10-15,1 3 3 0,3-4 0 0,-4 7 0 16,1 3-25-16,-4 2-5 0,3 7-1 0,1 2 0 16,-1-3-23-16,1 9-5 0,-1-8-1 0,1 14 0 15,-1 0-10-15,4 6-2 0,-3-9-8 0,-1 9 12 0,1 0-12 16,-1 0 0-16,0-3 0 0,1 3 0 0,3-6 0 0,-4 0 0 15,1-5 0-15,3 2 0 0,0-6 0 0,-4 3 0 16,4-5 0-16,-3 2 0 0,3-3-8 0,-4-8-8 16,4-1-2-16,-3 4 0 15,3-10-38-15,0-2-8 0,-4-3-2 16,4 0-506-16,0-12-100 0</inkml:trace>
  <inkml:trace contextRef="#ctx0" brushRef="#br0" timeOffset="23830.189">20260 6005 1105 0,'0'0'24'0,"0"0"4"0,0 0 2 0,0 0 2 0,0 6-32 0,0-6 0 0,0 0 0 0,0 12 0 15,4-6 64-15,-1 3 7 0,-3-9 1 0,0 6 0 16,0-6-4-16,7 5-1 0,-3 1 0 0,-1-6 0 16,4 6-11-16,4-6-3 0,-4 0 0 0,3 0 0 15,5 6-28-15,-1-6-5 0,0-6-2 0,0 6 0 16,4 0 1-16,-1-6 0 0,1 0 0 0,-1 1 0 0,1-1-33 0,0 0-6 16,-1-3-2-16,5-3 0 15,-1 6-147 1,-4-5-30-16,19-1-5 0,-15-6-2 0</inkml:trace>
  <inkml:trace contextRef="#ctx0" brushRef="#br0" timeOffset="24295.968">20634 6179 836 0,'0'0'24'0,"0"0"4"0,0 0-28 0,0 0 0 0,0 0 0 0,4 0 0 15,-1 6 108-15,-3-6 16 0,4 6 4 0,-1 5 0 16,1-2 0-16,-4-3 0 0,0-6 0 0,3 6 0 16,-3 0-62-16,0-6-12 0,0 0-2 0,0 0-1 15,0 0-15-15,4 6-4 0,3-6 0 0,-4 0 0 16,4 0-12-16,-3-6-4 0,3 0 0 0,0-3 0 15,-4-3-16-15,1 6 10 0,0 1-10 0,-1-1 8 16,1-6-8-16,-4 6-17 0,3-9 4 0,-3 7 1 16,4-1 3-16,-8 3 1 0,4-6 0 0,-3 6 0 31,3 0-23-31,-4-2-4 0,1 2-1 0,3 6 0 0,-11 0-8 0,4 6-3 0,-4 2 0 0,1 4 0 16,-1 0 24-16,1 0 5 0,-5 2 1 0,1 10 0 15,4-1 27-15,-4 4 6 0,3-4 0 0,0 4 1 0,1-4-9 16,-1 1-8-16,4 2 12 0,0-2-12 0,0-4 27 15,4 4-2-15,-1-6 0 0,4-1 0 0,-3-5 6 0,3 3 1 16,0-4 0-16,0-11 0 0,7 0-7 0,0 6-1 16,0-6 0-16,3 0 0 0,1-6-37 15,3 6-8-15,0-11-2 0,4-1 0 16,3 0-106-16,0 3-22 0,32-26-4 16,-11 3-1-16</inkml:trace>
  <inkml:trace contextRef="#ctx0" brushRef="#br0" timeOffset="24675.322">20987 6229 1314 0,'0'0'37'0,"-4"12"8"0,1 14-36 0,-1-2-9 0,1-7 0 0,-1 4 0 15,4 2 42-15,-3 1 6 0,-1-4 2 0,1 4 0 16,-1-1 18-16,0-5 4 0,1-3 1 0,-1 2 0 15,1-5-42-15,3-6-9 0,0-6-2 0,0 0 0 16,0 0-9-16,0 0-3 0,3-12 0 0,1-5 0 16,3 2-20-16,0-3-4 0,0-11 0 0,4-9-1 15,-1-3 17-15,1 2 0 0,3 1 0 0,0 3 0 16,-3 2 16-16,-1 4 3 0,4-3 1 0,-3 2 0 16,3 7-7-16,-3 2-1 0,-1 4 0 0,1-1 0 15,-1 3-12-15,1 9 0 0,-4 0 0 0,-7 6 0 0,7 6 20 16,0 0 5-16,-3 0 1 0,-1 6 0 0,1 3-26 15,-4 2 0-15,-4 4 0 0,4 2 0 0,-3 7-8 16,-1-4-8-16,-3 4 0 0,0 2-1 16,0 3 17-16,0-8 0 0,0 8 0 0,0-12 9 0,7 4-9 15,-4-1-17-15,4-8 4 0,-3 0 1 16,6-1-73-16,-3-11-15 0,4 0-2 0,-4-6-626 16</inkml:trace>
  <inkml:trace contextRef="#ctx0" brushRef="#br0" timeOffset="25058.911">21417 5209 1074 0,'0'0'30'0,"0"0"8"0,0 0-30 0,0 0-8 0,0 11 0 0,4-2 0 15,-4-3 24-15,0 0 4 0,3 0 1 0,-3 6 0 16,0-1 56-16,4 4 11 0,-4-3 3 0,3 11 0 16,-3-8-41-16,0 9-8 0,4-1-2 0,-4 4 0 15,3 2 6-15,-3 3 1 0,4 4 0 0,-4-4 0 16,3 3-17-16,-3 9-3 0,4-3-1 0,-1 4 0 15,-3-1-14-15,0 0-2 0,4-9-1 0,-1 9 0 0,-3 0-9 16,0 0-8-16,4 3 9 0,0 3-9 0,-4-11 8 16,0 2-8-16,0-3 0 0,3 3 0 0,-3-3 0 15,0 1 0-15,4-4 0 0,-4 3 0 16,0-12-36-16,0 10-6 0,0-10-2 0,-4 4 0 16,4-7-54-16,0 4-11 0,0-4-3 0,0-5-625 15</inkml:trace>
  <inkml:trace contextRef="#ctx0" brushRef="#br0" timeOffset="25435.208">21220 5894 1036 0,'-4'3'23'0,"4"0"5"0,0-1 0 0,-3 1 1 0,-1 6-29 0,4-9 0 0,-4 6 0 0,4 0 0 15,0-6 108-15,0 6 16 0,0-6 4 0,0 0 0 16,4 6-52-16,-4-6-9 0,11 6-3 0,-4-6 0 0,3 0 0 15,1 6 0-15,-1-6 0 0,4 0 0 0,1 0-29 0,-1 0-7 16,3 0 0-16,1 0-1 0,0 0-27 16,-1 0-9-16,4 0 0 0,1 0 0 15,-5 0-15-15,4 0-2 0,-3 0-1 0,0 0 0 16,3-6-42-16,-4 0-9 0,1 6-2 0,3 0 0 16,-3 0-120-16,0 0-25 0,17-6-5 0,-10 12-1 0</inkml:trace>
  <inkml:trace contextRef="#ctx0" brushRef="#br0" timeOffset="25714.057">21897 6499 1728 0,'0'0'38'0,"0"0"8"0,0 0 2 0,-7 6 0 0,7-6-39 0,-4 6-9 0,1 0 0 0,-1 3 0 16,1 2 0-16,-1-5 0 0,4-6 0 0,0 0 0 16,0 0 0-16,0 0 0 0,0 0 0 0,0 0 0 15,0 0-11-15,0 0-4 0,0 0-1 0,0 0-486 16,0-11-98-16</inkml:trace>
  <inkml:trace contextRef="#ctx0" brushRef="#br0" timeOffset="29895.969">6452 7640 664 0,'0'0'19'0,"0"0"4"0,0 0-23 0,0 0 0 0,0 0 0 0,0 0 0 0,0 0 20 0,-3-3 0 15,3 3 0-15,0 0 0 0,0 0 26 0,0 0 5 16,-7-6 1-16,7 6 0 16,-7 0-12-16,7 0-1 0,0 0-1 0,0 0 0 0,0 0 21 0,0 0 4 15,0 0 1-15,0 0 0 0,0 0-52 0,0 0-12 16,0 0 0-16,0 0 0 0,0 0 0 0,-4-9 0 16,1 3 0-16,3 1 0 0,-4-7 41 0,4 6 6 15,4 0 1-15,-4 6 0 0,0-6-29 0,0 6-6 16,0 0-1-16,0 0 0 0,0 0-12 0,0 0 9 15,0 0-9-15,3 6 8 0,1 0-8 0,-4 6 0 0,3-6 0 0,-3 11 0 16,0 1 20-16,0 8 3 0,0-5 0 0,0 8 0 31,0 1-37-31,-3 2-7 0,-1-3-2 0,1 10 0 0,-1-7 23 16,1 3 0-16,-1 0 0 0,-3 4 0 0,3-1 40 16,1-3 12-16,-8-2 2 0,8-4 1 0,-1 3-37 0,1-2-7 0,3-4-2 15,-4 4 0-15,1-13-9 0,3 10 0 0,-4-10 0 0,1 1 0 16,3-3 0-16,-4 2 0 0,4-11 0 0,-3 9 0 15,-1-3 0-15,-3-7 0 0,3 1 0 0,4-6 0 16,-7 6 0-16,4-6 0 0,-4 0 0 0,0 0 0 31,-4 0-59-31,4-9-13 0,0 1-4 0</inkml:trace>
  <inkml:trace contextRef="#ctx0" brushRef="#br0" timeOffset="29999.322">6117 7831 342 0,'0'0'0'0,"0"0"14"0,-7-3-4 0,0-3 1 0,0 3-161 16</inkml:trace>
  <inkml:trace contextRef="#ctx0" brushRef="#br0" timeOffset="30300.06">6047 7449 954 0,'0'0'20'0,"0"0"5"0,-7 3 1 0,3 0 2 0,4-3-28 0,-7 6 0 16,-7-3 0-16,7 2 0 0,0 1 90 0,0 0 13 0,7-6 2 16,0 0 1-16,0 0-50 0,-7 0-9 15,7 0-3-15,0 0 0 0,0 0-1 0,0 0-1 16,0 0 0-16,0 0 0 0,0 0-6 0,0 0-2 0,0 0 0 0,0 0 0 16,0 0-23-16,0 0-11 0,7 0 10 0,-4 6-10 15,8-6 0-15,3 0 0 0,-4 6 0 0,-2 0 0 16,2 0 0-16,4-3 0 0,0 3 0 0,0-1 0 15,4 7 0-15,-4-6 0 0,4 0 0 0,0-6 0 16,-4 6 0-16,3 0 0 0,4-6 11 0,1 0-11 16,-1 0-23-16,7 0-11 0,-7 0-2 15,4-6-1-15,3 6-14 0,4 0-2 0,-4-6-1 16,0 0 0-16,4 6-25 0,-7-9-5 0,28-3 0 16,-15 10-1-16</inkml:trace>
  <inkml:trace contextRef="#ctx0" brushRef="#br0" timeOffset="30804.121">6597 8078 846 0,'0'0'18'0,"0"0"4"0,0 0 1 0,0-6 1 0,0 6-24 0,0 0 0 0,0 0 0 0,0 0 0 15,0 0 54-15,0 0 6 16,0 0 0-16,0 0 1 0,0 0 11 0,0 0 3 0,0 0 0 0,-7 6 0 16,3 0-31-16,-3 9-5 0,0-10-2 0,4 7 0 15,-1-6-2-15,4 0-1 0,-3 3 0 0,3-9 0 16,0 0-10-16,0 0-1 0,0 0-1 0,3 6 0 16,1 2-14-16,3-5-8 0,3 3 10 0,-3 0-10 15,4-6 9-15,0 0-9 0,-1-6 8 0,4 6-8 16,0 0 8-16,-3-6-8 0,0 3 8 15,-1-2-8-15,1-1 0 0,-1 3 0 0,1 3 8 0,-4-9-8 16,0 9 0-16,-3-6 0 0,-4 6 0 0,0 0 0 31,7-6-55-31,-7 6-3 0,0 0-1 0,0 0 0 0,0 0 33 0,-4-6 6 0,1 0 2 0,-1 1 0 16,-3-1-22-16,0 6-4 0,-4 0 0 16,1 0-1-16,-1 0 45 0,4 6 0 0,-3-6 0 0,2 5 10 15,-2-5 15-15,-4 6 3 0,7-6 1 0,-4 6 0 16,1 6-5-16,-1-3-2 0,4-3 0 0,0 2 0 0,0 1-6 15,0-3 0-15,3 6-1 0,1 0 0 0,-1-4-15 0,4-2-12 16,4 3 3-16,-4 0 0 0,3 3 29 0,1 0 7 16,-4-4 1-16,3 4 0 0,4 0-28 0,4 0 0 15,-4-7 0-15,0 7 0 0,4-3-11 0,-4 0-1 16,3-3 0-16,1-3 0 16,3 3-150-16,-3-1-30 0</inkml:trace>
  <inkml:trace contextRef="#ctx0" brushRef="#br0" timeOffset="31436.855">7535 7981 1116 0,'0'0'24'0,"0"0"6"0,0 6 1 0,-3 6 0 0,3-4-31 0,0 4 0 16,0 0 0-16,3 0 0 0,-3-1 21 0,4-5-1 15,-4 6-1-15,3-3 0 0,1 3 32 0,-4-1 6 16,3-5 2-16,-3 6 0 0,4-3-7 0,-1 0-2 15,-3-9 0-15,0 0 0 0,0 0-17 0,0 0-3 16,0 0-1-16,0 0 0 0,0 0 13 0,0-12 2 0,4 0 1 0,-4-5 0 16,4-7-45-16,-1 3 0 0,-3-2 0 0,4-1 0 15,-1-2-9-15,-3 5 9 0,4 4 0 0,-1-7-9 16,1 7 9-16,-1-1-13 0,1 9 5 16,-1-3 8-16,4 6 0 0,-3 1 0 0,-4 5 0 0,7 0 0 15,0 5-20-15,0 7-4 0,4-6 0 0,-4 9 0 16,0 8 24-16,-4-5 0 0,4 5 0 0,0 4 0 15,0-1 20-15,1 4-2 0,-5-1 0 16,4 9 0-16,-3-2-27 16,-1-4-6-16,4 0-1 0,-3 4 0 0,-1-7 44 0,1 3 9 15,-1-2 2-15,-3-4 0 0,4-2-23 0,-1-4-4 0,-3-2 0 0,4-6-1 16,-4-3 2-16,3-4 1 0,-3-5 0 0,0 0 0 16,0 0-14-16,4-8 0 0,-1 2 0 0</inkml:trace>
  <inkml:trace contextRef="#ctx0" brushRef="#br0" timeOffset="31938.604">8001 7999 1386 0,'0'0'30'0,"-4"5"6"0,4 1 2 0,-3 3 2 0,-1 3-32 16,1-6-8-16,-1 11 0 0,1-11 0 0,3 3 54 0,-4 0 10 16,4 6 1-16,-3-4 1 0,3-5-35 0,0 6-7 0,3-6-2 0,-3-6 0 15,0 0-14-15,4 9-8 0,-4-9 8 0,3 3-8 16,-3-3 19-16,7-3-1 0,0 3 0 0,-3-9 0 15,3 3-6-15,-3-6-2 0,-1 1 0 0,1 5 0 16,-4 6-10-16,0 0-9 0,3-12 9 0,-3 3-13 16,7 3-24-16,-7-6-5 0,-7 1-1 15,4-1 0-15,-1 3 4 0,1 3 1 0,-4-3 0 0,3 1 0 16,-3 2 18-16,0 0 4 0,0-6 1 0,0 6 0 16,0 6 15-16,0-6 0 0,0 3 12 0,0 0-12 15,0 0 16-15,-4 3-4 0,4 0-1 0,0 0 0 16,7 0-3-16,-7 3 0 0,3 3 0 0,-10 0 0 15,7 0-8-15,0 6 0 0,-4 0 0 0,8-7 8 16,-4 7-8-16,3 3 0 0,-3-3 0 0,4-1 0 16,-1 4 0-16,4 0-17 0,0 5 2 0,4-2 1 15,-1 0 14-15,4-4 0 0,0 4 0 0,4 0 0 0,0-1 0 16,3 4 0-16,0-3 0 0,0-4 0 16,4 4 0-16,-4-1 0 0,7-11-10 0,-4 6-434 15,5-3-86-15</inkml:trace>
  <inkml:trace contextRef="#ctx0" brushRef="#br0" timeOffset="32521.943">9038 7993 1141 0,'0'0'24'0,"0"0"6"15,0 0 1-15,0 0 2 0,0 6-33 0,-3-1 0 0,3 4 0 0,0-9 0 0,0 0 65 0,-4 6 7 16,4 0 0-16,0-6 1 0,-3 6-13 0,3-6-2 16,0 6-1-16,0-6 0 0,0 0-26 0,0 0-6 15,0 0-1-15,0 0 0 0,0 0 0 0,0 0 0 16,0 0 0-16,0 0 0 0,0 0-7 0,0 0-1 16,-7 0-1-16,-1-6 0 0,8 6-31 0,-7-6-7 15,0 0-1-15,0 0 0 16,4-3-7-16,-4 4-1 0,0-1-1 0,0 0 0 0,0 0 20 0,0 0 4 15,-4 0 1-15,4 0 0 0,-4 3 8 0,1 0 0 16,-1 3 0-16,1-3 0 0,-1 3 0 0,-3 0 0 16,3 6 0-16,1-3 0 0,-4 3 0 0,3 0 0 15,0 0 0-15,1 12 0 0,-1-10 11 0,1 4-3 16,3 6 0-16,0-1 0 0,-1-5 0 0,1 3 0 0,0 8 0 16,0 1 0-16,-3-1 0 0,3-2 0 0,3 3 0 0,-3-7 0 15,4 10 6-15,-1-13 1 0,1 7 0 0,3-1 0 16,3-8-15-16,1 6 0 0,-1-6-12 0,8-4 12 15,-4 4 0-15,0-6 0 0,3 6 0 0,4-9 0 16,1-3 0-16,2 0 0 0,4-3 0 0,4-9 0 16,0 6-14-16,-1-11 4 0,5-1 1 0,-5-9-751 15</inkml:trace>
  <inkml:trace contextRef="#ctx0" brushRef="#br0" timeOffset="33014.777">9200 8099 1101 0,'0'0'31'0,"0"0"7"16,0 0-30-16,0 0-8 0,0 0 0 0,0 0 0 0,0 0 70 0,0 0 13 15,0 0 2-15,0 0 1 0,0 0-41 0,0 0-8 16,-3 5-1-16,3 1-1 0,0 6 23 0,0-6 5 15,0 3 1-15,0 3 0 0,0 5 0 0,-4-5 0 16,4 0 0-16,-3-1 0 0,3-2-52 0,0-3-12 16,0 6 0-16,-4 0 0 0,4-6 0 0,0-1 0 15,0 1 0-15,0 0 0 0,0 0 0 0,0-6 0 16,0 0 0-16,0 0 0 0,0 0 54 0,0 0 8 16,0 0 2-16,0 0 0 0,0 0-64 0,0 0 0 0,0 0-14 15,0-6 2-15,0 6 12 0,0 0-12 0,0 0 12 16,0 0-12-16,0 0 12 0,0 0 0 0,0-6 0 0,0 6 0 15,0-6-8-15,0 6 0 0,0 0 0 0,0-5 0 16,0-1 8-16,0-6 0 0,-3 0 0 0,3 3 0 16,0 0 0-16,0 1 0 0,0-10 0 0,0 6 0 31,0-2-33-31,0-1-5 0,0 6-1 0,0-3 0 0,3-5 47 0,-3-7 8 0,4 9 3 0,-1-8 0 16,1 5-31-16,3 4-7 0,-3-4-1 0,-1 0 0 15,1 9 8-15,3-2 2 0,0 5 0 0,0 6 0 16,3-6-10-16,1 6-1 0,-4 6-1 0,4-6 0 15,3 6-58-15,-4 3-12 0,4-1-3 16,0 1 0-16,-3 3 25 0,0-6 5 16,3 6 1-16,-4-4-342 0,1 1-68 0</inkml:trace>
  <inkml:trace contextRef="#ctx0" brushRef="#br0" timeOffset="33504.779">9553 8022 1062 0,'0'0'23'0,"0"0"5"0,0 0 0 0,-7 9 3 0,0-9-31 0,0 6 0 15,0 6 0-15,0-7 0 0,3 1 80 0,-3 0 11 0,4-3 1 0,-4 3 1 16,3 0-52-16,-3 6-10 0,4-6-3 0,-4-1 0 15,3 7 22-15,1 0 4 0,-1 0 1 0,1 2 0 16,-1-2-37-16,0 0-7 0,1 3-2 0,3-4 0 16,0-2-9-16,0 6 0 0,0-9 0 0,3 6 0 15,1-7 36-15,0 4 6 0,-1-3 1 0,1 3 0 16,-1 0-23-16,-3-9-5 0,4 0-1 0,3 6 0 16,-4-1-6-16,-3-5 0 0,7 0-8 0,-3 0 12 15,6 0-12-15,-3 0 0 0,0 0 0 0,1-5 0 16,2-1 0-16,-3-3 0 0,0 0 0 0,0 0 0 15,0 3 31-15,0-5 3 0,-3 5 1 0,-1-6 0 16,1 3-25-16,-1 0-10 0,1 1 8 0,0 2-8 16,-4-6 12-16,0 6-4 0,0-6 0 0,-8 6 0 15,8 6-8-15,-3-8-11 0,-1 2 3 0,1-3 0 16,-4 6-25-16,0-3-5 0,0 0-1 0,0 0 0 16,0 0 39-16,0 1 0 0,3 5 0 0,-3-6 0 0,0 6 0 15,0 0 0-15,7 0 0 0,-7 6 0 0,0-1-18 0,3 1 4 16,-3 0 1-16,0 6 0 15,4-3-31-15,-1 5-5 0,1-5-2 0,-4 9 0 16,3 0-94-16,4-1-19 0,-4-2-4 0,4 3-1 16</inkml:trace>
  <inkml:trace contextRef="#ctx0" brushRef="#br0" timeOffset="33751.359">9871 8104 1036 0,'0'0'23'0,"0"0"5"0,0-5 0 0,0 5 1 0,0 0-29 0,0 0 0 0,0 0 0 0,0 0 0 16,0 0 57-16,0-6 6 0,0 6 1 0,0 0 0 15,0 0 0-15,0 0 0 0,0 0 0 0,0 6 0 16,-4 5-24-16,4 1-4 0,-3-6 0 0,-1 12-1 16,4-4-5-16,-3 4-1 0,-1 0 0 0,1-1 0 15,-1 4 14-15,0-4 2 0,-3 1 1 0,4 3 0 16,-1-4-27-16,1 1-6 0,3-6-1 0,0-4 0 15,0-8-12-15,-4 6 0 0,4-6 8 0,0 0-8 16,0 0-45-16,0 0-12 0,4 0-3 0,-1-6-480 16,4-5-96-16</inkml:trace>
  <inkml:trace contextRef="#ctx0" brushRef="#br0" timeOffset="33920.18">9825 7902 1036 0,'0'0'23'0,"0"0"5"0,0 11 0 0,-4-5 1 0,4 6-29 0,-3-6 0 15,3-6 0-15,0 0 0 0,3 6 0 0,1 3 0 16,-1-7 0-16,4 4-455 0</inkml:trace>
  <inkml:trace contextRef="#ctx0" brushRef="#br0" timeOffset="34372.92">10283 8037 1036 0,'0'0'23'0,"0"0"5"0,0 0 0 0,0 0 1 0,-3 6-29 0,-1 0 0 0,4-6 0 0,-7 11 0 16,0-5 57-16,-3 3 6 0,3-6 1 0,-4 3 0 16,4 3-14-16,-4 2-2 0,1 1-1 0,3-6 0 15,-4 9-32-15,4-3-7 0,0-1 0 0,4 1-8 16,-1 0 15-16,1 0-4 0,-1-4-1 0,4-2 0 16,0 0-10-16,0 0 0 0,0-6 0 0,4 12 0 0,-1-6 0 15,1 0 0-15,-1-6 0 0,4 5 0 0,0-5 0 0,4 3 0 16,-4 0 0-16,0 0 0 0,7 0 0 0,-7 0 0 15,4-3 0-15,-1 0 0 16,-3 3 0-16,4 3 0 0,-4-3 0 0,0 3 0 0,0 0 0 16,0-6 0-16,0 5 0 0,0 7 0 0,-3-6 0 0,-1 6 0 15,-3-3 0-15,0 2 0 0,0 1 0 0,0 6 0 16,0-9 0-16,-7 5 0 0,4 7 39 0,-4-3 5 16,-4-4 2-16,4 10 0 0,-4-7-30 0,1-5-5 15,-1 6-2-15,1-9 0 0,-1 2 0 0,4-5 0 16,7-6 0-16,-11 0 0 0,4 6-9 0,0-6 0 15,-3 0 0-15,3-6 0 0,7 6 0 0,-7 0 0 0,0 0 0 16,-4-6-510 0,4 1-104-16</inkml:trace>
  <inkml:trace contextRef="#ctx0" brushRef="#br0" timeOffset="35195.065">10802 8069 1004 0,'0'0'22'0,"0"0"5"0,0 0 1 0,0 0 0 0,0 0-28 0,0 0 0 0,0 0 0 0,4 9 0 16,-1 6 71-16,1-4 9 0,-4 7 1 0,3 0 1 15,4 8-1-15,0-2 0 0,-3 2 0 0,3 4 0 16,-4-1-13-16,4 3-4 0,-3-5 0 0,3 2 0 16,-3 6-8-16,-1-2-1 0,-3-7-1 0,4 9 0 15,-4-8-17-15,0 2-3 0,0-2-1 0,0 2 0 16,-4-5-14-16,4 2-3 0,-3-8-1 0,-1-6 0 15,0 2-15-15,1-2 0 0,-1-6 0 0,4 0 0 16,0-6 0-16,0 0 0 0,0 0 0 0,-7 0 0 16,0-6 0-16,4-9 0 0,-1 0 0 0,1 1 0 15,-1 2 0-15,1-9 0 0,-1 4 0 0,4-1 0 16,0-2 0-16,0-1 0 0,0 0 0 0,0-2-10 16,-3 2 0-16,3-2 0 0,-4-1 0 0,-3 4 0 15,4-4 10-15,3 4-8 0,-4-4 8 0,4 6-8 0,-4-5-12 16,4-4-3-16,0 7 0 0,4-4 0 15,0-5-7-15,-1 5-2 0,1-2 0 0,3 3 0 0,0 2 16 16,3 3 4-16,1-11 0 0,3 8 0 0,0-8 2 0,0 11 1 16,0-2 0-16,4 2 0 0,-4-3 9 0,4 4-13 15,3 5 5-15,-3 0 8 0,-1 6-10 0,1-5 10 16,-1 8 0-16,-2 3-9 0,2 3 9 0,-3 8-13 16,4-5 5-16,-8 6 8 0,1 0-23 0,-4 5 3 15,4-2 1-15,-8 15 0 0,1-13 7 0,-4 10 0 16,0-4 1-16,-4 10 0 0,-3-10 11 0,-3 6 0 0,-1-8 0 15,-3 5 0-15,0-8 0 0,-4 6 0 0,-3-13 0 16,0 1 0-16,3 3 20 0,1-3 10 0,-1-12 2 0,-3 0 0 16,3 0-32-16,0-6 0 0,4-3 0 15,0-6-10-15,0 6 10 0,0-2 0 0,0-13 0 0,3 9 0 16,4-8 0-16,0 5-20 0,4 4 4 0,-1-1 1 31,4 6-40-31,0-3-8 0,0 12-1 0,4-6-409 0,3 1-82 0</inkml:trace>
  <inkml:trace contextRef="#ctx0" brushRef="#br0" timeOffset="35657.104">11328 8069 1384 0,'0'0'39'0,"0"0"9"0,0 0-38 0,0 0-10 0,-7 0 0 0,3-3 0 0,4 3 62 0,-7 0 10 16,-4-6 3-16,4 6 0 0,4-6-18 0,-4 1-3 16,0 5-1-16,0-6 0 0,0 0-42 0,3 6-11 15,4 0 0-15,-7-6 0 0,0 6 8 0,7 0 0 16,0 0 0-16,-7 6 0 0,-4 6-8 0,4-7 0 16,4 1 0-16,-4 6 0 0,0 0 0 0,3 8 0 15,1-2 0-15,-1 3 0 0,4 2 0 0,0-5 0 16,-3-1 0-16,3 4 0 0,0-3 0 0,3-7 0 0,1-2 0 15,-1 0 0-15,1 0 0 0,-1-3 10 16,4 0-10-16,0-12 10 0,0 6 33 0,4-9 6 0,0-3 2 16,-1 0 0-16,1 1-30 0,-4-1-5 0,3-3-2 0,1-2 0 15,-4-1-14-15,0 6 11 0,0-5-11 16,-3-1 10-16,-1 9-10 0,1-3 0 0,-1 6 0 0,-3 6 0 16,0-5-10-16,0 5 10 0,0 0-13 0,0 0 5 31,0 0-24-31,-3 5-5 0,3 7-1 0,0 0 0 0,-4 6 22 0,4-4 4 0,0 4 0 0,0 2 1 15,-3-2 11-15,3 6 0 0,0-13 0 0,0 1 0 16,3 3-8-16,-3-3 8 0,0-1-8 0,4-5 8 16,3 0-16-16,-7-6 3 0,10 0 0 0,-3 0 0 15,4 0-48-15,0-6-10 16,-1-6-1-16</inkml:trace>
  <inkml:trace contextRef="#ctx0" brushRef="#br0" timeOffset="36108.405">11702 7925 1497 0,'0'0'32'0,"0"0"8"0,0 0 0 0,0 0 4 0,0 0-36 0,0 0-8 15,0 0 0-15,0 0 0 0,-4 6 0 0,-3 0 0 16,0 0 0-16,0 5 0 0,0 4 53 0,-4-3 9 0,1 6 2 0,-1-1 0 16,-3-2-52-16,3 3-12 15,-6-7 0-15,6 1 0 0,1 0 0 0,3 3 0 0,0-4 0 0,-1 1 0 16,1-6 0-16,4 3 0 0,3-3 0 0,-4 0 0 16,1-4 37-16,3 7 5 0,-4-9 1 0,4 0 0 15,0 0-29-15,0 0-6 0,0 0 0 0,0 0-8 16,0 12 11-16,4-12-11 0,-4 0 10 0,0 0-10 15,7 6 8-15,-7-6-8 0,7 6 0 0,-4 0 9 16,5-3-9-16,-1 2 12 0,0-2-12 0,0 3 12 16,0 0-12-16,-4-3 0 0,4 3 0 0,-3 6 0 15,3-6 0-15,0 0 0 0,0-1 0 0,-3 1 0 16,3-3 0-16,-4 3 0 0,4 3 0 0,-3 0 0 16,-4-3 0-16,3-1 0 0,1 7 0 0,-1-3 0 15,-3 0 53-15,0-3 9 0,0 3 2 0,-3-4 0 16,3-5-104-16,0 0-21 0,0 0-4 0,-7 6-1 15,7-6 3-15,-11 0 1 0,1 0 0 0,-5-6 0 16</inkml:trace>
  <inkml:trace contextRef="#ctx0" brushRef="#br0" timeOffset="36993.439">12619 7734 608 0,'-25'6'17'0,"15"0"4"0,-1 0-21 0,-7-3 0 0,4 5 0 0,-3-2 0 15,-1 3 70-15,0-3 10 0,1 0 1 0,-1 0 1 16,4 5-6-16,0-5-2 0,3 0 0 0,-3 3 0 0,0 3-11 0,0 5-3 15,3-5 0-15,-3 3 0 0,4 8-32 0,-4-5-8 16,3 0 0-16,0 8-1 0,1-8-7 0,-1 2-2 16,4-2 0-16,0 0 0 0,0-1-10 0,4-5 0 15,3 9 0-15,0-10 0 0,-4 1 0 0,4 0 0 16,4-9 0-16,-1 6 8 0,1-3 12 16,3-3 1-16,0-3 1 0,0 0 0 0,0-3 18 0,3-3 4 15,-3-6 1-15,4 6 0 0,3 0-19 0,-3-6-4 16,3 1-1-16,-4-4 0 0,1 3-33 15,0-5-6-15,-1-1-2 0,1-6 0 16,-1 4-5-16,-3-4-2 0,0 4 0 0,0 8 0 0,-3-6 15 0,0-2 2 16,3 8 1-16,-4 0 0 0,1 0 9 0,-4 1 0 15,0 5 0-15,0 6 0 0,3-3 12 0,-3 3-3 0,0 0 0 0,0 0 0 16,0 0 0-16,-7 9 0 0,0-3 0 0,4 11 0 16,-5-8-1-16,5 6-8 0,-4 5 12 0,3-2-4 15,-3 5 22-15,0-2 4 0,0 8 1 0,4-8 0 16,-4 3-15-16,3-7-2 0,1 10-1 0,-1-4 0 15,4 7-9-15,-4-4-8 0,1 0 9 0,-1 4-9 16,4-7 0-16,-3 10 0 0,3-10 0 0,-4 7 0 16,4-4 0-16,-3 4 0 0,-1 2 0 0,1 0 0 15,3-2 0-15,-4 2 0 0,-3-3 0 0,4 7 0 16,-4 2 8-16,3-6-8 16,-3 0 0-16,-4 4 0 0,4-7 0 0,0 4 0 0,-3-1 0 0,-1 3 0 15,4-8 0-15,0 2-8 0,0-11 8 0,0-1-10 16,0-2-5-16,3-3-1 0,4-6 0 0,0-6 0 15,0 0 16-15,0 0 12 0,0 0-3 0,0-6 0 16,4-6-9-16,-1 0 10 0,5-3-10 0,-5-2 10 16,4-7-10-16,0 4 8 0,0 2-8 0,0-5 8 15,4 2-8-15,-4-2 0 0,3-7 9 0,-2 4-9 0,2 2 0 16,1-2 0-16,-1 2 0 0,-3-2 0 0,4 8 0 0,-1-8 0 16,1 8 0-16,0-6 0 0,-1 7 0 0,-3 2 0 15,4 3 0-15,-1-5 0 0,1 5-20 0,0 0 0 16,-4 0 1-16,7 4 0 15,-4 2-25-15,1-6-6 0,0 0-1 0,-1 3 0 16,1 4-69-16,3-1-15 0,0 0-2 0,0 0-1 0</inkml:trace>
  <inkml:trace contextRef="#ctx0" brushRef="#br0" timeOffset="37393.667">12668 7960 1335 0,'0'0'29'0,"0"0"7"0,0 0 0 0,0 0 2 0,0 0-30 0,0 0-8 0,0 0 0 0,0 0 0 0,0 0 52 0,0 0 10 15,0 0 2-15,0 0 0 0,4 9-27 0,-1 3-5 16,1-6 0-16,-4 6-1 0,3-4 1 0,1 7 1 16,3 0 0-16,-4 2 0 0,5-11-17 0,-5 3-3 15,4 3-1-15,0 6 0 0,0-7-12 0,0 1 0 16,-3-6 0-16,3 3-10 0,0-6 10 0,0 0 0 16,0 0 0-16,0-6 8 0,4 0 12 0,-4 0 2 15,0-6 1-15,-4 3 0 0,4-6-1 0,0 6 0 16,-3-5 0-16,3-1 0 15,-3-3-14-15,3 3-8 0,-4-5 10 0,1-4-10 16,-1 4-17-16,-3-1-10 0,4-3-1 0,-1-2-1 16,-3 5-105-16,0-5-21 0,4 5-4 0,-4-3-530 0</inkml:trace>
  <inkml:trace contextRef="#ctx0" brushRef="#br0" timeOffset="37864.807">13000 8022 1497 0,'0'0'32'0,"0"0"8"0,0 0 0 0,0 0 4 0,0 0-36 0,-4-6-8 0,4 3 0 0,0 3 0 16,0 0 53-16,0 0 9 0,0 0 2 0,0 0 0 15,0 0-27-15,0 0-5 0,0 0 0 0,0 0-1 16,4 3-12-16,-4 3-3 0,3 3 0 0,1-3 0 15,-1 6-16-15,5-7 10 0,-5 1-10 0,4 0 8 16,0-3-8-16,-3 0 8 0,-4-3-8 0,7 0 8 0,-7 0 0 0,7-3 0 16,0 0 0-16,0-3 0 15,0-5-8-15,0-1 0 0,4-3 0 0,-4 3 0 16,3 1 11-16,-3-7-3 0,0 0-8 0,-3 7 12 16,-1-4-31-16,1 3-6 0,-1-6-2 0,-3 1 0 15,0 8-13-15,-3-3-4 0,3 6 0 0,-4-5 0 0,1-1 36 0,-1 3 8 16,4 9 0-16,-7-3 0 15,7 3-53-15,-7-3-9 0,7 3-2 0,-10 3 0 0,3 3 52 0,-4 6 12 16,0-1 0-16,4 1 0 0,-3 3 0 0,-1 8 0 16,1 1 0-16,-1-1 0 0,4 10 48 0,0-10 13 0,-4 4 3 15,8-4 0-15,-4 1-64 0,3 2-16 16,1-5-2-16,-1 8 0 0,4-11 28 0,4 2 6 0,-1-5 0 16,1 6 1-16,-1-9-17 0,8-1 0 0,-4-2 0 15,4 0 0-15,3 0 34 0,-4-3 0 16,4-6 0-16,0 5 0 0,1-5-23 0,2 0-11 0,1-5 10 0,-1-1-10 31,1-9-76-31,3 3-22 0,-3 1-4 0,0-7-1 0</inkml:trace>
  <inkml:trace contextRef="#ctx0" brushRef="#br0" timeOffset="38372.854">13966 7369 1378 0,'0'0'30'0,"0"0"6"0,0 0 2 0,0 0 2 0,0 0-32 0,0 6-8 0,-3 6 0 0,-1 0 0 16,4 3 41-16,-3 8 7 0,-1-5 2 0,4 8 0 16,0-2 12-16,0 8 2 0,-3-8 1 0,3 14 0 15,0-6-43-15,0 3-9 0,0 1-1 0,0 2-1 16,0-3 8-16,3-3 1 0,-3 1 1 0,0 5 0 16,0-3-9-16,-3 1-1 0,3-4-1 0,-4-6 0 15,4-2-10-15,-3-1 0 0,-1-5 9 0,-3 9-9 16,4-10 0-16,-1 4 0 0,1-4 0 0,-4 1 8 15,-1 0-8-15,5-7 0 0,-4-2-8 0,3 3 8 16,-3 0-52-16,0-6-4 0,7-6-2 0,-7 6-748 16</inkml:trace>
  <inkml:trace contextRef="#ctx0" brushRef="#br0" timeOffset="38854.363">14104 7937 1177 0,'0'0'25'0,"0"0"6"0,0 0 1 0,0 0 2 0,0 0-34 0,0 0 0 0,0 0 0 0,0 6 0 16,0-6 61-16,0 0 6 0,4 9 1 0,-1-1 0 15,1 1-12-15,-4-3-1 0,3 0-1 16,4 0 0-16,0 0-26 0,-3 0-4 0,3-6-2 0,-4 5 0 15,4-5 13-15,4 3 2 0,-4-3 1 0,0-3 0 16,4 3-9-16,-1-5-1 0,1-1-1 0,-1 0 0 16,1-6-17-16,-4 6-10 0,0-9 12 0,0 4-12 15,0-7 0-15,0 12 0 0,-3-11-10 0,-1 5 10 16,-3 3-17-16,4 3 4 0,-4-6 1 0,0 6 0 16,0 1-4-16,-4-1 0 0,1-3 0 0,3 9 0 15,-4-3-7-15,-3 0-1 0,0 3-1 0,0 0 0 16,0 0 13-16,-3 0 2 0,-1 3 1 0,0 3 0 15,1 0 9-15,-1 5 0 0,1-5 0 0,-5 6 0 16,5-3 0-16,-1 9 0 0,1-1 8 0,-1 7-8 0,4-7 8 16,-3 4-8-16,-1 2 10 0,4-5-10 0,3-3 0 15,1 8 0-15,-1-11 0 0,1 9 0 0,3-10 0 16,3 1 0-16,-3 0 0 0,4 6 0 0,-1-10 0 0,1 4 0 16,-1 0 0-16,4-6 0 0,1 3 12 0,2-1 4 15,-3-2 0-15,4 3 0 16,3 3-42-16,-4-6-8 0,1-6-2 0,3 6 0 15,0 0-57-15,0-6-12 0,0-6-3 0</inkml:trace>
  <inkml:trace contextRef="#ctx0" brushRef="#br0" timeOffset="39285.702">14584 7884 1267 0,'0'0'28'0,"0"0"5"0,0 0 2 0,-4-6 1 0,1 3-36 0,3 3 0 0,-7-6 0 16,-4 6 0-16,4 0 109 0,-3-6 15 0,-5 6 4 0,5 6 0 15,-4-6-103-15,0 6-25 0,-1-6 0 0,1 6 0 16,0 3 56-16,-3-3 5 0,6 5 2 0,-3 1 0 15,3 0-35-15,1-6-6 0,6 9-2 0,-3-4 0 16,0 1-9-16,4 0-3 0,-4 0 0 0,7-7 0 16,0 4-8-16,3 0 0 0,1 0 0 0,-1-3 0 15,4 6 0-15,0-7 0 0,4 1 0 0,-1 0 0 16,1-6 0-16,0 6 0 0,-1 0 9 0,4 0-9 16,-3 3-20-16,-1-3-8 0,-3 5-1 0,1-5-1 0,2 6 30 15,1-3 0-15,-4 0 0 0,-4-1 0 0,4 4-22 0,-3 0 2 16,-4 0 0-16,3 2 0 15,-6-2-20-15,3 6-3 0,-4-6-1 0,-3-1 0 16,0 10-16-16,-3-4-3 0,-1-5-1 0,-3 3 0 16,0-3 74-16,-4-1 14 0,4-5 4 0,-4 6 0 0,4-12-20 0,-3 0-8 15,3 0 0-15,-4 0 8 16,4-6-57-16,0 0-12 0,3 0-3 0</inkml:trace>
  <inkml:trace contextRef="#ctx0" brushRef="#br0" timeOffset="39873.659">15946 7346 1681 0,'0'0'36'0,"-8"0"8"0,-2 0 2 0,-1 0 2 0,-3 0-38 16,0 0-10-16,-4-6 0 0,-3 6 0 0,-3 0 11 0,2 0 0 15,-2 0 0-15,-1-3 0 0,0-3 8 0,1 6 1 16,-1-3 1-16,4 3 0 0,-4 0-21 0,4 0 0 16,3 0 0-16,1 3 0 0,6-3 0 0,1 9 0 15,-1-3 0-15,4 0 0 0,0 0 0 0,3 0 0 0,-3-1 0 16,0 10 0-16,4-3 0 0,-1 6 0 0,1 5 0 0,-1 1 0 15,4 2-20 1,0 1 2-16,4 2 0 0,-1 3 0 0,1 4 18 0,3 2 0 0,-4 3 0 16,1-3 0-16,3 0 0 0,-4 3 0 0,-3-2 0 15,0 2 0-15,4 3 0 0,-4-6 0 16,0 0 0-16,0 4 0 0,0-10 0 0,-4 3 0 16,1 0 0-16,3-2 0 0,-4-4 0 0,1-2 0 0,-1-4 0 15,-3 4 0-15,4-10 0 0,-1-2 0 0,1 0 0 0,3-7 0 16,-4 4-48-16,1-6-13 15,3-6-3-15,0 0 0 0,0 0-111 16,3-6-22-16,8-14-5 0,-4-4-1 0</inkml:trace>
  <inkml:trace contextRef="#ctx0" brushRef="#br0" timeOffset="40171.525">15275 8049 1393 0,'0'0'30'0,"0"0"6"0,0 0 2 0,0 0 2 0,0 0-32 0,0 0-8 16,0 0 0-16,0 0 0 0,0 0 63 0,0 0 10 16,4-12 3-16,-4 12 0 0,7 0-26 0,-4-6-5 0,1 6-1 15,3-9 0-15,0 3-25 0,0 3-6 16,4 3-1-16,-1-3 0 0,4 3-12 0,0-3 0 0,1 3 8 15,-1 0-8-15,3 0 0 0,-3-3 0 16,4 3 0-16,3 0 0 0,-3 0-20 0,3 0 0 16,0-5 0-16,-3 5 0 15,3 0-55-15,0-12-11 0,0 6-2 0,1 0-1 16,-1 6-111-16,0-6-23 0</inkml:trace>
  <inkml:trace contextRef="#ctx0" brushRef="#br0" timeOffset="40622.272">15889 7954 1461 0,'0'0'32'0,"-7"3"6"15,0 0 2-15,0 0 2 0,-4 3-34 0,4 0-8 0,-3 0 0 0,3 0 0 0,-4 6 47 0,1-7 7 16,2-2 2-16,-2 3 0 0,3 3-36 0,0 0-8 15,0 3 0-15,0-1-1 16,3-5-11-16,-3 0 0 0,4 3 0 0,-1-3 0 0,4 6 0 0,-4-1 0 16,8-5 0-16,-4 6 0 0,4-6 0 0,-1 6 0 15,1-3 0-15,-1-4 8 0,1 1-8 0,-1 0 0 16,-3-6 0-16,4 6 0 0,-4-6 0 0,7 0 0 16,0-6 8-16,3 6-8 0,-3-6 0 0,1 0 8 15,2 3-8-15,-3-2 0 0,4-1 0 0,-4-3 0 16,3 6 0-16,1-3 0 0,-4 0 0 0,0-6 0 15,0 12 0-15,-7 0 0 0,0 0 18 0,4 0-2 0,3-5 0 0,-7 5 0 16,0 0-16-16,0 0 0 0,0 0 8 16,0 0-8-1,0 0-21-15,0 0-8 0,0 0-2 0,0 0 0 0,3 0 18 0,-3 0 3 0,0 0 1 16,0 0 0-16,0 0 9 0,4 5 0 0,-8 1 8 0,8 6-8 16,-4-3 12-16,0 6-3 15,3-7 0-15,1 4 0 0,-4-6 0 0,3 6 0 0,1-3 0 0,-4-4 0 16,3 1-9-16,4-3-12 0,-3 0 2 0,-1 0 1 15,5 6-37 1,-1-9-7-16,-7 0-2 0,3 0-644 0</inkml:trace>
  <inkml:trace contextRef="#ctx0" brushRef="#br0" timeOffset="41130.075">16185 8022 1148 0,'0'0'25'0,"0"9"6"0,0-3 1 0,-3 11 0 0,3-11-32 0,-4 9 0 15,1 3 0-15,-1-7 0 16,1 7 84-16,3-3 10 0,-4-1 2 0,4 1 1 0,0-9-54 0,4 6-11 0,-4-6-3 15,0-6 0-15,0 0-2 0,0 0-1 16,0 0 0-16,0 0 0 0,0 0 27 0,0 0 6 0,0 0 1 0,3-6 0 16,1-6-19-16,-4 6-3 0,3 0-1 0,-3-3 0 15,4 1-25-15,-4 2-4 0,0-3-8 0,0 3 11 32,3-6-33-32,-3 12-6 0,0 0-2 0,0 0 0 0,0 0 47 0,0 0 10 0,0 0 1 0,0-6 1 15,0 1-29-15,0 5 0 0,0-6 0 0,0 6 0 16,0 0 0-16,0 0 0 0,0 0 0 0,0 0 0 15,0 0 0-15,0 0-12 0,7-9 12 0,-3 6-10 16,3 0 10-16,-3 0 0 0,-1-3 0 0,1 3-8 16,-1 3 8-16,1-6 0 0,-4 6 0 0,3 0 0 15,4-6 0-15,-7 6 0 0,4 0 0 0,3 0 0 16,0 6-12-16,-4 0 4 0,5-3 0 0,-5 3 0 16,1 3 8-16,-1 6 0 0,1-4 0 0,-1 7-8 15,1-3 8-15,-4 2 12 0,0-5-2 0,0 6-1 16,3-4-9-16,-3-2 0 0,0 0 0 0,0 0 0 15,0-12-25-15,4 6-1 0,-4-6 0 0,0 0 0 16,7 0-166-16,0 0-34 0,0-6-6 0,3-6-2 16</inkml:trace>
  <inkml:trace contextRef="#ctx0" brushRef="#br0" timeOffset="41481.388">16633 7437 1267 0,'0'0'28'0,"0"0"5"0,0 0 2 0,-7 6 1 0,4 3-36 0,-1 0 0 0,-3-1 0 0,4 4 0 16,-1 0 58-16,1 0 5 0,-4-6 1 0,3 8 0 15,1 4 44-15,-1-6 8 0,1-1 3 0,-4 7 0 16,3-9-59-16,0 9-12 0,1 5-3 0,-1-2 0 16,4 8-28-16,0-8-5 0,-3 8-2 0,3 0 0 15,3-2-10-15,-3-1 0 0,4 4 0 0,-4-1 0 16,3 3 0-16,1-8 8 0,0 5-8 0,-1-2 0 16,-3-4 0-16,4-2 0 0,-4 2 0 0,3-2 0 15,1 3 0-15,-1-7 0 0,-3-5 0 0,4 3 0 0,-4-7-24 16,0 1-1-16,3-3 0 0,-3 0 0 15,0-6-151-15,0 0-29 0,0 0-7 0,0 0 0 0</inkml:trace>
  <inkml:trace contextRef="#ctx0" brushRef="#br0" timeOffset="41801.82">16432 7913 1267 0,'0'0'28'0,"0"0"5"0,0 0 2 0,0 0 1 0,0 0-36 0,0 0 0 0,0 0 0 0,0 0 0 16,0 0 109-16,0 0 15 0,0 0 4 0,0 0 0 15,0 0-103-15,0 0-25 0,0 0 0 0,0 0 0 16,0 0 55-16,0 0 5 0,0 0 2 0,0 0 0 15,7-6-26-15,4 6-6 0,-4 0-1 0,4-5 0 16,-1 5-17-16,1 0-4 0,-1 0-8 0,5 0 12 16,-1 0-12-16,3 0 0 0,-3 0-12 0,4 5 12 15,-4-5-36-15,0 0-1 0,4 0 0 16,-4 6 0-16,-3-6-35 16,3 0-6-16,0 6-2 0,0-6-442 0,4 6-89 0</inkml:trace>
  <inkml:trace contextRef="#ctx0" brushRef="#br0" timeOffset="42252.247">16983 7925 806 0,'0'0'17'0,"0"0"4"0,0 0 1 0,-7 6 2 0,0 0-24 0,0 0 0 16,-1 0 0-16,1-1 0 0,7-5 87 0,-7 6 13 15,0 3 2-15,0-3 1 0,0 6-63 0,0 0-12 16,0-7-2-16,0 4-1 0,0 0 31 0,0 0 7 0,0 3 1 0,-4-1 0 16,1 1-6-16,3-3-1 0,0-6 0 0,0 0 0 15,0 9-40-15,-1-1-8 0,5-5-1 0,-4 12-8 16,7-9 47-16,-4 3 2 0,4-1 1 0,0 1 0 16,0 0-29-16,0 0-5 0,7-4-2 0,-3 1 0 15,-1 0-14-15,5 3 0 0,-1-12 0 16,0 6 0-16,0 0 0 0,0-1 0 0,3-10 0 0,-3 5 0 15,4-6 37-15,-4 0 5 0,4 0 1 0,-1-6 0 16,-3 6-25-16,0-6-5 0,0 4-1 0,0-10 0 16,0 12-12-16,-3-9 0 0,-1 1 0 0,-3 5 0 15,4 3 0-15,-4-6 0 0,-4 6 0 0,4-5 0 16,-3-1 0-16,-4 3 0 0,3-3 0 0,-3 6 0 16,4-5 0-16,-4 5 0 0,0 0 0 0,0-3 0 15,7 9 0-15,-7-3 0 0,0 0 0 0,-1 0 0 16,1 3-10-16,0 0-5 0,-3 3-1 0,6 3 0 15,4-6-18-15,-7 9-4 0,0 3-1 0,0-1 0 16,0-5-20-16,4 3-4 0,3-9-1 16,-4 6-477-16,0 3-96 0</inkml:trace>
  <inkml:trace contextRef="#ctx0" brushRef="#br0" timeOffset="43180.125">17120 7884 860 0,'0'0'19'0,"0"0"4"0,0 0 1 15,0 0 0-15,0 0-24 0,0 0 0 0,0 0 0 0,0 0 0 0,0 0 95 0,0 0 14 16,0 0 3-16,4 9 1 0,-1 0-18 0,-3 2-4 16,0-5-1-16,0 6 0 0,0 0-14 0,0 5-4 15,0-2 0-15,-3 3 0 0,3-4-28 0,-4 1-5 16,4 6-2-16,-3-10 0 0,-1 1-24 0,1-6-5 15,-1 3 0-15,4 3-8 0,0-12 17 0,-3 6-3 16,3-1-1-16,0-5 0 0,0 0-13 0,0 0 0 16,0 0 0-16,0 0-10 0,0 0 35 0,0 0 7 0,0-5 2 0,0 5 0 15,7-6-16-15,-4-6-3 0,1 6-1 16,-1 0 0-16,4-3-14 0,-3 3 0 0,3-5 0 0,-4 5 0 16,5 0-9-16,-1-3 9 0,-4 3 0 0,4 3-9 15,-3-3-2-15,-4 6 0 0,0 0 0 0,0 0 0 16,10 3-4-16,-10-3-1 0,4 3 0 0,3 3 0 15,-4 6-3-15,4-6-1 0,-3 6 0 0,-4-1 0 16,3-5 20-16,-3 0 0 0,0 3 0 0,0 9 0 16,0-13 0-16,-3 7 0 0,3 0 0 0,0 0 0 15,0-1 0-15,0-2 0 0,0-3 0 0,0-6 0 16,0 0 0-16,0 0 0 0,0 0 0 0,0 0 0 16,0 0 24-16,3 0 0 0,8-12-1 0,-4 7 0 15,0-1-13-15,4 0-2 0,-4-3-8 0,3-3 12 16,-3 6-12-16,4 0-16 0,-4 1 3 0,4 5 1 15,-4-6 3-15,0-3 1 0,-7 9 0 0,0 0 0 16,0 0-20-16,0 0-4 0,0 0-1 0,0 0 0 16,0 0-8-16,0 0-2 0,0 0 0 0,0 0 0 15,-4 15 35-15,1-4 8 0,-1-5 0 0,-3 6 0 0,0-3 0 16,4 0 0-16,-4-4 8 0,3 4-8 0,0-3 27 16,4-6 1-16,0 0 0 0,0 6 0 0,0-6-7 0,0 0-1 15,4 6 0-15,0 6 0 0,3-12 0 16,3 6 0-16,1-4 0 0,-1-2 0 0,4 3-6 0,-3 0-2 15,0-3 0-15,-1 3 0 0,4-3-12 0,-3 0 0 16,3 3 0-16,-3 0 0 0,3-3 0 0,-4 3 0 16,1-3 0-16,-1 6 0 0,5-6 0 0,-8 0-16 15,3 6 3-15,-3 0 1 16,4-6-64-16,-8 0-12 0,4 0-2 0,0 0-1 16,1 0-29-16,-5 0-7 0,4 0-1 0,0-6-512 0</inkml:trace>
  <inkml:trace contextRef="#ctx0" brushRef="#br0" timeOffset="43825.982">16820 7802 936 0,'0'0'20'0,"0"0"5"0,0 0 1 0,0 0 0 0,-3 11-26 0,3-8 0 0,0-3 0 0,0 0 0 16,0 0 94-16,0 0 14 16,0 0 2-16,0 0 1 0,0 0-38 0,0 0-7 0,0 0-2 0,0 0 0 15,0 0 11-15,0 0 1 0,0 0 1 0,0 0 0 16,3-3-14-16,5-8-3 0,2 5-1 0,-6-6 0 15,3-3-44-15,-4 1-15 0,4-1 9 0,-3 3-9 16,-1-3 0-16,1 1 0 0,-1-1 0 0,1 3 0 16,-1 0 0-16,1 1 0 0,-1 2 0 0,-3 0 0 15,4 6 0-15,-4 3 0 0,0 0 0 0,0 0 0 16,0 0-20-16,0 0-8 16,0 0-3-16,0 0 0 0,0 0 18 0,0 0 3 0,4 3 1 0,-4-3 0 15,0 0 9-15,-4 6-8 0,8-3 8 0,-4-3-8 16,0 0 8-16,3 3 0 0,1 3 0 0,-1-3 0 15,4 0 0-15,-3 2 0 0,3-5 0 0,-4 6 0 16,4 6 0-16,-3-6 0 0,3 0 8 0,0 6-8 16,-4 2 0-16,-3 4 0 0,4-6 0 0,0 5-8 0,-4-2 8 15,-4 3 0-15,4 5 10 0,-4-5-10 16,1 2 8-16,-1-2-8 0,4-3 0 0,0 8 0 0,0-5 0 0,0-6-12 16,4 5 1-16,3-2 0 15,0 3-131-15,4-4-26 0,-1-2-6 0,8 0-1 16</inkml:trace>
  <inkml:trace contextRef="#ctx0" brushRef="#br0" timeOffset="44443.279">17568 7931 1036 0,'0'0'23'0,"0"0"5"0,0 0 0 0,0 0 1 0,0 0-29 0,0 0 0 0,0 0 0 0,0 0 0 16,0 0 91-16,0 0 12 0,0 0 2 0,0 0 1 16,0 0-3-16,0 0-1 0,0 6 0 0,0-6 0 15,0 6-17-15,4 0-3 0,-4-6-1 0,0 5 0 0,3 4-34 16,-3-3-7-16,4 0-2 0,-1 0 0 0,5 0-22 0,-5 0-5 16,1 0-1-16,3-6 0 0,-4 5-10 0,4-5 8 15,4 0-8-15,-1-5 8 0,1 5-23 0,-4 0-5 16,4-12 0-16,-1 6-1 0,1 0 21 0,-1-6 0 15,-3 3 0-15,0-2 0 0,0 5 0 0,1-6 0 16,-5 6 0-16,4-6 0 0,-3 1 0 0,-4 5 0 16,3-3 0-16,-3 3 0 0,0 6-27 0,0 0 3 15,0-6 0-15,0 6 0 16,0 0-12-16,-7 0-3 0,4-6 0 0,-4 6 0 0,-1 0 24 0,-2 0 5 16,3 0 1-16,-4 6 0 0,1-6 9 0,3 6 0 0,-4-6 0 15,0 6 0-15,1-3 8 0,-1 6 4 16,-3 5 1-16,7-2 0 0,-3-6-13 0,3 6 11 0,-1 3-11 0,-2 2 10 15,6-5 0-15,-3 6 0 0,4-7 0 0,-1 4 0 16,1-3-10-16,3 5 10 0,0-11-10 0,0 9 10 16,3 3-10-16,-3-1 10 0,4-5-10 0,-1-6 10 15,4 6-10-15,-3-1 8 0,3-2-8 0,-4-3 8 16,8 0-32-16,-4-6-8 16,0 0 0-16,4 6-1 0,-1-6-79 0,4-6-15 15,-3 0-3-15,7 0-610 0</inkml:trace>
  <inkml:trace contextRef="#ctx0" brushRef="#br0" timeOffset="44893.321">17999 7907 1497 0,'0'0'32'0,"0"0"8"0,0 0 0 0,0 0 4 0,0 0-36 0,0 0-8 16,-11 0 0-16,4 0 0 0,0 0 53 0,0 0 9 15,0 6 2-15,0-6 0 0,0 0-52 0,-4 6-12 16,4 0 0-16,-3 0 0 0,3 0 0 0,-1 0 0 16,1 0 0-16,0 2 0 0,4 4 0 0,-4-6 0 0,0 6 0 0,3 0 0 15,1-7 0-15,-1 4 0 0,4-3 0 0,0 0 0 16,0 0 0-16,4 0 0 0,-4-6 0 0,3 12 0 15,1-7 0-15,3 1 0 0,3 0 0 0,-3-3 0 16,0 3 0-16,4 0 0 0,-4-3 0 0,0 6 0 16,4-9 0-16,-4 0 0 0,3 0 0 0,-3 0 0 15,0 6 0-15,1-1 0 0,-1-5 0 0,0 6 0 16,-4 0 0-16,1 0 0 0,-1 0 0 0,-3 6 0 16,0-3 0-16,-3 2 0 0,-1 1 0 0,-3 6 0 15,0-10 0-15,-4 7 0 0,1 0 0 0,-1-3 0 16,-3-1 34-16,4-8 4 0,-4 3 1 0,3 3 0 15,-3-9-12-15,3 6-3 0,-3-6 0 0,0-6 0 16,3 3-24-16,1-3-17 0,-1-3 2 0,1 4 1 16,-1-7-130-16,4 0-27 0,0-6-5 15,-4 7 0-15</inkml:trace>
  <inkml:trace contextRef="#ctx0" brushRef="#br0" timeOffset="45663.03">18457 8081 864 0,'0'0'19'15,"0"0"4"-15,0 0 1 0,0 0 0 0,0 0-24 0,0 0 0 0,0 0 0 0,0 0 0 0,0 0 48 0,0 0 4 16,0 0 2-16,0 0 0 15,0 0 18-15,0 0 4 0,0 0 1 0,0 0 0 16,0 0-10-16,0 0-3 0,0 0 0 0,4 12 0 0,3-6-20 0,0-1-5 16,0 1-1-16,0 0 0 0,4 0-11 0,-1 0-3 15,1-6 0-15,3 3 0 0,0-6-1 0,4 3-1 16,-1-6 0-16,1 0 0 0,3 0-2 0,-3 0-1 16,-1-5 0-16,5-10 0 0,-5 3-19 0,-3-5 0 0,0 8 8 15,1-2-8-15,-5-1 0 0,-3 6-16 0,0-5 4 0,-7 8 0 16,4-3-2-16,-4 6 0 0,-4-6 0 0,-3 12 0 31,-3-6-47-31,-1 6-10 0,-3 0-1 0,-4 6-1 16,1-6 9-16,-5 6 1 0,1 0 1 0,-3 6 0 0,-1 3 43 0,0-4 9 0,1 7 2 0,-1 0 0 15,0-4 8-15,0 4 0 0,8 0 0 0,-4-7 0 16,3 1 0-16,4 9 0 0,3-10 0 16,4 7 0-16,0-3 0 0,0-1 11 0,7 1-3 0,0-3 0 15,7 3 4-15,0-1 0 0,7 1 0 0,-3 3 0 16,3-4-12-16,4-2 0 0,-1 6 9 0,4-7-9 15,-3-5 0-15,3 6 8 0,0-3-8 0,1-3 0 16,-5 0-16-16,4-3-7 0,1 0-1 0,-1-3-1 16,-4 0-15-16,5 0-4 0,-5-3 0 15,1-3 0-15,-4 3-16 0,0-3-3 0,0-3-1 0,-3-3-246 16,3 6-50-16</inkml:trace>
  <inkml:trace contextRef="#ctx0" brushRef="#br0" timeOffset="46032.862">18941 7993 1552 0,'0'0'44'0,"-4"-6"10"0,4 6-43 0,-7 0-11 0,0 0 0 0,7 0 0 15,-4 0 0-15,-3 0 0 0,0 0 0 0,4 6 0 16,3-6 53-16,-7 6 9 0,0-1 2 0,3 1 0 16,-3 3-14-16,4 3-2 0,-1-6-1 0,4 6 0 15,0-7-9-15,0 1-2 0,4 6 0 0,3 9 0 16,-4-4-22-16,8 1-5 0,-4 3-1 0,7 2 0 15,-3-5-8-15,3-1-12 0,0 4 2 0,0-3 1 16,0-7 9-16,4 1 0 0,-4 3 0 0,0-9 0 16,0 5-9-16,0-5-3 0,-3 0-1 0,3-6 0 15,-7 3-59-15,3-6-11 16,-3 3-2-16,1-6-709 0</inkml:trace>
  <inkml:trace contextRef="#ctx0" brushRef="#br0" timeOffset="46324.699">18764 8313 1267 0,'0'0'28'0,"0"0"5"0,0 0 2 0,0 0 1 0,7 3-36 0,-3 3 0 15,-4-6 0-15,7 6 0 0,0-3 58 0,0 0 5 0,0 0 1 0,0-3 0 16,4 0 51-16,-1 0 10 0,4-3 3 0,-3 0 0 16,7-6-68-16,-1 0-12 0,1-9-4 0,3 7 0 15,-3-13-26-15,3 4-6 0,0-10 0 16,0 10-1 0,-3-10-117-16,-1-2-23 0,1 3-5 0,0-4-1 15,-4-2-29-15,0 8-7 0,-3-8-1 0,-1 9-398 0</inkml:trace>
  <inkml:trace contextRef="#ctx0" brushRef="#br0" timeOffset="46680.021">19442 8075 1314 0,'0'0'37'0,"0"0"8"0,-7 6-36 0,-1 6-9 0,5-6 0 15,-4 5 0-15,0 1 53 0,3 6 9 16,-3-4 2-16,4 4 0 0,-1 0-52 0,-3-1-12 16,4-2 0-16,-1 3 0 0,1-7 0 0,-1-2 0 0,1 6 0 0,3 0 0 15,-4-10 0-15,4 7 0 0,0-6 0 0,0-6 0 16,0 3 0-16,0-3 0 0,0 0 0 0,0 0-441 16,0 0-91-16</inkml:trace>
  <inkml:trace contextRef="#ctx0" brushRef="#br0" timeOffset="46858.066">19360 7784 1036 0,'0'0'23'0,"0"0"5"0,-3 12 0 0,3-6 1 0,0-1-29 0,-4 1 0 0,8 3 0 0,-4-3 0 15,7-3-45-15,-3 0-15 0,10 3-4 16,0-6 0-16</inkml:trace>
  <inkml:trace contextRef="#ctx0" brushRef="#br0" timeOffset="47330.201">19759 7987 1074 0,'0'0'30'0,"0"0"8"0,0 0-30 0,0 0-8 0,0 0 0 0,0 0 0 16,0 0 104-16,0 0 19 0,0 0 4 0,-7 0 1 16,7 0-52-16,-11 0-9 0,4 12-3 0,-3-12 0 15,3 5 0-15,0-5 0 16,-4 6 0-16,4 0 0 0,-4 0-31 0,1 3-6 0,-1-3-2 0,4 6 0 15,-3-7-6-15,3 1-2 0,0 0 0 0,-4-3 0 16,4 3-17-16,3 3 10 0,1 0-10 0,-1 2 8 16,1-11-8-16,3 6 0 0,0 0 0 0,0 0 0 15,0 0 0-15,0-6 0 0,0 0 0 0,0 9 0 16,3 0 0-16,1-6 0 0,-4-3 0 0,3 5 0 16,1 1 0-16,-1 0 0 0,-3-6 0 0,4 6 0 15,0 0 0-15,3 6 0 0,-4-9 0 0,1 2 0 0,3 1 0 16,-4 0 0-16,1 0 0 0,-1 6 0 0,1-6 0 15,-4 6 0-15,3-7 0 0,1 4 0 16,-1-3 0-16,1 6 0 0,-4 0 0 0,0-7 0 16,0 1 0-16,0 6 0 0,-4-9 0 0,4 6 0 0,0-9 0 0,-3 6-20 15,-4 3 3-15,7-9 1 16,-7 5-14-16,-4-5-2 0,4 6-1 0,-3-6 0 16,-1 0-23-16,0 0-5 0,1-6-1 0,-4-2 0 15,3-1-104-15,0-3-21 0,-13-3-4 0,6-2-1 16</inkml:trace>
  <inkml:trace contextRef="#ctx0" brushRef="#br0" timeOffset="47926.959">19974 7331 1378 0,'0'0'30'0,"0"0"6"0,0 0 2 0,-3 15 2 0,-1-9-32 0,-3 0-8 0,4 5 0 0,-1 1 0 15,1 0 49-15,-1 3 9 0,1-4 2 16,-1 13 0-16,0-9-35 0,1 8-6 0,3-5-2 0,-4-1 0 16,4 4 18-16,4 3 3 0,-4 2 1 0,3 9 0 15,5-5-31-15,-5 8-8 0,4 0 0 0,0-3 0 16,0 4 0-16,-3-1 0 0,3 0 0 0,0 3 0 15,0 0 0-15,0 3 0 0,0-11 0 0,-3 2 0 16,-1-3 0-16,-3 7 0 0,4-4 0 0,-4-3-8 16,-4 4-27-1,1-7-5-15,-1 3 0 0,-3-2-1 0,0 2-19 0,0-6-3 16,0 4-1-16,-4-10 0 0,4 4-92 0,0-6-20 0,-7 17-3 16,7-20-1-16</inkml:trace>
  <inkml:trace contextRef="#ctx0" brushRef="#br0" timeOffset="48241.678">19752 8043 1033 0,'0'0'22'0,"0"0"5"0,0 6 1 0,0-6 2 16,0 11-30-16,0-5 0 0,4 0 0 0,-4 0 0 0,7-3 43 0,0 0 2 0,0 6 1 0,3-3 0 16,4-1 12-16,-3-5 2 0,3 6 1 0,0 0 0 15,0-6 3-15,0 6 1 0,4-6 0 0,0 0 0 16,-4 0-13-16,0-6-4 0,0 6 0 0,0-6 0 15,0 6-48-15,0-6 0 0,4 1-9 0,-4 5-527 16,-3-6-106-16</inkml:trace>
  <inkml:trace contextRef="#ctx0" brushRef="#br0" timeOffset="48749.041">20115 8154 806 0,'0'0'17'0,"0"0"4"0,0 0 1 0,0 0 2 0,0 0-24 0,0 0 0 15,0 0 0-15,0 6 0 0,0-6 120 0,4 6 20 16,3 0 4-16,0 0 1 0,0 6-59 0,0-6-12 0,0-4-2 15,4 7-1-15,-4-3-20 0,0-3-4 16,3 3-1-16,-2 6 0 0,2-12-2 0,1 6 0 16,-1 0 0-16,1-6 0 0,-1 0 1 0,1 0 0 15,-4 0 0-15,0 0 0 0,0-6-25 0,-3 0-4 16,3 0-2-16,-4 0 0 0,1 0-14 0,-4 0 0 16,3-3 0-16,-3 4 0 0,4-1 16 0,-4-6 3 15,-4 6 1-15,4 0 0 16,0 6-68-16,0 0-12 0,-3-6-4 0,-4 6 0 0,0-9 52 0,7 9 12 0,0 0 0 0,-7 0 0 15,7 0-13-15,-11 3 0 0,11-3 0 0,-7 12 0 16,-4-6 4-16,8 0 1 0,-4 9 0 0,0-4 0 16,3 1 8-16,-3 6 0 0,4-6 0 0,-1-1-8 15,4 1 8-15,-3 9 0 0,3-10 0 0,0 1 0 16,0-3 16-16,0 0 6 0,0 0 1 0,3 2 0 16,1 1-23-16,-1 0-18 0,1-6 3 0,3 3 1 15,0-4 14-15,0 7 0 0,3 0 0 0,-2-6 0 16,-1 0-8-16,3 0 8 0,4-6-13 0,0 5 5 15,1-2-28-15,-1 0-6 0,3-6-1 16,1 0 0-16,0 3-157 0,-4-5-31 0,21-7-6 16,-10-12-2-16</inkml:trace>
  <inkml:trace contextRef="#ctx0" brushRef="#br0" timeOffset="49127.11">20641 8037 877 0,'-7'23'24'0,"0"-17"7"0,3 0-31 0,-3 3 0 16,0 9 0-16,0-1 0 0,0 4 100 0,0-4 13 0,0 1 3 16,0 8 1-16,0-8-93 0,0 6-24 15,0-10 0-15,3 1 0 0,-3 6 43 0,4-10 4 0,-1 4 1 16,1 0 0-16,-1-6-7 0,4-4-1 0,0-5 0 0,0 12 0 16,0-12-16-16,0 0-3 0,0 0-1 0,0 0 0 15,0 0-5-15,0 0-2 0,4-6 0 0,3 0 0 16,0-2-13-16,0-4-12 0,0 0 3 0,3 0 0 15,-2 1 20-15,-1-4 4 0,3-3 1 0,-3 7 0 16,0-7-16-16,4 3 0 0,-1 6 0 16,-2 1 0-16,-1 2 0 0,0-6 0 0,-4 6 0 0,1 6 0 15,-4 0 0-15,0 0 0 0,0 0 0 0,0 0 0 16,7-6 0-16,-7 6 0 0,0 0 0 0,7 6 0 16,-4 0 0-16,1 6 0 0,-1-6 0 0,1-1 0 15,-1 4 0-15,1 3 0 0,-1 0 0 0,1-6 0 16,-4 5 0-16,0-2 0 0,0 0 0 0,0 6 0 15,0-4 0-15,0-5 0 0,4 6 0 0,-4-3 0 16,0 0-48-16,0-3-13 0,0 2-3 0,0-8-409 16,0 6-83-16</inkml:trace>
  <inkml:trace contextRef="#ctx0" brushRef="#br0" timeOffset="49516.885">20923 7358 1036 0,'0'0'23'0,"0"0"5"0,0 0 0 0,-3 11 1 0,3-5-29 0,0 0 0 0,0 0 0 16,0 0 0-16,0 3 108 0,0-9 16 15,0 0 4-15,0 6 0 0,0-6-54 0,0 11-10 0,0-5-3 0,0 6 0 16,0-6-9-16,3 6-3 0,-3-1 0 0,0 10 0 16,4-3-16-16,-1 5-3 0,1-2-1 0,-1 2 0 15,1 4-9-15,-1 2-3 0,1 3 0 0,-1 4 0 16,1 2-36-16,0-3-7 16,-1-2-2-16,1 5 0 0,-1 3 49 0,1-3 10 0,-1 3 1 0,1 3 1 15,-1-11-25-15,1 2-8 0,-1 3 0 0,1-2 0 16,-4 2 0-16,3-9 0 0,-3 9 0 0,4-11 0 15,-4 2-24-15,0 1-8 16,0-4-1-16,0-2-1 0,0-4 10 0,-4 4 3 0,4-7 0 0,0 4 0 16,0-9-59-16,0-6-11 15,-3-1-2-15,3 4-408 0,0-9-82 0</inkml:trace>
  <inkml:trace contextRef="#ctx0" brushRef="#br0" timeOffset="49847.788">20708 8004 1267 0,'0'0'28'0,"0"0"5"0,0 0 2 0,0 0 1 0,0 0-36 0,0 0 0 0,-3-5 0 0,3 5 0 15,0 0 58-15,0 0 5 0,0 0 1 0,0 0 0 16,7 0 0-16,0 0 0 0,3 0 0 0,1 0 0 16,3 5 0-16,0-5 0 0,4 3 0 0,-1-3 0 15,4 3-52-15,1 0-12 0,2-6 0 0,1 3 0 16,-4-3 22-16,0 3 2 0,4-3 0 0,0-2 0 16,-1-1-24-16,-2 0 0 0,2 0-10 0,-3-6 10 31,1 6-41-31,-1 0-2 0,0 1 0 0,-3-4 0 0,-1 3-48 0,-3 0-9 0,4 6-3 0,-4-6-389 15,0 6-77-15</inkml:trace>
  <inkml:trace contextRef="#ctx0" brushRef="#br0" timeOffset="50164.413">21403 8442 1314 0,'0'0'37'0,"0"0"8"0,0 0-36 0,0 0-9 0,0 0 0 0,0 0 0 15,0 0 104-15,0 0 20 0,0 0 3 0,0 0 1 16,0 0-103-16,0 0-25 0,0 0 0 0,0 0 0 16,0 0 0-16,0 0 0 0,0 0 0 0,0 0 0 15,0 0 0-15,0 0 0 0,0 0 0 0,0 0-763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BE18B-1CDC-4EA9-8701-050948B23EFF}" type="datetimeFigureOut">
              <a:rPr lang="en-US" smtClean="0"/>
              <a:t>11/10/2024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FB8C6-E6C5-4F73-B11B-357725A8B1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274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lundi, le onze novembre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Lisons</a:t>
            </a:r>
            <a:r>
              <a:rPr lang="en-US" dirty="0"/>
              <a:t>!</a:t>
            </a:r>
          </a:p>
          <a:p>
            <a:pPr marL="0" indent="0" algn="ctr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4EE36E7-FA3D-46F8-B094-069BA5D2DFC1}"/>
                  </a:ext>
                </a:extLst>
              </p14:cNvPr>
              <p14:cNvContentPartPr/>
              <p14:nvPr/>
            </p14:nvContentPartPr>
            <p14:xfrm>
              <a:off x="0" y="3776040"/>
              <a:ext cx="443520" cy="875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4EE36E7-FA3D-46F8-B094-069BA5D2DF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360" y="3766680"/>
                <a:ext cx="462240" cy="89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0969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757B6-4EC9-4894-9FAC-C8D736B3F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AA073-B2FB-45A3-95B4-56FF47735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151024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52438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Croyez-vous</a:t>
            </a:r>
            <a:r>
              <a:rPr lang="en-US" dirty="0"/>
              <a:t> que les </a:t>
            </a:r>
            <a:r>
              <a:rPr lang="en-US" dirty="0" err="1"/>
              <a:t>fantômes</a:t>
            </a:r>
            <a:r>
              <a:rPr lang="en-US" dirty="0"/>
              <a:t> existent? </a:t>
            </a:r>
            <a:r>
              <a:rPr lang="en-US" dirty="0" err="1"/>
              <a:t>Pourquoi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9BA1B7F-01E0-4F25-965F-E8DDF9FE15C8}"/>
                  </a:ext>
                </a:extLst>
              </p14:cNvPr>
              <p14:cNvContentPartPr/>
              <p14:nvPr/>
            </p14:nvContentPartPr>
            <p14:xfrm>
              <a:off x="2155320" y="1771560"/>
              <a:ext cx="5727960" cy="1459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9BA1B7F-01E0-4F25-965F-E8DDF9FE15C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45960" y="1762200"/>
                <a:ext cx="5746680" cy="147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5579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9EB83-793B-4F03-A39B-37EA1621A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Travail de cloche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975EC-C7EF-4FED-A0BE-0E80E1711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Écrivez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phrase qui </a:t>
            </a:r>
            <a:r>
              <a:rPr lang="en-US" dirty="0" err="1"/>
              <a:t>parle</a:t>
            </a:r>
            <a:r>
              <a:rPr lang="en-US" dirty="0"/>
              <a:t> du</a:t>
            </a:r>
            <a:r>
              <a:rPr lang="en-US" i="1" dirty="0"/>
              <a:t> </a:t>
            </a:r>
            <a:r>
              <a:rPr lang="en-US" i="1" dirty="0" err="1"/>
              <a:t>Fantôme</a:t>
            </a:r>
            <a:r>
              <a:rPr lang="en-US" i="1" dirty="0"/>
              <a:t> de </a:t>
            </a:r>
            <a:r>
              <a:rPr lang="en-US" i="1" dirty="0" err="1"/>
              <a:t>l’opéra</a:t>
            </a:r>
            <a:r>
              <a:rPr lang="en-US" i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636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lundi, le onze novembre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82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72637-A025-4EB0-9442-9F0DDEBE0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Le jour de souvenir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E1690-2FCA-41B1-86CE-5D44F1D5A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Les </a:t>
            </a:r>
            <a:r>
              <a:rPr lang="en-US" dirty="0" err="1"/>
              <a:t>Cimetières</a:t>
            </a:r>
            <a:r>
              <a:rPr lang="en-US" dirty="0"/>
              <a:t> </a:t>
            </a:r>
            <a:r>
              <a:rPr lang="en-US" dirty="0" err="1"/>
              <a:t>Flamands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D6BCD4-0EF5-4EBF-B054-A1D8B197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282" y="1688893"/>
            <a:ext cx="4828114" cy="321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86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C3539-B888-41DF-8E8E-F26C03993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>
                <a:latin typeface="Forte" panose="03060902040502070203" pitchFamily="66" charset="0"/>
              </a:rPr>
              <a:t>notre</a:t>
            </a:r>
            <a:r>
              <a:rPr lang="en-US" sz="2800" b="1" dirty="0">
                <a:latin typeface="Forte" panose="03060902040502070203" pitchFamily="66" charset="0"/>
              </a:rPr>
              <a:t> </a:t>
            </a:r>
            <a:r>
              <a:rPr lang="en-US" sz="2800" b="1" dirty="0" err="1">
                <a:latin typeface="Forte" panose="03060902040502070203" pitchFamily="66" charset="0"/>
              </a:rPr>
              <a:t>vedette</a:t>
            </a:r>
            <a:r>
              <a:rPr lang="en-US" sz="2800" b="1" dirty="0">
                <a:latin typeface="Forte" panose="03060902040502070203" pitchFamily="66" charset="0"/>
              </a:rPr>
              <a:t> de </a:t>
            </a:r>
            <a:r>
              <a:rPr lang="en-US" sz="2800" b="1" dirty="0" err="1">
                <a:latin typeface="Forte" panose="03060902040502070203" pitchFamily="66" charset="0"/>
              </a:rPr>
              <a:t>vendredi</a:t>
            </a:r>
            <a:r>
              <a:rPr lang="en-US" sz="2800" b="1" dirty="0">
                <a:latin typeface="Forte" panose="03060902040502070203" pitchFamily="66" charset="0"/>
              </a:rPr>
              <a:t> sera…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F0B88E-FFCC-4088-8CE3-C432A1BDB3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7431" y="1822725"/>
            <a:ext cx="4442084" cy="444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96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Le </a:t>
            </a:r>
            <a:r>
              <a:rPr lang="en-US" sz="2800" b="1" dirty="0" err="1"/>
              <a:t>palais</a:t>
            </a:r>
            <a:r>
              <a:rPr lang="en-US" sz="2800" b="1" dirty="0"/>
              <a:t> </a:t>
            </a:r>
            <a:r>
              <a:rPr lang="en-US" sz="2800" b="1" dirty="0" err="1"/>
              <a:t>Garnier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9124" y="1594022"/>
            <a:ext cx="5943600" cy="421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09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/>
              <a:t>L’opéra</a:t>
            </a:r>
            <a:r>
              <a:rPr lang="en-US" dirty="0"/>
              <a:t> </a:t>
            </a:r>
            <a:r>
              <a:rPr lang="en-US" dirty="0" err="1"/>
              <a:t>Garnier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56967" y="2584458"/>
            <a:ext cx="4213654" cy="3525022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/>
              <a:t>L’opéra</a:t>
            </a:r>
            <a:r>
              <a:rPr lang="en-US" dirty="0"/>
              <a:t> Bastille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1188759" y="2656283"/>
            <a:ext cx="4764217" cy="33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90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/>
              <a:t>L’opéra</a:t>
            </a:r>
            <a:r>
              <a:rPr lang="en-US" dirty="0"/>
              <a:t> Bastille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/>
              <a:t>L’opéra</a:t>
            </a:r>
            <a:r>
              <a:rPr lang="en-US" dirty="0"/>
              <a:t> </a:t>
            </a:r>
            <a:r>
              <a:rPr lang="en-US" dirty="0" err="1"/>
              <a:t>Garnier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35676" y="2594919"/>
            <a:ext cx="3842951" cy="329445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932141" y="2718486"/>
            <a:ext cx="3645243" cy="31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8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/>
              <a:t>L’opéra</a:t>
            </a:r>
            <a:r>
              <a:rPr lang="en-US" dirty="0"/>
              <a:t> Bastille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/>
              <a:t>L’opéra</a:t>
            </a:r>
            <a:r>
              <a:rPr lang="en-US" dirty="0"/>
              <a:t> </a:t>
            </a:r>
            <a:r>
              <a:rPr lang="en-US" dirty="0" err="1"/>
              <a:t>Garnier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56951" y="2669059"/>
            <a:ext cx="3645243" cy="312626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635578" y="2618797"/>
            <a:ext cx="4719810" cy="317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182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48960</TotalTime>
  <Words>69</Words>
  <Application>Microsoft Office PowerPoint</Application>
  <PresentationFormat>Widescreen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Forte</vt:lpstr>
      <vt:lpstr>Office Theme</vt:lpstr>
      <vt:lpstr>Bonjour!</vt:lpstr>
      <vt:lpstr>Travail de cloche</vt:lpstr>
      <vt:lpstr>Bonjour!</vt:lpstr>
      <vt:lpstr>Le jour de souvenir</vt:lpstr>
      <vt:lpstr>notre vedette de vendredi sera…</vt:lpstr>
      <vt:lpstr>Le palais Garnier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716</cp:revision>
  <cp:lastPrinted>2017-09-11T13:53:50Z</cp:lastPrinted>
  <dcterms:created xsi:type="dcterms:W3CDTF">2016-10-03T16:25:09Z</dcterms:created>
  <dcterms:modified xsi:type="dcterms:W3CDTF">2024-11-11T16:39:33Z</dcterms:modified>
</cp:coreProperties>
</file>