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44" r:id="rId3"/>
    <p:sldId id="349" r:id="rId4"/>
    <p:sldId id="299" r:id="rId5"/>
    <p:sldId id="263" r:id="rId6"/>
    <p:sldId id="348" r:id="rId7"/>
    <p:sldId id="340" r:id="rId8"/>
    <p:sldId id="333" r:id="rId9"/>
    <p:sldId id="334" r:id="rId10"/>
    <p:sldId id="342" r:id="rId11"/>
    <p:sldId id="337" r:id="rId12"/>
    <p:sldId id="338" r:id="rId13"/>
    <p:sldId id="345" r:id="rId14"/>
    <p:sldId id="346" r:id="rId15"/>
    <p:sldId id="343" r:id="rId16"/>
    <p:sldId id="323" r:id="rId17"/>
    <p:sldId id="335" r:id="rId18"/>
    <p:sldId id="324" r:id="rId19"/>
    <p:sldId id="330" r:id="rId20"/>
    <p:sldId id="331" r:id="rId21"/>
    <p:sldId id="325" r:id="rId22"/>
    <p:sldId id="347" r:id="rId23"/>
    <p:sldId id="31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0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00" autoAdjust="0"/>
  </p:normalViewPr>
  <p:slideViewPr>
    <p:cSldViewPr snapToGrid="0">
      <p:cViewPr varScale="1">
        <p:scale>
          <a:sx n="85" d="100"/>
          <a:sy n="85" d="100"/>
        </p:scale>
        <p:origin x="64" y="2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2T14:51:59.2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4759 4086 608 0,'0'0'25'16,"0"-6"-25"0,-4 0 0-16,4 0 0 0,0 0 0 0,0 6 0 15,0-6 56-15,0 0 7 0,0 6 1 0,0 0 0 16,0-11-52-16,0 11-12 0,0 0 0 0,0 0 0 16,0 0 0-16,0 0 0 0,0 0 0 0,0 0 0 15,0 0 30-15,0 0 3 0,-3 11 1 0,-1-5 0 16,1 6-20-16,3-6-4 0,-4 6-1 0,1-4 0 15,3 1 7-15,-4 0 0 0,4 3 1 0,-3-6 0 16,3 11 4-16,0-11 1 0,-4 6 0 0,4 3 0 16,0 2 10-16,-3-5 3 0,3 3 0 0,0 2 0 15,0-5-7-15,0 6-2 0,0 0 0 0,0-4 0 16,3 4 18-16,-3 2 4 0,4-2 1 0,-4 6 0 0,0-7-41 16,0-2-8-16,0 8 0 0,0 1 0 15,0-3 12-15,0-4 9 0,0 1 2 0,-4 2 0 16,4-2-10-16,0 6-1 0,0-10-1 0,0 10 0 15,0-7 17-15,4 4 4 0,-4-3 1 0,0-1 0 0,3 1-45 16,-3-3-8-16,0 2-3 0,4 7 0 0,-4-12 23 0,0 8 0 0,3-2 0 16,-3-6 0-16,0 5 0 0,0-2 0 0,4 2 0 15,-4 1 0-15,3-9 0 0,-3 3 8 0,0 5-8 0,4-5 0 16,-4 0 0-16,0-3 0 0,0 2 0 0,0 7 0 16,0-6-34-16,0-6-12 15,0 8-2-15,0-2-1 0,-4 0-123 0,1 0-24 16</inkml:trace>
  <inkml:trace contextRef="#ctx0" brushRef="#br0" timeOffset="479.237">4311 4365 691 0,'0'0'29'0,"0"0"-29"15,0 0 91-15,0 0 12 0,0 0 2 0,0 0 1 16,0 0-85-16,0 0-21 0,3 0 0 0,5 0 0 16,2 0 0-16,1 6 0 0,-1-6 0 0,4 0 0 15,4 0 40-15,0-6 4 0,-1 6 1 0,1-6 0 16,3 6-21-16,4-6-4 0,-4 0 0 0,7 3-1 15,-7 0-19-15,8 3 0 0,-5-2 0 0,-3 2 0 16,4 2 28-16,-11 1 3 0,7 0 0 0,1 3 0 16,2 0-31-16,-3 0 0 0,4 6 0 0,0-6 0 15,0 5-19-15,-1-5-9 0,1-6-3 0,0 6 0 16,-8-3 56-16,1 3 11 0,0 0 3 0,-1 0 0 16,-3 0-57-16,0-6-11 0,4 5-3 0</inkml:trace>
  <inkml:trace contextRef="#ctx0" brushRef="#br0" timeOffset="1147.101">5013 4650 940 0,'0'0'26'0,"0"0"7"0,0 0-33 0,0 0 0 0,0 0 0 0,0 0 0 16,0 0 57-16,0 0 5 0,0 0 1 0,0 0 0 15,0 0-35-15,0 0-6 0,0 0-2 0,0 0 0 16,0 0-2-16,0 0-1 0,0 0 0 0,0 0 0 16,0 0-8-16,0 0-1 0,0 0-8 0,0 12 12 15,-4-6 7-15,4 6 1 0,-3-7 0 0,3 7 0 16,-4 0-6-16,1-6-1 0,-4 3 0 16,3 2 0-16,1-5 1 0,-4 6 0 0,3 0 0 0,1 0 0 15,-4-7-3-15,3 4-1 0,1 3 0 0,-1 0 0 16,0 0 8-16,1-7 2 0,-1 10 0 0,1-3 0 15,3-6-8-15,0 5 0 0,0-5-1 0,0 6 0 16,0-6-11-16,0 0 12 0,0-6-12 0,0 6 12 16,0-6-4-16,7 9-8 0,0-9 12 0,0 5-4 15,0-5 4-15,0 0 1 0,0 0 0 0,0 6 0 16,4-6-1-16,-4 0-1 0,0 12 0 0,7-12 0 16,-3 0-11-16,-4 0 10 0,3-12-10 0,1 12 10 15,3-11-2-15,-3 5-8 0,-1-3 12 0,-3 3-4 0,0 0-8 0,0-6 0 16,0 1 0-16,-3 5 8 0,-1-9-8 0,5 3 0 0,-5-5 0 0,-3 5 0 15,4 0 0-15,-4-3-9 0,0 10 9 0,0-13-13 16,0 12-10-16,0-12-1 0,-4 10-1 0,4-1 0 16,-3 0-4-16,-5-3-1 15,1 6 0-15,4-5 0 0,-4 5 0 16,0-6 0-16,0 0 0 0,0 3 0 0,0 3 14 0,0-5 4 0,-4-1 0 16,0 0 0-16,1 0 12 15,3 4-9-15,0 2 9 0,-4 0-8 0,4-6 8 16,-7 6 0-16,7 0 0 0,0 6-8 15,7 0-6-15,-4 6-1 0,1 0 0 0,-1 6 0 0,4 0-5 0,0 5 0 0,0 4-1 0</inkml:trace>
  <inkml:trace contextRef="#ctx0" brushRef="#br0" timeOffset="1766.026">5263 4697 850 0,'0'0'17'0,"0"0"6"0,0 0-23 0,-7 0 0 0,7 0 0 0,0 0 0 16,0 0 56-16,0 0 6 0,0 0 2 0,0 0 0 16,0 0-30-16,0 0-6 0,-7 6 0 0,7-6-1 15,0 0 8-15,0 0 1 0,0 0 1 0,0 0 0 16,0 0-29-16,-3 6-8 0,-1 0 0 0,4 3 0 15,-3-4 0-15,3 1-16 0,0 0 4 0,-4 6 0 16,4 0 29-16,0-6 6 0,0 0 1 0,4 2 0 16,-4 4 0-16,0 0 1 0,3 0 0 0,1-6 0 15,-4 5-1-15,3-2-1 0,-3 3 0 16,4-6 0-16,-1 5-23 0,-3 1 9 0,4 0-9 0,-1-3 0 16,8 3 24-16,-7-1-1 0,3 1-1 0,0-6 0 15,0 6-35-15,0-6-7 0,3 2-2 0,-3 4 0 16,4-6 22-16,-4 0 0 0,4 0 0 0,-1 0 0 15,1 0 25-15,-4-6 10 0,7 5 1 0,-7-5 1 16,0 3-24-16,0 9-5 0,-3 0 0 0,3-6-8 16,-4-6 23-16,4 0-3 0,0-6 0 0,0-6 0 15,0-3-20-15,1 4 8 0,-5-7-8 0,1 0 0 16,-1 4 8-16,1-4-8 0,-1-5 8 16,1 2-8-16,-4 3 0 0,0-5 0 0,0 2 0 0,0 4 8 15,0-1-8-15,0-8 0 0,0 2 0 0,0 6 8 0,-4-2-8 0,4 2 0 16,0 6 0-16,0 1-8 15,-3 2-16-15,3 0-4 0,-4 0 0 0</inkml:trace>
  <inkml:trace contextRef="#ctx0" brushRef="#br0" timeOffset="2291.784">5630 4130 940 0,'0'12'26'0,"0"2"7"0,4 4-33 16,-1 0 0-16,4-1 0 0,-3-2 0 0,0 8 62 0,-1-5 6 15,4 3 0-15,-3 2 1 0,-4 1-30 16,7-7-7-16,-4 10 0 0,1-10-1 15,-1 4 15-15,4 8 3 0,0-11 1 0,-3 8 0 16,3-2-29-16,-4-1-5 0,-3 4-2 0,4-4 0 16,0 4-14-16,-1 2 0 0,1-5 0 0,-1 2 0 15,1 1 15-15,-4 2 0 0,3 1 0 0,1-4 0 0,-1 3-24 0,-3 4-5 16,4 2-1-16,-1-3 0 0,-3-2 15 0,4 8 0 0,-1-12 0 0,-3 10 0 16,0-4 0-16,4 3 0 0,-4-5 0 0,0 2 0 15,0-3 0-15,0-2 0 0,0-4 0 0,0-2 0 16,0-3 25-16,0-7 8 0,0-5 2 0,0-6 0 15,0 0-5-15,0 0-1 0,0 0 0 0,0 0 0 16,-4-6-95-16,1-5-19 0</inkml:trace>
  <inkml:trace contextRef="#ctx0" brushRef="#br0" timeOffset="2678.991">5514 4574 1094 0,'0'0'23'0,"0"0"5"0,0 0-28 0,0 0 0 0,0 0 0 0,0 0 0 16,0 0 56-16,0 0 7 0,0 0 1 0,0 0 0 15,0 0-8-15,0 0-2 0,0 0 0 16,0 0 0 0,7 6-28-16,4-6-6 0,-4 0 0 0,0 5-1 0,3-5 2 0,4 0 1 0,0 0 0 0,-3 0 0 15,3 0-7-15,4 3-2 0,-1 0 0 0,1-3 0 16,-4 0-5-16,4 0-8 0,7-3 11 0,-4 0-11 15,0 3 9-15,4 0-9 0,-8 0 0 0,4 0 9 16,-3-5 1-16,0 5 0 0,-1 0 0 0,4 0 0 16,-6 0-110-16,-1 0-21 0,3 0-5 15</inkml:trace>
  <inkml:trace contextRef="#ctx0" brushRef="#br0" timeOffset="3268.299">6996 4045 964 0,'0'0'20'0,"0"0"5"0,0 0-25 0,0 0 0 0,0 0 0 0,0 0 0 15,0 0 67-15,0 0 8 0,0 0 1 0,0 0 1 16,0 0-21-16,0 11-5 0,3-5-1 0,-3 6 0 16,0 0-3-16,-3-1-1 0,3 4 0 0,0 3 0 15,-4 5-14-15,4-2-4 0,-3 2 0 0,-1 1 0 16,4 8-6-16,-4-5-2 0,4 2 0 0,-3 1 0 15,3 2-7-15,0-3-1 0,-4 4-1 0,4 5 0 16,0-3-11-16,0 3 0 0,0 3-12 0,0 4 12 16,-3-1 14-16,3-3 10 0,0-3 3 0,0 6 0 15,0-9-8-15,3 9-2 0,-3-11 0 0,4 8 0 16,-1-3-2-16,1-3-1 0,0 4 0 0,-4-7 0 16,3-3 5-16,-3-5 1 0,4-3 0 0,-4 2 0 15,0-11-5-15,3-6-1 0,-3-6 0 0,0 0 0 16,0 0 8-16,0 0 2 0,0-6 0 0,4-6 0 15,-4 0-100-15,0-8-19 0,0 8-4 0</inkml:trace>
  <inkml:trace contextRef="#ctx0" brushRef="#br0" timeOffset="3869.149">7250 4741 1094 0,'-4'18'46'15,"-3"-6"-37"1,3-6 95-16,1 2 20 0,-1 4 3 0,1-6 1 15,3-6-52-15,0 0-9 0,0 0-3 0,0 12 0 16,0-12-4-16,0 0-2 0,0 0 0 0,0 6 0 16,0-6-42-16,0 0-8 0,0 0-8 0,0 0 12 15,0 0-12-15,3 0 0 0,8 6 0 0,-4-1 0 16,0-5 0-16,0 6 0 0,4-6 0 0,-1 6 0 16,-6-3 28-16,3-3 4 0,3 0 1 0,-2 0 0 15,-1 0-25-15,3 0-8 0,1 0 0 0,-4-3 0 16,0-3 0-16,0 6 0 0,0-6 8 0,0 1-8 15,0-1 0-15,0 0 0 0,0 0 0 0,0 0 0 16,0-6 0-16,-7 3 0 0,0 4 0 0,4-7 0 16,-4 0-14-16,-4 0 3 0,4 0 1 0,-3 1 0 15,-1 2-10-15,-6-3-3 0,3 6 0 0,-4-5 0 16,4 5 23-16,-4 0 8 0,1 0 0 0,-1 0 0 0,1 0-8 0,3 6-11 0,0 0 3 16,-4 0 0-16,4 6 8 0,-4 0 0 0,1-3 0 15,-1 6 0-15,4 2 0 0,-3 1 0 0,2 6 0 0,5 2 0 16,-1-2 0-16,1 6 0 0,3-10 0 0,0 16 0 15,0-13 0-15,0 4 0 0,3-4 0 0,1 7 0 16,-1-12 0-16,5 2 0 0,-5-2 0 0,8 0 0 16,-4-6 0-16,10 3 0 15,-10 0 0-15,7 5 0 0,1-8 0 16,-5 0 0-16,4 0 0 0,0 0 0 16,4 0 0-16,3-6 16 0,0 5-4 0,1-5-1 15,-1 3-39-15,0-3-8 0,-3 6-2 0,3-6 0 16,-4 0-146-16,4 0-30 0</inkml:trace>
  <inkml:trace contextRef="#ctx0" brushRef="#br0" timeOffset="4751.081">8580 4729 858 0,'-4'-5'36'0,"-3"-1"-28"16,3-3 20-16,1-3 5 0,-1 6 1 0,1 0 0 16,-1 1 18-16,4-1 4 0,-3-6 1 0,3 6 0 15,-4 0 3-15,4 6 0 0,0-3 0 0,0 3 0 16,0 0-17-16,0 0-3 0,0 0-1 0,0 0 0 16,0 0-20-16,4 9-4 0,-4-3-1 0,3 6 0 15,1-1 0-15,-4 1 0 0,3 9 0 0,1-4 0 16,-1 1-14-16,1 0 11 0,-1 2-11 0,-3-2 10 15,4 0 2-15,0 2 1 0,-4 4 0 0,3-1 0 16,-3-14-1-16,0 0-1 0,0-9 0 0,0 0 0 16,0 0 42-16,0 0 9 0,0 0 2 0,0 0 0 15,0 0 1-15,-3-12 1 0,-1 0 0 0,-3-5 0 16,3 5-50-16,4 0-16 0,0-3 10 0,-3 4-10 16,3-1 0-16,-4-6 8 0,4 4-8 0,-3 2 0 0,3 0 0 15,3 0 0-15,-3-5 0 0,4 5 0 16,-1-3 0-16,4 3 0 0,-3 1 0 0,3 2 0 15,-3 0-14-15,-1 3 5 0,-3 6 1 0,7-3 0 0,-3-3 8 16,3 6-12-16,3-6 12 0,-3 6-12 16,4 12 4-16,0 6 0 0,-1 2 0 0,1 4 0 15,-1-4-25-15,1 4-5 0,0-6-1 0,-1-7 0 16,1 4 39-16,3-9 0 0,-4 0 0 0,1-6 0 0,0 6 0 0,-4 0 0 16,0 5 0-16,0-5 0 0,-4 3 23 0,1-6 12 0,-4-3 2 15,0 0 1-15,3-3-26 0,4 0-4 0,-3-3-8 0,-1 6 11 16,-3 0-11-16,0 0 0 0,0 0 0 0,0 0 8 15,0 0-8-15,0 0 0 0,0 0 0 0,0 0 0 16,0 0-11-16,7-6 3 0,-3 6 0 0,-4 0 0 16,3 0-4-16,1 0-1 0,3 0 0 0,-3 6 0 15,-4-6-2-15,7 0 0 0,-7 0 0 0,3 9 0 16,1-6 7-16,-1 0 8 0,1-3-13 0,-4 0 5 16,7 6 8-16,-7-6 0 15,3 6 0-15,-3-6 0 0,0 0 0 0,0 0 0 16,0 0 0-16,4 0-8 0,-1 0 8 0,4 6 0 0,-3-6 0 0,-4 0 0 15,7 5 0-15,-3 1 12 0,-1 6-2 0,1-3-1 16,-1-3 2-16,4 6 0 0,-3-7 0 0,3 7 0 16,-4 0-3-16,4-6-8 0,-3 6 12 0,3 2-4 15,-3-2-8-15,-1 0 0 0,-3 0 0 0,4 2 8 16,-1-8-8-16,4 6 0 0,-3-12 0 0,3 6 0 16,0 0 0-16,0-6 0 0,0 6 0 0,0-1 0 15,0-5-17-15,0 6-9 0,0 0-2 0,0-3 0 16,4 0-183-16,-4 0-37 0</inkml:trace>
  <inkml:trace contextRef="#ctx0" brushRef="#br0" timeOffset="5396.091">9398 4871 1087 0,'0'0'24'0,"0"0"4"0,-7-6 2 0,0 6 1 0,0 0-31 0,0 0 0 16,-4 0 0-16,4 0 0 0,-3 0 46 0,2 0 3 15,-2 0 1-15,3 0 0 0,0 0-9 0,0 6-1 16,0-6-1-16,0 5 0 0,0 1-11 0,0 6-3 16,-1-6 0-16,1 3 0 15,4 3-25-15,-4-1 0 0,0 7 0 0,3-6 0 16,1 0 0-16,-1 2 0 0,4-2 0 0,-3 0 0 15,-1 8 0-15,1 4 0 0,3-12 0 0,0 5 0 0,0-5 0 0,3-3 0 16,-3-9 0-16,0 0 0 0,0 0 54 0,4 6 6 16,6 0 0-16,-3-6 1 0,4 5-46 0,-1-5-15 15,1 0 8-15,3 0-8 0,0 0 35 0,0 6 3 0,0-6 1 16,1 0 0-16,2-11-20 0,-3 5-4 0,0 0-1 0,1-6 0 16,-5 3-3-16,1-3-1 0,-1 1 0 15,1-1 0-15,-4 0-2 0,0-3-8 0,0 4 12 0,-3 5-4 16,-4-12-8-16,3 6 0 15,-3 7 0-15,-3-4 0 0,-1 3-27 0,1-6 3 0,-1 0 0 16,-3 6 0-16,0 1 10 0,0-1 2 0,0 0 1 0,-4 3 0 16,1-3 11-16,-4 6 0 0,3 0 0 0,-3 0 0 15,3 0 0-15,-3 3 9 16,0 3-1-16,3 0-8 0,-3 0 27 0,4-1-2 16,-1 7 0-16,1 0 0 0,3 0-25 0,3-6 0 0,4 0 0 0,0 8 0 31,0-2-46-31,4 0-14 0,-1-6-4 0,4-1 0 0,0 4 52 0,0-3 12 0,0 0 0 0,4 0 0 15,3-6-105-15,0 6-19 0,4-6-3 0,-4 6-1 16</inkml:trace>
  <inkml:trace contextRef="#ctx0" brushRef="#br0" timeOffset="5966.359">9677 4900 1267 0,'0'0'28'0,"0"0"5"0,0 0 2 0,0 0 1 0,0 0-36 0,0 0 0 0,0 0 0 16,0 0 0-16,-4 6 76 0,4-6 8 0,0 6 1 0,-3 3 1 16,3-4-32-16,0 1-6 15,0 6-2-15,-4-6 0 0,4-6-46 0,0 6 0 16,0 0 0-16,0-6 0 0,0 6 26 0,0-6 9 0,0 0 1 15,0 0 1-15,0 0-25 0,0 0-4 16,0 0-8-16,0 0 11 0,0 0-3 0,0 0-8 16,0 0 12-16,0 0-4 0,0 0-8 0,0 6 0 0,4 8 0 0,-4-8 0 15,3 0-12-15,1 0 3 0,-4-6 0 0,0 0 0 32,0 0-24-32,0 0-5 0,3 6-1 0,4 0 0 0,-7-6 39 0,0 0 21 0,0 0-2 0,4 0-1 15,3-6-29-15,-4 0-5 0,-3 6-2 0,4-6 0 16,-1 0 18-16,-3 0 0 0,4-8 0 0,0 2 0 0,-1 0 18 0,1 0 7 15,-4 0 2-15,3 7 0 16,4-10-43-16,-3 9-9 16,-1 0-2-16,-3 6 0 0,4-6 43 0,-4 6 9 0,0 0 2 0,3-6 0 15,8 6-43 1,-8 0-9-16,-3 0-2 0,7 0 0 0,0 0 27 0,1 6 0 0,-1 0 0 0,3 0 0 16,-3-6 0-16,4 6 0 0,-4 3 0 0,0 2 0 0,0-5 0 0,4 12 19 15,-1-12-3-15,-3 3-1 16,0 2-15-16,0 1 0 0,0 6 0 0,-3-6 0 0,-1-4-9 0,1 10-5 15,3 0-1-15,-3-7 0 0,-4 4 25 0,3 3 5 16,-3-6 1-16,4 11 0 0,-4-11-16 0,0 3 9 16,0 2-9-16,0-5 8 0,3-6-8 0,-3 3 0 15,0-6 0-15,0-3 8 16,0 0-8-16,0 0 0 0,0 0 0 0,0 0 0 16,0 0-103-16,0-6-16 0,0-6-3 0</inkml:trace>
  <inkml:trace contextRef="#ctx0" brushRef="#br0" timeOffset="6662.691">10174 4988 936 0,'0'0'20'0,"0"0"5"0,0 0 1 0,0 0 0 15,0 0-26-15,0 0 0 0,0 0 0 0,4-6 0 0,-4 6 79 0,0-8 10 16,0 2 3-16,3 0 0 16,-3 6-23-16,4-6-4 0,-4 0-1 0,0 6 0 15,3-6-9-15,-3 6-3 0,0-12 0 0,0 12 0 16,0-6-32-16,-3 6-6 0,-4-5-2 0,3-1 0 0,4 6-12 0,-3-6 0 16,-4 3 0-16,-1 0 0 0,1 0 32 0,0 3 3 15,0 0 1-15,-3 0 0 0,3-6-28 0,0 6-8 16,0 6 0-16,7-6 0 0,-4 0 0 0,-3 6 0 15,3 9-8-15,1-4 8 0,-1 7-14 0,4-6 3 16,-3 2 1-16,3 10 0 0,0-12-10 16,3 14-1-16,-3-2-1 0,4-1 0 15,-1-2 32-15,4 2 6 0,-3-5 2 0,3-3 0 0,0 2-29 0,-3-5-5 16,3 0-2-16,0-3 0 0,3-1 18 0,-3 1 0 16,4-9 0-16,0 6 0 0,-1-6 22 0,4-6 8 15,-3 6 2-15,7-14 0 0,-1 8-16 0,1-6-4 0,-1-12 0 0,1 1 0 16,0 2-4-16,-1-11 0 0,1 3-8 0,0-4 12 15,-1-2-12-15,-3-3-8 0,0-9 8 0,1 3-13 32,-5 0-25-32,1-4-5 0,-1 4-1 0,-3 6 0 0,-7 3 27 0,4 3 5 0,-4-7 0 0,-4 16 1 15,1-12-11-15,-1 8-2 0,-3 4-1 0,-3-4 0 16,-1-2-3-16,1 2 0 16,-5-8 0-16,1 9 0 0,0-4 18 0,0 7 10 0,0-4-12 0,-4 9 12 15,8 1 0-15,-1 8 0 0,4 3 0 0,0 6 0 16,0 0 0-16,3 0-16 0,-3 6 3 0,0 3 1 15,4 8 12-15,-1-5 0 0,1 12 12 0,-1 2-12 16,4-2 0-16,0-1 0 0,4 4 0 16,-1 2 0-16,-3 9 0 0,7-5 0 15,-3 2 0-15,-1 9 0 0,4 12 14 0,4 0-4 0,0 0-1 0,-1 2 0 16,1-8 2-16,-1 0 0 0,1 0 0 0,0-6 0 0,-1 3 33 16,1-8 8-16,-4-7 0 0,3 3 1 15,-3-11-39-15,0 2-14 0,1-8 9 0,-1-6-9 16,0 8 0-16,0-14 0 0,-4 6 0 0,-3-12 0 0,7-6 18 0,-3 0 11 15,3 0 3-15,0 0 0 16,-4 3-53-16,5-5-11 0,-5 5-1 0,4-3-752 16</inkml:trace>
  <inkml:trace contextRef="#ctx0" brushRef="#br0" timeOffset="7169.147">10742 4882 1263 0,'0'0'28'0,"-7"12"5"0,4-6 2 0,-1-3 1 0,0 3-36 0,-3 6 0 0,4-1 0 0,3 1 0 15,0-6 92-15,0 6 12 16,0-6 3-16,3 2 0 0,-3 4-68 0,7 0-14 0,1-6-2 0,-1 0-1 15,-4 0 15-15,4-1 3 0,0-5 1 0,-3 3 0 16,-4-3-15-16,7 6-3 0,0-6-1 0,0 0 0 16,0 0-2-16,4-6-1 0,-4 3 0 0,3 3 0 15,-3-5-11-15,0-1-8 0,4 0 12 0,-4 6-12 0,0-12-12 0,0 12-10 16,0 0-2-16,0 0 0 0,-3 0 24 0,-1-6 8 16,4 0 0-16,-7-2 0 0,0 2-23 0,0 0-5 15,0 0 0-15,0-6-1 16,0 12-24-16,0 0-5 0,-3-12-1 0,-1 6 0 0,-3 1 32 0,0-1 7 15,0 6 0-15,-4-3 1 16,1 0-33 0,-1 3-8-16,1 0 0 0,-1 0-1 0,1 6 42 0,2 0 11 0,-6 5 0 0,4 1 0 0,-4 0 0 15,3-3 0-15,1 8 0 0,-5 7 0 16,8-4 35-16,4 10 9 0,-1-1 1 0,4 4 1 16,0-10-22-16,4 15-5 0,6-2-1 0,-3 8 0 0,1-6 15 0,2-3 3 15,4-3 1-15,-3-14 0 0,3-6-19 0,-4 3-4 16,5 2-1-16,-1-5 0 0,3 0-1 0,1 0 0 15,-4-4 0-15,11 10 0 0,-1-12-12 0,-6 6 0 16,3-12 0-16,0 0 0 16,-6 0-44-16,-1 0-16 0,3 0-2 0,1-6-479 0,-4 0-96 0</inkml:trace>
  <inkml:trace contextRef="#ctx0" brushRef="#br0" timeOffset="60454.095">6029 7167 706 0,'0'0'30'15,"0"0"-30"1,0 0 71-16,-7 5 8 0,-4 1 1 0,4-6 1 15,0 6-2-15,-3 0-1 0,-1 0 0 0,0 0 0 16,4-3-5-16,-3 0-1 0,3 0 0 0,0-3 0 16,0 3-28-16,-4-3-7 0,8 0-1 0,-8 0 0 15,0 3-9-15,1-3-3 0,10 0 0 0,-11 5 0 0,-3-5-16 0,4 6-8 0,-1 0 0 0,0 6 8 16,1 0-8-16,-4-6 0 0,3 8 0 0,0 4 0 16,-3-6 0-16,4-1-9 0,-1 7 9 0,1 3 0 15,-4-4-8-15,3 4 8 0,0 2 0 0,-3 1 0 16,4-1-10-16,3 10 10 0,-7-7-8 0,-1 4 8 15,1-7 0-15,4 4-8 0,-1 2 8 16,1 3 0-16,-1-2 0 0,0 2 0 0,1-5 0 0,-1 2-8 16,4 3 8-16,4-2 0 0,-4-1 10 15,-1-2-10-15,-2-4 0 0,6-11 0 16,4 3 0-16,0-7 0 0,0 1 0 0,0 3-8 16,4-6 8-16,6 6 0 0,-6-7-8 0,3 4 8 0,0 0-12 0,4 0 12 15,-1 9-8-15,4-13 8 0,4 7 0 0,-4-9 0 16,4 0 0-16,3-3 0 0,-3-3 0 0,-1-6 0 15,8 3 9-15,0-11-9 0,3 2 8 0,0-3-8 16,-3 1 16-16,3 5-3 0,-3-3 0 0,-1-2 0 16,1-1-2-16,-4-11-1 0,4 2 0 0,-4-5 0 15,-3-3-10-15,3 2-12 0,-7-2 2 0,0 0 1 0,-3 14 44 0,-1-11 9 16,1 8 1-16,-4-5 1 0,-4 2-30 0,1 4-5 16,0-1-2-16,-4 10 0 0,-4-4-1 0,0-5-8 15,1 5 12-15,-4-3-4 16,-4 10-8-16,1-10-12 0,-4 3 2 0,3 7 1 15,-3-7-7-15,-7 0 0 0,3 4-1 0,0 2 0 0,-3-6-1 0,4 1 0 16,3 2 0-16,-8-3 0 16,5 6-9-16,3 1-1 0,0 2-1 0,-1-3 0 15,5 12-22-15,3 0-4 0,7 0-1 0,-7 0 0 16,7 0-32-16,-4 9-6 0,1 0-2 0</inkml:trace>
  <inkml:trace contextRef="#ctx0" brushRef="#br0" timeOffset="60959.852">5743 7807 468 0,'0'0'10'0,"0"0"2"0,0 0 1 0,0 0 0 0,0 6-13 0,0-6 0 0,0 3 0 0,0-3 0 16,0 6 55-16,0-6 8 15,0 0 1-15,4 6 1 0,-1-3-3 0,1 3-1 0,-1 3 0 16,-3-9 0-16,0 0-5 0,4 6-2 0,6-1 0 0,-6 1 0 16,3-6-4-16,0 6-1 0,-7 0 0 0,4 3 0 15,3 0 2-15,-4 5 0 0,1-8 0 0,3 6 0 16,0 0 15-16,0 0 3 0,0-7 1 0,-4 4 0 15,1 3-56-15,3 0-14 0,0 0 0 0,-3-1 0 16,3 1 0-16,-4-3 0 0,4-3 0 0,-3 11 0 16,3-11 28-16,-4 9 4 15,8 3 0-15,-7-1 0 0,3-5-23 0,-7-6-9 0,0-6 8 16,0 0-8 0,0 0-126-16,0 0-30 0</inkml:trace>
  <inkml:trace contextRef="#ctx0" brushRef="#br0" timeOffset="61507.92">6167 7869 836 0,'0'0'24'0,"0"0"4"0,-4 6-28 16,1-3 0-16,3-3 0 0,-4 9 0 0,0 0 65 0,1 2 7 15,-4-5 2-15,7-6 0 0,0 0-1 0,-4 6 0 0,4-6 0 0,-3 12 0 16,3-6-25-16,0 0-6 0,0-6-1 0,0 9 0 16,3-4-29-16,1 1-12 0,-4 0 8 0,7 0-8 15,-4 0 42-15,5 6 3 0,-5-1 1 0,1-8 0 16,-1 3-31-16,4-3-7 0,0 6 0 0,0-3-8 16,0 0 14-16,0 6-4 0,0-7-1 0,0 7 0 15,1-6 7-15,-1 3 0 0,0-9 1 0,0 3 0 0,-4-3 10 16,4 0 1-16,-3-3 1 0,6-3 0 15,-6 3 5-15,3-3 1 16,-4 0 0-16,5 0 0 0,-1-5-12 0,0-1-3 0,-4-3 0 0,4 6 0 16,-3 1-9-16,-1-10-3 0,-3 12 0 0,4-9 0 15,-1 7-8-15,1-1 0 0,-1-3 0 0,1 0 0 16,-1 6 0-16,-3-5 0 0,4 2 0 0,0 0 0 16,-1 0 0-16,1 3 0 0,-4-6 0 0,3 1 0 15,1 2-32-15,-4 3-9 0,0-3-2 0,0 0 0 16,0-2-120-16,0-1-24 0</inkml:trace>
  <inkml:trace contextRef="#ctx0" brushRef="#br0" timeOffset="61847.749">6548 7807 1295 0,'0'0'27'0,"0"0"6"0,0 0-33 0,-4 6 0 0,4 3 0 0,0-9 0 16,0 0 67-16,-7 3 6 0,7 3 2 0,-4 0 0 15,4-6-31-15,-3 9-5 0,3 2-2 0,0 1 0 16,3-6-17-16,1 3-3 0,-4 3-1 0,0 5 0 15,0-11-6-15,3 6-2 0,1 0 0 0,0 2 0 16,-1-2-8-16,4-6 10 0,-3 6-10 0,-1-12 10 16,-3 0-10-16,4 12 0 0,-1-7 0 0,-3 1 0 15,0-6-48-15,0 0-12 0,4 9-3 0,-1-3-645 16</inkml:trace>
  <inkml:trace contextRef="#ctx0" brushRef="#br0" timeOffset="62058.385">6502 7284 836 0,'-7'12'24'0,"0"-6"4"0,3 6-28 0,-3-7 0 0,3 7 0 0</inkml:trace>
  <inkml:trace contextRef="#ctx0" brushRef="#br0" timeOffset="62926.548">7334 7755 850 0,'-3'-15'17'0,"-1"9"6"0,4 0-23 0,0 6 0 0,0-6 0 0,0 6 0 16,0-6 56-16,0 6 6 0,0-8 2 0,0 8 0 15,0 0 16-15,0 0 4 0,0 0 1 0,0 0 0 16,7 8-43-16,0-2-9 0,0 6-1 0,0-6-1 15,4 6-15-15,-4 2-4 0,4-2 0 0,-1 0 0 16,1 0-12-16,-4 2 0 0,0-5 0 0,0 3 0 16,0 8 29-16,0-8 3 0,0 6 1 0,0 2 0 15,-3-8-13-15,3-6-2 0,0 0-1 0,0 0 0 0,-4 9-6 16,4-4-2-16,1 7 0 0,-5 0 0 16,4-1-9-16,-3 4 0 0,-1 2 9 0,4-5-9 0,0 8 0 15,-3-8 8-15,-1 3-8 0,1-4 0 16,-1-5 0-16,1 0 0 0,-4 0 0 0,0-12 0 15,0 0 22-15,0 0 0 0,0 0 0 0,0 0 0 16,0 0-6-16,0 0 0 0,0 0-1 0,0 0 0 0,0-6 2 0,3-6 1 0,-3 0 0 0,0-3 0 16,0 1-18-16,0-1 8 0,0-3-8 15,0-5 0-15,0 2 0 0,0 4 0 0,4-7 0 0,-4 9 0 16,3-2 0-16,1 11 0 0,0 0 0 0,-1 0 0 16,1-9 0-16,-1-2 0 0,1-1 0 0,-1-8 0 15,1 8 0-15,3 0 0 0,-4 1 0 0,4 2 0 16,0 3 0-16,0-5 0 0,4-1 0 0,-4 0-9 15,0 4 9-15,4 2 0 0,-8 0-9 0,4-5 9 16,-3 8-44-16,3-3-5 0,0 6-1 0,0-6 0 16,4 6-114-16,-4-2-22 0</inkml:trace>
  <inkml:trace contextRef="#ctx0" brushRef="#br0" timeOffset="63436.797">8029 7819 1295 0,'-21'3'27'0,"14"0"6"0,-4 0-33 16,4 0 0-16,-3-3 0 0,-1 3 0 0,1 0 72 0,-1 0 8 0,4-3 2 0,-4 6 0 15,1-6-27-15,3 11-6 0,-11-11-1 0,8 6 0 16,-1 0-31-16,4 0-6 0,0 0-2 0,0 3 0 16,0 3-9-16,0 5 0 0,-4-5 0 0,8 0 0 15,-5-1 0 1,8-11 0-16,0 0 0 0,0 0 0 16,-7 9 0-16,4 3 0 0,3 0 0 0,-4 5 0 0,4-8 0 0,0 9 0 0,0-6 0 0,4 5 0 15,-1-5 0-15,4 9 0 0,1-10 0 0,2 7 0 16,1-3 0-16,-1-1 0 0,4-5 0 0,1 3 0 15,-1-6 16-15,0 0 2 0,0 0 0 0,0-6 0 16,0-6-18-16,0 6 0 0,0-6 0 0,0 0 0 16,1-6-12-16,-5 3 3 0,4-5 1 0,-7-1 0 15,0-3 8-15,-3 7 0 0,-1-13 0 0,-3 9 0 16,4 4 0-16,-8-1 0 0,4 6 0 0,-3-6 0 16,-1 3-10-16,-3-8 10 0,0-10-12 0,0 10 12 15,-3-1 0-15,-1 0 0 0,-3 4 0 16,0 5 0-16,0 0 0 0,0 3 0 0,-1 0 0 0,1 0 0 15,4 1 0-15,-4 5 0 0,0 0 0 0,3 0 0 16,0 5 0-16,1 1 0 0,3 0 0 0,0 3 0 16,3 0-58-16,1 0-5 15,-1 8-1-15,4-5 0 0,0 0 0 0,4 5 0 0,-1 4 0 0</inkml:trace>
  <inkml:trace contextRef="#ctx0" brushRef="#br0" timeOffset="63858.453">8382 7258 756 0,'-4'17'32'0,"1"10"-32"16,-1-10 49-16,4 4 4 0,0 3 1 0,-3-1 0 16,3 4 19-16,3 2 4 0,-3 3 1 0,0 1 0 15,4 8-21-15,-4 3-4 0,3 0-1 0,1 3 0 16,-4-9-15-16,4 0-3 0,-4-2-1 0,0-7 0 15,-4 3-33-15,4-8 0 0,0 8 0 0,-4-8 0 16,1 8 0-16,3-2 0 0,-7 2 0 16,3 3 0-16,1-8 0 0,-1-4 0 0,1 1 0 0,-1 2 0 15,1-8 58-15,-1-1 5 0,1 4 1 0,3-3 0 16,-4-4-52-16,1 1-12 0,-1 0 0 0,1-4 0 16,3 1-48-16,0-12-13 0,0 0-3 0,0 6 0 15,0-6-51-15,0 0-10 0,0 0-3 0</inkml:trace>
  <inkml:trace contextRef="#ctx0" brushRef="#br0" timeOffset="64354.256">8523 7963 1440 0,'0'0'30'0,"0"0"6"0,-3 6-28 0,3-6-8 0,0 0 0 0,-4 6 0 15,4 6 56-15,0-6 9 0,0 5 3 0,4-8 0 16,-4 6-14-16,3-970-2 0,1 1937-1 0,-1-970 0 16,4 6-35-16,-3-7-6 0,6 1-2 0,-3 0 0 15,0 0-8-15,0-3 0 0,1 3 0 0,6-3 0 16,-7-3 13-16,7 0-2 0,-4 0-1 0,1-3 0 15,3-3 0-15,-3-3 0 0,-1 3 0 0,1-5 0 16,-1-7-10-16,1 3 8 0,3 3-8 0,-7 7 8 16,4-7-8-16,-8 6-11 0,4 6 3 0,-7 0 0 15,0 0-4-15,0 0 0 0,0-6 0 0,0-6 0 16,-3 3 0-16,-1-2 0 0,1-7 0 0,-4 6 0 16,0 6-16-16,-4-5-3 0,1 8-1 0,-5 6 0 15,1 8 23-15,0 1 9 0,-3 0-8 0,-1 0 8 16,4-3 0-16,0-9 8 0,3 0 0 0,-3 2 0 15,7 1-8-15,-4 3 0 0,4 6 0 0,4 0 0 16,-1 0 0-16,1 2-12 0,-1-2 4 0,4 6 0 0,0-1 8 0,0-2 0 16,7 9 0-16,-3-7 0 0,3-2-10 0,0 5 0 0,3 1 0 15,1 0 0-15,0-7 10 0,6 1 0 0,-3 3 0 0,8-4 0 16,-1-2-9-16,-4 6-7 0,1-12 0 0,3 5-1 31,0-5-37-31,0 0-7 0,-3-3-2 0,3 3-575 0</inkml:trace>
  <inkml:trace contextRef="#ctx0" brushRef="#br0" timeOffset="65464.014">9539 7963 1165 0,'0'0'24'0,"0"0"7"0,-3 6-31 0,-1 0 0 0,-3 0 0 0,7 0 0 16,-4 6 69-16,4-1 8 0,4-2 2 0,-4 9 0 15,0-1-22-15,0-2-4 0,0 9-1 0,4-7 0 16,-4 10-8-16,0-4-1 0,3 7-1 0,-3-13 0 16,0 4-16-16,4-3-3 0,-4-10-1 0,0 4 0 15,3 0 6-15,-3 0 0 0,0-7 1 0,4 7 0 16,-4-6-9-16,0-3-3 0,0-3 0 0,0 0 0 16,0 0-17-16,0 0 0 0,0 0 0 0,0 0-9 15,0 0 9-15,0 0 0 0,0 0 0 0,0 0 0 16,0 0 25-16,0 0 7 0,0 0 2 0,0 0 0 15,3 9-22-15,-3-9-4 0,0 0 0 0,0 0-8 16,0 0 11-16,0 0-11 0,7 0 10 0,-7 0-10 16,4-9 10-16,-1 0-10 0,-3 3 10 0,4-5-10 0,-1-4 9 0,-3-3-9 15,4 1 8-15,-1-1-8 0,1-6 0 0,-1-2 0 16,1 3 0-16,-1-4 0 0,5 9 0 0,-1-11 0 16,3 8 0-16,-3-2 0 0,0 5 0 0,0 4 0 15,0-4 0-15,0 6 0 0,1 6-11 16,-1 0 11-16,0 1-8 0,3 5 8 0,-3-3-12 0,0 6 4 0,0-3 0 15,0 5 0 1,1 1-4-16,-1 0-1 0,3 6 0 0,-3-6 0 0,0 11 13 0,0 4-11 0,0 3 11 0,-3-1-10 16,3 4 10-16,-4-4 0 0,1 6 0 0,-4-2 0 15,4-4 0-15,-4-2 0 0,3 3 0 0,-3-13 0 16,4 1 0-16,-4 3 0 0,0-4 0 0,0-5 8 16,0-6-26-16,0 0-5 0,0 0-1 0,0 0 0 15,0 0 52-15,0 0 11 0,0 0 1 0,0 0 1 16,0 0-21-16,0 0-5 0,0 0-1 0,0-6 0 15,0 1-14-15,3-7 0 0,-3 0 0 0,4 3 0 16,-1-2-12-16,1-1-3 0,3-6 0 0,0 6 0 16,0 1 0-16,-4 2 0 0,1-3 0 0,3 0 0 15,-4 1 6-15,1-1 1 0,3-3 0 0,-3 9 0 16,-1-6 8-16,1 7 0 0,-4 5-9 0,3-6 9 16,-3 6 0-16,0-9-11 0,4 6 11 0,-4 3-8 15,3-3 8-15,4 0 9 0,0 3-1 0,-3 3-8 16,3 0-11-16,0 9-9 0,4-6-1 0,-4 5-1 0,0 1 11 15,3 3 3-15,-3-1 0 0,4 1 0 16,0 3 8-16,-1 2-12 0,1-2 12 0,-4 6-12 16,0-7 12-16,-4 4 0 0,1-4-9 0,-4 4 9 15,3-3 0-15,-3 5 0 0,4-2 0 0,-1-4 0 16,-3 1 0-16,4-18 0 0,-4 0 0 0,0 0 0 16,0 6-28-16,3 0-2 0,-3 5 0 0</inkml:trace>
  <inkml:trace contextRef="#ctx0" brushRef="#br0" timeOffset="66022.058">10308 8166 1094 0,'-3'0'23'0,"-1"-6"5"15,1 6-28-15,-4-6 0 0,3 1 0 0,0 2 0 16,-3-3 108-16,4 3 16 0,-1-6 3 0,1 9 1 16,3 0-65-16,-7 0-13 0,7 0-2 0,0 0-1 15,-7 3-31-15,0 6-7 0,3-3-1 0,-3 2 0 16,0 4 1-16,4 0 0 0,-5 6 0 0,5-4 0 0,-4 4-9 0,3 0 0 15,1-1 0-15,-1 4 0 16,1 2 0-16,-1-2 0 0,1-4 0 0,3 1 0 0,-4-3 0 0,8-9 0 16,-4-6 0-16,3 6 0 0,1-3 53 15,-1 2 9-15,4 4 2 0,-3 3 0 0,3-12-52 0,0 6-12 0,0-6 0 16,4 0 0-16,-1 0 0 0,1-6 0 0,-1 6 0 16,1-12 0-16,0 6 28 0,3-2 2 15,-4 2 1-15,4-3 0 0,0 0-20 0,-3-3-11 0,3 6 12 16,-3-8-12-16,-1 2 8 15,-3 0-8-15,0 0 0 0,-3 1 0 0,-1-10-10 0,1 9-9 0,0 1-1 16,-4-1-1-16,0-6-15 16,0 9-2-16,-4 0-1 0,0 1 0 0,-3-4 3 15,4 0 0-15,-4 0 0 0,0 4 0 16,0 2 16-16,-7 3 3 0,3-3 1 0,-3 6 0 0,0 6 16 0,-4-3 11 0,4 0-2 0,-4 5 0 16,4 1-24-16,-3 9-5 0,6 0 0 0,-3 2-1 31,3 4-18-31,1-10-3 0,3 10-1 0,0-7 0 0,3 4 35 0,1 3 8 0,-1-7 0 0,4 4 0 15,4-6-53-15,3-1-9 0,0 4-2 0</inkml:trace>
  <inkml:trace contextRef="#ctx0" brushRef="#br0" timeOffset="66444.505">10633 8178 1386 0,'0'0'30'0,"-4"6"6"0,1 6 2 0,-1-1 2 0,1 4-32 0,3-3-8 0,-4 5 0 0,1-11 0 15,3 6 25-15,-4 3 4 0,4-9 1 0,4-1 0 32,-4 1-1-32,0 6 0 0,3-9 0 0,-3 6 0 0,0-9-14 0,7 6-3 15,-7-6-1-15,0 0 0 16,0 0-11-16,0 0 10 0,0 0-10 0,0 0 10 0,0 0 2 0,7 0 1 0,4-3 0 0,-4 3 0 15,0-6-13-15,-7 6 0 0,7-6 0 0,0 3 0 16,0-3-16-16,0-6-7 0,0 1-1 0,0 2 0 16,0-3 7-16,4 6 1 0,-4 3 0 0,0 0 0 31,-7 3 16-31,0 0 0 0,7 0 0 0,-7 0 0 0,0 0-15 0,11 0-5 16,-11 0-2-16,10 0 0 0,-10 0 22 0,7 6 0 15,-3 0 0-15,3 6 0 0,0-3 23 0,-4-3 2 16,4 5 1-16,-3-5 0 0,0 0-6 0,-1 6 0 0,-3-6-1 15,0 8 0-15,4-2-1 0,-4 6 0 0,0-3 0 0,0 2 0 16,3-5-8-16,-3-6-2 0,0-6 0 0,0 6 0 16,4 3-8-16,-4-1 0 0,3 7 0 0,-3-3 0 15,4 0-24-15,-4-1-9 0,3 4-3 16</inkml:trace>
  <inkml:trace contextRef="#ctx0" brushRef="#br0" timeOffset="67205.014">11352 7499 1288 0,'-21'-6'27'15,"14"6"5"-15,7 0-32 16,-7-6 0-16,0 6 0 0,7 0 0 0,-7 6 48 0,7-6 4 0,-7 0 0 0,3 6 0 15,1 0 14-15,-1 3 3 0,4 2 1 0,-3 1 0 16,3 0-26-16,0 5-4 0,3 4-2 0,-3 3 0 16,7 2-10-16,-3 3-1 0,3 1-1 0,4 8 0 15,-4-3-6-15,3 3-2 0,1 7 0 0,3-7 0 16,-7 3 8-16,4-12 2 0,-4 4 0 0,-4-1 0 16,1 3-14-16,-1 4-2 0,-3 2-1 0,4-3 0 15,-4-3 5-15,0-2 0 0,3-13 1 0,-3 9 0 16,-3-8 9-16,3 3 2 0,-4-1 0 0,4 1 0 15,-3-13-20-15,-1-2-8 0,4-9 0 0,0 0 8 16,0 12-8-16,-3-6 8 0,3 6-8 0,0-4 8 16,0-2 1-16,0-6 0 0,0 0 0 0,0 0 0 0,0 0-1 15,0-3 0-15,3-8 0 0,1 5 0 16,-4 6-8-16,0 0 12 0,0 0-12 0,0 0 12 16,3 0-12-16,1-12 0 0,3 0 9 0,-4-2-9 15,1 5 0-15,-1 0 0 0,1-9 0 0,3 12 8 16,-4-8-8-16,1 8 0 0,3-3-11 0,0 0 11 15,0 3 0-15,-3 6-9 0,3-6 9 0,0 6 0 0,0-6-12 0,-4 6 4 0,4-5 0 0,-3 5 0 16,7 0-1-16,-4 0 0 0,3 0 0 0,1 0 0 16,-1 5-1-16,1-5 0 0,-4 6 0 15,4-6 0-15,-8 6-3 0,4 0-1 0,-3 3 0 0,3-3 0 16,-4-3-3-16,1 3-1 0,-4-6 0 0,3 8 0 16,1 4 8-16,-4 0 2 0,0 3 0 0,0-1 0 15,-4-5 8-15,4-9 0 0,0 0 0 0,0 0 0 16,-10 12 0-16,-1-6 0 0,1 0 0 0,-1 0 0 15,0-1 0-15,1-2 8 16,-1 0-8-16,1-3 11 0,-1 3-11 0,4 3 0 0,0 0 0 0,-4-6 0 16,1 6 26-16,-1-12 6 0,4 6 2 0,-3-6 0 31,3 12-53-31,-4-6-10 0,4 6-3 0,0-6 0 0,0-12-148 0,-4 0-29 0,4-2-7 0</inkml:trace>
  <inkml:trace contextRef="#ctx0" brushRef="#br0" timeOffset="67618.586">11860 7431 1067 0,'-7'18'22'0,"4"2"6"0,-1 10-28 0,1-10 0 0,-1 16 0 0,4-7 0 16,-3 3 50-16,3 4 5 0,0 2 1 0,0 0 0 15,0-3-10-15,0-2-2 0,3 2 0 0,1 3 0 16,-1 0-8-16,-3-2-1 0,4 8-1 0,-1-6 0 15,1 3-6-15,-4-3 0 0,3 1-1 0,-3-4 0 16,0 0 1-16,4-2 1 0,-4-4 0 0,0-3 0 16,0-2 2-16,0-4 0 0,-4 4 0 15,4-6 0-15,-3-4-13 0,3 4-2 0,0-6-1 0,-4-3 0 16,4-1-7-16,0-8 0 0,0 0-8 0,0 0 12 16,0 0-12-16,0 0 0 0,0 0 0 0,0 0 0 15,0 0-47-15,0 0-2 16,0 0-1-16</inkml:trace>
  <inkml:trace contextRef="#ctx0" brushRef="#br0" timeOffset="68125.974">12178 8228 1429 0,'0'0'40'0,"-4"-6"10"0,4 6-40 0,-7 0-10 0,4-6 0 16,-4 6 0-16,7 0 62 0,-7 0 10 0,0 6 3 0,-4 0 0 16,4 0-27-16,0-6-6 0,-4 6-1 15,1 0 0-15,3 2-22 0,-4 1-5 0,4 6-1 0,0-3 0 16,-4-1 5-16,8 1 1 0,-4-3 0 0,0 3 0 15,0 5 9-15,3 1 1 0,1 0 1 0,-1-4 0 16,4-2-22-16,0-12-8 0,0 0 0 0,0 0 0 16,0 0 12-16,7 6-3 0,-3-6-1 0,3 6 0 15,0 0 4-15,0-6 0 0,3 0 0 0,1 6 0 16,3-6-12-16,-3 0 8 0,6-6-8 0,-3 6 8 16,4 0-8-16,-4 6 8 0,4-6-8 0,0 3 8 15,-4-6-8-15,3-3 10 0,-3-6-10 0,1-9 10 16,-5 10-10-16,1-1 0 0,-4 0 0 0,0 0 0 15,-4 6-14-15,1-2 2 0,-1 2 0 0,-3 0 0 16,-3-3-10-16,-1 0-2 0,1-3 0 0,-4 7 0 16,0-7 24-16,0 0 0 0,-4 6 0 0,0-3 0 15,-3 4 0-15,-3-1 0 0,3 0 9 0,-4-6-9 0,4 12 10 16,-4-6-2-16,1 0-8 0,-1 6 12 16,4 0-12-16,0 3-8 0,0 6 8 0,3-3-13 15,0 6-16-15,4-6-3 0,0 2-1 0,0 4 0 16,4 6-18-16,-1-7-3 0,4-5-1 0</inkml:trace>
  <inkml:trace contextRef="#ctx0" brushRef="#br0" timeOffset="68557.848">12400 8328 1116 0,'0'0'23'0,"0"0"6"0,0 0-29 0,0 0 0 0,0 0 0 0,0 0 0 16,0 0 60-16,0 0 5 0,0 0 2 0,4 9 0 15,-4-1 5-15,3-2 0 0,1 0 1 0,-1 6 0 16,4 0-46-16,-3 0-10 0,-1 8-1 0,4-8-1 15,-3 0-7-15,-1-7 0 0,5-5-8 0,-1 6 12 16,0 0 0-16,-4 9-1 0,4-3 0 0,0-1 0 16,0-2 1-16,-3 3 1 0,3 0 0 0,0 0 0 15,0-7 4-15,-3 7 1 0,3-3 0 0,0-3 0 16,0-3 8-16,0-3 2 0,3-3 0 0,-3-3 0 16,4-3 13-16,0-3 3 0,-4-5 1 0,3 5 0 15,1-3-15-15,-4 4-3 0,3 5-1 0,-3-6 0 16,1-9-26-16,-1 4 8 0,0-13-8 0,0 7 0 15,-4 2 0-15,1 1 0 0,-1-1 0 0,-3 0 0 16,-3 4-30-16,3-4 2 0,-4 4 0 0,1-7 0 16,-4 9-32-16,3 4-7 0,1-7-1 0,-1 6 0 15,-3 1-176-15,0 2-35 0</inkml:trace>
  <inkml:trace contextRef="#ctx0" brushRef="#br0" timeOffset="69167.461">13063 8122 1272 0,'-14'6'26'0,"4"3"7"0,-1 0-33 0,-3-1 0 15,3-2 0-15,1 6 0 0,3-6 95 0,-4 6 12 16,4-4 2-16,-3 1 1 0,-1-3-62 0,4 3-12 0,-4 9-2 0,4-12-1 15,0-1-20-15,4 4-4 0,-1-3-1 0,4-3 0 16,-3 12 1-16,3-15 0 16,0 6 0-16,0-6 0 15,3 5 4-15,-3-5 1 0,0 0 0 0,4 6 0 16,-4-6-14-16,3 0 11 0,4 0-11 0,-3 0 10 16,-1 6-10-16,4-6 0 0,-3 0 0 0,3 6 8 0,0-6-8 0,0 0 0 0,0 0 0 0,0 0 0 15,4 0 0-15,-1 3 0 0,1-3 0 0,0 6 0 16,-1-6 0-16,-3 3 0 0,4 0 0 0,-4 0 0 15,0 0-9-15,0 0 9 0,-4 0 0 0,1 8 0 16,-1 1 0-16,1 3 0 0,0 0 0 0,-1-1 0 16,-3-2 12-16,-3-6 10 0,3 0 2 0,-4 0 0 15,0 2 3-15,1 1 1 0,-1 6 0 0,-3-3 0 16,4-1-15-16,-1 7-2 0,-3-6-1 0,4 3 0 16,-1 8 6-16,1-5 2 0,-4 2 0 0,3 4 0 15,-3-18-10-15,4 0-8 0,3-6 12 16,-11 3-12-16,4-3 0 0,0 2 0 0,0 1 0 0,-4-3-9 15,4-8-10-15,-3-10-1 0,-1-6-1 0,0 1 0 16,4 2-42-16,-3 4-8 16,-1-10-1-16</inkml:trace>
  <inkml:trace contextRef="#ctx0" brushRef="#br0" timeOffset="69722.709">13444 8357 1431 0,'0'0'29'0,"-7"-6"9"0,4 6-30 0,-4-6-8 0,0 1 0 0,0 2 0 16,0 0 70-16,7 3 13 16,-8-3 2-16,1 3 1 0,-3 3-34 0,3 0-6 0,-4 0-2 0,1 2 0 15,-1 1-14-15,0 6-3 0,4-6-1 0,0 0 0 16,-3 3-16-16,3-3-10 0,0 2 12 0,0 1-12 16,0 3 0-16,3 0 0 0,1-6 0 0,-5 5 0 15,5-2 0-15,-1 9 0 0,1-1 0 0,3-5 0 16,-4 3 10-16,8-3-10 0,-4-1 8 0,3 7-8 15,1-9 0-15,3 6-16 0,-3-1 3 0,3 4 0 16,0-12 37-16,0-6 7 0,3-6 1 0,1 0 1 16,-1 0-33-16,1-6 0 0,3 7 0 0,0-4 0 15,-3 0 0-15,3 0 0 0,-4-9 0 0,5 7 0 16,-8-7-20-16,3 3-5 0,-3 4-1 0,-3-1 0 16,-1-6 6-16,1 6 2 0,-1 4 0 0,-3 2 0 0,0-6 18 0,0 6 0 15,4 0-8-15,-8-3 8 16,1 1-10-16,-1 2 2 0,-3-3 0 0,0 3 0 0,-3 0 8 0,-1 0 0 15,0 0 0-15,-3 6 0 0,4-6 0 16,-4 6 0-16,0 0 0 0,-1 6 0 16,1-6-11-16,0 12 11 0,-3-6-13 0,3 6 5 15,-1-3-20-15,5 8-3 0,3-5-1 0,-4 0 0 16,4 2 10-16,0 4 2 0,4 0 0 0,-1-7 0 16,4 1-138-16,4 6-27 0</inkml:trace>
  <inkml:trace contextRef="#ctx0" brushRef="#br0" timeOffset="70257.456">13621 8398 1474 0,'0'0'41'0,"0"0"11"15,0 0-42-15,0 0-10 0,0 0 0 0,0 0 0 16,0 0 44-16,0 0 6 0,0 0 2 0,-4 9 0 16,4 3-26-16,-3-6-5 0,-1 6-1 0,4-7 0 15,-7 4 16-15,7 3 2 0,-3 0 1 0,-1-6 0 16,1 5-27-16,-1-5-12 0,0-3 10 0,1 6-10 16,3-9 0-16,0 6 0 0,-4 0 0 0,4 3 0 15,0-3 0-15,-3-1 8 0,3 1-8 0,0 0 0 16,0 0 0-16,3 6 0 0,-3-3 8 0,0 2-8 15,4-5 0-15,-1 0 0 0,-3-6 0 0,0 0 0 16,0 0 0-16,0 0 0 0,0 0 0 0,4 0 0 0,3-6 0 16,-3 0 0-16,3-5 0 0,0 2 0 0,-4-3 0 0,4-6 0 0,-7-2 12 15,4-1-3-15,-1 7-9 0,1-4 8 0,-1-9-8 16,-3 10 8-16,4-1-8 0,-1 4 0 16,1 2 0-16,-1 0 0 0,-3 0 8 0,4 6 0 15,0-5 0-15,-1 5 0 16,1 0-8-16,-4-6 8 0,3 9-8 0,-3 3 8 0,0 0-8 0,0 0-16 0,4 0 4 0,3 3 1 15,0 3 3 1,-4 0 0-16,4 3 0 0,0-1 0 16,0-2 8-16,4 6-12 0,0 0 12 0,-4 0-12 0,0 2 12 0,0 10 0 0,0-9 0 0,-4 8 0 15,4 1 0-15,-3 5 0 0,3 3 0 0,-3-5 0 16,-1-4 0-16,1-5 0 0,-4-9 0 0,0 3 0 16,3 5 0-16,-3-5 8 0,4 0-8 0,-4-6 11 15,3 2-11-15,-3-8-9 0,0 0 9 0,0 0-13 16,0 0-100-16,0 0-20 0,0 0-4 0</inkml:trace>
  <inkml:trace contextRef="#ctx0" brushRef="#br0" timeOffset="70545.486">14034 8592 1644 0,'0'12'34'0,"0"0"9"0,0 0-35 0,-4-1-8 16,0 10 0-16,1-9 0 0,-1 2 63 0,1 1 10 0,-1-6 3 0,1 3 0 15,-1 0-44-15,1-7-9 0,3 7-2 0,-4-3 0 16,4-3-107-16,-3 6-22 0,3-6-4 0</inkml:trace>
  <inkml:trace contextRef="#ctx0" brushRef="#br0" timeOffset="71553.165">15155 7593 698 0,'0'0'14'0,"0"0"5"0,0 0-19 0,0 0 0 0,0 0 0 0,0 0 0 16,0 0 35-16,0 0 3 0,4 12 1 0,-4-6 0 15,0 5 9-15,0-5 1 0,0 3 1 0,0 3 0 16,-4 5 8-16,4 1 2 0,-3 3 0 0,-1 8 0 16,1-3-10-16,3-2-2 0,-4 8 0 0,4 4 0 15,-3 2-11-15,3 9-2 0,3 3-1 0,-3 12 0 16,4-12-13-16,-4 0-2 0,0 2-1 0,3 1 0 16,-3 0-6-16,0-9 0 0,0 3-1 0,0 0 0 15,-3 0 34-15,-1-2 7 0,1-1 2 0,-1 0 0 16,1-3-25-16,-4-9-5 0,3-2 0 0,-3-1-1 15,0-8-7-15,3 2 0 0,-3-5-1 0,4-4 0 16,-1 4-15-16,1-12 0 0,3 6-9 0,0-12 9 16,0 0-65-16,0 0-7 0,-4-6-2 0</inkml:trace>
  <inkml:trace contextRef="#ctx0" brushRef="#br0" timeOffset="71876.517">14961 8345 1176 0,'0'0'33'0,"0"0"7"0,0 0-32 0,0 0-8 0,0 0 0 0,0 0 0 15,0 0 60-15,0 0 11 0,0 0 1 0,0 0 1 16,0 0-5-16,0 0 0 0,0 0-1 0,0 0 0 16,7 6-44-16,0-6-9 0,0 0-2 0,8 6 0 15,-5-6 16-15,4 6 2 0,4-6 1 0,-4 6 0 16,4 0-31-16,-1-6 8 0,1 0-8 0,3 0 0 16,-3 0 8-16,-1 0 0 0,5-6-8 0,-5 6 12 15,1-6-12-15,-1 6 0 0,5 0 0 0,-5 0 0 16,-3 0 0-16,4 0-8 0,0-6 8 0</inkml:trace>
  <inkml:trace contextRef="#ctx0" brushRef="#br0" timeOffset="72342.778">15558 8431 1679 0,'-18'-36'35'0,"11"28"8"0,7 8-35 15,0 0-8-15,-4-6 0 0,4 6 0 0,-10-6 57 0,10 6 10 0,-11-6 1 0,1 0 1 16,10 6-36-16,-11 0-7 0,11 0-2 0,-11 0 0 16,1 0-24-16,10 0 0 0,-11 0 0 0,1 6 0 15,3 0 0-15,-1 9 0 0,1 2-14 0,0 1 5 16,4-6 1-16,-4-7 0 0,3 1 0 0,-3 3 0 16,4 9 8-16,-1-1 0 0,1 4 0 0,-1 3 0 15,1-1 0 1,3-2 0-16,-4 2 0 0,4-2-8 0,0-4 8 0,0 7 0 15,0-12 0-15,4-1 0 0,-1 4 12 0,4-3 5 0,0-6 1 0,0 6 0 16,0-7-8-16,0 4-2 0,4-6 0 0,-4 3 0 16,4-6-8-16,-4 0 0 0,3 0 0 0,1-6 0 15,-1 3 0-15,1 0 0 0,-4-3 0 0,4-5 0 16,-4 5 0-16,0-6 0 0,-4 3 0 0,1-3 0 16,-1 7 0-16,1-1 0 0,-1-6 0 0,-6 0 0 15,3-5 0-15,0-4 0 0,-4-3 0 0,4 1 0 16,-3 2 0-16,-1 4-14 0,1 2 3 0,-1 0 1 15,-3 1 10-15,0 2-10 0,-3-6 10 0,2 9-10 16,-2 3 10-16,-1 6 0 0,4 3 0 0,-3 0 0 16,3 0-21-16,7-3 1 0,0 0 0 0,0 0 0 15,0 0-16-15,-7-3-4 0,-1-3 0 0,8 6 0 16,-3 6-3-16,-4 3-1 0,0 9 0 0,3-1 0 16,1 7-16-16,-1 2-3 0,4 4-1 0</inkml:trace>
  <inkml:trace contextRef="#ctx0" brushRef="#br0" timeOffset="72718.934">15815 8445 1288 0,'0'0'27'0,"0"0"5"0,0 0-32 0,0 0 0 0,0 0 0 0,0 0 0 16,0 0 89-16,0 0 11 0,0 0 3 0,0 0 0 16,-11 3-63-16,4-6-12 0,0 0-2 0,0 1-1 15,7 2-12-15,-10 8-2 0,6 1-1 0,-3 9 0 16,0-6-2-16,4 2-8 0,-1 7 12 0,0-1-4 16,4 1-8-16,0-3 10 0,0-1-10 0,0 1 10 15,4-3-10-15,0-4 12 0,-1 1-12 0,1 0 12 16,3-6 0-16,0 6 0 0,0-4 0 0,0 1 0 15,3-6 0-15,-3 0 0 0,4 0 0 0,0-6 0 16,3 3 1-16,-4-6 1 0,4-3 0 0,1 3 0 16,-1-2-3-16,0 8-1 0,0-6 0 0,0-6 0 15,-3-3 8-15,-1-5 2 0,1-7 0 0,-4 4 0 16,0 2-42-16,-4-2-8 0,4 5-2 0,-3 3 0 16,-1 4-86-16,-3-1-18 0,4 6-3 0</inkml:trace>
  <inkml:trace contextRef="#ctx0" brushRef="#br0" timeOffset="73097.104">16267 7605 1094 0,'-4'29'23'0,"-3"-3"5"16,0 4-28-16,0-4 0 0,0 4 0 0,0-4 0 15,3-2 56-15,1 5 7 0,-1-2 1 0,1 2 0 16,3 9-52-16,0-3-12 0,-4 4 0 0,4-1 0 15,0 3 54-15,4-3 8 0,-4 1 2 0,0 2 0 16,3-9-52-16,-3 9-12 0,0 3 0 0,0-11 0 16,0 2 0-16,0-20-18 0,-3 2 4 0,3 7 1 0,-4-10 13 0,4 10 0 15,0-1 0-15,0 1 0 0,0-3 8 16,0 2 4-16,4 1 0 0,-8 2 1 16,4-8-113-16,0-1-22 0,-3 10-5 0</inkml:trace>
  <inkml:trace contextRef="#ctx0" brushRef="#br0" timeOffset="73379.948">15921 8234 1036 0,'0'0'21'0,"0"0"7"16,0 0-28-16,0 0 0 0,0 0 0 0,7 0 0 16,0 0 84-16,4-6 11 0,-1 0 2 0,4-3 1 15,-3 3-29-15,6 0-5 0,-2 1-2 0,-1 2 0 16,3 0-38-16,1-9-8 0,0 12-2 0,-1-6 0 16,4 0 0-16,-6 0 0 0,2 0 0 0,-3 1 0 15,0-1-14-15,4 0 0 0,0-3 0 0,-4 3 0 16,3-6-36-16,1 6-1 0,0 1 0 0</inkml:trace>
  <inkml:trace contextRef="#ctx0" brushRef="#br0" timeOffset="74057.498">17230 7796 1242 0,'-11'17'35'0,"8"1"9"0,-5 3-36 15,1-4-8-15,4-2 0 0,-1 8 0 16,-3 1 46-16,4 8 7 0,-4 4 2 0,3 2 0 0,4-3-24 0,-3 3-5 0,3-2-1 0,0 2 0 16,-4-6-2-16,4 3-1 15,0-11 0-15,-3 2 0 0,-4-2-10 0,3-4-1 0,-7-2-1 0,4 6 0 16,4-4 7-16,-4 4 2 0,3-4 0 0,1 4 0 16,-1-1-4-16,1-5-1 0,-1 3 0 15,1-4 0-15,-4 1-6 0,3 2-8 0,-3-2 11 0,0 0-11 16,0-1 0-16,3 4 0 0,1-3 0 0,-4-4 0 15,3 4 0-15,1-6-17 0,-1 5 1 0,1-5 1 16,-1-3-9-16,1 3-1 0,3-12-1 16,0 0 0-16,0 0-37 0,0 0-7 0,0 0-2 0</inkml:trace>
  <inkml:trace contextRef="#ctx0" brushRef="#br0" timeOffset="74555.157">17283 8425 1384 0,'0'0'39'0,"0"0"9"0,7 6-38 16,-4-6-10-16,4 6 0 0,0-6 0 0,-3 5 30 15,6-2 4-15,1 3 1 0,0-3 0 16,-1 6-23-16,1-3-4 0,-1-6 0 0,4 6-8 0,-3-6 24 0,3 0-1 0,-3 6-1 0,3-6 0 16,0-6-13-16,0 6-9 0,0-6 12 0,-3-6-12 15,-1 3 13-15,1 1-4 0,-4-1-1 0,0 3 0 16,-3 0 1-16,3-6 0 0,-4 6 0 0,1 0 0 16,-4 1-9-16,0-1 0 0,-4 0 0 0,1 3 8 15,-1-3-8-15,1 0-12 16,-5 6 2-16,1-6 1 15,0 6 21-15,0-6 5 0,-3 6 1 0,-1 0 0 16,1 0 9-16,-5 0 1 0,5 6 1 0,-4-6 0 0,0 6-29 0,3-6 8 0,-3 12-8 0,-4-3 0 16,4 2 0-16,0 7 0 0,0 0 0 0,0-7 0 15,3 16 0-15,1-9 0 0,-1 8 0 0,4 3 0 16,-4-5 0-16,4-3 0 0,4 2 0 0,-1 1 0 16,4-4 0-16,0-2 8 0,0-1-8 0,4 1 12 15,3 3-12-15,0-10 0 0,0 7 8 0,0-6-8 16,4 3 0-16,3 2 0 0,0-8 0 0,0 3 0 15,0-3 0-15,4 5-12 0,-4-8 12 0,4 0-10 16,-4 0-8-16,3 0-2 0,1 3 0 0,-4-6 0 16,4 2-20-16,-1-5-5 0,1-5-1 0</inkml:trace>
  <inkml:trace contextRef="#ctx0" brushRef="#br0" timeOffset="75920.921">18330 8393 1044 0,'0'0'21'0,"0"0"7"15,0 0-28-15,-7 2 0 0,4 10 0 0,-1-6 0 16,1 0 64-16,3 6 8 0,-4-6 2 0,4 5 0 0,-3-2-20 16,3 9-4-16,0-6-1 0,-4 5 0 15,4 1-1-15,-3 2-1 0,3 1 0 0,0 0 0 16,-4-7 3-16,1 4 1 0,3-3 0 0,-4-4 0 15,4 7-31-15,-4-6-5 0,1-6-2 0,3 2 0 16,0-2 7-16,0 6 0 0,0-6 1 0,0-6 0 16,0 12-13-16,0-12-8 0,0 6 10 0,0-6-10 15,0 0 8-15,0 0-8 0,0 0 0 0,0 0 9 0,0 0-9 0,0 0 0 16,0 0 0-16,0 0 0 0,0 0-17 0,0 0 4 0,3-6 1 16,1 0 0-16,0 0 12 0,3-3 0 0,-4-3 0 0,4 1-9 15,0-1 9-15,0-15 0 0,0 10 0 0,0-7 0 16,-3 1 0-16,-1-4 0 0,-3 10 0 0,4-10 0 15,0 10 0-15,-1 5 0 0,4-9 0 0,-3 9 0 16,3 7 0-16,-4-1 0 0,4 0 0 0,-3 6 0 16,-1-6 0-16,-3 6 0 15,0 0 0-15,0 0-8 0,4 6 8 0,-1 0 0 0,-3 0-9 0,0-1 9 16,0 10 0-16,0 3 0 0,0-1 0 0,0 4 0 16,-3 3 8-16,3-965-8 0,-4 1937 8 15,1-966-8-15,-1-7 15 0,1 4-3 0,3-7 0 0,-4 4 0 16,1-6-3-16,-1-1-1 0,4-2 0 0,0-3 0 15,0-6-8-15,0-6 0 0,0 0 0 0,0 0 0 16,0 0 18-16,0 0 2 0,0 0 0 0,0 0 0 16,0 0-10-16,0 0-2 0,4 0 0 0,-1 0 0 15,1 0-8-15,3-6 0 0,-4 6 0 0,1-9 0 16,-1 6 0-16,1-3-12 0,-1 3 2 0,1-3 1 16,3 3 9-16,-3-6 0 0,-1 9 0 0,1-5 0 15,-1-1-21-15,1 6-6 0,-1-6-1 0,1 0 0 16,-1 6 12-16,1-6 1 0,-1 0 1 0,1 3 0 15,-1 0 14-15,1-3 0 0,-4 6 0 0,3-6 0 0,1 4 0 16,-1-4 0-16,1 6 0 0,-1-6 0 0,1 0 0 0,0 6 0 16,-1-6 0-16,-3 6 0 0,0 0 14 0,0 0-4 15,0 0-1-15,0 0 0 0,7 6 0 0,-7-6 0 16,4 0 0-16,-4 0 0 0,3 12-9 0,1-6 10 16,-1 8-10-16,-3-5 10 0,4 6-10 0,-4-3 12 0,0-1-12 15,3 1 12 1,-3-3-12-16,4 3 0 0,-4-6 0 0,3 5 8 0,1-5-8 0,-1 0 0 0,1 0 0 15,3 0 8-15,0-3-20 0,0 0-4 0,0 0 0 0,4-3-1 32,-1 0-91-32,-3-3-17 0,4 0-4 0</inkml:trace>
  <inkml:trace contextRef="#ctx0" brushRef="#br0" timeOffset="76396.786">18785 8569 1530 0,'-7'-3'32'0,"-3"3"8"15,3 0-32-15,0 0-8 0,-4 0 0 0,4 3 0 0,0 0 43 0,-4 0 7 16,4 3 2-16,0 0 0 0,0-1-20 15,0 7-4-15,0 0-1 0,0-6 0 16,4 6-27-16,-1-971 8 0,0 1944-8 0,1-973 0 16,3 0 8-16,0 2-8 0,-4 4 0 0,8-6 8 15,-4 5 3-15,3-2 0 0,1 3 0 0,0-1 0 16,-1-2-3-16,4 0 0 0,-3 5 0 0,-1-8 0 0,4-6 0 0,-3 0-8 0,3-3 12 0,0 0-4 16,0-3 19-16,0 3 3 15,4-3 1-15,-4-6 0 0,3-3 0 0,1 3 0 16,-4-18 0-16,3 10 0 0,1 2-12 0,-4 0-3 0,-3-11 0 0,3 8 0 15,-4-3-16-15,1 1 0 0,3-4 0 0,-4 4 0 16,1 5 0-16,-4 0-12 0,3-6 12 0,-3 10-12 16,-3-4-7-16,3 0-1 0,-7-6 0 15,3 4 0-15,1 2-6 16,-1 6-2-16,1 6 0 0,-1-6 0 0,-3 0 10 0,-4 12 2 16,1 0 0-16,-4-6 0 0,0 9 1 0,0 0 1 15,-1 0 0-15,5 2 0 0,-4 7 14 0,3-6 0 0,4 2 0 0,-3 4 0 31,6-6-28-31,0 2-5 0,1 1-2 0,3-6 0 16,0 3-153-16,7-6-30 0</inkml:trace>
  <inkml:trace contextRef="#ctx0" brushRef="#br0" timeOffset="76860.942">18944 8569 1314 0,'-3'18'37'0,"-1"5"8"0,1-5-36 0,-1-1-9 0,1 10 0 0,-1-13 0 16,0 10 53-16,1-6 9 0,-1-1 2 0,1-2 0 15,-1-3 0-15,1 0 0 0,-1-1 0 0,1 1 0 16,3-9-52-16,-4 3-12 0,1 0 0 15,3-6 0-15,0 0 0 0,0 0 0 0,0 0 0 0,0 0 0 16,0 0 54-16,-4-9 8 0,4 3 2 0,-3-6 0 16,6 1-52-16,-3-4-12 0,4 3 0 0,3 0 0 15,-4 1 0-15,1-1 0 0,3 0 0 0,-4 3 0 16,4-6 0-16,-3 7 0 0,3 2 0 0,-3-6 0 16,3 6 0-16,-4-9 0 0,4 10 0 0,-3-1-10 15,-1 3 10-15,4 0-8 0,-3 3 8 0,-4 0-8 16,3 0 8-16,-3 0-10 0,7 3 10 0,-3 3-10 15,-1 0 10-15,1 11-10 0,0-5 10 0,-1 0-10 16,4-1 10-16,-7 7 0 0,0 3 0 0,4-4 0 16,-4 1 0-16,3 3 0 0,-3-4 10 0,0-5-10 15,0 3 16-15,0 2-4 0,0-11 0 0,0 6 0 16,0-6-12-16,0 0 0 0,0 0 0 0,0-6 0 16,0 0 0-16,0 0 0 0,0 0 0 0,0 0 0 15,4 8-10-15,-1-5-8 0,1 0-2 0</inkml:trace>
  <inkml:trace contextRef="#ctx0" brushRef="#br0" timeOffset="77488.798">19332 8728 1580 0,'-3'6'67'16,"3"-6"-54"-16,0 0 41 0,0 0 8 0,0 0 2 0,0 0 0 16,3-6 0-16,-3 0 0 0,4 0 0 0,-4-3 0 15,0 9-52-15,0-6-12 0,0 6 0 0,0 0 0 16,0 0 0-16,0 0 0 0,0 0 0 0,-11 6 0 16,4-3 0-16,0 3 0 0,-4 0 0 0,1 6 0 15,-1-7 0-15,1 10 0 16,-1-3 0-16,1 0 0 0,-1 5 0 0,0-2-10 0,-3-3 10 0,4 5-8 15,-1 1 8-15,1-6 0 0,-1 0 0 0,4 2-8 16,0-2 8-16,3 0 11 0,1-6-3 0,-1 5 0 16,4-11-8-16,0 0 0 0,0 0 0 0,0 0 0 15,7 3 0-15,0 0 0 0,0-3 0 0,4-3 0 16,0 0 0-16,-1 0 0 0,4 0 0 0,0-2 0 16,0-7 0-16,1 6 0 0,2-9 0 0,-3 1 0 15,4-1 0-15,0 3 0 0,-1-11 0 0,1 2 0 16,0-2 0-16,-1-4 0 0,-3-2 0 0,0-7 0 15,1 4 0-15,2-6 0 0,-3-3 0 0,4 2 0 0,-4-2-14 16,4 9-8-16,-4-6-2 0,3-3 0 16,-2 8-13-16,-1-8-3 0,0 9-1 0,-4-12 0 0,1 2 33 15,-4-2 8-15,-3 0 0 0,-1 6 0 0,-3 9 0 0,0 5 0 0,0 9 0 16,-3-2 0-16,-1 5 24 16,0-9 6-16,-3 4 2 0,0-1 0 0,0 12-11 15,0-5-1-15,0 2-1 0,0 9 0 16,-3 9-19-16,-1 2-9 0,4 1 1 0,-4 6 0 15,1 8 8-15,-4 9 0 0,-1 4 10 0,1 2-10 16,4 3 16-16,-4-6-4 0,0 6 0 0,3 3 0 0,0-3-12 0,1 0 9 0,3-5-9 16,0 14 8-16,0 2-8 0,3 7 0 0,1 6 0 0,-1-4 0 15,1-11 0-15,-1 3 0 0,4-20 0 0,0 5 0 16,0-6 0-16,0-3 0 0,0-2 0 0,0-1 0 16,0-8 0-16,4 2 0 0,-1-5 0 0,1-3 0 15,-1-7-49-15,-3-8-12 0,7 3-3 0</inkml:trace>
  <inkml:trace contextRef="#ctx0" brushRef="#br0" timeOffset="77990.886">19710 8760 1094 0,'-4'18'23'0,"4"-18"5"0,0 6-28 15,0 5 0-15,0 1 0 0,4-9 0 16,-4 6 56-16,0-3 7 0,3 0 1 0,1 2 0 0,-1-2 0 16,1 0 0-16,3 0 0 0,-4 0 0 0,4 0-1 0,4-3 0 0,0 3 0 0,-1 2 0 15,-3-5-50-15,4-3-13 0,-1 0 0 0,1 0 0 16,0 0 0-16,-1-3 0 0,1-2 0 0,-1 2 0 15,4-3 0-15,-3-3 0 0,3 3 0 0,-3-6 0 16,-1-5-46 0,1-1-14-16,-1 3-4 0,1-2 0 0,-4-4 52 0,0 3 12 0,0 1 0 0,0-1 0 15,0 0 0-15,0 4 0 0,-3-4 0 0,3 1 0 16,-7 2 0-16,0 3 0 0,0 0 0 16,-4 6 0-16,1 6 24 15,3 0 7-15,0 0 1 0,-7 0 1 16,0 0-14-16,0 6-3 0,-4 6-1 0,1 0 0 0,-5 3-15 0,1 8 0 0,0-5 0 0,0 5 0 15,0 4 0-15,0-4 9 0,-4 4-1 0,8-4 0 16,-1 1 1-16,1 2 0 0,-1-5 0 0,4-1 0 16,3 1-9-16,1-9 0 0,-1 2 0 0,4 1 0 15,4 0 0-15,-1 8 0 0,1-2 0 0,-1 2 0 16,4-5 0-16,4 3 0 0,0-10 0 0,-1 1 0 16,4 6 0-16,-3-7-9 0,7 1 0 0,-1 3 0 15,-6-9-88-15,3 11-18 0,-4-11-3 0</inkml:trace>
  <inkml:trace contextRef="#ctx0" brushRef="#br0" timeOffset="85059.059">20673 7937 1310 0,'0'0'37'0,"0"0"8"0,0 0-36 0,0 0-9 0,0 0 0 0,0 0 0 16,0 0 53 0,0 0 9-16,0 0 2 0,0 0 0 15,0 0-52-15,0 0-12 0,0 0 0 0,0 0 0 0,0 0 17 0,0 0 1 0,0 0 0 0,0 0 0 16,3 0 3-16,4-6 1 0,0 0 0 0,0 6 0 16,1-6 17-16,2 6 3 0,1-6 1 0,-4 6 0 15,3-6-34-15,4 6-9 0,-3 0 0 0,3-5 0 16,0 5 0-16,0 0 0 0,4-6 0 0,0 6 0 15,-1 0 0-15,4 0-8 0,-3 6 0 0,0-1 0 16,-1-5 8-16,1 6 0 0,0-6 0 0,-1 6-8 16,1 0 8-16,0 0 0 0,-1 0 0 0,-3 0 0 15,0 3 0-15,1-4 11 0,-5 7-3 0,1-6 0 16,-1 6-8-16,-3 0 0 0,4-1 0 0,-8 1 0 16,1 3 0-16,-4 8 0 0,0-11 0 15,-4 9 0-15,1-4 0 0,-1 1 0 0,-3-6 0 0,0 8 0 16,0-8 0-16,0 6 0 0,0-1 0 0,-3 4 0 15,-1-3 0-15,0-7 0 0,1 1 0 0,-1 9 0 16,1-10 0-16,-5 1 0 0,5-3 0 0,-1 0 0 16,-3 5 0-16,4-2 12 0,-1 6-2 0,-3-9 0 15,3 5-10-15,1 1 0 0,-1-3 0 0,-3 0 8 16,7 2-8-16,-4 4 0 0,1-6 0 0,-1 5 8 16,4-2-8-16,0 3 0 0,4-1 0 0,-4 1 0 15,3 0 0-15,1-4 0 0,-1 4 0 0,4-6 8 16,0-1-8-16,4 4 0 0,-4-9 0 0,3 6 0 15,1-6 0-15,-1 5 0 0,1 1 0 0,-1 3-11 0,1-9 11 0,-1 6 0 16,4-7 0-16,-3 7-8 0,-1-3 8 0,4 0 0 16,0 6 0-16,1-4 0 15,-1 1-35-15,0-3-5 0,0 3 0 0</inkml:trace>
  <inkml:trace contextRef="#ctx0" brushRef="#br0" timeOffset="85343.523">20987 9301 1362 0,'0'0'38'0,"0"0"10"0,0 0-39 15,0 0-9-15,0 0 0 0,0 0 0 0,-4 12 0 0,4-6 0 16,0-6 0-16,0 0 0 16,0 0 0-16,4-3 0 0,-1 0 0 0</inkml:trace>
  <inkml:trace contextRef="#ctx0" brushRef="#br0" timeOffset="96945.201">6562 13449 709 0,'0'0'14'0,"0"0"6"0,0 0-20 0,0 0 0 0,0 0 0 0,-7 0 0 16,7 0 33-16,0 0 3 0,-7-6 1 0,7 6 0 16,-11-3 53-16,7 3 10 0,-3 0 3 0,-3-3 0 15,6 0-47-15,1-3-10 0,-1 1-2 0,1-1 0 16,3 6-23-16,-4-6-5 0,1 0 0 0,3 6-1 15,0 0-15-15,0 0 9 0,0 0-9 0,0 0 8 16,0 0-8-16,0 0 0 0,0 0 0 0,0 0 0 16,0 0 0-16,-7 0 8 0,0-6-8 0,7 6 8 15,0 0-8-15,-8-6 12 0,8 6-12 0,-7 0 12 16,7 0 0-16,-7 0 0 0,-3 0 0 0,3 6 0 16,0 3-3-16,0 8 0 0,3 1 0 0,-3 6 0 0,4-10-9 0,-1 4 0 15,-3-6 0-15,-4-1 8 0,4-5-8 0,0-6 0 16,0 3 0-16,0-3 8 0,0 3-8 15,0 0 8-15,0 6-8 0,0 0 8 16,0-3-8-16,0 5 0 0,0-5 9 0,3 6-9 0,1 3-8 16,3-1-7-16,0 7-1 0,0-3 0 15,-4-4 26-15,4 1 5 0,-3 0 1 0,3-3 0 16,0-7-16-16,0 1 0 0,0-6 0 0,-4 6 0 0,4 3-10 0,0-3-5 0,4 6-1 16,-4-1 0-16,3 4 16 0,-3 0 0 0,4 2 0 15,-4-2 0-15,3-9 0 0,-3-6 0 0,7 0 0 16,-3 3 0-16,3 9 48 0,0 11 13 0,0 4 3 0,0-1 0 15,4-14-52-15,-1-3-12 0,4-18 0 0,4 6 0 16,-7 3 0-16,-1 0 0 0,1 6 0 0,3 0 0 16,0-6 0-16,0 6 0 15,0-6 0-15,0 0 0 0,4 0 0 0,-4 0 0 0,-3-6 0 16,3 6 0-16,0 0 0 0,0 0 0 0,4 0 0 0,-1-6 0 16,-3 3 28-16,7-3 2 15,-6-3 1-15,2-3 0 0,4 4-12 0,-3 2-3 0,0-6 0 0,-4 3 0 16,3-3-16-16,-6 4 10 0,3 2-10 0,-3-6 8 15,-1 3 4-15,4-11 0 0,-3-1 0 0,0 0 0 16,-1 4-3-16,-3-4 0 0,4 4 0 0,3-1 0 16,-7-3-9-16,-4 4-11 0,5 5 3 0,-5-9 0 15,1 10 8-15,-1-4 0 0,-3 0 0 0,0 9 0 16,-3-8 0-16,-4 5 0 0,3 0 0 0,-3-3 0 16,-4 6-56-16,-3-11-5 0,4 5-2 0,-4-3 0 15,-1 4 43-15,-2-1 9 0,-1 6 2 0,-3-9 0 16,7 6-6-16,-11 1-1 0,4-1 0 0,-4 6 0 0,4 3 16 15,4 6 0-15,-1 0 0 0,-3 2-9 0,3 1 9 16,0 6 0-16,-3-3 0 0,4-4 0 0,2 1-8 0,1 3 0 16,-3-3 0-16,3 3 0 15,3-1-15-15,4-2-2 0,0 9-1 0,0-1 0 16,3-5-141-16,1 6-28 0</inkml:trace>
  <inkml:trace contextRef="#ctx0" brushRef="#br0" timeOffset="97358.22">6586 13696 466 0,'-10'18'9'0,"6"-13"4"0,1 7-13 0,3-3 0 0,0 0 0 0,0 6 0 15,0-10 60-15,0 10 10 0,0-6 2 0,0 3 0 16,0-1-12-16,3 4-3 0,1-3 0 0,-1 0 0 16,4-1-17-16,-3 4-3 0,3-3-1 0,4-3 0 15,-4 2-24-15,3 1-4 0,1-6-8 0,3 3 11 32,-4 0-2-32,5-3 0 0,-1 0 0 0,0-1 0 15,3 1-9-15,1-3 0 0,0-3 0 0</inkml:trace>
  <inkml:trace contextRef="#ctx0" brushRef="#br0" timeOffset="97873.752">7041 13714 622 0,'0'0'12'0,"0"0"5"0,0 0-17 16,0 0 0-16,0 0 0 0,0 0 0 15,0 0 74-15,0 0 11 0,0 0 3 0,-3 5 0 16,3 7-36-16,-4 0-6 0,4 3-2 0,0-4 0 0,0 1 10 0,0-6 2 0,0 3 0 0,0-3 0 31,0-6-4-31,0 6 0 0,0-6 0 0,0 8 0 0,0 13-16 0,4-6-4 0,-1 11-1 0,1-5 0 16,3-7-40-16,0 1-8 0,0-12-2 0,4 3 0 16,-4 0 19-16,0 0 0 0,3 6 0 0,-3-4 0 15,4-2 0-15,-4 0 0 0,4 0 0 0,3-3 0 16,-7 0 26-16,0 0 9 0,4-3 1 0,-1 3 1 15,-3-3-23 1,4 0-5-16,-1 0-1 0,1 0 0 0,-4 0-8 0,0 0 0 0,0-3 0 16,-3 0 0-16,-1 0 23 15,1 0-1-15,-1 0 0 0,-3-6 0 0,4-5-22 0,-1-7 0 0,1-6 0 0,3 7-8 16,-7-7 24-16,3 10 4 0,-3-1 2 0,0-11 0 16,0 8-35-16,0 4-7 0,0-1-2 0,0 6 0 15,-3-3-37-15,3 10-7 0,-7-7-2 0,7 12-403 16,-4-6-81-16</inkml:trace>
  <inkml:trace contextRef="#ctx0" brushRef="#br0" timeOffset="98152.516">7521 13899 1288 0,'-3'6'36'0,"3"-6"8"0,-4 8-35 0,4-8-9 0,0 0 0 0,0 12 0 31,0-3 8-31,4-3-8 0,-1 3 12 0,-3-3-4 0,7 0 19 0,-7 5 3 0,4-5 1 0,-4-6 0 31,0 0-50-31,0 0-9 0,0 0-3 0</inkml:trace>
  <inkml:trace contextRef="#ctx0" brushRef="#br0" timeOffset="98346.909">7394 13499 1140 0,'0'12'48'16</inkml:trace>
  <inkml:trace contextRef="#ctx0" brushRef="#br0" timeOffset="99125.526">8255 13764 738 0,'0'0'20'0,"0"0"7"0,0 0-27 16,0 0 0-16,0 0 0 0,0 0 0 0,0 0 74 0,0 0 10 16,-7 0 1-16,7 0 1 0,-7 0-17 0,7 0-3 0,0 0-1 15,-4-6 0-15,4 6 7 0,-7 0 2 0,4-6 0 16,3 6 0 0,0 0-9-16,0 0-1 0,0 0-1 0,0 0 0 0,0 0-39 0,0 0-8 15,0 0-2-15,3 12 0 16,1-7-14-16,3 4 8 0,0-3-8 0,0 6 0 15,4 0 9-15,3 11-9 0,-11-5 8 0,8-1-8 0,-1 10 11 0,4-12-3 0,-3 5-8 0,0 1 12 16,-1-4-12-16,1 1 8 0,-1 0-8 0,-3-4 0 16,1-5 11-16,-1-3-11 0,0 0 12 0,-7-6-12 15,3 6 11-15,-3-6-11 0,4 6 10 0,-4-6-10 16,0 0 16-16,0 0-4 0,0 0 0 0,0 0 0 16,0 0-12-16,0 0 9 0,0 0-9 0,0 0 8 15,0 0 1-15,0 0 0 0,3 11 0 0,-3-11 0 16,0 0 1-16,0 0 0 0,0 0 0 0,0 0 0 15,0 0-23-15,0 0-5 0,7 0-1 0,0-8 0 16,-3 5 32-16,3-9 7 0,-4 3 0 0,5-3 1 16,-5-11-33-16,4 2-8 0,0-2 0 0,-3-4-1 15,3 4 21-15,0-1 0 0,-4 1 0 0,4 2 0 16,0-2 0-16,4 5 0 0,0-3 0 0,-4 1 0 16,0 5 0-16,0-2 0 0,0 2 0 0,0 9 0 15,0-12-8-15,0 9 8 0,0 1 0 0,4-1 0 16,-4 3-27-16,0 0-1 0,3 0 0 0</inkml:trace>
  <inkml:trace contextRef="#ctx0" brushRef="#br0" timeOffset="99698.906">8830 13899 1094 0,'-11'-6'23'0,"11"6"5"0,-3-6-28 0,-1 6 0 0,4 0 0 0,-7 0 0 16,4 0 88-16,3 0 13 0,-7 0 3 0,7 0 0 15,-7-9-28-15,3 6-4 0,-3-6-2 0,4 4 0 16,3 5-27-16,-7 0-6 0,-1-3-1 0,1 3 0 15,0 0-17-15,0 3-4 0,4 0-1 0,-4-1 0 16,0 7-37-16,0-6-7 0,7-3-2 0,-11 3 0 16,4 3 32-16,0 6 0 0,3 0 0 0,-3 2 0 15,4-2 0-15,3 6 0 0,0-7 0 0,0 7 0 16,0-3 8-16,3 8 8 0,-3-8 2 0,4 0 0 16,-1-1-29-16,-3-8-5 0,4 0-2 0,3 0 0 15,-3 0 18-15,3 6 0 0,0 2 0 0,0-2 0 16,0 0 0-16,0-6 0 0,-4-3 0 0,4 3 0 15,0-1 12-15,0-5 7 0,1 3 1 0,2-6 0 0,-3-2-8 16,4-10-2-16,-4-3 0 0,3-2 0 16,-3 8-1-16,0 0 0 0,1 6 0 0,2-6 0 0,-3-8-9 0,0 2 0 15,-3-11-10-15,-1 5 10 16,1 4-24-16,-1 5 0 0,1 3 1 0,-4 1 0 16,0 2-18-16,0 0-4 0,0 3-1 0,0-3 0 15,-4 3 1-15,4 6 0 0,-7 0 0 0,-3-6 0 16,-1 1 21-16,-3-1 4 0,3-3 0 0,-3 3 1 0,4 3 19 0,-1 3 0 0,4 3-8 15,-3 0 8 1,2 3-25-16,-2-3-2 0,3 3 0 0,-4-3 0 0,4-3 27 0,7 0 0 0,-7 3 0 0,0 5 0 16,4 1 0-16,-1 9 0 0,4-6 0 0,4 8 0 15,-4-2-108-15,3-6-16 16</inkml:trace>
  <inkml:trace contextRef="#ctx0" brushRef="#br0" timeOffset="100069.672">9236 13290 1579 0,'-11'0'32'0,"4"0"10"0,-3 0-34 16,10 0-8-16,-4 3 0 0,-3 6 0 16,3 9 0-16,1 5 0 0,-1 4 0 0,1 8 0 15,3-9 0-15,0 10 0 0,0-13 0 0,0 15 0 0,3-8 53 0,1 5 9 0,-4-6 2 0,3 7 0 16,1-4-52-16,-4-3-12 0,7 4 0 0,-3 2 0 16,6 3 0-16,-3-5 0 0,-3 8 0 0,3-6 0 15,-4-8 16-15,1-4 0 16,-1-5 0-16,-3 2 0 0,0 4-26 0,4 2-5 15,-4 1-1-15,0 2 0 0,0-2 16 16,0-7 0-16,-4 1 0 0,1-7 0 16,-1 1 16-16,4-6 5 0,-3 6 2 0,3-7 0 15,-4-2-43-15,4-6-8 0,0 0-1 0,0 0-1 16,0 0-73-16,0 0-14 0,0 0-3 0</inkml:trace>
  <inkml:trace contextRef="#ctx0" brushRef="#br0" timeOffset="100725.213">9331 13990 1417 0,'-4'3'60'15,"4"0"-48"-15,0 0 36 0,-3 3 8 0,3-6 2 16,0 0 0-16,0 5-34 0,0-5-6 0,3 6-2 0,1 0 0 31,-1-3-8-31,5 3-8 0,-1-3 12 0,0 3-12 16,0-3 0-16,0 3 0 0,0-3 0 0,0 5 0 16,0-8 0-16,-4 3 0 0,8-3 0 0,-4 3 0 15,0-3 11-15,0-3-11 0,-3 3 10 0,-1-3-10 16,-3 3 18-16,7 0-2 0,-3 0-1 0,-4 0 0 0,3 0 1 0,1-8 0 0,-1 5 0 0,1-3 0 15,0 0-16-15,-4 0-12 0,0-3 3 0,3-3 0 16,1 1 25-16,-4-4 4 0,3 3 2 0,-3 1 0 16,0-1-35-16,4 3-7 0,-8 6-2 0,4 3 0 15,0-6 22-15,0 6-9 0,-3-3 9 16,-1 0 0-16,4 0-32 0,-3-6 0 16,3 7 0-16,0-4 0 0,0 6-1 0,-4-3 0 15,4 3 0-15,0 0 0 0,0 0 17 0,-4-3 3 0,4 3 1 0,-3 0 0 16,-1-6 12-16,1 0-9 0,3 6 9 0,0 0-8 15,0 0 8 1,0 0 0-16,-7-6 0 0,7 6 0 0,0 0 0 0,0 0 8 0,-7 6-8 0,7-6 0 16,-11 0 0-16,11 0 0 0,-7 0 0 0,-3 0 0 15,10 0 11-15,-8 6-3 0,8-6 0 0,-10 9 0 16,3 0 0-16,0 2-8 0,0-2 12 0,0 3-4 16,3 6 9-16,-3-4 2 0,4 1 0 0,-1 0 0 15,4 2-7-15,0-11-2 0,0-6 0 0,0 9 0 16,0-3-10-16,-4 3 0 0,4 2 0 0,0 4 0 15,0-3 0-15,4 8 0 0,-4 4 0 0,4-9 0 16,-1-4 0-16,1 1 0 0,-4-12 9 0,7 3-9 16,0 3 13-16,0 3-1 0,0-3-1 0,3 5 0 0,-3-8-11 15,4 3 12-15,0 0-12 0,-1-3 12 0,1 0-12 0,-1-3 0 16,5 0 0-16,2 3 0 16,-3-3-31-16,4 3-8 0,0-3-1 0</inkml:trace>
  <inkml:trace contextRef="#ctx0" brushRef="#br0" timeOffset="101773.326">10421 13816 942 0,'-14'0'20'0,"14"0"4"0,0 0-24 16,-4-2 0-16,4 2 0 0,-3-6 0 15,3 6 79-15,0 0 11 0,-4-3 2 0,1 0 1 16,3-3-17-16,-4 3-4 0,4-3-1 0,0 0 0 0,0 6-31 0,0 0-5 0,0 0-2 0,0 0 0 16,0 0-18-16,0 0-4 0,0 0-1 0,0 0 0 15,0 0 5-15,0 0 1 0,0 6 0 0,4 0 0 16,-4 3-6-16,3 0-1 0,1 5 0 0,-4-2 0 16,3 6-9-16,-3 5 0 0,0-2 0 0,4 2 0 15,-4-5 0-15,3-3 0 0,1-4 0 0,-4 1 0 16,4 0 0-16,-1-3 12 15,-3 2-12-15,4-5 12 0,-4-6-12 0,0 0 0 16,0 0 9-16,0 0-9 0,0 0 9 0,0 0-9 0,0 0 12 0,3 6-12 16,-3-6 8-16,0 0-8 0,4 0 0 0,-4 0 0 15,7 3-9-15,-7-3-6 0,3 6-1 0,-3-6 0 16,0 0 16-16,0 0 0 0,4-6 0 0,-4 6 0 16,0 0 23-16,0 0 7 0,0 0 2 0,0-3 0 15,3-17-4-15,-3 2 0 0,0-5 0 0,-3-1 0 16,3 0-19-16,0 4-9 0,-4-1 8 0,4 1-8 15,-3-1 0-15,3 1 0 0,0-1 0 0,0 0 0 16,0 10 0-16,0-7 0 0,0 3 0 0,0 7 0 16,3-1 0-16,1 3 0 0,-1 0 0 0,4-3 0 15,-3 6 0-15,6 3 0 0,-2 3-9 0,2 6 9 16,4-9-19-16,0 12 3 0,0-6 1 0,4 5 0 16,0 4-22-16,-1 3-5 0,4-1-1 0,1 4 0 0,-8-1 59 0,0 4 11 15,0 0 2-15,-3 5 1 16,-1-9-48-16,-3 10-10 0,0-4-1 0,-3-5-1 0,-1 5 53 0,4-14 10 15,-3-3 3-15,-1 3 0 0,-3-6-23 0,0-6-4 16,0 0-1-16,0 0 0 0,0 0 9 0,0 0 2 16,0 0 0-16,-7-12 0 0,4 3-8 15,-1-3-2-15,-3-5 0 0,7 2 0 16,-3-3-20-16,3-5-4 0,-4 2-1 0,4-2 0 16,0 11-4-16,-3-6-2 0,3 4 0 0,0 5 0 0,0 0 1 0,3 3 0 0,-3 0 0 0,4 0 0 15,-1 0 6-15,1 6 2 0,3 0 0 0,-4 6 0 31,4-6-13-31,1 6-2 0,-1 0-1 0,3-3 0 0,-3 0-5 0,4 3-1 0,-4 0 0 0,3 0 0 16,-3 5 35-16,1 4 0 0,-1-3 0 0,-4 2 0 16,4 4 18-16,0 0 10 0,0-6 3 0,0 2 0 15,0-5-31-15,-3 0 0 0,-1-3 0 0,1 5 0 16,-1-5 8-16,1 3-8 0,0 0 0 0,-4-3 0 16,0-6 31-16,0 0 0 0,0 0 0 0,0 0 0 15,0 0-76-15,0 0-15 0,0 0-4 0,0 0 0 16,0 0 76-16,0 0 16 0,7 0 2 0,0 0 1 15,0 0-69-15,3 0-14 16,1 0-2-16</inkml:trace>
  <inkml:trace contextRef="#ctx0" brushRef="#br0" timeOffset="102280.581">11134 13793 851 0,'-4'6'36'0,"1"0"-36"16,-4-3 109-16,3-3 15 0,-3 0 4 0,0 0 0 15,0 6-29-15,-4-1-6 0,4 7-1 0,0-6 0 16,0 0-43-16,4 0-9 0,-4-3-1 0,3 3-1 15,-3 2-18-15,3 4-3 0,-3 3-1 0,4-3 0 16,-1 5-16-16,4-8 0 0,-3 0 0 0,3 0 0 16,0 3 0-16,3-1 0 0,-3 1 0 0,0-3 0 15,4 0-16-15,-1 5 0 0,4-8 0 0,0 0 0 16,1 0 16-16,-1 0 0 0,0 0 0 0,0 0 0 16,0 2 0-16,3-2 0 0,-3 0 0 0,0 0 0 15,0 0 0-15,1-6 0 0,-1 0 0 0,0 3 0 16,0-3 0-16,3-3 0 0,-3 3 0 0,0-6 10 15,0 0-20-15,-3-3-4 0,0-2-1 0,-4 2 0 16,3-6 15-16,-3 3 12 0,0-5-3 0,0 5 0 16,-3 0 3-16,3-2 1 0,-4 2 0 0,0-6 0 15,1 0-13-15,-4 4 9 0,0-7-9 0,0 1 8 16,0 5-8-16,0 9 0 0,3-6 0 0,-3 3 0 16,4 4 0-16,3 5-20 0,0 0 3 0,0 0 1 15,0 0-39-15,0 0-7 0,0 0-2 0,0 0 0 16,-8 5 0-16,1 10 0 0,0-6 0 0,0 6 0 15,4 8 0-15,-1-2 0 0,1 8 0 0,-1-2 0 16,4-1-102-16,-3-8-21 0</inkml:trace>
  <inkml:trace contextRef="#ctx0" brushRef="#br0" timeOffset="102777.402">11430 13831 1503 0,'-4'9'31'0,"1"0"9"0,-1 6-32 0,4 8-8 0,-3-8 0 0,-1 8 0 16,1-8 47-16,3 0 8 0,0-1 1 0,-4-2 1 15,4 0-24-15,0 0-5 0,-3 5 0 0,3-11-1 16,0 0 22-16,0-6 5 0,0 0 1 0,0 0 0 15,0 0-37-15,0 0-7 0,-4-6-2 0,1 0 0 16,3 6 44-16,0 0 9 0,0 0 2 0,0 0 0 16,0 0-64-16,0-6-15 0,0 0-1 0,0-2-1 15,0 8 17-15,3-9 0 0,1 6 0 0,-1-6 0 16,-3 3 0-16,4-8 0 0,-1 2-8 0,-3 0 8 16,4 3 0-16,-1 0-10 0,-3 1 10 0,4 5-8 15,-4 3 8-15,3-3 0 0,5 0 0 0,-5 0-8 16,-3 3 8-16,4-6 0 0,-1 6 0 0,1-6 0 15,-1 6-33-15,4 0-5 0,0 6-1 0,-3-6 0 0,6 0 39 0,-6 0 0 16,3 0 0-16,0 6 0 0,-3 0 0 0,3 8 0 0,0 4 0 16,-4-6 0-16,4 0 0 0,-3-1 0 0,3-5 0 0,-4 0 0 15,1 0 0-15,-1 3 0 0,-3 2 0 0,4 1 0 16,-1-3 17-16,-3 0 11 0,4 0 3 0,0 2 0 16,-1-5-31-16,-3 6 0 0,4-6 0 0,-4 3 0 15,3 6 8-15,1 2-8 0,-4 4 0 0,3-4 0 16,-3-5-20-16,4 0-11 0,-1-3-1 0,-3-9-1 15,0 0-76-15,0 0-15 0,0 0-4 0</inkml:trace>
  <inkml:trace contextRef="#ctx0" brushRef="#br0" timeOffset="103575.15">12922 13287 1140 0,'-3'-11'24'0,"-1"-1"4"16,1-6-28-16,-1 3 0 0,4-8 0 0,-3 5 0 0,-1 1 8 0,-3 2-8 16,0 3 0-16,-7 0 0 15,3-2 0-15,-6-13 0 0,-1-2 0 0,-3-3 0 16,0-4 34-16,-4 1 1 0,-3 0 0 0,-4 2 0 16,4-2-3-16,-4 9 0 0,4 2 0 0,-4 1 0 15,0 14-2-15,8 3-1 0,-5 0 0 0,8 6 0 16,0 6-20-16,3 0-9 0,4 0 8 0,0 11-8 15,0 1 0-15,0 8 0 0,0-5 0 0,3 14 0 0,-3-2 0 16,4-4 8-16,-1 6 2 0,4 1 0 0,-4-10 10 16,1 0 3-16,3-5 0 0,0 5 0 0,0 1-7 0,3 2-2 0,1 1 0 15,-1 2 0-15,4 3 1 0,0 12 0 0,4 9 0 0,-1 6 0 16,4-6-7 0,-3-6 0-16,-1 0-8 0,1 0 12 15,-1-3-4-15,1 0-8 0,-4 3 11 0,0-6-11 16,3 0 11-16,1-3-11 0,-4-3 10 0,3 1-10 15,-3-1 9-15,4 3-9 0,-1-6 8 0,-3 1-8 16,4-10 0-16,-1 0 0 0,1-11 0 0,0 0 0 0,-4 5 0 0,3-8 0 0,-3 0 8 16,4 3-8-16,-4-7 0 0,0-8-19 0,0 0 3 0,0 0 1 31,0 0-103-31,0 0-21 0,0 0-4 0</inkml:trace>
  <inkml:trace contextRef="#ctx0" brushRef="#br0" timeOffset="103884.731">12097 13799 1577 0,'0'0'66'0,"0"0"-53"16,0 0 29-1,0 0 6-15,0 0 0 0,0 0 1 0,0 0-33 0,0 0-8 16,0 0 0-16,7-3-8 0,0 0 0 0,3 0 0 0,1-3-10 0,3 6 10 16,0 3-9-16,0 0 9 0,4 6 0 0,0-3 0 15,3 3 0-15,-4 2 0 16,1 1 0-16,0-9 0 16,3 6 8-16,-3-3 8 0,3 0 1 0,0-3 1 15,0-3-66-15,4-3-12 0,-1 0-4 0,-2-3 0 0,6 3 52 0,-7-3 12 0,4 3 0 16,-1 0 0-1,1-3-146-15,3-9-26 0</inkml:trace>
  <inkml:trace contextRef="#ctx0" brushRef="#br0" timeOffset="104413.064">12802 13887 1378 0,'-10'6'28'0,"3"0"8"16,3-3-28-16,1 0-8 0,-1 5 0 0,4 1 0 16,0-9 34-16,-3 6 6 0,3-6 0 0,-4 9 1 15,4 3-21-15,0-6-4 0,4 8 0 0,-4-2-1 16,3 0 1-16,-3 0 1 0,4-1 0 0,-1-2 0 16,1 3-3-16,-1-3-1 0,1 0 0 0,-1 2 0 15,1-5-4-15,-4-6-1 0,0 12 0 0,0-6 0 16,3 3-8-16,-3 5 0 0,0-2 9 0,4-3-9 15,-4 3 18-15,0-12-1 0,0 0 0 0,0 0 0 16,-4 9-17-16,4-9 8 0,0 5-8 0,0-5 0 16,0 0 41-16,0 0 2 0,0 0 0 0,0 0 0 0,0 0-31 0,0 0-12 0,0 0 11 15,0 0-11-15,0 0 10 0,0 0-10 0,0 0 10 0,0 0-10 16,0-5 18-16,4-4-2 0,-4-3-1 0,0 0 0 16,0 0-15-16,0-2 0 0,0 5 0 0,0-6-10 15,0-2 10-15,0-1 0 0,0 3 0 0,0-11 0 16,0 5 9-16,3-5 4 0,-3 2 1 0,-3 1 0 15,3 8-22-15,0-6-5 0,0 13-1 16,-4-4 0-16,4 3 14 0,4-12 10 0,-4 4-2 16,0 2 0-16,3 0-8 0,1 10 0 15,-1-1 0-15,-3-6 0 0,4 3 0 0,-1 3 0 0,1-3-9 0,0 6 9 16,-1 1 0-16,-3-1-8 0,4-3 8 0,-1 0 0 16,4 0-14-16,0 6 4 0,-3 6 1 0,3-6 0 15,3 0-5-15,1 6-1 0,0 0 0 0,-1-3 0 16,8 5-21-16,-1-2-4 0,1 0 0 0,0 0-1 15,3 0-19-15,-3 9-3 0,-1-10-1 0,1 7 0 16,-1-6-102-16,1 0-21 0,0 0-4 0</inkml:trace>
  <inkml:trace contextRef="#ctx0" brushRef="#br0" timeOffset="104933.305">13293 13887 925 0,'0'0'26'0,"0"0"6"15,-7 6-32-15,3 0 0 0,-3-6 0 0,4 3 0 16,-5 0 91-16,1-6 11 0,4 0 2 0,-4-3 1 16,-4 0-28-16,1 0-5 0,-1-3-2 0,0 9 0 15,1 0-21-15,-1 3-4 0,1 9-1 0,-1-12 0 0,1 6-23 0,-1-12-5 0,4 0 0 0,0 3-1 16,0 3-15-16,0 9 0 0,3-3 8 0,-3 3-8 15,4 2 0-15,-1 4 0 0,1-3 0 0,3 3 0 16,-4 2 0-16,4-2 11 0,-3 3-11 0,3-1 10 16,0-5 2-16,0 3 1 0,-4-4 0 0,4 1 0 15,0 3-13-15,4 6 8 0,-1-7-8 0,-3 4 0 16,7-12-14-16,-3 3-9 0,-4-9-1 0,0 0-1 16,10 0 45-16,-3 2 10 0,4-2 2 0,-4 0 0 15,0 0-23-15,4-8-9 0,-1 5 8 0,1 3-8 16,3 3 8-16,-4 8-8 0,5 1 0 15,-5-9 8-15,4-6-8 0,0-9 0 0,0-8 0 0,-3 2 0 16,0-2-36 0,-1 5 0-16,1 6 0 0,-4-6 0 0,0 1 11 0,0-1 2 0,-4 3 1 0,1 0 0 15,-4-5 6-15,0 2 2 0,0-2 0 0,-4-1 0 16,1 3 0-16,-1-8 0 0,-3 5 0 0,4 3 0 16,-4 4 14-16,-4-1 0 0,4 6 0 0,-3 3 0 15,-5-6 0-15,5 3 0 0,-4-5 0 0,-4 5 0 16,4 3 0-16,0 0 12 0,0 3-4 0,0 3-8 15,0 0 0-15,6 3 0 0,-2-1 0 0,3 7 0 16,3-6-16-16,1-3-3 0,3-3-1 0,-4 12 0 16,4 2-35-16,0 13-7 0,0 2-2 0,-3-2 0 15,6-1 15-15,-3-5 2 0,4-1 1 0</inkml:trace>
  <inkml:trace contextRef="#ctx0" brushRef="#br0" timeOffset="105795.408">13508 13908 1094 0,'-18'41'23'0,"11"-29"5"16,0-7-28-16,7-5 0 0,0 0 0 0,0 0 0 16,-7 9 56-16,0-3 7 0,0 3 1 0,7-9 0 15,-4 6 0-15,4 0 0 0,0 2 0 0,0-2 0 16,4 0-52-16,-4-3-12 0,3 0 0 0,-3-3 0 16,4 3 0-16,0 0 0 0,-1 0 0 0,1-3 0 15,-1 0 40-15,4 3 4 0,-3-3 2 0,-4 0 0 16,3 6-25-16,-3-6-5 0,4 6 0 0,-1 5-1 15,-3-11-15-15,0 9 8 0,0-9-8 0,0 0 0 16,0 0 0-16,0 0 0 0,0 0 0 0,0 0 0 16,0 0 0-16,0 0 0 0,0 0 0 0,0 0 0 15,0 0 33-15,0 0 1 0,0 0 0 0,0 0 0 16,0 0-20-16,0 0-4 0,0 0-1 0,0 0 0 16,0 0 1-16,4-6 0 0,-4 0 0 0,3-5 0 15,-3 5-10-15,4 3 0 0,-1 0 0 0,-3 3 0 16,4-3 0-16,-1-3 0 0,-3 6 0 0,8 0 0 0,-1-6 0 0,-4 0 0 0,4-5 0 0,-3 2 0 15,-1 3-11-15,-3 6 11 0,7-3-8 0,-7 3 8 16,4-3 0-16,3 0-8 0,0-3 8 0,-7 6 0 16,0 0 0-16,0 0 0 0,7 6 0 0,0-3-8 15,-3 3 8-15,3 0 0 0,-4 0 0 0,4 2-8 16,-3 4 8-16,-1-6 0 0,-3 3 0 0,4 6 0 16,-4 5 10-16,0-2-2 0,0 8-8 0,0-2 12 15,-4-7 0-15,4 1 0 0,-3-6 0 0,3-3 0 16,0-9-12-16,0 0 0 0,0 0 8 15,0 0-8-15,0 0 28 0,0 0 2 16,0 0 1-16,3-6 0 0,-3 0-15 0,4-6-2 0,-1-3-1 0,-3-2 0 16,4 2-1-16,-1 0-1 0,-3-2 0 0,7 2 0 15,-3 9-2-15,-1-6 0 0,1 4 0 0,-1 2 0 16,-3 3-18-16,4-3-4 0,0 3-1 0,-4 3 0 16,0 0 22-16,0 0 5 0,0 0 1 0,3 0 0 15,1 3-51-15,-1 3-11 0,1 0-1 0,-1 0-1 16,1 2 41-16,-1-5 9 0,-3-3 0 0,4 6 0 15,-4 0-12-15,3 0-2 0,-3-6-1 0,4 6 0 16,-4 0 24-16,3 6 5 0,-3-4 1 0,4 1 0 16,-4 6-24-16,0-9-5 0,3 8-1 0,-3-2 0 0,0-6 15 15,0-6 0-15,0 0 0 0,0 0 0 0,0 0 0 0,7 0 0 16,1-3 0-16,-1 3 0 0,0-3 0 0,0 0 0 0,0 0 0 16,-4 3 0-16,4 0 0 0,0 3 0 0,0 0 0 0,1 0 0 15,-1-3 0-15,0 0 0 0,3-3 0 16,-3 0 0-16,-3 3 0 0,3 0 0 0,0 3 0 15,-4 0 0-15,4-3-16 0,-3 0-1 0,3 0 0 16,-3 0 0-16,3-3-178 16,0 3-35-16,0-3-7 0</inkml:trace>
  <inkml:trace contextRef="#ctx0" brushRef="#br0" timeOffset="106350.747">14132 13902 1094 0,'-14'-3'23'0,"14"3"5"0,-7 0-28 0,-3 0 0 0,-1 0 0 0,4 0 0 15,0 0 56-15,-4 0 7 0,4 0 1 0,0 0 0 16,-3 0 0-16,3 3 0 0,-1 0 0 0,1 3 0 15,0 5 0-15,0 4 0 0,0 3 0 0,0-4 0 16,4 1-52-16,-1 0-12 0,1 2 0 0,-1-2 0 16,4 3 47-16,-3 5 6 0,-1 1 2 0,4 2 0 15,0-8-37-15,0 2-7 0,0-5-2 0,4 0 0 16,-1-3-9-16,1-4 0 0,3 1 0 0,-4-3 0 16,1 0 0-16,3 0 0 0,-4 0 0 0,4 0 0 0,0 2 0 15,0-8 0-15,1 0 0 0,-1 0 0 0,0 0 0 0,0 0 0 16,0 0 0-16,0 0 0 0,0-8 0 0,-4-1 0 15,4 3 0-15,-3 0 0 0,3 3 24 0,-7 3 4 0,4-6 0 16,-4 6 0-16,7-3-28 0,-4-3 0 0,-3-2 0 16,4-4 0-16,-4 3-27 0,0-6 3 0,0-5 0 0,0 8 0 15,0-3 40-15,-4 4 8 16,4 2 1-16,0 9 1 0,0 0-42 0,0 0-8 16,0 0-1-16,0 0-1 0,0 0 72 15,0 0 14-15,0 0 4 0,0 0 0 0,0 0-84 16,0 0-17-16,0 0-3 0,0 0-1 0,0 9 29 15,4 2 12-15,-4 4-11 0,3-3 11 0,-3-1-20 0,4 1 1 0,-1 0 1 0,1-3 0 16,-1 3 18-16,4-4 0 0,-3 1 0 0,-4 0 0 16,3 3 0-16,1 0 0 0,-4-1 0 0,3-2 0 15,1 0 8-15,-1 0 4 0,1 5 2 0,0-5 0 16,-1-3-22-16,1 0-5 0,3 6-1 0,-7-12 0 16,7-6-127-16,3 0-26 0,1 0-5 0</inkml:trace>
  <inkml:trace contextRef="#ctx0" brushRef="#br0" timeOffset="107068.735">14499 14055 1094 0,'-7'-6'46'16,"7"6"-37"-16,0 0 44 0,0 0 9 0,0 0 2 0,0 0 0 15,-7 3 36-15,7-3 8 0,-11-3 2 0,1 0 0 16,3 3-74-16,0-3-14 0,0 3-3 0,0 3-1 16,0-3 30-1,0 3 5-15,-1 0 2 0,1 5 0 0,0-5-37 0,0 6-7 0,0-3-2 0,4 3 0 16,-4 0-9-16,3 5 0 0,1-5 0 0,-1 0 0 16,1 3 0-16,-1-6 0 0,1 5 0 0,3-2 0 15,0 6 0-15,0 6 0 0,-4-4 0 0,8 4 0 16,-4-4 14-16,7-2 1 0,-4-6 0 0,4 6 0 15,0-7-24-15,0-2-5 0,0 3-1 0,0-9 0 16,4 6 15-16,-4-6 0 0,0 0 0 16,0 0 0-16,4 0 0 0,-4-6 0 0,0 0 0 15,0 0 0-15,3 1 0 0,-2-1 0 0,2-3 0 0,-3 0 0 16,0 3-24-16,-3 3 2 0,3-3 0 16,0-5 0-16,-4 2-15 0,-3 3-3 15,4 3-1-15,-4 3 0 0,0 0 33 0,0 0 8 0,0 0 0 0,0 0 0 16,0 0 24-16,0 0 6 0,0 0 2 0,0 0 0 15,0 0-22-15,0 0-10 0,0 0 10 0,0 0-10 16,0 0 8-16,0 0-8 0,0 0 0 0,0 0 0 16,0 0 0-16,0 0 0 0,0 0 0 0,0 9 0 15,0 5 10-15,0-8-10 0,3 6 10 0,-3 0-10 16,0 5 0-16,4-2 0 0,-4 3 0 0,4 2 0 16,-1-2 9-16,1 6-9 0,-1-13 8 0,1 7-8 15,-1 3 8-15,4-10-8 0,0 1 0 0,0 9 8 16,0 2-8-16,-3 9 0 0,3 7 0 0,-4-7 8 0,5-3-8 0,-5-2 0 0,1-7 9 15,-1 7-9-15,-3 2 9 0,4 12-9 0,-1 7 12 0,1-1-12 16,-4-9 21-16,0-6-2 0,-4-5-1 0,1 5 0 16,-1-12 14-16,1 10 4 0,-1-12 0 0,1 2 0 15,-1-2-6-15,0-6-1 0,1-1 0 0,-4-2 0 16,7-9-13-16,-11 6-4 0,11-6 0 0,-14 3 0 16,0 0-3-16,0-3-1 15,3 3 0-15,-3-9 0 0,-3-3 4 0,-1-6 0 16,-3-8 0-16,0-4 0 0,-1 10-12 15,1-13 8-15,-3 10-8 0,-1-7 8 0,7 10-8 0,-3-4 0 16,4-2 0-16,2 8-11 0,5-6-5 0,-1 4 0 0,1-10-1 0,-1 7 0 31,4 5-24-31,3-3-5 0,1 9-1 0,3-5 0 16,0-7-100-16,0 4-20 0,3 2-4 0</inkml:trace>
  <inkml:trace contextRef="#ctx0" brushRef="#br0" timeOffset="107806.035">14753 14040 1333 0,'0'12'28'0,"-3"-1"6"0,3-2-34 0,0-3 0 0,0-6 0 0,0 6 0 15,0 0 64-15,0 3 7 0,0 2 1 0,0 1 0 16,0 6-12-16,3-1-3 0,-3 1 0 0,4 3 0 16,-1-1-13-16,1-2-2 0,-1 5-1 0,1-11 0 15,-1-3-14-15,4-3-3 0,-3-3-1 0,3 0 0 16,0 6-23-16,-3-1 0 0,3 4 0 0,0-6 0 16,3-6 48-16,-3 0 4 0,4 0 2 0,-1-6 0 15,1 0-38-15,0 0-8 0,-1 6-8 0,1-3 11 16,-1 1-11-16,-3-1 0 0,4-6 9 0,0 3-9 15,-4-3 0-15,0-3 0 0,0-2 0 0,0-1 8 16,0 3-8-16,3 3 0 0,-2 6 0 0,-1 0 0 16,0-2-13-16,-4-1-1 0,4 0 0 0,-7 6 0 15,0 0-28-15,4-3-6 0,-4 3 0 0,0-6-1 16,0-3-12-16,-4 0-3 0,1 1 0 0,-1-1 0 16,-3-3 52-16,0 0 12 0,0 3 0 0,-4-2 0 15,4 5 0-15,0 3 0 0,-3 3 0 0,-1 0 0 16,1-3 28-16,-1 0 9 0,-3 0 2 0,3 3 0 0,1 0-17 15,-4 3-3-15,3 0-1 0,0 3 0 0,1 8-9 0,3-2-1 16,0 6-8-16,0-9 12 0,0 8-12 0,3-2 0 0,1 0 0 16,-1-1 0-16,1 1 20 0,3 3 0 0,0 8 1 0,0-11 0 15,0 0-33-15,3-4-8 0,-3-11 0 0,4 9-1 16,-1 3 21-16,4 0 0 0,0 2 0 0,0 4 0 16,0 6 0-16,4-4 0 0,-4 10 0 0,7-10 0 15,-3 4 22-15,-1-7 9 16,4-2 1-16,0 3 1 0,1-10-53 15,-1 1-10-15,3-3-2 0,1 6-1 0,3 6 33 16,-3 5 0-16,-1 9 0 0,-2-17 0 16,-1-9-36-16,3-15-1 0,1-9 0 0,0 13 0 15,-1 5-108-15,1-6-22 0,-1-24-4 0,5-8-1 0</inkml:trace>
  <inkml:trace contextRef="#ctx0" brushRef="#br0" timeOffset="108530.127">15561 13399 1497 0,'0'0'32'0,"0"0"8"0,0 0 0 0,0 0 4 0,-7 6-36 0,7-6-8 0,-4 6 0 0,4-6 0 15,0 0 0-15,0 0 0 0,0 0 0 0,0 0 0 16,0 0 0-16,0 0 0 0,0 0 0 0,0 0 0 16,0 0 49-16,0 0 8 0,0 0 2 0,0 0 0 15,0 0-43-15,0 0-16 0,0 0 11 0,0 0-11 0,8 6 32 0,-8-6 0 16,7 3 0-16,0 0 0 16,0-1-20-16,3 1-4 0,1-3-8 0,-1 0 12 0,5 3-12 0,-1-3 9 15,0 0-9-15,-4 0 8 0,4 0-8 0,1 3 0 16,-1-3 0-16,3 3 0 0,-3 0 14 0,1-3 7 15,-1 3 2-15,0 3 0 16,0 0-23-16,0-6 0 0,0 0 0 0,0 6 0 0,-3 0 0 0,-1-6 0 16,-10 0 0-16,14 6 0 15,-3-1 0-15,-4 1 0 0,-7-6 0 0,0 0 0 0,7 6 0 0,0 6 0 16,-3-3 0-16,-1 2 0 0,-3 1 0 0,0 6-10 16,-3-3 1-16,-4 2 0 15,0-2 9-15,0-3 0 0,-4-1 0 0,4 7 0 16,-4-6 0-16,1-3 8 0,-4 2-8 0,3 1 8 0,1 0-8 15,-5-6 12-15,5 0-4 0,-1 0 0 0,1-3-8 16,3-1 0-16,0 4 8 0,-4 0-8 0,4 0 0 0,0 0 0 0,3 0 0 16,-3 3 0-16,4-3 0 0,-1-1 0 0,1 4 0 0,-1 0 0 15,4-3 0-15,-3 0-8 0,3 0 8 0,0-6 0 16,0 0 0-16,0 0-10 0,0 0 10 0,0 6 0 16,-4-1-8-16,8 10 8 0,-4-6 0 0,3 3 0 15,-3 0-10-15,0 2 10 0,4-5-8 16,-1 6 8-16,1-6-21 0,3 5 1 15,0-2 0-15,0 0 0 16,0-6-19-16,4 5-3 0,-4-2-1 0</inkml:trace>
  <inkml:trace contextRef="#ctx0" brushRef="#br0" timeOffset="108862.653">15727 14551 1621 0,'-7'6'33'0,"7"-6"10"0,0 0-35 15,0 0-8-15,0 0 0 0,-4 9 0 0,4-9 18 0,-3 6 2 16,3 6 0-16,0-12 0 16,0 0 8-16,0 0 1 0,0 0 1 0,0 0 0 0,3-6-42 0,4 0-8 0,-3-6-1 0,3 6-720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2T15:06:19.7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9751 5000 642 0,'-7'23'13'0,"3"-8"3"16,1-3-16-16,3 0 0 0,-4-1 0 0,1 7 0 15,3-3 56-15,0-3 8 0,0 5 2 0,-4-5 0 0,1 0-2 0,3 2-1 16,-7-2 0-16,7 0 0 0,-4 0 1 0,8-1 1 0,-4-2 0 0,3 3 0 15,-3-6-14 1,0 0-3-16,-3 0-1 0,3 5 0 0,-4-8-33 16,4 6-6-16,4 0-8 0,-4-3 11 15,0-6 32-15,-4 6 6 0,4-6 2 0,0 6 0 0,-4 5-31 0,1 1-5 0,3-6-2 0,-4 6 0 32,1 2-13-32,-1 4 0 0,4-3 0 0,-3 2 0 15,3 1 0-15,-4 0 0 0,1-1 0 0,-1 4 0 0,4 2 8 0,-3-2 0 0,3 3-8 0,0-1 12 16,-4 4-12-16,4-4-8 0,0-2 8 15,-3 2-13-15,-1 1 13 0,4-10 0 0,0 4 0 0,-3 6 0 16,3-10 0-16,0 4 0 0,-4 0 0 0,1-7 0 16,-1 1 48-16,0-3 13 0,4 0 3 0,-3 0 0 15,-1 2-52-15,4-5-12 0,-3 0 0 0,3-6 0 16,0 0 0-16,-4 6 0 0,4-6 0 0,0 0 0 0,-7 0 52 0,4 0 7 16,-4 0 1-16,0 0 1 0,7 0-37 0,-4-6-7 15,-3 0-1-15,0-6-1 0,0 7-15 16,3-1 0-16,-3-3 0 0,0-3 0 0,0 0-24 0,0 1 1 15,4-1 1-15,-4-6 0 16,0 9-9-16,0-2-1 0,-1-1-1 0,1-6 0 16,0 6-14-16,0-2-2 0,4 2-1 0,-4-6 0 15,-4 1-92-15,4-4-18 16,-3 3-4-16</inkml:trace>
  <inkml:trace contextRef="#ctx0" brushRef="#br0" timeOffset="449.216">9229 4926 756 0,'-11'-5'16'0,"8"5"3"0,-1-6-19 0,4 6 0 0,-3-3 0 0,-1 0 0 15,4 3 75-15,0 0 11 0,0 0 2 16,0 0 1-16,0 0-20 0,0 0-4 0,0 0-1 0,0 0 0 16,0 0 0-16,0 0 0 0,0 0 0 0,0 0 0 15,0 0-51-15,0 0-13 0,7 0 0 0,4 0 0 16,3 0-8-16,-4 0-5 0,4 0-1 0,4 0 0 15,0 0 14-15,-1 0 0 0,1-3 12 0,7 3-12 16,-4-3 12-16,0 3-4 0,4-3 0 0,-4 3-8 0,4 0 12 16,-4-6-12-16,7 6 12 0,-3-6-12 15,-1 0 0-15,5 6 0 0,-5 0 0 0,4-6-9 16,-3 6 20-16,-4 0 4 0,4 0 1 0,3 0 0 0,-3 0-16 0,-4 6 9 16,4-6-9-16,-4 6 8 0,4-6-8 0,-4 6 8 15,0-6-8-15,-3 6 8 0,-1-3-8 0,1 3 10 0,0-3-10 16,-4 0 10-1,0 3-31-15,0-1-7 0,0-5 0 0</inkml:trace>
  <inkml:trace contextRef="#ctx0" brushRef="#br0" timeOffset="1038.368">9910 5529 931 0,'0'0'39'16,"0"0"-31"0,0 0 76-16,0 0 16 0,0 0 4 0,-4 6 0 15,0 3-52-15,1-3-11 0,3 0-1 0,-4 5-1 16,4-5-30-16,0 0-9 0,0 3 0 0,0 3 0 15,4-1 8-15,-4 1-8 0,3 6 0 0,1-1 0 16,0-2 0-16,-1-3 0 0,1 6 0 0,-1-4 0 16,1 4 0-16,-1-6 0 0,1-1 0 0,-1 1 0 0,1-3 20 15,-1 9-4-15,1-12 0 0,-1 5 0 0,1-5 8 0,-1 0 2 0,-3-6 0 0,4 9 0 16,3-6 16-16,0-3 3 0,0 3 1 0,0-3 0 16,4-3-13-16,-4 0-2 0,3-6-1 0,-3 3 0 15,4-6-15-15,0 7-3 0,-4-7-1 0,0-6 0 16,3 9-1-16,-3-2 0 0,0-7 0 15,0 0 0-15,-3 4 2 0,-1-4 0 0,1 6 0 0,0-5 0 16,-1-4-12 0,-3 3 0-16,4-2 0 0,-1-4 0 0,-3 7 0 15,4-4 0-15,-1 3 0 0,-3 7 0 0,0-7 0 0,4 0 0 0,-4 4 0 0,0 2 0 16,0 0 0-16,0 0 0 0,3 4 0 0,-3-1 0 31,0 3-46-31,-3 3-14 0,3 3-4 0</inkml:trace>
  <inkml:trace contextRef="#ctx0" brushRef="#br0" timeOffset="1623.274">10485 5462 957 0,'-15'-18'20'0,"12"12"4"0,-4 0-24 16,3 0 0-16,1 6 0 0,-1-6 0 0,-3 0 97 0,4 1 15 16,-4-1 2-16,0 3 1 15,3 0-30-15,-3 3-5 0,0-3-2 0,0 3 0 0,0 3-34 0,-4-3-8 0,4 6 0 0,-3 0-1 16,-1-1-16-16,-3 1-3 0,3 6-1 0,1-6 0 15,3 6-15-15,-4-3 0 0,4 2-12 0,0 1 12 16,0 0-9-16,0 0 9 0,3-1 0 0,-3 1-9 16,4-3 9-16,3 3-12 0,-4-1 12 0,4 1-12 15,0-6 12-15,0 0 0 0,0-6 0 0,0 6 0 16,4 9 0-16,-4-10 0 0,3 1 0 0,4-6 0 16,-3 6 0-16,3-6 0 0,0 6 0 0,0-6 0 15,0 6 0-15,0-6 0 0,0 0 0 0,4 6 0 16,-4-3 0-16,3 0 0 0,-3 0 0 0,1 0 0 15,-1 0 0-15,0-1 0 0,0 1 0 0,0 3 0 16,-4 0 0-16,4 6 0 0,-3 0 0 0,3-3 0 16,-4 2 0-16,5 1 0 0,-5 6 0 0,4-7-8 15,-3 4 8-15,-1 3 0 0,1-6 0 0,3-1 0 16,-4 1 0-16,1 3 0 0,-4-3 0 0,3-1 0 16,1 1 0-16,-4 0 0 0,0 0 8 0,0 2-8 15,0-8 0-15,0 6 0 0,-4-6 0 0,4 0 0 16,0-6 8-16,-3 6 4 0,-1-1 1 0,1 1 0 15,-4-3-13-15,0 0-18 0,0 6 4 0,-4-9 1 16,0 0 13-16,-3 0 12 0,0-9-3 0,-3 6 0 16,2 0-46-16,-2-3-10 0,-1 1-1 0,4-1-1 15,-4 0-101-15,4 0-20 0,0-6-4 0</inkml:trace>
  <inkml:trace contextRef="#ctx0" brushRef="#br0" timeOffset="2182.455">10700 4932 866 0,'0'0'18'0,"0"0"4"0,0 0-22 0,0 0 0 0,0 0 0 16,0 0 0-16,0 0 104 0,0 0 16 0,0 0 3 0,0 0 1 16,0 0-48-16,0 0-10 0,-4 6-2 0,4 6 0 15,0 0-51 1,0 2-13-16,4 10 0 0,-1-6 0 16,1 8 0-16,-1-2 0 0,1 5 0 0,3 3 0 15,0 1 48-15,0 2 8 0,-3 3 0 0,3-3 1 0,-4 4-34 0,1-4-7 16,-1 3-2-16,1 0 0 0,-1 1-5 0,4-4-1 15,-3 0 0-15,-1 3 0 0,1 1 11 0,-4-10 1 0,3-3 1 16,-3 10 0-16,4-13 8 0,-4 10 2 0,3-13 0 0,-3 10 0 16,4-7-16-16,-4 4-3 0,4-10-1 0,-4 7 0 15,3-4-11-15,1-2 10 0,-4-6-10 0,3-1 10 16,-3 1-10-16,4-3 0 0,-4-9 0 0,0 0 0 16,0 0-39-16,0 0-9 0,0 0-3 0,0 0 0 15,0 0-138-15,0 0-28 0</inkml:trace>
  <inkml:trace contextRef="#ctx0" brushRef="#br0" timeOffset="2471.266">10619 5544 1337 0,'0'0'56'0,"0"0"-44"32,0 0 41-32,0 0 9 0,0 0 2 0,0 0 0 15,0 0 0-15,0 0 0 0,0 0 0 0,0 0 0 0,0 0-52 0,0 0-12 16,3 6 0-16,4 0 0 0,0-6 0 0,4 0 0 0,-1 0 0 0,1 5 0 16,3-5 26-16,4 6 2 0,-1-6 1 0,5 6 0 15,-5 0-29-15,1-3 0 0,-1 3 0 0,1-3 0 31,0 3-17-31,-4-3-10 0,7-3-1 0,-3 0-1 16,-4 0-51-16,3-9-11 0,1 6-1 0</inkml:trace>
  <inkml:trace contextRef="#ctx0" brushRef="#br0" timeOffset="2753.767">11120 5656 874 0,'-15'2'18'0,"15"-2"4"0,-3 3-22 0,-4 3 0 0,3 0 0 0,4-6 0 16,-7 6 51-16,4 0 5 0,-1 0 2 0,1 0 0 15,-1 3 5-15,4-1 1 0,-3 1 0 0,3 3 0 16,0 0 0-16,-4-1 0 0,4 4 0 0,0 3 0 15,0-1-52-15,0-5-12 0,4 6 0 0,-1-3 0 16,-3 2 0-16,4-5 0 0,-1 0 0 0,-3-4 0 16,0 4 0-16,0 0 0 0,4-6 0 0,-1 6 0 15,-3-12-100-15,0 0-22 0,4 0-5 0</inkml:trace>
  <inkml:trace contextRef="#ctx0" brushRef="#br0" timeOffset="2947.868">11077 5370 1337 0,'-14'-11'28'0,"14"11"6"0,0 0-34 0,-7-6 0 0,7 6 0 0,0 0 0 16,-3-3 58-16,3 3 5 0,0 0 1 0</inkml:trace>
  <inkml:trace contextRef="#ctx0" brushRef="#br0" timeOffset="3603.857">11335 5635 1558 0,'0'0'32'0,"0"0"8"0,0 0-32 16,-4 9-8-16,4 0 0 0,0-4 0 0,0 4 57 0,0-3 11 0,4 0 1 0,-1 6 1 15,1 0-16 1,-1-4-3-16,1 1-1 0,-1 12 0 0,-3-9-22 0,4-1-4 0,-4-2 0 0,0 9-1 15,0-6-3-15,3-1-1 16,-3 1 0-16,0 3 0 16,0-3-7-16,0-7 0 0,0 7-1 0,0 0 0 15,0-6-11-15,0 0 12 0,4 2-12 0,-4-2 12 16,0 6-12-16,-4-6 0 0,4 6 0 0,0-6 8 0,0 0-8 0,0-1 0 0,0-5 0 0,0 3 0 16,0-3 0-16,0 6 0 0,0-6 0 0,0 0 0 15,0 0 0-15,0 0 0 0,0 0 0 0,0 0 0 16,0 0 15-16,0 0 1 0,0 0 0 0,-3-6 0 15,-1-2-16-15,-3-4 0 0,4 0 0 0,-1 0 0 16,4-5 36-16,-3 2 2 0,-1-3 0 0,4 7 0 16,-3-7-28-16,3 3-10 0,0-2 0 0,-4-1 9 15,4 3-9-15,0 3 0 0,0-5 0 0,0-1 0 16,4 6 0-16,-4 4 0 0,3 2 0 0,1-6 0 16,3 6-15-16,-4 0 5 0,4 0 1 0,-3 0 0 15,3 6-11-15,0 0-1 0,0 0-1 0,4 0 0 16,-1 0-6-16,1 0-2 0,-1 0 0 15,1 0 0-15,0 6 2 0,-1-6 1 0,4 6 0 16,0 0 0-16,1 0 3 0,-5 0 1 0,4 0 0 0,-3 0 0 16,3-3 23-16,0 5 10 0,-3 1-1 0,-1 9 0 15,-3-12-27-15,0 11-6 0,0-8 0 0,-3 9-1 16,-1-1-11-16,1 1-3 0,-1-3 0 0,1 2 0 16,-4 1 39-16,0 0 0 0,0-4 0 0,0 4 0 15,0 0 0-15,-4-971 0 0,4 1944 0 0,-3-979 0 0,-1 5 0 0,4-2 0 0,0-3 0 16,-3-1 0-16,3 1 0 15,0-6 0-15,0 0 0 0,0-6 0 0,3 6 44 0,-3-6 16 16,0 0 3-16,0 0 1 16,7 0-154-16,-3 0-30 0,3 0-7 0</inkml:trace>
  <inkml:trace contextRef="#ctx0" brushRef="#br0" timeOffset="5287.199">13166 5808 1013 0,'-18'-5'20'0,"18"5"8"0,-7-6-28 0,0 0 0 0,0 6 0 0,0-6 0 16,7 6 27-16,-7-9 0 0,7 9 0 0,-7-6 0 15,0 3-14-15,7 3-2 0,-7-3-1 0,7 3 0 16,0 0 30-16,0 0 7 0,-11-6 1 0,11 6 0 16,0 0-39-16,0 0-9 0,-7 6 0 0,0-6 0 15,0 6 0-15,3 0 0 0,-3 3 0 0,4 3 0 16,-4-1 40-16,3 1 5 0,-3 0 2 0,4 0 0 15,-4 2-24-15,3-2-5 0,0 0-1 0,1 0 0 16,-1-1 23-16,-3-2 5 0,7 9 1 0,-3-12 0 16,-1 6-22-16,4-7-5 0,0 1-1 0,0 0 0 15,0 3-18-15,0-9 0 0,4 12 0 0,3-6 0 16,0-1 35-16,0 1 3 0,0 0 1 0,4 3 0 16,-1-3-24-16,4 0-5 0,0-3-1 0,1 0 0 15,-1 3-9-15,0-6 0 0,3 0 9 0,-3 0-9 16,1 0 8-16,-1 0-8 0,0 0 10 0,0-6-10 15,0 3 15-15,-3-6-3 0,-1 3-1 0,1-3 0 16,-1-3 1-16,-3 1 1 0,1-1 0 0,-1-3 0 0,0 4-4 16,0-7-1-16,-4 0 0 0,1-2 0 0,-1 2-8 0,1 0 8 15,-4-2-8-15,3 2 8 0,-3 1-8 0,4-7 0 0,-4 9 9 0,-4-2-9 16,4-1 0-16,-3 9 0 0,-1-3 0 0,-3 7 0 16,4-13 0-16,-4 12 0 0,-4-6 0 0,4 1 0 15,-4 2 0-15,-3-3 0 0,4 6 0 0,-4-6 0 16,-1 12-16-16,1-6 1 0,4 6 1 0,-8 0 0 15,4 6 1-15,0 0 0 0,0 6 0 0,-4-3 0 16,8 3 2-16,-5 5 1 0,1-5 0 16,0 9 0-16,4 2 10 0,-4 1-10 15,3-1 10-15,4 4-10 0,0-4 10 0,0 4-8 0,3-10 8 0,1 1-8 32,3-1-31-32,3-2-5 0,1 3-2 0,3-6 0 0,-4-4-31 0,8-2-7 0,-4-3 0 0</inkml:trace>
  <inkml:trace contextRef="#ctx0" brushRef="#br0" timeOffset="6079.376">13441 5073 1250 0,'-7'12'35'0,"0"-9"9"0,3 3-36 0,1 6-8 0,-1-6 0 0,-3 5 0 16,7 1 63-16,-3 3 10 0,3-3 3 0,0 11 0 15,0-5-13-15,3 8-3 0,4-2 0 0,-3 5 0 16,-1-2-40-16,4 5-9 0,0 3-2 0,-3-8 0 16,3 8 44-16,3-6 9 0,-2 10 2 0,-1-13 0 15,3 9-52-15,-3-5-12 0,0-4 0 0,-3 7 0 16,3-4 34-16,-4-3 4 0,1 4 1 0,-1-7 0 16,1-2-27-16,0-3-4 0,-1-1-8 0,-3 1 11 15,4-3-11-15,-1 2 8 0,1-5-8 0,-4 0 8 16,3-4-8-16,-3 4 8 15,4-6-8-15,-4 6 8 0,0-6-8 0,3 0 0 0,-3 0 0 0,0-6 8 16,0 5-8-16,0-5 0 0,0 0 0 0,0 0 0 16,0 3 0-16,0-3 8 0,0 0-8 0,0 0 8 15,0 0-8-15,0 6 8 0,0-6-8 0,0 0 8 16,0 0-8-16,0 0 0 0,0 0 0 0,0 0 0 16,0-6 0-16,0 3 0 0,0-8 0 0,4-1 0 15,-4 0 36-15,0-3 3 0,3 4 0 0,-3-1 0 16,4-6-39-16,-4 1 0 0,3-4 0 0,1 9 0 15,-4-5-28-15,3-4-8 0,4 3 0 0,-3 7-1 16,-1-7 37-16,5 6 0 0,-5 3 0 0,1-2 0 0,-1-1 17 16,4 6 11-16,-3-6 3 0,-1 6 0 15,1 1-31-15,-1-1 0 0,1 0-11 0,-4 3 11 0,0 3 0 0,0 0 0 0,0 0 0 16,0 0 0-16,7 0 0 0,-7 0-16 0,3 0 4 0,4 3 1 16,-3 3 11-16,3 0 0 0,0-1 0 0,0 7 0 15,0 0-10-15,0 0-6 0,0-6-2 0,0 2 0 16,4 4 18-16,-4 6 0 0,4-6 0 15,-1 2 0-15,1 4 0 0,-4 0-8 0,0-7 8 0,3 1 0 16,-2 3 0-16,-5-3 0 0,4 5 0 16,-3-5 0-16,-4 0 0 15,0-1 0-15,0 4 0 0,0-3 0 0,-7 0 0 0,3-1 0 0,-3 1 0 0,0 3 0 16,-4-3 0-16,1-7 0 0,-1 1 0 0,-3-6 0 16,0 6 0-16,-4-6 0 0,1 0 0 0,-1 0-10 15,0-6 10-15,1 0 0 0,-1 1 8 0,4-7-8 16,0 6-16-16,3-6-7 0,1 3-1 0,-1 4-1 15,4-1-63-15,0 0-12 0,0-6-2 0</inkml:trace>
  <inkml:trace contextRef="#ctx0" brushRef="#br0" timeOffset="7018.891">13906 5797 944 0,'0'0'27'0,"0"0"5"16,0 0-32-16,0 0 0 0,0 0 0 0,0 0 0 16,0 0 60-16,0 0 4 0,0 0 2 0,0 0 0 15,0 0 1-15,0 0 0 0,0 0 0 0,0 0 0 16,0 6-30-16,0-6-5 0,-3 5-2 0,-1 1 0 15,4 0 58-15,-3 0 11 0,3 3 2 0,-4-6 1 16,4-3-61-16,0 0-12 0,0 0-2 0,0 0-1 0,0 6 10 16,0-6 3-16,0 0 0 0,0 0 0 0,0 0-19 15,0 9-3-15,0-9-1 0,4 5 0 0,3-5-5 0,0 0-2 0,0 0 0 0,4 0 0 16,-1 0-9-16,1 0 0 0,3 0 0 0,-3 0 0 16,3 0 0-16,0 0 0 0,0-5 0 0,-4 5 0 15,5 0 0-15,-1 0 0 0,0 0 0 16,0-6 0-16,-4 6 17 0,1-3 2 15,0 3 0-15,-1-3 0 0,-3 0-31 0,4 0-5 0,-4 3-2 0,0-3 0 16,-4-3 19-16,5 0 0 0,-5 6 0 16,1-6 0-1,-4-5 28-15,3 5 8 0,1 0 3 0,-4-9 0 0,3 6-11 16,-3 0-3-16,0 4 0 0,-3-7 0 0,3 0-25 0,-4 6 0 0,1-3 0 0,-1 3 0 31,-3 1-16-31,7 5-8 0,-7-6-1 0,0 6-1 0,0-6 12 0,-4 0 2 0,1 6 1 0,3-6 0 16,-7 6 11-16,6 0 0 0,-2 0 0 0,-1 6 0 15,1-6-9-15,-1 0 0 0,1 0 0 0,-1 0 0 16,0 12-7-16,1-6-2 0,-1 2 0 0,1 4 0 16,-1 6 18-16,0-6 0 0,4-1-8 0,-3-2 8 15,3 9 0-15,0-6 0 0,3-1-8 0,-3 1 8 16,4 0 0-16,-1-3 0 0,1 2 0 0,-1-5 0 16,4 0 0-16,0 6 0 0,0 0 0 0,0-9 0 15,0 5-8-15,4 1 8 0,-4-3 0 0,3 6 0 16,4 0 0-16,0-6 0 0,0 2 0 0,4 1 0 15,-4 6-8-15,3-3 8 0,1-7 0 0,0 7 0 0,-4 0-8 16,3-3 8-16,1 3 0 0,-1-1 0 16,1-5-49-16,0 6-3 0,-1-6-1 0,1 0 0 15,3 0 22-15,-4 0 5 0,5-4 1 0,-1 4 0 16,0-6-63-16,0 0-12 0,0-6-2 0</inkml:trace>
  <inkml:trace contextRef="#ctx0" brushRef="#br0" timeOffset="7499.101">13981 5482 1165 0,'0'0'24'0,"0"0"7"15,0 0-31-15,0 0 0 0,0 0 0 0,0 0 0 16,0 0 60-16,0-6 7 0,0 0 1 0,3 3 0 16,1 0-7-16,-1-2-1 0,4 2 0 0,0-3 0 15,4 0-25-15,-4 6-6 0,4-6-1 0,-4 0 0 0,7 0 6 0,-4 0 1 0,4 0 0 0,0 1 0 16,4-7-22-16,-4 3-4 0,0 3-1 0,0 0 0 16,1-6-8-16,-1-2 12 0,-4-1-12 0,4 6 12 15,-3-2-12-15,0-1 10 0,3 6-10 0,-7-6 10 16,3 6-10-16,-3 0 0 15,4 3 0-15,-4-8 0 0,0 11 0 0,0-6-9 16,0 6 9-16,-3 0-13 16,-4 0-15-16,3 0-2 0,-3 0-1 0,7 6 0 15,-7-6-58-15,4 0-12 0,-1 11-3 0</inkml:trace>
  <inkml:trace contextRef="#ctx0" brushRef="#br0" timeOffset="11846.879">14594 5673 597 0,'0'0'16'0,"0"0"5"16,0 0-21-16,0 0 0 0,0 0 0 0,0 0 0 0,0 0 52 15,0 0 5-15,-7 0 2 0,7 0 0 16,0 0-21-16,0 0-4 0,-7 0-1 0,7 0 0 0,0 0 3 16,0 0 0-16,0 0 0 0,0 0 0 0,0 0-36 0,0 0 0 0,0 0 0 0,0 0 0 15,0 0 0-15,0 0 0 0,0 0 0 0,0 0 0 32,0 0 0-32,0 6 0 0,4 6 0 0,-4 0 0 15,3-7 58-15,-3 7 5 0,4-3 1 0,-1 3 0 0,-3 0-64 0,4-1 0 0,-4-2-9 16,3 9 0-16,-3-6 25 0,0-1 4 15,0 1 2-15,0 3 0 0,0-3 1 0,0 5 0 0,0-5 0 16,-3 0 0-16,3-4 3 0,0 4 1 0,-4-6 0 0,4 6 0 16,-3-6-27-16,3-6 0 0,0 6 8 0,0-6-8 15,0 0 53-15,0 0 9 0,0 0 2 0,0 0 0 16,-4 6-56-16,4-6-8 0,0 0 0 0,0 5-10 16,0-5 10-16,0 0 0 15,0 0 0-15,0 0-8 0,0 9 8 0,0-9 9 0,4 12-1 0,-4-12-8 16,0 0 0-16,0 0 0 15,0 0 0-15,0 0 0 0,0 0 0 0,0 0 0 0,7 0 0 0,-7 0 0 16,7-9-34-16,0 6-4 16,-3 0-1-16</inkml:trace>
  <inkml:trace contextRef="#ctx0" brushRef="#br0" timeOffset="12925.487">15071 5656 850 0,'0'0'17'0,"-4"-6"6"0,4 6-23 15,0-6 0-15,0 6 0 0,0 0 0 16,0 0 107-16,-3-9 17 0,3 9 3 0,0 0 1 0,0 0-52 0,-4 0-9 0,4 0-3 0,-7-6 0 16,7 6 0-16,-7 0 0 0,7 0 0 0,-7 0 0 15,0 0-13 1,0 0-3-16,7 0-1 0,-7 6 0 16,-4 0-31-16,4-3-7 0,0 0-1 0,-4 3 0 0,4-1-8 15,0 4 0-15,0-3 0 0,0 0 0 16,0 0 0-16,0 0 0 0,0 0 0 0,0-6 0 0,0 6 0 0,0-6 0 0,3 3 0 0,-3-1 0 15,4 1 0-15,3-3 0 0,-4 3 0 0,-3 3 0 16,7-6 0-16,-3 3 0 0,3-3 0 0,-4 6 0 16,4-6 0-16,0 0 0 0,0 12 0 0,0-12 0 15,0 0 0-15,0 0 13 0,0 0-1 0,0 6-1 16,0-6-23-16,0 6-4 0,0-6 0 0,0 0-1 16,0 0 27-16,4 5 6 0,-4-5 0 0,0 0 1 15,7 0-17-15,-7 0-11 0,3 6 2 0,-3-6 0 16,0 0 9-16,7 3 0 0,-7-3 0 0,0 0 0 15,4 6 0-15,-4-6 0 0,0 0 0 0,0 0 0 16,0 0 0-16,0 0 12 0,7 3-2 0,-7-3-1 16,7 9-9-16,0-3 0 0,0 0 0 0,-7-6 0 15,4 0 0-15,-4 0-12 0,0 0 2 0,10 6 1 16,-10-6 9-16,7 0 12 0,-7 0-2 0,7 0-1 16,0 5-9-16,0-5-12 0,-3 6 2 0,3 0 1 15,-7-6 9-15,7 0 12 0,-3 6-2 0,-4-6-1 16,7 9-9-16,-4-6 0 0,1 3 0 0,-1 3 0 15,1-9 0-15,-1 5 0 0,1 1 0 0,-1 0 0 16,-3-6 0-16,4 6 0 0,-4 0 0 0,0 0 0 16,3 3 0-16,-3-4 0 0,4 1 0 0,-4 0 0 15,0-6 0-15,0 0 0 0,-4 12 0 0,4-6 0 0,0-6 0 16,-3 6 0-16,-1 6 0 0,4-12 0 0,-3 5 0 0,3-5 0 16,-4 3 0-16,4-3 0 0,-7 6 0 0,0 6 0 0,7-12 0 15,0 0 0-15,-7 6 53 0,7-6 9 0,0 0 2 0,-7 6 0 16,7-6-52-16,-11 0-12 0,11 0 0 15,-10 6 0-15,3-6 0 0,0 0 0 16,0 0 0-16,-4 0 0 16,11 0 0-16,-7 0 0 0,0 0 0 0,7 0 0 15,-7 0 0-15,0 0 0 0,7 0 0 0,-7 5 0 16,7-5-48-16,0 0-13 0,-7 0-3 0,7 0 0 0,0 0 52 0,0 0 12 0,-7 6 0 0,7-6 0 31,0 0-24-31,0 0-3 0,0 0 0 0,0 0 0 0,0 0-47 0,-7 0-10 16,7 0-1-16</inkml:trace>
  <inkml:trace contextRef="#ctx0" brushRef="#br0" timeOffset="14808.891">16531 5747 1014 0,'-10'0'43'0,"-1"0"-35"15,4-6 62-15,-4 6 12 16,1 0 2-16,-1 0 1 0,1-6-17 0,3 0-3 0,-4 6-1 0,0 0 0 16,4-6 0-16,0 6 0 0,-3-3 0 0,3 3 0 15,-4 3-51-15,4 3-13 0,0-6 0 0,0 6 0 16,-4 0 0-16,4 0 0 0,0 0 0 0,0-1 0 15,0 1 0-15,0 3-12 0,0 9 3 0,0-6 0 16,3-7 9-16,-3 7 0 0,4 3 0 0,-4-3 0 16,3-1 0-16,1 7 12 15,-4-6-2-15,3 2-1 0,1-2-9 0,-1 6-12 0,4-6 2 0,-3-6 1 16,3 2 9-16,3 1 8 0,-3 0-8 0,0-9 11 16,4 6-11-1,-4-6 0-15,3 6 9 0,4 0-9 0,0-1 0 0,0-5 0 0,4 6 0 0,-4-6 0 16,3 6 0-16,1 0 0 0,3 0 0 0,-3 0 0 15,3-6 0-15,0 0 0 0,-3 0 0 0,3 0 0 16,0-3 16-16,-4 0 0 0,4-3-1 0,1 0 0 16,-5 0-7-16,1 0 0 0,-1 1-8 0,1-1 12 15,-4-6-4-15,0 0 0 0,0 3-8 0,0 4 12 16,-3-7-12-16,3-6 0 0,-4 6 0 0,-3 1 0 16,4 2-27-16,-4-9-1 0,0 12-1 0,-4-5 0 15,4 2-4-15,0 0-1 0,-3 0 0 0,3 9 0 0,0 0 15 0,0 0 3 16,0 0 1-16,0 0 0 0,0 0 4 0,-7 0 1 0,7 0 0 15,0 0 0-15,-7 9-4 0,3 0-1 0,1 5 0 0,-1-2 0 16,4 0 15-16,4 3-9 0,-4 2 9 0,3 1-8 16,1 0 8-16,-4-4 0 0,3 4 0 0,1-1 0 15,-1-5 0-15,1 3 11 0,-1-6-3 0,4 5 0 16,-3-8 3-16,3 0 0 0,0 6 0 0,-3-6 0 16,3 0-1-16,0 0 0 0,-4-3 0 0,4 2 0 15,0 1-10-15,-3-6-17 0,3 12 4 0</inkml:trace>
  <inkml:trace contextRef="#ctx0" brushRef="#br0" timeOffset="15364.322">16355 5265 816 0,'0'0'16'0,"0"0"6"0,0 0-22 0,0 0 0 0,0 0 0 0,0 0 0 15,0 0 67-15,0 0 9 0,0 0 1 0,0 0 1 16,0 0-22-16,0 0-5 0,0 0-1 0,0 0 0 15,0 0-27-15,0 0-6 0,-4 8-1 0,4-2 0 16,0 0-16-16,4 0 0 0,-4 0-13 0,3 0 5 16,1 6 57-16,-1-1 12 0,1-5 3 0,-1 3 0 15,4 3-52-15,-3-1-12 0,3 1 0 0,4 0 0 16,-4-3 20-16,0 6 2 0,0-1 0 0,0-2 0 16,3 6-10-16,-3-7-3 0,4 4 0 0,-4-3 0 15,0 5-1-15,0-5 0 0,4 0 0 0,-4 3 0 16,0-4-8-16,-4-5 10 0,5 6-10 0,-1-9 10 15,-4 6-10-15,4 6 0 0,-3-10 0 0,3 7 8 16,-4-6-43-16,4 0-9 0,-3 3-1 0,3-6-1 16,0 0-31-16,0-3-7 0,0 0 0 0</inkml:trace>
  <inkml:trace contextRef="#ctx0" brushRef="#br0" timeOffset="16459.213">17911 5159 698 0,'0'0'14'0,"0"0"5"15,0 0-19-15,0-6 0 0,0 6 0 0,0 0 0 16,0 0 61-16,0 0 9 0,0 0 2 0,0 0 0 16,0 0-20-16,0 0-3 0,0 0-1 0,0 0 0 15,0 0-18-15,0 0-4 0,0 0-1 0,0 0 0 16,0 0-15-16,0 0-10 0,0 0 12 0,0 0-12 16,0 0 8-16,0 0-8 0,-4 6 0 0,0 3 0 15,4-4 31-15,-3 7-1 0,3-6 0 0,0 0 0 16,0 6-9-16,0-12-1 0,3 3-1 0,1 14 0 0,-4-5 4 15,4 0 1-15,-1 11 0 0,1-2 0 0,-1 2 0 16,1-5 0-16,3 8 0 0,-4 4 0 0,4-4-3 16,-3 4 0-16,-4 8 0 0,3-6 0 0,-3 4-1 15,4-10 0-15,-4 9 0 0,-4-8 0 0,4 2 0 0,0 1 0 16,-3-4 0-16,-1 3 0 0,1 4 8 0,3-10 0 16,0-2 1-16,-4 2 0 0,4 1-12 0,0-6-2 15,0-4-1-15,0 10 0 16,0-12-14-16,0 2 0 0,0 4 8 0,0-6-8 0,0-1 0 0,0 4 8 0,0-6-8 15,4 0 0-15,-4 2 12 0,0-5-4 0,3 6-8 0,-3 0 12 16,4-6-12-16,-4 3 8 0,3 2-8 0,-3 1 0 16,0 0 8-16,4-6-8 0,-4 5 0 0,0-2 0 15,3 3 0-15,-3 0 0 0,0 0 0 0,0-7 0 16,0 10 8-16,0-9-8 0,0 0 0 0,0 0 0 16,0-6 11-16,0 0-11 0,0 0 12 0,0 0-12 15,0 0 8-15,0-6-8 0,0-3 0 0,0 3 0 16,0-6-15-16,0 7-9 0,4-1-3 0,-4-6 0 15,3 6-39-15,1-9-8 0,3 7-2 0</inkml:trace>
  <inkml:trace contextRef="#ctx0" brushRef="#br0" timeOffset="18397.471">18023 6223 638 0,'0'0'18'0,"0"0"4"0,0 0-22 15,0 0 0-15,0 0 0 0,0 0 0 0,0 0 52 0,0 0 5 0,0 0 2 0,0 0 0 16,0 0-3-16,0 0 0 0,0 0 0 0,0 0 0 16,0 0 3-16,0 0 0 0,0 0 0 0,0 0 0 15,0 0-10-15,0 0-1 0,0 0-1 0,0 0 0 16,0 0-6-16,0 0-1 0,4 6 0 0,3 0 0 16,-7-6-18-16,7 0-4 15,-3 6-1-15,3-6 0 0,0 0-9 0,-4 5-8 0,4-5 12 0,0 0-12 16,0 0 11-16,-3 0-11 0,3-5 10 0,0 5-10 15,0 0 9-15,4-6-9 0,-4 6 8 0,3 0-8 16,1 0 10-16,-1-6-10 0,1 6 12 0,3 0-12 16,0-6 8-16,-3 3-8 0,3-3 0 0,0 6 0 15,0-3-40-15,0 3-12 0,0 3-3 0,1-3 0 16,-1 3-85-16,-4-3-18 0</inkml:trace>
  <inkml:trace contextRef="#ctx0" brushRef="#br0" timeOffset="19015.182">18468 5961 1116 0,'0'0'32'16,"-7"6"6"-16,3 3-30 0,4-9-8 0,-3 6 0 0,-1 6 0 15,4-12 44-15,-3 5 7 0,3-5 1 0,-4 6 1 16,4-6-27-16,0 6-6 0,4 3 0 0,-1-3-1 16,1-3 3-16,3 3 1 0,0-3 0 0,0 3 0 15,0-6-1-15,4 5 0 0,-4-5 0 0,3 0 0 16,1 6-7-16,-4-6-2 0,3-6 0 0,1 6 0 16,0 0 3-16,-1-5 0 0,1-1 0 0,-1 0 0 15,-3 0-5-15,1-3-1 0,-1-3 0 0,-4 1 0 16,4 5 12-16,-3-6 2 0,-1-6 1 0,-3 10 0 15,0-10-61-15,0 0-12 0,-3 6-2 0,-1 4-1 16,-3-4-5-16,4-6-2 0,-4 7 0 0,-4-1 0 0,4 3 37 16,0 3 7-16,0-6 2 0,-4 6 0 15,1 1 4-15,-1 5 8 0,0-6-13 0,1 0 5 16,-1 6 61-16,-3 6 13 0,4-6 2 0,-1 6 1 16,0 5-49-16,1 1-9 0,-1 0-3 0,1 3 0 0,3 2-16 0,0 7-4 15,-1-4-1-15,5 4 0 0,-1-4 13 0,1 4 0 16,6-1 0-16,-3-2 0 0,4 2 20 0,3 1 8 0,0-6 0 15,4 8 1-15,-4-8-8 0,3-1-1 0,4 4-1 16,0-3 0-16,-3-7-3 0,7 4 0 0,-4-3 0 0,0-6 0 16,0 5-4-16,4-11 0 15,-4 12-1-15,3-12 0 0,1 0-11 16,0 0-16-16,-1-6 4 0</inkml:trace>
  <inkml:trace contextRef="#ctx0" brushRef="#br0" timeOffset="19931.556">19741 5414 725 0,'0'0'15'0,"0"0"4"0,0 0-19 0,0 0 0 0,0 0 0 0,0 0 0 15,0 0 68-15,0 0 9 0,0 0 3 0,0 0 0 16,0 0-26-16,0 0-5 0,0 0-1 0,0 6 0 16,0 0-12-16,0 0-4 0,0 0 0 0,0 6 0 15,0-6 10-15,0 2 2 0,0 1 0 0,0 0 0 16,0 3 6-16,0-6 2 0,0 0 0 0,0-1 0 15,4 1-1-15,-4-6 0 0,0 6 0 0,0-6 0 16,0 0-40-16,0 0-11 0,0 0 0 0,0 0 0 16,0 0 19-16,0 0-1 0,3-3 0 0,1 0 0 15,0-3 0-15,-4 1 0 0,0 5 0 0,0-12 0 16,0 12-18-16,0-12 0 0,-4 6 0 0,0-3-9 0,1 4-13 16,-4-1-2-16,0 0-1 0,-4 0 0 15,1 0-13-15,-1 6-2 0,-3-6-1 0,0 6 0 16,0 0 30-16,0 6 11 0,-4-6 0 0,0 6-9 0,1 0 0 0,3 3 0 15,-4-1 0-15,0 1 0 0,4 9 1 0,-3-6 0 0,-1 2 0 16,0 1 0-16,4 6 8 0,0-10 0 0,0 1 0 16,3 6 0-16,1-4 0 0,-1-2 0 0,4-6 0 15,0 9 0-15,0-6 0 16,4-4 0-16,-1 4 0 0,1-3 0 0,3-6 0 0,0 12-8 16,-4-6 8-16,8 6 0 15,-4-7-8-15,0 7 8 0,3-3-8 0,1 9 8 0,-1-7 0 0,1 4-8 0,-1 3 8 0,1-1 0 16,-1 1 0-16,1 0 0 0,-1 2 0 0,4 4 0 15,-3-7 0-15,-1 4 0 0,1 3 0 0,3-7 0 16,-4 10 15-16,5-4 1 0,-1-2 1 0,0 2 0 16,0-2-4-16,0 2-1 0,0-5 0 0,0 0 0 15,3-4 1-15,-3 4 0 0,4 0 0 0,0-7 0 16,-1 1-1-16,1-3-1 0,-1 3 0 0,5-6 0 16,-1-1-3-16,0 1-8 0,0 0 12 0,4-6-4 15,-1 6-20-15,1-6-5 0,3 0-1 0</inkml:trace>
  <inkml:trace contextRef="#ctx0" brushRef="#br0" timeOffset="20464.133">19946 6049 1151 0,'-11'-5'48'0,"-3"5"-38"16,4-9 82-16,3 6 17 0,-4-3 3 0,4 0 1 15,0 3-90-15,7 3-23 0,-7-6 0 0,7 6 0 16,0 0 56-16,0 0 6 0,0 0 2 0,0 0 0 16,0 0-64-16,0 0-28 0,-7 9 3 0,3-3 0 15,1 0-11-15,-1 0-3 0,1 0 0 0,-1 5 0 16,4-5 39-16,-3 6 0 0,-1-3 0 15,1 0 0-15,3 5 0 0,-4-2 0 0,1 0 0 0,3 0 0 16,0-4 0-16,-4 4 0 0,4 0 0 0,0 0 0 16,0-6 0-16,0 5 0 0,0-2 0 0,0 0 0 15,0 0 44-15,4-3 16 0,-4 0 3 0,3-1 1 16,-3-5-52-16,7 0-12 0,0 0 0 0,0 0 0 16,0-5 0-16,4-1 0 0,0 0 0 0,-1 0 0 15,-3 3 0-15,4-6 0 0,-1 0 0 0,1-2 0 16,-4 5 0-16,0 0 0 0,4-6 0 0,-8 6 0 15,4-3 0-15,0 3 0 0,-3 1 0 0,-1 5 0 16,-3 0-48-16,0 0-13 0,0 0-3 0,0 0 0 16,0 0 64-16,0 0 0 0,0 0 0 0,0 0 10 15,0 0-10-15,0 0-17 0,0 0 4 0,0 0 1 0,0 0 12 16,0 0 0-16,-3 3 9 0,-4 2-9 0,7-5 0 16,-4 6 0-16,4-6 0 0,-3 12 0 0,3-6 0 15,0 6 0-15,0-1 0 0,3 4 0 0,-3-6 36 16,4 6 0-16,-4-4 1 0,3 1 0 0,1-6-21 0,3 3-5 0,-4-3-1 15,4-3 0-15,-3 6-10 0,7-9 0 0,-4 0 0 0</inkml:trace>
  <inkml:trace contextRef="#ctx0" brushRef="#br0" timeOffset="20967.114">20341 5944 1094 0,'0'0'23'0,"0"0"5"16,-7-6-28-16,0 6 0 0,7 0 0 0,-7 0 0 15,-4 0 56-15,1 0 7 0,3 6 1 0,-4-6 0 16,4 6-52-16,0-6-12 0,0 5 0 0,-4-2 0 15,4 3 54-15,0 6 8 0,0-6 2 0,0 0 0 16,4 0-52-16,-4 5-12 0,3-5 0 0,1 3 0 16,-1 0 54-16,4 0 8 0,0 2 2 0,0-5 0 15,0-6-52-15,0 0-12 0,0 0 0 0,0 0 0 16,0 6 0-16,0-6 12 0,0 0-3 0,0 0-1 0,4 6 0 0,-4-6 0 0,0 0 0 0,7 6 0 16,-7-6-18-16,3 0-4 0,4 0-1 15,0 0 0-15,0 6 15 16,0-6 0-16,0 0 0 0,4 3 0 15,-7 0 0-15,3 0 0 0,0 0 0 0,0 3 0 16,-4 2 0-16,1-8 0 0,3 12 0 0,-4-6 0 0,1 0 0 16,-1 0 0-16,1 0 0 0,-1-1 0 0,-3-2 24 0,0-3 8 15,4 6 2-15,-4 6 0 0,4-6-9 0,-4 0-1 16,0 0-1-16,0 0 0 0,0 5-13 0,0-2-2 0,0 0-8 0,-4 0 12 16,0-3-12-16,4 5 0 0,-3-5 0 0,-4 0 0 15,3 0 0-15,4-6 0 16,-7 3 0-16,0 0 0 0,7-3 0 0,-7 3 0 0,7-3 0 0,-7 0 0 15,0 0-48-15,-4 0-13 0,4 0-3 0</inkml:trace>
  <inkml:trace contextRef="#ctx0" brushRef="#br0" timeOffset="21470.411">20655 5229 1288 0,'0'0'54'15,"0"0"-43"-15,0 0 34 0,-3 6 7 0,-1 6 2 0,1-6 0 16,-1 0-6-16,1 8 0 0,-1-2-1 16,4 0 0-16,-4 6-24 0,4-1-5 0,-3-5-1 0,3 8 0 31,0-2-5-31,0 3-2 0,0 2 0 0,3 1 0 0,1 2 23 0,0 4 5 0,-1-4 1 0,4 9 0 15,0-2-18-15,0 2-3 0,0-3-1 0,0 7 0 16,0-4-4-16,-3 0-1 0,3 3 0 0,-4 6 0 16,-3-8 4-16,4 2 0 0,-4-6 0 0,0 3 0 15,0 1 6-15,0 2 2 0,0-12 0 16,0 10 0-16,-4-4-2 0,1-3 0 0,3 4 0 0,-7-4 0 16,3-2-4-16,1 2-1 0,-1-11 0 15,-3 8 0-15,4-8-8 0,-1-6-1 16,4 5-8-16,-3-8 12 0,3 3-12 0,0-6-18 0,0-6 4 0,0 0 1 15,0 0 13-15,0 0-9 0,0 0 9 0,0 0-8 16,0 0-144-16,3 0-29 0,1-12-6 0</inkml:trace>
  <inkml:trace contextRef="#ctx0" brushRef="#br0" timeOffset="21803.649">20507 5897 1181 0,'0'0'24'0,"0"0"7"0,0 0-31 0,0 0 0 0,0 0 0 0,0 0 0 15,0 0 96-15,0 0 12 0,0 0 4 0,0 0 0 16,0 0-26-16,0 0-5 0,0 0-1 0,0 0 0 15,0 0-40-15,0 0-8 0,0 0-1 0,3 5-1 16,1-5-11-16,3 3-3 0,0-3 0 0,0 0 0 16,4 0-5-16,3 0-2 15,-4 0 0-15,8-3 0 0,-4 3 3 0,4-2 0 0,3-1 0 0,0 0 0 16,0 3-12-16,-3 0 0 0,0-6 0 0,3 6 0 16,-4 0-44-16,5 0-2 15,-1 6 0-15,-4-3 0 0,1 0-177 0,-4-1-35 0</inkml:trace>
  <inkml:trace contextRef="#ctx0" brushRef="#br0" timeOffset="22375.997">20987 5938 998 0,'0'0'20'0,"0"0"7"15,0 0-27-15,0 0 0 0,0 0 0 0,0 0 0 0,0 0 82 0,-7 0 11 0,0 0 3 0,7 0 0 16,-7 0-16-16,0 0-4 0,7 0 0 0,-8 6 0 16,1 0-52-16,4-1-10 0,-4 4-2 0,0 3-1 15,3 0 11-15,-3-6 2 16,4 5 1-16,-1-5 0 16,-3 9 9-16,4-3 2 0,-1-1 0 0,-3 1 0 0,3 0-10 0,1 0-2 0,-1 0 0 0,1 2 0 15,-1-2 7-15,1 0 1 0,3-6 0 0,-4 2 0 16,4 4-23-16,-3 0-9 15,3-6 8-15,0 0-8 0,0 0 8 0,3 5-8 16,-3-5 0-16,4 0 8 0,-1 0-8 0,4 3 0 0,-3-3 0 16,3 0 8-16,0-1-8 0,0 7 0 0,0-12 0 0,0 6 0 15,4-3 8-15,-4 0-8 0,0-3 8 0,0 0-8 16,0 0 0-16,0 0 0 16,0 0 0-16,0 0 0 0,-7 0 0 0,7-6 0 0,-3 6 0 0,3-6-11 15,-4 0 11-15,1 0 0 0,3-5 0 0,-4 5 0 16,1-3 0-16,-1 3 0 0,1-6 0 0,-4 6 8 15,4-5-8-15,-4 5 0 0,3 0 0 0,-3-6 0 16,0 0 0-16,4 4-10 0,-8-10 10 0,4 6 0 16,4-5 0-16,-4 2 0 0,0-3 0 0,0 1 0 15,0 2-8-15,0-3 8 0,0 6 0 0,0 1 0 16,0-1 0-16,-4 0-8 0,1 3 8 0,3 4 0 16,-4-1-21-16,0 6-1 0,-3-6 0 0,0 0 0 15,4 6-7-15,-4-6-2 0,3 6 0 0,4 0 0 16,-10 0 16-16,3 6 3 0,0-6 1 0,0 6 0 15,-4 0 3-15,4 0 0 0,0-1 0 0,-4 4 0 0,4 3 8 16,0 0-12-16,0-6 12 0,4 5-12 0,-4-5 12 0,3 3-13 0,4-3 5 16,-4 3 8-1,4-9-71-15,0 0-6 0,0 9-2 0</inkml:trace>
  <inkml:trace contextRef="#ctx0" brushRef="#br0" timeOffset="23019.697">21269 5976 1196 0,'0'0'24'0,"-4"6"8"0,4-6-32 0,-7 0 0 0,0 6 0 0,7-6 0 16,0 0 70-16,-3 6 8 16,3-6 2-16,-4 5 0 0,1 1-16 0,-1 0-4 0,4 6 0 0,-3-3 0 15,3 3-38-15,3-7-8 0,-3 7-2 16,4 6 0 0,-4-9 16-16,3 2 4 0,1 7 0 0,-1-12 0 15,1 6-41-15,-4-1-8 0,3-2-2 0,1 3 0 16,-1 0 19-16,-3 0 0 0,4-1 0 0,-1-2 0 0,-3 0 0 0,0 0 0 0,0-3 0 0,0 0 0 15,0-6 29-15,0 5 10 0,0-5 1 0,0 0 1 16,0 0-16-16,0 0-3 0,0 0-1 0,0 0 0 16,0 0-21-16,-3-11 8 0,-1 5-8 15,1-6 0-15,-1 3 0 0,1-3 0 0,3 7 0 16,-4-7 0-16,1 6 29 0,-1-12 2 0,4 7 0 16,-3 2 0-16,-1-9-31 0,4 6 0 0,-3-5 0 15,3 8 0-15,0-9 0 0,0 6 0 0,-4 1 0 0,8-1 0 16,-4 3 0-16,0-3-13 0,3 1 1 0,1-1 0 15,-1 6-16-15,4-12-4 16,-3 10 0-16,6-4 0 0,-3 0 16 0,4 0 4 0,0 3 0 0,-4 1 0 16,7 5 0-16,-4-3 0 0,1 0 0 0,3 6 0 15,-3-6-12 1,-1 6-3-16,4 6 0 0,-3-6 0 0,0 0-30 0,-1 6-7 0,1-6 0 0</inkml:trace>
  <inkml:trace contextRef="#ctx0" brushRef="#br0" timeOffset="23797.037">22461 5382 1606 0,'-7'0'33'0,"0"-6"9"16,0 6-34-16,4-6-8 0,-4 6 0 0,0-6 0 15,0 6 63-15,-1-5 10 0,-2-1 3 0,3 6 0 16,-7 0-44-16,3 0-8 0,1 6-1 0,-1-1-1 16,-3-5-22-16,3 6 0 0,-3 0 0 0,4 0 0 15,-5 6 0-15,5-3 0 0,3 2 0 0,-4 7 0 16,1-6 0-16,3 6-8 0,-4 2 8 0,0 4-8 15,4-10 8-15,0 1-8 0,0 6 8 0,4-4-8 16,-1-2 8-16,1 3 0 0,3-7 0 0,0 7 0 16,-4-9 0-16,4 0 11 0,4-1-3 0,-4-2 0 15,0-6 7-15,0 0 1 0,0 0 0 0,0 0 0 16,0 0 9-16,3 6 3 0,4-6 0 0,-3 6 0 0,-1-6-17 16,1 0-3-16,3 6-8 0,0-6 12 15,0 0-12-15,0 0 11 0,0 0-11 0,0 0 10 0,0 0-10 0,4 0 12 16,-4 6-12-16,3 0 12 0,-3-6-12 0,1 0 0 0,-1 6 0 15,0-3-11-15,0 2 11 0,0-2 0 16,0 6 0-16,3-3-8 0,-3 6 8 0,1 0 0 16,-5-7 0-16,4 7 0 0,-3-3 0 0,3 3 0 0,0 0 0 15,0-1 0-15,-4 1 0 0,1 0 0 0,-1 3 0 0,1-4 0 16,-1 7 0-16,1-6 0 0,-4-6 0 0,4 8 0 16,-4-2 0-16,0 0 8 0,0 0-8 0,0 2 11 15,-4 4-2-15,0-6 0 0,4 5 0 0,-3-2 0 16,-1 3-9-16,-3-7 12 0,4 7-12 0,-4-6 12 15,0 2-12-15,0 4 0 0,3-6 9 16,-3-6-9-16,0 3 8 0,3-4-8 0,4-5 10 0,-7 3-10 16,0 0 9-16,0 3-9 0,7-6 8 0,-7 6-8 15,0-6 0-15,0 6 0 0,7-6 0 0,-7 0 0 16,-4-6 0-16,1 6 0 0,-1 0 0 0,1 0 0 16,-1 0-24-16,1-6-11 0,-1-3-1 0,0 6-1 15,4-2-105-15,-3-4-21 0,3 3-4 0</inkml:trace>
  <inkml:trace contextRef="#ctx0" brushRef="#br0" timeOffset="24862.372">22652 5926 709 0,'0'0'20'0,"-4"-6"4"16,4 0-24-16,-3-6 0 0,3 7 0 0,-4-4 0 15,4 3 22-15,-3 0-1 0,-1 0 0 0,4 0 0 16,-3 0 9-16,3 1 2 0,-4-4 0 0,4 9 0 15,0 0-16-15,0 0-4 0,0 0 0 0,0 0 0 16,0 0 7-16,0 0 1 0,0 0 0 0,-3 3 0 0,-1 3 12 16,1 5 4-16,-1-5 0 0,-3 6 0 15,3-6-16-15,1 3-4 0,-1 2 0 0,1 1 0 16,-1 6 23-16,4-6 4 0,-3 5 1 0,-1 4 0 16,4-4-17-16,0 4-3 0,0 2-1 0,0 1 0 0,0-9 14 15,4 2 3-15,-1 7 1 0,1-4 0 0,-4 10-17 0,3-7-3 16,1 10-1-16,-1-4 0 0,1-2-4 0,0 2 0 15,3-6-1-15,-4 10 0 0,1-10-5 0,3 4-1 16,-4-1 0-16,-3-2 0 0,4 5-9 0,-1-8 0 0,-3 2 0 0,0 1 0 16,0-4 0-16,-3-2 0 0,6 0 0 0,-6-1 0 15,3 4 40-15,-4-4 2 0,4-5 1 0,-3 3 0 16,-1 3-18-16,4-7-3 0,-3 1-1 0,3 0 0 16,0 3-21-16,0-4 0 0,0-5 0 0,3 0 0 15,-3 0 0-15,0-6 0 0,0 0 0 0,0 6 0 16,0-6 0-16,0 0 0 0,0 9 0 0,0-9 0 15,0 0 0-15,0 0 0 0,0-968 0 0,0 1936 0 16,0-968 36-16,0 0 2 0,4-9 1 16,-4 3 0-16,0-6-39 0,3-5 0 0,-3-1 0 0,0 3 0 15,4-2-28-15,-4-7-8 0,0 3 0 0,0-2-1 16,0-1-22-16,0-2-4 0,0-6-1 0,0 8 0 16,-4-8 52-16,1 2 12 0,-1 1 0 0,-3-3 0 15,4 5 0-15,-1-2 0 0,1-4 0 0,-5 10 0 16,5-6 0-16,3 5 0 0,-4-2 0 0,1 5 0 15,3-3 12-15,-4 7 6 0,1-1 1 0,-1-2 0 16,4 2-7-16,0-6 0 0,4 7-1 0,-4-4 0 16,3 9-2-16,1-5 0 0,-4 2 0 0,3-3 0 15,1 7-9-15,-1-1 0 0,1-9 0 0,3 10 0 16,-3 5 0-16,3-12 8 0,-4 12-8 0,4-3 8 0,0 4-8 0,4 2 0 0,-4 0 0 16,4 3 0-16,-4 0 0 0,3 0 0 15,4 0-12-15,-3 3 12 0,-1 0 0 0,5-1 0 16,-1 1 0-16,0 6 0 0,0-9 0 0,-4 6-9 0,5 0 9 15,-5 0-10-15,1 0 10 0,-1 6 0 16,1-7-9-16,-4 4 9 16,4 3-15-16,-4-6 2 0,3 0 0 0,-6 5 0 15,3-5 13-15,-4 6 0 0,1 0 0 0,-4-3-9 16,0 2-10-16,0 1-1 0,-4 6-1 0,1-9 0 0,-8 0 21 0,4 5 0 0,-3-2 0 0,-1 0 0 16,0-6 12-16,-3 5-4 0,0 4 0 0,4-3 0 15,-5-6-8-15,1 0 0 0,0-1-12 0,0-5 12 16,0 0 0-16,0 0 0 0,3 0 0 0,-3-973 0 15,4 1941 0-15,-1-974 0 0,0 0 0 0,1 0 0 16,3 0-18-16,0-6 4 0,3 6 1 0,1 1 0 16,-1-4-127-16,4-3-26 0</inkml:trace>
  <inkml:trace contextRef="#ctx0" brushRef="#br0" timeOffset="25401.836">22983 5864 1384 0,'0'0'39'0,"0"0"9"0,0 0-38 0,0 0-10 0,0 0 0 16,-3 6 0-16,-4-6 54 0,3 12 9 0,1 0 1 0,-1-4 1 15,1 10-28-15,3 0-5 0,0-1-2 0,0 10 0 16,0-10-15-16,0 10-3 0,3-4-1 0,-3 1 0 16,4-6 1-16,-4 2 0 0,3-2 0 0,1-3 0 15,-1 8-4-15,-3-11-8 0,4 5 12 16,-4-5-4-16,3 0 1 0,-3-3 0 0,0-9 0 0,0 0 0 15,0 0 14-15,0 0 2 0,0 0 1 0,0 0 0 16,0 0 26-16,0 0 4 0,-7-6 2 16,4-6 0-16,-1 3-35 0,1-2-7 0,-1-1-2 0,1-6 0 15,3 1-14-15,-4 2 0 0,1-9-12 0,-1 4 12 16,4-4-15-16,0 7 4 0,-3-7 1 0,3 3 0 16,0 4 10-16,0-4-8 0,0 10 8 0,0-1-8 15,0-6-4-15,3 12-1 0,-3-6 0 0,4 7 0 16,-1-4 4-16,-3 3 1 0,4 6 0 0,3-12 0 15,-4 12 8-15,4-6-13 0,4 0 5 0,-4 1 8 16,4 5-20-16,-1 0 3 0,1 0 1 0,-1 0 0 16,4 0-7-16,-3 0-1 0,3 5 0 0,0 1 0 15,4-6 7-15,-4 6 1 0,0 6 0 0,0-6 0 16,0 0-39-16,-3 0-7 0,3-1-2 0,-3 4 0 16,3-3-86-16,-4 0-18 0</inkml:trace>
  <inkml:trace contextRef="#ctx0" brushRef="#br0" timeOffset="25976.441">23357 5967 1440 0,'0'0'30'0,"-10"0"6"0,3 9-28 0,7-9-8 0,-7 0 0 0,7 0 0 16,0 0 67-16,-7 0 12 0,7 0 2 0,0 0 1 16,0 0-35-16,0 0-7 0,0 0-2 0,0 0 0 15,0 0-30-15,0 0-8 0,0 0 0 0,0 6 0 16,0-6 8-16,0 6 0 0,0-6 0 0,3 6 0 16,1-1 3-16,3-5 1 0,0 6 0 0,0-6 0 15,0 0-12-15,0 6 8 0,0-6-8 0,0 0 8 16,4 0 4-16,-4 0 0 0,3 0 0 0,1 0 0 15,-4-6-12-15,0 6 0 0,4-6-12 0,-4 1 12 16,0-1 0-16,0 6 15 0,0-6-1 0,-4 0 0 16,4-3 5-16,-3 3 1 0,-1 0 0 0,1 1 0 15,-4 5-42-15,4-6-8 0,-4 0-2 0,0 6 0 16,0-6-22-16,0 6-5 0,0 0-1 16,0 0 0-16,0 0-4 0,-4-12 0 0,4 12-1 0,-4 0 0 15,-3-6 22-15,0 6 5 0,0-9 1 0,0 9 0 0,-3 0 25 0,-1 0 12 0,1 3-12 16,-1 3 12-1,0-6 12-15,-3 0 11 0,0 6 1 0,0-6 1 0,0 6 23 0,3 6 5 16,-3-6 1-16,0 0 0 0,3 5-20 0,4 4-4 16,0-3-1-16,-3-1 0 0,3 1 6 0,3 6 1 0,-3-3 0 15,4 2 0-15,-1 1-12 0,1 0-1 0,3 2-1 0,-4-2 0 16,4-7-6-16,0-2 0 0,4 3-1 0,-1 0 0 16,4-6-15-16,0 5 0 0,0-5 0 0,0 6 0 15,4-6 0-15,-1 3 0 16,1-3 0-16,3 0 0 0,-3-1 0 0,3 1 0 0,-4 0 0 0,5-6 0 15,-1 6 0-15,-4-6 0 0,4 0 0 16,1 0 0-16,-5 0-48 16,4 0-13-16,-3 0-3 0</inkml:trace>
  <inkml:trace contextRef="#ctx0" brushRef="#br0" timeOffset="26326.258">23308 5517 1161 0,'0'0'24'0,"0"0"7"0,0 0-31 16,0 0 0-16,0 0 0 0,0 0 0 0,-4 3 58 0,4-3 6 0,0 6 0 0,0 3 1 16,4 0-1-16,0-3 0 0,-1 5 0 0,4-5 0 15,0 6-19-15,4-6-4 0,-1 9-1 0,1-4 0 32,3 1-22-32,0 0-5 0,0-3-1 0,0 3 0 0,1-1-12 0,-1 1 9 0,0 6-9 0,0-9 8 15,-4 5-8-15,1 1 0 0,3 3 0 0,-3-7-11 31,3 1-33-31,-4 3-6 0,1 2-2 0</inkml:trace>
  <inkml:trace contextRef="#ctx0" brushRef="#br0" timeOffset="27451.576">23791 5988 1212 0,'0'0'25'0,"0"0"6"15,0 0-31-15,0 0 0 0,0 0 0 0,0 0 0 16,0 0 79-16,0 0 9 0,0 0 3 0,0 0 0 16,0 0-19-16,0 0-4 0,-3 6-1 0,3-6 0 15,-7 0-37-15,3 5-7 0,1 7-2 0,3-6 0 16,-4 3-21-16,1 3 0 0,3-1 0 0,-4 1 0 16,4 6 0-16,0-9 0 0,0 8 0 0,0 1 8 15,0 0-8-15,4 2-8 0,-1-2 8 0,-3 5-12 16,0-2 12-16,4-3 0 0,-4 5 0 0,0-8-8 0,3-3 8 15,-3-1 0-15,0 1 0 0,0-6 0 16,0 0 12-16,0-6-1 0,0 0-1 0,0 0 0 16,0 0 18-16,0 0 4 0,0 0 1 0,0 0 0 15,0 0 7-15,0 0 2 0,4-6 0 0,-1 0 0 0,4 0-30 16,-3-11-12-16,-1 5 11 0,4 0-11 0,-3-3 0 0,-1-2-18 16,5 2 2-16,-1-3 1 0,-4 7-1 15,4-1 0-15,-3 0 0 0,3-3 0 0,0 4 4 0,-4 5 0 0,4-6 0 0,-3 0 0 16,3 0 2-16,-3 4 1 0,-1 2 0 0,1 0 0 15,-4 6 9-15,0 0 0 0,0 0-9 0,0 0 9 16,0 0 0-16,0 0 0 0,0 0-9 0,0 0 9 16,0 0 0-16,7 6 8 0,-4 0-8 0,1 0 12 15,-1 2-12-15,-3-2 11 0,4 0-11 0,-1 0 10 16,1 6-10-16,-4-12 10 0,0 6-10 0,3-3 10 16,-3 5 8-16,0 1 2 0,0 3 0 0,4-6 0 15,-4 6-10-15,0-1-2 0,0 1 0 0,0-3 0 16,-4 3-8-1,4-1 0-15,0 1 0 0,0-6 0 0,0 3 0 0,4-3 0 0,-4 0 0 0,3 0 0 16,-3-6 0-16,0 0 0 0,4 5 0 0,-4-5 0 16,0 0 0-16,7 0-12 0,-3 0 4 0,3 0 8 15,0-5-24-15,0-4 2 0,0 3 1 0,0-3 0 16,0 0 12-16,0-3 9 0,0-5-12 0,0 5 12 16,0-3-11-16,-3 9 11 0,6-5-10 0,-3 5 10 15,0-6 0-15,-3-6 0 0,-1 10 0 0,1 2 0 16,-1-6 0-16,-3 12 0 0,0 0 0 0,0 0 0 15,0 0 0-15,0 0-12 0,0 0 1 0,4 6 1 16,-1 0 19-16,1 0 4 0,-4-1 1 0,0 4 0 16,0 3 9-16,0 0 1 0,0 5 1 0,0-2 0 0,-4 3-25 0,4-1 0 0,-3-5 0 15,3 3 0-15,0 3 12 0,0-7-4 0,3 7 0 0,1-12 0 16,-4 3-8-16,0-1 0 0,0 1 0 0,0-9 0 16,0 0 0-16,0 0-11 0,0 0 3 0,3 6 0 15,1 0-13-15,3-6-3 0,-3 6 0 0,3-6 0 16,3 0-45-16,1 0-10 0,-1 0-1 15</inkml:trace>
  <inkml:trace contextRef="#ctx0" brushRef="#br0" timeOffset="28047.616">24285 6061 1384 0,'-7'12'39'0,"0"-6"9"15,4-3-38-15,-4 3-10 0,3 0 0 0,4-6 0 16,-4 3 82-16,4-3 14 0,0 0 4 0,0 0 0 0,-3 8-27 15,3-8-5-15,-4 12 0 0,4-12-1 0,0 0-28 0,4 0-6 0,-4 0-1 16,3 6 0 0,1 0 0-16,3-6-1 0,4 6 0 0,-4-6 0 15,3 0-18-15,4 0-3 0,-3-6-1 0,3 6 0 16,0-6-9-16,0 6 10 0,0-6-10 0,4 0 10 16,-4 0-10-16,4 0 0 0,-4 1 0 0,0 2 0 15,0-3 0-15,-3 0-14 0,-1 0 5 0,1-6 1 0,-4 6 8 0,0 0-13 0,0 1 5 16,-3-1 8-16,-1-3-17 0,-3 6 4 0,4-3 1 0,-4 6 0 15,-4-9-26-15,1 3-5 16,-4 0-1-16,-1 1 0 0,1-1 0 0,0 0 0 0,0 0 0 16,-7-3 0-16,4 6 10 0,-1-3 2 0,0 3 0 0,-3 3 0 15,0-5 24-15,0 5 8 0,0 0 0 0,-4 0 0 16,4 5 0-16,4-5 12 0,-4 3 0 0,-1 3 0 16,5 6-1-16,-1 0-1 0,1-6 0 0,3 11 0 15,-4-2-10 1,0 3 8-16,4-1-8 0,0 1 8 0,0 0 7 0,0 2 1 0,0-8 0 0,4 5 0 15,3 4-16-15,-4-9 0 0,4 5 0 0,4-2 0 16,-1 3 0-16,1-6 9 0,3 5-9 0,0-2 8 16,3-3 4-16,1-1 0 0,3 1 0 0,-3 0 0 15,3-6 0-15,0 0 0 0,4 0 0 0,-4-1 0 16,0 4-4-16,3-3 0 0,-2-6 0 0,-1 6 0 16,3-6-8-16,1 0-11 0,0 0 3 0,-1 0 0 15,1 0-48-15,-1-6-10 0,5 6-2 0</inkml:trace>
  <inkml:trace contextRef="#ctx0" brushRef="#br0" timeOffset="28319.309">24899 6282 329 0,'0'0'0'0,"0"0"15"0,0 0-15 0,0 0 0 0</inkml:trace>
  <inkml:trace contextRef="#ctx0" brushRef="#br0" timeOffset="29252.411">24814 6426 980 0,'0'0'41'16,"0"0"-33"0,0 0 83-16,0 0 16 0,0 0 3 0,0 0 1 15,0 0-28-15,0 0-6 0,0 0-1 0,0 0 0 16,0 0-9-16,0 0-3 0,0 0 0 0,0 0 0 15,0 0-33-15,0 0-7 0,0 0-2 0,0 0 0 16,0 0-14-16,0 0-8 0,0 0 8 0,0 0-8 16,-7 0-116-16,7 0-27 0,-7 6-5 0</inkml:trace>
  <inkml:trace contextRef="#ctx0" brushRef="#br0" timeOffset="41665.593">9451 8234 850 0,'0'0'17'0,"-7"0"6"15,7 0-23-15,-11 0 0 0,4 0 0 0,0 0 0 16,0 6 56-16,4-6 6 0,-4 6 2 0,-1-6 0 16,5 5 26-16,-4 1 6 0,0 0 0 0,3 6 1 15,1-3-53-15,-1 2-10 0,4 7-2 0,-3 0-1 16,3 2 5-16,3-963 0 0,-3 1925 1 0,4-953 0 15,-4-8-18-15,0 8-4 0,3-6-1 0,-3 1 0 16,0 2 1-16,0-2 0 0,4 2 0 0,-4-2 0 16,0-3-7-16,3 2 0 0,-3 1-8 0,0-1 12 0,0-2-4 15,0-1-8-15,0-2 11 0,0 0-11 0,0-7 12 0,0 1-4 0,0-6 0 16,-3 0-8-16,3 0 15 0,0-6-4 0,0 0-1 0,0 0 0 16,0 0-2-16,0 0-8 15,0 0 12-15,0 0-4 0,0 0-19 16,0 0-4-16,0 0-1 0,0 0 0 0,-4-6-5 0,1 0-2 0,-1 0 0 0,1 0 0 15,3 0 7-15,0-11 2 16,0 5 0-16,-4-3 0 0,4-2 22 0,0-1 5 16,0-6 1-16,0 10 0 15,0-10-24-15,0 4-5 0,0 2-1 0,-3-6 0 0,3 4 16 0,0-4 0 0,0 1 0 16,0-1 0-16,-4 4 0 0,4-7 0 0,0 10 0 16,0-7 0-16,-3 1 0 0,3 8 0 0,0-9 0 0,0 4 0 15,0 2 0-15,0 6 0 0,0 1 0 0,0-1 0 16,3 0 0-16,-3 6 0 0,0 6 0 0,4-6 0 15,-4 6 0-15,3-3 0 0,-3 3 0 0,0 0 0 16,4 0 0-16,-4 0 0 0,7 0 0 0,0 6-9 16,0 3 9-16,0 0 0 0,0 6 0 15,4-4 0-15,-4 1 12 0,3 6 5 0,-3 2 1 0,4 4 0 16,-4-4-18-16,4 10-19 0,3-10 4 0,-4 10 1 16,1-4 14-16,3 4 0 0,0-1 0 0,0 3 0 15,0-2 11-15,4-10 1 0,-4 10 1 0,4-10 0 0,-4 4-13 0,0-1-12 16,0-5 3-16,-3 3 0 0,-1-10 9 15,1 1 11-15,-1-3-3 0,-3 0 0 0,4-3-8 0,0 0 0 16,-1 2 0-16,1-2 0 0,-1-6 17 0,-3 0-1 16,0 0-1-16,0-6 0 15,0 6-7-15,1 0 0 0,-1-6-8 0,0 6 12 16,0-2-12-16,0-1 8 0,0 3-8 0,0-3 0 16,-4 3 9-16,4-6-9 0,-3 3 8 0,-1-3-8 0,1 3 12 0,0-3-4 0,-4-6 0 15,0 1 0-15,0-7 11 0,0 3 1 16,0-2 1-16,-4-7 0 0,4-2 7 0,0 2 0 0,-4-8 1 15,4-3 0-15,-3 2-18 0,3-2-11 0,0-3 12 16,-4-1-12-16,1 4 8 0,-1 3-8 0,1-9 0 0,-1 2 0 16,-3 4 0-16,0 3 0 0,4-3 0 0,-4 2 0 15,0 4-18-15,3 8-1 0,1-5 0 0,-5 8 0 16,5 1-14-16,-4-7-3 0,3 9-1 16,1 4 0-16,3-7-23 0,-4 6-4 0,4 0 0 0</inkml:trace>
  <inkml:trace contextRef="#ctx0" brushRef="#br0" timeOffset="42250.539">10058 8522 1074 0,'-7'9'30'0,"3"-9"8"0,-3 6-30 15,0-1-8-15,0 1 0 0,0 0 0 0,0 0 53 0,0 0 10 0,0 3 1 0,3 0 1 16,-3-1-28-16,4 10-5 0,-1-6-2 0,1-3 0 16,-1 2-15-16,4 7-3 0,0 0-1 15,0-4 0-15,0 1 1 0,4 6 0 0,-1-4 0 0,1-2 0 16,-1 3 9-16,4-1 3 0,0-5 0 0,-3 0 0 16,3 0 0-16,0 2 1 0,-4-2 0 0,4 3 0 15,1-6-10-15,2 2-3 0,-3-2 0 0,0-3 0 16,4 0 3-16,-4 0 0 0,0-6 0 0,0 0 0 15,0 0-15-15,-3-6 0 0,3 6 0 0,0-6 0 16,-4-3 29-16,4 3 10 0,-3-5 1 0,-1-1 1 16,1 0-21-16,-4 6-5 0,0-12-1 15,0 4 0-15,0 2-5 0,-4 0-1 0,1-5 0 0,-1-1 0 16,1 3-8-16,-4-2 0 0,0-4 0 16,0 0 0-16,-1 7 0 0,1-4 0 0,0 1 0 15,0 5 0-15,0-3-17 0,0 3 4 0,0 6 1 0,0-2 0 16,-3-1-4-16,2 3 0 0,1-3 0 0,0 9 0 15,0-6-12-15,7 6-4 0,0 0 0 16,0 0 0-16,0 0-25 0,-3 6-6 0,-4 3-1 0,3 3 0 16,4-1 36-16,-3 7 6 0,3 3 2 0,0 2 0 15,3-5-49-15,1-4-10 0,-1 7-1 0</inkml:trace>
  <inkml:trace contextRef="#ctx0" brushRef="#br0" timeOffset="42686.788">10305 8610 995 0,'-4'12'42'0,"4"-6"-34"15,-3 0 40-15,3 2 7 0,0 4 1 0,0-6 1 16,0 6-1-16,0-6 0 0,0 2 0 0,3 4 0 16,1 0-32-16,-4 0-8 0,3 0 0 0,1 2-1 15,-1-5-7-15,1 3-8 0,-1-3 11 0,4 8-11 16,-3-11 13-16,-1 3-4 0,4 0-1 0,0 0 0 16,1-4 8-16,-5 7 0 0,4-6 1 0,0 0 0 15,-3-6-17-15,3 6 0 0,0 0-8 0,0-3 8 16,0-3 28-16,0 3 11 0,0-3 2 0,0-3 1 15,0 0-16-15,0-3-3 0,0 0-1 0,0 0 0 16,0 0 21-16,0-6 4 0,1 1 1 0,-5 2 0 16,4-3-26-16,-3 0-5 0,3 1-1 0,-4-7 0 15,1 6-16-15,-1-2 0 0,-3 2 0 0,0-6 0 16,0 3 0-16,4 4 0 0,-1-1 0 0,-3-9 0 0,0 10 0 16,0-1 0-16,-3 0 0 0,-1-6 0 0,1 4-15 15,-1-1-6-15,1 0-2 0,-1-2 0 16,1-4-117-16,-1 3-23 0,1 1-5 0</inkml:trace>
  <inkml:trace contextRef="#ctx0" brushRef="#br0" timeOffset="43211.961">10830 8666 1060 0,'0'-6'44'15,"-3"0"-35"1,3-6 59-16,0 7 11 0,-4-1 2 0,4 0 1 16,-3-3-1-16,-1 3 0 0,4-6 0 0,-3 6 0 15,-1 1-33-15,4 5-6 0,-3-6-2 0,3 6 0 16,-4-6-23-16,-3 3-5 0,0 0 0 0,7 3-1 15,0 0-19-15,0 0-4 0,-7 3-1 0,0 0 0 16,7-3-3-16,-7 6 0 0,0 0 0 0,0 5 0 16,0 1 26-16,0 0 5 0,0 3 1 0,3 2 0 15,-3-5-64-15,3 6-13 0,1-10-3 0,3 7 0 16,-4-6 52-16,4 3 12 0,0-6 0 0,0-6 0 16,0 0 0-16,0 5 0 0,0-5 0 0,0 0 0 15,0 0 36-15,4 9 9 0,3-6 3 0,-4 0 0 16,5 0-26-16,-1-3-5 0,0 3-1 0,0-3 0 15,-4 0 4-15,4 0 0 0,0-3 0 0,-3 3 0 0,3 0-20 0,0 0 0 16,4 3 0-16,-4 3 0 0,0-3 0 0,0 0 0 16,3 3 0-16,-3 0 0 0,-3 5 0 0,3-5 0 0,0 0 8 15,-4 3-8-15,1 3 0 0,0-1 0 0,-4 1 0 0,3 0 0 16,-3 0 12-16,-3 5-12 0,-1-2 12 16,0 3-12-16,1-1 11 0,-1-5-11 0,-3 3 10 0,-3-4-10 15,3 1 10-15,-4-3-10 0,-3 3 10 0,0-3-10 16,3-1 0-16,1-2-20 0,-1 0 4 0,-3-6 0 15,4 0-108-15,-5-6-22 0</inkml:trace>
  <inkml:trace contextRef="#ctx0" brushRef="#br0" timeOffset="44016.926">12146 8492 899 0,'0'0'18'0,"0"0"6"0,0 0-24 0,0 0 0 0,0 0 0 0,-3 6 0 16,3-6 97-16,-4 3 15 0,1 0 2 0,-1 9 1 15,0-3-41-15,1-3-8 0,-1 5-2 0,4 1 0 16,0-3-17-16,0 3-4 0,0-3-1 0,4 5 0 15,-4-2-18-15,3 3-3 0,1-1-1 0,-4 7 0 16,4-9-7-16,-1 5-1 0,4 1-1 0,-3 3 0 16,-1-10-11-16,1 7 8 0,3-6-8 0,-4 3 8 15,1 2-8-15,-1-8 0 0,1 3 9 0,-4-3-9 16,3 5 8-16,-3-8-8 0,0 0 8 0,0 0-8 16,0 3 12-16,0-9-3 0,0 6 0 0,0-6 0 15,0 0-1-15,0 0 0 0,0 0 0 0,0 0 0 16,0 0 18-16,0 0 3 0,0 0 1 0,-3-3 0 15,-4-3 1-15,3-6 0 0,-3 6 0 0,0-12 0 16,0 4-15-16,4 2-4 0,-4-6 0 0,3-2 0 0,-3 2-12 0,3 1 0 16,1-1 0-16,-1-9 0 0,1 10 0 0,3-10 0 0,0 10 0 15,-4-1 0-15,4-5 0 0,0 8-12 0,0-3 12 0,0 1-10 16,0 2 10-16,0-3-10 0,0 6 10 0,0 1-10 16,0-1-19-16,0-6-4 15,0 4-1-15,4 8 0 0,-4-6 34 0,0 0 0 0,0 3 0 0,3 4 0 16,1 2 8-16,-1 0 9 0,4 0 2 0,1 0 0 15,-1 3-31-15,3-3-5 0,1 3-2 0,-1 0 0 16,4 3 4 0,-3 0 1-16,3 0 0 0,0 3 0 0,0-1-11 0,4 4-3 15,-4 3 0-15,4-6 0 16,-1 6-23-16,1-7-5 0,0 7 0 0,-1 3-1 16,4-3-131-16,-3-1-27 0</inkml:trace>
  <inkml:trace contextRef="#ctx0" brushRef="#br0" timeOffset="44525.859">12506 8584 1094 0,'-4'8'46'15,"-3"-2"-37"-15,7-6 37 0,-3 12 7 0,3-12 2 0,-7 6 0 16,7-6-2-16,0 0 0 0,0 6 0 0,0-6 0 15,0 0-26-15,0 0-6 0,0 6-1 0,0-6 0 16,3 6-20 0,4-1 0-16,-3-2 0 0,3 0 0 15,4 6 36-15,-4-9 2 0,3 0 1 0,1 0 0 16,-1 0-30-16,1 6-9 0,0-6 0 0,-4 0 0 0,0 0 11 0,3-6-11 0,-3-3 10 0,4 6-10 16,-4 0 13-16,0 1-3 0,0-1-1 0,-3 0 0 15,3-3 0-15,-4 3 0 0,-3-3 0 0,4 0 0 16,-4 0-9-16,0 0-16 0,-4 0 4 0,4-2 1 15,0 8 2-15,0 0 0 0,-7-3 0 0,0-3 0 16,-4 3 9-16,4-3 0 0,0 0 0 0,-3 6 0 16,-1-6 14-16,4 0 5 0,-3 6 1 0,-1 0 0 15,0 0-20-15,1 0 0 0,3 6 0 0,-4 0 0 16,1-6 0-16,-1 6 0 0,4 0 0 0,0 3 0 16,-4-3 0-16,4 5 0 0,4 1-8 15,-1 0 8-15,1-6 0 0,-1 5-9 0,1 4 9 0,3 3 0 16,0-12-8-16,3 5 8 0,-3 4-8 0,4-3 8 15,-1-6 0-15,4 6 0 0,0-7 0 0,0 4 0 16,0 0 0-16,4 0 12 0,0-3 0 0,-1 6-1 16,1-7-11-16,-1 1 0 0,1 0 0 0,3 0 0 15,-3-6 0-15,3 3 0 0,3 0-11 0,-3 0 11 16,1 0-38-16,-1-3-2 0,0 3-1 0</inkml:trace>
  <inkml:trace contextRef="#ctx0" brushRef="#br0" timeOffset="45305.212">12982 8666 874 0,'0'0'18'0,"0"0"4"0,-7-6-22 16,7 6 0-16,0 0 0 0,-7 0 0 0,7 0 51 0,-7 0 5 0,7 0 2 15,-7-6 0 1,7 6 5-16,-11 0 1 0,11 0 0 0,-7 6 0 0,7-6 4 16,0 0 0-16,-7-6 1 0,7 6 0 0,0 0-22 0,-7 0-5 0,7 0-1 0,0 0 0 15,0 0-15-15,0 0-3 0,0 0-1 0,0 0 0 16,0 0-22-16,0 0 0 0,0 0 0 0,0 12-8 15,0-6 8-15,0 0 0 0,4 2 0 0,3 7 0 16,0-6 0-16,0 3 0 0,4 0 0 0,-4 2 0 16,3-2 0-16,4 0 0 0,-3 0 0 0,3 5 0 15,-3-11 0-15,-1 3 0 0,1 0 0 16,3-3 0-16,-4 2 0 16,1-2 0-16,0 0 0 0,-1 0 0 0,4-6 32 15,-3 0 9-15,-1 0 2 0,1 0 0 0,0 0-17 0,-1 0-3 0,4-6-1 0,-3 0 0 16,-1 0-3-16,1-5-1 0,0 2 0 0,-1 0 0 15,-3 0-5-15,4-3-1 0,-1 1 0 0,-2-1 0 16,-1 0-4-16,0-3 0 0,0 10-8 0,0-7 12 16,-4-3-12-16,1 0 9 0,-1 7-9 0,1-4 8 15,-4 0-8-15,0-3-17 0,3 7 4 0,-6-1 1 16,3-3-22-16,-4 6-4 0,1-12-1 0,-1 10 0 16,1-4-14-16,-1 0-3 0,1 0-1 0,-4-5 0 15,3 5-112-15,1-3-23 0</inkml:trace>
  <inkml:trace contextRef="#ctx0" brushRef="#br0" timeOffset="46393.239">12739 8419 630 0,'0'0'17'0,"0"0"6"0,0 0-23 0,0 0 0 0,0 0 0 0,0 0 0 16,0 0 47-16,0 0 5 0,0 0 0 0,0 0 1 16,0 0-10-16,-4-6-3 0,4 6 0 0,0-6 0 31,0 6 12-31,0-9 3 0,0 4 0 0,4 2 0 0,-1 0-7 0,1 0-2 0,3 0 0 0,-4 0 0 16,8 0-30-16,-4 3-7 0,4 0-1 0,3-6 0 15,0 0-8-15,0 6 0 0,4 0 0 0,-1 0 0 16,1-6 10-16,0 6 0 0,-1-6 0 0,1 0 0 15,-4 1 10-15,4-1 1 0,-1 0 1 0,-3-6 0 16,0 9 31-16,1-9 7 0,-5 6 0 0,1-5 1 16,-4 2-29-16,0 0-5 0,0 0-2 0,-4 3 0 15,4 1-13-15,-3 5-2 0,-4 0-1 0,0 0 0 16,0 0-33-16,0 0-6 0,0 0-2 16</inkml:trace>
  <inkml:trace contextRef="#ctx0" brushRef="#br0" timeOffset="47698.53">13839 8475 794 0,'0'0'16'0,"0"0"4"15,-7 0-20-15,0 0 0 0,0 6 0 0,0-6 0 16,0 6 80-16,4-1 12 0,-4-5 3 0,0 6 0 15,3 0-24-15,-3 3-5 0,0-3-1 0,3 0 0 16,-3 0-25-16,4 0-6 0,3-6-1 0,-7 5 0 16,7-5-13-16,-7 6-2 0,7-6-1 0,-7 0 0 15,0 12 5-15,3-12 1 0,-3 6 0 0,3 0 0 16,4-6-1-16,-3 6 0 0,3-6 0 0,0 0 0 0,0 0-10 0,-4 6-3 16,4-6 0-16,0 0 0 0,0 0-1 0,0 0-8 0,0 0 12 15,0 0-4-15,0 0 3 0,0 0 0 16,0 0 0-16,0 0 0 0,0 0-11 0,0 0-16 0,0 0 4 0,0 0 1 15,0 0 22-15,0 0 4 0,0 0 1 0,0 0 0 16,4 8-16-16,-4-8 0 0,0 0 8 0,0 0-8 16,3 0 0-1,-3 0 0-15,0 0 0 0,4 6 0 0,0 0 0 0,-1 0 0 0,-3-6 0 0,4 6 0 16,-4-6 0-16,0 0 0 0,0 0 0 0,0 0 0 16,0 0 0-16,0 0 0 0,0 0 0 0,0 0 0 15,7 0 0-15,-4 6 0 0,-3-6 0 0,0 0 0 16,4 0 0-16,-4 0 0 0,7 3 0 0,-7-3 0 15,3 3 0-15,-3-3 0 0,7 3 0 0,-3 0 0 16,-1 0-8-16,4 2 8 0,-3-2 0 0,-4-3 0 16,4 9-17-16,-1-9 3 0,4 6 1 0,-7-6 0 15,4 6 13-15,3-6 0 0,0 6 0 0,0-6 0 16,-4 6 0-16,4-6 0 0,0 6 0 0,0-4 0 16,-3 1 0-16,3 6 0 0,-3-6 0 0,3 3 0 15,-4 3 0-15,4-3 0 0,-3 6 0 0,3-7 0 16,-4 7 13-16,-3-3 6 0,4 0 1 0,-4 0 0 15,0 2-5-15,0-5-1 0,-4 6 0 0,4-6 0 16,-3 3 18-16,-1 0 4 0,1 5 1 0,-4-8 0 16,3 6-37-16,-3-6 0 0,0 0-9 0,0 5 9 0,0-2 23 15,0 3 12-15,0-6 2 0,3 0 1 16,-3 0-24-16,0 2-5 0,0-2-1 0,-3 0 0 16,3-3 0-16,-1 0 0 0,1 0 0 0,0-3 0 15,0-3 3-15,0 3 0 0,0-3 0 0,-3-3 0 16,-1 0-11-16,4-5 0 0,-4 5 0 0,1 0 0 15,3-6-52-15,0 3-7 0,0-2-1 0</inkml:trace>
  <inkml:trace contextRef="#ctx0" brushRef="#br0" timeOffset="48437.685">14189 8516 953 0,'0'0'20'0,"0"0"4"16,0 0-24-16,-4 9 0 0,4-9 0 0,-3 6 0 15,-4 0 92-15,3-1 12 0,4-5 4 0,-7 6 0 16,7-6-16-16,-7 0-4 0,0 0 0 0,0 12 0 16,0-12-44-16,0 0-8 0,3 6-3 0,-6 0 0 0,3-3 1 0,-4 3 0 15,4 0 0-15,0-1 0 0,0 1-3 0,0 0-1 0,0 0 0 0,0 0 0 16,0 3-30-16,3-3 0 0,-3 0 0 0,0 2 0 15,3 1 0-15,1 3 0 0,-1-6 0 0,4 0 0 16,-3 0 0-16,-1-1 0 0,4 4 0 0,0-3 0 16,0 6 0-1,0-12 0-15,0 0 0 0,0 12 0 16,0-6-45-16,0-1-15 0,0 4-4 0,0-6 0 0,0-3 103 16,0 0 20-16,0 0 4 0,0 0 1 15,4 6-64-15,-4-6-28 0,3 6 3 0,4-3 0 0,-3 0 25 0,3 0 0 0,-3 3 0 0,3-6 0 16,0 0 0-16,-4 0 8 0,4 0 0 0,0 0 0 15,-3 0 7-15,3 0 1 0,0 0 1 0,-4 0 0 16,5 0-29-16,-1 0-5 0,0 0-2 0,0 0 0 16,0 6 31-16,-4-6 5 0,4 0 2 0,0 11 0 15,0-11-19-15,-3 6 0 0,3-6 0 0,-3 6 0 16,3-3-16-16,-4 3-8 0,4 0 0 0,-3 0-1 16,-4-6 25-16,7 5 0 0,-4 7 0 0,-3-12 0 15,4 6 15-15,-4-6 8 0,0 0 1 0,0 0 1 16,3 6-25-16,-3-6-16 0,4 6 3 0,-4-6 0 15,0 9 13-15,0-9 16 0,0 6-3 0,-4 2-1 16,4-8-12-16,0 6 0 0,-3 3 0 0,-1-3 0 16,1 0 11-16,-4 0-11 0,3 0 12 0,-3 2-12 0,4-5 0 15,-4 0 0-15,7-3 0 0,-11 3-12 16,4 0 12-16,0 0 0 0,-4-3 0 0,4 3 0 16,-3-3 0-16,-1 0 12 0,4 0-3 0,-4 0 0 15,4-3-36-15,-3 3-7 0,3 0-2 0,7 0 0 16,-7-3-103-16,7 3-21 0,0 0-4 0</inkml:trace>
  <inkml:trace contextRef="#ctx0" brushRef="#br0" timeOffset="50692.266">14450 8654 519 0,'0'0'10'0,"0"0"5"0,0 0-15 0,0 0 0 0,0 0 0 0,0 0 0 15,0 0 72-15,0 0 12 0,0 0 3 0,0 0 0 16,0 0-19-16,0 0-3 0,0 0-1 0,0 0 0 16,0 0 0-16,0 0 0 0,0 0 0 0,0 0 0 15,0 0 0-15,0 0 0 0,0 0 0 0,0 0 0 16,0 0 0-16,0 0 0 0,0 0 0 0,0 0 0 16,0 0-51-16,-7 6-13 0,7-6 0 0,0 0 0 15,-7 0 0-15,7 0 0 0,0 0 0 0,-7 6 0 16,3 0 0-16,1-6 0 0,-1 6 0 0,0 2 0 15,1 4 0-15,-1-3 0 0,4 6 0 0,-3-3 0 16,-1-1 0-16,4 1 0 0,-3 3 0 0,-1 2 0 16,4 1 0-16,0-6 0 0,0 8 0 0,4-2 0 15,-4 0 31-15,3 2 3 0,-3-2 1 0,4 5 0 16,-4-5-5-16,3-3-1 0,-3 8 0 0,0-11 0 16,4 3-29-16,-4 2 0 0,3-11 0 0,1 0 0 15,-4-6-28-15,0 0-11 0,0 0-2 0,0 0-1 16,4 0-138-16,-1-12-27 0</inkml:trace>
  <inkml:trace contextRef="#ctx0" brushRef="#br0" timeOffset="50968.181">14450 8198 1310 0,'-7'0'37'0,"7"0"8"0,-7 3-36 0,7-3-9 0,0 0 0 0,-7 3 0 15,7-3 0-15,0 0 0 0,0 0 0 0</inkml:trace>
  <inkml:trace contextRef="#ctx0" brushRef="#br0" timeOffset="52114.294">15095 8610 1212 0,'0'0'25'0,"-7"0"6"0,4-6-31 0,-4 0 0 0,3 6 0 0,-3-6 0 16,4 6 81-16,-4-8 11 0,0 5 1 0,-1 0 1 15,1 0-17-15,0 3-3 0,-3 3-1 0,3-3 0 16,-4 0-33-16,4 0-8 0,-4 0 0 0,4 0-1 15,-3 0-19-15,-1 0-3 0,1-3-1 0,-4 3 0 16,3 3-8-16,-3 0 0 0,3 3 0 0,1-1 0 16,-4 7 0-16,3 0 0 0,0-6 0 0,1 6 8 15,3-4-8-15,-4 4 0 0,4 0 0 0,4-6 0 16,-4 6 0-16,3-4-11 0,1 4 3 0,-1 0 0 16,4-6 8-16,0 0 0 0,-4 5 0 0,4-11-8 15,4 6 8-15,-4-6 0 0,0 0 0 0,4 6 0 16,-4-6 0-16,3 6 0 0,-3-6 0 0,7 6 0 15,0-3 24-15,0 0 1 0,-7-3 0 0,7 9 0 16,0-9-25-16,0 0 0 0,0 6 0 0,0-6 0 16,-7 0 0-16,11 5 0 0,-4-5 0 0,4 6 0 15,-4-6-9-15,0 0-7 0,0 6-2 0,0-6 0 16,3 6 18-16,-2-3 0 0,-1 0 0 0,0 3 0 16,0-3 0-16,-7-3 0 0,7 3-8 0,-7-3 8 0,3 0 0 15,4 3 0-15,-7-3 0 0,7 3 0 0,-3-1 0 0,-4-2 0 16,11 0 0-16,-8 6 0 0,-3-6 17 0,0 0 1 0,7 6 0 15,-3-6 0-15,-4 0-29 0,3 6-5 0,4 0-2 16,-7 0 0-16,4 0 29 0,-1-3 5 0,-3 6 2 16,-3 2 0-16,3 4-18 0,0-9-11 0,-4 6 2 0,1 2 0 15,-1-2 9-15,1 6 12 0,-4-1-2 16,0-5-1-16,3-3-9 0,0 0 0 16,1-3 0-16,-4 8 0 0,3-8 0 15,-3 6 0-15,0-6 0 0,0 3 0 0,-3-1 0 0,3-5 0 0,-1 0 0 16,-2-3 0-16,3 0 0 0,0 0 0 0,0 0 0 0,0 0 0 15,0-3 0-15,0-2 0 0,0-4 0 0,-4 3 0 32,4 0-49-32,0 0-12 0,0 0-3 0,0 0 0 0,3 0 25 0,1-2 5 15,-4 5 1-15</inkml:trace>
  <inkml:trace contextRef="#ctx0" brushRef="#br0" timeOffset="52990.54">15353 8622 1094 0,'0'0'23'0,"0"0"5"16,0 0-28-16,0 0 0 0,0 0 0 0,0 0 0 15,0 0 120-15,-7 0 18 0,0 0 4 0,7 0 1 16,-7 0-54-16,0 0-10 0,7 0-3 0,0 0 0 15,-7 0-38-15,7 0-8 0,0 0-2 0,-7 0 0 16,0 0-17-16,-1 0-11 0,1-6 12 0,7 6-12 16,0 0 8-16,-7 0-8 0,7 0 0 0,-7 6 0 15,7-6 0-15,-3 3 0 0,-4 0 0 0,0 3 0 16,0 2 0-16,3 4-12 0,1-6 0 0,-5 6 0 16,5-6 12-16,-4 2-12 0,3 4 12 0,1 0-12 15,-1 0 12-15,1-6 0 0,-1 0 0 0,1 5-9 0,3-5 9 16,-4 3 0-16,8 0 0 0,-4 6-8 0,0-10 8 0,0-5-8 15,0 0 8-15,0 6-8 0,0-6 8 0,0 0 0 0,3 6 0 0,4 0 0 16,-3-6 0-16,3 3-8 0,-4 0 8 16,4 3 0-16,1-6 0 0,-1 3 0 0,0-3 0 0,0 0 0 15,0 3 8-15,0-3-8 0,0 3 8 0,3-3-8 16,-2 3 0-16,-1-3 0 0,0 2 0 0,0-2 0 16,0 6 0-16,0-6 8 0,0 6-8 15,0-6 0-15,0 6 0 0,0-6 0 16,0 6 0-16,0 0 0 0,-3 0 0 15,3-6 12-15,-4 3-2 0,1 3-1 0,-1-3 4 0,1 5 1 0,-1-2 0 0,1 0 0 16,-4 0-14-16,3 6 0 0,1-6 0 0,-1 2 0 16,-3-2 0-16,0 3 0 0,0-3 0 0,0 0 0 15,-3 3 0-15,3-3 0 0,-4-1 0 0,1 7 0 16,-1-6 0-16,1-3 0 0,-4 0 0 0,3 3 0 16,-3 0 40-16,0 0 6 0,0 2 1 0,-4-2 0 15,1-6-35-15,-1 6-12 0,1 0 9 0,-1-6-9 16,1 6 8-16,-1-6-8 0,0 6 8 0,1-6-8 15,-1 0-10-15,4 0-7 0,-3-6-2 0,-1 6 0 16,4 0-37-16,-4-6-8 0,4 6-2 0,0 0 0 16,0-6-34-16,4 0-6 0,-4 6-2 15</inkml:trace>
  <inkml:trace contextRef="#ctx0" brushRef="#br0" timeOffset="53723.356">15744 8839 1226 0,'0'0'25'0,"0"0"7"0,0 0-32 0,0 0 0 0,0 0 0 0,-3-8 0 16,3 8 30-16,0-6-1 0,0 6 0 0,0-6 0 16,0 6 39-16,-4-6 7 0,1 0 1 0,3 6 1 15,0 0-36-15,0 0-7 0,0 0-2 0,0 0 0 16,0 0 3-16,0 0 0 0,-4 0 0 0,4 0 0 15,-7-6-11-15,7 6-3 0,-7 0 0 0,4 6 0 16,3-6-21-16,-7 3 0 0,0 0 0 0,3 3 0 16,-3 0 0-16,0 0-8 0,3 2 8 0,-3 4 0 15,4-6 0-15,-1 0 0 0,1 3 0 0,-1 0 8 16,-3-1 4-16,4 1 2 0,-1 0 0 0,-3-3 0 16,4 6 7-16,3-4 2 0,-4-2 0 0,1 3 0 15,-1-3-15-15,4 3-8 0,-4 3 10 0,4-1-10 0,0-5 9 16,0 0-9-16,0-6 8 0,4 6-8 0,0 0 12 15,3-3-4-15,0 0 0 0,3 0 0 0,1 0 0 0,-1 5-8 16,1-8 12-16,0 6-4 0,3-6-8 0,-4 0 0 16,4 0 9-16,0 0-9 0,-3-6 8 0,3 6-8 0,0-8 10 0,-3 2-10 15,3 0 11-15,-3-3-11 0,-1 0 12 0,4-3-12 16,-3 1 15 0,-4-7-4-16,3 6-1 0,-2-2 0 0,-1-4-2 0,-4 0-8 0,1 1 12 0,-1 2-4 15,-3 3-8-15,4-8 0 16,-4 8 0-16,0 0 0 0,-4 6 8 0,1-11-8 15,-1 8 12-15,1 0-4 0,-4 0-8 0,-1-3-16 0,1 7 4 16,-3-7 1-16,3 6 2 0,-4-3 0 0,-3 3 0 0,4 3 0 16,-5-6 9-16,1 6-13 0,0 1 5 0,-3 2 8 15,2 0-12-15,1 0 12 0,0 2-10 0,0 1 10 16,0 6-11-16,3-3 11 0,1 0-12 0,-1 0 12 16,1 6-14-16,3-1 4 0,0-2 1 0,-1 3 0 15,1-3 9-15,0 6-10 0,4-4 10 0,3 1-10 16,0-3 2-16,3 0 0 0,1-1 0 0,-1 4 0 15,4 0-34-15,4-6-6 0,-4 0-2 0,4 3 0 16,-1-1-137-16,1 4-27 0</inkml:trace>
  <inkml:trace contextRef="#ctx0" brushRef="#br0" timeOffset="54380.108">16069 8757 1337 0,'0'0'28'0,"-7"6"6"0,3 0-34 0,1 3 0 0,-1-3 0 0,1 5 0 16,-1 1 58-16,4-6 5 0,-3 6 1 0,3 2 0 16,0-2 0-16,3 0 0 0,-3 3 0 0,0 2 0 15,4-5-52-15,-4 6-12 0,3-7 0 0,1 4 0 16,-4 3 0-16,3-7 0 0,1 7 0 0,-4-6 0 15,0 0 0-15,4 2 0 0,-4-8 0 0,0 6 0 16,0-12 0-16,0 6 0 0,0-6 0 0,0 0 0 16,0 0 54-16,0 0 8 0,0 0 2 0,0 0 0 15,0 0-20-15,0 0-4 0,0 0-1 0,-4-6 0 16,0 0-11-16,1 0-3 0,3-6 0 0,-4-5 0 16,4 5-35-16,0 3-7 0,4-8-2 0,-4 5 0 15,3 0-21-15,1-3-4 0,0 4 0 0,-1-1-1 16,1 6 36-16,-1-6 9 0,4 3 0 0,-3 1 0 15,-1 2 0-15,1-3 0 0,3 3 0 0,-4 0 0 0,1 0 0 0,-1 6 0 0,1-6 0 16,-4 6 0-16,7-6 0 0,-4 6 0 16,-3 0 0-16,8 0 0 0,-5 0-11 15,4 0 0-15,0 6 0 0,-7-6 0 0,7 6 11 0,0 0-10 0,-3-6 10 16,-1 6-10-16,1 0 10 16,3 3 0-16,-4 0 0 0,1 5 0 0,-4-2 0 0,3 6 9 0,1-7-9 15,-4 7 0 1,0-3 14-16,4 8-4 0,-4-8-1 0,0 0 0 0,0 5-9 0,0-2 0 0,0-3 0 0,0 2 8 15,3 1-8-15,-3-3 0 16,0-1 0-16,4 1 0 0,-4 3 28 0,0-7 4 16,3-5 1-16,-3 3 0 0,4-3-24 0,-4 0-9 0,0-6 0 0,0 0 9 31,0 0-45-31,0 0-8 0,7 0-3 0</inkml:trace>
  <inkml:trace contextRef="#ctx0" brushRef="#br0" timeOffset="55129.334">16591 8701 1314 0,'0'0'37'0,"0"0"8"0,0 0-36 15,0 0-9-15,0 0 0 0,-7 3 0 0,0-3 53 0,-4 0 9 0,4 3 2 0,0 0 0 16,0-3 0-16,-3 6 0 0,3-6 0 0,-4 0 0 16,0 6-52-16,4-6-12 0,-3 6 0 0,-1-6 0 15,1 6 54-15,-1-6 8 0,0 5 2 0,1-5 0 16,3 9-56-16,0-6-8 0,0 3 0 0,3 3-10 16,-3-3 10-16,0 6 0 0,0-1-9 0,0-5 9 15,0 3 0-15,3-3 0 0,1 0 12 0,-4 0-4 16,3-1-8-16,1 7 0 0,3-12 0 0,0 6 0 15,-4 0 0-15,4 0 0 0,0 3 0 0,0-9 0 16,0 0 0-16,0 0 0 0,4 6 0 0,-4-6 0 16,0 0 0-16,3 3 0 0,-3-3 0 0,7 8 0 15,-7-8 0-15,7 6 0 0,4-3 0 0,-11-3 0 16,7 3 0-16,-7-3 0 0,0 0 0 0,7-3 0 16,0 3 0-16,4-3 0 0,-4 0 0 0,0 3 0 15,3 0 0-15,-3 0 0 0,1 3 0 0,-1 0 0 16,0 6 0-16,-4-9 0 0,4 0 0 0,-3 6 0 0,-1-6 0 15,4 0 0-15,0 0 0 0,-3 0 0 0,3 6 0 0,-3-6 0 16,-1 6 0-16,1 2 0 0,-1-5 0 0,1 3 0 16,-1 3 0-16,1-3 0 0,-1 0 0 0,1 0 0 0,-1 5 0 0,1-5 0 15,-1 6 20-15,-3-6 0 0,0 0-1 0,4 0 0 16,-4 0-8-16,0 8-2 0,0-8 0 0,0 0 0 16,0-6-9-16,0 6 10 0,0-6-10 0,-4 9 10 15,4 3-10-15,-3-4 0 16,-1 1 9-16,1 3-9 0,-1-6 0 0,1 0 9 15,-1 5-9-15,1-2 0 0,-1-3 8 0,-3 6-8 16,4-6 0-16,-5 0 0 0,5 0 8 16,-4-1-8-16,7-5 0 0,-7 0 0 15,7 0-30-15,-11 0-10 0,4 0-1 0,0 0-1 16,0 0-18-16,0-5-3 0,0-1-1 0</inkml:trace>
  <inkml:trace contextRef="#ctx0" brushRef="#br0" timeOffset="67819.46">17745 8813 881 0,'-4'-6'18'0,"4"0"5"0,0 0-23 0,0 6 0 0,0 0 0 0,0 0 0 15,0 0 79-15,0 0 11 0,0 0 2 0,0 0 1 16,0 0-22-16,0 0-5 0,-7 0-1 0,7 0 0 15,-7 0-31-15,0 6-6 0,7-6-2 0,-7 0 0 16,7 0 30-16,-7 0 7 0,0 6 1 0,0-6 0 16,0 0-20-1,0 0-4-15,0 0-1 0,0 0 0 0,0 0-24 0,-4 0-5 0,4 3-1 0,-4 0 0 16,1-3-9-16,3-3 0 0,0 0 9 0,0 3-9 16,7 0 0-16,0 0 0 0,-7 0 0 0,7 0 0 15,-8 3 0-15,8-3 0 0,-7 3-8 0,4 3 8 16,-4 0-11-16,3 2 11 0,4 4-13 0,-3 0 5 15,-1-6 8-15,1 3 0 0,3 5-9 0,-4-5 9 16,4 3 0-16,0 0 0 0,0-6-9 0,0 8 9 16,4-5 20-16,-4 0 8 0,0-3 2 0,3 6 0 15,-3-7-51-15,4 1-11 0,-1 0-1 0,1 0-1 16,-1 0 34-16,1-3-8 0,3 0 8 0,-4 0 0 16,1 0 0-16,3 0 0 0,-3 0 0 0,3 5 0 15,-4-8 0-15,4 0 0 0,0 0 0 0,4 0 0 16,-4 6-27-16,0-6-1 0,0 0-1 0,0-6 0 15,-3 6 52-15,3 0 10 0,0-8 3 0,-4 5 0 16,4-3-27-16,0-3-9 0,-3 3 0 0,3 0 9 0,-4 0-9 0,4-5 0 16,-3 5 0-16,0-6 8 15,-1 6-8-15,1 0 0 0,-1 0 0 0,-3 0 8 16,4-2-8-16,-4 8 0 0,3 0 0 0,-3-6-11 16,0 6 29-16,7-6 6 0,-7 6 0 0,0 0 1 15,0 0-71-15,0 0-14 0,4 0-4 0,-4 0 0 0,0 0 52 0,0 0 12 16,0 0 0-16,0 0 0 0,0 0 0 0,0 0 0 0,0 0 0 15,0 0 0-15,0 0 0 0,3 6 0 0,-3 0 0 0,4 2 0 16,-4-5 0-16,0 6 0 0,0-3 0 16,0 0 0-16,0 0 0 0,0 6 0 0,3-1 0 0,-3-5 0 15,4 3 0-15,-1-3 0 0,-3-6 0 0,0 6 0 16,4 0 0-16,-1 5 0 0,-3-5 0 0,4 0 0 16,0 0 0-16,-4-6 0 0,3 6 0 0,4 0 0 15,0 0 0-15,0 3 0 0,4-4 0 16,-4-2 0-16,3 0-119 0,1 3-21 15,0-6-4-15</inkml:trace>
  <inkml:trace contextRef="#ctx0" brushRef="#br0" timeOffset="68444.968">17491 8022 334 0,'0'0'0'0,"0"0"14"15,0 0-14-15,0 0 0 0,0 0 0 0,0 0 0 16,0 0 60-16,0 0 10 0,0 0 2 0,0 0 0 16,0 0-14-16,0 0-2 0,3 9-1 0,1-9 0 15,-4 0 2-15,0 0 1 0,0 0 0 0,3 6 0 16,1-6-10-16,-1 6-1 0,1 0-1 0,3-1 0 15,-4-5-18-15,5 0-3 0,-1 6-1 0,-4-6 0 16,4 0-8-16,0 9-1 0,-3-3-1 0,3 3 0 16,0 6 11-16,0-10 3 0,0 7 0 0,0 0 0 0,4 6-4 0,-4-4-1 15,3-2 0-15,1 6 0 0,-4-4-11 0,3 4-3 0,5 6 0 16,-5-10 0-16,4 4-9 0,-3-1 12 0,3 1-12 16,0-3 12-16,0 2-12 0,4 1-9 0,-4 3 9 15,4 2-13-15,-4-5 13 0,3-3 0 0,-3 2 0 16,4 1 0-16,-4-1-19 0,0-5-1 0,0 0 0 0</inkml:trace>
  <inkml:trace contextRef="#ctx0" brushRef="#br0" timeOffset="69557.736">18761 8895 860 0,'0'0'19'0,"0"0"4"0,0 0 1 0,0 0 0 0,0 0-24 0,0 0 0 0,0 0 0 0,0 0 0 16,0 0 75-16,0 0 10 0,0 0 3 0,0 6 0 15,0 0-51-15,0 0-9 0,0 0-3 0,0 0 0 16,0 5 31-16,3-2 7 16,-3-3 1-16,0 6 0 0,4 0-52 0,-4-1-12 15,0-5 0-15,0 6 0 0,3-3 0 0,-3 0 0 16,0 5 0-16,-3-8 0 0,3 0 0 0,0-6 0 15,0 6 0-15,0-6 0 0,0 0 0 0,0 6 0 0,0 0 0 0,0-6 0 16,0 0 0-16,0 0 0 0,0 9 0 0,0-9 0 16,0 0 0-16,0 0 0 0,0 0 0 0,0 0 0 15,0 0 32-15,0 0 4 0,0 0 1 0,0 0 0 16,0 0-8-16,0 0-1 0,3-6-1 0,4 3 0 16,-7 3-27-16,4-6-9 0,-1 0 0 0,1 0 0 15,3-6 9-15,-3-2 12 0,-1 2-2 0,1 0-1 0,-1-6-9 0,1 1 0 16,-4 2 0-16,3 0 0 15,-3-5-9-15,4 2-4 0,-4-2-1 16,3 2 0-16,-3 0 14 0,4-2-9 0,-1 8 9 0,1-6-8 16,-4 7 8-16,3-4-8 0,-3 3 8 0,4 0-8 15,-4 7 8-15,3-1 0 0,-3-6 0 0,0 12 0 16,0 0 0-16,0 0-8 0,0 0 8 0,0 0 0 0,0 0 0 16,0 0 0-16,7 12 0 0,-3-6 0 15,0-1 0-15,3 4 0 0,-4 0 12 0,4 0-4 16,-3 3-8-16,3 5 9 0,-4-5-9 0,1-3 10 0,-1 3 4 0,1 5 1 15,-1-5 0-15,1 0 0 0,-1 5 1 0,4 4 0 16,-3-9 0-16,-4 5 0 0,7 4-6 0,-3-3-1 16,-1 8 0-16,1-8 0 0,3 5-9 0,0-5 0 15,0 2 0-15,3-2 8 0,-3 0-8 0,4 2 0 16,-4-2 0-16,0 0 0 0,0-4 0 0,4-2-9 0,-4 0 9 0,0 0-13 31,0-7-59-31,-7-5-11 0,0 0-2 0,0 0-1 16,0 0-99-16,0 0-20 0</inkml:trace>
  <inkml:trace contextRef="#ctx0" brushRef="#br0" timeOffset="70839.56">19325 8886 679 0,'0'0'19'0,"0"0"5"0,0 0-24 15,0 0 0-15,0 0 0 0,0 0 0 0,0 0 89 0,-3 3 14 16,3-3 2-16,0 0 1 0,0 0-34 0,0 0-6 16,-7 3-2-16,7-3 0 0,0 0-52 0,0 0-12 0,0 0 0 0,0 0 0 15,0 0 0-15,0 0 0 0,0 0 0 0,0 0 0 16,0 0 41-16,0 0 5 0,-7 3 1 0,7-970 0 15,-4 1934-24-15,4-967-5 0,0 0-1 0,-11 3 0 16,11-3-17-16,0 0 0 0,-7 0 0 0,7 0 0 16,-3 3 0-16,-4 3 0 0,0-6 0 0,0 6 0 15,0-6 0-15,-4 0 0 0,11 0 0 0,-7 6 0 16,3-6 0-16,-3 6 0 16,0-6 0-16,0 5 0 0,4-2 0 0,-4 0 0 0,0-3 0 0,3 3 0 15,-3 0 20-15,4 0 0 0,-1 3 0 0,0-3 0 16,1 0-32-16,3-3-7 0,-7 3-1 0,3 6 0 15,1-9 40-15,-1 6 7 0,4-6 1 0,-3 11 1 16,3-5-15-16,0 6-3 0,0-3-1 0,0 0 0 0,0-9-10 16,3 14 0-16,-3-2 0 0,4 0 0 15,-4-6 0-15,3 5 0 0,-3-2 12 0,4 3-4 16,-4 0 2-16,0-6 0 0,3 5 0 0,-3 1 0 0,4-3 0 0,-4 3 0 16,3 0 0-16,-3-7 0 0,0 1-10 0,4 3 8 15,-4-9-8-15,4 9 8 0,-4-3-8 0,3 9 0 16,1-10 9-16,3 1-9 0,0 0 0 15,-7-6 0-15,0 0-12 0,7 6 4 0,3-3 8 0,1-3 0 16,-1 0 0-16,5 0 0 0,-5 0 0 16,-3 0 0-16,4-3 0 0,-4-3 0 0,3 0 22 0,1 6 6 15,-4-11 2-15,4 5 0 0,-4-3-21 0,3 0-9 0,1 0 8 16,-4-3-8-16,4 7 9 0,-4-7-9 0,3-3 10 0,-3 3-10 16,0 1 9-16,-3-7-9 0,3 6 8 15,-4 0-8-15,1-5 8 16,-1 2-8-16,1 3 0 0,-4-8 8 0,4 8-8 0,-4 0 8 15,0-5-8-15,-4 5 8 0,4 0-8 0,-4 0 0 16,-3-2 9-16,4 2-9 0,-4 6 0 0,0-9 8 16,-4 9-8-16,4-2 0 0,-3 2 0 0,-1 3 0 0,-3-3 0 0,3 0-8 15,1 6-5-15,-1-6-1 0,1 6 0 0,-1 6 0 32,0-6-18-32,1 0-4 0,-1 0-1 0,1 6 0 0,-1 0 37 0,4-6 0 0,0 3 0 15,0 0 0-15,0 0-29 0,3 5-5 16,1-5-1-16,3 6 0 0,-4 0 3 0,4-3 1 0,0-6 0 0,4 12 0 15,-1-1-129-15,4 4-25 0,4 20-6 16,3-11-1-16</inkml:trace>
  <inkml:trace contextRef="#ctx0" brushRef="#br0" timeOffset="71661.612">19766 8222 903 0,'0'0'20'0,"0"0"4"0,0 0 0 0,0 0 2 0,0-6-26 0,0 6 0 0,0 0 0 0,0 0 0 15,0 0 60-15,0 0 6 0,0 0 2 0,4 12 0 16,-4 0-4-16,3 2 0 0,1 7 0 0,-4 5 0 16,3-2-9-16,1 2-3 0,-1 4 0 0,-3 2 0 15,4 3-32-15,-1 9-8 0,-3 1 0 0,4 2-1 16,-4 0 18-16,3 14 4 0,-3-2 1 0,0 0 0 15,0-6-34-15,0-3 0 0,0-9 0 0,4 3 0 16,-4-12 0-16,0 1 0 0,0 2 0 0,0-8 0 16,0 2 41-16,0-6 2 0,3-8 0 0,-3 3 0 0,0-1-18 15,0-5-3-15,0-3-1 0,0 6 0 16,4-9-21-16,-4 2-18 0,4-2 3 0,-4-6 1 16,0 6-29-16,0-6-5 15,0 0-2-15,0 0-748 0</inkml:trace>
  <inkml:trace contextRef="#ctx0" brushRef="#br0" timeOffset="71961.602">19664 8728 874 0,'0'0'19'0,"0"0"4"0,0 0 1 0,0 0 1 0,0 0-25 0,0 0 0 0,0 0 0 0,0 0 0 16,0 0 41-16,0 0 3 0,0 0 1 0,0 0 0 16,0 0 15-16,0 0 4 0,0 0 0 0,0 0 0 15,0 0 0-15,0 0 0 0,0 0 0 0,0 0 0 16,3 0-52-16,8 6-12 16,0-1 0-16,-1 4 0 0,4-3 0 0,-3 0 0 0,3-3 0 0,0 3 0 15,0 3 0-15,4-3 0 0,-1-1 0 0,1 1 0 31,0 0-48-31,3 3-13 0,4-6-3 0,-4 3-341 0,-4-3-69 0</inkml:trace>
  <inkml:trace contextRef="#ctx0" brushRef="#br0" timeOffset="72400.519">19999 8845 908 0,'-4'12'38'16,"4"-6"-30"-1,-3 0 44-15,3 3 10 0,0 2 2 0,3 1 0 16,-3 0-12-16,4 5-3 0,-1-2 0 0,1 0 0 16,0 0-12-16,-1 8-2 0,4-8-1 0,-3 8 0 15,-1-5-19-15,4-3-4 0,-3 2-1 0,-1-5 0 16,1 0-10-16,-1 0 12 0,1-1-12 0,-1-2 12 15,-3-3-12-15,4 0 12 0,-4-6-12 0,0 0 12 0,0 0 26 16,0 0 6-16,0 0 0 0,0 0 1 0,0-6 3 0,0 0 1 0,0-3 0 16,-4 1 0-16,4-7-38 0,-3 3-11 0,-1-6 0 15,4 4 0-15,-3 2 0 0,3 0-8 0,-4 0 0 16,4-5 0-16,0 5-7 0,-3-3-1 16,3-2 0-16,0 5 0 0,0-3 7 0,0 3 1 15,0 1 0-15,0-1 0 0,0-3-2 0,0 9 0 16,0-5 0-16,3 5 0 0,-3 0 2 15,0 0 0-15,4 0 0 0,-4 6 0 0,3-6 8 0,4 0-12 0,-3-5 12 0,3 2-12 16,0 3 12-16,4 0 0 0,-1 0-9 16,1 0 9-16,-1-5-27 0,1 5-1 15,3 0 0-15,0 3 0 0,-3 0 28 0,3 3 0 0,0-3 0 0,-3 0 0 16,3 0 0-16,-4 3 0 0,1 0 0 0,-1 0-671 16</inkml:trace>
  <inkml:trace contextRef="#ctx0" brushRef="#br0" timeOffset="72907.089">20376 8892 1090 0,'0'0'31'0,"0"0"6"0,0 0-29 0,0 0-8 0,0 0 0 0,0 0 0 16,0 0 8-16,0 0 0 0,0 0 0 0,0 0 0 16,0 0 35-16,0 0 7 0,4 6 2 0,3-3 0 15,-3 3-30-15,3 0-6 0,0-6 0 0,0 6-1 16,0-6-1-16,0 6 0 0,0-6 0 0,0 0 0 16,0 0 2-16,0 0 1 0,0 0 0 0,-3 0 0 15,3-6 5-15,0 6 1 0,-4-6 0 0,1 6 0 16,-1-6-5-16,-3 6-1 0,0-6 0 15,4 3 0-15,-1-3-9 0,-3 0-8 0,0-2 12 0,0 2-12 16,0 3-10-16,0-3-9 0,0 0-1 0,0 6-1 31,-3-6-17-31,-1 0-3 0,4 6-1 0,-7 0 0 16,0-6 11-16,7 6 3 0,-7 0 0 0,0 0 0 0,-3 0 28 0,2 0 0 0,1 6 13 0,-3 0-4 16,3 0 13-16,0 0 2 0,-4 3 1 0,1 5 0 15,-1-2 4-15,4 3 1 0,-4-3 0 0,1 8 0 0,6-5-30 0,-3 0 0 16,4 2 0-16,-4 1 0 0,3-6 0 15,4 8 0-15,0-8 0 0,0 3 0 16,0 2 34-16,4 1 1 0,3 3 0 0,0-4 0 0,0 1-23 0,3-1-4 16,1-5 0-16,0 6-8 0,3 2 8 0,0-8-8 15,0 3 0-15,0 0 0 16,-3-1-16 0,3-8-9-16,-4 6-3 0,4 0-445 0,0-4-90 0</inkml:trace>
  <inkml:trace contextRef="#ctx0" brushRef="#br0" timeOffset="73704.848">21509 8992 597 0,'0'0'12'0,"-7"0"4"0,-4-6 0 0,4 6 2 0,0-6-18 0,0 6 0 16,0-5 0-16,0 5 0 0,0-6 50 0,3 6 6 15,-3-6 2-15,0 3 0 0,7 3 19 0,0 0 4 16,-3-3 1-16,3 3 0 0,-7-3-20 0,7 3-4 15,0 0-1-15,0 0 0 0,0 0-19 0,0 0-4 0,0 0-1 0,0 0 0 16,0 0-13-16,0 0-4 0,0 0 0 0,0 0 0 16,0 0 0-16,0 0-1 0,0 0 0 0,0 0 0 15,0 0 5-15,0 0 2 0,3 6 0 0,-3-6 0 16,4 0 3-16,-1 3 1 0,4 3 0 0,0-6 0 16,0 0-12-16,0 0-2 0,1-9-1 0,2 6 0 15,-3 0-11-15,0 0 0 16,0 0 9-16,0-3-9 0,0 0 9 0,0 3-9 0,-3-5 12 0,-1 2-12 15,1 6 8-15,0-6-8 0,-4 6 0 0,0-6 0 16,0-3 0-16,0 0-11 0,-4 1 2 0,4 2 0 16,-4 0-13-16,1 0-2 0,-1 0-1 0,1 0 0 15,-4 0-8-15,0-6-2 16,0 10 0-16,-4-4 0 0,4 0 13 0,0 3 2 0,-4-3 1 0,4 3 0 16,-3 3 6-16,-1-6 1 0,1 6 0 0,-1 0 0 0,-3 0 12 15,3 6 10-15,-3-3-2 0,4 0 0 0,-1 6-8 16,1 0 0-16,-1 5 0 0,0-2 0 0,4 3 12 0,0 5 0 15,0 1 0-15,0-4 0 0,0 1-12 16,4 3 0-16,-5 2 0 0,8-2 0 0,0-4 0 16,0 1 0-16,4-6 0 0,0-3 0 15,3 5 12-15,-4-5 1 0,4 3 0 0,4-6 0 0,-1 6 9 0,1-7 2 16,0 4 0-16,-1-3 0 0,4 0-5 0,0 0-1 16,0 0 0-16,4 0 0 0,-4 0-9 0,0-6-1 15,4 0-8-15,-4 0 12 0,0 5-12 0,0-5-15 16,4-5 3-16,-4 5 1 15,0-12-125-15,0 6-24 0,14-9-6 0,-3 1-1 0</inkml:trace>
  <inkml:trace contextRef="#ctx0" brushRef="#br0" timeOffset="74000.297">21675 8795 1160 0,'0'0'32'0,"0"0"9"0,0 0-33 0,0 0-8 0,0 0 0 0,-4 6 0 15,4-6 8-15,0 6 0 0,0 0 0 0,0 0 0 16,4 0 20-16,3 2 4 0,-4 4 1 0,8-6 0 0,-1 0-33 16,1 6 0-16,3-3 0 0,0 5 0 0,0 1 28 15,4-3 0-15,0-1-1 0,-4 4 0 16,3 0-11-16,-3 5-3 0,4-2 0 0,-4-3 0 15,0 8-1-15,0-11 0 0,-3 6 0 0,-4-4 0 16,4-2-4-16,-4 6-8 0,0-12 11 0,0 8-11 16,0-2 9-16,-4 0-9 0,4-6 0 0,-3 11 9 15,0-11-121-15,-4-6-24 0</inkml:trace>
  <inkml:trace contextRef="#ctx0" brushRef="#br0" timeOffset="74321.679">21643 9257 1141 0,'0'0'24'0,"0"0"6"0,0 0 1 0,0 0 2 0,0 0-33 0,3-9 0 0,1 6 0 0,0-9 0 15,3 1 35-15,0-4 0 0,0 0 0 0,3 0 0 16,1-8 23-16,3 5 5 0,0-2 1 0,4-4 0 16,-1 7 0-16,4-4 0 0,-3 3 0 0,3-2 0 15,-3 5-54-15,3 0-10 0,-3 4 0 0,-1-4 0 16,1 3 0-16,0-3 9 0,-4 7 0 0,0-4 0 16,4-3-9-16,-4-2 0 0,0 5-12 0,-4 6 12 15,1-6-15-15,-1-6 5 0,1 10 1 0,0-4 0 16,-1 0-88-16,1 0-18 0,-1-5-3 0</inkml:trace>
  <inkml:trace contextRef="#ctx0" brushRef="#br0" timeOffset="74863.133">22274 8751 608 0,'0'0'25'0,"0"0"-25"31,0 0 108-31,0 0 16 0,0 0 3 0,0 0 1 16,-7 6-52-16,4 0-9 0,-4-3-3 0,3 3 0 0,-3 0 0 0,0 0 0 0,0 5 0 0,0-5 0 16,-4 0-51-16,4 3-13 0,0 0 0 0,0-1 0 15,-3 10 0-15,3-12 0 0,-4 9 0 0,4-6 0 16,0 8 0-16,0 4 0 0,0-4 0 0,0 4 0 15,3-3 54-15,-3-1 8 0,4-5 2 0,-1 6 0 16,4 2-64-16,-3-8 0 16,3-3-9-16,3 3 0 0,-3-4 9 0,4 1 16 0,3-3-4 15,-4-6-1-15,4 0-11 0,0 0 0 0,0 0 0 0,0-6 0 16,1 0 27-16,2 0 9 0,1-5 3 16,-1 2 0-16,1-3-26 15,-1 0-5-15,1-5 0 0,0 2-8 0,-4 3 0 0,3-5 0 0,-3 2 0 0,0 3-9 16,0-3 9-16,0 7-8 0,-3-4 8 0,-1 0-8 31,1 3-24-31,-4 3-4 0,0-2 0 0,0 8-1 0,0 0 53 0,0 0 10 0,0 0 2 0,0 0 1 16,0 0-29-16,0 0 0 0,0 0-11 0,0 0 11 15,0 0-13-15,0 0 5 0,-7 0 8 0,3 3-13 16,-3 5 13-16,4 1-12 0,-1 0 12 0,1 3-12 16,-4-6 12-16,3 8 0 0,1-2 12 0,-4 6-12 15,3-7 16-15,4 1-3 0,-3 0-1 0,-1 3 0 16,4 2 0-16,0-5 0 0,-3 3 0 0,3 2 0 15,0-5-12-15,0 0 9 0,3-6-9 0,1 0 8 16,-1 5-8-16,1-8 0 0,3 0 0 0,0 0 0 16,3-3-120-16,-3 0-19 0,4-3-4 15</inkml:trace>
  <inkml:trace contextRef="#ctx0" brushRef="#br0" timeOffset="75590.685">22426 8869 1094 0,'0'0'46'0,"0"0"-37"16,0 0 75-16,0 0 14 0,0 0 3 0,0 0 1 15,0 0-61-15,0 0-12 0,0 0-2 0,0 0-1 16,-3 6 30-16,-1 5 7 0,4-5 1 0,0 9 0 15,-3-9-47-15,3 6-9 0,0 2-8 0,0-2 12 16,0 6-4-16,3-7-8 0,-3 7 12 0,0-6-4 16,0 8 2-16,0-8 0 0,0 0 0 0,0-3 0 15,0 3 1-15,0-4 0 0,4 1 0 0,-4 3 0 16,0-12-2-16,0 0 0 0,0 6 0 0,0-6 0 16,0 0-1-16,0 0-8 0,0 0 12 0,0 0-4 15,0 0 12-15,0 0 1 0,0 0 1 0,0 0 0 16,3-6-7-16,1-6-2 0,-4 3 0 0,3 1 0 15,1-4-13-15,-1 3 0 0,1 3 0 0,-1-6 0 16,-3 6 0-16,4-5 0 0,-1 5 0 0,1-3 0 16,-4 3 0-16,3 0 0 0,1 0 0 0,-4 6 0 15,0 0 0-15,0 0 0 0,0-11 0 0,0 11 0 16,0 0 0-16,0 0-12 0,7 0 12 0,-7 0-10 0,3 0-3 16,1 11-1-16,0-5 0 0,-1 0 0 0,1 0 14 0,-1 0 15 15,1 0-3-15,-4 0-1 0,3 8-11 0,1-2 10 0,-4 0-10 16,3-3 10-16,-3 5-10 0,-3 1 0 0,3-3 9 15,-4-6-9-15,4 8 10 0,-3-5-2 0,-1-3-8 0,4 3 12 32,-3-3-30-32,3-6-6 0,-4 12-2 0,4-12 0 15,0 0 54-15,0 0 12 0,0 0 1 0,0 0 1 0,0 0-18 16,0 0-4-16,4-12-1 0,-4 6 0 16,3 0-9-16,1-3-2 0,-4 0 0 0,3 1 0 0,4-4-8 0,0 6 0 0,0-6 0 15,-3 3 0-15,3 3 0 0,-4-2-9 0,1 2 9 0,-4 3 0 16,3 3 0-16,1-6 0 0,0 0 0 0,-4 6 0 15,3 0 0-15,-3 0-8 0,0-6 8 0,0 6 0 16,0 0 0-16,0 0 0 0,0 0 0 0,0 0 0 16,0 0-10-16,0 0 2 0,0 0 0 0,4 6 0 15,-1 0 8-15,1 0 0 0,-1-3 0 0,-3-3 0 16,4 6-8-16,-4 2 0 0,0-8 0 0,3 6 0 16,4 3 8-16,-3-3 0 15,3 0 0-15,-4 6 0 0,1-6 0 0,-1-1 0 0,1 1 0 0,0 3 0 16,-4-9 0-16,3 3 0 0,-3-3 0 0,4 9 0 15,-1-3-40-15,1 0-5 0,-4-6-2 0,3 6 0 16,-3-6-116-16,0 0-23 0</inkml:trace>
  <inkml:trace contextRef="#ctx0" brushRef="#br0" timeOffset="76095.002">22758 8954 1552 0,'-4'9'44'0,"1"-3"10"0,-1 0-43 0,4 5-11 0,0-11 0 0,0 0 0 16,0 6 79-16,0-6 13 0,0 0 4 0,0 0 0 15,4 0-36-15,3 6-8 0,0-6 0 0,-4 3-1 16,4-3-23-16,0 0-4 0,0 0 0 0,0 0-1 15,1-3-5-15,-1 3-1 0,0-6 0 0,0 0 0 16,0 0-17-16,-4 1 10 0,4-1-10 0,0 6 8 16,-3-9-8-16,-1 6 0 0,5-3 0 0,-8 3 0 15,0 3 0-15,0 0 0 0,0 0 0 0,0 0-11 16,0 0 1-16,0 0 0 0,3-3 0 0,-3-3 0 16,0 6-4-16,-3-6-1 0,3-2 0 0,-4 2 0 15,0 0-6-15,1 0-2 0,-1-3 0 0,-3 3 0 16,4 0 3-16,-4 1 1 0,0 2 0 0,0 0 0 15,0 0 11-15,0 3 8 0,-1 0-12 0,1 0 12 16,0 0-12-16,0 6 12 0,0-3-12 0,0 5 12 16,0 1-13-16,0 6 4 0,4-3 1 0,-4-1 0 15,-1 4 8-15,5 3 0 0,-1-1 0 0,-3-2-8 16,7-3 8-16,-3 5 0 0,3-5 0 0,0 0 0 16,0 0 0-16,3-1 0 0,1-2 0 0,3 3 0 15,-4 0 0-15,5-6 0 0,-1 3 0 0,3-1 0 16,1-2 8-16,-4 0-8 0,3-3 10 0,1 3-10 0,0 0 0 0,-1-6 0 15,4 0 0-15,-3 0 0 16,-1-6-28-16,5 6-11 0,-1-9-2 0</inkml:trace>
  <inkml:trace contextRef="#ctx0" brushRef="#br0" timeOffset="76530.07">23072 8901 1504 0,'-7'18'43'0,"0"2"9"15,3-2-42-15,0 0-10 0,1 5 0 0,-1-2 0 16,1 2 64-16,-1-5 10 0,1-3 2 0,-1 2 1 16,4-5-10-16,-3 0-3 0,3-1 0 0,0-5 0 15,-4 3-51-15,4-9-13 0,0 0 0 0,0 0 0 16,0 0 31-16,0 0 3 0,0 0 1 0,0 0 0 15,4-6-19-15,-1-3-3 0,1-2-1 0,-1-1 0 16,1 6-12-16,3-9-10 0,-4 7 2 0,1-4 0 16,3 3-25-16,-3-3-5 0,-1 0-1 0,4 1 0 15,-3 2 39-15,-1 0 0 0,1 0 0 0,-1 3 0 16,4-5 0-16,-3 11 0 0,-1-6 0 0,-3 6 0 16,0 0 0-16,0 0 0 0,0 0 0 0,7 0 0 15,-3 0 0-15,3-6 0 0,0 6 0 0,-3 6 0 16,6-6 0-16,-3 0 0 0,4 6 0 0,-4-1 0 0,4 1 0 15,-1 6 0-15,-3-6 0 0,4 3 0 0,-4 0 0 0,3 5 0 0,1-8 0 16,0 6 0-16,-4 3 0 0,0-1 0 16,3 7 0-16,-3-3 0 0,-3-1-11 0,3 4 11 0,-4-4-8 15,1-2 8 1,-1 3-53-16,1-1-6 0,-4 1-1 0,0-6 0 0,3 3-3 16,-3-4-1-16,0 1 0 0</inkml:trace>
  <inkml:trace contextRef="#ctx0" brushRef="#br0" timeOffset="77443.686">24306 8969 1577 0,'-3'0'66'0,"-4"-9"-53"16,3 6 62-16,-3 3 12 0,4-3 2 0,-8 0 1 15,1 3-36-15,-1 0-7 0,0 0-2 0,-3 3 0 16,0 0-34-16,-3 0-11 0,-1 0 0 0,4 3 0 16,-4 0 0-16,0 5 0 0,4-5-15 0,4 6 5 15,-4 0 2-15,3 8 0 0,4-8 0 0,-4 6 0 16,4-1 0-16,4 4 0 0,-4-3 0 0,3-7 0 15,1 4 8-15,3-3 0 0,0 5 0 0,3-5 0 16,-3 0 12-16,4 3 4 0,-1-4 0 0,4 1 1 16,0-6-33-16,-3 0-8 0,3 0 0 0,4 0-1 15,-4-6 25-15,3 0 12 0,4-6 0 0,-3 0-1 16,3 0 5-16,0-6 0 0,4-5 1 0,-4-1 0 16,0-3-7-16,4-2-2 0,-4-4 0 0,3 4 0 15,-2-6-8-15,-1-4-16 0,0 1 4 0,-4-3 1 16,4 2 27-16,-3-2 6 0,-4-3 1 0,4 0 0 0,-1 2-37 15,-3-8-7-15,0 0-2 0,0 3 0 0,0 0 39 16,-3 0 8-16,0 5 2 0,-4 1 0 0,3 3-26 16,-3-7-9-16,0 10 0 0,0-3 0 15,-3 2-20-15,-1 4-4 0,0-4-1 0,-3 4 0 16,4 8 2-16,-1 7 0 0,1-7 0 0,-1 3 0 0,-3 9 12 16,4 1 4-16,-4 2 0 0,0 3 0 0,0 5-4 15,-1 1 0-15,-2 3 0 0,3 6 0 0,0 3 7 16,-4 2 1-16,4 9 0 0,-3-2 0 15,-1 2 12-15,4 4 0 0,0 2 0 0,0 0 0 0,0 3 24 0,3 1 7 0,1 2 1 16,-1-3 1-16,4 6-33 0,0-9 0 0,0 10 0 0,0-7 0 16,4 3 0-16,-4 3 0 0,3-3 0 0,1 3 0 15,3-6 58-15,-4-2 5 0,1 2 1 0,3 0 0 16,-4-8-52-16,5 2-12 0,-5-3 0 0,4-8 0 16,-3 8 0-16,-1-14 0 0,1 3 0 0,-1-1 0 15,1-5 0-15,-1-6 0 0,4 6 0 0,-3-6 0 16,3-4-48-16,-4-2-13 0,4-2-3 0</inkml:trace>
  <inkml:trace contextRef="#ctx0" brushRef="#br0" timeOffset="77997.108">24539 8936 1094 0,'-14'6'23'0,"14"-6"5"0,-7 9-28 16,0-3 0-16,3 6 0 0,1-6 0 0,3 11 56 0,-4-8 7 0,4 3 1 0,-3 5 0 15,3 1-15-15,3-6-2 0,-3-3-1 0,4 5 0 16,-1-5 2-16,1 3 1 0,0-6 0 0,3 0 0 15,-4 3-13-15,4-4-2 0,-3-2-1 0,3 0 0 16,0 0 25-16,3-6 5 0,-3 3 1 0,4-3 0 16,0-3-20-16,-1 1-4 0,1-1-1 0,-1-6 0 15,-3 6-11-15,4 0-3 0,0-9 0 0,-4 4 0 16,0 5-25-16,0-6 0 0,0 6 0 0,-4-6 0 16,4 1-24-16,-3-4-11 0,-1 3-1 0,1 0-1 15,-4 1-22 1,0-1-4-16,0 3-1 0,-4 0 0 0,-3 3-6 0,4-2-2 0,-4 2 0 15,-4 6 0-15,4-6-8 0,-3 0-3 0,-1 6 0 0,0-6 0 16,1 6 118-16,-1 6 23 0,-3-6 5 0,4 6 1 16,-5 0-52-16,5 0-12 0,-1 11 0 0,1-5 0 15,3 3 0-15,-4-4 0 0,0 1 0 0,4 0 0 16,0 0 47-16,0 8 6 0,4-8 2 0,-1 0 0 16,1 3-37-16,3-4-7 0,-4 1-2 0,4 0 0 15,4 0-9-15,-4-4 0 0,3 1 0 0,1 0 0 16,3 3 53-16,0 0 9 0,0-7 2 0,4 1 0 0,3 0-52 0,0 3-12 15,0 0 0-15,0 0 0 0,4-3 0 0,-1-1 0 16,1 1 0-16,3-6 0 16,0 6-48-16,0-6-13 0,1-6-3 0,-1 6 0 0,0 0 52 15,0-6 12-15,0 1 0 0</inkml:trace>
  <inkml:trace contextRef="#ctx0" brushRef="#br0" timeOffset="79239.189">25855 8907 1337 0,'0'0'28'0,"0"0"6"0,0 0-34 0,0 0 0 0,0 0 0 0,0 0 0 16,0 0 33-16,0 0 0 0,0 0 0 0,0 0 0 16,0 6-1-16,0 0-1 0,0 0 0 0,0 5 0 15,0-2 5-15,0 0 0 0,0-3 1 0,0 3 0 16,0-9-19-16,0 6-4 0,0-6-1 0,0 0 0 15,0 0 14-15,0 0 2 0,0 0 1 0,0 0 0 16,0 0 17-16,0 0 3 0,0 0 1 0,0 0 0 16,0 0-43-16,0 0-8 0,0 0 0 0,0 0 0 15,0 0-15-15,0 0 3 0,0 0 1 0,0 0 0 16,0 0-32-16,-3-6-6 0,-1 0-2 0,-3 3 0 16,0 0 7-16,0 0 2 0,-4 0 0 0,1 3 0 15,-1 0 25-15,1-3 5 0,-5 3 0 0,1 0 1 16,4 0 11-16,-4 3-8 0,0-3 8 0,-1 0-8 15,1 3 8-15,0 0 9 0,4 0-1 0,-5 6-8 16,1-3 12-16,4-1-12 0,-1 1 12 0,4 0-12 0,0 0 14 0,0 0-4 16,3 3-1-16,-3-3 0 0,4 5-9 0,-1-5 0 15,4 0 0-15,0 0 8 0,0 6-8 0,0-9 0 0,0 3 0 16,4 5 0-16,-1-5 8 0,4 0 0 0,1 0 0 0,-1 6 0 16,3-6 10-16,-3 0 2 0,0-1 0 0,4 1 0 15,-4 0-9-15,4-3-2 16,-1 3 0-16,-3 0 0 0,4 0-9 0,-1 6 0 0,-3-12 0 0,4 5 0 15,0 1 0-15,-4-3 0 0,3 0 0 0,1 0-11 16,-1 0-14-16,4-3-3 16,-3 3-1-16,3-3 0 0,0-3-58 0,0 0-11 15,0-3-2-15</inkml:trace>
  <inkml:trace contextRef="#ctx0" brushRef="#br0" timeOffset="79919.425">26067 8295 1013 0,'-4'6'20'0,"1"6"8"0,-1 3-28 15,4-3 0-15,0-1 0 0,0 7 0 16,4 0 56-16,-4 2 7 0,3 10 1 0,1-10 0 0,-1 10 16 16,1 5 4-16,3-3 1 0,-4 1 0 0,4 2-68 0,-3-3-17 15,-1-2 0-15,5 2 0 0,-5-9 40 0,1 7 5 0,3-4 1 0,-4-2 0 16,1 2-22-16,-1-2-5 0,-3-4-1 0,4 4 0 15,-4-1 13-15,3-2 2 0,-3-3 1 0,4 5 0 16,-4-11-22-16,0 8-4 0,0-8 0 16,0 0-8-16,0-3 9 0,0 3-9 15,0-4 0-15,0 1 9 0,0-3-9 0,0 0 8 0,0-6-8 0,0 0 8 16,0 0-8 0,0 0 10-16,0 0-10 0,0 0 10 0,0 0 1 0,0 0 0 0,0 0 0 0,0 0 0 15,0 0 28-15,0 0 5 16,0 0 2-16,0 0 0 0,3-6-30 0,1 0-7 0,-1 0-1 0,1 0 0 15,-1-5-8-15,-3 2 0 0,4 3 0 0,0-6 0 16,-4 6-8-16,3-11 8 0,1 8-10 0,-1 0 10 16,4 0-9-16,-3-3 9 0,-1 1-8 0,1 2 8 15,-1 0-8-15,1 0 8 0,-1 3-8 0,1 0 8 16,-1 1-8-16,4-1 8 0,-3 6-8 0,3-6 8 16,-3 6-33-16,3 0-2 0,0 0 0 0,0 6 0 15,0-6 35-15,0 6 0 0,3-6 0 0,-3 8 0 16,1-2 0-16,-5 0 0 0,4 0 0 0,-3 0 0 15,3 6 0-15,-4-6 0 0,1 5 0 0,-4 1 0 16,3-3 0-16,1 3 0 0,-4-1 0 0,3 7 0 16,-3-12 0-16,0 6 0 0,4 2 0 0,-4-2 0 0,0 0 0 15,0-6 0-15,-4 0 0 0,4 5 0 0,0-11 0 16,0 6 0-16,0-6 0 0,0 0 0 0,0 0 0 0,0 3 0 16,0-3 0-16,0 0 0 15,7 6-58-15,-3-3-5 0,-1 0-1 0</inkml:trace>
  <inkml:trace contextRef="#ctx0" brushRef="#br0" timeOffset="80164.257">26487 8933 1094 0,'0'9'46'0,"0"3"-37"16,3 3 37-16,-3-4 7 0,0 7 2 0,4-6 0 16,-4 0-6-16,0 8-1 0,3-2 0 0,1-3 0 15,-4 2-32-15,0-5-6 0,3 0-2 0,-3 5 0 16,4-5-8-16,-4 3 0 0,3-3 0 0,-3-1 0 16,0-5-36-16,0 3-8 0,0-3-3 0</inkml:trace>
  <inkml:trace contextRef="#ctx0" brushRef="#br0" timeOffset="80351.979">26480 8748 1337 0,'0'0'28'0,"0"0"6"0,0 0-34 0,0 0 0 0,0 0 0 0,0 0 0 15,0 0 0-15,0 0 0 0,-4 3 0 0,4-3 0 32,0 0-96-32,0 0-25 0</inkml:trace>
  <inkml:trace contextRef="#ctx0" brushRef="#br0" timeOffset="81373.412">26772 8954 1086 0,'-7'-3'31'0,"4"3"6"0,3 0-29 0,0 0-8 0,0 0 0 0,0 0 0 16,0 0 62-16,-7-3 11 0,7 3 3 0,0 0 0 15,0 0-10-15,0 0-2 0,0 0 0 0,0 0 0 16,0 0-40-16,0 0-9 0,0 0-2 0,0 0 0 16,0 0-13-16,0 0 0 0,0 0-9 0,0 9 9 15,0 3 0-15,0-6 0 0,0 5 0 0,0 1 0 16,3-6 0-16,-3 6 0 0,4 2 13 0,-4 4-4 15,0-6-9-15,0 3 12 0,0-4-12 0,0 1 12 16,0 0-2-16,0 3 0 0,0-7 0 0,0 1 0 16,0-3 6-16,0-6 0 0,0 0 1 0,0 0 0 15,0 0 18-15,0 0 3 0,0 0 1 0,0 0 0 16,0 0-11-16,0 0-3 0,0 0 0 0,0-6 0 16,0 0-25-16,3-3 0 0,-3 4 0 0,4-7 0 15,-4 6 0-15,3-6 0 0,1 3 0 0,-1 1 0 16,-3-4 0-16,4 3 0 0,-4 3 0 0,3-6 0 15,1 6 0-15,-1-5 0 0,1 5 0 0,0-3 0 16,-4 3 0-16,3 0-19 0,-3 0 3 0,4 0 1 16,-4 1 15-16,0-1 0 0,3 6 0 0,-3 0 0 15,0 0 0-15,0 0 0 0,0 0 0 0,0 0 0 16,0 0 0-16,0 0 0 0,0 0 0 0,4 0 0 0,3 6 0 16,0-1 0-16,-4 7 0 0,4-6 0 0,0 6 14 0,-3-3-1 0,-1 8 0 0,4-5 0 15,-3 0-13-15,0-3 0 0,-1 2 0 0,-3 1 0 16,4-6 0-16,-1 6 0 0,-3-6 0 0,0-6 0 15,4 6 0-15,-4-6 0 0,3 5 0 0,-3-5 0 16,0 0 0-16,4 3 0 0,-4-3 0 0,0 0 0 16,3 3 0-16,-3-3 0 0,7-3 0 0,0 0 0 15,-3-2 0-15,-1-1 0 16,1 0 0-16,-1 0 0 0,1 0-48 16,0 0-13-16,-4-3-3 0,3 3 0 0,-3-2 52 0,0 8 12 0,0-3 0 0,0 3 0 15,0 0 0-15,0 0 0 0,0 0 0 0,0 0 0 16,0 0 0-16,0 0 0 0,0 0 0 0,0 0 0 15,0 0 0-15,4-6 0 0,-4 6 0 0,0 0 0 16,3-6 0-16,-3 6 0 0,4-6 0 0,-4 6 0 16,3-6 0-16,1 0 0 0,3 0 0 0,-4 6 0 15,1-8 0-15,3 5 0 0,-7 3 0 0,7 0 0 16,0 0 0-16,0 3 0 0,0-3 0 0,-3 8 0 16,3-2 0-16,-4 0 0 0,4 6 0 0,-3-6 0 15,3 3 0-15,-4 2 0 0,1 1 0 0,-1 0 0 16,-3 0 0-16,4-1 0 0,-4-2 0 0,0 3 0 15,0 0 48-15,0 0 13 0,0-1 3 0,0-5 0 16,0 3-52-16,0-3-12 0,3 0 0 0,-3-6 0 0,0 0 0 0,0 12 0 16,0-12 0-16,8 0 0 15,-8 0-100-15,3 5-22 0,4-5-5 0</inkml:trace>
  <inkml:trace contextRef="#ctx0" brushRef="#br0" timeOffset="81620.134">27227 8933 1431 0,'-3'9'29'0,"-1"0"9"0,1 0-30 0,-1 0-8 0,1 8 0 0,-4-5 0 15,3-6 32-15,4 6 6 0,-3 2 1 0,-1-2 0 16,4 0 20-16,0 0 4 0,-3-1 1 0,3 4 0 15,0-9-52-15,0 6-12 0,0-6 0 0,0 3 0 16,0-1 0-16,0-8 0 0,0 0 0 0,0 6 0 31,0-6-48-31,0 0-13 0,3 6-3 0</inkml:trace>
  <inkml:trace contextRef="#ctx0" brushRef="#br0" timeOffset="81808.026">27104 8628 801 0,'0'0'34'15,"0"0"-34"-15,0 6 0 0,0-1 0 0,3 1 0 0</inkml:trace>
  <inkml:trace contextRef="#ctx0" brushRef="#br0" timeOffset="82498.646">27499 8957 1257 0,'0'0'26'0,"0"0"6"15,0 0-32-15,-7 0 0 0,0 0 0 0,7 0 0 16,0 0 64-16,0 0 7 0,0 0 1 0,-7 0 0 15,7 0-7-15,0 0-1 0,0 0 0 0,-7 3 0 16,7-3-20-16,0 0-5 0,-4 9-1 0,4-9 0 0,-3 6-19 16,-1-1-4-16,1 7-1 0,3-6 0 0,0-6 9 0,-4 6 1 0,4 0 1 0,0 3 0 15,0-9 31-15,0 11 7 16,4-5 1-16,-1 0 0 16,1 0-78-16,-1 0-15 0,4-6-3 0,0 6-1 15,0-3 1-15,1 0 1 0,2 0 0 0,1-3 0 16,-1 6 55-16,1-6 12 0,3-6 1 0,-3 6 1 15,-1-3-30-15,4 0-8 0,-3 0 0 0,-1 3 0 0,1-6 0 0,-4 0-15 16,4 6 4-16,-4-6 1 0,0 0 1 0,0 0 0 16,0-2 0-16,-4 2 0 0,1 0 9 0,-1 0 0 0,4 3 0 0,-7 0 0 15,4-9 0-15,-4 6-15 0,0 1 3 0,-4-7 0 16,1 6-20 0,3-3-4-16,-4-3-1 0,1 1 0 0,-4 5 5 0,3-6 2 15,-3 3 0-15,-3 0 0 0,3-2 1 0,-4 2 0 0,0 3 0 16,1 0 0-16,-4-6 11 0,0 6 2 0,3-5 1 0,-3 8 0 15,0-3 15-15,0 6 0 0,3 0 0 0,1 3 0 16,-1 0 0-16,0 0 0 0,1 2 8 16,3 7-8-16,-4 0 0 0,4 3 0 15,-3 2 0-15,2 1 0 0,1 0 23 0,4 8-3 0,-4-2 0 0,3 5 0 16,1-3-5-16,-1 4-2 0,1-7 0 0,-1 4 0 16,4-7-13-16,0 4 0 0,0-6 0 0,4-1 0 15,-1 1 0-15,4 2 0 0,0-8 0 0,0 3 0 16,0 0 54-16,4-1 8 0,-4-8 2 0,4 0 0 15,-1 0-52-15,4 3-12 0,-3 0 0 0,3-7 0 16,0 1 0-16,4 0 0 0,-4 0 0 0,0 0 0 16,4-3-51-16,-4-3-9 0,3 3-3 0,1-3 0 15,-4 0-103-15,4-5-21 0</inkml:trace>
  <inkml:trace contextRef="#ctx0" brushRef="#br0" timeOffset="82820.811">28085 9160 1792 0,'0'0'51'0,"-7"12"10"0,0-7-49 0,7-5-12 0,-4 6 0 0,-3 0 0 16,7-6 0-16,-4 6 0 0,4-6 0 0,-3 6 0 16,3-6 0-16,0 0 0 0,0 0 0 0,0 0 0 15,0 0 0-15,0 0 0 0,0 0 0 0,0 0 0 16,0 0-151-16,0 0-33 0</inkml:trace>
  <inkml:trace contextRef="#ctx0" brushRef="#br0" timeOffset="89783.414">9507 10968 615 0,'7'-21'12'0,"-7"12"4"0,4 4-16 0,-1-1 0 0,1-3 0 0,-4 3 0 15,4-6 39-15,-4 6 4 0,0 0 1 0,0 6 0 16,0 0-21-16,0 0-4 0,0 0-1 0,0 0 0 16,0 0 33-16,0 0 6 0,0 0 2 0,0-5 0 15,0-1-25-15,0 6-5 0,3-6-1 0,-3 0 0 16,0 3 4-1,0-3 0-15,0 0 0 0,0 0 0 0,0 6-2 0,0-6 0 0,0 6 0 0,0 0 0 16,0 0-30-16,0 0 0 0,0 0 0 0,0 0 0 16,4 0 0-16,-4 0 0 0,7 0 0 0,-4 0 0 15,4 6 0-15,-3 0 0 0,-1-6 9 0,4 6-9 16,-3 6 28-16,-1-3 1 0,1-1 0 0,-1 7 0 16,1-3-13-16,-1 3-4 0,1-4 0 0,0 13 0 15,-4-6 34-15,0-1 6 0,0 10 2 0,0-1 0 16,-4-2-37-16,0 5-7 0,1-5-2 0,-4 2 0 15,3 0-8-15,1 4 0 0,-4-7 0 0,3 7 8 0,1-4-8 16,-1-5 0-16,1 8 0 0,-1-8 0 16,4 2 0-16,0-11 0 15,0 0 0-15,0 0 0 0,0 5 0 0,4 4 0 0,-4 2 0 0,3-8 0 16,-3 0 8-16,4-1-8 0,-1-2 12 0,1-6-4 16,-4-6-63-16,3 3-13 0,-3-3-2 15</inkml:trace>
  <inkml:trace contextRef="#ctx0" brushRef="#br0" timeOffset="90220.162">9331 10709 850 0,'-11'0'17'0,"1"6"6"0,-1-6-23 0,4 0 0 0,0 0 0 0,0 6 0 16,0 0 56-16,7-6 6 0,-7 0 2 0,7 0 0 16,-7 0 0-16,7 0 0 0,0 0 0 0,0 0 0 15,0 0 0-15,0 0 0 0,0 0 0 0,0 0 0 16,0 0-52-16,0 0-12 0,0 0 0 0,0 0 0 15,0 0 0-15,0 0 0 0,0 0 0 0,7 6 0 0,4-6 0 16,-1 5 0-16,8 1 0 0,-4 0 0 16,3 0 26-16,5 0 2 0,-5 3 1 0,4-3 0 0,-3 0-21 15,3-1-8-15,-3 4 0 0,0-3 0 16,-1-6 0-16,-3 3 0 0,4 6 0 0,-4-6 0 0,0-3 8 0,-3 0-8 16,3 0 0-16,-4 0 0 15,1 0 11-15,0-3-11 0,-1-6 12 0,1 6-12 16,-1-3 0-16,4 3 0 0,1-3 0 0,2 1 0 15,-3-1-24-15,4 6-12 0,0 0-3 0,-1 0 0 16,1 0-11-16,-4 0-2 0,4 6-1 0</inkml:trace>
  <inkml:trace contextRef="#ctx0" brushRef="#br0" timeOffset="90671.75">9306 11606 1094 0,'-14'-3'46'15,"4"3"-37"1,3-6 9-16,-1 0 2 0,1 0 0 0,4-6 0 16,-1 7 19-16,1-7 4 0,3 3 1 0,-4 3 0 15,4 0-36-15,0 6-8 0,0 0 0 0,0-6 0 16,4 0 39-16,-4 1 5 0,3-1 2 0,-3 6 0 16,4-6-22-16,-1 6-5 0,4-3-1 0,-3 6 0 15,3 0-18-15,-3 0 0 0,3 3 0 0,0-1 0 16,0 1 27-16,-4-6 1 0,4 6 1 0,0 0 0 15,0 0-2-15,0-3-1 0,1 3 0 0,-1 0 0 16,3 0-6-16,-3-4-2 0,4-2 0 0,3 0 0 16,-3 0-3-16,3 3-1 0,0 3 0 0,0-6 0 15,4 0-4-15,-1 0-1 0,1-6 0 0,3 6 0 16,-3 0-9-16,3 0 10 0,3 6-10 0,-2-6 10 16,-1 6-10-16,0-6 0 0,0 6 0 0,-3-6 8 15,-1 6-48-15,5 0-9 0,-5-6-3 0</inkml:trace>
  <inkml:trace contextRef="#ctx0" brushRef="#br0" timeOffset="91175.092">9955 10806 1060 0,'-7'12'22'0,"4"-6"5"0,-4 3-27 16,3-4 0-16,1 1 0 0,-1 6 0 0,1-6 58 15,-1 6 6-15,4-3 2 0,-3 2 0 0,3 1-22 0,-4 3-5 0,4-3-1 0,0 5 0 16,0 1-7-16,4-6-2 0,-4 5 0 16,3 4 0-16,1-4-7 0,3 1-2 0,-4 0 0 15,4 8 0 1,0-8-4-16,-3 2 0 0,3 10-1 0,0-13 0 15,-3 16-15-15,3-7 9 0,-4 4-9 0,1-1 8 16,-1-3-8-16,1 4 12 0,-4-7-12 0,3-2 12 0,-3 0-12 0,0-1 0 16,4 1 9-16,-4-4-9 0,0 4 8 0,3 8-8 0,-3-8 8 15,0-1-8-15,4-5 0 0,-4-3 8 0,0-12-8 16,0 0 0-16,0 0 0 0,0 0 0 0,0 0 0 0,0 6 0 16,0-6 0-16,0 0 0 0,0 0-10 0,0 0 10 15,0 0-40-15,0 0 0 0,0 0-1 16</inkml:trace>
  <inkml:trace contextRef="#ctx0" brushRef="#br0" timeOffset="91776.383">10266 11221 1337 0,'0'0'28'0,"-7"0"6"0,0 0-34 16,0 0 0-16,0-6 0 0,7 6 0 15,-7 0 109-15,7 0 15 0,0 0 4 0,-11 0 0 16,11 0-103-16,-7 0-25 0,7 0 0 0,-11 0 0 0,11 0 0 0,-7 6 0 0,7-6 0 0,-7 5 0 15,7-5 0-15,0 0 0 0,0 0 0 0,-7 0 0 16,0 6 0-16,0 0 0 0,7-6 0 0,-3 6 0 16,-1 3 0-16,0 0 0 0,1 5 0 0,-1-2 0 15,4-6 0-15,0 3 0 0,0-9 0 0,0 0 0 16,0 0 20-16,0 0-2 0,0 0 0 0,0 0 0 16,0 0-29-16,0 3-5 15,4 3-2-15,-4-6 0 0,0 0 18 0,0 0 0 16,0 0 0-16,7 0 0 0,-3 0 0 0,3 3 0 0,0-3 0 0,0 3 0 15,-4 0 0-15,4 0 0 0,0-1 0 0,0 4 0 16,-3 0 0-16,3 0 0 0,0-6 0 0,-3 6 0 16,3-6 0-16,0 6 0 0,-4-6 0 0,4 3 0 15,-7-3 0-15,4 6 0 0,-4-6 0 0,7 6 0 16,-4 5 0-16,4 7 0 0,-3 0 0 0,-1-4 0 16,1 1 0-16,0 0 0 0,-1 2 0 0,-3-8 0 15,0-3 15-15,0-6 6 0,0 0 2 0,0 0 0 16,0 9-11-16,0-3-3 0,0 8 0 0,0-8 0 15,-3 0 2-15,-1 0 0 0,0 0 0 0,-3-3 0 16,0 3 5-16,4-3 0 0,-4 0 1 0,-4 3 0 16,4-6-17-16,0 0 10 0,0 0-10 0,-4-6 8 15,4 3-8-15,-7 3 0 0,4-3 0 0,-1 3 0 0,1-3 0 0,-5 0 0 16,5 0 0-16,-1-3 0 16,1 6-61-16,-4-6-8 0,-1 0-2 0</inkml:trace>
  <inkml:trace contextRef="#ctx0" brushRef="#br0" timeOffset="92948.562">11860 11373 971 0,'-7'-8'20'0,"4"2"6"0,-1-3-26 0,4 3 0 0,-3 0 0 0,-1-6 0 15,1 7 65-15,-1-1 8 0,-3-3 2 0,4 6 0 16,-4-3-16-16,7 6-3 0,-8 0-1 0,1 3 0 15,-3-3-19-15,3 3-4 0,-4-3-1 0,1 3 0 16,-1-3-3-16,-3 0 0 0,0 3 0 0,0 0 0 16,0 0-5-16,-1 0-2 0,1 0 0 0,0 8 0 15,0 1-13-15,-4-6-8 0,4 6 10 0,-3 5-10 16,6-2 0-16,-3 3 0 0,3-1 0 0,-3-2-10 16,7 3 10-16,-3-7 0 0,3 1 0 0,0 0 0 15,3 0 0-15,1 2 0 0,-1-2 0 0,4 0-8 16,0 0 8-16,0 2 0 0,0-2 0 0,4 0-8 15,-1-6 8-15,-3-6 0 0,0 0 0 0,7 3-8 0,0 0 8 0,4 5 0 0,-4-5 0 16,3 0-8 0,1-6 8-16,3-8 0 0,-3 5 8 0,3-6-8 0,3 0 0 0,-2 1 0 15,2-1 0-15,-3-3 0 0,4 3 0 0,0-14 12 0,-1 2-2 16,1-8-1-16,0 3 0 0,-1-16 0 0,1 10 0 0,-4-9 0 16,4 0 0-16,-4 3 0 0,0 3 0 0,-4-6 0 15,1 2-9-15,-1-2-9 0,-2-6 9 16,-1 3-13-16,-4 9 13 0,1 0 0 0,-1 3 0 0,-3-4 0 15,0 7 8-15,0 6 4 0,-3-1 0 0,-1 4 1 16,1 2-13-16,-1 3-18 0,1-2 4 16,-1 2 1-16,0 6 1 0,1-5 1 0,-1 5 0 0,1 3 0 15,-1 3-4-15,4 6-1 0,0 0 0 0,0 0 0 16,0 0-1-16,-7 6-1 0,4 3 0 0,-4 3 0 16,3 5 6-16,4-2 2 0,-3 6 0 0,-1-1 0 15,1 7 10-15,-1 2-8 0,1-2 8 0,-1 8-8 16,1 0 8-16,-1 3 0 0,0 3 0 0,4 7 0 15,-3-1 0-15,3-3 12 0,0-3-2 0,0 3-1 16,0 0 8-16,0 3 2 0,3-3 0 0,-3 0 0 16,0-6-2-16,0-2 0 0,0-4 0 0,0 0 0 15,0-2-4-15,0-1-1 0,0-2 0 0,0 2 0 16,0-11-3-16,0 8-1 0,0-8 0 0,0-4 0 16,4 1-8-16,-4 0 0 0,4-3 0 0,-4-4 0 15,0 1 0-15,3-3 8 0,-3-6-8 0,0 0 0 16,0 0 0-16,0 0 0 0,0 0 0 0,0 0 0 15,0 0-28-15,0 6 0 0,4 0-1 0</inkml:trace>
  <inkml:trace contextRef="#ctx0" brushRef="#br0" timeOffset="93576.851">12005 11456 1094 0,'0'0'23'0,"0"0"5"0,0 0-28 0,0 0 0 0,0 0 0 0,0 0 0 16,0 0 0-16,0 0 0 0,0 0 0 0,0 6 0 16,0 5 56-16,4 1 7 0,3 0 1 0,-4 0 0 15,4 2-52-15,0-8-12 0,4 6 0 0,-4-12 0 16,3 6 0-16,-2-3 0 0,2 3 0 0,1-6 0 16,-4 3 54-16,3-3 8 0,1 0 2 0,-1 0 0 15,1 0-52-15,0 0-12 0,-4-3 0 0,3 0 0 16,-3-3 64-16,0 0 11 0,4-6 1 0,-4 1 1 15,0-4-43-15,0 3-9 0,-3 0-1 0,3 1-1 16,-4-1-23-16,1 0 0 0,-1-3 0 0,1 4 8 16,-4 5-28-16,0-6-4 0,0 6-2 0,3-3 0 15,-6 6-16-15,3-6-3 0,0 9-1 0,-4-5 0 16,1-1 2-16,-4 0 1 0,0 0 0 0,0 0 0 0,-4 0 43 16,4 6 14-16,-4 0 0 0,1-6 0 0,-1 6-14 0,1 0 0 0,-4 0 0 0,3 6 0 15,0-6 0-15,1 6 0 0,-1 0 0 0,4 0 0 16,-3-3 46-16,3 6 6 0,-1 2 2 0,1 4 0 15,4-9-36-15,-1 6-7 0,1-3-2 0,-1 5 0 16,4-5-9-16,0 3 0 0,0-6 0 0,4 0 0 16,-1 5 0-16,1 1 0 0,-1-3 0 15,4 0 0-15,1 5 0 0,-1-2 0 0,0-6 0 0,0 6 0 16,7 3 0-16,-4-4 0 0,4-5 0 0,-3 0 0 16,3 6 25-16,0-12 0 0,-3 6 0 0,3 2 0 15,0 1-25-15,0 0 0 0,0 3 0 0,0-6 0 16,1 0-40-16,-1 0-6 15,-4-4-2-15,4-2 0 0,-3 0-129 0,0-2-27 0</inkml:trace>
  <inkml:trace contextRef="#ctx0" brushRef="#br0" timeOffset="94140.372">12192 11077 1094 0,'0'0'23'0,"0"0"5"0,0 0-28 0,0 0 0 0,0 0 0 0,0 0 0 15,0 0 56-15,0 0 7 0,0 0 1 0,0 0 0 16,0 0 0-16,0 0 0 0,0 0 0 0,0 0 0 0,0 0-19 0,0 0-3 16,0 0-1-16,0 0 0 15,0 0-18-15,0 0-4 0,0 0-1 0,0 0 0 16,0 0-6-16,0 0 0 0,4-3-1 0,3 0 0 15,0 0-11-15,0 3 0 0,3 0 9 0,1-3-9 16,-1-3 0-16,1 0 0 0,0-3 0 0,3 6 0 0,-4-8 0 0,1 5 0 0,3 0 0 16,-3 0 0-1,-1 0 0-15,4-6-10 0,-3 6 10 0,-1 0-10 16,5-2-45-16,-5 2-9 0,4 0-1 0</inkml:trace>
  <inkml:trace contextRef="#ctx0" brushRef="#br0" timeOffset="94802.293">12760 11321 1447 0,'0'0'61'16,"0"0"-49"-1,-7 0 63-15,7 0 12 0,-7 0 2 0,0-3 1 16,0 0-24-16,0 0-5 0,0 0-1 0,0-3 0 0,0 3-39 0,-4 0-8 0,4 0-1 0,0 3-1 15,0 0-11-15,-4 0 0 0,4 0-12 0,0 0 12 16,0 0-17-16,0 0 4 0,7 0 1 0,-7 0 0 16,7 0 0-16,-7 6 0 0,3 0 0 0,-3 3 0 31,4 0-16-31,3 5-4 0,-4-8 0 0,1 0 0 0,3 3 32 16,0-3 0-16,0-6 0 0,0 0 0 15,0 0 0-15,0 0 0 0,0 0 0 0,0 0 0 0,3 6 0 16,1 5 0-16,-1-5 0 0,-3-6 0 15,4 6 0-15,-4-6 0 0,3 0 0 0,4 6 0 0,-3 0 14 0,3-6 9 0,4 6 1 0,-4 0 1 16,0-6-25-16,3 8 0 0,-3-5 0 0,0 3 0 16,4-3 0-16,-4 0 0 0,0 0 0 0,0 3 0 15,-3 6 0-15,3-6 0 0,0 5 0 0,-4-2 0 16,-3-9 0-16,0 0 8 0,0 0-8 0,7 3 0 16,-3 3 0-16,-1 0 8 0,1 0-8 0,-1 3 0 15,-3 2 8-15,4-5-8 0,-4 0 0 0,4 3 8 16,-4 0 1-16,0 2 0 0,-4-2 0 0,4 3 0 15,0-6 10-15,-4 0 1 0,4-6 1 0,0 6 0 16,0-6 3-16,-3 8 1 0,3-8 0 0,-7 6 0 16,0-3 2-16,3-3 0 0,-3 3 0 0,0-3 0 15,0 6-12-15,4 0-3 0,-4 0 0 0,-1-6 0 16,1 0-12-16,0 0 8 0,-3-6-8 0,-1 0 0 16,4 0-21-16,-3 0-11 0,-1-2-1 0,0-1-1 15,1 0-151-15,-1-3-31 0,1 0-5 0</inkml:trace>
  <inkml:trace contextRef="#ctx0" brushRef="#br0" timeOffset="95625.854">13113 11332 1089 0,'0'0'22'0,"-7"6"7"0,7-6-29 0,-7 6 0 0,7-6 0 0,-7 0 0 16,7 0 89-16,-7 6 12 0,3 0 3 0,-3-3 0 16,3 0-13-16,4-3-3 0,-7 3 0 0,0 0 0 15,4-3-23-15,-4 3-5 0,7-3 0 0,-7 0-1 16,3 2-43-16,1 4-8 0,-4-3-8 0,3 0 12 15,1 6-12-15,-1-3 0 0,0 0 0 0,1 0 0 16,-1 0 0-16,1 5 0 0,3-5 0 0,-4 3 0 16,1 3 0-16,3 0 0 0,3 2 0 0,-3-2 0 15,0 0 0-15,4 5 0 0,-4 1 0 0,3-9 0 16,1 0 0-16,-1 2 0 0,5-2 0 0,-1-3 0 16,0 0 0-16,0 0 0 0,0-6 0 0,0 0 0 15,3 0 0-15,1 0 0 0,0 0 0 0,-1 0 0 16,4-6 8-16,0 0 0 0,-3 0 0 0,3 0 0 15,0-5-8-15,-3 5 10 0,3-3-10 0,-4 3 10 16,-3-6-10-16,4 6 10 0,-4-11-10 16,-3 5 10-16,-1 0-10 0,1-2 0 0,-1 2 9 0,-3 0-9 15,0-3 0-15,0 4 9 0,-3-1-9 0,-1 0 0 16,-3 0 11-16,4-2-11 0,-4 5 10 0,-1 0-10 16,1 3 8-16,0-6-8 0,0 1 0 0,-3 5 0 15,-1 3 0-15,-3-3 0 0,3 3-11 0,1 3 11 16,-4 0-27-16,3 3 3 0,1 3 0 0,-1 0 0 15,0 2 24-15,1 10 0 0,-1-12 0 0,1 6-8 16,3 5-4-16,0-2 0 0,0 9 0 0,3-10 0 16,0 1-4-16,4 0 0 0,-3-4-1 0,6 1 0 15,-3 0-34-15,8 0-6 0,-1 2-2 0</inkml:trace>
  <inkml:trace contextRef="#ctx0" brushRef="#br0" timeOffset="96294.465">13427 10856 1616 0,'-4'27'46'0,"1"2"10"16,-1-6-45-16,1 4-11 0,3-1 0 0,0 4 0 15,0 2 52-15,0-5 8 0,3 5 1 0,1-6 1 16,3-2-19-16,-4-1-4 0,4 4-1 0,0 2 0 0,0-5-22 0,0 8-4 16,4-11 0-16,-4 8-1 0,4-14-11 0,-4 14 0 15,0 4 0-15,0 2 0 0,-4-12 0 0,1-2 0 16,-1-3 0-16,1-1 0 0,0-5 33 0,-1 0 5 15,1-3 1-15,-4-4 0 16,0-5-25-16,0 6-5 0,0-6-1 0,0 0 0 0,0 0 8 16,0 0 0-16,0 0 1 0,0 0 0 0,0 0-17 0,0 0 0 15,0 0 0-15,-7 0 0 0,-1-9 0 0,1-2 0 0,4 5 0 0,-1 0 0 16,1 0 0-16,-1 0 0 0,1 0 0 0,-1-11 0 16,1-4 0-16,-1 9 0 0,4 12 0 0,0 0 0 15,0 0 0-15,0-6 0 0,0-5 0 0,0-7 0 16,4 9 0-16,-4 0 0 0,3 1 0 15,1 2 0-15,-1 0 0 0,1-6 0 0,-1 3 0 0,4 3 0 16,-3-2 0-16,-1 8 0 16,-3 0 0-16,4-3 0 0,3-3 0 0,4 3 0 0,-4 3-8 0,3 0 8 15,1 0-10-15,-1 0 10 0,1 0-10 0,0 0 10 16,-1 6-10-16,1 0 10 0,-1 2-10 0,1-2 10 16,-4 3-10-16,0 3 10 0,0 0-10 0,0 5 10 15,0 10-8-15,0-4 8 0,-3-8 0 0,-1 3-9 16,1-1 9-16,-1 1 0 0,-3-1 0 0,0-2 0 15,0-3 0-15,0 0 0 0,0-1 0 0,0-2 0 16,0-3 0-16,-3 6 0 0,-1-6 10 0,4-6-10 16,-3 6 12-16,3-6-3 0,-4 6-1 0,4-6 0 15,-7 5-8-15,0 1 12 0,0-3-12 0,7-3 12 16,-11 0-21-16,1-3-4 0,-1-3-1 0,1 1 0 16,-4-13-26-16,0 12-4 0,-1-12-2 0,1-2 0 15,0 8-117-15,0-9-23 0,0-2-5 0</inkml:trace>
  <inkml:trace contextRef="#ctx0" brushRef="#br0" timeOffset="98518.841">14076 11462 1219 0,'0'0'52'0,"-4"0"-42"16,4 0 17-16,0 0 3 16,-3 6 1-16,3-6 0 0,0 0 26 0,0 0 6 0,0 0 1 0,0 0 0 15,0 0-52-15,0 0-12 0,0 0 0 0,0 0 0 16,0 0 38-16,0 0 5 0,0 0 1 0,0 0 0 15,0 0-20-15,0 0-3 0,0 5-1 0,0-5 0 16,0 6-20-16,0-6 0 0,3 6 0 0,1 0 0 16,-1 0 56-16,4 0 6 0,0 3 2 0,1 2 0 15,2-5-64-15,-3-6-16 0,4 6-2 0,-4 0 0 16,3-3 18-16,1 0 0 0,-4 3 8 0,4 0-8 16,-1-3 16-16,-3 3-2 0,0-4-1 0,4-2 0 15,-4 0-13-15,0 0 0 0,0 0 0 0,4-2 0 16,-4-4 0-16,0 3 0 0,-4 0 0 0,4-3 0 15,-7 6 20-15,7-3 0 0,-3-3 1 0,-1 6 0 16,1-6-11-16,0 0-2 0,-4-5-8 0,0 2 12 16,3 3-12-16,-3-3 8 0,0 0-8 0,0 3 0 15,0-5-19-15,0 5-9 0,0 6-3 0,-3-6 0 16,-1-3 31-16,-3 3 0 0,3 0 8 0,-3 0-8 16,4 3-18-16,-4-5-10 0,0 8-3 0,0-6 0 15,0 0 11-15,0 6 3 0,-1 0 0 0,1-6 0 0,-3 6 17 0,3 0-10 16,-4 0 10-16,4 0-8 0,-3 6 8 0,-1-6 0 0,4 0 8 15,0 0-8-15,-4 6-13 0,4 0-7 0,0-3-2 0,0 8 0 16,0-2 43-16,4 0 9 0,-5 3 2 0,5-6 0 16,-1 5-12-16,-3-2-1 0,4-3-1 0,-1 3 0 15,4 0-4-15,-3 2-1 0,3 1 0 0,0-6 0 16,0 3-3-16,3-3-1 0,1 0 0 0,-1 2 0 16,4 1-9-16,-3-3 12 0,3-6-12 0,0 12 12 15,4-6-3-15,3 0 0 0,-4 5 0 0,4-2 0 16,1 3-9-16,-1-6 0 0,0 6 9 0,0-4-9 15,0 1 8-15,0 0-8 0,0-3 10 0,0 3-10 16,-3-6-19-16,3 3-9 0,0-1-3 16,-3-5 0-16,-1 6 50 0,4-6 9 0,-3 0 3 0,3 6 0 15,-3-6-52-15,-1-6-11 16,1 6-1-16,-4-6-1 16,3-5-124-16,1 5-25 0</inkml:trace>
  <inkml:trace contextRef="#ctx0" brushRef="#br0" timeOffset="98966.684">14245 11209 1162 0,'0'0'49'0,"0"0"-39"16,0 0 58-16,-7 0 12 0,0-6 3 0,7 6 0 15,0 0-3-15,0 0 0 0,0 0 0 0,0 0 0 16,0 0-29-16,0 0-7 0,0 0 0 0,0 0-1 16,0 0-16-16,0 0-3 0,0 0-1 0,0 0 0 15,0 0-11-15,0 0-3 0,0 0 0 0,0 0 0 16,7-6-9-16,-7 6 0 0,4-3 0 0,3 0 0 16,0-6 16-16,0 1 2 0,0-1 0 0,3 3 0 15,-2 0-18-15,2-9 0 0,1 9 0 0,-1 1 0 16,4-1 0-16,0 0 0 0,4 3 0 0,-4-3 0 15,0 3-11-15,0-3-5 0,1 0-2 0,-1 0 0 16,-4 0-10-16,4 1-1 0,0-1-1 0</inkml:trace>
  <inkml:trace contextRef="#ctx0" brushRef="#br0" timeOffset="99707.219">14877 11426 1241 0,'0'0'25'0,"0"0"8"0,-4-5-33 0,4 5 0 0,-7-3 0 16,4 3 0-16,3 0 39 0,-8-6 1 0,5 0 0 0,-1 0 0 15,-3 6-12-15,4-6-3 0,3-3 0 0,-4 6 0 16,4-6-8-16,0 9-1 0,-3-2-1 0,3 2 0 15,0-6-15-15,0 6 9 0,0 0-9 0,0 0 8 16,0 0-8-16,0 0 0 0,0 0 0 0,0 0 0 16,0 8 0-16,0 13 10 0,0-9-10 0,0 0 10 15,0 8-10-15,0 4 0 0,0-4 0 0,-4 4 0 16,4-1 44-16,0-5 8 0,0 3 0 0,-3-4 1 16,3 1-33-16,-4-1-8 0,4-2 0 0,-3-3-1 15,3 6 33-15,-4-13 8 0,4 4 0 0,0 0 1 16,0-9-34-16,0 0-7 0,0 0-2 0,0 0 0 15,0 0-10-15,0 0-14 0,0 0 3 0</inkml:trace>
  <inkml:trace contextRef="#ctx0" brushRef="#br0" timeOffset="99932.612">14810 10968 1580 0,'0'0'67'0,"0"0"-54"16,0 0-13-16,0 0 0 0,0 0 0 0,-4 6 0 15,1 0-11-15,3 2-5 0,0 1 0 0</inkml:trace>
  <inkml:trace contextRef="#ctx0" brushRef="#br0" timeOffset="100545.667">15325 11359 1424 0,'0'0'29'0,"-4"6"8"0,-3-3-29 0,4 0-8 0,-4 5 0 0,3-5 0 16,4-3 90-16,-7 3 17 0,0 0 3 0,0 3 1 15,-4-6-39-15,4 6-7 0,-3-6-1 0,-1 6-1 0,-3 0-40 0,3 0-8 0,1 2-2 0,3-2 0 32,-4 0-13-32,4 6 0 0,-4 0 0 0,4-1 0 0,0-5 0 0,0 0 0 0,0 0 0 0,4 0-10 15,-1 0 10-15,1 0-10 0,3 3 10 0,0-9-10 16,0 5 10-16,0-5 0 0,0 0-9 0,0 0 9 16,0 0 0-16,0 0-9 0,0 0 9 0,0 0 0 15,-4 12-10-15,4-12 10 0,0 6-8 0,0-6 8 31,4 6 0-31,-4-6 0 0,3 9 0 0,-3-9 0 16,0 0-8-16,4-3 0 0,3 0 0 0,-4 3 0 0,4-3 8 0,0 3 11 0,0-3-3 0,0 3 0 16,1 0-8-16,-1 3 0 0,0-3 0 0,0 3 0 15,0-3 0-15,0 3-16 0,0 0 4 0,-4 0 1 16,4 0 11-16,1 5 0 0,-1 1 0 0,-4-3-8 16,4 0 8-16,-3 0 0 0,-1 0 0 0,1 6 0 15,-1-4 0-15,1 1 11 0,-1 6-3 0,1-9 0 16,-1 6 8-16,-3-4 2 0,4-2 0 0,-4-6 0 15,0 9 6-15,0-9 0 0,-4 6 1 0,4-6 0 16,0 9 0-16,0-9 0 0,-3 11 0 0,-1-5 0 16,4-6-9-16,-7 6-1 0,4-3-1 15,3-3 0-15,-7 3-14 0,7-3-18 0,-7 3 4 0,0-3 1 16,-4-3 13-16,4 3 0 0,-4-6 0 0,1 6 0 16,-1-6-11-16,1 6 1 0,-1-6 0 0,-3 1 0 15,3-7-146-15,-3 3-28 0,0 0-7 0</inkml:trace>
  <inkml:trace contextRef="#ctx0" brushRef="#br0" timeOffset="101389.367">15670 11338 957 0,'0'0'20'0,"0"0"4"0,-3 6-24 15,3-6 0-15,-7 6 0 0,3 0 0 0,-3 3 75 0,4-3 9 0,-4 5 3 16,0 1 0-16,3-6-19 0,-3 6-4 0,0-6-1 0,0-3 0 16,0 5-11-16,0 1-3 0,0-3 0 0,0 6 0 15,0-6-5-15,0 0-2 0,0-1 0 0,-1 1 0 16,1-6 6-16,0 3 0 0,7-3 1 0,-7 3 0 31,4 0-37-31,-4-3-12 0,7 0 0 0,-7 3 0 0,7-3 0 0,0 0 0 0,-4 3 0 0,4-3 0 16,0 0 0-16,0 0 0 0,0 0 0 0,0 0 0 15,0 0 0-15,0 0 0 0,-3 3 0 0,3-3 0 16,-4 9 0-16,4-3 0 0,4 5 0 0,-4 1 0 16,3-6 0-16,-3 0 0 0,4 0 0 0,-1 0 0 15,1 3 0-15,-1 2 0 0,1-5 0 0,-1 0 0 16,4-6 0-16,-3 6 0 0,-4-6 0 0,7 6 0 16,-4-6 0-16,5 3-9 0,-1 0 9 0,0 3 0 15,-4-6 0-15,4 2 0 0,0 1 0 16,-3 0 0-16,3-3 0 0,0 3 0 15,3 0 0-15,-6 0 0 0,3 0 0 0,-7-3-8 0,7 6 8 0,-3 0 0 16,3-6 0-16,-4 6 0 0,4 6 0 0,-3-7 0 16,3 1 0-16,-4 0 0 0,1 3 0 0,-1-3-8 15,-3-6 8-15,4 6 0 0,-4-6 0 0,3 11 0 16,1-5 0-16,-4-6 12 0,0 6-4 0,0 0 0 16,0 0 7-16,0-6 1 0,0 9 1 0,0-9 0 15,0 0-5-15,0 0-2 0,0 0 0 0,-4 9 0 16,1-3 2-16,-1 2 0 0,-3-2 0 0,4 0 0 15,-8-6-4-15,4 6 0 0,-3-3 0 0,-1 0 0 16,0-3-8-16,1 3 0 0,-4 3 0 0,3-6 0 16,1-6-24-16,-4 3-6 0,3-3-2 0,-3 0 0 15,3 0-36-15,1 6-8 0,-1-976-2 0,4 1940 0 16,-4-969-91-16,4-4-19 0,0 3-3 0</inkml:trace>
  <inkml:trace contextRef="#ctx0" brushRef="#br0" timeOffset="102180.639">15914 11629 1272 0,'0'0'26'0,"0"0"7"0,0 0-33 0,-7 3 0 0,7-3 0 0,0 0 0 15,0 0 58 1,-7-3 5-16,7 3 1 0,0 0 0 0,0 0-38 0,0 0-7 0,0 0-2 0,0 0 0 16,0 0 15-16,0 0 2 0,0 0 1 0,0 0 0 15,0 0-27-15,7 0-8 0,0 0 0 0,0 6 0 16,3 0 15-16,1-6-4 0,0 6-1 0,-1-6 0 16,4 6-10-16,0-6 8 0,4 6-8 0,-4-6 8 15,0 0 13-15,0 0 3 0,1 0 0 0,-5-6 0 16,1 6 8-16,-1 0 3 0,-3-6 0 0,0 0 0 15,0 0 1-15,-3-3 0 0,-1 0 0 16,-3-2 0-16,0 2-20 0,0 3-4 0,0-6-1 0,-3 1 0 16,-4-1-11-16,0 0-14 0,-4 3 3 15,1-3 1-15,-1 1-8 0,1 5-2 0,-5 0 0 0,1 3 0 16,0 0 10-16,0 0 2 0,0 3 0 0,0 0 0 16,0 0 8-16,3 3-8 0,1 3 8 0,2 0-8 15,-2 0 0-15,-1 5 0 0,4 1 0 0,0-3 0 16,0 3 8-16,4 2-12 0,-1 1 12 0,4-3-12 15,-3-6 12-15,3 8 0 0,0-2 0 0,0 0 0 16,3 0 0-16,1 0 0 0,3-7 0 0,3 7 0 16,-3-3 0-16,4 3 0 0,3-1 0 0,-3 1 0 0,-1-3 8 15,4 0-8-15,0 3 8 0,-3-6-8 16,3 2 8-16,0-2-8 0,0 0 10 0,0 3-10 0,4-6 12 0,-4 6-4 16,0-6-8-16,0-3 12 0,1 3-12 0,-1-3 11 15,-4-3-11-15,1 3 10 16,-1-3-74-16,4-6-16 0,-3 3-2 0</inkml:trace>
  <inkml:trace contextRef="#ctx0" brushRef="#br0" timeOffset="102631.104">16358 11488 1552 0,'0'0'44'0,"0"0"10"16,-3 9-43-16,-1 0-11 0,1 3 0 0,-1-1 0 16,1 1 49-16,-1-6 8 0,4 6 2 0,-3 8 0 15,-1-8-6-15,4 0-1 0,-3 2 0 0,3 1 0 16,0 0-28-16,0-3-5 0,0-1-2 0,0 1 0 16,0-3 18-16,0 0 3 0,0-9 1 0,0 0 0 15,0 0-25-15,0 0-5 0,0 0-1 0,3 9 0 16,-3-9 11-16,7 0 1 0,0 0 1 0,-3-6 0 15,3-3-21-15,0-3 0 0,0 0 0 0,-4-5-8 16,4-1 8-16,1-2 0 0,-1 2 0 0,0-6 0 16,0 1-17-16,3 8-2 0,1-8 0 0,-1 5 0 15,1 3-21-15,0 4-4 0,-4-1 0 0,3 0-1 16,1 6 29-16,-4 0 5 0,0 6 2 0,0 0 0 16,0 3-37-16,0 3-7 0,-3 0-2 0,3 9 0 0,-4-4 44 0,1 4 11 15,3-3 0-15,-4 6 0 16,-3-1 24-16,4 1 6 0,-4 2 2 0,3-2 0 15,-3 0-1-15,0 2 0 0,0-2 0 0,0 0 0 0,0-4-5 0,0 1-1 16,0 0 0-16,0-4 0 0,0 1-16 0,0-6-9 0,4 0 10 0,-1 0-10 16,-3 6 0-16,4-4 0 0,0-2 0 0,-1 0 0 15,4-6-122 1,-3 6-27-16,3-12-6 0</inkml:trace>
  <inkml:trace contextRef="#ctx0" brushRef="#br0" timeOffset="103067.347">16630 10691 1257 0,'0'0'26'0,"0"0"6"0,0 0-32 0,-4 6 0 16,1 6 0-16,-1-6 0 0,4 0 76 15,0 6 8-15,0-7 1 0,0 7 1 0,4 0-30 0,-4 9-7 0,3-10-1 0,1 10 0 32,3 2-17-32,0 1-4 0,0-1-1 0,4 4 0 0,-4-1 2 0,3 4 0 0,1-4 0 0,-1 4 0 15,-2 2-5-15,2 3-1 0,1 1 0 0,-1 8 0 16,1-6-22-16,-4-3 9 0,0 3-9 0,0 1 0 15,0-1 0-15,0 3 0 0,0-3 0 0,-3 3 0 16,-1-8 32-16,1 2-1 0,-1-3 0 0,1-2 0 16,-1 2-12-16,-3-6-3 15,0 1 0-15,4-1 0 16,-4-2-2-16,3-4-1 0,-3 4 0 0,4-9 0 0,-4-4-13 0,4-2 9 0,-1 0-9 0,1-3 8 31,-4-6-8-31,0 0 0 0,0 0 0 0,0 0 0 16,0 0-20-16,3 6-5 0,-3-6-2 0,0 0 0 0,0 0-110 0,4-6-23 15,-1 0-4-15</inkml:trace>
  <inkml:trace contextRef="#ctx0" brushRef="#br0" timeOffset="103404.207">16552 11306 1337 0,'-7'0'28'0,"0"0"6"0,7 0-34 16,0 0 0-16,0 0 0 0,0 0 0 0,0 0 58 0,0 0 5 0,0 0 1 0,0 0 0 16,0 0-52-16,0 0-12 0,0 0 0 0,7 0 0 15,0-3 43-15,4 3 5 0,-4-3 2 16,4 3 0-16,-1 0-38 0,4 0-12 0,0 3 8 15,-3-3-8 1,3 0 0-16,0 3 0 0,0 0 8 0,0 0-8 0,0 0 0 0,1-3 0 0,-1 3 8 0,0 0-8 16,0 0 0-16,0-1 0 0,0-2 8 0,0 6-8 15,0-6 0-15,1 0 0 0,-1 0 8 0,0 0-8 16,0-6-45 0,0 6-13-16,-3-2-2 0</inkml:trace>
  <inkml:trace contextRef="#ctx0" brushRef="#br0" timeOffset="105815.024">17939 10974 808 0,'0'0'16'0,"0"0"6"0,0 0-22 0,0 0 0 0,-4 0 0 0,1 0 0 16,-1 0 39-16,4 0 3 0,0 0 1 0,0 0 0 16,0 0-31-16,0 0-12 0,0 0 8 0,0 8-8 15,-3 1 11-15,3 6-3 0,0-6-8 0,0 0 12 16,0 2 8-16,3-2 0 0,-3 6 1 0,0-3 0 16,0 2 3-1,0 4 1-15,0-9 0 0,0 0 0 0,4 5-1 0,-4 4 0 0,0-6 0 0,0 0 0 16,3 8 0-16,1 4 0 0,-1-4 0 0,1 4 0 15,-1 5-9-15,1-2-3 0,-1 8 0 16,-3-6 0-16,4 4 1 0,-1 5 0 0,-3-3 0 16,4 3 0-16,-1-14 15 0,-3 8 2 0,4-14 1 0,0 2 0 15,-4-2-5-15,0-6-1 0,3 0 0 0,-3-7 0 16,0-5-11-16,0 0-2 0,0 0-1 0,0 0 0 16,0 9-11-16,0 0 10 0,0 0-10 15,0-9 10-15,0 0-10 0,0 0-12 0,0 0 2 16,0 0 1-16,0 0-34 0,0 0-6 0,0 0-2 0</inkml:trace>
  <inkml:trace contextRef="#ctx0" brushRef="#br0" timeOffset="107225.425">18486 11400 851 0,'0'0'36'16,"-4"0"-36"-1,4 0 63-15,-4-6 5 0,4 6 2 0,-3-9 0 16,3 9 4-16,-4-3 1 0,4 3 0 0,-3-9 0 16,3 9-23-16,-7-2-4 0,7 2 0 0,-7-3-1 15,0 0-38-15,7 3-9 0,-7 0 0 0,0 0 0 16,-4 0 27-16,4 3 3 0,0 0 1 0,-4-1 0 15,4 7-15-15,-3 3-2 0,-4-6-1 0,3 6 0 16,-3-3 6-16,3 5 1 0,1 7 0 0,-1-9 0 16,1 2-20-16,-1-5-11 0,0 0 2 0,1 0 0 15,-1 5 9-15,1-2 12 0,3 0-2 0,0-3-1 0,3 5-9 16,0 1 12-16,1-9-12 0,-1 0 12 0,4 0-12 0,0-6 0 16,0 0-12-16,-3 12 12 0,3-12 0 15,0 0 0-15,0 0 0 0,0 5 12 0,0 4-12 0,0-9 0 0,3 6 9 0,1 6-9 16,-1-12 0-16,-3 0-10 15,4 6 1-15,-4-6 0 16,0 0 9-16,7 12 0 0,-7-12 0 0,4 0 0 16,-4 0 0-16,7 5 0 0,-7-5 0 0,3 6 0 0,1-3 0 0,-1 3 0 15,1 0 0-15,-4-6 0 0,0 0 0 0,0 0 0 0,0 0 0 0,0 0 0 16,7 0 0-16,-7 0 0 0,7 0 0 0,-4 0 0 16,-3 0 0-16,7 0 0 0,-3-3 0 0,0 3 0 15,-1-6 0-15,1 3 0 0,3-3 0 0,-4 3 0 16,4 0 22-16,-3 1 6 0,3 2 2 0,3-6 0 15,-6 0-30-15,3 0 0 0,0 0 0 0,-3 0 0 16,-1 0 0-16,4 0 0 0,-3 0 0 0,3-2 0 16,-4 2 0-16,1 0-12 0,-1 0 12 0,1 0-10 15,-1 0 10-15,1 0 0 0,-4-5 0 0,3 5 0 16,-3 0 0-16,0 0 0 0,0 3-11 0,0 3 11 16,0-6-10-16,0 0 10 0,0 0-10 0,0 1 10 15,0 5-9-15,-3-9 9 0,3 6-8 0,0-3 8 16,-4 3-11-16,4-3 11 0,0 0-13 0,0 6 5 0,0 0 8 15,0 0-8-15,0 0 8 0,0 0-8 0,0 0 8 0,0 0-13 16,0 0 5-16,0 0 8 0,0 0-16 0,0 0 4 0,0 0 0 0,0 0 1 16,0 0 25-16,0 9 5 15,0-3 1-15,0 3 0 0,-3 0-36 0,3 2-8 16,0-5 0-16,0 3-1 0,0 3 25 0,0 2 0 16,0 1 0-16,0-3 0 0,0 0 15 15,0 5-2-15,3-8 0 0,1 3 0 0,-1 0-5 16,1-1 0-16,-1-2-8 0,1 3 12 0,3 6-4 15,4-1-8-15,-4 1 11 0,3 0-11 0,4-4 0 0,-3-8 0 0,3 0 0 0,0-3 0 32,0 0-92-32,0 0-18 0,1 3-4 0</inkml:trace>
  <inkml:trace contextRef="#ctx0" brushRef="#br0" timeOffset="108203.185">19720 11473 998 0,'0'0'20'0,"0"0"7"0,0 0-27 0,0 0 0 0,0-11 0 0,-3 11 0 15,3-12 76-15,0 6 11 0,0 0 1 0,-4-3 1 16,4 1-20-16,0 5-4 0,0-3-1 0,0 6 0 16,-3-6-51-16,3 6-13 0,0-6 0 0,0 6 0 15,0 0 54-15,0 0 8 0,0 0 2 0,0 0 0 16,0 0-52-16,-7 0-12 0,-4 6 0 0,4-6 0 16,0 6 0-16,-4 0 0 0,4 2 0 0,0-2 0 15,-3 0 12-15,3 0-1 0,3 0 0 0,-6 0 0 16,2 0-11-16,1 5 0 0,0-5 0 0,0 3 0 15,0-3 0-15,0 0 0 0,4 0 0 0,-4 0 8 16,7-6-8-16,-7 6 0 0,7-6 0 0,-4 11 0 0,-3-5 0 16,3 0 0-16,1-6 0 0,-4 9 0 15,7-9 0-15,-4 6 0 0,4-6 0 0,0 12-11 0,0-12 11 0,-3 5 0 16,3-5 0-16,0 12-8 16,0-12 8-16,3 6 0 0,-3 0-9 0,0-6 9 15,4 6 0-15,-4-6 0 0,3 6-9 0,1 2 9 16,-4-8 0-16,7 3 0 0,-4 3 0 0,5-3 0 0,-8-3 0 0,7 0 0 0,-4 3 0 0,4 0 9 15,0 3-9-15,-3-6 0 0,3 6 0 0,0-6 0 16,0 6 0-16,0 0 0 0,0 0 0 0,0-6-11 16,0 5 11-16,0-2 0 0,4 3 0 0,-4-3 0 15,0 3 0-15,0 0 8 0,-4 0-8 0,5 3 8 16,-5-4-8-16,4 1-10 0,-3 0 10 0,-1-6-13 16,1 3 13-16,-1 3 0 0,1-3 0 0,-4-3 0 15,3 6 0-15,1 0 0 0,-1 0 0 0,-3 0 0 16,0-6 0-16,4 8 0 0,-4-2 0 0,3 0 0 15,-3 0 0-15,0 0 0 0,0 3 0 0,-3 0 0 16,3-4 0-16,0 1 0 0,-4 3 0 0,4-3 0 16,-3 0 0-16,-1 3 0 0,4-3 0 0,-7 2 0 15,7-8 24-15,-7 6 8 0,0-3 2 0,0 3 0 16,0-3-20-16,-4 0-4 0,1 3-1 0,-1 0 0 16,1-6-1-16,-4 6-8 0,3-6 12 0,-3-6-4 15,3 6-17-15,1-6-4 0,-4-6-1 0,3 6 0 16,0 0-18-16,1 0-3 0,3-2-1 0,0 2 0 15,0 0-64-15,0 0-14 0,3 0-2 0</inkml:trace>
  <inkml:trace contextRef="#ctx0" brushRef="#br0" timeOffset="108836.606">20080 11512 1160 0,'0'0'32'0,"0"0"9"16,-7 0-33-16,-4-3-8 0,4 3 0 0,-3 0 0 16,3 0 72-16,-4 3 12 0,1-3 2 0,-1 6 1 15,0-1-55-15,4 1-12 0,-3 6-1 0,-1-9-1 16,4 3 30-16,-3 3 5 0,3 2 2 0,-1-2 0 16,1 3-37-16,0-6-7 0,4 6-2 0,-4-1 0 15,0 1-9-15,3-3 0 0,1 3 0 0,-4 0 0 16,3-1 0-16,1 1 0 0,-1 0 0 0,1 2 0 15,3-2 0-15,0 0 0 0,0 0 0 0,0 0 0 16,0 2 0-16,0-8 0 0,0 3 0 0,3 3 0 16,1-3 0-16,-1-4 0 0,4 1 0 0,-3 3 0 15,3-9 0-15,-4 6 0 0,4-6 0 0,0 0 0 16,4 0 0-16,-4-6 0 0,4 6 0 0,-1-9 0 16,1 0 53-16,-1 1 9 0,1-7 2 0,3 6 0 0,-3-3-52 15,-1-2-12-15,1-4 0 0,-4 6 0 16,3 0 0-16,-3-5 0 0,-3 5 0 0,3 0 0 15,-3 4-48-15,-4-10-13 0,3 12-3 0,1-6 0 16,-4 3 44-16,0 4 9 0,0-4 2 0,0 9 0 0,-4-3 9 0,-3-3 12 0,4 6-2 16,-5-6-1-1,8 6-29-15,-7 6-5 0,0-6-2 0,0 6 0 0,0-6 27 0,-3 3 0 16,3 0 0-16,0 3 0 0,-4-1 0 0,7 4 0 0,-3-3 0 0,4 6 0 16,-4-6 21-1,3 6 3-15,1-4 1 0,-1 1 0 0,1 0-33 0,-1 0-8 16,4 0 0-16,-3 2-1 0,3-11 27 0,0 0 6 15,0 0 0-15,0 6 1 0,0-6-65 16,3 3-12-16,1 3-4 0</inkml:trace>
  <inkml:trace contextRef="#ctx0" brushRef="#br0" timeOffset="109928.628">20440 11462 1337 0,'0'0'28'0,"0"0"6"0,0 0-34 15,-4 0 0-15,1 11 0 0,-1-5 0 0,4 3 58 16,-3 0 5-16,-1 0 1 0,4 8 0 0,-3-11 0 0,3 6 0 0,0-3 0 0,0 0 0 15,0 2-52-15,0-2-12 0,0-3 0 0,0 0 0 16,0-6 0-16,0 6 0 0,0-6 0 0,0 0 0 16,0 0 0-16,0 0 0 0,0 0 0 0,0 0 0 15,0 0 53-15,0 0 8 0,0 0 2 0,0 0 0 16,0 0-50-16,3-6-13 16,-3 0 0-16,0 6 0 0,0 0 0 0,0 0 0 0,-3-6 0 0,3 6 0 15,-4-9 0-15,4 9 0 0,0-2 0 0,0 2 0 16,-7-6 0-16,4 3 0 0,-1 0 0 0,-3-3 0 15,4 3 0-15,-4 0 0 0,-1 0 0 0,-2-3 0 16,3 6 0-16,0-6 0 0,0 6 0 0,-4 0 0 16,4-6 0-16,0 6 0 0,7 0 0 0,-7-5 0 15,0 5 0-15,7 0 0 0,-4-6 0 0,4 6 0 16,0 0-15-16,0 0-8 0,0 0-1 0,0 0-1 16,-7 0 40-16,7 0 8 0,0 0 1 0,0 0 1 15,0 0-71-15,0 0-14 16,0 0-4-16,-7 6 0 0,7-6 52 0,-7 5 12 0,0-5 0 0,7 0 0 15,-3 6 0-15,-1 0 0 0,1 0 0 0,-1 0 0 16,0 3 0-16,4-3 0 0,-7 5 0 0,7 1 0 16,-3-6 0-16,3 6 0 0,0-6 0 0,-4 2 0 15,4 1 0-15,0-3 0 0,0-6 0 0,0 0 0 16,0 0 0-16,0 0 0 0,0 0 0 0,0 0 0 16,0 0 0-16,0 0 0 0,0 0 0 0,0 0 0 15,0 0 48-15,0 0 13 0,0 0 3 0,0 0 0 16,0 0-56-16,0 0-8 0,0 0 0 0,0 0-10 15,0 0 10-15,0 0 0 0,0 0 0 0,0 0 0 0,0 0 0 0,0 0 0 16,0 0 10-16,0 0-10 0,0 0 0 0,4 9 0 0,-4-9 0 16,3 6-10-16,-3-6 10 0,4 6 0 0,-4 0 0 15,3 2 0-15,-3-2 0 0,4 3 0 0,-4-3 8 0,0 3-8 16,0-9 8-16,0 12-8 0,4-7 8 0,-4 1-8 16,0 0 0-16,3 3 0 0,-3-3 0 15,0 3 0-15,0 0 0 0,0 2 0 0,0-5 0 0,0 6 0 16,0-9 13-1,0-3 8-15,0 12 2 0,0-12 0 0,0 6-12 0,0-6-3 0,4 5 0 0,-4 1 0 16,3-3-8-16,-3 6 0 16,0-3 0-16,0-6 0 0,4 6 0 0,-4 3 0 0,0-3 0 0,3-1 0 31,-3-5-23-31,0 6-6 0,0-6-2 0,0 0 0 0,0 0 47 0,0 0 10 0,0 0 2 0,0 0 0 16,0 0-16-16,0 0-4 0,0 0 0 0,0 0 0 15,0 0 8-15,4-3 2 0,-1-5 0 0,1 2 0 16,-4-3-10-16,0-3-8 0,3 0 12 0,-3 1-12 15,0-4 8-15,0 9-8 0,0-6 0 0,0-2 0 16,0-1 0-16,0 3 0 0,0-3 0 0,0 4 0 16,0-7 0-16,0 6 0 0,0 0 0 0,0-2 0 15,0 2 0-15,0-3 0 0,0-2 0 0,0 5 0 16,0 0 0-16,0 6 0 0,4-5 0 0,-4 2 0 0,3 0 0 16,-3 0 0-16,4 3 0 0,-4 0-9 0,3 0 9 0,1 1 0 15,-4 5-9-15,0-6 9 0,0 6 0 0,3-6 0 16,5 3-9-16,-8 3 9 0,3-3 0 0,-3 3 0 15,4-3-8-15,-4 3 8 0,7 0 0 16,0 0-10-16,-4 0 10 0,4 0-8 16,0 3 8-16,0 0-10 0,4 0 10 0,-4 3-10 15,4 0 10-15,-4-1 0 0,3 1 0 0,1 0-8 0,-4 0 8 0,3-3 0 0,1 3 0 16,-4-3 0-16,4 0-15 0,-1 0-1 0,1 6 0 0,3-7 0 31,-3-2-56-31,3 3-12 0,-4 3-3 0,1-6 0 16,3 0 3-16,-3 6 0 0,-1-6 0 0</inkml:trace>
  <inkml:trace contextRef="#ctx0" brushRef="#br0" timeOffset="110472.783">20803 11620 1337 0,'0'0'28'0,"0"0"6"0,-7-3-34 16,7 3 0-16,-7-2 0 0,7 2 0 0,0 0 109 0,0 0 15 16,0 0 4-16,0 0 0 15,0 0-52-15,0 0-9 0,0 0-3 0,0 0 0 16,0 0-51-16,0 0-13 0,-7 2 0 0,7-2 0 15,0 0 0-15,-3 3 0 0,3-3 0 0,0 0 0 16,0 0 21-16,-4 6 2 0,4-6 0 0,0 0 0 0,0 0-15 0,0 0-8 0,0 0 8 0,0 0-8 31,0 0-17-31,0 0-8 0,0 0-2 0,0 0 0 0,0 0 27 0,0 0 0 0,-3-6 0 0,3 1 0 16,-4-1 0-16,0 0 0 0,1 0 0 0,-1 0 0 16,-3 0-56-16,0 0-7 0,0 0-1 15,-3 3 0-15,-1 1 0 0,4-4 0 0,-4 3 0 0,1 3 0 16,-1-3 103-16,-3 6 20 0,4-3 4 0,-4 9 1 15,3-7-47-15,0 7-9 0,1-3-8 0,-1 0 12 16,1 6 8-16,3 0 3 16,-1-1 0-16,1 4 0 0,0-9-3 0,4 12-1 0,-1-10 0 0,-3 4 0 15,4 0-6-15,3 5-1 0,-4-5 0 0,4 3 0 16,0 0 3-16,0-1 0 0,4-8 0 0,-1 6 0 16,1 3-3-16,3-1 0 0,0 1 0 0,3-3 0 15,1 3-3-15,0-1-1 0,3-2 0 0,0 3 0 16,0-4 0-16,0-5 0 0,0 0 0 0,0 0 0 15,4-3 14-15,-4 3 2 0,0 0 1 0,4-6 0 16,-1 0-71-16,-2-9-14 0,-1 3-4 0</inkml:trace>
  <inkml:trace contextRef="#ctx0" brushRef="#br0" timeOffset="111062.477">20987 11570 691 0,'0'0'14'0,"0"0"4"16,0 0-18-16,0 0 0 0,0 0 0 0,0 0 0 0,0 0 54 15,0 0 7-15,0 0 2 0,-7 9 0 16,3-3 20-16,4 0 4 0,-3 6 1 0,3-6 0 15,-4 2-56-15,4 1-10 0,0 0-2 0,-3 3-1 16,3-6 36-16,0 6 7 0,0-4 2 0,3 4 0 0,-3 0-11 0,4 0-1 0,-4 5-1 16,3-8 0-16,4 6-36 0,-3 5-7 0,-1-2-8 15,1 0 11-15,-1 2-11 0,1-2 10 0,-1 5-10 16,-3-2 10-16,4 2-10 0,-1-5 0 16,1 3 0-16,-4-4 8 0,3-2-16 0,1 0-4 15,-4-1-1-15,4-2 0 0,-4-6-37 16,0-6-7-16,0 0-2 0</inkml:trace>
  <inkml:trace contextRef="#ctx0" brushRef="#br0" timeOffset="111314.859">20874 11200 816 0,'-4'-21'16'0,"4"16"6"16,0 5-22-16,0 0 0 0,-3-3 0 0,3 3 0 16,0 0 44-16,0 0 5 0,0 0 1 0,0 0 0 0,0 0-32 0,0 0-6 15,0 0-2-15,3 3 0 0,1 5-10 16,-1 1-14-16,4 0 3 0</inkml:trace>
  <inkml:trace contextRef="#ctx0" brushRef="#br0" timeOffset="111913.488">21297 11714 1094 0,'0'0'46'0,"0"0"-37"15,0 0-9-15,0 0 0 0,0 0 0 0,0 0 0 16,0 0 53-16,0 0 9 0,0 0 2 0,0 0 0 15,0 0 0-15,0 0 0 0,0 0 0 0,0 0 0 16,0 0-52-16,0 0-12 0,7 0 0 0,0 6 0 16,0 0 36-16,0-6 5 0,0 3 1 0,1 0 0 15,-1 0-29-15,0 3-5 0,0-3-8 0,0 0 11 16,0-3-11-16,-4 0 10 0,8 0-10 0,-8 0 10 16,5 0-2-16,-5-3 0 0,4 0 0 0,-3-3 0 15,-1 3 2-15,4-3 0 0,-3 0 0 0,-1-5 0 16,-3 2-10-16,4 0 8 0,-4 0-8 0,0 0 8 0,0 1-8 15,0-4 0-15,-4 6 0 0,1-6-11 16,-1 3 11-16,1 3-10 0,-1-5 10 0,1 5-10 0,-4 6 10 16,3-6-13-16,-3 0 5 0,0 6 8 0,7 0-14 15,-7 0 5-15,0 0 1 0,-4 6 0 0,4-6 8 16,0 6-10-16,0 6 10 0,0-1-10 0,-4-2 10 16,4 3 0-16,-3 6 0 0,-1-7-8 0,4 4 8 0,-3 3 16 15,2-1-4-15,1-2-1 0,-3 3-2 0,6-1 0 0,-3 1 0 16,4 0 0-16,3 2-9 0,-4-8 0 0,4 5 0 15,4 1 0 1,-4-3 0-16,3 2 0 0,1-8 0 0,-1 3 0 0,1 3 29 0,3-1 4 0,0-8 1 16,-4 6 0-16,5 0-22 0,-1-6-4 0,0 3 0 0,3-4-8 15,-3 1 9-15,4 0-9 0,-4 0 0 16,4-6 9-16,-1 6-9 0,1-6 8 0,3 0-8 0,0-6 8 16,0 0-40-16,4 6-8 0,-4-12-1 15</inkml:trace>
  <inkml:trace contextRef="#ctx0" brushRef="#br0" timeOffset="112244.823">21290 11244 866 0,'-10'6'18'0,"10"-6"4"0,0 0-22 16,-4 6 0-16,4-6 0 0,0 0 0 0,0 6 40 0,0-6 4 0,0 0 1 16,0 0 0-1,0 0 59-15,-4 9 11 0,4-9 2 0,0 0 1 16,4 5-54-16,0 1-12 0,3 6-1 0,0-9-1 0,0 6-35 0,3 0-7 0,1 2-8 0,-1 7 11 15,1-12-11-15,3 6 0 0,-3-1 0 0,3 1 0 16,0 3 0-16,-3-9 0 0,3 6 0 0,-4-1 0 16,4 1 0-16,-3-3-16 0,0 3 4 0</inkml:trace>
  <inkml:trace contextRef="#ctx0" brushRef="#br0" timeOffset="116021.879">17551 11362 995 0,'0'0'20'0,"0"0"6"0,0 0-26 16,0 0 0-16,0 0 0 0,0 0 0 0,0 0 94 0,0 0 14 0,0 0 2 0,0 0 1 15,0 0-19-15,0 0-4 0,0 0-1 0,0 0 0 16,-4-3-35-16,4 3-8 0,-7-3 0 0,0-3-1 16,7 6-20-16,-7 0-4 0,0 0-1 0,0 0 0 15,0 0-18 1,0 0 0-16,-4 6 8 0,4-6-8 0,-3 6 0 16,2 0 0-16,1-1 0 0,-3 4-9 15,3 3 9-15,-4 0 0 0,4 0-9 0,0-1 9 0,-3 4 0 0,2-3 0 0,1 5 0 0,0-2 0 16,0 3 0-16,0 5 0 0,0-8 0 0,4 3 0 15,-4 5-26-15,0-5-10 16,3-1-3-16,-3-2 0 0,3 3 39 0,1-4 0 0,-1-2 0 0,1 0 0 16,3 0 0-16,-4-1 0 0,4-5 0 0,0 3 0 15,0-3 0-15,4 0 0 0,-1 0 0 0,1-3 0 16,-1 6 44-16,5-6 16 0,-1-3 3 0,0 2 1 16,3-2-75-16,1 0-14 0,-1-2-3 0,4-1-1 15,-3-6 29-15,0 3 0 0,-1-3 0 16,4 0 0-16,-3-3 11 0,-1-5-11 0,1 2 10 0,0 0-10 15,-4 1 9-15,0 2-9 0,0-6 8 0,-4 4-8 16,1 2 0-16,-1 0 0 0,1-5 0 0,-1-1-11 16,-3 9-7-16,0-9-2 0,0 4 0 0,0 2 0 15,-3 3 0-15,-1 0-1 0,1 3 0 0,-1 1 0 16,1-1 9-16,3 6 3 0,-4-6 0 0,4 6 0 0,0 0 9 0,0 0-12 16,0 0 12-16,0 0-12 0,0 0 0 15,0 0 0-15,0 12 0 0,0-1 0 16,0 1 12-16,0 3-8 0,0 8 8 0,0-8-8 15,0 3 8-15,4 5 0 0,-4-972 0 0,0 1939-8 16,3-969-20-16,-3 5-4 0,4-5-1 0,-1 5 0 0,-3-5 56 0,0 8 11 0,4-8 2 0,-4 2 1 31,3 1-28-31,1 2-9 0,0-5 0 0,-1 5 0 0,1-11 0 0,-1 3 0 0,-3-6 0 0,4-1 0 32,-1-5-111-32,1-3-29 0</inkml:trace>
  <inkml:trace contextRef="#ctx0" brushRef="#br0" timeOffset="116461.176">17399 10968 467 0,'0'0'20'0,"-7"0"-20"31,7 0 68-31,0 0 9 0,0 0 3 0,0 0 0 0,-7 6 19 0,7-6 4 0,0 0 1 0,-7 0 0 16,7 0-68-16,-4 6-12 0,1-4-4 0,-1 7 0 16,1-3-6-16,3 3-2 0,0-3 0 0,0 0 0 15,0 6 21-15,3-7 4 0,1 4 1 16,-1 6 0 0,1-6-22-16,-1 2-5 0,4 1-1 0,-3 3 0 0,3-3-10 0,0-1 8 0,0 7-8 0,0-6 8 15,0 0-8-15,0-4 0 0,0 7 9 0,0 0-9 16,0-3 0-16,0-1 8 0,1 4-8 15,-1 0 0 1,0-1-25-16,0 4-10 0</inkml:trace>
  <inkml:trace contextRef="#ctx0" brushRef="#br0" timeOffset="117954.247">21685 11750 432 0,'0'0'8'0,"0"0"4"0,0 0-12 0,0 0 0 0,0 0 0 0,0 0 0 16,0 0 0-16,0 0 0 0,0 0 0 0,0 0 0 15,0 0 37-15,0 0 5 0,0 0 1 0,0 0 0 16,0 0-10-1,0 0-1-15,0 0-1 0</inkml:trace>
  <inkml:trace contextRef="#ctx0" brushRef="#br0" timeOffset="118582.015">21678 11770 922 0,'0'0'19'0,"0"0"5"0,0 0-24 0,0 0 0 0,0 0 0 0,0 0 0 16,0 0 23-16,0 0-1 0,0 0 0 0,0 0 0 16,0 0 22-16,0 0 5 0,0 0 1 0,0 0 0 15,0 0-21-15,0 0-4 0,0 0-1 0,-3 6 0 16,3-6 7-16,0 0 1 0,0 0 0 0,0 6 0 15,-4 0-8-15,4 0-2 0,-3 6 0 0,-1-4 0 16,4 1 22-16,0 0 4 0,0 3 0 0,0 3 1 16,0-7-19-16,0 4-4 0,4 3-1 0,-4-3 0 15,0-1 11-15,0 1 3 0,0 3 0 0,0-3 0 16,0-7-1-16,3 7 0 0,-3-9 0 0,0-3 0 0,0 9-38 0,0-9-13 0,0 9 0 16,0-9 0-16,0 0 21 0,0 0 4 0,0 0 0 15,0 0 1-15,0 0-13 0,0 0 0 0,0 0 0 16,0 9 0-16,0-9 0 0,0 0 0 0,0 0 0 15,0 0 0-15,0 0 0 16,0 0 0-16,0 0 0 0,0 0 0 0,0 0 0 0,0 0 0 16,0 0 0-16,0 0 0 0,0 0 0 0,0 0 0 0,0 0 0 15,0 0 0-15,0 0 45 16,0 0 7-16,0 0 0 0,0 0 1 0,0-9-33 0,-3-3-8 0,3 3 0 0,0-3-1 16,-4-5 22-16,4-4 5 0,0 9 1 0,0-11 0 15,0 5-28-15,0 1-11 0,0-4 8 0,0 1-8 16,0-1 0-16,4 6 0 0,-4-5 0 0,0-1 0 15,3 6 0-15,-3-5 0 0,0 2 0 0,0 1 0 16,4-1 0-16,-4 3 0 0,0 0 0 0,3 1 0 16,-3 2 0-16,0 0 0 0,4 3 0 0,-1-2 0 15,-3 5-15-15,4 0 5 0,-1 0 1 0,1 6 0 16,3 0-2-16,-4-6 0 0,4 12 0 0,4-6 0 16,-4 3-20-16,4 3-4 0,-1 0-1 0,4 6 0 15,0-7-17-15,1 7-4 0,-1-6-1 16,0 6 0-16,0-6-21 0,0 2-4 0,0 1-1 0,0-6 0 15,0 3-80-15,-3 0-16 0,3-6-3 16</inkml:trace>
  <inkml:trace contextRef="#ctx0" brushRef="#br0" timeOffset="119273.088">21978 11788 995 0,'0'0'20'0,"0"0"6"0,0 0-26 0,0 0 0 0,-7-6 0 0,7 6 0 16,-7 0 104-16,0 0 16 0,0 0 4 0,7 0 0 16,-7 0-40-16,7 0-8 0,-4 0-2 0,4 0 0 15,0 0-30-15,0 0-7 0,0 0-1 0,0 0 0 16,0 0-27-16,-7 0-9 0,7 0 0 0,0 0 0 15,0 0 11-15,-3 6-11 0,3-6 10 0,0 6-10 16,0-6 8-16,0 9-8 0,0-9 0 0,0 6 0 16,0-6 12-16,0 5-4 0,0-5-8 0,0 0 12 15,7 6 0-15,-7-6 0 0,3 3 0 0,4 6 0 16,0-9-2-16,-3 0-1 0,3 0 0 0,-4 6 0 16,5-6 1-16,-1-6 0 0,0 6 0 0,0 0 0 15,0 0-10-15,0-6 10 0,0 3-10 0,0 0 10 16,-4 0 4-16,1 0 1 0,3-2 0 0,-3 2 0 15,-1-6-15-15,4 3 0 0,-3 3 0 0,-1-3 0 16,1 0 0-16,-4 6 12 0,0-6-3 0,0 0-1 16,0 4-8-16,0-4 0 0,0-3 0 0,-4 6 0 15,4-3 0-15,-3 0 0 0,-1 0-14 0,4 6 5 0,-3 0 9 16,3 0 0-16,-4-6 0 0,1 0 0 0,3 6 0 16,-4-5 0-16,0-1 0 0,4 6 0 0,-7-3 0 0,7 3 11 15,-3-3-3-15,-4 3 0 0,0-3-8 0,0 3-12 0,7 0 2 16,-7 0 1-16,0 0 9 0,0 0 0 0,0 0 0 15,-1 0-8-15,8 0 8 0,-7 6 0 16,4 3-9-16,-1-4 9 0,1 1-12 16,3 0 3-16,-4 6 0 0,4-3 0 0,-3 6 9 15,3-1-10-15,0 1 10 0,3 3-10 16,-3-4 10-16,4 7 0 0,-1-4 0 0,1 1 0 0,3 3 0 0,-4-4 0 0,1 1 0 16,0 3 0-16,3-4 0 0,-4 4 0 0,1-7 10 0,3 1-10 15,-4 3 15-15,4-6-3 0,0-1-1 0,0-2 0 16,0 9-21-16,0-12-4 0,1 2-1 0,-1 1 0 15,3 0 15-15,-3-6 0 0,0 6 0 0,4-3 0 16,-4 0 0-16,4 0 0 0,-1-6 0 0,1 5 0 16,-1-2 0-16,1-3 0 0,3 3 0 0,-3 0 0 15,-1 0-16-15,1-3 0 0,-1 0 0 0,-3 3 0 16,4-6-179-16,0 3-36 0</inkml:trace>
  <inkml:trace contextRef="#ctx0" brushRef="#br0" timeOffset="129927.71">23181 11726 972 0,'0'0'41'0,"0"0"-33"16,0 0 65-16,0 0 13 0,0 0 2 0,0 0 1 16,-7 3-45-16,3 3-10 0,1 3-2 0,-4-3 0 15,3 6-5-15,1-4-2 0,-1 4 0 0,1-6 0 16,-1 9 9-16,1-6 2 0,-1-1 0 0,1 4 0 31,-1 0-16-31,1 3-2 0,-1-1-1 0,1 1 0 16,3 3-2-16,-4-1-1 0,4 4 0 0,0-4 0 0,0 4-14 0,0 0 0 0,0-1 8 0,4 4-8 15,-4-10 0-15,3-2 0 0,-3 6 0 16,4-9 0-16,-4-1 8 0,0-2 0 0,0-6-8 16,0 0 12-16,0 0 24 0,0 0 4 0,0 0 0 0,0 0 1 15,0 0 46-15,-4-6 9 0,1-2 1 0,3-1 1 16,0-3-130-16,0 0-27 0,0 1-5 16,0-4 0-16,0 3 34 0,0-6 7 0,0 4 2 0,0-7 0 15,3 6-7-15,-3 1 0 16,4-4-1-16,-1 6 0 0,1 1 5 0,-4-7 2 15,7 9 0-15,-4-3 0 0,-3 6 6 16,4 1 2-16,-1-1 0 0,-3 0 0 0,0 6 4 0,4-6 1 0,-4 6 0 0,0 0 0 16,0 0 1-16,0 0 0 0,7 0 0 0,-7 0 0 15,7 0 8-15,-4 6 0 0,5 0 0 0,-5 0-8 16,4-1 8-16,-3 4 11 0,-1 0-3 0,4 0 0 16,-3 3 3-16,-1-1 0 0,1-2 0 0,-1 3 0 15,-3 3-11-15,4-1 10 0,-4-2-10 0,3 6 10 16,-3-6-2-16,4 2-8 0,-4-2 12 0,3-3-4 15,-3 0-8-15,0-9 0 0,4 6 0 0,-4-6 8 16,0 0-8-16,0 0 8 0,0 0-8 0,7-3 8 16,0 0-8-16,0-3 0 0,0-6 0 0,4 6-11 0,-4-9 22 15,-4 4 4-15,4-7 1 0,-3 6 0 0,3-5-5 16,-4 2-1-16,5 3 0 0,-1 3 0 0,-4 1-10 0,1 2 0 16,3-6 0-16,-4 6 0 0,-3 6 0 0,0 0-9 0,0 0 9 0,0 0-13 15,0 0 2-15,0 0 1 0,0 0 0 16,0 0 0-16,0 12 10 0,4 0 14 0,-1-7-3 15,-3 4-1-15,0 3-10 0,0 3-17 16,4-1 4-16,-4-2 1 0,0-3 12 16,3 6 0-16,1-1 0 0,-4-2 0 0,3 3-11 15,1 0 11-15,3-4-12 0,-3 4 12 16,-1-3 0-16,4-3 0 0,0-1 0 0,0 4 0 0,-3 0 0 0,3-3 0 0,0 3 0 0,0-7 0 16,-4 4-14-16,5 3 4 0,-5-6 1 0,4 0 0 31,-3-3-99-31,-4-3-19 0,3 3-4 0</inkml:trace>
  <inkml:trace contextRef="#ctx0" brushRef="#br0" timeOffset="130664.9">23569 11967 1074 0,'0'0'30'0,"0"0"8"0,0 0-30 0,0 0-8 0,0 0 0 0,0 0 0 16,0 0 0-16,0 0 0 0,0 0 0 0,0 0 0 15,0 0 52-15,0 0 10 0,0 0 2 0,0 0 0 16,0 0 0-16,0 0 0 0,0 0 0 0,0 0 0 16,0 0-52-16,4 0-12 0,-1 6 0 0,4-6 0 15,0 0 0-15,0 0 8 0,0 0-8 0,0 0 0 16,4 0 14-16,-4 0-3 0,4 0-1 0,-1 0 0 15,-3 0-1-15,0 0 0 0,0 0 0 0,0 0 0 16,1 0-1-16,-5 0-8 0,4-6 12 0,-3 6-4 16,-1-6 4-16,1 6 0 0,-1-5 0 0,1-1 0 15,-1 3-4-15,1-6-8 0,-4 6 12 0,3-3-4 16,-3 0-8-16,4 0 12 0,-4 0-12 0,0 1 12 16,0 5-20-16,0 0-4 0,0-6-1 0,0 6 0 15,-4-6-10-15,4 6-1 0,-7-9-1 0,4 3 0 16,-4 3 6-16,0-3 2 0,3 3 0 0,-3 0 0 15,0-2 17-15,0 5-8 0,7 0 8 0,-11-3 0 16,1 0 0-16,-1 3 0 0,1-3 0 0,-1 3 0 16,4 0-16-16,-4 0 4 0,11 0 1 0,-7 0 0 15,-3 3 11-15,3 0 0 0,3 2 0 0,-3 1 0 16,4 0 0-16,-5 3 0 0,5 3 0 0,-1 0 0 0,1-7 0 16,-1 7 0-16,1-3 0 0,-1 6 8 0,4-1 3 0,0-8 1 0,0 3 0 15,4 0 0-15,-1 3-12 0,1-3-12 0,-1 2 2 0,1-5 1 16,-1 6 1-16,5-3 0 0,-5-3 0 0,4 2 0 15,0 4 8-15,0-3 0 0,0 3 10 0,0-3-10 16,4-1 11-16,-4-2-11 0,4 0 12 16,-1 0-12-16,-3 0 11 0,4-3-11 15,-1 3 10-15,5-6-10 16,-5 6 9-16,4-6-9 0,-3 0 8 0,3 6-8 16,0-6 0-16,-3 0-19 0,3 0 3 0,0 0 1 15,0 0-49-15,0-6-11 0,0 6-1 0</inkml:trace>
  <inkml:trace contextRef="#ctx0" brushRef="#br0" timeOffset="131023.562">23562 11720 1190 0,'0'0'33'0,"0"0"9"15,0 0-34-15,0 0-8 0,4-6 0 0,-4-5 0 16,3 2 68-16,4 3 11 0,-3-3 2 0,3 0 1 15,0 4-10-15,0-7-1 0,0 0-1 0,3 0 0 16,1 3-31-16,0-5-7 0,3 5 0 0,0-3-1 0,0-5-19 0,0 2-4 0,4 3-8 0,-1 0 12 16,1-11-12-16,0 8 0 0,3-3 0 0,-4-5 0 15,5 5 0-15,-1-2 0 0,-4 2 0 0,8-8 0 16,-4 8-56-16,4-8-4 0,-4 5 0 0</inkml:trace>
  <inkml:trace contextRef="#ctx0" brushRef="#br0" timeOffset="131608.75">24119 11756 1241 0,'-7'6'25'0,"0"2"8"0,4-2-33 15,3 6 0-15,-4-3 0 0,4 3 0 0,0-4 16 0,-3 1-3 0,3 3-1 0,0-6 0 16,0 0 35-16,0-6 6 0,0 0 2 0,0 0 0 16,0 0-11-16,0 0-3 0,0 0 0 0,0 0 0 15,0 0-23-15,3 0-5 0,4-6-1 0,-3 0 0 16,-4 0-12-16,3 0 0 0,-3-3 0 0,0 4 0 16,0-4-40-16,0 0-10 0,0 3-2 0,-3 0-1 15,3 6-11 1,-7-6-3-16,3 0 0 0,-3 0 0 0,0 4 38 0,0-1 7 0,0 3 2 0,-4 0 0 15,4 0 20-15,0 3 8 0,0-1 0 0,-3 4 0 16,3 0 16-16,0 6 4 0,0-6 0 0,-1 6 0 16,5-4 1-16,-4 1 1 0,3 0 0 0,1 3 0 15,3 0 10-15,-4-1 1 0,4 1 1 0,-3-3 0 16,3 9-12-16,0-10-2 0,3 1-1 0,-3 3 0 16,4 3 9-16,-1 2 1 15,1-5 1-15,-1 6 0 0,1-4-30 0,3 4-8 0,-3 0 0 0,6-4 0 16,-3 4 0-16,0 0-13 0,4-12 3 0,-4 5 1 15,3 1 9-15,1 3 12 0,3-9-2 0,-3 0-1 16,3-6-9-16,0 0 0 0,0 0 0 0,4-6 0 16,-1-6-49-16,5-3-12 0,-5 0-3 0</inkml:trace>
  <inkml:trace contextRef="#ctx0" brushRef="#br0" timeOffset="132155.848">24289 11209 1241 0,'-4'12'25'0,"1"-1"8"0,3 7-33 0,0 3 0 0,0-4 0 0,0 4 0 16,3 2 68-16,-3 4 6 0,4 2 2 0,-1 1 0 15,1-1-16-15,-1 6-4 0,1-5 0 0,3 5 0 16,-4 3-12-16,1-14-4 0,3 8 0 0,-3 0 0 16,-1-5-22-16,1 5-5 0,-1-2-1 0,-3-1 0 15,4-3 7-15,-4 1 1 0,3-1 0 0,-3 4 0 16,4-13-6-16,-4 4-1 0,0 2 0 0,0-5 0 16,0 3-13-16,-4-4 0 0,4-5 0 0,0 3 0 15,4-3 0-15,-4-4 0 0,0-2 0 0,0 3 0 0,0-9 0 0,0 12 0 16,0-6 0-16,0-6 0 15,0 0 0-15,0 0 0 0,0 0 0 0,0 0 0 16,3-6 0-16,1 0 0 0,-1 0 0 0,1-3 0 16,-1-3 0-16,1 1 0 0,3-7 0 0,-4 6 0 15,1-5 54-15,0-4 8 0,3 9 2 0,-4-5 0 16,1-1-78-16,-1 9-15 0,1-3-3 16,-1 7-1-16,1-1 33 0,-4 0 0 0,0 6 0 0,0 0 0 15,7-6-10-15,-4 6 10 0,4 6-8 0,-3 0 8 0,-1 0-12 16,5-1 4-16,-5 4 0 0,1 3 0 0,3 6-9 15,-4-1-2-15,4-2 0 0,-3 6 0 0,-1-1 19 16,1-2 0-16,3-1 0 0,-7-2 0 0,3 9 0 16,1-13 0-16,-4 1 0 0,3 3 0 15,1-3 0-15,-1-1 0 0,-3-2 0 0,4-3 0 0,-4-6 0 16,0 0 0-16,4 6 0 0,-4-6 0 0,0 0-140 0,0 0-25 16,7 3-5-16,-4-6-1 0</inkml:trace>
  <inkml:trace contextRef="#ctx0" brushRef="#br0" timeOffset="132711.369">24853 11929 1134 0,'-7'6'50'0,"4"-3"10"16,-4 3-48-16,-1-3-12 0,5 0 0 0,-4 3 0 15,0-1 76-15,0-5 12 0,0 6 2 0,-4 0 1 16,4-3-18-16,-3 0-3 0,2-3-1 0,-2 0 0 16,3 0-38-16,-4 0-8 0,4-3-2 0,0 3 0 15,-3 0-2-15,3 0-1 0,-1 0 0 0,-2 0 0 16,3 0-18-16,0 3 0 0,0 0 0 0,0 6 0 16,3-6-24-16,-3 3-8 0,7-6-1 0,-7 8-1 15,3 1 34-15,1-3 0 0,-1 6 0 0,1-3 0 0,-1 3 0 16,4-4 0-16,-3 1 0 0,-1 9 0 15,4-12 0-15,0 2 0 0,-3-2 0 0,3 3 0 0,0 3 44 16,0-3 16-16,0-3 4 0,0-6 0 16,3 6-74-16,1-6-14 0,-4 0-4 0,7 0 0 0,0 0 28 0,-4 0 11 15,5-6-1-15,2 0 0 0,-3-3 6 0,4-3 0 0,-4 0 1 16,3 1 0-16,-3-1-17 0,1-6 0 0,-1 4 8 16,0 2-8-16,0-6 0 0,0 6 0 0,-4 1-8 0,1 2 8 15,3-3-9-15,-4 6 9 0,1-6-8 0,-1 12 8 16,-3 0-13-16,0-5 2 0,0 5 1 0,0 0 0 15,0 0 10-15,0 0-13 16,0 0 5-16,0 0 8 16,0 0-15-16,0 0 5 0,0 0 1 0,0 0 0 0,0 0 9 0,0 5-10 0,0 1 10 15,-3 3-10-15,3 0-12 0,-4 6-2 0,4-4-1 0,0 1 0 16,0 0 36-16,0 0 7 0,0-1 2 0,0 1 0 16,0 3-20-16,4 0 8 0,-4-4-8 0,3 1 0 15,-3 6 8-15,0-12-8 0,4 5 0 0,-1-2 0 16,1-3 8-16,0 3-8 0,-1-3 0 0,4 0 0 15,-3-3-26-15,3 3-12 0,0-6-2 16</inkml:trace>
  <inkml:trace contextRef="#ctx0" brushRef="#br0" timeOffset="133204.728">24878 11967 1500 0,'-4'9'42'0,"1"6"10"0,-1-6-41 0,1-1-11 16,3 1 0-16,0-3 0 0,-4 6 40 0,4 0 5 0,0-3 2 0,0-1 0 16,0 1-13-16,0 3-2 0,0 0-1 0,0-9 0 15,4 5 5-15,-4-8 0 0,0 6 1 0,0 0 0 16,3 6-22-16,-3-3-5 0,0 3-1 0,4-7 0 15,-4-5 0-15,0 0 0 0,0 0 0 0,0 0 0 16,0 0 0-16,0 0 0 0,3-5 0 0,1-1 0 16,-1 0-9-16,1-9 0 0,-1 0 0 0,5 4 0 15,-5 2-14-15,4-9-5 0,-3 3-1 0,-1 4 0 16,4-1 20-16,-3 0 0 0,-1 6 0 16,1-5 0-16,-4 2 12 15,3 3 7-15,1 0 1 0,-4 6 0 0,0 0-36 0,0 0-8 0,0 0 0 0,0 0-1 16,0 0 40-16,0 0 8 0,0 0 1 15,0 0 1-15,7 0-25 0,-7 0 0 0,3 6 0 0,1 0 0 16,0 0 0-16,-1-1-12 0,1 4 0 0,-1 3 1 16,1-3 11-16,-1 0 0 0,1 0 0 0,-4 2 0 15,3 1 0-15,1 0 16 0,-4-3-4 0,3-1-1 16,1 1-11-16,-4-3-12 0,3 3 2 0,-3 0 1 16,4-3 9-16,-4 0 0 0,3-1 0 0,-3 1 8 15,4 0-8-15,-4-6 11 0,0 0-11 0,0 0 12 16,3 3-30-16,1 6-6 0,-1-6 0 0,-3-3-1 15,8 3-114-15,-5 0-22 0,4 0-5 16</inkml:trace>
  <inkml:trace contextRef="#ctx0" brushRef="#br0" timeOffset="133729.343">25100 11312 862 0,'0'0'24'0,"0"0"6"0,-3 6-30 16,3-6 0-16,-7 8 0 0,3 4 0 0,0-6 83 0,1 0 10 0,-1 3 3 0,1 3 0 15,-1-1-26-15,4 1-5 0,0 0-1 0,4 3 0 16,3 5-9-16,0 1-3 16,0-1 0-16,0 1 0 0,4 5-16 0,-4 1-3 0,0 2-1 15,0 1 0-15,3 2-5 0,-2-3-2 0,-1-2 0 16,0 5 0-16,0 3-12 16,-4-2-2-16,1-4-1 0,-1 6 0 15,1 4-10-15,-4-13 12 0,3 9-12 0,-3-2 12 0,0-4-12 0,-3 0 10 0,3-2-10 16,-4-1 10-16,4-2 10 0,0-6 3 0,0-1 0 0,0 1 0 15,0-3-35-15,0-4-8 0,4-5 0 0,-4 0-1 32,0 3-46-32,0-9-9 0,0 0-1 0,0 0-434 0,0 0-86 0</inkml:trace>
  <inkml:trace contextRef="#ctx0" brushRef="#br0" timeOffset="134020.45">25061 11853 1288 0,'0'0'27'0,"0"0"5"16,0 0-32-16,0 0 0 0,0 0 0 0,0 0 0 0,0 0 60 15,0 0 4-15,0 0 2 0,0 6 0 0,0-6-7 0,0 0-2 0,0 0 0 16,0 8 0-16,0-8-17 15,0 0-3-15,4 6-1 0,-1 0 0 16,4-3-28-16,0 3-8 0,1 0 0 0,2 0 0 16,1 0-13-16,-1-6-4 0,4 5-1 0,1-5 0 0,2 0 6 0,1 0 0 0,-1 0 1 0,1 0 0 31,0 0-48-31,3-5-9 0,-3 5-3 0</inkml:trace>
  <inkml:trace contextRef="#ctx0" brushRef="#br0" timeOffset="134501.516">25418 12035 1314 0,'0'0'37'0,"0"0"8"16,0 0-36-16,0 0-9 0,3 6 0 0,1-3 0 15,3 3 0-15,0-3 0 0,0 0 0 0,0-1 0 0,0 1 53 0,4 0 9 16,-1-3 2-16,4 0 0 16,-3 0-52-16,-1-3-12 0,5 0 0 0,-1 1 0 0,0-4 0 0,-4 3 0 15,1-3 0-15,-1 3 0 0,1-6 0 0,0 3 0 16,-4 0 0-16,0 0 0 16,0 1 0-16,-4-4 0 0,1 3 0 0,-1-3 0 15,1 3-48-15,-4 3-13 0,0-3-3 0,0 0 0 0,0-8 73 0,-4 5 15 0,1 3 2 0,-1 0 1 16,-3 0-27-16,0 0 0 15,0 3 0-15,0-2 0 16,-3-1 24-16,-1 6 0 0,0 0 0 0,1 0 0 16,3 0 11-16,-4 6 1 0,4-6 1 0,0 5 0 15,-4 1-29-15,4 3-8 0,-3 0 0 0,3 3 0 16,0 2-16-16,0-2-7 0,3-3-1 0,-3 6-1 0,4-4 60 0,-4 4 12 16,3 0 2-16,0 0 1 0,1-1-29 0,3 4-5 15,-4-3-2-15,4-4 0 0,0 4-14 0,4 0 0 16,-1-3 0-16,1-4 0 0,0 4 0 0,-1 0 0 0,8-3 0 0,-4 0 0 15,3 2 0-15,-3-5 0 0,4 0 0 0,-1-3 0 16,1 0 0-16,-4 0 0 0,4 0 0 0,-1 0 0 16,-3-3-49-16,4 0-13 15,-1 0-2-15,1 0-640 0</inkml:trace>
  <inkml:trace contextRef="#ctx0" brushRef="#br0" timeOffset="134768.191">25972 12288 1552 0,'0'0'44'0,"0"0"10"0,-8 6-43 0,5-3-11 0,3-3 0 0,0 0 0 15,0 0 53-15,-4 5 9 0,4-5 2 0,-3 6 0 16,3-6-40-16,0 0-7 0,0 0-1 0,0 0-1 16,0 0-7-16,0 0 0 0,0 0-8 0,0 0 12 31,0 0-109-31,0 0-23 0,0 0-4 0,3-3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2T15:10:40.5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3514 15419 466 0,'0'0'9'0,"0"0"4"0,0 0-13 0,0 6 0 0,0-6 0 0,0 0 0 16,0 0 32-16,0 0 4 0,0 0 1 0,0 0 0 15,0 0 20-15,0 0 4 0,0 0 1 0,0 0 0 16,0 0-22-16,0 0-5 0,0 0-1 0,0 0 0 16,0 0 23-16,-7 0 5 0,3-6 1 0,1 3 0 15,-1-3-4-15,0 3-1 0,4 3 0 0,0 0 0 16,-3-9-14-16,-1 3-4 0,4 6 0 0,-3-6 0 16,3 6-9-16,0 0-3 0,-4-6 0 0,4 6 0 15,0 0-10-15,0 0-2 0,-3-11-1 0,3 11 0 16,0 0-7-16,0 0-8 0,0 0 11 0,0 0-11 15,0 0 9-15,0 0-9 0,0 0 0 0,0 0 9 16,0 0-1-16,0 0 0 0,0 0 0 0,0 11 0 16,0 1 4-16,0-3 0 0,0 3 0 0,0 5 0 15,0 1-3-15,0-6 0 0,0 8 0 0,0-5 0 0,0 0 6 16,-4-3 1-16,4-4 0 0,0 1 0 16,0 6 11-16,-3 8 2 0,3-8 1 0,0 6 0 15,0-1-30-15,0-8 0 0,0 6 0 0,0-7 0 16,0 4 16-16,0 3-2 0,0-4-1 0,0-2 0 15,0 6-13-15,3-6 8 0,-3-1-8 0,0 1 0 0,4-3 0 16,-4 9 0-16,0-13 0 0,0-5 0 0,3 6 8 0,-3-6-8 0,0 9 0 16,0-9 0-16,0 0 8 0,0 0-8 0,0 0 0 15,0 0 9-15,0 0-9 0,0 0 0 0,0 0 0 0,0 0 8 16,0 0-8-16,4 9 0 0,-4-9 9 0,0 0-9 16,0 0-16-16,0 0-8 15,0 0-2-15,0 0 0 0,0 0 50 0,0 0 9 0,0 0 3 16,0 0 0-16,0 0-25 0,0 0-11 0,0 0 10 15,0 0-10-15,0 0 11 16,-7-6-11-16,3 0 12 0,-3 0-12 16,4 0 11-16,-4-5-11 0,3-4 10 0,1 6-10 0,-1 0 0 0,1-2 0 0,-1-1 0 0,1-3 0 15,3 3 8-15,-4 1-8 0,0-1 0 0,4 0 9 16,-3 0-1-16,3 4-8 0,0-7 12 0,0 6-4 16,-4-3-8-16,1 1 0 0,-1-4 0 0,1 0 8 15,-1 0-8-15,1-5 0 0,-1 2 0 0,1 3 0 16,-1-5 0-16,1 2 0 0,3 4 0 0,-7-4 0 15,7-3 0-15,0 4 0 0,-4 2 0 0,4 0 0 16,0-5 0-16,0 8 0 0,0-3 9 0,0 1-9 16,0 2 0-16,0 0 0 0,4 0 0 0,3-2-8 15,-7 5 8-15,3 0 0 0,1-3 0 0,-1 3 0 16,1-2 0-16,3 2 0 0,-4 0 0 0,1 3 0 16,-1 0 0-16,1-6 0 0,-1 7-9 0,1 2 9 0,0-3 0 0,3 3-9 0,-4 0 9 15,4 0 0-15,0 3-15 0,4 0 4 0,-4 0 1 16,3 3 0-1,1-3-30-15,7 6-5 0,-4 3-2 0,0-4 0 0,-4 7 38 0,5 0 9 0,2 0 0 0,-3 0 0 16,-3 5 0-16,3-2 0 0,-3 0 0 0,3 2 0 16,0 1 0-16,-7-1 0 0,0-2 0 0,0 0 0 15,-3 5 0-15,3-8 0 16,0-3 0-16,-4 3 0 0,1 2 22 16,-4 1 6-16,3-9 2 0,-3 3 0 0,0 0-17 15,-3 2-3-15,-1-5-1 0,-3 0 0 0,0 0-1 0,0 3 0 0,0-3 0 0,3 0 0 16,-6-3-8-16,-1 0 0 0,1-1 0 0,-4 1 0 15,3 0 0-15,-3-3 0 0,0 0 0 0,0-3 0 16,0 0-16-16,-1 3 2 0,1-2 0 0,0-1 0 16,-3 0-14-16,6 3-2 0,0-6-1 0,1 6 0 15,3 0 2-15,7 0 0 0,0 0 0 0,0 0 0 16,0 0-159-16,0 0-31 0,0 0-6 0</inkml:trace>
  <inkml:trace contextRef="#ctx0" brushRef="#br0" timeOffset="583.992">3877 15278 1512 0,'0'0'43'0,"-3"8"9"0,-5-5-42 0,5 3-10 16,-1 0 0-16,-3-3 0 0,0 3 62 0,4-3 10 0,-4 3 3 0,0 0 0 16,3-1-23-16,-3-2-5 0,7-3-1 0,-7 6 0 15,0 0-26-15,7-6-4 0,-4 6-2 0,1 0 0 16,-1-3-14-16,1 3 0 0,-1 0 0 0,1 2 0 15,3-2 0-15,0 0-8 0,-4 0 8 0,4 3 0 16,0 0-11-16,4 2 11 16,-1-2-10-16,-3 3 10 0,4-3-9 0,-1 6 9 0,1-4-8 0,-1 1 8 15,1 3 0-15,3-3 0 0,0-1 0 0,0-2 0 16,-3 0 14-16,3-3 2 0,-4 3 0 0,4-3 0 16,-3-1-16-16,3-5 0 0,-4 3 0 0,4 0-10 15,1-3 10-15,-8 0 0 0,7 0 8 0,3 0-8 16,-6-3 0-16,-4 3 0 0,7-3 0 0,0 3 0 15,-4 0 0-15,-3 0 0 0,7-5 0 0,-7-1 0 16,4-3 0-16,-1 3 0 0,1 0 0 0,-1 0 0 16,-3 0 24-16,4-3 0 0,0 1 0 0,-4-4 0 15,0 3-16-15,3-3-8 0,-3 1 10 0,0-1-10 16,0 0 9-16,0-3-9 0,0 1 8 0,-3-1-8 16,3 3 0-16,0-8 0 0,-4 5 0 0,4 3-11 15,-4-3-13-15,1 4-4 0,3-4 0 0,-4 6 0 16,1 0-36-16,-1-2-7 0,4 5-1 0,-7 0-1 15,0 0-37-15,4 6-7 0,-4-6-2 0,-4 0 0 16,4 6-9-16,0-3-1 0,-4 3-1 0,4 0 0 16,0 0 58-16,0 3 11 0,7-3 2 0</inkml:trace>
  <inkml:trace contextRef="#ctx0" brushRef="#br0" timeOffset="1125.104">4103 15330 1094 0,'-7'-5'23'0,"7"5"5"15,0 0-28-15,-4 0 0 0,4 0 0 0,0 0 0 16,0 0 56-16,0 0 7 0,0 0 1 0,0 0 0 16,0 8 0-16,0 4 0 0,-3 0 0 0,3 0 0 15,0 5-52-15,0-11-12 0,0 6 0 0,3 0 0 16,-3-1 54-16,0 4 8 0,0-9 2 0,4 6 0 15,-1 0-19-15,1-1-3 0,-1-5-1 0,4 3 0 16,0 3-19-16,-3-3-4 0,3-1-1 0,7-2 0 0,-7 0-9 0,0 3-8 0,4-3 12 0,-4-3-12 16,0 6 13-16,4-3-4 0,-1-1-1 15,1-5 0-15,-4 3-8 0,0-3-11 0,-4 3 3 16,4-3 0-16,-3 0 23 0,-4 0 5 0,0 0 0 0,0 0 1 16,7 0-3-16,-7 0-1 15,3-6 0-15,-3 6 0 0,4-5 0 0,-4-1 0 0,0-3 0 16,0 0 0-16,0 0-1 15,0 0-1-15,0-2 0 0,0-4 0 0,-4 6-15 0,4-3 9 0,0 1-9 16,-3-4 8-16,3 6-8 0,0-6 0 0,0-2 0 0,-4 8 0 16,4-3-8-16,0 3-1 0,-3-5 0 0,3 2 0 31,0 3-18-31,-4-3-3 0,4 3-1 0,0-2 0 0,0 5-110 0,-3-3-23 16,3 0-4-16</inkml:trace>
  <inkml:trace contextRef="#ctx0" brushRef="#br0" timeOffset="1770.029">4544 15181 1337 0,'-7'2'28'0,"0"-2"6"0,0 0-34 0,0-2 0 0,-4 2 0 0,4 0 0 31,-4 0 58-31,1 0 5 0,3-3 1 0,-4 3 0 0,1 0-52 0,-1 0-12 0,4-3 0 0,0 3 0 15,3 0 0-15,-3 3 0 0,7-3 0 0,-7 3 0 16,7-3 0-16,-3 2 0 0,-1 10 0 0,4-6 0 16,-3-3 0-16,3 3 0 0,0 6 0 0,0-3 0 15,0 2 0-15,0 4 0 0,0-9 0 0,3 6-10 16,-3-1 10-16,0-5 0 0,4 3 8 0,-4-3-8 16,0-6 41-16,3 6 4 15,-3-6 1-15,0 0 0 0,0 0-22 0,4 6-5 0,-4-6-1 16,7 6 0-16,-7-6 37 0,3 0 7 0,1-6 2 0,3 6 0 15,0 0-52-15,-4-6-12 0,5 6 0 0,-1-3 0 16,0 0 24-16,-4 0 1 0,4 3 1 0,0-3 0 16,0 3-26-16,-3 0 0 0,3 0 0 0,-4 3 0 15,4 0 0-15,4 0 0 0,-7 0 0 0,3 3 0 16,-4 0 0-16,1 2 0 0,3 4 0 0,-7-3 0 16,3 3-20-16,1 2-4 0,-1-2 0 0,1-3 0 15,-4 3 24-15,0 2 0 0,0 1 0 0,0-3 0 16,0-6 22-16,0 6 9 0,-4-4 1 0,4 1 1 15,-3-3-21-15,3-6-12 0,-4 9 12 0,1-3-12 0,-1 0 12 0,4-6-4 16,-3 6 0-16,-4-4-8 0,0 4 12 0,0-6-12 16,-1 3 12-16,1 0-12 0,7-3 0 0,-10 3 0 15,3 0 0-15,0-3 0 0,0 3 0 0,0-3-11 0,0 0 0 16,0 0 0 0,-1 0-24-16,1 0-5 0,0-3 0 0,0 0-1 0,0 0-19 15,0 0-3-15,-3-3-1 0</inkml:trace>
  <inkml:trace contextRef="#ctx0" brushRef="#br0" timeOffset="2436.963">4830 15175 1337 0,'-8'6'56'15,"5"-4"-44"-15,3-2 53 0,-4 6 11 0,4-6 3 16,-7 6 0-16,7-6-14 15,-3 6-2-15,3-6-1 0,-7 3 0 0,0 0-23 16,7-3-5-16,0 3-1 0,0-3 0 0,-7 3-12 0,7-3-2 16,-7 3-1-16,7-3 0 15,-7 6-18-15,7-6 0 0,0 0 0 0,-11 3 0 16,4 0-23-16,3 5-8 0,-3-5-1 0,4 3-1 16,-1 0 20-16,1 0 4 0,3 0 1 0,-4 0 0 0,4 0-12 0,-3 5-3 0,3-5 0 0,0 3 0 15,0-3 23-15,0 0 0 0,0-6 0 0,0 6 0 16,0-6 0-16,0 0 0 0,0 0 0 0,0 0 0 15,0 0 0-15,0 0 0 0,0 0 0 0,0 0 0 16,0 6 47-16,0-6 13 0,0 0 4 0,0 0 0 16,0 0-52-16,3 8-12 0,-3-8 0 0,0 0 0 15,7 3 0-15,-7-3 0 0,4 3 0 0,3 0 0 16,-7-3 0-16,3 3 0 0,4 0 0 0,-7-3 0 16,4 0 0-16,-4 0 0 0,11 6 0 15,-4-3 0-15,-4 3 0 16,4-3 0-16,-3 3 0 0,-1 2 0 0,1-2 0 0,3 0 0 0,-4-6 0 0,1 9 0 15,-1-3 0-15,1 0 0 0,-1 0 0 0,1 2 0 16,0 1 0-16,-4-3 0 0,3 0 0 0,-3-6 0 16,0 9 0-16,0 0 0 0,0 2 0 0,0-5 0 15,0 3 0-15,-3-3 0 0,-1 6 0 0,0-3 0 16,1-4 54-16,-1 4 8 0,1 0 2 0,-1-3 0 16,1 0-52-16,-1 0-12 0,4-6 0 0,-7 12 0 15,4-7-48-15,3-5-13 0,0 0-3 0,-7 6 0 16,7-6 32-16,-7 3 5 0,7-3 2 0,-7 0 0 15,7 0-63-15,-11-3-12 0,4 0-2 0</inkml:trace>
  <inkml:trace contextRef="#ctx0" brushRef="#br0" timeOffset="3048.219">5038 15289 1094 0,'0'0'23'0,"3"9"5"16,-3 0-28-16,0-3 0 0,0 6 0 0,4-4 0 15,-1-2 56-15,1 0 7 0,-1 0 1 0,1 0 0 16,-4-6-10-16,7 6-2 0,-4-3 0 0,4 3 0 16,1 2-16-16,-1-8-3 0,0 0-1 0,0 6 0 15,3-6-4-15,-3 0-2 0,0-6 0 0,0 6 0 16,8 0-6-16,-8-8-2 0,0 5 0 0,0 0 0 15,-4 0-18-15,4 0 0 0,-3 0 0 0,-1 0 0 0,1-3 0 0,-4 3 0 16,3-3 0-16,1 0 0 0,-4-2 55 16,0 2 7-16,0 0 2 0,0 6 0 15,0-6-103-15,-4 0-20 0,4 0-4 0,-3 0-1 16,-1 0 52-16,1-2 12 0,-4 2 0 0,3 0 0 0,-3 0 0 16,4-6 0-16,-4 3 0 0,0 1 0 0,0 2 23 0,-4 3 7 15,4 0 2-15,0 0 0 0,0 0-1 0,0 3 0 16,0 0 0-16,0 3 0 0,0 0-31 15,-1 3 8-15,1 3-8 0,4 2 0 0,-4 4 0 0,3-3 0 0,-3 5 0 16,4 1 0-16,-1 3 0 0,4-4 0 0,0 4 0 0,-3 2 0 16,3-8 24-16,-4 3 1 0,4-1 1 15,0 1 0-15,0-6-26 0,4 2 8 0,-1-5-8 16,-3 6 0-16,4-9 0 0,-1 0 0 0,1 2 8 0,3-5-8 16,0 3 0-16,0-3 0 15,4 0 0-15,-1 0 0 0,1-3-24 0,3 0-3 0,0-3-1 16,4-3 0-16,-4 0-80 15,-4-2-16-15,4-1-3 0</inkml:trace>
  <inkml:trace contextRef="#ctx0" brushRef="#br0" timeOffset="3603.711">5338 15269 1664 0,'0'0'35'0,"0"0"7"0,0 0-34 0,0 0-8 0,0 0 0 0,-8 9 0 15,8-9 67 1,0 0 11-16,0 0 2 0,-3 8 1 0,3-8-45 0,-4 9-8 0,4-9-3 0,0 6 0 16,0 3-25-16,0 0 0 0,4-3 0 0,-4-1 0 15,3 1 0-15,1 3 0 0,0 0 0 0,-1-3 0 16,1 3 0-16,-1 2 0 0,4 1 0 0,0-6 0 15,-3 6 0-15,3-3 0 16,-4 5 0-16,4 1 0 16,-3-9 0-16,7 6 0 0,-8-1 0 0,1 1 0 0,-1-3 0 0,1 3 0 15,-1-3 0-15,-3-9 0 0,0 5 43 0,0-5 3 0,0 0 1 16,0 0 0-16,0 0-24 0,0 0-5 0,0 0-1 0,0 0 0 16,0 0-17-16,0 0 0 0,0 0 0 0,0 0 0 15,0 0 55-15,0 0 7 0,0 0 2 0,0-2 0 16,0-4-64-16,-3 0-20 0,-1 0 0 0,-3-3 0 15,4 3 20-15,-1-3 0 0,-7 4 0 0,4-7 0 16,0 3 0-16,0 3 0 0,0-6 0 0,0 3 0 16,0-5-32-16,0 5-12 0,0-3-2 0,0 0-1 15,3-2 56-15,1 2 11 16,-1-3 3-16,1 1 0 0,3-1-23 0,-4 3-10 0,4-3 1 0,0 1 0 16,0 2 1-16,4 0 0 0,3-2 0 0,-4 5 0 15,4-3 8-15,4 3-12 0,0-9 12 0,3 7-12 16,0 2 12-16,0 0 0 0,7 3 0 0,-10 0 0 15,6 3-53-15,4-2-9 0,1-1-2 0,-5 6 0 16,8 0 41-16,-7 6 8 0,-1-1 2 0,1 1 0 16,3-3-39-16,-3-3-8 0,-4 3-2 0,7 0 0 15,-3-3-26-15,-4 0-4 0,3 0-2 0</inkml:trace>
  <inkml:trace contextRef="#ctx0" brushRef="#br0" timeOffset="13110.398">13681 15195 664 0,'0'0'13'0,"0"0"5"0,0 0-18 0,0 0 0 0,0 0 0 0,0 0 0 15,0 0 43-15,0 0 5 0,0 0 0 0,0 0 1 16,0 0 12-16,0 0 3 0,0 0 0 0,0 0 0 31,0 0-43-31,-7 6-8 0,3-3-1 0,1 3-1 0,-1 0-11 0,4 0-16 0,0-6 4 16,-3 3 1 0,-1 3 11-16,0 5 0 0,4-2 0 0,0-3 0 0,-3 0 23 0,3-6 6 0,0 0 2 0,0 0 0 15,0 0 1-15,0 0 1 0,0 0 0 0,0 0 0 16,0 0-9-16,0 0-3 0,0 0 0 0,0 0 0 15,3 6-7-15,5 0-2 0,-5-3 0 0,4 2 0 16,0-2-3-16,0 0-1 0,0-3 0 0,0 3 0 16,0 0-8-16,0 3 0 0,1-3 0 0,-1 3 0 15,3 3 23-15,-3-3-1 0,0-6 0 0,0 8 0 16,4-2-22-16,-4 0 0 0,4 0 0 0,-4 0 0 0,3-3-10 0,-6 3-6 16,-4-6-2-16,7 6 0 0,3 2 29 15,-10-8 5-15,7 0 2 0,-7 0 0 0,0 0-18 0,0 0-11 16,7 0 2-16,-7 0 0 0,11 6 9 15,0-6 0-15,-11 0 8 0,10 0-8 0,1-6 8 16,-1 6-8-16,-3-8 8 0,4 5-8 0,-4-3 0 16,4 0 0-16,-4 0 0 0,3 0 8 0,-3 0-8 15,4-3-12-15,-4 4 4 0,0-1 0 16,0-3 8-16,0 3 0 0,-3-3 0 0,3 3-8 0,-4 3 8 0,1-8 14 16,-1 5-3-16,1 0-1 15,-1 0-59-15,1 0-12 0,-4-3-3 0,0 3 0 0,0 1 52 0,0-1 12 16,-4 0 0-16,4 3 0 0,-3-3 0 0,-1 0 0 15,-3 3 0-15,0 3 0 0,-3-6 0 0,3 0 0 0,-4 0 0 16,4 4 0-16,-4-1 0 0,4 0 0 0,-7 0 0 16,4 3 0-16,-5-3 41 0,1 0 11 0,0 0 3 0,0 3 0 15,-3-3-37-15,2 3-7 0,1-3-2 0,4 3 0 16,-1 0 24-16,1 3 5 0,-1 0 1 0,0-3 0 16,4 3-31-16,0 0-8 0,-3-3 0 0,3 3 0 15,0 3 21-15,0-1 3 0,-1 7 1 16,1-3 0-16,0 3-46 15,4 0-10-15,-4 5-1 0,3 1-1 0,1-6 25 16,-1 5 8-16,1-2 0 0,-1 3 0 16,1-4-30-16,3-2 1 0,0 0 0 0,0 5 0 15,0-5 40-15,0 0 8 0,0 3 1 0,0-1 1 0,0 1-21 0,3-9 0 0,-3 6 0 0,4-1 0 16,-4-5 0-16,0 0 0 0,0-6 0 0,3 6 0 16,1-3 8-16,-1 3-8 0,1-6 10 0,-1 6-10 15,4-6 36-15,-3 6 2 0,3 0 0 0,-4-4 0 16,5 4-30-16,-1-3-8 0,3 0 0 0,-3 3 0 15,0-3-22-15,4 3-6 0,-1 0 0 0,1 9-1 0,0-10 29 16,-1-2 0-16,1 3 0 0,3 0 0 16,0 0-34-16,4 0-1 0,-1 3 0 0,1-6 0 15,-4 0-43-15,0 0-9 0,0-3-1 0,0 5-1 0</inkml:trace>
  <inkml:trace contextRef="#ctx0" brushRef="#br0" timeOffset="13813.872">13949 14992 576 0,'0'0'12'0,"0"0"4"0,0 0 0 0,0 0 0 0,0 0-16 0,0 0 0 0,-4 12 0 0,4 0 0 16,0-12 25-16,0 0 3 0,0 0 0 0,0 0 0 16,-3 0 6-16,3 0 2 0,0 0 0 0,-4 9 0 15,1-3-36-15,3-6 0 0,0 0 0 0,0 0 0 16,0 0 0-16,0 0 0 0,0 0 0 0,0 0 0 16,0 0 58-16,0 0 5 0,0 0 1 0,0 0 0 15,0 0-36-15,0 0-8 0,0 0 0 0,0 0-1 16,0 0-31-16,0 0-5 15,0 0-2-15,0 0 0 0,0 0 67 0,7 0 12 16,-7 0 4-16,7 0 0 0,-4 3-52 0,-3-3-12 16,7 0 0-16,-7 0 0 0,4-3 18 0,3 3 1 0,-3 3 0 0,-4-3 0 15,7-3 21-15,0 3 4 0,0-6 0 0,-4 3 1 16,4-3-24-16,0 0-5 0,0-9 0 0,0 9-1 16,1-2-24-16,2 5-5 0,-3-3-1 0,4 0 0 15,-1 3 23-15,1-3 5 0,-1-3 1 0,1 9 0 16,3-6-22-16,-3 12-5 0,-4-6-1 0,3 0 0 15,1 0-40-15,-4 0-8 0,4-6-2 0</inkml:trace>
  <inkml:trace contextRef="#ctx0" brushRef="#br0" timeOffset="14439.357">14411 14690 1074 0,'0'0'30'0,"0"0"8"15,0 0-30-15,0 0-8 0,0 0 0 0,0 0 0 16,0 0 55-16,0 0 9 0,0 0 3 0,0 0 0 16,0 0-31-16,-4 5-7 0,1 7-1 0,-1-6 0 15,1 9-16-15,-1-6-4 0,1 5-8 0,-1 4 12 16,4-9 11-16,0 0 1 0,0-1 1 0,0 4 0 16,0 6-25-16,0-3 0 0,0 5 8 0,0 1-8 15,4-1 20-15,-4 1 3 0,0-1 0 0,3 1 0 16,-3 0-12-16,4 5-3 0,-1-8 0 0,1 5 0 15,-4-2 20-15,0 2 4 0,3-5 1 0,-3 3 0 16,0 2-33-16,0-2 0 0,0 2 0 0,0-2 0 16,0 2 28-16,0 1 0 0,0 2-1 0,0-2 0 0,0-7 7 15,0 1 2-15,-3-6 0 0,-1 8 0 0,4-8-28 0,0 3-8 16,-3-1 0-16,-1 1 0 0,1-3 0 0,3-6 0 0,-4 0 0 0,1 0 0 16,3-1 0-16,0-2 0 0,0 0 0 0,-4 0 0 15,4 0 0-15,-3 0 0 0,3 0 0 0,-4 0 0 16,4 3-48-16,0-6-12 15,0 0-4-15,0 0 0 0,0 0-102 0,0 0-21 16,0 0-4-16</inkml:trace>
  <inkml:trace contextRef="#ctx0" brushRef="#br0" timeOffset="15292.047">14750 15245 1036 0,'0'0'23'0,"0"0"5"0,0 0 0 0,0 0 1 0,0 0-29 0,0 0 0 0,0 0 0 0,0 0 0 16,0 0 57-16,0 0 6 0,0 0 1 0,0 0 0 15,0 0-18-15,0 0-3 0,0 0-1 0,0 0 0 16,0 0-30-16,0 0-12 0,0 0 8 0,0 0-8 16,0 0 20-16,0 0-2 0,0 12 0 0,0-12 0 15,3 6-18-15,1-3 0 0,-4 0 0 0,3 3 0 16,-3 2 0-16,4-2 0 16,-1 3 0-16,1-6 0 0,-4-3 0 0,0 0 0 0,7-6 0 0,-7 6 0 15,0 0 22-15,0 0 1 0,7 3 0 0,-7-3 0 16,7 0-37-16,-7 0-7 0,11-3-2 15,-4 3 0-15,0-3 70 0,0 3 13 0,3 0 4 0,-10 0 0 16,7-3-52-16,-7 3-12 0,7 0 0 0,-7 0 0 16,7 0 0-16,4 6 0 0,-4 0 0 0,0-3 0 15,-7-3-12-15,0 0-4 0,7 3-2 0,-7-3 0 16,0 0 29-16,7-6 5 0,-3-6 2 0,-1-2 0 16,-3 5-18-16,4 6 0 0,-4-9 0 0,0 6 0 15,0 3 0-15,0-3 0 0,0-2 0 0,-4 2 0 16,4 3 0-16,-3-3 0 0,-1 3 0 0,1-3 0 15,-1 3 0-15,-3-3 0 0,0-6 0 0,4 7 0 16,-4 2 0-16,-1 0 0 0,1 0 0 0,0 0 0 16,0 3-16-16,0 0-8 0,4-3 0 0,-4 3-1 0,3 3 40 15,-3 0 8-15,4 0 1 0,-4 3 1 0,3 5-35 0,-3-5-7 16,0 3-2-16,0 3 0 0,0-3 11 0,3 5 8 0,-3-2-12 0,4 0 12 16,-1-3-8-16,-3 5 8 0,4 1 0 0,-1-3 0 31,0 5-36-31,4-5-1 0,-3 3 0 0,-1 0 0 0,4 5 53 15,-3-5 10-15,3 5 2 0,0-5 1 16,-4 0-29-16,4 3 0 0,-3-7 0 0,3 1 0 16,-4 0 0-16,4 0 0 0,0-4 0 0,0 1 0 0,0 0 0 15,4 0 0-15,-4 0 0 0,3 2 0 0,1-8 8 0,-1 3-8 16,1 0 0-16,3 3 0 0,-7-9 32 0,7 6 1 0,0 0 0 0,-7-6 0 16,11 6-33-16,-1-3 0 0,-3 2 0 0,4 1 0 15,0-6 0-15,-1 0 0 0,-3 0 0 0,4 0 0 16,-1 0-44-16,1 0-16 0,-1-6-4 0</inkml:trace>
  <inkml:trace contextRef="#ctx0" brushRef="#br0" timeOffset="15749.352">14951 14972 806 0,'0'0'17'0,"0"0"4"0,0 0 1 0,0 0 2 0,0 0-24 16,0 0 0-16,0 0 0 0,0 0 0 0,0 0 100 0,0 0 15 0,0 0 3 0,0 0 1 15,0 0-53-15,0 0-10 0,-4-3-3 0,1-3 0 16,-1 3-26-16,4 3-6 0,0 0-1 0,0 0 0 16,0 0 9-16,0 0 2 0,0 0 0 0,0 0 0 15,0 0-19-15,0 0-3 0,11-3-1 0,-4 3 0 0,3 0-8 0,-3 0 12 16,8-3-12-16,-5-3 12 15,1 0-12-15,-1 6 0 0,1 0 0 16,-1-5 8-16,1 5-8 0,0-3 0 0,3 6-12 0,-4-3 12 16,-3 0 11-16,4-6 9 0,3-3 3 0,-7 0 0 15,0 3-52-15,0-3-11 0,0 3-1 16,0 1-1-16,0-1-14 0,0 0-2 0,0 0-1 0</inkml:trace>
  <inkml:trace contextRef="#ctx0" brushRef="#br0" timeOffset="16737.848">15201 15178 1011 0,'0'0'22'0,"0"0"5"0,0 0 1 0,0 0 0 0,0 0-28 0,0 0 0 16,0 0 0-16,0 0 0 0,0 0 63 0,0 0 6 15,-3 5 2-15,3-5 0 16,0 0-6-16,0 0-1 0,0 0 0 0,0 0 0 0,0 0-51 0,0 12-13 16,0-12 0-16,0 6 0 15,0 0 0-15,0 0 0 0,3 0 0 0,-3-6 0 0,0 0 0 0,0 0 0 0,0 12 0 16,-3 2 0-16,6-2 9 15,-3-12-9-15,0 0 8 0,0 0-8 0,4 6 10 0,-4-6-10 0,0 0 12 0,0 0-12 16,0 0 17-16,0 0-3 0,7 9-1 0,0-3 0 16,-7-6 7-16,7 8 2 0,0 1 0 0,0 0 0 15,0 6-7 1,-3-1-2-16,3 1 0 0,-4 0 0 0,1-6-3 0,-1 5-1 0,4-2 0 16,-3 3 0-16,-1-1-9 0,1 1 0 15,-1-9 9-15,-3 6-9 0,4 0 11 16,-1-4-3-16,-3 4 0 0,4 0 0 15,-4 0 9-15,0-4 2 0,4 4 0 0,-4-3 0 0,3 0 0 0,-3 3 0 0,0-6 0 0,0-6 0 16,0 0-11-16,0 0-8 0,0 0 9 0,0 0-9 16,0 0 11-16,0 0-11 0,0 0 12 0,0 0-12 15,0 0 18-15,0 0-3 0,0 0-1 0,0 0 0 16,0 0-4-16,0 0-1 0,0 0 0 0,0 0 0 16,0 0-25-16,0 0-6 0,0 0-1 0,0 0 0 15,0 0 35-15,0 0 8 0,0 0 0 0,0 0 1 16,0 0-21-16,0 0 9 0,0 0-9 0,0 0 0 15,0 0 24-15,0 0-1 0,0 0-1 0,0 0 0 16,0 0-3-16,0 0-1 0,0 0 0 0,7-6 0 16,0-3-18-16,-3 0 0 0,-1 0 0 0,-3 0 0 15,4 1 8-15,-4 2-8 0,0-6 9 0,0 6-9 16,3-3 0-16,-3 3 0 0,4-2-8 0,-1-4 8 0,1 3 0 16,-1-3 0-16,1-3 0 0,-1 1 0 0,1 2 0 15,-1 3 0-15,1 3 0 0,0 0 0 16,-1-11 0-16,1 8 0 0,-1-6 0 0,1 1 0 0,-1 2 0 15,1 3 0-15,-1 0 0 0,1 3 0 16,-4 0-36-16,0 6-4 0,0 0-1 0,0 0 0 16,0 0 1-16,0 0 1 0,0 0 0 0,0 0 0 15,7 3-7-15,-7-3-2 0,0 0 0 0,3-3 0 16,1-5-12-16,-1 2-4 0,1 0 0 0</inkml:trace>
  <inkml:trace contextRef="#ctx0" brushRef="#br0" timeOffset="17592.871">15660 15392 860 0,'0'0'19'0,"0"0"4"0,0 0 1 0,0 0 0 0,-4 0-24 16,4 0 0-16,-7 0 0 0,0 0 0 0,4-6 68 0,3 6 10 0,-7 0 2 0,3 0 0 16,1-6-39-16,-1 6-7 0,0-11-2 0,4 11 0 15,0 0 27-15,0 0 5 0,0 0 0 0,0 0 1 16,0 0-36-16,0 0-7 0,0 0-2 15,0 0 0-15,0 0-2 0,0 0-1 16,0 0 0-16,0 0 0 0,0 0 1 16,0 0 0-16,0 0 0 0,8-3 0 0,-8 3-2 0,7 3 0 0,0 8 0 0,-7-11 0 15,7 0-8-15,-7 0-8 0,10 0 12 0,-10 0-12 16,7 0 15-16,4 0-4 0,-11 0-1 0,7 0 0 16,-7 0 5-16,11 0 1 0,-4-8 0 0,-7 8 0 15,7-6-8-15,0 3 0 0,0-3-8 0,-7 6 12 16,7-3-12-16,-7 3 0 0,7-6 8 0,-7 6-8 15,0 0 0-15,0 0 0 0,0 0 8 0,7-3-8 16,-4-6 14-16,-3-2 0 0,4-1 0 0,0 3 0 16,-4 6-31-16,0 3-7 0,0 0 0 0,0 0-1 15,0 0-11-15,-4-3-3 0,0 0 0 0,1 0 0 16,-4 0 30-16,0 0 9 0,3-5 0 0,-3 5 0 0,0 0-20 16,0 3 4-16,-3-3 0 0,2 3 0 0,1-3 16 0,-3 0-10 15,-1-3 10-15,4 6-8 0,0 6 8 0,-3-3 8 16,6 6-8-16,-3 2 11 0,0-2-11 15,0-3 10-15,0 0-10 0,0 0 10 0,0 0-10 16,0 0 0-16,0 2 0 0,0 1 0 16,0 3 11-16,-1-3 0 0,1 8 0 0,4-5 0 15,-4 3 0-15,7-3 0 0,-4 2 0 0,1 1 0 16,3-3-11-16,0 0 0 0,0-1 0 0,0 1 0 0,-4-3 0 0,4 3-16 0,0-4 4 0,0 1 1 31,4 0 60-31,-4 3 12 0,3 0 3 0,1-1 0 0,-1-5-52 0,4 0-12 0,-3 0 0 0,3 0 0 16,0-3 0-16,0 6-12 0,0-3 3 0,0-3 0 15,4 2 9-15,-4 1 12 0,0 0-2 0,3-3-1 16,-10-3-9-16,8 0 0 0,2-3 0 0,-3 3 0 16,4 0-49-16,-4-6-12 0,3 6-3 0</inkml:trace>
  <inkml:trace contextRef="#ctx0" brushRef="#br0" timeOffset="18211.658">15910 15442 1074 0,'0'0'30'0,"0"0"8"0,0 0-30 16,0 0-8-16,0 0 0 0,0 0 0 0,0 0 84 0,-3 6 15 15,3-6 3-15,0 0 1 0,0 0-63 0,0 0-12 0,7 6-2 0,-4-3-1 16,1 12 31-16,3-10 7 0,-4-2 1 0,4 3 0 16,1-3-52-16,-1 3-12 0,-7-6 0 0,3 9 0 15,-3-3 34-15,4 3 4 0,3-4 1 0,-4 4 0 16,1 0-11-16,-4 0-3 0,3 0 0 0,-3 3 0 16,4-7-37-16,-1 4-7 0,-3 3-1 0,0-3-1 15,0 3 21-15,0-12 0 0,0 0 0 0,4 3 0 16,3 2 0-16,-7-5 12 0,0 0-12 0,0 0 12 15,0 0-1-15,0 0 0 16,0 0 0-16,0 0 0 0,0 0-11 0,0 0 0 0,0 0 0 0,0 0 8 16,0 0 31-16,0 0 5 0,0 0 2 0,0 0 0 15,-4-5-22-15,1-1-5 0,-1-3-1 0,1 3 0 16,-1 0-18-16,1-3-11 0,3 3 2 0,-4-2 0 16,1-4 9-16,-1 0 11 0,4 3-3 0,-3-3 0 15,-1-5-8-15,1 5 0 0,-1 3 0 0,1-3 0 16,-1-5 0-16,0-1 0 0,4 3 0 0,-3 1 0 0,3 2 0 0,-4 3 0 15,8-3 0-15,-4-5 0 16,0 5 0-16,3 0-11 0,1 3 3 0,0-2 0 16,-1 2 8-16,1 0-10 0,-1 0 10 0,4 3-10 0,-3-5 10 0,-1 2 0 15,1 6-9-15,-1-9 9 0,4 6 0 0,0 3 0 16,0-3 0-16,1 1 0 0,-1-1-14 0,0 3 5 16,0 0 1-16,0 3 0 15,0-3-24-15,0 3-5 0,0 0-1 0,0 0 0 0,0 0 29 16,0 0 9-16,0 0 0 0,0 3 0 15,0 0-56-15,-3-3-5 0,3 0-1 0,0 3 0 16,0 0-2-16,0 0 0 0,-3-3 0 0,3 5 0 16,0-2-20-16,0 0-4 0,-7-3 0 0,3-3-1 0</inkml:trace>
  <inkml:trace contextRef="#ctx0" brushRef="#br0" timeOffset="46297.856">28413 15660 705 0,'-4'-6'14'0,"-3"0"6"0,4 0-20 0,3 3 0 0,-4-3 0 0,1 6 0 32,3-6 58-32,0 6 8 0,-4-5 2 0,4 2 0 0,-4 0-35 0,4 3-6 0,0-3-2 0,-3-6 0 15,-4 6 3-15,3 0 0 0,4 3 0 0,0 0 0 16,-3 0-17-16,3 0-3 0,-4-6-8 0,4 6 12 16,0 0 1-16,0 0 0 0,0 0 0 0,0 0 0 15,-3 0-1-15,3 0 0 0,0 0 0 0,0 0 0 16,0 0 20-16,0 0 3 0,-4-3 1 0,4 3 0 15,0 0-7-15,0 0-1 0,0 0 0 0,0 0 0 16,0 0 5-16,0 0 1 0,0 0 0 0,0 0 0 16,0 0-14-16,0 0-4 0,0 0 0 0,-7 0 0 15,7 0-5-15,0 0-2 0,0 0 0 0,0 0 0 0,-3 6-9 0,-1-3 10 16,4 3-10-16,-3 3 10 0,3-3 18 0,0 2 3 16,0 4 1-16,0-6 0 0,3 9-20 0,-3-1-4 15,0 1-8-15,0 6 12 16,-3-4-4-16,3 7 0 0,-4-4-8 0,4 4 12 15,0 5 4-15,-3-2 0 0,3-4 0 0,-4 7 0 0,-3-7 14 0,3 4 3 16,1-4 1-16,-1 4 0 0,4-4-19 0,-3 4-4 16,-1-10-1-16,1 7 0 0,-1-4-2 0,4 1-8 15,-3-6 12-15,3 2-4 0,-4 4-8 0,4-9 0 16,-3 2 0-16,3 4 8 0,-4-6-8 0,1 0 0 16,3 2 0-16,-4-5 0 0,4 0 0 0,0 0 8 0,-3-1-8 15,3-2 0-15,0-6 8 0,-4 9-8 0,4-9 0 0,0 0 8 16,0 0-8-16,0 0 10 0,0 0-10 0,0 0 10 15,0 0-10-15,0 0 0 0,0 0 9 0,0 0-9 16,0 0 0-16,0-9 9 0,-3 3-9 0,-1-2 0 16,4-1 0-16,-3 0 0 0,3 0 0 0,0 0 0 15,0 4 0-15,0-7 0 0,0 3 0 16,0 0 0-16,0-6 0 16,0 4 0-16,0-1 0 0,0-12 0 15,0 7 0-15,0 2-16 0,0-8 4 0,0 2 0 0,3 3-10 0,-3-5-2 0,4-1 0 0,-4 4 0 31,3-7-6-31,-3 4-2 0,0-4 0 0,4 4 0 0,-4-7 11 0,3 4 1 0,1-4 1 0,3 7 0 16,-4-1 19-16,1-2-12 0,-1 2 12 0,1-2-10 16,-1 5 10-16,1-5 0 0,3 5 0 0,0-11 0 15,0 9 11-15,-3-4 1 0,3 6 0 0,0 1 0 16,0 2 0-16,-4-2 0 0,4 8 0 0,0-6 0 0,4 1 14 16,-4 5 3-16,0 3 1 0,0 3 0 0,0-6-22 0,-3 4-8 15,3 2 0-15,0 0 0 0,-4 3 0 0,1 0 0 16,3 3 0-16,-7 0 0 0,7 0 0 0,0 3 0 15,-3 0 0-15,3 3 0 16,0 0-20-16,0 8-11 0,0-8-1 0,0 3-1 16,0 3 17-16,0 2 4 0,4 1 1 0,-4-3 0 0,0 0-1 0,0 5 0 15,0-5 0-15,0 3 0 0,0 2 12 0,-4-2 0 16,4 0 0-16,1 5 0 0,-5-8-11 0,1 3 11 16,-1 3-13-16,1-1 5 0,-1-5 8 0,1 3 0 15,-4-1 0-15,0 1 0 0,0 0 0 0,-4-1 0 16,4-2 0-16,-3 9-8 15,-1-12-18-15,-3 2-3 0,4-2-1 0,-5 6 0 0,1-3 30 0,0-1-9 16,0-8 9-16,-3 3 0 0,-1 0 21 0,4-3 10 0,0-3 1 0,-4 0 1 16,1-3-19-16,-1-3-4 0,1 0-1 0,-1-3 0 15,-3 4-9-15,0-13 0 0,3 6 0 0,1 0 0 16,-4 4 0-16,3-10-11 0,0 6 3 0,1 0 0 31,-1 1-20-31,1 2-3 0,3-3-1 0,-4 3 0 0,4 0 4 16,0 4 1-16,0-1 0 0,3-3 0 0,1 6-124 0,3 3-25 0,0 0-4 15,0 0-2-15</inkml:trace>
  <inkml:trace contextRef="#ctx0" brushRef="#br0" timeOffset="46945.62">28885 15577 1094 0,'0'0'24'0,"0"0"4"0,-7 0 2 0,-3-5 2 0,3-1-32 0,0 0 0 0,0 0 0 0,-4 3 0 16,0 0 21-16,1 3-1 0,-1-3-1 0,1 0 0 16,-4 3-9-16,3 0-2 0,4 0 0 0,-4 3 0 15,1 0-8-15,3 0 0 0,0 3 0 0,0 3 0 16,0-3 0-16,3-1 0 0,1 1 0 0,-1 0-11 16,0 0 11-16,1 0 0 15,3 0 8-15,0 6-8 0,0-4 0 0,0-2 0 0,0 0 0 0,0 3 0 16,3 3 35-16,-3-3 2 0,4 2 1 0,-4-2 0 15,4 3-14-15,-1 3-4 0,1-4 0 0,-1 1 0 16,4 6-12-16,-3-6-8 0,3 2 8 0,-4 4-8 16,4-1 0-16,0-8 8 0,0 6-8 0,1-3 0 15,2-3 8-15,-3 2-8 0,4-5 10 0,-4 0-10 16,3-6 34-16,1 0 1 0,0 0 0 0,-1-6 0 16,1 0-23-16,-1-5-4 0,1-1 0 15,-4-3-8-15,3-3 14 0,-2 4-4 0,2-7-1 0,-3 4 0 16,0-4-9-16,0 3-12 0,-3 1 2 0,-1-4 1 15,1 6-26-15,-4 1-5 0,0-7 0 0,0 9-1 32,-7-11 9-32,3 8 1 0,1 3 1 0,-4-8 0 0,0 8-8 0,-4 0-2 0,0 3 0 0,1 1 0 0,3-4 64 0,-4 12 13 15,1-6 3-15,-1 3 0 0,4 6-16 0,-4 3-4 16,1 0 0-16,-1 3 0 16,1 2-20-16,3 1 0 0,-4 3 0 0,4 5 0 15,0-5 0-15,0 0-12 0,0 0 12 0,0 2-12 0,0-5 12 0,3 3 8 16,-3-7-8-16,4 1 11 0,-1 3-11 0,1-6 0 15,3-6 0-15,0 6 0 16,0-6-98-16,3 6-18 0,-3-6-4 0,11 11-1 0</inkml:trace>
  <inkml:trace contextRef="#ctx0" brushRef="#br0" timeOffset="47497.461">29087 15527 1044 0,'0'0'21'0,"0"0"7"16,0 0-28-16,0 0 0 0,0 0 0 0,0 0 0 15,0 0 56-15,0 0 7 0,0 0 1 0,-4 6 0 16,4-6-12-16,-4 6-3 0,-3 0 0 0,4 3 0 16,-1-3 6-16,1 6 1 0,-1-7 0 0,1 1 0 15,3 0-1-15,0 3 0 0,-4 6 0 0,4-6 0 16,0 2-39-16,0 1-8 0,0-3-8 0,0 8 11 0,0-5 0 0,4 6 0 0,-4-3 0 0,3-1 0 15,1-2-11-15,-1 9 10 0,4-10-10 16,-3 1 10-16,3-3-10 0,-3 9 0 16,3-13 9-16,0 1-9 0,3 0 35 0,-3-3 2 15,0 0 1-15,0 0 0 0,0-3-24 16,4 0-5-16,-4-3-1 0,7 0 0 0,-3 0-8 16,-1 0 10-16,1 0-10 0,-4-3 10 15,4-5-2-15,-1-4 0 0,-3 3 0 0,4 1 0 16,-4-1 0-16,0-12 0 0,0 7 0 0,0-4 0 0,-3 3-8 0,3-5 0 0,-7 8 0 0,3-5 0 15,-3-4-16-15,0 6-1 0,0-5-1 0,-3 5 0 32,-1 1-19-32,1-4-4 0,-1 6-1 0,1-2 0 0,-1 5-21 15,0 6-4-15,1-6-1 0,-1 3 0 0,4 1 11 0,0 8 1 16,0 0 1-16,0 0 0 0,0 0-33 0,0 0-6 0,0 0-2 0</inkml:trace>
  <inkml:trace contextRef="#ctx0" brushRef="#br0" timeOffset="48113.312">29683 15425 1414 0,'0'0'40'0,"0"0"9"0,0 0-39 0,-7 2-10 0,-4 4 0 0,0-3 0 16,1 3 16-16,-1 6 0 0,1-9 1 0,-4 6 0 15,0 2-1-15,-1-2 0 0,1 0 0 0,0 0 0 16,-3-3-4-16,2 6 0 0,-2-7-1 0,3 4 0 15,0-3 12-15,-1 6 2 0,5 0 1 0,-4-1 0 16,3-5-14-16,1 3-2 0,-1 0-1 0,4-3 0 16,0 6 0-16,0-4 0 0,3-2 0 0,1 3 0 15,-1-3-9-15,4-6 0 0,-3 6 0 0,3-6 8 16,0 0-8-16,-4 9 0 0,4-9 0 0,0 0 8 16,0 0-8-16,0 8 8 0,0-8-8 0,0 0 8 15,0 0 13-15,0 0 3 0,0 0 0 0,4 3 0 16,-1 0-24-16,4-3 0 0,0 0 0 0,0-3 0 15,0 0 8-15,4 3 1 0,0-5 0 0,-4 2 0 16,3 0-9-16,1-3 0 0,-1 3 0 0,1-3 0 16,0 6 0-16,-4-3-9 0,3 3 9 0,-3 0-13 15,0 0 13-15,0 0 0 0,1 0 0 0,-1 3-9 16,-4 0 9-16,-3-3 0 0,4 6 0 0,-1 3 0 16,1-1 0-16,-4 1 0 0,3 0 0 0,-3 3 0 15,0 3 0-15,-3-4 17 0,-1 4-2 0,1 6-1 16,-4-10-5-16,0 1-1 0,-1 6 0 0,1-4 0 0,-3-2 0 0,3 6-8 15,-4-6 12-15,4 2-4 0,-3-8-8 0,2 9 8 0,1-9-8 16,0 3 8-16,0-4-8 16,4-2 0-16,3-3 0 0,0 0-11 15,0 0-13-15,0 0-4 0,-11 0 0 0,4-3 0 16,-3-2-130-16,2-1-26 0,1 0-6 0</inkml:trace>
  <inkml:trace contextRef="#ctx0" brushRef="#br0" timeOffset="48846.998">29958 15436 1165 0,'-14'12'24'0,"7"-12"7"0,3 6-31 0,-3 0 0 0,0 0 0 0,4 3 0 16,-8-4 76-16,4 1 8 0,0-3 3 0,0 3 0 16,-4-3 8-16,1 3 1 0,3 0 1 0,-4 0 0 15,0 0 7-15,1-4 2 0,3 4 0 0,-4-3 0 16,-3 3-128-16,4-3-26 0,-5 3-4 0,5-3-2 0,-4 3 42 0,3 3 12 0,-3-3 0 0,3-1 0 16,1 1-22-16,-1 0 3 0,1 0 1 0,-1 0 0 15,0 6 2-15,4-6 0 0,4 2 0 0,-4-2 0 16,3 0 5-16,4-6 2 0,-3 6 0 0,-1 0 0 15,4-6 9-15,0 12 0 0,0-6-9 0,0-6 9 16,0 0-11-16,4 5 3 0,-4-5 0 16,0 0 0-1,3 3 8-15,-3-3 11 0,0 0-3 0,0 0 0 16,7 3 9-16,-7-3 2 0,7 0 0 0,-7 0 0 0,7 0 1 0,4 0 1 0,-11 0 0 0,7 0 0 16,-7 0-11-16,0 0-2 0,0 0-8 0,4 0 12 15,-4 0-12-15,0 0 0 0,7 3 0 0,-7-3 0 16,0 0 0-16,7 6-16 0,-7-6 3 0,3 0 1 15,4 6 12-15,-3 0 0 0,3 0 9 0,-4-3-9 16,1 3 0-16,3-1 0 0,-3-2 0 0,-1 3 0 16,4 0 0-16,-3 0 0 0,-1 3 0 0,1-3 0 15,-1 0 0-15,1 0 0 0,-1-1 0 0,-3-5 0 16,4 6 0-16,-4-6 0 0,0 0 0 0,3 6 0 16,-3 3 0-16,0 3 0 0,0-1 0 0,-3-2 0 15,-1 3 0-15,-3 3 0 0,4-3 0 0,-4 2-10 16,0 1 1-16,-4-3 0 0,4-1 0 0,-4 1 0 0,4 6-3 15,-3-9 0-15,-1-1 0 0,4 1 0 0,-3 0 3 16,2 0 0-16,8-9 0 0,-7 6 0 16,7-6-15-16,0 0-2 0,0 0-1 0,-10-3 0 15,3 0-45-15,0-6-8 0,3 0-3 0</inkml:trace>
  <inkml:trace contextRef="#ctx0" brushRef="#br0" timeOffset="49553.07">29979 15680 817 0,'-3'9'34'15,"-5"-3"-34"1,5 0 83-16,-1 3 9 0,1 0 3 0,-1-4 0 16,4-5-27-16,-3 6-6 0,3-6-1 0,0 0 0 15,0 0-21-15,0 0-4 0,0 0 0 0,3 6-1 0,-3-6 13 0,4 3 4 16,3 0 0-16,0-3 0 0,0 0-32 0,0 0-5 0,0-3-2 0,0 3 0 16,0-6-13-16,4 3 0 0,-4-3 0 0,0 3 0 15,0-2 0-15,0-1-18 0,0 3 4 0,-3-3 1 16,-1 0-1-16,1 0 0 0,-1 6 0 0,1-9 0 15,-4 6 3-15,3-3 1 0,-3 1 0 0,-3 2 0 16,3-6 10-16,-4 6 0 0,1-3 0 0,-4 0 0 16,3 6 0-16,-3-6-10 0,4 0 10 0,-4 6 0 15,-1-5 0 1,1 2 16-16,-3 0-2 0,3 3 0 16,0-3 10-16,-4 3 3 0,4 0 0 0,0 0 0 0,-4 3-16 0,4 0-3 0,0 0-8 0,0 2 12 15,0 1-12-15,0 3 0 0,0 3-9 0,-4 0 9 16,4 2 0-16,4 1-9 0,-4 0 9 0,0-1 0 15,3 1-8-15,-3 3 8 0,0-9-8 0,0 5 8 16,4 1 0-16,-1 3 0 0,1-4 0 0,-1 7 8 16,0-3-8-16,1-4 0 0,3 4 0 0,-4-6 0 0,8 2 0 0,-4-2 0 15,0 3 0-15,0-3 0 0,3-1 8 0,1 4 0 16,0-6 0-16,3-3 0 16,-4 3-8-16,4-4 0 0,-3-2 0 0,3 3 0 15,3 3 0-15,1-6 0 0,-1 0 0 0,5-3-12 0,-5 0 0 0,4-3-1 16,0 3 0-16,4-9 0 15,-4 6-43-15,0-3-8 0,4-5-1 0</inkml:trace>
  <inkml:trace contextRef="#ctx0" brushRef="#br0" timeOffset="50213.069">30155 15633 892 0,'-3'6'25'0,"3"-6"6"0,-7 6-31 0,7-6 0 0,0 9 0 0,0-9 0 16,-4 9 70-16,4-9 8 0,0 0 2 0,0 0 0 15,0 0-1-15,0 0 0 0,0 0 0 0,0 0 0 16,0 6-8-16,0-6-2 0,0 8 0 0,4-5 0 16,-4-3-23-16,0 9-5 0,0-3-1 0,3 0 0 15,1 3-15-15,-4-3-3 0,3-1-1 0,1 4 0 16,-4 0-5-16,3 3-2 0,-3 0 0 0,4-6 0 16,-4 2 6-16,0 1 0 0,4-3 1 0,-4 9 0 15,0-4-10-15,3-2-3 0,-3 3 0 0,0 3 0 0,0-3-8 0,4 2 0 16,-4 4 9-16,0-6-9 0,0-1 12 0,3-2-3 15,-3 3 0-15,4-3 0 0,-4 0-1 0,0-4 0 16,3 4 0-16,-3-9 0 0,0 3-8 0,0-3 0 16,0 0 0-16,0 0 0 0,0 0 0 0,0 0 8 15,0 0-8-15,0 0 8 16,0 0 5-16,0 0 1 0,0 0 0 0,0 0 0 0,0 0-14 0,0 0 8 16,4-3-8-16,-4-3 0 0,0-2 0 0,0 2-12 0,0 0 1 0,-4 0 0 15,1-6-4-15,3 3-1 0,0 1 0 0,-4-1 0 16,4 0 5-16,0-6 1 0,0 9 0 0,0-5 0 15,0-1 10-15,0 0-8 0,-3 0 8 0,3 3-8 16,0-2 8-16,0-4 0 0,0 3 0 0,0 1 0 16,0-1 0-1,0-6 0-15,3 3 0 0,1 1 0 0,-4-7-12 16,3 9-1-16,1-2 0 0,-1-4 0 16,1 0 13-16,-1 4 0 0,4-4-10 0,0 3 10 0,-3 1 0 0,3-1-9 0,0 3 9 0,-3 0 0 15,3 4-8-15,-4-1 8 0,4-3 0 0,-3 9 0 16,-1-3-9-16,4 3 9 0,-7 3 0 0,0 0-9 15,7 0 9-15,-3 0-10 0,3 3 10 0,0 0-10 32,0 0-13-32,-3 0-2 0,3 3-1 0,0 0 0 0,0 3-45 0,3-4-9 0,-3 1-1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20T16:31:56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1067 836 8480 0 0,'0'0'182'0'0,"0"0"77"0"0,0 0 213 0 0,0 0 88 0 0,0 0 16 0 0,0 0 37 0 0,0 0 130 0 0,0 0 52 0 0,0 0 6 0 0,0 0-38 0 0,0 0-183 0 0,-4-7 404 0 0,-13-13 545 0 0,-8-6-215 0 0,24 26-1214 0 0,1 0-4 0 0,-1-1 0 0 0,-2 0-84 0 0,1-1-1 0 0,-1 1 0 0 0,1 0 0 0 0,-1 0 0 0 0,0 1 0 0 0,1-1 1 0 0,-1 1-1 0 0,0-1 0 0 0,1 1 0 0 0,-1 0 0 0 0,0 0 1 0 0,0 0-1 0 0,1 0 0 0 0,-1 0 0 0 0,0 1 0 0 0,0-1 0 0 0,1 1 1 0 0,-1 0-1 0 0,0 0 0 0 0,-1 1-11 0 0,-24 4 0 0 0,-5-1 80 0 0,-3 5 990 0 0,16 1-980 0 0,13-9 519 0 0,14-3-434 0 0,17 0-51 0 0,-1-1 0 0 0,1-1 0 0 0,0-1-1 0 0,-1-1 1 0 0,22-8-124 0 0,-36 11-15 0 0,-1-1 1 0 0,1 0-1 0 0,-1-1 1 0 0,0 0-1 0 0,0 0 1 0 0,0 0-1 0 0,0-1 1 0 0,-1 0-1 0 0,0-1 1 0 0,0 0-1 0 0,-1 0 1 0 0,1 0-1 0 0,-1-1 1 0 0,0 0-1 0 0,-1 0 0 0 0,0 0 1 0 0,0-1-1 0 0,-1 0 1 0 0,1 0-1 0 0,1-7 15 0 0,16-54 0 0 0,-26-24 0 0 0,-9 51 0 0 0,8 37 0 0 0,-3 8 0 0 0,2 2 9 0 0,1 1 0 0 0,0 0 0 0 0,1 0 0 0 0,-1 0 0 0 0,1 0-1 0 0,0 1 1 0 0,1 0 0 0 0,0 0 0 0 0,0 0 0 0 0,0 0 0 0 0,1 0 0 0 0,0 1-1 0 0,0-1 1 0 0,1 1 0 0 0,0-1 0 0 0,1 1 0 0 0,-1 2-9 0 0,-6 29 205 0 0,3-13-265 0 0,4 8 67 0 0,25 17-22 0 0,-4-31 15 0 0,-2-14 0 0 0,-17-6-1 0 0,0 0 0 0 0,0 0 0 0 0,0-1-1 0 0,0 1 1 0 0,0 0 0 0 0,0-1 0 0 0,0 0-1 0 0,0 1 1 0 0,0-1 0 0 0,-1 0 0 0 0,1 0-1 0 0,0 0 1 0 0,-1 0 0 0 0,1 0 0 0 0,0 0-1 0 0,-1-1 1 0 0,1 1 0 0 0,-1 0 0 0 0,0-1-1 0 0,1 1 1 0 0,-1-1 0 0 0,0 0 0 0 0,0 1-1 0 0,0-1 1 0 0,0 0 0 0 0,0 0 0 0 0,-1 0-1 0 0,1 1 1 0 0,0-1 0 0 0,-1 0 0 0 0,0 0-1 0 0,1 0 1 0 0,-1 0 0 0 0,0 0 0 0 0,0 0-1 0 0,0 0 1 0 0,0 0 1 0 0,-7-78 351 0 0,6 76-392 0 0,-1-2 29 0 0,0 1-1 0 0,0 0 1 0 0,0 0-1 0 0,0 0 1 0 0,-1 0-1 0 0,0 0 1 0 0,0 1-1 0 0,-1-1 1 0 0,1 1-1 0 0,-1 0 1 0 0,0 0-1 0 0,0 0 1 0 0,0 0-1 0 0,-1 1 1 0 0,1 0-1 0 0,-5-3 13 0 0,3 4-27 0 0,0 0 0 0 0,0 1-1 0 0,-1-1 1 0 0,1 1 0 0 0,0 1-1 0 0,0-1 1 0 0,-1 1-1 0 0,1 0 1 0 0,0 0 0 0 0,-1 1-1 0 0,1 0 1 0 0,-1 0 27 0 0,3 0-12 0 0,-1 0 15 0 0,0 1-1 0 0,0 0 0 0 0,0 1 1 0 0,1-1-1 0 0,-1 1 0 0 0,1 0 1 0 0,-1 0-1 0 0,1 0 0 0 0,0 1 0 0 0,0 0 1 0 0,0-1-1 0 0,1 1 0 0 0,-1 1 1 0 0,1-1-1 0 0,0 0 0 0 0,0 1 1 0 0,1 0-1 0 0,-1-1 0 0 0,1 1 1 0 0,0 0-1 0 0,0 0 0 0 0,1 0 0 0 0,0 1 1 0 0,-1-1-1 0 0,2 0 0 0 0,-1 3-2 0 0,13 53-72 0 0,36 12 72 0 0,-44-66 0 0 0,1-2 0 0 0,-4-4 4 0 0,0 0-1 0 0,0-1 1 0 0,0 1-1 0 0,1-1 1 0 0,-1 1-1 0 0,0-1 1 0 0,1 1-1 0 0,-1-1 1 0 0,0 0-1 0 0,1 1 1 0 0,-1-1-1 0 0,0 0 1 0 0,1 0-1 0 0,-1 0 0 0 0,1 0 1 0 0,-1 0-1 0 0,0 0 1 0 0,1-1-1 0 0,-1 1 1 0 0,0 0-1 0 0,1-1 1 0 0,-1 1-1 0 0,0-1 1 0 0,0 1-1 0 0,1-1 1 0 0,-1 0-1 0 0,0 0 1 0 0,0 1-1 0 0,0-1 1 0 0,0 0-1 0 0,0 0 1 0 0,0 0-1 0 0,0 0 0 0 0,0 0 1 0 0,0 0-1 0 0,0 0 1 0 0,-1-1-1 0 0,1 1 1 0 0,0 0-1 0 0,-1 0 1 0 0,1 0-1 0 0,-1-1 1 0 0,1 0-4 0 0,9-10-6 0 0,29-61-15 0 0,-48 41-811 0 0,-33-5 741 0 0,-6 17 91 0 0,18 16 0 0 0,22 5 0 0 0,3 3 0 0 0,3 0-8 0 0,1 0 0 0 0,0 0-1 0 0,-1 0 1 0 0,1 0 0 0 0,1 0 0 0 0,-1 0-1 0 0,1 0 1 0 0,-1 1 0 0 0,1-1-1 0 0,0 0 1 0 0,1 0 0 0 0,-1 0-1 0 0,1 1 1 0 0,0-1 0 0 0,0 0-1 0 0,0 0 1 0 0,0 0 0 0 0,1 0 0 0 0,-1 0-1 0 0,1-1 1 0 0,0 1 0 0 0,1 0-1 0 0,-1-1 1 0 0,0 1 0 0 0,1-1-1 0 0,1 1 9 0 0,-3-2 0 0 0,0-1 0 0 0,1 1 0 0 0,-1 0 0 0 0,1-1 0 0 0,-1 1 0 0 0,1-1 0 0 0,0 1 0 0 0,-1-1 0 0 0,1 0 0 0 0,0 0 0 0 0,0 0 0 0 0,0 0 0 0 0,0 0 0 0 0,0 0 0 0 0,0 0 0 0 0,0-1 0 0 0,1 1 0 0 0,-1-1 0 0 0,0 0 0 0 0,0 1 0 0 0,0-1 0 0 0,1 0 0 0 0,-1 0 0 0 0,0-1 0 0 0,2 1 0 0 0,0 0 0 0 0,25-12 0 0 0,-23 9 0 0 0,-2-1 0 0 0,0 0 0 0 0,9-30 72 0 0,-13 32-69 0 0,0-1-1 0 0,0 0 1 0 0,0 1-1 0 0,-1-1 0 0 0,1 0 1 0 0,-1 1-1 0 0,1-1 1 0 0,-1 1-1 0 0,0-1 0 0 0,0 1 1 0 0,-1-1-1 0 0,1 1 1 0 0,0 0-1 0 0,-1 0 0 0 0,1 0 1 0 0,-1-1-1 0 0,0 1 1 0 0,1 1-1 0 0,-1-1 0 0 0,0 0 1 0 0,0 0-1 0 0,-1 1 1 0 0,1-1-1 0 0,0 1 0 0 0,0 0 1 0 0,-1-1-1 0 0,1 1 1 0 0,-1 0-1 0 0,1 1 0 0 0,-2-1-2 0 0,0 0-7 0 0,0 1-1 0 0,0-1 0 0 0,0 1 0 0 0,0 0 0 0 0,0 1 0 0 0,-1-1 0 0 0,1 1 1 0 0,0 0-1 0 0,0 0 0 0 0,1 0 0 0 0,-1 0 0 0 0,0 1 0 0 0,0 0 1 0 0,1-1-1 0 0,-1 1 0 0 0,1 1 0 0 0,-1-1 0 0 0,1 0 0 0 0,0 1 0 0 0,0 0 1 0 0,0 0-1 0 0,0 0 0 0 0,0 0 0 0 0,1 0 0 0 0,0 0 0 0 0,-2 3 8 0 0,2-1-9 0 0,1 0 1 0 0,0 0-1 0 0,0 0 0 0 0,0 0 0 0 0,0 1 0 0 0,1-1 0 0 0,0 0 0 0 0,0 1 0 0 0,0-1 0 0 0,1 0 0 0 0,0 0 0 0 0,0 1 0 0 0,0-1 0 0 0,0 0 0 0 0,1 0 0 0 0,0 0 1 0 0,0 0-1 0 0,1-1 0 0 0,-1 1 0 0 0,2 1 9 0 0,18 52-1762 0 0,-8-39-1628 0 0,-6-12 1813 0 0</inkml:trace>
  <inkml:trace contextRef="#ctx0" brushRef="#br0" timeOffset="1675.434">3720 465 10512 0 0,'-9'2'608'0'0,"-1"2"-462"0"0,1-1 0 0 0,-1 2 0 0 0,1-1 0 0 0,0 1 0 0 0,0 1 0 0 0,1 0 0 0 0,0 0 0 0 0,0 0 1 0 0,0 1-1 0 0,-2 3-146 0 0,1-2 533 0 0,-65 53 521 0 0,36-7 778 0 0,25 23-425 0 0,31-24-1407 0 0,-11-40 0 0 0,-2-7 0 0 0,3-2 0 0 0,5-7 39 0 0,-9 1 57 0 0,-1 0 0 0 0,1 0 0 0 0,-1 0 0 0 0,0-1 1 0 0,0 1-1 0 0,0-1 0 0 0,0 0 0 0 0,0 0 0 0 0,-1 0 0 0 0,1 0 0 0 0,-1 0 0 0 0,0-1 0 0 0,0 1 0 0 0,0-1 0 0 0,0 1 0 0 0,-1-1 0 0 0,1-1-96 0 0,-1-1 21 0 0,0 0 0 0 0,0 0 0 0 0,0 0 0 0 0,-1-1 0 0 0,0 1 0 0 0,-1 0 0 0 0,1 0 0 0 0,-1 0 0 0 0,0 0 0 0 0,-1-1 0 0 0,1 1 0 0 0,-1 0 0 0 0,0 1 0 0 0,-1-1 0 0 0,0-2-21 0 0,2 6 5 0 0,-11-12-5 0 0,11 12 0 0 0,0 0 0 0 0,0 1 0 0 0,-1-1 0 0 0,1 0 0 0 0,-1 1 0 0 0,1-1 0 0 0,-1 1 0 0 0,0-1 0 0 0,1 1 0 0 0,-1 0 0 0 0,0 0 0 0 0,0 0 0 0 0,0 0 0 0 0,0 0 0 0 0,0 0 0 0 0,0 1 0 0 0,0-1 0 0 0,0 1 0 0 0,0-1 0 0 0,-1 1 0 0 0,1 0 0 0 0,0 0 0 0 0,0 0 0 0 0,0 0 0 0 0,0 0 0 0 0,-1 0 0 0 0,1 0 0 0 0,0 1 0 0 0,0 0 0 0 0,-3 0 0 0 0,1 1 0 0 0,-1 1 0 0 0,1-1 0 0 0,0 1 0 0 0,0-1 0 0 0,0 1 0 0 0,0 1 0 0 0,0-1 0 0 0,1 0 0 0 0,-1 1 0 0 0,1 0 0 0 0,0-1 0 0 0,0 1 0 0 0,1 1 0 0 0,-1-1 0 0 0,1 0 0 0 0,0 1 0 0 0,0-1 0 0 0,0 1 0 0 0,0-1 0 0 0,1 1 0 0 0,0 0 0 0 0,0 0 0 0 0,0 0 0 0 0,1-1 0 0 0,-1 1 0 0 0,1 0 0 0 0,1 0 0 0 0,-1 0 0 0 0,1 0 0 0 0,-1 0 0 0 0,1 0 0 0 0,1-1 0 0 0,-1 1 0 0 0,2 3 0 0 0,48 65-100 0 0,-29-49 104 0 0,34 17 132 0 0,-48-41-136 0 0,-6 0 15 0 0,-1-1 0 0 0,0 1 0 0 0,1-1 0 0 0,-1 0 0 0 0,0 1 0 0 0,0-1 0 0 0,0 0 0 0 0,1 0 0 0 0,-1 0 0 0 0,0 0 0 0 0,0 0 0 0 0,0 0 0 0 0,0 0 0 0 0,-1-1 0 0 0,1 1 0 0 0,0 0 0 0 0,0 0 0 0 0,-1-1 0 0 0,1 1 0 0 0,-1 0 0 0 0,1-1 0 0 0,-1 1 0 0 0,1-1 0 0 0,-1 1 0 0 0,0-1 0 0 0,0 1 0 0 0,0 0 0 0 0,0-1 0 0 0,0 1 0 0 0,0-1 0 0 0,0 1 0 0 0,0-1-15 0 0,-1-9 169 0 0,0 1 0 0 0,0-1 0 0 0,-1 1 0 0 0,0 0 0 0 0,-1-1 0 0 0,0 1 0 0 0,-1 0-1 0 0,0 1 1 0 0,-5-10-169 0 0,-14-41-496 0 0,23 59 419 0 0,0 1-39 0 0,0 0-137 0 0,0 0-61 0 0,0 0-7 0 0,0 0 38 0 0,0 0 198 0 0,0 0 140 0 0,0 0 45 0 0,0 0 10 0 0,-1 0-16 0 0,-16 13-22 0 0,10-7-62 0 0,-23 37-10 0 0,27-7-117 0 0,4-33 117 0 0,0-1 0 0 0,0 1-1 0 0,1 0 1 0 0,-1-1 0 0 0,1 1-1 0 0,0-1 1 0 0,-1 0 0 0 0,1 0 0 0 0,0 1-1 0 0,1-1 1 0 0,-1 0 0 0 0,0-1 0 0 0,0 1-1 0 0,1 0 1 0 0,-1-1 0 0 0,1 1 0 0 0,0-1-1 0 0,-1 0 1 0 0,1 0 0 0 0,0 0-1 0 0,0 0 1 0 0,0 0 0 0 0,-1-1 0 0 0,1 1-1 0 0,0-1 1 0 0,0 0 0 0 0,0 0 0 0 0,0 0-1 0 0,0 0 1 0 0,0 0 0 0 0,0-1 0 0 0,0 1-1 0 0,0-1 1 0 0,-1 0 0 0 0,1 0-1 0 0,0 0 1 0 0,0 0 0 0 0,-1-1 0 0 0,1 1-1 0 0,1-2 1 0 0,-2 1 17 0 0,1 0 0 0 0,-1-1 0 0 0,0 1 0 0 0,-1-1 0 0 0,1 1-1 0 0,0-1 1 0 0,-1 0 0 0 0,0 1 0 0 0,1-1 0 0 0,-1 0 0 0 0,0 0-1 0 0,0 0 1 0 0,-1 0 0 0 0,1 0 0 0 0,-1 0 0 0 0,1 0-1 0 0,-1-1 1 0 0,0 1 0 0 0,0 0 0 0 0,0 0 0 0 0,-1 0 0 0 0,1 0-1 0 0,-1 0 1 0 0,0 0 0 0 0,0 0 0 0 0,0 0 0 0 0,0 0 0 0 0,0 0-1 0 0,-2-2-16 0 0,-1 0 0 0 0,-27-22-2397 0 0,28 20 1274 0 0</inkml:trace>
  <inkml:trace contextRef="#ctx0" brushRef="#br0" timeOffset="4054.149">2952 92 9200 0 0,'0'0'200'0'0,"0"0"120"0"0,0 0 378 0 0,0 0 166 0 0,0 0 31 0 0,0 0-44 0 0,0 0-218 0 0,5 0 418 0 0,68 9 2190 0 0,-1 9-2555 0 0,-36-10-750 0 0,-25-5 123 0 0,-1 0 0 0 0,1-1 0 0 0,0 0 0 0 0,1 0 0 0 0,-1-1 0 0 0,0-1 0 0 0,0 0 0 0 0,8-1-59 0 0,8 0 208 0 0,42-3 239 0 0,13-11-131 0 0,-78 14-313 0 0,0 0 0 0 0,1 1 0 0 0,-1-1 0 0 0,0 1 0 0 0,0 0 0 0 0,1 0 0 0 0,-1 1 0 0 0,0-1 0 0 0,0 1 0 0 0,0 0 0 0 0,0 0 0 0 0,0 0 0 0 0,0 1 0 0 0,0 0 0 0 0,0-1-1 0 0,0 1 1 0 0,0 0 0 0 0,0 1-3 0 0,85 17-557 0 0,19-1 530 0 0,-29-7 27 0 0,-57-8 117 0 0,0-2-1 0 0,0 0 1 0 0,0-1-1 0 0,0-1 1 0 0,0-1-1 0 0,9-3-116 0 0,25-3-484 0 0,-17 2 663 0 0,30-2 291 0 0,-18 15-406 0 0,19 33 8 0 0,-2 10-225 0 0,-56-41 197 0 0,-1 0 1 0 0,0 0-1 0 0,-1 1 1 0 0,0 1-1 0 0,0 0 1 0 0,-2 0-1 0 0,1 1 0 0 0,3 8-44 0 0,-5-10-186 0 0,49 96 186 0 0,0 29 0 0 0,-54-130 7 0 0,0 1-1 0 0,-1-1 1 0 0,0 1-1 0 0,0 0 0 0 0,0 0 1 0 0,-1-1-1 0 0,0 1 1 0 0,0 0-1 0 0,-1 0 0 0 0,-1 5-6 0 0,-3 31 54 0 0,-9 21-44 0 0,-11-17-10 0 0,-19 25-10 0 0,-2-10-182 0 0,-24-5-734 0 0,-19-6 926 0 0,40-21 368 0 0,1-8-216 0 0,20-21-164 0 0,-16 10-344 0 0,26-7 268 0 0,-34 4 24 0 0,-56 3 124 0 0,-50-18 16 0 0,-67-16-222 0 0,45 50 436 0 0,173-27-250 0 0,0 1 0 0 0,0-1 0 0 0,0 0 0 0 0,0 0-1 0 0,0-1 1 0 0,1 0 0 0 0,-1 0 0 0 0,0-1 0 0 0,0 0 0 0 0,1 0-1 0 0,-1-1 1 0 0,-2-1-40 0 0,-4-1 34 0 0,-38-22 38 0 0,-12 5-888 0 0,-17 14 776 0 0,27 11 40 0 0,-11-10 784 0 0,21-9-784 0 0,-14 1 64 0 0,19 5-64 0 0,12 5 0 0 0,-43-7 0 0 0,-21-14 0 0 0,55 14 0 0 0,-4-3 64 0 0,12 0 123 0 0,1-16-134 0 0,19-106 307 0 0,7 93-521 0 0,-4-2-70 0 0,-5-35 231 0 0,-8 13 0 0 0,15 62-21 0 0,0 0 0 0 0,0-1-1 0 0,1 1 1 0 0,0 0 0 0 0,0 0-1 0 0,0-1 1 0 0,1 1 0 0 0,0-1-1 0 0,1 1 1 0 0,-1 0 0 0 0,1-1-1 0 0,0 1 1 0 0,1 0 21 0 0,7-36-835 0 0,17-30 835 0 0,-18 48 0 0 0,-3 19 0 0 0,20-9 0 0 0,49-9 528 0 0,-39 12-312 0 0,32-12-216 0 0,-42 15-88 0 0,-1 1-1 0 0,1 2 1 0 0,0 0-1 0 0,1 2 1 0 0,-1 0-1 0 0,0 2 0 0 0,17 2 89 0 0,0-6 480 0 0,20-21-1100 0 0,-44 21 690 0 0,-1 1 0 0 0,1 1-1 0 0,0 1 1 0 0,0 0-1 0 0,0 1 1 0 0,0 1 0 0 0,0 1-1 0 0,0 0 1 0 0,0 2-1 0 0,6 1-69 0 0,61 15-328 0 0,-81-19 238 0 0,-1 1 0 0 0,0-1 0 0 0,0 0-1 0 0,1 0 1 0 0,-1-1 0 0 0,0 1 0 0 0,0-1-1 0 0,0 0 1 0 0,1 1 0 0 0,-1-1 0 0 0,0-1 0 0 0,0 1-1 0 0,0 0 1 0 0,0-1 0 0 0,-1 1 0 0 0,1-1-1 0 0,0 0 1 0 0,-1 0 0 0 0,1 0 0 0 0,-1 0-1 0 0,1-1 1 0 0,-1 1 0 0 0,0-1 0 0 0,0 1-1 0 0,0-1 91 0 0,11-22-2242 0 0,-8 14 1325 0 0</inkml:trace>
  <inkml:trace contextRef="#ctx0" brushRef="#br0" timeOffset="6314.276">843 0 7520 0 0,'-17'60'925'0'0,"16"-58"-666"0"0,0-1 0 0 0,1 1-1 0 0,-1-1 1 0 0,0 1 0 0 0,0-1-1 0 0,0 0 1 0 0,0 1 0 0 0,0-1 0 0 0,0 0-1 0 0,-1 0 1 0 0,1 0 0 0 0,0 0-1 0 0,0 0 1 0 0,-1 0 0 0 0,1 0 0 0 0,-1 0-1 0 0,1 0 1 0 0,-1-1 0 0 0,1 1-1 0 0,-1 0 1 0 0,1-1 0 0 0,-1 0 0 0 0,-1 1-259 0 0,-4 2 420 0 0,-29 17 8 0 0,1 2 0 0 0,1 1 0 0 0,-24 23-428 0 0,35-27 275 0 0,5-5-123 0 0,7-5-5 0 0,0 0-1 0 0,0 0 0 0 0,0-2 1 0 0,-1 1-1 0 0,0-1 0 0 0,-1-1 0 0 0,1 0 1 0 0,-1-1-1 0 0,-1 0 0 0 0,1-1-146 0 0,-142 26 633 0 0,85 16-761 0 0,9 27 128 0 0,1 11 0 0 0,29-42 0 0 0,-3 28 0 0 0,9-5-33 0 0,24-24-540 0 0,-3-21 1161 0 0,-5 96-578 0 0,9-96-10 0 0,-1-5 0 0 0,1 0 0 0 0,1-1 0 0 0,0 1 0 0 0,1 0 0 0 0,0-1 0 0 0,1 1 0 0 0,2 3 0 0 0,3 4-6 0 0,-7-16 20 0 0,1 1 0 0 0,1 0 0 0 0,-1-1 0 0 0,1 1 0 0 0,0-1 0 0 0,1 0 0 0 0,-1 0 0 0 0,1 0 0 0 0,0-1 0 0 0,3 3-14 0 0,50 39 354 0 0,-33-38-275 0 0,0 0-1 0 0,1-2 1 0 0,0 0-1 0 0,0-2 0 0 0,7 0-78 0 0,36 7 0 0 0,5 6 0 0 0,0 6 0 0 0,10 6 0 0 0,16-14 0 0 0,25-6 32 0 0,123 17 0 0 0,-131-23-32 0 0,-51-19 0 0 0,22-19 0 0 0,-11 6 128 0 0,-19 21-280 0 0,-49 7 147 0 0,0 0 1 0 0,-1 0-1 0 0,1-1 0 0 0,0 0 0 0 0,-1-1 0 0 0,1 0 0 0 0,-1 0 0 0 0,1 0 0 0 0,-1-1 0 0 0,0 0 0 0 0,0-1 0 0 0,0 1 0 0 0,4-4 5 0 0,50-40 0 0 0,19-22 64 0 0,-40 34-64 0 0,-1-3 0 0 0,-4-34 0 0 0,-23 41 0 0 0,-12 26 0 0 0,-3-2 0 0 0,3 0 0 0 0,-9-28 0 0 0,8-26 0 0 0,11 15 0 0 0,-6 41 0 0 0,0-1 0 0 0,-3 1 0 0 0,3 2 0 0 0,11-13 0 0 0,12-26 0 0 0,4-42 0 0 0,-49 48 0 0 0,-50-47 260 0 0,-28-62 530 0 0,57 91-1172 0 0,-22-7 344 0 0,16 31-121 0 0,-2 2 1 0 0,-1 3 0 0 0,-11-3 158 0 0,35 16-43 0 0,-89-42 293 0 0,49 23-548 0 0,56 28 303 0 0,-1 1-1 0 0,1 0 0 0 0,-1 0 0 0 0,0 0 1 0 0,1 1-1 0 0,-1 0 0 0 0,0 1 0 0 0,0 0 1 0 0,0 1-1 0 0,0 0 0 0 0,1 0 0 0 0,-1 0 1 0 0,0 1-1 0 0,1 1 0 0 0,-9 2-4 0 0,-30 6 184 0 0,-82 15-34 0 0,33-15-152 0 0,-19-10-478 0 0,114-1 6 0 0,2 2-156 0 0,2 7-30 0 0</inkml:trace>
  <inkml:trace contextRef="#ctx0" brushRef="#br0" timeOffset="8047.087">1985 633 6808 0 0,'-11'44'2274'0'0,"6"-16"49"0"0,14 53 1821 0 0,-14 34-2528 0 0,-51 176-142 0 0,4-96-1018 0 0,0-2-120 0 0,26-116-120 0 0,-20 11-384 0 0,37-35 168 0 0,-4 20 16 0 0,7-48 34 0 0,-11 4 92 0 0,13-21-142 0 0,-13 25-38 0 0,17-32 148 0 0,-1 0-16 0 0,-1 6-76 0 0,-19 23-18 0 0,16-22 0 0 0,0 0 0 0 0,-3-1 0 0 0,3-2 0 0 0,-3 19 0 0 0,-2 18 0 0 0,7-32 0 0 0,-1 17 0 0 0,7 19 270 0 0,6-23-20 0 0,21 25 105 0 0,-16-31 114 0 0,2 9 250 0 0,27 9-384 0 0,-13-16-349 0 0,31 17 21 0 0,12-14 1266 0 0,1-14-1889 0 0,-6-13 616 0 0,109-20 448 0 0,-94 24-304 0 0,-22 24-144 0 0,-35-23 0 0 0,39-8 0 0 0,7-7 0 0 0,9-3 0 0 0,-71 16 149 0 0,-8 2-231 0 0,0 0 0 0 0,0 0-1 0 0,1 0 1 0 0,-1-1 0 0 0,0 1 0 0 0,0-1-1 0 0,0 0 1 0 0,0 1 0 0 0,0-1 0 0 0,0 0-1 0 0,0 0 1 0 0,0 0 0 0 0,0-1 0 0 0,0 1 0 0 0,0 0-1 0 0,-1-1 1 0 0,1 1 0 0 0,0-1 0 0 0,-1 1-1 0 0,2-3 83 0 0,2-12-2421 0 0,-5 8 1210 0 0</inkml:trace>
  <inkml:trace contextRef="#ctx0" brushRef="#br0" timeOffset="9755.464">2374 706 2456 0 0,'0'0'101'0'0,"0"0"-11"0"0,0 0-9 0 0,0 0-1 0 0,0 0 0 0 0,0-2 0 0 0,-3-2-25 0 0,-6-2 269 0 0,-14 23 7990 0 0,18-9-8749 0 0,-6 21 2321 0 0,9-22-1678 0 0,1-1 1 0 0,0 1-1 0 0,0 0 1 0 0,1 0 0 0 0,0 0-1 0 0,0 0 1 0 0,1 0-1 0 0,0 0 1 0 0,0 0 0 0 0,1 0-1 0 0,-1-1 1 0 0,1 1 0 0 0,2 2-209 0 0,0 8 232 0 0,67 193 1337 0 0,-16-64 77 0 0,-24-62-1518 0 0,-18-52-128 0 0,13 79 0 0 0,5 11 16 0 0,13 43 256 0 0,-40-154-270 0 0,-2 1-1 0 0,1 0 0 0 0,-1-1 0 0 0,-1 1 0 0 0,0 0 1 0 0,-1 0-1 0 0,0 0 0 0 0,-1-1 0 0 0,0 3-1 0 0,-3 36 53 0 0,-1-4-53 0 0,1 4 0 0 0,3 64 0 0 0,4-77-4 0 0,-6 42 50 0 0,-26 32 32 0 0,12-65-14 0 0,-18-22-489 0 0,1 0 392 0 0,32-22-10 0 0,-14 9-1796 0 0,16-11 851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20T16:32:09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0 361 6528 0 0,'0'0'136'0'0,"0"0"88"0"0,0 0 242 0 0,0 0 101 0 0,0 0 17 0 0,0 0 7 0 0,0 0 1 0 0,0 0 0 0 0,0 0 0 0 0,0 0-10 0 0,0 0-39 0 0,0 0-20 0 0,0 0-3 0 0,0 0-14 0 0,0 0-56 0 0,0 0-30 0 0,0 0-4 0 0,0 0-22 0 0,0 0-90 0 0,0 0-44 0 0,0 0-10 0 0,0 0-21 0 0,18-3 268 0 0,15-25 174 0 0,-15 16 717 0 0,34-22-782 0 0,-31 22-606 0 0,-13 9 9 0 0,0 0 0 0 0,0 1 0 0 0,1 0 0 0 0,-1 0 0 0 0,1 1 0 0 0,-1 0 0 0 0,1 0 0 0 0,0 1 0 0 0,-1 0 0 0 0,3 1-9 0 0,-3-1 72 0 0,121-23 1638 0 0,-36 17-1457 0 0,-60 7-184 0 0,80-1-135 0 0,-109 0 112 0 0,1-1 0 0 0,-1 0 0 0 0,-1 0 0 0 0,1 0-1 0 0,0 0 1 0 0,0-1 0 0 0,0 1 0 0 0,-1-1 0 0 0,1 0-1 0 0,-1 0 1 0 0,1 0 0 0 0,-1-1 0 0 0,0 1 0 0 0,3-3-46 0 0,16-11 884 0 0,44-15-466 0 0,-10 24-402 0 0,-17-1-16 0 0,51-19-33 0 0,-34 15-238 0 0,-22 6 345 0 0,30-7 164 0 0,23-4-238 0 0,-64 12 0 0 0,10-7 0 0 0,-3 1 0 0 0,41-8 0 0 0,-16 15 0 0 0,15-3 0 0 0,3 0 0 0 0,5 6 712 0 0,-21 8-652 0 0,-38-2 16 0 0,47 26 52 0 0,41 14-128 0 0,-60-23 168 0 0,-41-19-126 0 0,1-1 0 0 0,-1 0 0 0 0,0 0 0 0 0,1-1 0 0 0,0 0 0 0 0,-1 0 0 0 0,1 0 0 0 0,0-1 0 0 0,-1 0 0 0 0,1-1 0 0 0,0 1 0 0 0,-1-1-1 0 0,4-1-41 0 0,59 1 327 0 0,-3 20-344 0 0,-1 12-606 0 0,-44-26 741 0 0,35 1 407 0 0,-30-2-420 0 0,0 0-45 0 0,20 5 4 0 0,-3 24 75 0 0,-41-33-96 0 0,2 0-22 0 0,1 1 35 0 0,24 7 85 0 0,-22-5-141 0 0,-1 1 0 0 0,32 12 54 0 0,-16-2-44 0 0,14 6-10 0 0,-7-4-486 0 0,9 14 639 0 0,-3-8-420 0 0,-30-20 267 0 0,11 8 599 0 0,-15-9-695 0 0,-1-1-57 0 0,0 0-21 0 0,1 0 28 0 0,6 1 116 0 0,-1 4 30 0 0,1-3 0 0 0,-1 1 0 0 0,1-2 0 0 0,-2 1 0 0 0,0 2 0 0 0,2-3-74 0 0,-6-1-308 0 0,-1 0-108 0 0,8-6-612 0 0,-5 1 1014 0 0,-2 4-282 0 0,-1 1-118 0 0,0 0-22 0 0,0 0-2 0 0,0 0 0 0 0,0 0 0 0 0,0 0 0 0 0,0 0-136 0 0,0 0-572 0 0,0 0-253 0 0,0 0-49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20T16:35:44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6800 0 0,'0'0'144'0'0,"0"0"58"0"0,0 0 121 0 0,0 0 49 0 0,0 0 11 0 0,0 0 11 0 0,0 0 45 0 0,0 0 17 0 0,0 0 7 0 0,0 0-5 0 0,0 0-22 0 0,0 0-10 0 0,0 0-2 0 0,0 0-4 0 0,0 0-18 0 0,0 0-8 0 0,0 0-2 0 0,0 0-22 0 0,0 0-88 0 0,0 0-40 0 0,0 0-8 0 0,0 0-10 0 0,0 0-35 0 0,0 0-18 0 0,0 0-3 0 0,0 0 2 0 0,0 0 12 0 0,0 0 2 0 0,0 0 0 0 0,0 0-19 0 0,0 0-70 0 0,0 0-7 0 0,0 0-12 0 0,10 8 846 0 0,31-8-333 0 0,10-1-31 0 0,35 1 100 0 0,-68-4-647 0 0,60 4 33 0 0,-36-7 465 0 0,-16 4-673 0 0,-4 6 164 0 0,9 1 480 0 0,42-22 546 0 0,-65 17-1012 0 0,-3 1-14 0 0,3 0 0 0 0,-2 1 0 0 0,1 1 0 0 0,-1 2 0 0 0,1 0 0 0 0,16 11 0 0 0,17 5 190 0 0,-19-5 80 0 0,-9-7-174 0 0,-8-2-48 0 0,12 10 39 0 0,-15-15-34 0 0,5 3 259 0 0,4 6 104 0 0,-9-9-352 0 0,-1-1 0 0 0,0 0 0 0 0,0 0 0 0 0,0 0 0 0 0,-1-1-10 0 0,-2-6-44 0 0,2 0-10 0 0,-2-1 0 0 0,1 0 0 0 0,-5 1 0 0 0,3 2 0 0 0,3-2 0 0 0,-14-12 0 0 0,-3 7 0 0 0,-60-26 0 0 0,74 36 0 0 0,-1 0 0 0 0,0 0 0 0 0,0 0 0 0 0,0 1 0 0 0,0-1 0 0 0,0 1 0 0 0,0 1 0 0 0,0-1 0 0 0,-1 1 0 0 0,1-1 0 0 0,0 2 0 0 0,0-1 0 0 0,-1 0 0 0 0,1 1 0 0 0,-1 0 0 0 0,-82 24 456 0 0,55-16-264 0 0,-16-13-192 0 0,-17 12-94 0 0,36-2-753 0 0,3 3 748 0 0,-3-6 99 0 0,9-3-13 0 0,20 0-51 0 0,1 0-13 0 0,0 0-37 0 0,0 0 6 0 0,0 0 4 0 0,0 0-9 0 0,0 0-40 0 0,0 0-21 0 0,0 0-2 0 0,0 0 2 0 0,0 0 4 0 0,0 0 2 0 0,0 0 0 0 0,0 0-16 0 0,0 0-68 0 0,0 0-32 0 0,0 0-4 0 0,0 0-33 0 0,0 0-142 0 0,0 0-66 0 0,0 0-14 0 0,0 0-55 0 0,0 0-231 0 0,4 0-3298 0 0,-4 0 2810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20T16:35:37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293 115 6528 0 0,'0'0'136'0'0,"0"0"93"0"0,0 0 264 0 0,0 0 109 0 0,0 0 26 0 0,0 0-40 0 0,0 0-184 0 0,0 0-79 0 0,0 0-18 0 0,-5-3 679 0 0,-32 7 441 0 0,32-2-1347 0 0,-12 5 257 0 0,-3 5-382 0 0,17-11-43 0 0,-26 10 763 0 0,-6 2 1625 0 0,-37-14 1459 0 0,63 2-3759 0 0,1 1 0 0 0,4-2-12 0 0,3 0-46 0 0,1 0-8 0 0,-1 1 13 0 0,-7 2 42 0 0,0-2 11 0 0,3 2 0 0 0,-3-1 0 0 0,3 4 0 0 0,1 1 0 0 0,0-1 0 0 0,0 4 0 0 0,4-2 0 0 0,3-1 0 0 0,-2 1 0 0 0,3 0 0 0 0,8 4 0 0 0,-10-11 20 0 0,0 1 0 0 0,-1-1 0 0 0,1 0 0 0 0,0 0 0 0 0,0 0 0 0 0,0 0 0 0 0,0 0 0 0 0,0 0-1 0 0,0-1 1 0 0,0 1 0 0 0,0-1 0 0 0,1 1 0 0 0,-1-1 0 0 0,0 0 0 0 0,0 0 0 0 0,0 0 0 0 0,0 0-1 0 0,1 0 1 0 0,-1-1 0 0 0,0 1 0 0 0,0-1 0 0 0,0 1 0 0 0,0-1 0 0 0,0 0-20 0 0,8-1 145 0 0,42-16 94 0 0,-37 13-307 0 0,0 1 0 0 0,1 0 0 0 0,-1 1 0 0 0,1 1 0 0 0,0 1 0 0 0,0 0 1 0 0,0 0-1 0 0,12 3 68 0 0,-1-2 468 0 0,-9 1-429 0 0,30-8 13 0 0,-10-41 86 0 0,-2 6-74 0 0,16 15-326 0 0,-30 23-508 0 0,-15 0 770 0 0,-2 0 0 0 0,-48 19 920 0 0,34-14-920 0 0,-35-1 54 0 0,36-1-44 0 0,-1-2-10 0 0,-1 2 0 0 0,-1-2 0 0 0,2 0 0 0 0,1 2 0 0 0,0 1 0 0 0,2-4 0 0 0,-1 1 0 0 0,2-2 0 0 0,1-1 0 0 0,-1 1 0 0 0,1-2 0 0 0,-22-39-4270 0 0,26 38 2765 0 0</inkml:trace>
  <inkml:trace contextRef="#ctx0" brushRef="#br0" timeOffset="3012.187">116 173 6688 0 0,'0'0'197'0'0,"-10"1"855"0"0,-1 9 579 0 0,11-9-1263 0 0,0-1 17 0 0,0 0 72 0 0,0 0 30 0 0,0 0 8 0 0,0 0 3 0 0,0 0 12 0 0,0 0 2 0 0,0 0 0 0 0,0 0-12 0 0,0 0-51 0 0,0 0-22 0 0,0 0-3 0 0,0 0-38 0 0,0 0-155 0 0,0 0-67 0 0,0 0-18 0 0,0 1-26 0 0,8 21-96 0 0,10 8-24 0 0,-14-23 14 0 0,0-3 50 0 0,-4-3 6 0 0,0-1 10 0 0,0 0-6 0 0,18-9 362 0 0,-15 7-434 0 0,-2 1-70 0 0,-1 1-42 0 0,0 0-4 0 0,0 0 2 0 0,0 0-50 0 0,0 0-214 0 0,1-1-96 0 0,2-6-21 0 0</inkml:trace>
  <inkml:trace contextRef="#ctx0" brushRef="#br0" timeOffset="4121.192">626 103 6808 0 0,'0'0'317'0'0,"0"0"124"0"0,0 0 58 0 0,0 0 12 0 0,0 0 1 0 0,0 0 0 0 0,0 0 0 0 0,0 0 0 0 0,-5 10 782 0 0,-3 13-214 0 0,7-20-942 0 0,-2 4-25 0 0,2 1-90 0 0,2 0-23 0 0,2 2 0 0 0,-2-2 0 0 0,-2 0 0 0 0,-7 27 1890 0 0,3-16-1724 0 0,-12 26-129 0 0,-13 13 1125 0 0,18-26-882 0 0,8-22-200 0 0,-1-2-64 0 0,2-2-5 0 0,1-3 32 0 0,-2 4-33 0 0,-3-1 1 0 0,-7 18 362 0 0,9-16-373 0 0,-2-2 0 0 0,1 0 0 0 0,-1 1 0 0 0,1 0 0 0 0,2 1 0 0 0,0 0 0 0 0,-1-1 0 0 0,1 2 0 0 0,0-1 0 0 0,0 2 0 0 0,3-2 0 0 0,-3-1 0 0 0,0 2 0 0 0,9-13-433 0 0,15-12-2663 0 0,-15 13 2234 0 0</inkml:trace>
  <inkml:trace contextRef="#ctx0" brushRef="#br0" timeOffset="5040.208">687 142 5192 0 0,'0'0'109'0'0,"0"0"70"0"0,0 0 206 0 0,0 0 88 0 0,0 0 21 0 0,0 0 3 0 0,0 0 6 0 0,0 0 1 0 0,0 0 0 0 0,0 0-23 0 0,0 0-94 0 0,0 0-41 0 0,0 0-8 0 0,0 0 3 0 0,0 0 23 0 0,0 0 11 0 0,0 0 1 0 0,0 0-4 0 0,0 0-18 0 0,0 0-8 0 0,0 0-2 0 0,0 0-11 0 0,-5 8 222 0 0,-8 28 473 0 0,5-11-944 0 0,8 2-84 0 0,13 45 64 0 0,5-16 53 0 0,-15-51-84 0 0,0 12 425 0 0,-3-11-472 0 0,0-5-50 0 0,0-1-2 0 0,1 1 12 0 0,3 6 44 0 0,12 15-54 0 0,-14-17 64 0 0,1 3 0 0 0,-3 2 0 0 0,0-2 0 0 0,0 0 0 0 0,-9 44 0 0 0,0-27 0 0 0,-5-3 0 0 0,-9-9-274 0 0,-3-10 260 0 0,-9-7 14 0 0,2-3 425 0 0,31 7-549 0 0,1 0-17 0 0,-6 0 21 0 0,0 0 22 0 0,5 0-278 0 0,2 0-113 0 0,0 0-20 0 0,0 0 66 0 0,0 0 278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20T16:35:39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143 153 3800 0 0,'0'0'209'0'0,"0"0"209"0"0,0 0 94 0 0,0 0 21 0 0,0 0-9 0 0,0 0-51 0 0,0 0-22 0 0,0 0-3 0 0,0 0-24 0 0,0 0-102 0 0,0 0-46 0 0,0 0-10 0 0,0 0-30 0 0,0 0-118 0 0,0 0-48 0 0,0 0 47 0 0,0 0 219 0 0,0 0 75 0 0,0 0 5 0 0,0 0-43 0 0,0 0-180 0 0,0 0-81 0 0,0 0-14 0 0,0 0 54 0 0,0 0 234 0 0,0 0 102 0 0,0 0 22 0 0,0 0 2 0 0,0 0 0 0 0,0 0 0 0 0,0 0 0 0 0,0 0-70 0 0,0 0-270 0 0,0 0-41 0 0,0 0 12 0 0,-1 0 1 0 0,-11-26 144 0 0,12 22-275 0 0,0 4 54 0 0,0 0 37 0 0,-32 0 2445 0 0,31 0-2324 0 0,-34 7 496 0 0,5 14-721 0 0,24-15 0 0 0,-6 9 0 0 0,7-7 0 0 0,-2-5 11 0 0,6-2 42 0 0,1-1 11 0 0,0 0 0 0 0,4 23 94 0 0,48 22-724 0 0,-26-37 566 0 0,-1 4 0 0 0,28 11 0 0 0,-49-21 4 0 0,0-1-1 0 0,0 0 1 0 0,0 0-1 0 0,0 0 1 0 0,0 0-1 0 0,0 0 1 0 0,0-1-1 0 0,0 0 1 0 0,0 0-1 0 0,1 0 1 0 0,-1-1-1 0 0,0 1 1 0 0,0-1-1 0 0,0 0 1 0 0,0 0-1 0 0,0 0 1 0 0,-1-1-1 0 0,1 1 1 0 0,0-1-1 0 0,0 0 1 0 0,-1 0-1 0 0,1 0 1 0 0,-1-1-1 0 0,0 1 1 0 0,1-1-4 0 0,7-4 108 0 0,44-49 1632 0 0,-23 20-2050 0 0,-20 26 172 0 0,14-2 74 0 0,-23 10 64 0 0,-3-4 0 0 0,-40-45 62 0 0,20 32-60 0 0,-58-29 62 0 0,-24 20 8 0 0,12 25-208 0 0,82 3 124 0 0,7 0-95 0 0,0 1 0 0 0,0-1 0 0 0,0 1 1 0 0,-1-1-1 0 0,1 1 0 0 0,0 0 0 0 0,0 0 0 0 0,0 0 0 0 0,0-1 0 0 0,1 1 0 0 0,-1 0 0 0 0,0 0 0 0 0,0 0 0 0 0,0 0 0 0 0,1 0 0 0 0,-1 1 0 0 0,0-1 0 0 0,1 0 0 0 0,-1 0 0 0 0,1 0 0 0 0,0 1 0 0 0,-1-1 0 0 0,1 0 0 0 0,0 0 0 0 0,0 1 0 0 0,0-1 0 0 0,-1 0 0 0 0,1 0 0 0 0,1 1 0 0 0,-1-1 0 0 0,0 0 1 0 0,0 1-1 0 0,0-1 0 0 0,1 0 0 0 0,-1 0 0 0 0,1 1 0 0 0,-1-1 0 0 0,1 0 0 0 0,-1 0 0 0 0,1 0 107 0 0,0 1-781 0 0</inkml:trace>
  <inkml:trace contextRef="#ctx0" brushRef="#br0" timeOffset="603.664">213 218 6808 0 0,'0'0'453'0'0,"0"0"696"0"0,0 0 311 0 0,0 0 63 0 0,0 0-126 0 0,0 0-574 0 0,1-8 776 0 0,-1 8-1621 0 0,0 0 45 0 0,0-1 0 0 0,0 1 0 0 0,1 0 0 0 0,-1 0 0 0 0,0-1 0 0 0,1 1 0 0 0,-1 0 1 0 0,0-1-1 0 0,0 1 0 0 0,0 0 0 0 0,1-1 0 0 0,-1 1 0 0 0,0 0 0 0 0,0-1 0 0 0,0 1 0 0 0,0 0 0 0 0,0-1 0 0 0,0 1 0 0 0,1 0 0 0 0,-1-1 0 0 0,0 1 0 0 0,0 0 0 0 0,0-1 0 0 0,0 1 0 0 0,0-1 0 0 0,-1 1 0 0 0,1 0 0 0 0,0-1 0 0 0,0 1 0 0 0,0 0 0 0 0,0-1 0 0 0,0 1 0 0 0,0 0 0 0 0,-1-1 0 0 0,1 1 0 0 0,0 0 0 0 0,0-1 0 0 0,0 1 0 0 0,-1 0 0 0 0,1-1 0 0 0,0 1 0 0 0,0 0 0 0 0,-1 0 0 0 0,1 0 0 0 0,0-1 0 0 0,-1 1 0 0 0,1 0 0 0 0,0 0 0 0 0,-1 0 0 0 0,1-1 0 0 0,0 1 1 0 0,-1 0-1 0 0,1 0 0 0 0,0 0 0 0 0,-1 0 0 0 0,1 0 0 0 0,-1 0 0 0 0,1 0 0 0 0,0 0 0 0 0,-1 0 0 0 0,1 0 0 0 0,0 0 0 0 0,-1 0 0 0 0,1 0 0 0 0,0 0 0 0 0,-1 0 0 0 0,1 1-23 0 0,-2-1 68 0 0,2 0 18 0 0,0 0 2 0 0,0 0-1 0 0,0 0-6 0 0,0 0-1 0 0,0 0 0 0 0,0 0 34 0 0,0 0 139 0 0,0 0 60 0 0,0 0 9 0 0,0 0-14 0 0,0 0-78 0 0,0 0-35 0 0,0 0-10 0 0,0 0-50 0 0,0 0-207 0 0,0-7-490 0 0,0 3-2560 0 0,0 4 2104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2T15:28:04.1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4847 4909 642 0,'0'6'13'0,"0"5"3"0,-3-5-16 0,3 0 0 0,0 0 0 0,-4 0 0 16,4 6 60-16,-3-6 8 0,3 2 1 0,-4 10 1 15,4-12-17-15,0 6-3 0,0-6-1 0,0 2 0 16,0 10 12-16,0-12 3 0,-3 6 0 0,3-1 0 16,0 1-52-16,0 0-12 0,3-3 0 0,1 3 0 15,-4 5 34-15,3-2 4 0,1 3 1 0,-1-1 0 16,1-5-27-16,-1-6-12 0,1 3 10 0,-1 2-10 15,1 7 15-15,-1-6-3 0,-3 8-1 0,4 4 0 16,3 5-2-16,-7-8 0 0,3 8 0 0,1-5 0 0,3 2 3 16,-3-8 1-16,-1 2 0 0,1-2 0 0,-4 6-13 0,0-10-18 15,-4 4 4-15,1 11 1 0,3-14 41 0,-4 9 9 0,-3-7 2 16,7 4 0-16,-4-4-31 0,4 1-8 16,-3 0 0-16,3-4 0 0,-4-5 21 0,4 0 3 15,0-9 1-15,-3 12 0 0,3-12-25 16,-4 12 0-16,4-12 0 0,0 0 0 0,-7 5 0 15,0-5 0-15,7 0 0 0,-7 6 0 16,0-6 0-16,7 0 0 0,-7 0 0 0,-4-6 0 16,8 1 0-16,-8-1 0 0,4-12 0 0,0 9 0 0,0-5 0 0,0 5 0 0,0-9 0 15,-4 6 0-15,4-2 0 0,0-4 0 0,0 6 0 0,0 0 0 16,0 1 0-16,0-4 0 0,0 9 0 0,0-6 0 16,-4 1-97-16,4-1-25 15,-3 3-5-15,3 0-1 0,0 0 52 0,0 3 9 16,-4-5 3-16</inkml:trace>
  <inkml:trace contextRef="#ctx0" brushRef="#br0" timeOffset="434.132">4554 4847 752 0,'-10'12'16'0,"10"-12"3"0,0 0-19 15,-7 0 0-15,0 0 0 0,7 0 0 0,0 0 68 0,0 0 11 0,0 0 1 0,-7 0 1 16,3-6-17-16,1 0-3 0,-5-3-1 0,5 3 0 15,3 1-38-15,0 5-8 0,3-6-2 0,-3 6 0 16,8 0-12-16,-1-6 0 0,3 6 0 0,1 0 0 16,-4-6 0-16,7 6 0 0,0-6 0 0,0 6 0 15,0 0 0-15,4 0 0 0,0 0 0 0,-4 0 0 16,0 6 9-16,0 0-1 0,4 0 0 0,-4 0 0 16,3-1 0-16,1 1 0 15,3 0 0-15,-3 0 0 16,-4 3 0-16,3-9 0 0,5 6 0 0,-5-6 0 0,1 6-24 0,3-1-6 0,-3 1-1 0,-1 0 0 15,5 6 23-15,-5-6 0 0,1 3 0 0,3 2 0 16,4-5 0-16,-8 6 0 0,8-6 0 0,-4 0 0 16,4 3 0-16,0 0 0 0,-8 5 0 0</inkml:trace>
  <inkml:trace contextRef="#ctx0" brushRef="#br0" timeOffset="1231.799">5263 5526 968 0,'0'3'21'0,"0"-3"5"0,0 0 1 0,0 0 0 0,-7 6-27 15,7-6 0-15,0 0 0 0,0 0 0 0,0 0 56 0,0 0 7 0,0 0 1 0,0 0 0 16,-7 0-13-16,7 0-3 0,0 0 0 0,0 0 0 15,0 0-10-15,0 0-2 0,0 0-1 0,0 0 0 16,0 0-35-16,0 0-12 0,0 9 0 0,0 3 0 16,0-12 12-16,0 0-12 0,0 5 12 0,4 1-12 15,-1 0 24-15,1 0 4 0,-1 0 2 0,4 0 0 16,-3 9-29-16,0-10-5 0,-1 1-2 0,-3-6 0 16,7 6 18-16,-7-6 0 0,0 0 0 0,4 0 0 15,3 0 0-15,-7 0 0 0,7 0 0 0,0-6 0 16,0 6 0-16,3-6 9 0,-2 6-9 0,-1-5 8 15,3 5-8-15,-6-9 8 0,3 0-8 0,0 6 8 16,-4-3-8-16,4 6 10 0,-7 0-10 0,4-6 10 16,-4 6-10-16,0 0 0 0,11 0 0 0,-11 0 8 15,0 0-8-15,0 0 0 0,3-6 0 0,-3 6 0 16,0 0 0-16,0 0 0 0,0 0 0 0,0 0 0 16,0 0 0-16,0 0 0 0,0-6 0 0,0 1 0 15,-3-1 0-15,-1 0 0 0,-7-3 0 0,4 3 0 0,-3 0 0 0,3 0 0 16,-4 0 0-16,1 1 0 0,-1-7 0 15,0 6 0-15,1 0 0 0,-1 0 0 0,4 0 0 0,-3 3 0 0,-5 0 0 0,8 1 0 16,-3 2 11-16,3 0-3 0,-4 0-8 0,4 5 12 16,0-2-12-16,0 3 0 0,0 0 8 0,0 6-8 15,0 0 0-15,0-1 0 0,3 1 0 0,-3 3-10 16,4 8 10-16,-1-8 0 0,-3 9 0 0,0-7-8 16,4 1 8-16,-8-6 0 0,7-4-9 15,1 4 9-15,-1 0 15 0,1 0 7 16,-1 2 2-16,1-2 0 0,3-6-3 0,-4 6 0 15,4-12 0-15,0 0 0 0,0 0-9 16,4 6-1-16,3 5-1 0,-4-5 0 0,4 0 2 0,8-3 1 0,-5 3 0 0,1 0 0 16,-4 0-13-16,3 0 0 0,4 0 8 0,1-1-8 15,2 1 0-15,-3 0 0 0,4 0-12 0,0-6 12 16,-4 6-21-16,3-6 2 0,1 0 1 0,0 0 0 16,-1-6-138-16,1 6-28 0</inkml:trace>
  <inkml:trace contextRef="#ctx0" brushRef="#br0" timeOffset="1981.53">6925 4729 1007 0,'-3'-2'42'15,"-5"-1"-34"1,5-6 76-16,3 3 14 0,-4-6 3 0,-3 0 1 16,0 1-42-16,0 2-9 0,0-6-2 0,4 6 0 15,-4 3 14-15,0 1 2 0,3-1 1 0,-3-6 0 16,0 3-54-16,-4 3-12 0,-3 0 0 0,4 0 0 16,-5 1 0-16,5 5 0 0,-1 0 0 0,-10-6 0 15,11 6 0-15,-5 0 0 0,1 0 0 0,4 6 0 16,-4-6 0-16,3 5 0 0,1 4 0 0,2 0 0 0,1 6 0 0,-3 2 0 0,3-2 0 15,0 9 0-15,0-7 8 16,0 13 4-16,3 2 0 0,-3-8 1 0,3 14-13 0,1-6-18 0,3 3 4 0,-4 4 1 16,1-4 13-16,-1 3 8 0,4-6 0 0,0 10-8 15,-3-4 0-15,-1 3 0 0,4 3 0 0,0 6 0 16,0-6 0-16,4 3 0 0,-1-3 0 16,1 0 0-16,-1-2 14 0,1 2-4 15,-1-6-1-15,1 0 0 0,-4 3 6 0,4 3 1 16,-4-5 0-16,0 2 0 0,3-3 12 0,1-3 4 15,-1-2 0-15,1-4 0 16,-1-6-40-16,1 4-8 0,-1-4-2 0,1-2 0 0,-1-3 29 0,1-7 5 0,3-5 2 0,-4 6 0 16,-3-6-18-16,0-6 0 0,0 0 0 0,0 0 0 15,0 0-10-15,0 0-6 0,0 0 0 0,0 0-1 16,0 0-24-16,0 0-5 0,4 0-1 0,-1-3 0 16,-3-3-65-16,4-3-12 0,0 3-4 0</inkml:trace>
  <inkml:trace contextRef="#ctx0" brushRef="#br0" timeOffset="2348.192">6406 5494 741 0,'0'0'16'0,"0"0"3"0,0 0 1 0,0 0 2 0,4 0-22 0,0 0 0 0,3 0 0 0,0 0 0 16,-4 0 43-16,4 0 4 0,0 0 1 0,0 0 0 16,4 0-2-16,-1 0 0 0,1 0 0 0,0 0 0 15,3 0-7-15,3 0-2 0,-6 0 0 0,3 0 0 16,0 0-9-16,0 0-1 0,7-6-1 0,-6 6 0 15,-1 0-14-15,7 0-4 0,-11 0 0 16,1 0 0 0,3 0-21-16,0 0-5 0,0 0-1 0,-3 6 0 0,3-6 34 15,0 0 6-15,0 0 2 0,4 0 0 0,-8 0-37 16,5 12-7-16,2-12-2 0,1 5 0 0,-4 1-33 16,4-3-6-16,-4 6-2 0</inkml:trace>
  <inkml:trace contextRef="#ctx0" brushRef="#br0" timeOffset="2704.881">7137 5658 1074 0,'0'0'30'0,"-4"9"8"0,1-3-30 0,3-6-8 16,0 0 0-16,0 0 0 0,-4 6 64 0,4-6 12 0,0 0 3 0,-7 6 0 16,4 0-19-16,3-6-3 0,0 0-1 0,0 0 0 15,0 0-20-15,-8 12-5 0,5-4-1 0,-1 4 0 16,1 0-22-16,3 0-8 0,0-6 0 15,0-1 0-15,0 4 11 0,0-3-11 16,0-6 12-16,0 12-12 0,0-6 0 0,0 6 0 0,3-7 0 0,-3 1 0 16,0 0-12-16,0 0-8 0,0-6-3 0,4 9 0 15,-4-9-121-15,0 0-25 0</inkml:trace>
  <inkml:trace contextRef="#ctx0" brushRef="#br0" timeOffset="2992.843">6992 5159 995 0,'-3'14'42'0,"-5"-2"-34"31,5-6 3-31,-1 6 0 0,1-6 0 0,-4 0 0 0,3-1 8 0,4-5 1 16,0 0 1-16,0 0 0 0,0 0-5 0,0 0-2 0,0 0 0 0,0 0 0 31,0 0-53-31,0 0-10 0</inkml:trace>
  <inkml:trace contextRef="#ctx0" brushRef="#br0" timeOffset="3751.676">7426 5535 1036 0,'0'0'23'0,"0"0"5"0,0 0 0 0,0 0 1 0,0 0-29 0,-4 3 0 15,4-3 0-15,-7 6 0 0,7-6 57 0,-3 6 6 16,3-6 1-16,-4 6 0 0,4-6-52 0,0 5-12 15,0 1 0-15,-3 0 0 0,3 0 54 0,0 0 8 0,0 6 2 0,0-3 0 16,0 8-52-16,0-5-12 0,0 3 0 0,0-4 0 16,0 7 54-16,0-6 8 0,0 3 2 0,0 2 0 15,3 1-52-15,-3-1-12 0,0-2 0 0,0 9 0 16,0-7 0-16,-3 4-15 0,3-9 3 0,0 5 1 16,0-11 11-16,-4 6 14 15,4-12-3-15,-7 6-1 0,7 3-10 16,-3-4 0-16,3 7 0 0,0-12 0 0,0 0 0 0,0 0 0 15,0 0 0-15,0 0 0 0,0 0 0 0,0 0 0 0,0 0 0 0,0 0 0 16,-4 6 56-16,4-6 7 0,0 0 1 0,0 0 0 16,-3-6 0-16,-1 6 0 0,4-12 0 0,-3 7 0 15,-1 2-52-15,4-9-12 0,0 0 0 0,0 6 0 16,0 0 0-16,-3-5 0 0,3 5 0 0,3-3 0 16,-3-3 0-16,0 0 0 0,0 1 0 0,4-1 0 15,-4-3 0-15,3 3 0 0,-3-5 0 0,4 5 0 0,-1 0 0 0,-3 6 0 16,0-2 0-16,4 2 0 15,-1-6-48-15,4 6-13 0,-7-6-3 0,4 6 0 0,-1-2 52 16,-3 2 12-16,0 6 0 0,0 0 0 0,0 0 0 0,0 0 0 16,0 0 0-16,0 0 0 15,0 0-54-15,0 0-8 0,0 0-2 0,0 0 0 16,7 6 52-16,-7-6 12 0,11 5 0 0,0 4 0 0,-4-3 0 0,0 0 0 16,0 0 0-16,3 6 0 0,-10-12 10 0,7 6 5 15,0-1 1-15,0 4 0 0,-3 3-26 16,3 0-5-16,-3-6-1 0,-1 0 0 0,1 5 16 15,-1-5 0-15,-3 0 0 0,4 3 0 0,-4-9 0 0,3 12 0 16,4-6 0-16,-3 5 0 0,-4 1 0 0,3-3 0 16,1 0 0-16,-4 0 0 0,3 2 0 0,-3 1 0 15,0 0 0-15,0 0 0 0,4-7 0 0,-4 10 0 16,0-3 0-16,0 0 0 0,0-1 0 0,3-5 0 0,-3-6 0 0,0 0 0 16,0 0 0-16,0 0 0 0,0 0 0 0,0 0 0 31,0 0-80-31,4-6-14 0,-1 1-2 0,1-7-1 0</inkml:trace>
  <inkml:trace contextRef="#ctx0" brushRef="#br0" timeOffset="4062.397">7758 5703 1036 0,'0'0'23'0,"0"0"5"0,0 3 0 0,0-3 1 0,0 0-29 0,0 11 0 16,-4 1 0-16,1 6 0 0,6-7 57 0,-3 1 6 16,0 3 1-16,0 3 0 0,0-7 0 0,0 1 0 15,-3 0 0-15,3-3 0 0,0 2-46 0,0-11-9 16,0 0-1-16,0 0-8 0,3 6 13 0,1 0-4 15,-1 6-1-15,-3-12 0 0,0 0-8 0,0 0 0 0,0 0 0 16,0 0 0 0,0 0-64-16,0 0-11 0,0 0-2 0,0 0-533 0</inkml:trace>
  <inkml:trace contextRef="#ctx0" brushRef="#br0" timeOffset="4267.882">7712 5370 1036 0,'0'0'23'16,"-4"-6"5"-16,4 6 0 0,-3-5 1 0,-4-1-29 0,7 6 0 0,0 0 0 0,0 0 0 15,0 0 37-15,0 0 2 0,-4-6 0 0,4 6 0 16,0-6-39-16,-3 0 0 0,3 6-12 0,0-3-504 15</inkml:trace>
  <inkml:trace contextRef="#ctx0" brushRef="#br0" timeOffset="5012.616">8266 5494 1036 0,'0'0'23'0,"0"0"5"0,0 0 0 0,0 0 1 0,0 0-29 0,0 0 0 0,0 0 0 0,-7 12 0 16,7-12 108-16,0 0 16 0,0 5 4 0,0-5 0 15,-8 0-52-15,8 0-9 0,-7 6-3 0,4-3 0 16,-4 3-10-16,0-3-2 0,3 3-1 0,-3 3 0 16,0-9-31-16,7 0-7 0,-7 6-1 0,0 0 0 15,7-6-12-15,-7 0 0 0,0 0 8 16,0 5-8-16,0 1 0 0,0 0 0 0,3-6 8 0,-6 6-8 16,10-6 0-16,-7 0 0 0,0 3 0 0,3 3 0 15,-3-3 0-15,0 3 0 0,3-3 0 0,4-3 0 16,-3 6 0-16,-1-1 0 0,4-5-8 0,-3 12 8 15,-1-6 0-15,1 0 0 0,-1 6-8 0,1-6 8 16,3 2 0-16,0-8 0 0,0 0 0 0,-4 6 0 16,8 6 0-16,-4-6-8 0,0-6 8 0,0 0 0 0,0 0 0 0,0 0-10 15,0 0 10-15,0 0-8 0,7 0 8 0,0 0-8 16,-7 0 8-16,7 0-8 0,0 0 8 0,-4 0 0 16,-3 0-9-16,7 0 9 0,1 0 0 0,-1 0-11 15,-7 0 11-15,7 0-8 0,3 0 8 0,-10 0 0 16,7 0 0-16,-3 12 0 0,3-12 0 0,-7 0 0 15,3 6 0-15,1-3 0 0,3-3 0 0,-7 0 0 16,7 2 0-16,-3 1 0 0,3 3 0 0,-4 0 0 16,4 0 0-16,0 0 0 0,-3 0 12 15,-1 0 7-15,-3-6 1 0,4 6 1 0,3 5-33 0,-4-5-8 16,1 3 0-16,-1 3-1 0,1 0 21 0,0-1 0 16,-1-5 0-16,1 0 0 0,-1 9 0 0,1-3 0 15,3-7 8-15,-7 1-8 0,0 0 0 0,3 0 8 16,1 0-8-16,-4-6 8 0,0 0-8 0,0 6 8 0,3 0-8 0,-3-6 8 15,0 8 55-15,0-2 10 0,0 6 3 0,0 0 0 32,0-6-106-32,0-6-21 0,0 0-4 0,-3 12-1 0,-1-7 56 0,1 4 0 0,-4 3 0 15,0-12 0-15,3 6 8 0,-7-6 0 0,4 6 0 0,-3 0 0 16,-1-6-8-16,1 0-12 0,-4 0 2 0,3 0 1 16,0 0-31-1,-3 0-7-15,7-6-1 0,-7 6 0 0,0-6-25 16,3 6-6-16,1-6-1 0,-1-3-656 0</inkml:trace>
  <inkml:trace contextRef="#ctx0" brushRef="#br0" timeOffset="15633.532">9433 5567 925 0,'-10'0'26'0,"3"6"6"0,0-6-32 0,3 6 0 0,-3-6 0 0,0 3 0 15,3 0 47-15,-3 0 2 0,4 0 1 0,-4 3 0 16,3-3-10-16,-3 3-3 0,0-1 0 0,4-5 0 15,-1 6-12-15,-3 0-2 0,7 6-1 0,-4-3 0 16,1 0 0-16,-1-4 0 0,4 4 0 0,-3 3 0 16,3 0-1-16,3 0 0 0,1-1 0 0,-4 4 0 15,3-3-1-15,1 0-1 0,-4-7 0 0,4 7 0 16,-1-3-5-16,-3 3-1 0,4 0 0 0,-4-7 0 16,0 7 0-16,3-6 0 0,-3-6 0 0,0 9 0 15,-3 3 18-15,3-1 3 0,-7 7 1 0,3 0 0 16,0-10-35-16,-3 4 0 0,4-6-15 0,-4 6 5 15,0-6 20-15,0 0 4 0,0-6 1 0,0 0 0 16,-4 6-1-16,4-6 0 0,0 0 0 0,3-6 0 16,-3 6-4-16,4-6-1 0,-4 0 0 0,3 6 0 15,1-12-9-15,3 12 0 0,0 0 0 0,-4-6-11 16,1 0 1-16,-1 0 0 0,4-2 0 0,0 2 0 16,0-6-1-16,4 0 0 0,-1 6 0 0,1-8 0 15,-4 5 11-15,3-6-12 0,-3 3 12 0,4 1-12 16,-1-1 12-16,-3-3 0 0,4 3 0 0,-1 7 0 0,1-7 0 15,-4 6-8-15,0 6 8 0,3-6 0 0,1-9 0 0,3 7-8 0,-3-1 8 16,3-3 0-16,-4 0-8 0,4 6 8 16,-3-3-8-16,3 4 8 0,0-1 0 0,0 0-8 15,-4 0 8-15,4 0 0 0,0 0-9 16,1 6 9-16,-1-6-10 0,-4 6 10 0,1 0-16 0,3 6 2 16,-4-6 1-16,4 6 0 0,-3 0 5 15,-1 6 8-15,1-3-13 0,3 2 5 16,-4 1 8-16,1-6-8 0,0 12 8 0,-1-10-8 15,1 10 8-15,-4-6 0 0,3 5 0 0,1-2 0 0,-4 3-20 0,3-1-1 0,-3-5-1 0,4 3 0 16,-4-3 44-16,3-1 9 0,-3-5 1 0,4 6 1 16,-4-6-23-16,0-6-10 0,0 0 8 0,0 0-8 15,0 0 12-15,0 0-2 0,0 0-1 0,0 0 0 16,0 0 3-16,0 0 1 0,3 0 0 0,1-6 0 16,-4 0-13-16,3 0 8 0,1 0-8 0,-1 1 0 15,-3-4 0-15,4 0 0 0,-1 0 0 0,1 3 0 16,-4 0 0-16,4 0-10 0,-4 1 2 0,0 5 0 15,3-6 8 1,1 0-13-16,-1 0 5 0,-3 6 8 0,0 0-12 0,0 0 12 0,0 0-10 0,0 0 10 16,4-9-12-16,-1 3 3 0,1 0 1 0,-1 6 0 15,1-6 8-15,-4 6 0 0,3 0 0 0,4-5-8 16,-3 5 8-16,-1-6 0 0,-3 6 0 0,7-6 0 16,-3 6 0-16,3-12 0 0,-3 6 0 0,3 3 0 15,-4-3 8-15,4 6-8 0,-3-3 8 0,-1 3-8 16,4-3 0-16,-3 3 0 0,3 0 0 0,-4 3 0 15,1-3 0-15,3 3 0 0,-4 0 0 0,5 3-8 16,-5 0 8-16,4 6 0 0,-3 0 0 0,-1-1 0 16,1 4 0-16,-1 3 8 0,-3-1-8 0,4-5 11 15,-4 6-11-15,3 2 0 0,-3-2 0 0,0-3 0 0,0 2 8 16,0-5-8-16,0 6 12 0,0-7-4 0,0-5-8 0,4 0 0 16,-4 3 0-16,3-3 0 0,-3 0 0 0,0-6 0 0,0 0 0 0,4 0 0 31,-1 0-35-31,4 0-9 0,1 0-1 0</inkml:trace>
  <inkml:trace contextRef="#ctx0" brushRef="#br0" timeOffset="16318.132">9751 5747 1060 0,'-4'0'44'16,"4"0"-35"-1,0 0 46-15,0 0 9 0,0 0 1 0,0 0 1 16,0 0-9-16,-7 6-1 0,7-6-1 0,0 0 0 0,0 0-43 16,0 0-12-16,0 0 0 0,0 0 8 15,0 0 1-15,7 0 1 0,0 5 0 0,0-5 0 0,0 0-10 0,4 6 0 0,0-6 9 0,-1 0-9 16,1 3 0-16,-1 3 8 0,1-3-8 16,-1 0 0-16,1 3 0 15,0-6 8-15,-1-6-8 0,1 6 0 16,-1-3 0-16,-3 3 8 0,4 0-8 0,-4-3 0 15,0 0 0-15,0 0 0 0,-3 0 0 0,3-3-12 0,-4 1 21 0,-3 5 4 0,0 0 1 0,0 0 0 16,0 0-22-16,4-6-5 0,-4 0-1 0,0 6 0 16,0 0 14-16,0 0 0 0,0 0 0 0,0 0 0 15,-4-12 25-15,1 12 8 0,-1-6 2 0,-3 3 0 16,4-3-27-16,-1 0-8 0,-3 1 0 0,0-1 0 16,4 0 10-16,-5 0-10 0,1 0 8 0,0 6-8 15,7 0 0-15,-10 0 0 0,3 0 0 0,7 0 0 16,-11 0 0-16,11 0 0 0,-10 0 8 0,10 0-8 15,-11 0 0-15,0 0 0 0,11 0 0 0,-7 0 0 16,7 0 0-16,-7 12 0 0,0 0-10 0,0-1 10 16,4 4-9-16,3-3 9 0,-4-6-8 0,4 5 8 15,-3-5 0-15,3 3 0 0,0 3 0 0,0-6 0 16,0 0 0-16,0-6 0 0,3 6 0 0,-3-6 0 16,4 5 0-16,-1 1-8 0,1 0 8 0,-1 0 0 15,1-6 0-15,3 9 0 0,-4-3 0 0,4 6 0 16,0-7 0-16,0 1 0 0,1 6 0 0,2 0 0 15,-3-6 0-15,0 0 0 0,4-1 0 0,-4 4 0 16,0-3 0-16,4 6 0 0,-4-6 0 0,0 0 8 16,3 0-24-16,-3-1-5 0,4-5-1 0,-4 3 0 15,4-3-131-15,-4 3-27 0</inkml:trace>
  <inkml:trace contextRef="#ctx0" brushRef="#br0" timeOffset="17027.905">10365 5667 1314 0,'0'0'37'15,"-7"0"8"-15,-1 0-36 0,5 0-9 0,3 0 0 0,-11 0 0 16,4-6 53-16,4 6 9 0,3 0 2 0,-7 6 0 16,7-6-20-16,0 0-4 0,0 0-1 0,-7 0 0 15,0 0-12-15,0 6-3 0,3-6 0 0,4 0 0 16,-7 0-24-16,7 0 0 0,-7 6 8 0,0-6-8 15,3 6 0-15,-3 6 0 0,4-6 0 0,-1-1 0 16,1 1 0-16,-4 3 0 0,3-3 0 0,-3 6 0 0,4-6 0 0,3 0 0 16,0-6 0-16,0 0 0 0,-4 5 0 0,4-5 0 0,-3 0 0 15,3 0 0-15,0 0 0 0,-4 6 0 16,4-6 0-16,0 0 0 0,0 0 0 0,0 0 0 0,0 0 0 0,0 0 0 16,0 0 0-16,0 0 0 15,0 3 0-15,0-3 0 16,4 6 0-16,-1-3 0 0,-3-3 0 0,4 9 0 15,-4-9 0-15,0 0 0 0,3 6 0 0,-3-6 0 0,7 0 14 16,0 6 1-16,0-6 0 0,-7 0 0 0,7 0-15 0,0 0 0 0,0 0 0 16,-3 0 0-16,3 0 0 0,0 0 0 0,0 6 0 15,0-6 0-15,0 5 0 0,0 1 0 0,0-6 0 0,0 6 0 16,0 0 0-16,0-6 0 0,1 6 0 0,-8-6 0 16,7 6 0-16,-4 0 0 0,4-3 0 0,-3 3 0 15,-1-1 0-15,-3-5 0 0,0 6 0 16,4 0 0-16,-4 6 0 0,3-6 9 0,-3-6-9 15,0 6 8-15,0 0-8 0,0-1 0 0,0 4 9 16,0-3-9-16,0-6-13 16,0 6-7-16,0 0-2 0,0-6 0 0,0 0 49 0,0 0 9 0,0 0 3 0,-7 6 0 15,0 0-19-15,0-6-3 0,7 0-1 0,-10 6 0 16,2-6-1-16,-6 0-1 0,4 0 0 0,-1 0 0 16,4 0-14-16,-3-6 9 0,3 6-9 0,-4-6 8 15,4 6-18-15,0-6-4 0,0 6-1 0,7 0 0 16,-11-6-25-16,11 6-6 0,-3-6-1 0,3 6 0 15,0 0-109-15,0 0-21 0</inkml:trace>
  <inkml:trace contextRef="#ctx0" brushRef="#br0" timeOffset="18199.615">11515 5758 1074 0,'0'0'30'0,"0"0"8"0,0 0-30 0,-18 0-8 0,18 0 0 16,-14 0 0-16,-4 0 100 0,4-5 20 0,0-1 3 15,0 0 1 1,3 0-61-16,-3 0-12 0,0-3-3 0,4 3 0 0,10 6-24 0,-15 0-4 0,15 0-2 0,-10 0 0 16,-1 3-18-16,11-3 0 0,-14-3 0 0,4 3 0 15,-1 3 0-15,0 3 0 0,4 0-8 0,-3 6 8 16,3-6-12-16,-4 5 12 0,4 1-13 0,-3 9 5 16,2-9 8-16,-2 5-12 0,-1 7 12 0,4-4-12 15,0 4 12-15,0-7 9 16,0 10-1-16,4-9-8 0,-5-4 24 15,8 4-1-15,-3-6-1 0,3 5 0 0,-4-8-22 0,8 0-10 0,-4 0 1 0,0 2 0 16,3-5 23 0,1 0 5-16,3-6 1 0,0 12 0 0,0-12-11 0,4 0-1 0,3 0-8 0,0-6 12 15,0 0-12-15,4-6 0 0,-1 1 0 0,1-4 0 32,0-3-19-32,-1 1-6 0,1-4-2 0,0 4 0 0,-4-7 27 0,3 3 0 15,-3-2 0-15,1-1 0 0,-5 1 0 0,4-4 0 0,0-2 0 0,0 3 0 16,-6-4 0-16,2 4 0 0,-3-4 0 0,0 4 0 15,-3-4 0-15,-1 1 0 0,1 3 0 0,-1-10 0 16,-3 10-9-16,4-6 9 0,-4-4-10 0,-4 4 10 16,1 2-20-16,-1 4 3 0,-3-3 0 0,0 5 0 15,4-2-20-15,-4 2-4 0,0-2-1 0,3 2 0 16,-3-2 34-16,0 8 8 0,0-5 0 0,0 2 0 16,-4 9-12-16,4-5 0 0,0-1 0 0,-4 12 0 0,4-6-1 15,0 6-1-15,0 3 0 0,7 3 0 0,0 0 2 0,0 0 1 16,0 0 0-16,0 0 0 15,0 0-13-15,0 0-2 0,-7 3-1 0,0 9 0 0,4 0 27 16,3 0 0-16,-4 11 0 0,8-8 0 16,-4 8 0-16,3 1 0 0,1-3 0 0,-1 8 11 15,4-3-11-15,-3-2 0 0,3 5 0 0,0-2 8 16,-4 2-8-16,5 3 8 0,-1-2-8 0,0 2 8 0,0-8 2 0,-4 8 0 16,4-3 0-16,-3 4 0 0,-1-4 5 0,1-2 1 0,-4-4 0 15,3 7 0-15,-3-4 0 0,0 3 1 0,0-2 0 16,0-4 0-16,0 4-5 0,0-4-2 0,0-5 0 15,0 9 0-15,0-10 25 0,0 1 5 0,4-4 0 0,-1-2 1 16,-3 6-18-16,0-6-4 0,0-1-1 0,0-2 0 16,0 3-10-16,4-6-8 0,-4 6 9 0,4-7-9 15,-4-5 0-15,0 0 0 0,0 0 0 16,0 0 0-16,0 0 0 0,0 0 0 0,0 0 0 0,0 0 0 16,0 0 0-16,0 0 0 0,0 0 0 0,0 0 0 15,0 0 0-15,0 0 0 0,0 0 0 16,0 0 0-16,0 0-14 0,0 0-9 0,0 0-1 0,3 6-1 15,-3-6-13-15,0 0-2 16,4 0-1-16,-4 0 0 0,0 0-18 0,0 0-3 0,0 0-1 0,3 6 0 16,-3-6 0-16,0 9 0 0,0-9 0 0,0 6 0 15,0-6-1-15,0 0 0 0,0 0 0 0</inkml:trace>
  <inkml:trace contextRef="#ctx0" brushRef="#br0" timeOffset="18860.341">11705 5814 1393 0,'0'0'28'0,"-7"0"9"0,7 0-29 0,-3 6-8 0,-4 0 0 0,7-6 0 16,-4 9 40-16,4-9 8 0,0 0 0 0,0 0 1 16,-4 3-39-16,4-3-10 0,0 9 0 0,0-3 0 15,0-6 53-15,4 5 9 0,0 1 2 0,-1 0 0 16,4 0-52-16,-3 0-12 0,-1 0 0 0,4 0 0 15,0-3 0-15,4 2 0 0,-4-2 0 0,4 0 0 16,-1 3 0-16,1-6-15 0,-1 0 3 0,1 0 1 16,-1 0 11-16,5 0 11 0,-5 0-3 0,1 0 0 15,-1 0-8-15,1-6 0 0,-1 3 0 0,-3-2 0 16,1 2 8-16,-1 0-8 0,-4-3 8 0,4 0-8 16,-3 6 0-16,-4 0 0 0,3-6 0 0,1 0 0 15,-1 0 0-15,-3 0-12 0,4 1 4 0,-4-1 8 16,-4-3-11-16,1 6 11 0,-1-6-8 0,1 3 8 15,3 6 0-15,-7 0 0 0,3-6 0 0,-3 6 0 16,-4-6 0-16,4 6 8 0,-3-5-8 0,-1-1 8 16,4 0 2-16,-7 0 1 0,4 0 0 0,-1 0 0 15,4 3-11-15,-4 3 0 0,1 0-12 0,3 3 12 0,0 0 0 0,0 0 13 16,0 3 0-16,3 0 0 0,0 0-13 0,1 0-12 16,-1-1 3-16,1 1 0 0,3 6 0 0,-4 0 0 0,4 3 0 0,0-4 0 31,0 7 9-31,0-6-8 0,4-1 8 0,-4 4-8 0,0 3 8 0,3-6-8 0,-3 2 8 0,4 4-8 15,-1-1 8-15,1-5 0 0,0 3 0 0,-1-3 0 16,1-1 0-16,3 1 0 0,0 0 8 0,-4-3-8 16,4-3 0-16,0 0 0 0,-3-1 0 0,6 1 0 15,-3 6 0-15,1-12-8 0,-1 0 8 0,3 6-12 16,1-6 0-16,-1 0-1 0,4 0 0 0,-3 0 0 16,0 0-18-16,-1-6-3 0,1 0-1 0</inkml:trace>
  <inkml:trace contextRef="#ctx0" brushRef="#br0" timeOffset="19502.474">12104 5791 851 0,'0'0'36'16,"0"0"-36"-16,0 6 109 0,0 0 15 0,0-1 4 0,0 1 0 16,0 0-52-16,3 0-9 0,-3 3-3 0,0-3 0 15,4 0 0-15,-1 5 0 0,1-5 0 0,-4 0 0 16,3 0-51-16,-3-6-13 0,4 6 0 0,-1 0 0 15,1 0 38-15,0 0 5 0,3-1 1 16,-4 4 0-16,4-3-26 0,0 0-5 0,0 6-1 0,0-6 0 16,0 5-12-16,-3-5 9 0,-1 9-9 0,5-3 8 15,-5-1-8-15,4 1 0 0,0-3 0 0,-3 0 8 16,3 0-8-16,-4 2 0 0,4-5 9 0,-3 6-9 16,-1 0 0-16,-3-9 0 0,4 6 0 0,-4-3 0 15,3 2 0-15,-3 4 0 0,4-6 0 0,-4-6 0 16,0 0 0-16,0 0 0 0,0 0 0 0,0 0 0 15,0 0 20-15,0 0 4 0,0 0 0 0,0 0 0 16,0 0-39-16,0 0-7 0,0 0-2 0,0 0 0 16,0 0 44-16,7 0 9 0,-7 0 2 0,0 0 0 15,7-6-31-15,-7 6 0 0,11 0 0 0,-11 0 0 16,0 0-19-16,0 0-9 0,7 0-3 0,-7 0 0 16,7-12 31-16,-4 12 0 0,1-8 0 0,-1 2 0 15,1 0 25-15,-4 0 11 0,3 0 3 0,1 0 0 16,-4-6-19-16,3 1-3 0,1-4-1 0,-4-3 0 0,4 6-4 0,-1 1-2 15,-3-1 0-15,0-3 0 0,4 4-10 16,-4 5 0-16,3 0 0 0,-3 0 0 16,4-6 0-16,-4 6 0 0,3 0 0 0,-3 0 0 15,0 1 0-15,4-4 0 0,-4 3 0 0,3-6 0 0,-3 6 0 0,0 0 0 0,4 1 0 0,-1-1 0 32,1 3-19-32,-4 3-5 0,3-6-2 0,1 3 0 0,-1-6-26 15,4 3-6-15,-3 0-1 0,3-5 0 16,0 5-29-16,0-6-5 0,0 0-2 0</inkml:trace>
  <inkml:trace contextRef="#ctx0" brushRef="#br0" timeOffset="20226.706">12679 5808 794 0,'-7'0'33'15,"3"6"-33"-15,-3-6 70 0,0 6 7 0,4 0 2 0,-4 3 0 16,-1-3-63-16,1 0-16 0,4 5 0 0,-4-5 0 16,0 6 54-16,0 0 8 0,0 0 2 0,0 2 0 15,-4-2-32-15,4 6-5 0,3-7-2 0,-3-2 0 16,0 9 11-16,4-6 3 0,-1-7 0 0,1 7 0 15,-1 3-31-15,1-6-8 0,3 0 0 0,0 2 0 16,0-5 39-16,0 6 6 0,0-12 2 0,0 6 0 16,0-6-25-16,3 3-5 0,1 0-1 0,-1 0 0 15,1 0-16-15,6-3 0 16,-3 3 0-16,1 0 0 0,2-3 0 0,-3 0 0 0,4 0 0 0,-1 0 0 16,1 0 0-16,-4 0 0 0,4 0 0 0,-1-6 0 15,1 0 0-15,-1 0 0 0,1-6 0 0,-1 0 0 16,-2 1 58-16,2-4 5 0,-3 3 1 0,0 0 0 15,0 1-103-15,-3-7-20 0,3 0-4 0,-4 10-1 16,1-4 103-16,-1-6 20 0,1 6 4 0,-4 4 1 16,4-4-74-16,-8 6-14 0,4-6-4 0,0 6 0 15,0-5 28-15,-4 2 0 0,4 0 0 0,-7 0 11 16,4 3-11-16,-1 0 10 0,1 6-10 0,-4-6 10 16,0 6-10-16,0-5 0 0,0-1 0 0,0 6 0 15,-4-6-10-15,4 6 10 0,-4 0-13 0,4 0 5 16,-3 6 8-16,-1 0 0 0,0 5-9 0,4 1 9 0,-3 3 20 0,-1-3 8 15,1-1 1-15,-1 7 1 0,4-6-30 0,-4-1-21 0,4 4 3 16,0 3 1-16,4-6 17 0,-4-4 0 16,3 1 0-16,1 6 0 0,-1-3 0 15,4-7 0-15,0 7-8 0,-3 0 8 0,3-6 0 16,0-6 0-16,7 3-8 0,-4 0 8 16,4-3-38-16,0 3-4 0,0-3-1 0</inkml:trace>
  <inkml:trace contextRef="#ctx0" brushRef="#br0" timeOffset="20592.27">12996 5876 989 0,'0'0'28'0,"0"0"6"16,0 0-34-16,0 0 0 0,0 0 0 0,0 0 0 16,0 0 50-16,0 0 3 0,0 0 1 0,0 0 0 15,0 0-17-15,-3 12-3 0,3-3-1 0,0-1 0 16,0 1-33-16,0-3 0 0,0-6 0 0,0 12 0 15,0 0 30-15,3-1-1 0,-3-5 0 0,0 9 0 16,4-3 5-16,-4-6 1 0,0 5 0 0,3 1 0 0,-3 0-3 16,0-3-1-16,4 2 0 0,-4-5 0 0,0-6-19 15,0 0-3-15,0 0-1 0,0 0 0 0,0 0-25 0,0 0-6 16,0 0-1-16</inkml:trace>
  <inkml:trace contextRef="#ctx0" brushRef="#br0" timeOffset="20778.873">12922 5582 1295 0,'0'0'55'16,"0"0"-44"-16,0 0 18 0,0 0 4 0,0 0 1 0,0 0 0 15,0 0-16-15,0 0-3 0,0 0-1 0</inkml:trace>
  <inkml:trace contextRef="#ctx0" brushRef="#br0" timeOffset="21334.996">13236 5853 964 0,'0'11'20'0,"0"-5"5"0,4 6-25 0,-4 0 0 16,0-6 0-16,3 2 0 15,-3-2 84-15,4 6 11 0,-1-6 2 0,1 6 1 0,-1-1-71 0,1-2-15 0,-1 9-2 0,1-6-1 16,0-1 11-16,-1 1 1 0,1-3 1 0,-1 0 0 16,1 0-2-16,-1-4-1 0,-3 7 0 0,4-6 0 15,-4 6-5-15,3-9-1 0,1 6 0 0,-4-1 0 16,3-2-1-16,-3 6 0 0,0-6 0 0,0-6 0 16,0 0 6-16,0 0 1 0,0 0 0 0,0 0 0 15,0 0 28-15,0 0 5 0,0 0 2 0,0 0 0 16,4-6-10-16,-4-6-1 0,0 1-1 0,0-1 0 15,0 3-29-15,0-9-5 0,3 7-8 0,-3-7 11 16,0 3-11-16,0 3 0 0,0 1 0 0,0-10-11 16,0 9 11-16,0 1 0 0,0-1 0 0,0 0 0 15,0 0 0-15,0 1 0 0,0 2 10 0,0 3-10 16,0-6 0-16,0 0 0 0,0 1 0 0,0 2-10 16,0-3 10-16,4 6 0 0,-4 0 0 0,0 0 0 15,3 1 0-15,-3-1-10 0,4 0 10 0,-1 0-10 16,-3 0 2-16,4 0 0 0,-1 3 0 0,1 0 0 15,-4 3 8-15,4-3 0 0,3 3-9 0,-4 0 9 16,4 0-8-16,0-6 8 0,0 6-10 0,0 0 10 16,0 0-9-16,0 0 9 0,0 0-8 0,4 0 8 15,0 0-35-15,-1 0-1 0,1 0-1 0,3 0 0 16,0 0-23-16,0 6-5 0,0-6-1 0</inkml:trace>
  <inkml:trace contextRef="#ctx0" brushRef="#br0" timeOffset="22011.654">13885 5820 1094 0,'0'0'46'16,"-3"0"-37"-1,-4 0 95-15,0 0 20 0,0 0 3 0,0 0 1 16,7 0-52-16,-7 6-9 0,3-6-3 0,-3 0 0 16,0 0-46-16,0 0-10 0,3 6-8 0,-3-3 12 15,-3 0 0-15,3 3 0 0,0 3 0 0,0-4 0 16,-1 1-1-16,1 0 0 0,0-6 0 0,0 12 0 15,-3-12-3-15,3 12 0 0,0-6 0 0,0-1 0 16,-1 4 0-16,1-3-8 0,0 6 12 0,0-6-4 16,4 6-8-16,-1-7 0 0,1-2 0 0,3 3 8 15,-4 6-8-15,4-6 0 0,0-6 0 0,-3 6 0 16,3-6 0-16,0 0 0 0,3 6 0 0,-3-6 8 0,0 0-8 16,0 0 0-16,0 0 9 0,0 0-9 15,7 5 0-15,-7-5 8 0,0 0-8 0,0 0 0 16,7 6 0-16,0-6 8 0,0 6-8 0,0 0 0 0,-7-6 0 0,8 3 9 15,-1-3-9-15,3 0 0 0,-3 3 0 0,-7-3 0 0,7 0 0 16,0 3 0-16,-3-3 0 0,3 0 0 0,0 3 0 0,0 0 0 16,-3 0 0-16,3 0 0 0,0 3 0 0,-4-1 0 15,4 1 0-15,0-6 0 0,0 6 0 0,-3 0-9 16,3 0 9-16,0 3 0 0,0 0 0 0,-3-1 0 16,3-2 0-16,0 6 0 0,-4 0 0 0,4-6-8 15,-3 0 8-15,-1-1 0 0,4-2 0 0,-3 9 0 16,3-6 0-16,-4 6 0 0,5 0 0 0,-5-1 0 15,1-2 0-15,-1-3 0 16,1-3 0-16,-4 6 0 0,3-3 0 16,-3 5 8-16,4 1-8 0,-4-6 0 0,0 0 9 0,0-6-9 0,0 0 12 0,-4 6-12 15,4-6 12-15,-7 6-4 0,7-6 0 0,-7 9-8 16,7-9 12-16,-11 0-4 0,-3 5 0 0,4-5-8 16,-1 0 0-16,-3-5 0 0,4 5 0 0,-1-6 0 15,-3 0-33-15,3 3-4 0,1-3-1 0,-1 0 0 16,1 0-26-16,2-6-4 0,-2 7-2 0</inkml:trace>
  <inkml:trace contextRef="#ctx0" brushRef="#br0" timeOffset="23061.316">15148 5900 988 0,'0'0'41'0,"0"0"-33"15,-3 0 16-15,-4 0 4 0,0 0 0 0,0 2 0 16,0-4 28-16,-1-1 7 0,1 0 1 0,0 3 0 16,0-6 0-16,0 6 0 0,0 0 0 0,0 0 0 15,0 0-52-15,0 0-12 0,0 6 0 0,0-6 0 16,-4 0 8-16,4 3 0 0,-3 0-8 0,3 2 12 16,-4 4-12-16,4-3-8 0,0 0 8 0,0 6-13 15,0 0 13-15,3-4 0 0,1 1 0 0,-1 6 0 16,1-3 9-16,-1-1 5 0,1 1 1 0,-1 0 0 15,1-3-24-15,-1 2-5 0,1 1-1 0,3-6 0 16,0 6 63-16,0-12 13 0,0 3 3 0,0 6 0 16,0-9-52-16,3 3-12 0,-3-3 0 0,4 5 0 0,-1 1 0 15,4-6 0-15,-3-6 0 0,3 6 0 16,0 0 0-16,3 0 0 0,1 0 0 0,0 0 0 0,3-2 20 16,-4-1 2-16,1-3 0 0,-1 0 0 0,1 3-35 0,0-9-7 15,-1 0-2-15,-3 6 0 0,0-5 22 0,4 5 0 0,-4 0 0 16,0 0 0-16,0-3 0 0,-3 3 0 0,-1 6 0 0,1-6 0 15,-4 6 47-15,3-5 13 0,-3 5 4 0,0-6 0 16,0 6-52-16,4-6-12 0,-4 6 0 0,0 0 0 16,-4-6 0-16,4 6 0 0,0 0 0 0,0 0 0 15,0 0 0-15,0 0 0 16,0 0 0-16,0 0 0 0,0 0-48 0,0 0-13 16,0 12-3-16,-3-6 0 0,3-1 52 15,0 7 12-15,0-6 0 0,0 3 0 0,0 0 15 0,0 5 5 0,3-8 2 0,-3 12 0 16,0-9-22-16,0 6 0 0,4 5 0 0,-4-8 0 15,3 0 0-15,1-1 0 0,-1 4 0 0,4-3 0 16,0-6 0-16,4 5-10 0,0-5 10 0,-1 3-10 16,4-3-55-16,0-3-11 0,0-3-3 0</inkml:trace>
  <inkml:trace contextRef="#ctx0" brushRef="#br0" timeOffset="23498.996">14912 5270 851 0,'-4'9'36'0,"1"-3"-36"16,-1 6 58-16,1-6 5 0,3 0 1 0,0 0 0 15,-4 5 0-15,8-2 0 0,-4 3 0 0,3 5 0 16,1-5-52-16,3 0-12 0,0 3 0 16,0 2 0-16,0-5 54 0,0 6 8 0,0-6 2 0,0 2 0 15,4-2-52-15,-1 6-12 0,1-7 0 0,0 1 0 16,3 3-10-16,-4 2-5 0,4-5-1 0,-3 3 0 16,3 3-25-16,0-7-6 0,0-5-1 0,0 6 0 15,1 3 2-15,-1-4 0 0,0 1 0 0</inkml:trace>
  <inkml:trace contextRef="#ctx0" brushRef="#br0" timeOffset="24636.383">16496 5853 995 0,'0'0'20'0,"0"0"6"0,0 0-26 0,0 0 0 0,0 0 0 0,0 0 0 15,-4-6 104-15,-3 6 16 0,4-3 4 0,-4 3 0 16,0-3-52-16,-4 3-11 0,4 0-1 0,-4 0-1 16,1 0-25-16,-4-3-5 0,3 3-1 0,1 0 0 15,-5-3-16-15,-2 0-4 0,-1-3-8 0,1 6 12 16,-1 0-12-16,4 0 0 0,0 0 0 0,0 0 0 16,3 6 8-16,0-3-8 0,1 0 11 0,-1 3-11 15,4-3 0-15,7-3 0 0,-7 6-12 0,0-1 3 16,0 1 9-16,0 0-10 0,7-6 10 0,-7 12-10 15,3 0 10-15,1-9-8 0,-1 5 8 0,4-8-8 16,-3 9 8-16,3-9 0 0,0 0 0 0,0 0-8 16,-4 6 8-16,4-6 0 0,0 0 0 0,0 12 0 15,0-12 0-15,0 0-8 0,0 6 8 0,0-6 0 16,0 0 0-16,0 0-8 0,0 0 8 0,7 6 0 16,-3 0 0-16,3-1-8 0,0-2 8 0,0 3 0 15,0 6 0-15,-3-12 0 0,3 6 0 0,0-6 0 0,0 6 0 16,-4-6 0-16,4 0 0 0,0 6 0 0,0-6 0 0,1 0 0 0,-1 5 0 15,0-5 8-15,-4 6-8 0,4-6 9 0,-3 6-9 16,3-6 10-16,0 0-2 0,-4 6 0 0,8-6 0 16,-8 0 0-16,5 0-8 0,-1 0 0 15,0 0 9-15,0 3-9 0,0-3 0 16,0 0 0-16,3 3 0 0,-3 0 0 0,1 0 0 16,-1 3 0-16,0-3 0 0,0 3 0 0,-4-1 0 0,4 1 0 0,-3 0 0 0,3-6 0 15,-4 12 0-15,1-6 0 0,-1 3 0 16,-3 0 0-16,0 5 0 0,4-2 0 0,-4 0 0 0,0 2 0 15,-4 4 0-15,1-6 0 0,-1 0 0 0,1-1 0 16,-4-2 0-16,3 0 0 0,-3 0 0 0,4 3 0 16,-4-7 0-16,-4 7 0 0,4-6 0 0,-4 0 0 15,1-3 0-15,-1 3 0 0,4-6 0 0,-3 3 0 16,-1-3 0-16,-3 0 0 0,3 0 0 0,1-3 0 16,-4 0 0-16,3-3 0 0,0 0 0 0,1 0 0 15,-4-6-19-15,3 1-8 0,1-1-1 0,3 3-1 16,-4-3-30-16,4 1-5 0,0-1-2 0</inkml:trace>
  <inkml:trace contextRef="#ctx0" brushRef="#br0" timeOffset="25316.429">16626 6049 1037 0,'-7'12'44'0,"4"-6"-36"15,-1 0 31-15,1 0 5 0,-1-3 2 0,4-3 0 16,-3 9 10-16,3-3 1 0,0 2 1 0,0 4 0 16,0-12-22-16,0 0-5 0,0 0-1 0,0 6 0 15,3 0 6-15,4-6 2 0,0 6 0 0,-3 0 0 16,3-6-5-16,0 0-1 0,0 0 0 0,0 0 0 15,0 0-8-15,0 0-3 0,4-6 0 0,-4 6 0 16,3-6-4-16,1-6-1 0,0 6 0 0,-1 0 0 16,1-5-7-16,-1 5-1 0,1-3-8 0,-4 3 12 15,0-6-4-15,0 6-8 0,0 0 11 0,0 1-11 16,-3-4 10-16,-1 3-10 0,1 3 8 0,-1-3-8 16,-3-3 0-16,0 3 0 0,0-5-14 0,0 5 5 15,-3 0-27-15,3-9-6 0,-4 12-1 0,4 3 0 16,-3-6 35-16,-4 3 8 0,0-2 0 0,0 5 0 15,-4-6 0-15,0 6-10 0,1-6 10 0,-1 6-10 16,1 0 10-16,-1 0-12 0,0 6 12 0,1-6-12 16,3 6 12-16,-4-1 11 0,4 4-3 0,0 3 0 15,-3 0 0-15,3-6-8 0,-1 5 12 0,1-5-4 16,0 9 3-16,0 3 0 0,4-7 0 0,-4 7 0 16,3-6 1-16,1 0 0 0,3 8 0 0,-4-8 0 0,4 0-12 0,0-4 10 15,0 4-10-15,4 0 10 0,-4-12 1 0,0 0 0 0,3 6 0 0,4 0 0 16,-3-6-1-16,3 6 0 0,3 5 0 0,-3-11 0 15,1 9-10-15,2-6 0 0,1 0 9 0,-4 0-9 16,7-3 0-16,-4 3 0 0,5-3 0 0,2-3-12 16,1-6-32-16,3 0-8 0,0-8 0 15</inkml:trace>
  <inkml:trace contextRef="#ctx0" brushRef="#br0" timeOffset="25885.151">16933 5988 1094 0,'-7'6'46'0,"4"-1"-37"16,3 1 44-16,-4 0 9 0,4 9 2 0,0-6 0 0,0 5-52 16,4-2-12-16,-4 9 0 0,3-4 0 15,1 7 54-15,-1-6 8 0,4 2 2 0,-3 4 0 16,-1-7-36-16,4 10-6 0,-3-4-2 0,0 1 0 15,-1-4 8-15,-3 4 2 0,4-12 0 0,-1 14 0 0,-3-8 3 0,4-6 1 0,-4 2 0 0,-4-2 0 16,1 0-6-16,3 0-2 0,-4-1 0 0,1-5 0 16,3-6 4-16,-8 6 1 0,5 0 0 0,3-6 0 15,0 0-7-15,-7-3 0 0,0 0-1 0,-4-3 0 16,4 0-7-16,0 0-2 0,0 1 0 0,4-1 0 16,-4-6-14-16,3 6 0 0,0-9 0 0,1 4 0 15,-4-1 0-15,3 0 0 0,1-9 0 0,-4 4 0 16,3 5-9-16,1-11 9 0,3 5 0 0,-4-3-9 15,4-2 9-15,0 5 0 0,0-2 0 16,0-4 0-16,0 1-40 0,4 2-2 16,-4-3-1-16,3 4 0 0,1 2 35 15,-1-5 8-15,1 5 0 0,-1-3 0 0,4 4 0 16,0-1 0-16,1 4 0 0,-1 2 0 0,3-6-11 0,1 3 0 0,-1 4 0 0,1 5 0 16,-1-6 1-16,1 0 0 0,0 6 0 0,-4 1 0 15,7 5 10-15,-7 0-13 0,3 0 5 0,1 5 8 16,0-5-36-16,-4 6 0 0,0 0 0 0,0 0 0 15,-4 0 36-15,4 6 0 0,-3-1 0 0,-1 4 0 16,-3 3 0-16,4-6 0 0,-4-1 0 0,-4 10 0 16,4-9 0-16,-3-1 13 0,-1 4 0 0,-3-3 0 15,0 0-3-15,0-1-1 0,4 1 0 0,-8 0 0 16,4-6 7-16,0 0 0 0,3-3 1 0,4-3 0 16,-10 3-2-16,3-3-1 0,-4 0 0 0,4-6 0 15,0 3-14-15,0-6-8 0,0 3 8 0,0-6-13 16,0-5-129-16,0 2-26 0,0-3-4 15</inkml:trace>
  <inkml:trace contextRef="#ctx0" brushRef="#br0" timeOffset="26307.453">17187 5276 1226 0,'0'0'25'0,"0"9"7"0,-3-3-32 0,3 6 0 0,0-6 0 0,0 11 0 16,0-5 28-16,3 9-2 0,-3-4 0 0,4 4 0 15,3 8 10-15,-4-5 3 0,1 2 0 0,3 9 0 16,-3-11-12-16,-1 8-3 0,4 7 0 0,-3-10 0 16,3 3-16-16,-4-2-8 0,1-7 8 0,-1 10-8 15,1-7 0-15,-1 9 0 0,1-2 0 0,-4 2 0 16,3-9 42-16,-3 4 3 0,0-4 1 0,0 4 0 16,0-7-31-16,0 4-7 0,0-10 0 0,0 7-8 15,0-4 14-15,0-2-4 0,0-12-1 0,0 6 0 16,0-4-9-16,4-2 12 0,-4 6-12 0,0-12 12 15,0 0-12-15,0-12-16 0,0 6 4 0,3-2 1 16,-3 2-37-16,0 6-7 0,0 0-1 0,4-6-1 16,-4 0-102-16,4-12-20 0</inkml:trace>
  <inkml:trace contextRef="#ctx0" brushRef="#br0" timeOffset="26603.831">17078 5764 1337 0,'-14'6'28'0,"14"-6"6"0,-4 3-34 0,1 3 0 0,-1 0 0 0,4-6 0 16,-3 6 68-16,3-6 8 0,0 0 0 0,-7 6 1 15,7-6-6-15,0 0-2 0,0 0 0 0,0 0 0 16,0 0-20-16,0 0-4 0,0 0-1 0,0 0 0 15,0 0-19-15,0 0-4 0,0 0-1 0,0 0 0 16,10 0-20-16,-3 6 0 0,4-1 0 0,0 1 0 16,-1-6 0-16,1 6 0 0,-1-6 0 0,1 0 0 15,3 6 0-15,-3-6 0 0,3 6 0 0,0-3 0 16,-4-3 0-16,4 0-20 0,1 0 4 0,-1 0 1 16,0-3-41-16,0-3-9 0,-4 0-2 0</inkml:trace>
  <inkml:trace contextRef="#ctx0" brushRef="#br0" timeOffset="27595.438">17858 5444 1074 0,'-4'6'30'0,"1"0"8"0,-1 0-30 0,4-1-8 0,-3 4 0 15,3 3 0-15,-4 0 58 0,4-1 10 0,0 1 3 0,0 0 0 16,0 9-14-16,0-10-2 0,0 1-1 0,4 6 0 16,-1 2-41-16,1-2-13 0,3 3 8 0,-4 2-8 15,1 4 40 1,3 8 4-16,-4-12 0 0,1 16 1 0,-1-10-33 0,1 3-12 0,-4-2 0 0,3 8 9 16,-3-12 6-16,0 10 1 0,-3-4 0 15,3-3 0-15,0 4-16 0,0 2 0 0,-4-9 0 0,1 4 0 16,-1-7 32-16,1-5 4 0,-1 3 1 0,1-4 0 15,-1-5-18-15,4 0-4 0,0 2-1 0,0 4 0 16,0-12-14-16,0 0 9 0,0-6-9 0,0 0 8 16,0 0 1-16,0 0 0 0,0 0 0 0,0 0 0 15,0-6-9-15,4-6 0 0,-1 0 0 0,1 1 0 16,-1-1 0-16,1-3 8 0,3 3-8 0,0-5 8 16,0-1-18-16,0-2-4 0,0 2-1 0,0-6 0 15,0 10 5-15,0-4 1 0,0-8 0 0,-3 8 0 16,3 0 9-16,-4 1-13 0,4 5 5 0,-3-3 8 15,-1 3-13-15,1 7 5 0,0-7 8 0,-4 6-13 16,3-6 13-16,-3 12 0 0,0 0-10 0,7-3 10 16,-7 3-12-16,0 0 3 0,0 0 0 0,0 0 0 0,4 0 9 15,3 3-13-15,0 0 5 0,-4 6 8 0,4-9-9 16,0 6 9-16,0 0 0 0,1 0 0 16,-1-1-8-16,0 1 8 0,0-6 0 0,0 6 0 15,0 6 0-15,0-6 0 0,0 3 0 0,0 2 0 16,-3 1-9-16,3 0 9 0,0 3 0 0,-4 2-9 0,1 1 9 0,3 0 0 0,-7 2 0 0,3-2 0 15,-3 5 0-15,0-5 0 0,0 3 10 0,0 2-10 16,0-5 11-16,-3 2-11 0,3-2 12 0,0-3-12 16,-4-7 11-16,4 7-11 0,0-9 10 0,0 0-10 15,0-6 8-15,0 0-8 0,0 0 0 0,0 0 9 16,0-6-44-16,4-6-9 0,-1 1-1 0</inkml:trace>
  <inkml:trace contextRef="#ctx0" brushRef="#br0" timeOffset="28113.072">18249 6091 937 0,'0'0'19'0,"0"0"6"0,0 0-25 0,0 0 0 0,0 0 0 0,0 0 0 15,-3 8 76-15,3-8 9 0,0 0 3 0,0 0 0 16,0 0-15-16,0 0-2 0,0 0-1 0,3 18 0 16,1-12-23-16,-1 6-5 0,1 2-1 0,-1 4 0 15,1-6-15-15,-1-6-3 0,4 0-1 0,-3-1 0 16,7-5-2-16,-4 0-1 0,0 6 0 0,3-6 0 16,-3 0-19-16,4 0 0 0,-1 0-13 0,-2-6 5 0,-1 6 8 0,0-11 0 15,-4 5 0-15,4 0 0 0,-3-12 0 0,3 9 0 0,0-2 0 0,-4-1 0 16,1 0 0-1,-1-2 0-15,1 2 0 0,-4 6 0 16,3-6-53-16,-3 0-9 0,0 6-2 0,-3 1 0 16,3-4 0-16,-4 3 0 0,1 0 0 0,-1 3 0 0,1-6 52 0,3 9 12 15,0 0 0-15,-7 0 0 0,0 0 0 0,-7 0 0 0,3 6 0 0,0 0 0 16,4 0 0-16,-3 0 0 0,-1 3 0 0,4-4 0 16,-3 7 22-16,3 6 7 0,-4-3 2 0,0 2 0 15,4 1 19-15,0-6 4 0,0-1 1 0,0 10 0 16,4-9-23-16,-4-1-5 0,3 4-1 0,4-3 0 15,-4 6-3-15,4-7-1 0,0 1 0 0,0 0 0 16,4-3-22-16,0 2 0 0,-1 1-10 0,1-6 10 0,3 0 26 16,0 0 12-16,0-3 2 0,3 3 1 0,1 0-25 15,3 5-4-15,0-11-2 0,0 0 0 0,-3 0-10 0,-1 0-17 16,5 0 4-16,2-9 1 16,-3 7-22-16,0-4-4 0,1 0-1 0</inkml:trace>
  <inkml:trace contextRef="#ctx0" brushRef="#br0" timeOffset="28874.335">18602 6152 1094 0,'0'0'46'15,"0"0"-37"-15,-4 9 51 16,4-3 11-16,-3 0 1 0,3-6 1 0,0 6-14 0,0-6-3 16,0 0-1-16,-4 6 0 0,4-6-22 0,0 6-4 0,0-1-1 0,0 1 0 15,0 3 4-15,4-3 1 0,-4 0 0 0,0 0 0 16,3 6-15-16,1-7-3 0,-4 7-1 0,4 0 0 15,-1-3-2-15,-3 3-1 0,4-7 0 0,-4 7 0 16,3-6-2-16,1 6 0 0,-1-6 0 0,1 3 0 31,-1 2-32-31,4-5-6 0,-3 0-2 0,3 0 0 0,0-6 63 0,-4 6 12 0,4-6 2 0,1 6 1 16,-5-6-25-16,4 0-5 0,0 0-1 0,0 0 0 16,0 0-8-16,0-6-8 0,0 0 9 0,0 0-9 15,0 0 15-15,1 6-3 0,-1-6-1 0,0-5 0 16,0 2-11-16,-4-3 8 0,4 0-8 0,0-5 8 15,-3 5 0-15,3 0 0 0,-4 3 0 0,1-3 0 16,0 1-8-16,-1-4 8 0,-3 3-8 0,0 0 8 16,0 1-31-16,0-7-6 0,0 3-2 0,0 4 0 15,0-1 31-15,-3 0 0 0,-1-8 11 0,4 8-3 16,-4 0-59-16,1-6-11 0,-1 7-2 0,-3-4-1 16,4-3-55-16,-1 6-12 15,1 1-1-15,-4-1-1 0,3-3-46 0,4 9-10 0</inkml:trace>
  <inkml:trace contextRef="#ctx0" brushRef="#br0" timeOffset="29411.943">18867 6105 1337 0,'0'0'28'0,"-4"12"6"0,4-6-34 0,-3 0 0 0,3 6 0 0,0-7 0 16,-4 4 58-16,4 3 5 0,4-6 1 0,-4 6 0 15,3-6-52-15,1 5-12 0,-1 4 0 0,1-3 0 16,-1 0 36-16,1 5 4 0,-1-8 0 0,1 3 1 15,-1 0-17 1,1-7-3-16,-1 7-1 0,-3 0 0 0,0-12-20 16,4 6 9-16,-4-6-9 0,0 0 0 0,0 0 0 0,0 0 0 0,0 0 0 0,0 0 0 15,0 0 44-15,0 0 1 0,0 0 1 0,0 0 0 16,0 0-23-16,-7 0-5 0,3-6-1 0,-3 0 0 16,0 0-17-16,4-6 0 0,-1 7 0 0,1-7 0 15,-1 3 0-15,1-3 0 0,-1-5 0 0,-3 5 0 16,3-3 0-16,4 3 0 0,-3 1 0 0,-1-1 0 15,4 0 0-15,0-6 0 0,-3 10 0 0,3-4 0 16,0 0 0-16,0 0 0 0,0 4 0 0,0-1 0 16,0 3 0-16,3 3 0 0,-3-3 0 0,0-6 0 15,4 12 0-15,-1-6 0 0,-3 0 0 0,4-5 0 16,-1 5 0-16,1-3 0 0,3-3 0 0,-3 6 0 0,3 0 0 16,0-5 0-16,0 5 0 0,0 0 0 0,3-3 0 0,-3 3 0 15,4 3-15-15,-4 0 5 16,4 3-43-16,-1 0-9 0,1 0-2 0,3 0 0 15,-4 0-13-15,1 3-3 0,3-3-1 0,-3 6 0 16,-1 6-21-16,1-6-4 0</inkml:trace>
  <inkml:trace contextRef="#ctx0" brushRef="#br0" timeOffset="29969.29">19089 6105 1235 0,'-4'6'52'0,"1"0"-42"16,3-6 37-16,0 0 7 0,0 0 2 0,0 0 0 15,0 0-17-15,0 6-3 0,0-6-1 0,0 0 0 16,0 0 23-16,0 0 5 0,0 6 1 0,3 0 0 15,-3-6-20-15,4 6-4 0,-4-6-1 0,3 5 0 16,-3-5-15-16,7 0-4 0,0 3 0 0,1-3 0 16,-1 0-12-16,0-3-8 0,0 3 10 0,0-2-10 15,0-1 0-15,3-3 0 0,-3 6 0 0,0-6 0 16,4 6 0-16,-4-6 0 0,0 0 0 0,0-6 0 16,0 6 0-16,-3-2 0 0,3 2 0 0,0 0 0 15,-4 0 0-15,1-6-15 0,-1 6 2 0,1 0 0 16,-4 1-31-16,0-1-5 0,0 0-2 0,0 6 0 15,0-6 51-15,-4 0 0 0,4-3 0 0,0 9 0 16,-7 0-31-16,4-6-5 0,-4 6-2 0,-4-6 0 0,4 6 18 16,0 0 4-16,-3 0 1 0,-1 0 0 0,0 0 15 0,-3 6 0 15,0-6 0-15,4 6 0 0,-4-6 0 0,-1 9 12 0,5 0-4 16,-1 0-8-16,1 2-11 0,-1 1-9 0,4 0-1 16,0 3-1-16,0 2 22 0,0 1 0 15,0-6 0-15,3 5 0 0,1 4 0 16,-1-3 0-16,4-1 0 0,-3-2 0 15,3 3 27-15,0-7 9 0,3 1 3 0,1 0 0 0,-4-3-19 0,7 2-3 0,-4 1-1 0,4 0 0 16,4-6-6-16,0 3-2 0,-4-1 0 0,3 1 0 16,1-3-8-16,-1 0 0 0,1 0 0 0,0-6 0 15,-1 0 0-15,1 0 0 0,3-6 0 0,-4 0 0 32,4 0-46-32,1-5-14 0,-1 5-4 0</inkml:trace>
  <inkml:trace contextRef="#ctx0" brushRef="#br0" timeOffset="30715.916">19516 5920 1579 0,'0'0'32'0,"0"0"10"0,-7 0-34 16,-4 0-8-16,11 0 0 0,-7 0 0 15,7 0 53-15,-7 0 9 0,7 0 2 0,-11 0 0 16,4 0 0-16,0 0 0 0,7 0 0 0,-7-6 0 16,0 6-52-16,0 0-12 0,0-9 0 0,3 6 0 0,-3 1 0 0,7 2 0 0,-7 2 0 0,0-2 0 15,7 0 0-15,-7 3 0 0,0 6 0 0,4-9 0 16,-4 6 0-16,3 0 0 0,-3 0 0 0,4 0 0 15,-5 0 0-15,5 0 0 0,-1-6 0 0,1 8 0 16,-1 1 0-16,1 0 0 0,3 3 0 0,-4-6 0 16,1 5 0-16,3-5 0 0,-4 3 0 0,1-3 0 15,3 0 0-15,0 0 0 0,-4 0 0 0,4 5 0 16,0-11 12-16,0 6-1 0,0 0 0 16,0-6 0-16,0 6-11 0,0-6-16 0,4 6 4 15,-4-6 1-15,3 9 11 0,-3-6 0 0,0-3 0 0,0 0 0 16,0 0 0-16,0 0 0 0,0 0 0 0,0 0 0 15,0 0 0-15,4 3 0 0,-4-3 0 0,7 0 0 16,-4 0 0-16,-3 0 0 0,7-3 0 0,0 0 0 16,-7 3 0-16,0 0 0 0,4 0 0 0,-4 0 0 15,7 0 23-15,4 0 6 0,-4 3 2 0,0-3 0 16,-4 0-23-16,-3 0-8 0,7 3 0 0,0-3 0 16,-3 3 0-16,3-1 0 0,0 4 0 0,-3-6 0 15,3 0 0-15,-4 6 0 0,1-6 0 0,3 6 0 16,-4 0 0-16,1 0 0 0,3 0 0 0,-4 0 0 15,1 2-9-15,-1 4 9 0,1 6 0 0,-1-12-9 16,4 5 9-16,-3-5 0 0,-4-6 0 0,4 9 0 0,-1-3 0 16,-3 0 0-16,0 6 0 0,4-6 0 0,-4-1 0 0,0 13 0 15,0-12 0-15,0 6 8 0,-4-3-8 0,4 2 9 16,0-5-9-16,-3 6 10 0,-1-6-10 0,4-6 10 0,-4 6-10 0,-3 3 10 16,0 2-2-16,0-5-8 0,0 0 12 0,0 0-4 15,0 0 0-15,-3 0 0 0,3 0 0 0,-1-6 0 16,-2 2-8-16,3-2 10 0,-4 6-10 0,-3-6 10 15,4 0-10-15,-1 0 0 0,0 0 0 0,1 0 0 16,3-6 0-16,-4 4-20 0,4-4 3 16,0 6 1-1,4-6-23-15,-5 6-4 0,8 0-1 0,-7 0 0 0,0-6-16 16,7 6-3-16,-3 0-1 0,3 0 0 16,-7 0-102-16,0 0-21 0</inkml:trace>
  <inkml:trace contextRef="#ctx0" brushRef="#br0" timeOffset="32145.689">20207 5426 850 0,'0'0'17'0,"0"0"6"0,0 0-23 0,-3 0 0 0,3 6 0 0,0-6 0 16,0 0 107-16,0 0 17 0,3 0 3 0,-6 0 1 15,3 0-103-15,0 6-25 0,0 0 0 0,-4 0 0 16,4 3 56-16,0-1 7 0,4 1 1 0,3 3 0 16,-4 11-52-16,4-5-12 0,4 9 0 0,-1 2 0 15,4 3 0-15,1 7 0 0,2 2 0 0,1 3 0 16,0 0-8-16,-4 3-5 0,7 3-1 0,-7 6 0 15,4-6 14-15,-4 0 0 0,-4 3 0 0,-3-3 0 16,0-6 8-16,-3-12-8 0,-1-3 12 0,1 4-12 16,-4 2 11-16,0-8-11 0,-4 8 10 0,1-3-10 15,3-8 12-15,-4-4-3 0,1-5-1 0,-1 0 0 0,-3 2 1 0,0-5 0 16,0-3 0-16,0 3 0 16,0-1 13-16,-4 1 2 0,4-6 1 0,0 0 0 15,0 0-12-15,0-3-2 0,4 0-1 0,3-3 0 0,0 0-26 0,0 0-6 0,0 0-1 16,0 0 0-1,0 0-53-15,0 0-10 0,0 0-2 0</inkml:trace>
  <inkml:trace contextRef="#ctx0" brushRef="#br0" timeOffset="32488.562">20119 5958 1036 0,'-14'9'21'0,"7"0"7"16,7-9-28-16,-4 0 0 0,4 0 0 0,0 0 0 15,0 0 66-15,0 6 8 0,0-6 2 0,0 0 0 16,0 0 0-16,4 6 0 0,3 0 0 0,0-6 0 15,7 5-28-15,4-5-6 0,3 0-1 0,3 0 0 16,-2 6-21-16,2-6-5 0,5 6-1 0,-5-6 0 16,4 0-14-16,-3 0 0 0,0 0 8 0,0 6-8 15,-4-6 0-15,-4 0 9 0,1 0-9 0,0 0 8 0,-4 0-8 0,0 0 0 16,0 3-12-16,0-3 12 16,0 0-56-16,0 0-4 0,0-3-1 0,1-3 0 15,-1 6-56-15,3-6-11 0,-3 0-3 0</inkml:trace>
  <inkml:trace contextRef="#ctx0" brushRef="#br0" timeOffset="33008.25">20750 6105 1094 0,'-10'24'23'0,"6"-18"5"0,1 3-28 0,3-4 0 0,0 7 0 0,0-6 0 16,0 6 56-16,0-6 7 0,3 0 1 0,-3-1 0 16,0 1 0-16,4 3 0 0,-4 0 0 0,3 0 0 15,1-3 0-15,-4 5 0 0,3 1 0 0,-3-6 0 16,4 0-52-16,-1 0-12 0,-3-6 0 0,0 0 0 16,0 0 0-16,0 0 0 0,0 0 0 0,0 0 0 15,0 0 34-15,0 0 4 0,0 0 1 0,0 0 0 16,0 0-11-16,4 6-3 0,-4-6 0 0,0 0 0 15,0 0-25-15,0 0 0 0,0 0 0 0,0 0 0 16,-4-6 0-16,4 0 0 0,0 0 0 0,0 6 0 16,0-6 0-16,0 6 0 0,0-6 0 0,0 0 0 0,0-5 0 15,0 5 0-15,0-3 0 0,0 0 0 16,0 0 0-16,0 3 0 0,-3 1 0 0,6-1 0 16,-3-6 0-16,0 6 0 0,0-12 0 0,0 10 0 15,0-4 36-15,0 0 3 0,-3 0 0 0,3-2 0 0,0 2-25 16,-4 0-5-16,4 0-1 0,0 1 0 0,4-4-8 0,-4 6 12 15,3-6-12-15,-3 9 12 0,0-5-12 0,4 5 0 16,-1-9 0-16,-3 6 0 0,0 9 0 0,0 0 0 0,0 0-12 0,0 0 12 31,0 0-45-31,0 0-2 0,0 0 0 0,0 0 0 0,11 0 38 0,-4 0 9 0,4 3 0 16,-1 0 0-16,-3 9-104 0,0-6-20 0,4 0-3 16,0 5-1-16,-1-5 52 0,1 6 9 0,-1-3 3 15,4 0 0-15,-3 0-52 0,3-4-9 0,-3 1-3 16</inkml:trace>
  <inkml:trace contextRef="#ctx0" brushRef="#br0" timeOffset="33572.753">20955 6211 851 0,'0'0'36'0,"0"0"-36"31,0 0 109-31,0 0 15 0,-7-3 4 0,7 3 0 0,0 0-52 0,-4 3-9 0,1 3-3 16,3-6 0-16,0 0-51 0,0 0-13 0,0 0 0 16,0 0 0-16,0 0 54 0,0 0 8 0,0 0 2 15,0 0 0-15,3 3-52 0,1 6-12 0,-1 3 0 16,5-7 0-16,-5-5 54 0,1 6 8 0,3 0 2 0,-4-6 0 15,1 0-64-15,3-6 0 16,0 0-9-16,0 1 0 0,-4-1 9 16,4 0 12-16,0-3-2 0,1 0-1 0,-5 0-9 0,4 9 0 15,-3-6 0-15,-1 6 0 0,1-5 0 0,-1-7 0 0,1 6 0 0,-1-6 0 16,1-3 0-16,-4 10-9 0,3-7 9 0,-3 6-13 16,0 0-3-16,-3-6 0 0,3 12 0 0,0 0 0 31,0 0-20-31,0 0-4 0,0 0 0 0,-7 0-1 0,7 0 25 0,-7-6 6 0,0 4 1 0,7 2 0 15,-11 0 1-15,0 0 0 0,4 2 0 0,-3 4 0 16,-1-6 0-16,1 0 0 0,3 12 0 0,0-12 0 16,-4 6 8-16,4 0 0 0,-4 0 0 0,4 3 0 15,-3 2-33-15,3 1-5 16,3 0-1-16,-3 0 0 0,4-1 39 0,-1-2 0 0,4 0 0 0,0 0 0 16,0 3 44-16,0 5 16 0,4-5 3 0,-4 0 1 15,3-3-64-15,1 2 0 0,-1 1-9 0,1-6 0 16,3 0 9-16,0 3 12 0,0 8-2 0,3-5-1 15,1-6-9-15,-4 0 0 0,4 0 0 0,3 0 0 16,-4-6 30-16,4 0 4 0,-3-6 1 0,3 6 0 16,0-6-56-16,0 0-11 0,4 0-3 0,-4 0 0 15,4 0-23-15,-1-11-5 0,1 8-1 0</inkml:trace>
  <inkml:trace contextRef="#ctx0" brushRef="#br0" timeOffset="34005.097">21220 6035 1094 0,'-7'26'23'0,"3"-14"5"0,0-3-28 0,4 3 0 16,-3-1 0-16,3 7 0 0,-4-6 56 0,1-3 7 0,3 2 1 0,-4 1 0 16,1 0 0-16,3 5 0 0,-4-5 0 0,4 0 0 15,0-3 0-15,0 3 0 0,0-7 0 0,4 7 0 16,-4-6-52-16,0-6-12 0,0 0 0 0,0 0 0 15,0 0 0-15,0 0 0 0,0 0 0 0,0 0 0 16,0 0 54-16,0 0 8 0,0 0 2 0,-4-6 0 16,8-6-64-16,-4 7-8 0,3-7-4 0,-3 3-1 15,4-3 0-15,-1 6 0 0,-3-5 0 0,4-1 0 16,-1 6-20-16,1 0-4 0,0-9-1 0,-1 9 0 16,1 1 38-16,-1-1 0 0,1 0 0 0,-1 0 0 15,1 6 0-15,-4-6 0 0,0 6 0 0,0 0 0 16,0 0 0-16,3 0 0 0,-3 0 0 0,0 0 0 15,0 0 0-15,0 0 0 0,7-6 0 0,-7 6 0 16,4 6 0-16,3 0 0 0,0 0 0 0,0 0 0 16,0 0 0-16,-3-1 0 0,3 4 0 0,0 3 0 15,-4 0 0-15,1 5 0 0,3-2 0 0,-4 3 0 16,1-6 0-16,-4 5 0 0,3-5 0 0,1-3 0 0,-1 3 0 16,1-7 0-16,-4 7 0 0,0-12 0 0,0 0 0 0,0 0 0 15,0 0 0-15,0 0 0 0,0 0 0 0,0 0 0 16,0 0 0-16</inkml:trace>
  <inkml:trace contextRef="#ctx0" brushRef="#br0" timeOffset="34424.639">21400 5482 1147 0,'0'0'48'0,"0"0"-38"15,0 0 28-15,0 0 6 0,0 0 0 0,0 0 1 16,0 0 7-16,0 0 0 0,-4 6 1 0,4 0 0 16,0 6-22-16,0-7-5 0,0 1-1 0,4 3 0 15,-1 0-13-15,1 0-2 0,3 3-1 0,-4-1 0 16,4 1-9-16,-3 6 0 0,3 2 0 0,-4-2 8 15,4 0-22-15,-3 2-5 0,3 4-1 0,-4-7 0 16,1 10 46-16,0-1 9 0,-1 4 1 0,1-1 1 16,-1-2-9-16,1 2-3 0,-1-3 0 0,1 4 0 15,-4-7-25-15,3 4 8 0,-3-4-8 0,4-2 0 16,-4-4 46-16,0 7 4 0,0-9 1 0,0 2 0 16,0 7-35-16,0-4-8 0,0 4 0 0,3-6-8 15,-3-1 10-15,4-5-10 0,-1-3 8 0,-3 3-8 16,4-1 0-16,-4 1 0 0,3-3 8 0,-3 0-8 15,0-9-8-15,0 0-4 0,0 0-1 0,0 9 0 16,0-9-30-16,0 0-5 0,0 0-2 0,0 0 0 16,0 0-41-16,0 0-8 0,0 0-1 0</inkml:trace>
  <inkml:trace contextRef="#ctx0" brushRef="#br0" timeOffset="34688.635">21340 5988 1198 0,'0'0'34'0,"0"0"7"16,3-6-33-16,1 0-8 0,-1-3 0 0,4 6 0 16,0-3 64-16,0 3 10 0,4-2 2 0,-1 5 1 15,-2-6-12-15,2 6-2 0,1-6-1 0,3 6 0 16,-4-6-34-16,4 6-6 0,-3 0-2 0,3 0 0 15,-3 0-20-15,-1 0 0 0,1 6 0 0,3-6 0 16,-3 0 0-16,-1 0 0 0,1 0 0 0,3 0 0 16,-7 0-47-16,4 0-13 0,-1 6-4 0</inkml:trace>
  <inkml:trace contextRef="#ctx0" brushRef="#br0" timeOffset="35325.615">21735 6123 1337 0,'-11'0'28'0,"11"0"6"0,0 0-34 0,0 0 0 0,0 0 0 0,0 0 0 15,0 0 58-15,0 0 5 0,0 0 1 0,0 0 0 16,0 0 0-16,0 0 0 0,0 0 0 0,0 0 0 16,0 0-52-16,0 12-12 0,4-12 0 0,-4 9 0 15,3-4 0-15,1 1 0 0,3 6 0 0,-7-12 0 16,7 0 32-16,0 0 4 0,0-6 1 0,0 0 0 15,0 6-26-15,0 0-11 0,0 6 8 0,0-6-8 16,0 0 0-16,0-6 0 0,-3 3 0 0,3 0 0 16,0 3-37-16,-4-3 0 0,4 3 0 0,-3-2 0 15,0-1 37-15,-1 3 0 0,1-6 0 0,-1 0 0 16,4 0 0-16,-3 0 0 0,-1-6 0 0,-3 4 0 16,4-1 0-16,-4 3 0 0,0-3 0 0,0 3 0 15,0 0 0-15,-4 0 0 0,4 6 0 0,-3-6 0 16,-4 1 0-16,3-1 0 0,-3 3 0 0,0-3 0 15,-4 3 0-15,1 3 0 0,3-3 0 0,-4 0 0 16,1 6 0-16,-1-3 0 0,0 3 0 0,4 0 0 0,-3 3 0 0,3-3 0 16,-4 3 0-16,4 5 0 0,0-5 0 0,4 12 0 0,-5-3 0 15,1 8 0-15,0-11 0 0,4 5 0 0,-4 10 0 0,0-9 0 16,7 2 0-16,-4-2 0 0,4 5 0 0,0-5 0 16,0 3 27-16,7-4 13 0,-3 1 2 0,-1-6 1 15,4 8-19-15,0-8-3 0,0 0-1 0,1-6 0 16,2 8-20-16,-3-2 0 0,4-6 0 0,3 0 8 15,-4 0-8-15,1-6 0 0,3 0 0 16,-3 0 0-16,-1 0 14 0,4 6 2 0,1-1 0 16,-1 1 0-16,-4-6-53 0,4 0-11 15,0 0-1-15,-3-6-1 0,0 1-38 16,-1 5-8-16,4 0-2 0</inkml:trace>
  <inkml:trace contextRef="#ctx0" brushRef="#br0" timeOffset="35616.671">22225 6376 1552 0,'-4'6'44'0,"4"2"10"0,0 4-43 15,0 0-11-15,0-6 0 0,0 0 0 0,0-6 0 0,0 0 0 0,0 0 0 16,0 0 0-16,0 0 53 0,0 0 9 0,4-6 2 16,0 0 0-1,-1 0-103-15,1 0-20 0,-1 0-4 0</inkml:trace>
  <inkml:trace contextRef="#ctx0" brushRef="#br0" timeOffset="-210343.353">4770 7020 363 0,'0'0'0'0,"-8"5"16"0,5 1-16 0,3 0 0 0,-4 0 0 0,1 0 0 16,-1 6 0-16,1-6 0 0,-1 2 0 0,1 1 0 15,-1 0 81-15,1 3 13 0,-1 0 2 0,4-6 1 16,-3 5-44-16,-1-2-9 0,4 9-1 0,0-12-1 16,-3 5-10-1,3-5-1-15,0-6-1 0,-4 6 0 0,4 3-6 16,0 0 0-16,0 0-1 0,0 2 0 15,-3 7 33-15,3-6 6 0,0 2 2 0,0 10 0 0,-4-6-36 0,1-1-8 0,-1 10 0 0,0-1-1 16,1-2 21-16,-1 5 4 0,-3 0 0 16,0 4 1-16,4-7-36 0,-4-2-9 0,0 2 0 0,0 4 0 15,-7-4 56-15,6 9 10 0,1-2 2 0,-3 8 0 16,3-12-58-16,0-2-10 0,0 2 0 0,0 3 0 16,3-14 10-16,-3 9 10 0,3-10 1 0,1 1 1 15,3-1-35-15,0-8-7 0,0 3-2 0,0 0 0 16,-4 0 22-16,4-7 0 0,-3 7 0 0,3 3 0 15,0-9-8-15,-4 6 8 0,4-1-10 16</inkml:trace>
  <inkml:trace contextRef="#ctx0" brushRef="#br0" timeOffset="-209302.511">4762 7005 727 0,'0'0'16'0,"0"9"3"0,-3 0 1 0,-1 5 0 0,1 4-20 16,-1 0 0-16,1 2 0 0,-1 4 0 0,1-7 22 0,-1 1 0 0,1-3 0 0,-1 2 0 16,4-11-9-16,0 9-1 0,0-9-1 0,0-6 0 15,0 0 6-15,0 0 2 0,0 11 0 0,0-11 0 16,0 0 12-16,0 0 2 0,0 0 1 0,0 0 0 16,0 0-19-16,0 0-4 15,0 0-1-15,0 0 0 0,0 0-10 0,0-8 0 16,4 2 9-16,-4 6-9 15,0 0 0-15,0 0 8 0,0 0-8 0,0 0 0 0,0 0 0 0,0 0 0 0,0 0 0 0,0 0 0 16,0 0 0-16,0 0 0 0,0 0 0 0,-7 3 0 16,3 0 8-16,-3 0-8 0,7-3 10 0,0 0-10 15,0 0 41-15,-3 5 3 0,-1 1 0 0,4-6 0 16,0 0-52-16,0 6-11 0,0-6-1 0,0 0-1 16,0 0 33-16,0 0 6 0,0 0 2 0,0 0 0 0,0 0-4 15,4 12 0-15,-1-6 0 0,1 0 0 0,-1 3-4 16,1-1-2-16,3 1 0 0,-4 3 0 0,1-6 23 0,-1 0 5 15,-3 0 1-15,4 2 0 16,-4 7-39-16,3 0-21 0,-3-9 2 0,4 5 1 0,-1 1 18 16,-3 3 0-16,4 3 0 0,-1-7 0 0,-3 7 16 0,8-3 0 15,-5 2 0-15,-3 1 0 0,4-6-16 0,-1-1-16 16,4 10 3-16,-3-3 1 16,-1-7 12-16,4 7 0 0,0-3 0 0,0-3 0 15,4 5 9-15,-4-11 2 0,-7-6 0 0,14 0 0 0,0 3-11 0,-3 3 0 16,-1 6 0-16,5-1 0 0,-8 1 0 0,3 0 0 15,-6-3 0-15,3 0 0 0,0 5 0 0,0-2 0 0,-7-12 0 0,14 18 0 16,-3 5 0-16,-4-2-11 16,0-10 3-16,0-5 0 0,3 3 8 0,-3 3 16 15,0 6-4-15,4-1-1 0,-4-5 5 0,0 0 0 0,-3 2 1 0,-1 4 0 16,4 0 0-16,0-1 0 0,-3-2 0 0,3-3 0 16,0 5-17-16,0-8 0 0,0 0 8 0,-3 0-8 15,-1 3 0-15,4-1 0 0,-3-5 8 0,3 0-8 16,-4 0 0-16,4 0 0 0,-7-6 0 0,0 0 0 15,0 0 8-15,7 6-8 0,0 9 0 0,1-10 0 16,-8-5 0-16,0 0 0 0,0 0 0 0,0 0-9 31,0 0-35-31,0 0-8 0,0 0 0 0,0 0-624 0</inkml:trace>
  <inkml:trace contextRef="#ctx0" brushRef="#br0" timeOffset="-208789.518">5203 7061 428 0,'0'0'9'0,"0"0"3"0,0 0 0 0,0 0 0 0,0 0-12 0,-3 6 0 0,3 0 0 0,0 2 0 15,-4-2 44-15,4 6 6 0,0 0 2 0,0 0 0 16,0-1-8-16,0-2-2 0,0 9 0 0,0-7 0 15,0 1-8-15,0 6-2 0,0 2 0 16,0 4 0-16,4-12 6 0,-4 5 1 0,-4 10 0 0,4-10 0 16,0 4 6-16,-3-3 2 0,-1 5 0 0,4-2 0 15,0 2-21-15,0 1-4 0,-3 2-1 0,3-2 0 16,-4 2 35-16,1-2 6 0,3-7 2 0,-4 4 0 16,4 3-19-16,-3-1-3 0,3 3-1 0,0 4 0 15,-4-7-7-15,4-2-2 0,-3 5 0 16,3-2 0-16,0-6-3 0,-4 2-1 0,4 4 0 0,-3-1 0 0,-1-11-1 0,4 3-1 15,0 2 0-15,-3 1 0 0,-1-6-26 0,4-6 0 16,0-6 8-16,0 8-8 0,0 4 0 0,4 0 0 16,-4-6 0-16,0-6 0 0,0 0 0 0,0 0 0 15,0 0 0-15,0 0 0 16,0 0-140-16,7 0-29 0</inkml:trace>
  <inkml:trace contextRef="#ctx0" brushRef="#br0" timeOffset="-208130.048">5454 7775 1267 0,'0'0'28'0,"0"0"5"0,0 0 2 0,-7 0 1 0,-4 0-36 0,4 0 0 0,0-3 0 0,0 3 0 0,-3-3 58 0,3 3 5 16,-8 0 1-16,8 0 0 0,0 0-22 0,7 0-4 15,-7 0-1-15,7 0 0 16,0 0-28-16,0 0-9 0,-7 0 0 0,7 0 0 16,-3 6 0-16,-4-3 0 0,0 3 0 0,3 0 0 15,4 6-29-15,0-1-7 0,0 1 0 0,-4 3-1 0,1 2 37 0,-1-5 0 16,4 3 0-16,0 3 0 0,0-1 17 0,0-5 11 16,0 0 3-16,0 2 0 15,0 4-50-15,4-6-9 0,-1 0-3 0,1 5 0 0,3-2 76 0,0-3 15 16,-3-1 4-16,3 1 0 0,-4-12-52 0,4 6-12 15,0-6 0-15,0 0 0 0,4-6 0 0,0-6 0 16,-1-5 0-16,1 2 0 0,-1 0 54 0,1 1 8 16,-1-4 2-16,5 3 0 0,-5-2-64 0,4-1 0 0,-3 6-14 15,6-8 2-15,-6 8 12 16,0-12 0-16,-4-5 0 0,3 3 0 0,1 14 0 0,-1 0 0 16,-2-3 0-16,-5 4 8 0,1-7-8 0,-1 12 0 15,1-9 0-15,-4 4 0 0,0 2-8 0,-4 0-4 0,4 3 0 16,-3 0 0-1,3 6-22-15,-11-6-5 0,4 0-1 0,-7 6 0 0,3 0 20 0,1 0 4 16,-4 0 1-16,-4 12 0 0,4-12 15 0,0 12 15 0,0-6-3 0,-1 0-1 16,-2 3-11-16,6 8-14 0,-3-11 3 0,7 6 1 15,-3 0 2-15,-1-1 0 0,0 1 0 0,4 3 0 16,4-9-1-16,-4 5 0 0,7-2 0 0,-4-3 0 16,4 0-116-16,0-6-23 0,4 6-5 15,3-3-1-15</inkml:trace>
  <inkml:trace contextRef="#ctx0" brushRef="#br0" timeOffset="-207571.23">5627 7696 843 0,'0'0'17'0,"0"0"5"0,0 0-22 0,0 0 0 0,0 0 0 0,0 0 0 16,0 0 56-16,0 0 6 0,0 0 2 0,0 0 0 15,0 0-4-15,-7 3-1 0,3 3 0 0,1 2 0 16,-1 1-10-16,4-3-1 0,-3 0-1 0,3 0 0 16,-4 6-1-16,4-4 0 0,0 1 0 0,0 6 0 15,0-3-10-15,4 5-3 0,-4-5 0 0,3 3 0 16,1 8-5-16,-4-8 0 0,3 9-1 0,1-7 0 16,3-11-12-16,-4 0-3 0,1-6 0 0,6 0 0 15,-6 6-4-15,0-6 0 0,3 6-8 0,0 0 12 16,-7-1-4-16,7-2 0 0,0 0-8 0,0 0 12 15,0 3-4-15,0-6-8 0,0 6 11 0,0 0-11 16,4-6 11-16,-4 0-11 0,3 0 10 0,-3 0-10 16,4-6 12-16,-1 6-4 0,-3 0-8 0,1-6 12 15,-5 6-2-15,8-9-1 0,-4 1 0 0,3-1 0 16,-3-3 3-16,4 6 0 0,-4-6 0 0,-3 6 0 16,3-11-25-16,0 2-5 0,-4 3-1 0,1-5 0 15,3-4 43-15,-4 3 9 0,1-5 2 0,-1 2 0 16,1-2-25-16,-4-1-10 0,0 1 8 0,3 2-8 15,-3-2 0-15,0 2 0 0,0 4 0 0,0-1 0 16,0 3-26-16,-3 3-10 0,3-5-3 0,0 5 0 16,0 3-71-16,0 0-14 0,0 4-4 0</inkml:trace>
  <inkml:trace contextRef="#ctx0" brushRef="#br0" timeOffset="-206962.056">6191 7628 1295 0,'-7'6'36'0,"0"0"9"15,0 3-36-15,4 2-9 0,-1-5 0 0,1 6 0 16,-5-6 92-16,5 0 17 0,-8 3 3 0,4-3 1 16,0 2-74-16,0 1-15 0,0-3-4 0,0-6 0 15,0 6 28-15,0 0 6 0,7-6 1 0,-4 0 0 16,-3 6-37-16,0-6-7 0,4 6-2 0,3-6 0 15,0 0 0-15,0 0 0 0,0 0 0 0,-4 8 0 16,4-8-9-16,-3 6-12 0,-1 0 2 0,4-6 1 16,0 0 9-16,0 0 0 0,0 0 0 0,0 6 0 15,4 0 0-15,-4 0-8 0,0 0 8 0,3 0-8 16,1 5-3-16,-4-8 0 0,3 0 0 0,4 3 0 16,-3-3-30-16,3 0-7 0,0 3 0 15,0-3-1-15,0 3 39 0,-3-6 10 0,3 0 0 0,-4 11 0 0,4-5 11 16,0 6 4-16,-3 0 1 0,6 3 0 0,-2-10-26 0,-5 1-5 15,4-12-1-15,0 6 0 0,-3 0 26 0,-4 0 5 16,0 0 1-16,3 6 0 0,4-6-26 0,-7 0-5 16,4 6-1-16,-1 0 0 0,1 0 40 0,-1 0 7 0,1 0 1 0,-4 0 1 15,0-1-8-15,0 4-1 0,-4 3-1 0,1-6 0 16,-1 0-12-16,1 6-3 0,3-12 0 16,-4 0 0-16,1 5-8 15,-1 1 0-15,-3-3 0 0,0 3 0 16,0-3 0-16,4-3 0 0,-5 3 0 0,-2-6 0 15,-1 3-41-15,1-6-4 0,-1-3-1 0,-3 1 0 16,0-4-78-16,-4 6-16 0</inkml:trace>
  <inkml:trace contextRef="#ctx0" brushRef="#br0" timeOffset="-195913.853">7310 7084 874 0,'0'0'18'0,"0"0"4"15,0 0-22-15,0 0 0 0,0 0 0 0,0 0 0 16,-4-3 68-16,4 3 10 0,0 0 2 0,0-6 0 0,-4 4-24 0,4-4-4 15,-3-6 0-15,3 6-1 0,0 0-25 0,3 0-5 0,-3-3-1 16,0 4 0-16,4-1 12 16,0 0 3-16,-4-6 0 0,3 6 0 0,-3 0-35 0,0 0 0 0,-3 1 0 0,3-1 0 15,0 0 0 1,0 3 0-16,0-6 0 0,0 6 0 16,0-3 0-16,0 0 0 0,3 0 0 0,-3 1 0 15,0-7 58-15,0 0 5 0,0 0 1 0,-3 3 0 0,3-2-64 0,-4-1-8 0,0 6-4 16,-3-3-1-16,4 0 13 0,-4 4-11 0,3-1 11 0,1-3-10 31,-8 3-29-31,4-967-5 0,0 1934-2 0,0-967 0 0,-4-3 22 0,4 1 5 0,0-1 1 0,0 6 0 16,-3 0-1-16,3 3 0 0,0 0 0 0,0 3 0 15,0 0-6-15,3 0-2 0,-3 3 0 16,0 0 0-16,7 5 37 0,-7-5 7 0,-4 6 2 0,8 0 0 16,-1-1-19-16,1 1 0 0,-4 3 0 0,3-3 0 15,-3 5-12-15,7-5-5 0,-4 9-2 0,1-10 0 16,3 10 19-16,0-3 0 0,-4-7 0 0,1 7 0 15,3 3 48-15,0 2 12 0,-4 9 4 0,4 4 0 16,0-13-52-16,0 4-12 0,0 2 0 0,0 3 0 16,-3-8 17-16,3 2 4 0,-4 4 1 0,1-4 0 15,-1 4 3-15,1-4 1 0,-1-2 0 0,-3-1 0 16,4 1-7-16,-4 2-2 0,3-2 0 0,-3 2 0 0,-4-2 23 0,11-13 5 16,-7-2 1-16,0-3 0 0,4 6-30 0,-4 0-5 15,3 5-2-15,1-5 0 0,-1 3-9 0,1 2 0 16,3 1 0-16,0-3 0 0,-4-1 0 0,4 1 0 15,0-3 0-15,0 3 0 0,0 2 0 0,0 1 0 16,0-6 0-16,0 5 0 0,0-2 0 0,0 3 8 16,0-7-8-16,4 4 0 0,-4 0 10 0,0 5-10 15,0-8 12-15,0 6-12 0,0-7 0 0,0 10 0 0,0-9 0 0,-4 5-12 16,4-2 12-16,0 3 0 0,-3-6 0 0,3 5 0 16,-4-8 0-16,4 9 0 0,-4-7 0 15,1 1 0-15,3-6 0 0,-4 9 0 0,1-6 8 16,3-1-8-16,-4 4 0 0,1 0 0 0,-1-6 0 15,4 3 0-15,-3-4 0 0,-1 1 0 16,1-3 8-16,3 0-8 0,-4 0 0 0,4-3 0 16,0 0 0-16,0 0 0 15,0 0-26-15,0 0-6 0,0 0 0 0,-3-6-1 16,3 3-43-16,-4 0-9 0,4 0-2 0,-3-2-642 0</inkml:trace>
  <inkml:trace contextRef="#ctx0" brushRef="#br0" timeOffset="-195489.581">6879 7499 1036 0,'0'0'23'0,"0"0"5"0,0 0 0 0,0 0 1 0,0 0-29 0,0 0 0 0,4 6 0 0,3-3 0 16,3 3 57-16,-3-4 6 0,4 10 1 0,0-3 0 15,-4-3-52-15,0 6-12 0,3-1 0 0,4-2 0 16,-3-3 36-16,3 3 5 0,4 0 1 0,-1-3 0 16,-10 0-22-16,7 5-5 0,-3-5-1 0,3-3 0 15,0 3-5-15,-3-3-1 0,-1 0 0 0,1 0 0 16,-4-3-8-16,4 0 0 0,3-3 0 0,-7 3 0 16,3-3 0-16,1 3 0 0,3-3 0 0,-3 0 0 15,3 0-60-15,-4 0-13 16,1 3-3-16,0-6-513 0</inkml:trace>
  <inkml:trace contextRef="#ctx0" brushRef="#br0" timeOffset="-195128.671">7380 7857 1155 0,'0'0'25'0,"0"0"6"0,-3 6 1 0,-1 0 0 0,4-6-32 0,-3 6 0 0,6 0 0 0,-3-6 0 15,0 0 83-15,0 6 9 0,-3 0 3 0,3 8 0 16,0-14-39-16,0 6-7 0,-4 0-1 0,4 6-1 16,0-12-25-16,0 0-5 0,0 0-1 0,-4 6 0 15,4-6-16-15,0 6 0 16,0-6 0-16,0 0 0 0,0 0 0 0,0 6 0 0,0 2 0 0,0-8 0 16,0 0-96-16,4 6-25 15,-4 0-6-15,0-6-1 0</inkml:trace>
  <inkml:trace contextRef="#ctx0" brushRef="#br0" timeOffset="-194924.194">7444 7396 1378 0,'0'0'30'0,"0"0"6"0,-7 6 2 0,0 0 2 0,-1 0-32 0,5-1-8 0,-4-5 0 16,7 0 0-1,0 0-24-15,0 0-5 0,0 0-2 0,0 0-551 0</inkml:trace>
  <inkml:trace contextRef="#ctx0" brushRef="#br0" timeOffset="-194372.994">7712 7775 1198 0,'0'0'26'15,"0"0"6"-15,0 0 0 0,-4 9 3 0,4-3-35 0,0-6 0 0,0 0 0 0,0 12 0 0,-3-1 73 0,3 1 8 16,-4 0 2-16,1-3 0 16,-1 2-15-16,1 1-4 0,3-3 0 0,-4 0 0 15,4 6-20-15,-3-4-4 0,-1 1 0 0,4 0-1 16,-4 3-11-16,1-7-3 0,-1 7 0 0,1-3 0 16,3 0-25-16,-4-7 0 0,4 4 0 0,-3 0 0 15,3 0 0-15,0-9 0 0,0 0 0 0,-4 6 0 16,4-6 0-16,0 0 0 0,0 12 0 0,0-12 0 15,0 0 0-15,0 0 0 0,0 0 0 0,0 0 0 16,0 0 0-16,0 0 0 0,0 0 0 0,0 0 0 16,4-6-13-16,-1-6-8 0,1 3-2 0,3-3 0 15,-4 1-14-15,1-1-3 0,-4 0-1 0,4-3 0 16,-1-2 33-16,1 5 8 0,-1 0 0 0,1-5 0 16,3-1-53-16,-4 9-9 0,4-9-2 0,-3 7 0 15,-1-4 0-15,1 3 0 0,-4 6 0 0,3-5 0 0,1 5 52 16,-4 0 12-16,3 0 0 0,-3 6 0 15,0 0 0-15,0 0 0 0,0 0 0 0,0 0 0 16,0 0 48-16,11 12 13 0,-4-6 3 0,0 5 0 16,-3-5-52-16,-4 3-12 0,3 0 0 0,-3 6 0 0,0-4 54 15,4 1 8-15,3-6 2 0,-4 6 0 0,1 2-64 0,-1-2-13 16,1 0-3-16,-1 0 0 0,1-1 16 0,-4-2 0 0,3 3 0 0,1-6 0 16,-4-6 10-16,0 0-10 0,3 6 8 0,-3-6-8 15,0 0 0-15,0 0-20 0,0 0 3 0</inkml:trace>
  <inkml:trace contextRef="#ctx0" brushRef="#br0" timeOffset="-193990.693">8079 7760 908 0,'0'0'19'0,"-7"6"4"15,-1 0-23-15,5 6 0 0,-1-6 0 0,-3 6 0 0,4 2 91 0,-1-2 13 0,1-3 4 16,-1 6 0-16,1-4-32 0,-1 1-5 0,4-3-2 0,0 0 0 16,0 5-34-16,-7-2-7 0,7-6-2 0,0 6 0 15,0 3-14-15,0-7-2 0,0 7-1 0,7-3 0 16,-7 0 16-16,0-4 3 0,4 1 1 0,-1 6 0 16,1-9-39-16,-1 0-8 0,4 5-2 0,-3-11 0 15,-4 0-80-15,0 0-17 16</inkml:trace>
  <inkml:trace contextRef="#ctx0" brushRef="#br0" timeOffset="-193798.426">8050 7419 1447 0,'0'0'30'0,"-7"0"7"0,7 0-29 0,0 0-8 0,0 0 0 0,0 0 0 16,0 0 32-16,0 0 4 0,0 0 2 0,0 0 0 15,0 0-91-15,0 0-19 0</inkml:trace>
  <inkml:trace contextRef="#ctx0" brushRef="#br0" timeOffset="-193168.595">8565 7790 1094 0,'0'0'23'0,"0"0"5"0,-3 6-28 0,3-6 0 0,-7 0 0 0,0 6 0 16,7-6 92-16,-4 5 12 0,-3 1 4 0,7-6 0 16,-7 0-4-16,0 3 0 0,7-3 0 0,-7 0 0 15,0 0-41-15,0 0-9 0,0 0-2 0,0 0 0 16,0 0-28-16,0-3-7 0,0 3-1 0,0 0 0 16,0 0-16-16,0 0 0 0,-1 0 8 0,1 0-8 15,0 0 0-15,7 0 0 0,-7 0 0 0,0 3 0 16,0 0 0-16,0 0-11 0,4 3 11 0,-1-3-10 15,1 6 10-15,-1 8-12 0,0-5 12 0,4 0-12 16,-3 0 12-16,-1 2-10 0,4-2 10 0,-7-6-10 16,7 6 10-16,-3-6 0 0,3 5 0 0,0-5-8 15,0-6 8-15,0 0 0 0,0 0 0 0,3 3-8 16,-3-3 8-16,0 0-10 0,0 0 10 0,4 0-10 16,3-6 10-16,0-2 0 0,0-4-9 0,0 6 9 15,-3 0 0-15,3 12 0 0,-4 0-9 0,1 0 9 16,3 3 0-16,-4-9 0 0,4-3-8 0,0-3 8 15,-3 6 0-15,0 0-8 0,3 0 8 0,-4 0 0 0,4 0 0 0,0 0 0 0,-3 6 0 16,3-1 0-16,-4 1 0 0,1 3 0 0,-1-3 0 0,-3 0 0 16,0-6 0-16,0 0 0 0,0 0 0 0,0 0 0 15,0 0 0-15,4 6 0 0,-4-6 0 0,3 12 0 16,-3-12 0-16,4 5 0 0,-4-2 0 0,0-3 0 16,0 0 8-16,3 6-8 0,-3-6 11 0,0 0-11 15,0 0 8-15,-3 3-8 0,3-3 0 0,0 0 0 16,-4 9 0-16,1-3 0 0,-1 0 0 0,4 6 0 15,-3-7 0-15,-1-5-11 16,1 6 0-16,-1 0 0 16,1-3-21-16,-1 3-4 0,1 0 0 0,-1 6-1 15,-3-6-35-15,4-1-6 0,-4 1-2 0,-1-6 0 0,1 6-89 0,0-6-19 0</inkml:trace>
  <inkml:trace contextRef="#ctx0" brushRef="#br0" timeOffset="-191998.809">8834 7796 760 0,'0'0'16'0,"0"0"3"0,0 0-19 0,0 0 0 0,0 0 0 0,0 0 0 16,0 0 33-16,0 0 3 0,0 0 1 0,0 0 0 15,0 0 1-15,0 0 0 0,0 0 0 0,0 0 0 16,0 0 2-16,0 0 0 0,0 0 0 0,0 0 0 16,0 0-7-16,0 0-1 0,0 0 0 0,0 0 0 15,0 0 5-15,0 0 1 0,0 0 0 0,0 0 0 16,-4 0-14-16,4 0-2 0,-7 6-1 0,0-6 0 16,7 0-6-16,-4 0-2 0,4 0 0 0,-7 0 0 15,0 0-13-15,7 0 0 0,-7 0 0 0,7 0 0 16,0 0 0-16,-3 0 0 0,3 0 0 0,-7 5 0 15,7-5 0-15,-7 0 0 0,0 6 0 0,7-6 0 16,0 0 0-16,0 0 0 0,0 0 0 0,0 0 0 16,-8 3 0-16,5 3-8 0,-4 0 8 0,3 3 0 15,-3 0 0-15,4 8 0 0,-1-2 0 0,1 0 0 16,-1-6 0-16,4-9 0 0,0 0-8 0,0 0 8 16,0 0 0-16,0 5 0 0,0 7 0 0,0-6 0 15,0 6 0-15,0-12 0 0,0 0 0 0,0 0 0 16,4 6 0-16,-4-6 0 0,0 0 0 0,0 0 0 15,3-6 0-15,4 0 0 0,-3 0 0 0,-1 0 0 16,-3 6 36-16,7 6 0 0,0 0 1 0,1 0 0 0,-1 0-25 0,0 0-12 16,3-6 10-16,-3 3-10 0,0-3 0 0,0 2 0 0,-3-2 0 15,3 0 0-15,0-2 8 0,0-7-8 0,0 3 0 0,0 0 0 16,-3 6 0-16,-4 0 0 0,7 0 0 0,-4 6 0 16,-3-6 8-16,0 0-8 0,0 0 0 0,0 0 0 15,7 6 13-15,-3 3-3 0,-1-1-1 0,-3 7 0 16,4-9 5-16,-1 6 1 15,-3-1 0-15,4-8 0 0,-4 6-15 0,0 0 0 16,0-3-12-16,0 6 12 0,0-6 12 16,-4-1 8-16,4-5 3 0,-3 6 0 15,-1-6-11-15,1 6-3 0,-1 0 0 0,-3 0 0 0,0 0-9 0,0 3 10 0,0-3-10 0,-3-1 10 16,2 1-10-16,1 0 0 0,0-6 0 0,0 6 8 16,0 0-37-16,0-6-8 0,0 0-2 15,0 3 0-15,7-3-20 0,0 0-4 0,0 0-1 0</inkml:trace>
  <inkml:trace contextRef="#ctx0" brushRef="#br0" timeOffset="-190690.459">9169 7890 836 0,'0'0'24'0,"0"0"4"0,0 0-28 15,0 0 0-15,0 0 0 0,0 0 0 0,0 0 50 0,-4 3 4 0,1 11 1 0,-1-8 0 16,1 0-37-16,-1 0-7 0,4-6-2 0,0 0 0 16,0 0 43-16,-3-6 9 0,-5 0 2 0,8 6 0 15,0 0-50-15,-7 6-13 16,0 6 0-16,0-6 0 15,0 0 53-15,0-6 6 0,7 0 1 0,0 0 0 0,-7 6-45 0,0-3-15 0,0-1 9 0,3 4-9 16,1 3 0-16,-1-3 0 0,4 6 0 0,-3 0 0 16,3-7 0-16,-4 7 0 0,4 3 0 0,4-3 0 15,-4-1 36-15,3 1 3 0,4 0 0 0,-3 3 0 16,0-4-20-16,3-5-4 0,0 0-1 16,0 6 0-16,0-3-6 15,7-3-8-15,0 0 11 0,0-1-11 0,0 1 11 0,0-6-11 16,0 0 10-16,1-6-10 0,-1 1 0 0,0-4 0 0,0-3 0 15,0 0 0-15,0 0 35 0,-3-11 1 16,-1 2 0-16,1 10 0 0,-1-7-24 0,-3 3-4 0,1 6 0 0,-1 1-8 16,0-16 9-16,-4 3-9 0,4-2 0 0,-3-1 9 15,-4 4-9-15,3 8 0 0,-3 0-10 0,-3-5 10 16,-1 5-24-16,1 0 0 0,-4 3 1 0,0-2 0 16,0 5-21-16,-4 0-4 0,4 0 0 0,-7 0-1 15,3 6 13-15,-3 6 2 0,4-6 1 0,-5 6 0 16,5 0 17-16,-1 5 4 0,4 1 1 0,0 0 0 15,0 3-33-15,0 2-8 0,0-2 0 0,0 9-1 16,0-7 22-16,3 7 5 0,-3 2 1 0,4-2 0 16,-1-4-11-16,4 4-3 0,0-1 0 0</inkml:trace>
  <inkml:trace contextRef="#ctx0" brushRef="#br0" timeOffset="-190119.111">9588 7913 1314 0,'-7'6'37'16,"0"6"8"-16,4 0-36 0,-1 2-9 0,1-2 0 0,-4 6 0 15,3-1 71-15,1-8 12 0,-1 9 2 0,1-6 1 16,-1 5-50-16,1-8-11 0,-1 3-1 0,4 0-1 16,0-1-23-16,0-5 9 0,0 6-9 0,0-6 0 15,0-6 8-15,0 0-8 0,0 0 0 0,0 0 0 16,0 0 11-16,0 0-11 0,0 0 10 0,0 0-10 15,4 0 9-15,-1 0-9 0,1 0 8 0,-1 0-8 16,1 0 0-16,-1 0 8 0,1-6-8 0,-1 0 0 0,1-6 0 0,3 7 0 0,-4-10-14 0,1 3 5 31,-1 6-18-31,1-11-3 0,-1-1-1 0,1 3 0 16,3 3-5-16,-3-5-2 0,3-1 0 0,0 3 0 0,-4 4 38 0,4-1 18 16,0 6-2-16,-7 6 0 0,0 6-16 0,0-6 0 15,7-12 0-15,0 0 0 0,-7 12 0 0,0 0 0 16,0 0 0-16,0 0 0 0,0 0 0 0,8 0 0 15,2 6 0-15,-3 0 0 0,0-12 0 0,0 6 0 0,0 12 0 0,0 0 0 16,-7-12 0-16,0 0 0 0,7 0 0 0,1 6 0 16,-5-6 0-16,1 11 0 0,-1-2 0 0,1 3 0 15,-4 0 0-15,3 5 0 0,1-8 0 0,-4 9 0 16,3 5 0-16,1-11 0 0,-4 3 0 0,0 3 0 16,0-7 0-16,-4 1 0 0,4 3 0 0,0-6 0 15,0-4 0-15,0 4 0 0,0-9 0 0,0 6-440 16,4 0-92-16</inkml:trace>
  <inkml:trace contextRef="#ctx0" brushRef="#br0" timeOffset="-189551.953">10188 7763 1004 0,'0'0'22'0,"0"0"5"0,0 0 1 0,0 0 0 0,0 0-28 0,-7 6 0 0,-3 0 0 0,-1-3 0 15,4 3 63-15,-4 0 7 0,4 0 2 0,-3 5 0 16,3-2-24-16,-4 0-4 0,0 0 0 0,1 3-1 15,3-1-17-15,0 1-3 0,0-6-1 0,0 3 0 16,3 0-10-16,-3 5-3 0,4-2 0 0,-1-6 0 16,1 6-9-16,-1-6-12 0,0 3 2 0,4-1 1 15,0 1 17-15,0 3 4 0,0-6 1 0,0 6 0 16,0-12-5-16,0 0 0 16,0 0-8-16,0 0 12 0,8 5-2 0,-5-5-1 0,-3 0 0 0,0 0 0 15,0 0-9-15,0 0 12 0,7 0-12 0,0 0 12 16,-3-5-12-16,-4 5 12 0,7 0-12 0,-7 0 12 15,3 0-12-15,1-12 8 0,3 12-8 0,-7 0 8 16,3 0-8-16,4 0 0 0,-7 0 0 0,0 0-11 16,7 0 11-16,-7 0-8 0,4 0 8 0,3 0-8 15,0 6 28-15,-3 0 5 0,3-1 2 0,0-2 0 16,0 6-48-16,0 0-10 0,-4-3-1 0,1 12-1 16,-1-7 1-16,1 4 1 0,-4 3 0 0,4-1 0 0,-4 1 31 0,3 0 0 15,-3-4 0-15,0 4 0 0,4 0 45 0,-4-7 15 16,0 4 4-16,0-3 0 0,0 0-64 0,0-7-20 15,-4 4 0-15,1-3 0 0,-5 6 28 0,5-6 6 16,-1 5 1-16,1-11 0 0,3 0-15 0,-11 0 11 16,4 0-11-16,-3 0 10 15,3 0-92-15,0 0-18 0,-4-5-4 0,0-1-1 0</inkml:trace>
  <inkml:trace contextRef="#ctx0" brushRef="#br0" timeOffset="-187902.005">11324 7846 501 0,'0'0'21'0,"0"0"-21"16,0 0 32-16,0 0 1 0,0 0 1 0,0 0 0 15,0 0 10-15,4 6 3 0,-4-6 0 0,0 0 0 16,0 5-7-16,0 1 0 0,0 0-1 0,-4 0 0 16,4 0 12-16,0 0 2 0,-3-3 1 0,3 3 0 15,0 5-6-15,0-5-2 0,0 0 0 0,0 0 0 16,0 0 5-16,0-6 1 0,-4 6 0 0,4 0 0 15,0 0-12-15,-3-1-1 0,3 1-1 0,0-6 0 16,0 0-10-16,0 0-3 0,0 0 0 0,0 0 0 16,0 9-9-16,-4-3-3 0,4 0 0 0,0 0 0 15,-3 6-13-15,3-7-12 0,0-5 3 0,0 3 0 16,0 3 9-16,0-6 0 0,0 6 0 0,0 0 0 16,0-6 0-16,0 6 0 0,0 0 0 0,0-6 0 15,0 0 0-15,0 0 8 0,0 0-8 0,0 0 0 0,0 0 24 0,0 0 1 0,0 0 0 16,0 0 0-16,0 0 11 0,0 0 1 0,0 0 1 0,0 0 0 15,0 0-26 1,0 0-4-16,0 0-8 0,0 0 11 0,0-6-11 16,0 0 0-16,0-3 0 0,0 6 0 15,0 3 0-15,0 0 8 0,0 0-8 0,0 0 8 16,0-9-8-16,3 4 0 0,-3-1 0 0,0-6-11 16,4 6 11-16,-4-6 0 0,3 3 0 0,-3-2 0 15,4 5 0-15,-4-6-8 0,0 6 8 0,0 6-8 0,0 0 8 0,0 0 0 0,0 0 0 0,0 0 0 16,0-6 0-16,0-5 0 0,0-10 0 0,-4 9 8 15,4 0-8-15,0 1 0 0,0-1 0 0,0 6 0 16,0 0 0-16,4-3 0 0,-4 3 0 0,3 1 8 16,-3-1 0-16,0 0 1 0,4 0 0 0,-4 0 0 15,0 6-9-15,0-6 0 0,0 6 0 0,0 0 0 16,0 0-11-16,0 0 3 0,0 0 0 0,0 0 0 16,0 0 8-16,7 3 0 0,0 0 0 0,3 3 0 15,-6-6-9-15,3 6 9 0,0 0-10 0,0 5 10 16,-3-2 0-16,-1-3 0 0,4 3 0 0,-3 0 0 15,-1 8 0-15,1-11 0 0,-4 6 0 0,3-3 0 16,1 0 0-16,-4 5 0 0,3-2 0 0,1 0 0 16,-4-6 0-16,3 6 0 0,1-4 0 0,-4-2 0 15,0 6 0-15,0-6 0 0,0 0 8 0,0 0-8 16,0-6 0-16,0 6 0 0,0-6 0 0,0 5 0 16,0-5 0-16,0 0 0 0,3 3 0 0,-3-3 0 15,0 6 0-15,4 0 0 0,-4 0 0 0,4 0 0 16,-4-6 0-16,0 6-9 0,3 6 1 0,-3-12 0 15,0 5-38-15,4 1-7 0,-4-6-2 0,0 0 0 0,0 6 35 16,3 0 8-16,-3-6 0 0,0 6 1 16,0-6-33-16,0 0-8 0,0 0 0 0,0 0-1 15,0 0 21-15,0 0 5 0,0 6 1 0,0-6 0 16,0 0-10-16,0 0-1 0,0 0-1 0,0 0 0 0,0 0-21 16,0 0-4-16</inkml:trace>
  <inkml:trace contextRef="#ctx0" brushRef="#br0" timeOffset="-186962.38">11638 7875 1142 0,'0'0'32'0,"0"0"8"0,-3-6-32 0,-1 0-8 0,1 0 0 0,-1-5 0 15,4 5 73 1,0-3 14-16,0 3 2 0,4 0 1 0,-4 0-46 0,0-5-8 0,3 5-3 0,1 6 0 15,-4 0-17-15,0 0-4 0,0 0-1 0,0 0 0 16,0 0-11-16,0 0 0 0,0 0 0 0,0 0 8 16,0 0-8-16,0 0 10 0,0 0-10 0,-4 6 10 15,4 5-33-15,-3-5-6 0,-5 0-2 0,5 3 0 16,-1 3 31-16,1-6 0 0,-1 5 0 0,1-5 0 16,-4 0 0-16,3 0 0 0,1 3 0 0,-1 3 0 15,1-7 45-15,-1 1 15 0,1 0 4 0,3-6 0 16,-4 6-52-16,4-6-12 0,0 0 0 0,0 0 0 15,0 0 0-15,-3 6 0 0,3-6 0 0,0 0 0 16,0 0 36-16,0 0 4 0,0 0 0 0,0 0 1 16,-4 6-21-16,4-6-5 0,0 6-1 0,0 3 0 15,0-4-14-15,0 1 0 0,0 0 0 0,0 0 0 16,0 6 10-16,0-6-1 0,4 0 0 0,-4 2 0 16,3 1-9-16,1 0 0 0,-1 3-12 0,4 5 12 15,-3-11 0-15,-1 6 0 0,-3-3 0 0,4 3 0 16,3-6 0-16,0-1 0 0,0-5 0 0,4 0 0 15,-4 6 10-15,3-6-10 0,-3-6 12 0,4 6-12 0,-1 0 15 0,-3-5-4 16,4-1-1-16,0-6 0 16,-4 3 0-16,0 3 0 0,3-6 0 0,-3 7 0 0,-3-7 3 0,3-3 1 15,0 6 0-15,-3 0 0 0,3-8-4 0,-4 5-1 16,1-3 0-16,3-2 0 0,-4 5-9 0,4 0 10 0,-3 0-10 16,-1-5 10-16,-3 5-10 0,4 3 0 15,-4-8 9-15,0 2-9 0,0 6 0 0,0-3 8 0,0 3-8 16,-4-2 0-1,1-1 0-15,-1 0 0 0,-3 0 0 0,-3-2 0 0,3 8 0 0,0-6-12 0,0 6 12 0,-1 0-12 32,1-2 2-32,0 5 0 0,-3 3 0 0,-1 0 0 0,1 0 2 0,3 8 0 0,-4 1 0 0,0-3 0 15,1 0-4-15,-1 6 0 0,1 2 0 0,-1-2 0 16,4 0-5-16,0 0-2 0,0-1 0 0,0 1 0 16,0-3 19-16,3 3 0 0,-3 0 0 0,4-1 0 15,-1 1 0-15,4-12 0 0,0 0 0 0,0 0 0 16,-3 3 0-16,3-3 0 0,0 6-8 0,0-6 8 15,0 0-53-15,7 3-7 0,0 0-2 0</inkml:trace>
  <inkml:trace contextRef="#ctx0" brushRef="#br0" timeOffset="-186085.79">12118 7752 1314 0,'0'0'37'0,"0"0"8"0,0 0-36 16,0 0-9-16,0 0 0 0,-7 0 0 0,0-6 104 0,0 6 20 0,3-6 3 0,-3 6 1 15,0-6-103-15,4 6-25 0,-4 0 0 0,7 0 0 16,0 0 56-16,0 0 5 0,0 0 2 0,0 0 0 16,-4 0-50-16,-3 0-13 0,3 0 0 0,1 0 0 15,-4 6 0-15,3-6 0 0,4 0 0 0,-7 6 0 16,4 0 0-16,-4-6 0 0,3 8 0 0,1-2 0 15,-4 0 0-15,7-6 0 0,-4 6 0 0,-3 0 0 16,0 0-11-16,3 0 11 0,-3 0-8 0,0 5 8 16,0-5 0-16,4-3 0 0,-4 3 0 0,0 0 0 15,3 6 0-15,1-1 8 0,3 7 0 0,-4-6 0 16,4 3-8-16,-4-4-13 0,4-11 3 0,0 0 1 16,0 6 9-16,0-6 0 0,0 0 0 0,0 0-8 15,0 0 8-15,0 0 0 0,0 0 0 0,0 0-8 16,0 0 8-16,0 0 0 0,4 6 0 0,-4 0 0 15,0-6 0-15,0 0 0 0,4-12 0 0,-4 12 0 16,0 0 0-16,0 0 0 0,7 6 8 0,-4-6-8 0,-3 0 0 16,4 0 0-16,-1-6 0 0,1 0 8 0,-4 6-8 0,3 0 0 15,4 12 0-15,-3-6 8 0,3-6-8 16,-7 0 0-16,3 0 0 0,1 0 0 0,3-6 0 0,-3 0 0 16,-1 0 0-16,1 0 0 0,-4 6 0 0,3 6 0 15,4 0 0-15,-3-6 0 0,3 6 0 16,-7-6 8-16,3 0-8 0,1 6 8 0,-4-6-8 0,7 0 0 0,-4 6 0 0,-3-6 8 15,4-6-8 1,-1 0 0-16,1 0 0 0,-1 0 0 16,-3 6 0-16,8 6 0 0,-5 0 0 0,1 0 0 0,-1 0 0 0,-3-6 0 0,7-6 0 0,-3 6 0 15,-4 0 0-15,7 0 0 0,0 6 0 0,0 0 0 16,-7-6 0-16,0 6 0 0,3-1 0 0,-3 1 0 16,0 3 0-16,0 3 0 0,0-6 0 0,0 6 0 15,4-7 0-15,-4 1 0 0,0 0 0 0,0 0 0 16,0 3 0-16,0-3 0 0,0 6 0 0,-4-1 0 15,1-5 0-15,-1 0 0 0,1 0 0 0,-1 0 0 16,1 3 0-16,3-9 0 0,-4 6 0 0,1-1 0 16,-1 1 0-16,-3 0 0 0,4-6 0 0,-4 6 0 15,-1-6 32-15,1 6 6 0,0-6 1 0,-3 0 0 16,3 0-31-16,-4 0-8 0,1 0 0 0,-1 0 0 16,0 0 0-16,4 0 0 0,-3 0-11 0,3 0 11 15,0 0-19-15,0 0 3 0,0 3 0 0,-1 3 0 16,8-6-18-16,-7 0-3 0,7 0-1 0,-7 3 0 15,7-3-14-15,-3 3-2 0,3-3-1 0,0 0 0 16,0 0-96-16,0 0-19 0,0 0-4 0,0 0-1 0</inkml:trace>
  <inkml:trace contextRef="#ctx0" brushRef="#br0" timeOffset="-185086.568">13194 7925 914 0,'0'0'25'0,"0"0"7"0,-4-6-32 0,1 0 0 0,-1 0 0 0,-3 6 0 16,4-11 92-16,-4 8 12 0,0 0 3 0,0 0 0 15,-4 0-35-15,0 0-6 0,-3 3-2 0,0 0 0 16,0 0-50-16,-4 3-14 0,1 3 0 0,-1 0 0 16,1 5 15-16,2-5-3 0,1 6 0 0,0 0 0 15,0 3-12-15,0 2 0 0,-4 7 0 0,4-4 0 16,4-2 10-16,-5 11-1 0,1 4 0 0,4-10 0 15,3 7 0-15,0-4 0 0,0-2 0 0,0-4 0 16,3 4-1-16,1-10 0 0,3 1 0 0,0 6 0 0,0-16 1 0,3 7 0 16,1-6 0-16,3 3 0 0,0-6 5 0,0 0 1 15,0-3 0-15,3 0 0 0,1-3 3 0,3 0 1 16,0-6 0-16,0-3 0 0,7-5 6 0,1-10 2 16,-1-2 0-16,4-6 0 0,-1-7-27 0,1 1 8 15,0 9-8-15,-1-9 0 0,1-3 0 0,0-6 0 16,-4 0-9-16,0-3 9 0,0 3-11 0,-3 6 11 0,-4-6-10 15,-3 6 10 1,-1 3-30-16,-3-4 0 0,-3 10 0 0,-1 3 0 16,-3-3 12-16,-3 8 2 0,-4-2 1 0,0 5 0 0,0 4 4 15,-4-4 1-15,4 6 0 0,-4 4 0 0,1 2-6 16,-1 0 0-16,1 3-1 0,2 3 0 0,-2 4 17 16,3-1 0-16,3 0-8 0,-3 3 8 15,0 0-10-15,4 0 2 0,-4 0 0 0,0 3 0 16,3 2 8-16,-3 1 0 0,3 3 0 0,1 3 0 0,-1 0 0 0,1 2 0 0,-1 4 0 0,1 6 0 15,3-4 0-15,-4 4 0 0,1 5 0 0,-1-2 0 16,-3 8 0-16,4 9 0 0,-1 0 0 0,4 3 0 16,-3-3-14-16,3 0-4 0,0-3-1 0,0-2 0 15,0-4 67-15,0 3 12 0,-4 0 4 0,1-2 0 16,3-4-52-16,-4 3-12 0,0 3 0 0,1-8 0 16,3-4 34-16,0 1 4 0,0-4 1 0,0-5 0 15,3-3-19-15,-3-4-3 0,4 1-1 0,-4 6 0 16,4-12-16-16,-1 0 0 0,-3-1 0 0,4-2 0 15,-1 0-40-15,-3-3-12 0,0 0-3 0,0 0-746 16</inkml:trace>
  <inkml:trace contextRef="#ctx0" brushRef="#br0" timeOffset="-184534.681">13370 8072 1478 0,'0'0'42'0,"0"0"9"0,0 0-41 0,0 0-10 0,0 0 0 0,0 0 0 15,0 0 43-15,-7 0 6 0,7 0 2 0,0 0 0 16,0 0-9-16,0 0-2 0,0 0 0 0,0 0 0 16,0 0-24-16,0 0-6 0,0 0-1 0,0 0 0 15,4 3-9-15,-1 3 0 0,4 6-10 0,0-6 10 16,4-1 0-16,-4 1 0 0,4-6 0 0,-1 6 0 16,-3 0 0-16,0-6 0 0,4 6 0 0,-4-6 0 15,0 3 11-15,4-3-11 0,-1 0 10 0,-3-3-10 16,0-3 16-16,-3 0-4 0,3-6 0 0,-4 7 0 15,1-13-2-15,-4 6-1 0,3 3 0 0,1-2 0 16,-4-1-9-16,0 6 0 0,0-9 0 0,-4 3 8 16,-3 7-40-16,4-7-9 0,-8 0-2 0,4 6 0 0,-3 0 43 0,-1 0 0 15,4 3 8-15,-4 3 0 0,1-2-16 0,-1 2-4 16,1 2 0-16,-1 4 0 0,4-3 4 0,-4 9 0 16,4 0 0-16,-3 0 0 0,3-1-1 0,-4 10 0 15,4-3 0-15,0 2 0 0,0 4 9 0,0-7 0 16,3 4 0-16,-3 2 0 0,7-5 0 0,-3 3 0 15,3-7 0-15,0 7 0 0,0-9 8 0,3-1-8 0,1 1 8 0,3 0-8 16,-4-3 10-16,5 2-2 16,-1-11-8-16,3 6 12 0,1 0-12 0,-4 0 9 15,7-6-9-15,-4 9 8 0,1-6-16 16,3 0-4-16,0-3-1 0,0 0-735 0</inkml:trace>
  <inkml:trace contextRef="#ctx0" brushRef="#br0" timeOffset="-184066.281">13603 7954 1036 0,'0'0'23'15,"0"0"5"-15,0 0 0 0,0 0 1 0,0 0-29 0,0 6 0 0,0 3 0 0,0-3 0 0,0-6 57 0,0 6 6 16,4 6 1-16,-4-1 0 0,0-2 0 16,0 3 0-16,-4 0 0 0,4 5 0 0,0-5-27 0,4 3-5 15,3 3 0-15,-4-1-1 0,1-5-12 0,3 6-3 16,0-4 0-16,0 4 0 16,0-3-6-16,0-4-2 0,0 7 0 0,-3-6 0 15,-1 5 0-15,4-8-8 0,-3 9 12 0,-1-6-4 0,1-7-8 0,3 7 0 16,-4-3 0-16,1 3 8 0,-4-12-8 0,0 3 0 15,3 3 0-15,-3-6 0 0,7 8 53 0,-7-8 9 16,0 0 2-16,0 0 0 0,0 0-56 0,0 0-8 16,0 0-8-16,0 0 8 0,0 0 0 0,4-5 0 15,3 2 8-15,-3-3-8 0,-1 3 50 0,4-3 4 0,-3-3 1 16,-1-3 0-16,1 1-37 0,-1-10-7 0,1 9-2 0,3-5 0 16,-4-1-9-16,1-3 0 0,-1 4 0 0,1-1 0 15,3 1 0-15,-3-4 0 16,3 3 0-16,0-8 0 0,-4 8 17 0,4 1 2 0,-3-1 0 15,3 0 0-15,-4 4-47 16,1-4-10-16,-1 6-2 0,1 3 0 0,3 1-38 16,-3-1-8-16,-4-3-2 0,3 6-485 0,1 0-98 15</inkml:trace>
  <inkml:trace contextRef="#ctx0" brushRef="#br0" timeOffset="-183512.261">13952 8007 1170 0,'0'0'25'0,"0"0"6"0,0 0 1 0,0 0 1 0,0 0-33 0,0 0 0 15,0 0 0-15,0 0 0 0,-7 0 52 0,0 3 3 16,0 0 1-16,0 0 0 0,4 3-18 0,-4 3-3 16,3-9-1-16,-3 12 0 0,3-1-16 0,-3-5-3 0,4 3-1 15,-1 3 0 1,1 0-6-16,-1-1 0 0,1 7-8 0,-1-3 12 0,4-1-12 0,-3 1 0 16,3 3 8-16,0-1-8 0,-4 4 8 0,4 3-8 0,0-13 11 15,0 10-11-15,0-4 21 0,0-5-2 16,4-3-1-16,-1 3 0 0,-3-3 6 0,4-1 0 0,-1-2 1 0,-3-6 0 15,0 0 17-15,0 0 3 0,7-6 1 0,0 6 0 16,0-5-28-16,0-1-6 0,1 0 0 16,2-6-1-16,1 9 29 0,-1-9 5 15,1 1 2-15,-1 5 0 0,1-12-33 0,0 3-6 16,-1 4-8-16,-3-7 11 0,0 6 0 0,0 0 0 0,-3-2 0 0,-1 2 0 16,1 0-24-1,0-2-5-15,-4 5-1 0,0-6 0 0,-4 3-5 0,4 1-2 16,-4 5 0-16,1-9 0 0,-1 9-14 0,-3 0-4 15,0 0 0-15,0 0 0 0,-3 6 26 16,-1-5 5-16,0 5 1 0,-3 0 0 0,4 0 12 0,-4 0 0 0,3 0 0 0,0 5 0 16,1-5 0-16,3 6 0 0,0 0 0 0,3 0 0 15,-3 0-18-15,4 0 2 0,-4 3 1 0,0 2 0 16,3 1-17-16,4-6-3 0,0 9-1 16,0-6 0-16,0 5-102 0,4-2-21 0,-1 6-4 15,8-10-1-15</inkml:trace>
  <inkml:trace contextRef="#ctx0" brushRef="#br0" timeOffset="-183215.257">14217 8128 1440 0,'0'0'32'0,"-4"9"6"0,1-3 2 0,-1 2 0 0,-3 1-32 0,4 3-8 0,-1-6 0 0,1 6 0 16,3-4 37-16,-4 1 7 15,4-3 0-15,0 3 1 0,0-3-13 0,4 6-4 0,-4-6 0 0,3-1 0 16,1-2-18-16,3 0-10 0,-4 3 10 0,-3-6-10 15,4 3-14-15,3 0-9 0,-4 3-1 0</inkml:trace>
  <inkml:trace contextRef="#ctx0" brushRef="#br0" timeOffset="-182997.915">14129 7722 1148 0,'0'0'25'0,"0"0"6"0,0 0 1 0,0 0 0 0,0 0-32 0,-4 6 0 15,1 0 0-15,3 0-504 16</inkml:trace>
  <inkml:trace contextRef="#ctx0" brushRef="#br0" timeOffset="-182465.219">14474 7999 1578 0,'0'0'44'0,"0"0"12"0,-3 5-45 0,-1 1-11 0,4 0 0 0,-3 3 0 0,3 3 19 0,0-6 1 16,0 5 1-16,0 1 0 0,0-6 12 0,0 3 3 15,0 9 0-15,3-13 0 0,1 7-36 16,-4 0 0-16,3 3 0 0,1-4 0 0,0 1 0 0,-4 0 0 15,3 3 0-15,1-4 0 0,-4-2 0 0,0 0 0 16,3 3 0-16,-3 0 0 0,0-7 0 0,0-5 0 16,0 6 0-16,0-6 0 0,0 0 34 0,0 3 0 15,0 6 0-15,0 0 0 0,0-3-23 0,0-6-11 0,0 0 10 16,0 0-10-16,0 0 25 0,0 0-1 0,0 0 0 0,0 0 0 16,0 0-24-16,0 0 0 0,0-9 8 0,0 0-8 15,0 0 53-15,-3 3 9 0,3-5 2 0,-4-1 0 16,1-3-26-16,3 0-5 0,-4 7-1 0,4-10 0 15,-4 6-16-15,1 1-4 0,3-1-1 0,0-3 0 16,0 3-11-16,0 1 0 0,0-7 0 0,3 9 0 16,-3-3 0-16,0 6 0 0,0-5 0 15,4-1 0-15,0 3 0 0,-1 3 0 16,4-3-9-16,-3 1 9 0,-1 2 0 0,4-6-10 16,0 6 10-16,0 0-8 0,0-3-3 0,0 3 0 0,4 4 0 0,-4-7 0 31,4 9-24-31,-4-6-5 0,0 6 0 0,3-6-1 15,1 6-16-15,3 6-3 0,0-6-1 0,0 0 0 0,4 0-35 0,0 0-8 0,3 6 0 16,-7-6-640-16</inkml:trace>
  <inkml:trace contextRef="#ctx0" brushRef="#br0" timeOffset="-181895.595">14986 8004 1146 0,'0'0'32'0,"0"0"8"0,-7 0-32 0,0 0-8 0,7 0 0 0,-7 0 0 16,-4 0 19-16,4 0 2 0,0 0 1 15,0 0 0-15,0 0 26 0,0 0 4 16,7 0 2-16,-7 0 0 0,-4 3-25 0,4-3-5 0,7 0 0 0,-7 6-1 15,4-3-11-15,-4 3-3 0,3 3 0 0,1-3 0 16,-1 6-9-16,-3-1 12 0,3-5-12 0,1 3 12 16,-1 0-4-16,4 6 0 0,-3-4 0 0,3 1 0 15,0-6-8-15,0 3 10 0,3 0-10 0,1-4 10 16,-4 4 2-16,3-3 0 0,-3-6 0 0,8 6 0 16,-1-6-3-16,-4 0 0 0,4 6 0 0,0-6 0 15,-7 0-9-15,4 0 12 0,3 6-12 0,0 0 12 16,-4-6-12-16,4 3 0 0,0 0 0 15,-3-1 0-15,3 1 0 0,-3 0 0 16,6-3 0-16,-6 0 0 0,-4 0 0 0,7 3 0 0,3 3 9 0,-3-3-1 16,0 3-8-16,4 0 9 0,-4 0-9 0,-3 6 10 15,-1-7-10-15,-3 1 0 0,4 0 0 0,-1 6-11 16,1-3 11-16,-1 2 0 0,1-5 0 0,3 0 0 16,-4 0 0-16,4 6 0 0,-3-6 0 0,3 3 0 15,-3-4 0-15,-1 7 0 0,4-6 0 0,-3 6 0 16,-1-3 0-16,1 0 0 0,3 5 0 0,-7-2 0 15,3 0 0-15,1-3 0 0,-4 5 0 0,3 1 8 16,-3 3 16-16,0-7 4 0,0 7 1 0,-3 3 0 16,-1-4-37-16,1 4-8 0,-4 2-2 0,0 1 0 15,-4-4 49-15,1 4 9 0,-1-1 3 0,0 4 0 16,-3-4-43-16,0-2 0 0,0-3 0 0,0 5 0 16,-4-11-174-16,-3 3-30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AB1DE-DF6C-4B7A-A1FD-93F8F140E919}" type="datetimeFigureOut">
              <a:rPr lang="en-US" smtClean="0"/>
              <a:t>11/11/2024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C0DD4-8CDA-4037-B2A9-740FAF7B2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262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C0DD4-8CDA-4037-B2A9-740FAF7B247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211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568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497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766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355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708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11/11/2024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649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11/11/2024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209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11/11/2024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934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11/11/2024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92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11/11/2024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576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11/11/2024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987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2F002-B66C-4984-8170-60987059FEC1}" type="datetimeFigureOut">
              <a:rPr lang="en-US" smtClean="0"/>
              <a:t>11/11/2024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89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customXml" Target="../ink/ink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customXml" Target="../ink/ink5.xml"/><Relationship Id="rId4" Type="http://schemas.openxmlformats.org/officeDocument/2006/relationships/image" Target="../media/image8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13.png"/><Relationship Id="rId7" Type="http://schemas.openxmlformats.org/officeDocument/2006/relationships/image" Target="../media/image13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5" Type="http://schemas.openxmlformats.org/officeDocument/2006/relationships/image" Target="../media/image120.png"/><Relationship Id="rId4" Type="http://schemas.openxmlformats.org/officeDocument/2006/relationships/customXml" Target="../ink/ink6.xml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02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BTimes New Roman"/>
                <a:cs typeface="Times New Roman" panose="02020603050405020304" pitchFamily="18" charset="0"/>
              </a:rPr>
              <a:t>Bonjour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975360"/>
            <a:ext cx="10515600" cy="55229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mardi, le douze novembre.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94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obéir</a:t>
            </a:r>
            <a:r>
              <a:rPr lang="en-US" dirty="0"/>
              <a:t> à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réussir</a:t>
            </a:r>
            <a:r>
              <a:rPr lang="en-US" dirty="0"/>
              <a:t> à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désobéir</a:t>
            </a:r>
            <a:r>
              <a:rPr lang="en-US" dirty="0"/>
              <a:t> à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6921515-3A28-4665-A93B-BFBFC24295FF}"/>
                  </a:ext>
                </a:extLst>
              </p14:cNvPr>
              <p14:cNvContentPartPr/>
              <p14:nvPr/>
            </p14:nvContentPartPr>
            <p14:xfrm>
              <a:off x="3313440" y="1755360"/>
              <a:ext cx="6797520" cy="2675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6921515-3A28-4665-A93B-BFBFC24295F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04080" y="1746000"/>
                <a:ext cx="6816240" cy="269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1387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Il </a:t>
            </a:r>
            <a:r>
              <a:rPr lang="en-US" sz="2800" b="1" dirty="0" err="1"/>
              <a:t>grandit</a:t>
            </a:r>
            <a:endParaRPr lang="en-US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0896" y="2587713"/>
            <a:ext cx="3998976" cy="304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278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696161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Il </a:t>
            </a:r>
            <a:r>
              <a:rPr lang="en-US" dirty="0" err="1"/>
              <a:t>pousse</a:t>
            </a:r>
            <a:r>
              <a:rPr lang="en-US" dirty="0"/>
              <a:t> des </a:t>
            </a:r>
            <a:r>
              <a:rPr lang="en-US" dirty="0" err="1"/>
              <a:t>ananas</a:t>
            </a:r>
            <a:r>
              <a:rPr lang="en-US" dirty="0"/>
              <a:t>.	Il </a:t>
            </a:r>
            <a:r>
              <a:rPr lang="en-US" dirty="0" err="1"/>
              <a:t>élève</a:t>
            </a:r>
            <a:r>
              <a:rPr lang="en-US" dirty="0"/>
              <a:t> des moutons.     </a:t>
            </a:r>
            <a:r>
              <a:rPr lang="en-US" dirty="0" err="1"/>
              <a:t>Ses</a:t>
            </a:r>
            <a:r>
              <a:rPr lang="en-US" dirty="0"/>
              <a:t> </a:t>
            </a:r>
            <a:r>
              <a:rPr lang="en-US" dirty="0" err="1"/>
              <a:t>cheveux</a:t>
            </a:r>
            <a:r>
              <a:rPr lang="en-US" dirty="0"/>
              <a:t> </a:t>
            </a:r>
            <a:r>
              <a:rPr lang="en-US" dirty="0" err="1"/>
              <a:t>poussent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296" y="2370963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512" y="2505075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6397" y="2233612"/>
            <a:ext cx="1914525" cy="23907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5CA8CCD-210B-4480-B49C-83B35E4CC8B9}"/>
                  </a:ext>
                </a:extLst>
              </p14:cNvPr>
              <p14:cNvContentPartPr/>
              <p14:nvPr/>
            </p14:nvContentPartPr>
            <p14:xfrm>
              <a:off x="1215360" y="5288400"/>
              <a:ext cx="9708120" cy="5875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5CA8CCD-210B-4480-B49C-83B35E4CC8B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06000" y="5279040"/>
                <a:ext cx="9726840" cy="60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8021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E57DB-D81E-4133-AEC4-7B361DD5F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Bob La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Tamate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A279002-7E77-45A2-9CD1-39D692892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1364" y="2280168"/>
            <a:ext cx="4857750" cy="3581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21572E1-DB63-44A6-9ACC-8EBA0A4B87D4}"/>
                  </a:ext>
                </a:extLst>
              </p14:cNvPr>
              <p14:cNvContentPartPr/>
              <p14:nvPr/>
            </p14:nvContentPartPr>
            <p14:xfrm>
              <a:off x="4917209" y="3889784"/>
              <a:ext cx="1625040" cy="8805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21572E1-DB63-44A6-9ACC-8EBA0A4B87D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08209" y="3880788"/>
                <a:ext cx="1642680" cy="8981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FE61021-1547-41BD-A44B-9726B32EE79B}"/>
                  </a:ext>
                </a:extLst>
              </p14:cNvPr>
              <p14:cNvContentPartPr/>
              <p14:nvPr/>
            </p14:nvContentPartPr>
            <p14:xfrm>
              <a:off x="5293769" y="4875104"/>
              <a:ext cx="995400" cy="142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FE61021-1547-41BD-A44B-9726B32EE79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84769" y="4866464"/>
                <a:ext cx="1013040" cy="16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4371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9B4AB-2624-4FDD-9AC1-1539CBFC4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7BED332-25FE-4CE4-A004-EED187C392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5349" y="1930643"/>
            <a:ext cx="3998048" cy="39980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30E363-9FA4-4931-B026-0FB74F0DA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425" y="3586369"/>
            <a:ext cx="948980" cy="9489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8DA4414-92D1-47A7-B504-D34FFE8F61EF}"/>
                  </a:ext>
                </a:extLst>
              </p14:cNvPr>
              <p14:cNvContentPartPr/>
              <p14:nvPr/>
            </p14:nvContentPartPr>
            <p14:xfrm>
              <a:off x="5897849" y="4351304"/>
              <a:ext cx="237600" cy="48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8DA4414-92D1-47A7-B504-D34FFE8F61E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88849" y="4342304"/>
                <a:ext cx="25524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62560A6-7BA8-4758-BA02-D5CC5660918E}"/>
                  </a:ext>
                </a:extLst>
              </p14:cNvPr>
              <p14:cNvContentPartPr/>
              <p14:nvPr/>
            </p14:nvContentPartPr>
            <p14:xfrm>
              <a:off x="5816849" y="4089944"/>
              <a:ext cx="261000" cy="208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62560A6-7BA8-4758-BA02-D5CC5660918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08209" y="4080944"/>
                <a:ext cx="27864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42FFB9C-892D-400B-B449-AD27FA98CE3D}"/>
                  </a:ext>
                </a:extLst>
              </p14:cNvPr>
              <p14:cNvContentPartPr/>
              <p14:nvPr/>
            </p14:nvContentPartPr>
            <p14:xfrm>
              <a:off x="6142649" y="4106504"/>
              <a:ext cx="144360" cy="109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42FFB9C-892D-400B-B449-AD27FA98CE3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34009" y="4097864"/>
                <a:ext cx="162000" cy="12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0296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1339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/>
              <a:t>une phrase avec un verbe “IR”</a:t>
            </a:r>
            <a:br>
              <a:rPr lang="fr-FR" sz="2800" b="1" dirty="0"/>
            </a:br>
            <a:r>
              <a:rPr lang="fr-FR" sz="2800" b="1" dirty="0"/>
              <a:t>…pour libérer Bob La </a:t>
            </a:r>
            <a:r>
              <a:rPr lang="fr-FR" sz="2800" b="1" dirty="0" err="1"/>
              <a:t>Tamate</a:t>
            </a:r>
            <a:r>
              <a:rPr lang="fr-FR" sz="2800" b="1" dirty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applaudir</a:t>
            </a:r>
            <a:r>
              <a:rPr lang="en-US" dirty="0"/>
              <a:t> (to applaud)</a:t>
            </a:r>
          </a:p>
          <a:p>
            <a:pPr marL="0" indent="0">
              <a:buNone/>
            </a:pPr>
            <a:r>
              <a:rPr lang="en-US" dirty="0" err="1"/>
              <a:t>bâtir</a:t>
            </a:r>
            <a:r>
              <a:rPr lang="en-US" dirty="0"/>
              <a:t> (to build)</a:t>
            </a:r>
          </a:p>
          <a:p>
            <a:pPr marL="0" indent="0">
              <a:buNone/>
            </a:pPr>
            <a:r>
              <a:rPr lang="en-US" dirty="0" err="1"/>
              <a:t>choisir</a:t>
            </a:r>
            <a:r>
              <a:rPr lang="en-US" dirty="0"/>
              <a:t> (to choose)</a:t>
            </a:r>
          </a:p>
          <a:p>
            <a:pPr marL="0" indent="0">
              <a:buNone/>
            </a:pPr>
            <a:r>
              <a:rPr lang="en-US" dirty="0" err="1"/>
              <a:t>désobéir</a:t>
            </a:r>
            <a:r>
              <a:rPr lang="en-US" dirty="0"/>
              <a:t> à (to disobey)</a:t>
            </a:r>
          </a:p>
          <a:p>
            <a:pPr marL="0" indent="0">
              <a:buNone/>
            </a:pPr>
            <a:r>
              <a:rPr lang="en-US" dirty="0" err="1"/>
              <a:t>finir</a:t>
            </a:r>
            <a:r>
              <a:rPr lang="en-US" dirty="0"/>
              <a:t> (to finish)</a:t>
            </a:r>
          </a:p>
          <a:p>
            <a:pPr marL="0" indent="0">
              <a:buNone/>
            </a:pPr>
            <a:r>
              <a:rPr lang="en-US" dirty="0" err="1"/>
              <a:t>grandir</a:t>
            </a:r>
            <a:r>
              <a:rPr lang="en-US" dirty="0"/>
              <a:t> (to grow up)</a:t>
            </a:r>
          </a:p>
          <a:p>
            <a:pPr marL="0" indent="0">
              <a:buNone/>
            </a:pPr>
            <a:r>
              <a:rPr lang="en-US" dirty="0" err="1"/>
              <a:t>grossir</a:t>
            </a:r>
            <a:r>
              <a:rPr lang="en-US" dirty="0"/>
              <a:t> (to gain weight)</a:t>
            </a:r>
          </a:p>
          <a:p>
            <a:pPr marL="0" indent="0">
              <a:buNone/>
            </a:pPr>
            <a:r>
              <a:rPr lang="en-US" dirty="0" err="1"/>
              <a:t>guérir</a:t>
            </a:r>
            <a:r>
              <a:rPr lang="en-US" dirty="0"/>
              <a:t> (to heal, to get well)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maigrir</a:t>
            </a:r>
            <a:r>
              <a:rPr lang="en-US" dirty="0"/>
              <a:t> (to lose weight)</a:t>
            </a:r>
          </a:p>
          <a:p>
            <a:pPr marL="0" indent="0">
              <a:buNone/>
            </a:pPr>
            <a:r>
              <a:rPr lang="en-US" dirty="0" err="1"/>
              <a:t>obéir</a:t>
            </a:r>
            <a:r>
              <a:rPr lang="en-US" dirty="0"/>
              <a:t> à (to obey)</a:t>
            </a:r>
          </a:p>
          <a:p>
            <a:pPr marL="0" indent="0">
              <a:buNone/>
            </a:pPr>
            <a:r>
              <a:rPr lang="en-US" dirty="0" err="1"/>
              <a:t>punir</a:t>
            </a:r>
            <a:r>
              <a:rPr lang="en-US" dirty="0"/>
              <a:t> (to punish)</a:t>
            </a:r>
          </a:p>
          <a:p>
            <a:pPr marL="0" indent="0">
              <a:buNone/>
            </a:pPr>
            <a:r>
              <a:rPr lang="en-US" dirty="0" err="1"/>
              <a:t>réfléchir</a:t>
            </a:r>
            <a:r>
              <a:rPr lang="en-US" dirty="0"/>
              <a:t> (to think, to reflect)</a:t>
            </a:r>
          </a:p>
          <a:p>
            <a:pPr marL="0" indent="0">
              <a:buNone/>
            </a:pPr>
            <a:r>
              <a:rPr lang="en-US" dirty="0" err="1"/>
              <a:t>remplir</a:t>
            </a:r>
            <a:r>
              <a:rPr lang="en-US" dirty="0"/>
              <a:t> (to fill)</a:t>
            </a:r>
          </a:p>
          <a:p>
            <a:pPr marL="0" indent="0">
              <a:buNone/>
            </a:pPr>
            <a:r>
              <a:rPr lang="en-US" dirty="0" err="1"/>
              <a:t>réussir</a:t>
            </a:r>
            <a:r>
              <a:rPr lang="en-US" dirty="0"/>
              <a:t> à (to succeed)</a:t>
            </a:r>
          </a:p>
          <a:p>
            <a:pPr marL="0" indent="0">
              <a:buNone/>
            </a:pPr>
            <a:r>
              <a:rPr lang="en-US" dirty="0" err="1"/>
              <a:t>vieillir</a:t>
            </a:r>
            <a:r>
              <a:rPr lang="en-US" dirty="0"/>
              <a:t> (to grow old)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026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prendre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to take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je </a:t>
            </a:r>
            <a:r>
              <a:rPr lang="en-US" dirty="0" err="1"/>
              <a:t>prends</a:t>
            </a:r>
            <a:r>
              <a:rPr lang="en-US" dirty="0"/>
              <a:t>		nous </a:t>
            </a:r>
            <a:r>
              <a:rPr lang="en-US" dirty="0" err="1"/>
              <a:t>prenons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prends</a:t>
            </a:r>
            <a:r>
              <a:rPr lang="en-US" dirty="0"/>
              <a:t>		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prenez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elle</a:t>
            </a:r>
            <a:r>
              <a:rPr lang="en-US" dirty="0"/>
              <a:t> /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prend</a:t>
            </a:r>
            <a:r>
              <a:rPr lang="en-US" dirty="0"/>
              <a:t>	</a:t>
            </a:r>
            <a:r>
              <a:rPr lang="en-US" dirty="0" err="1"/>
              <a:t>ils</a:t>
            </a:r>
            <a:r>
              <a:rPr lang="en-US" dirty="0"/>
              <a:t> / </a:t>
            </a:r>
            <a:r>
              <a:rPr lang="en-US" dirty="0" err="1"/>
              <a:t>elles</a:t>
            </a:r>
            <a:r>
              <a:rPr lang="en-US" dirty="0"/>
              <a:t> </a:t>
            </a:r>
            <a:r>
              <a:rPr lang="en-US" dirty="0" err="1"/>
              <a:t>prennent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32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Justin </a:t>
            </a:r>
            <a:r>
              <a:rPr lang="en-US" dirty="0" err="1"/>
              <a:t>prend</a:t>
            </a:r>
            <a:r>
              <a:rPr lang="en-US" dirty="0"/>
              <a:t> </a:t>
            </a:r>
            <a:r>
              <a:rPr lang="en-US" dirty="0" err="1"/>
              <a:t>trois</a:t>
            </a:r>
            <a:r>
              <a:rPr lang="en-US" dirty="0"/>
              <a:t> </a:t>
            </a:r>
            <a:r>
              <a:rPr lang="en-US" dirty="0" err="1"/>
              <a:t>poissons</a:t>
            </a:r>
            <a:r>
              <a:rPr lang="en-US" dirty="0"/>
              <a:t> à son barrage.</a:t>
            </a:r>
          </a:p>
          <a:p>
            <a:pPr marL="0" indent="0">
              <a:buNone/>
            </a:pPr>
            <a:r>
              <a:rPr lang="en-US" dirty="0"/>
              <a:t>Justin </a:t>
            </a:r>
            <a:r>
              <a:rPr lang="en-US" dirty="0" err="1"/>
              <a:t>prend</a:t>
            </a:r>
            <a:r>
              <a:rPr lang="en-US" dirty="0"/>
              <a:t> des </a:t>
            </a:r>
            <a:r>
              <a:rPr lang="en-US" dirty="0" err="1"/>
              <a:t>poissons</a:t>
            </a:r>
            <a:r>
              <a:rPr lang="en-US" dirty="0"/>
              <a:t> à son barrage.</a:t>
            </a:r>
          </a:p>
          <a:p>
            <a:pPr marL="0" indent="0">
              <a:buNone/>
            </a:pPr>
            <a:r>
              <a:rPr lang="en-US" dirty="0"/>
              <a:t>Justin </a:t>
            </a:r>
            <a:r>
              <a:rPr lang="en-US" dirty="0" err="1"/>
              <a:t>prend</a:t>
            </a:r>
            <a:r>
              <a:rPr lang="en-US" dirty="0"/>
              <a:t> </a:t>
            </a:r>
            <a:r>
              <a:rPr lang="en-US" dirty="0" err="1"/>
              <a:t>ses</a:t>
            </a:r>
            <a:r>
              <a:rPr lang="en-US" dirty="0"/>
              <a:t> </a:t>
            </a:r>
            <a:r>
              <a:rPr lang="en-US" dirty="0" err="1"/>
              <a:t>poissons</a:t>
            </a:r>
            <a:r>
              <a:rPr lang="en-US" dirty="0"/>
              <a:t> à son barrage.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7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boire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to drink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je bois		nous </a:t>
            </a:r>
            <a:r>
              <a:rPr lang="en-US" dirty="0" err="1"/>
              <a:t>buvons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tu</a:t>
            </a:r>
            <a:r>
              <a:rPr lang="en-US" dirty="0"/>
              <a:t> bois		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buvez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elle</a:t>
            </a:r>
            <a:r>
              <a:rPr lang="en-US" dirty="0"/>
              <a:t> /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boit</a:t>
            </a:r>
            <a:r>
              <a:rPr lang="en-US" dirty="0"/>
              <a:t>		</a:t>
            </a:r>
            <a:r>
              <a:rPr lang="en-US" dirty="0" err="1"/>
              <a:t>ils</a:t>
            </a:r>
            <a:r>
              <a:rPr lang="en-US" dirty="0"/>
              <a:t> / </a:t>
            </a:r>
            <a:r>
              <a:rPr lang="en-US" dirty="0" err="1"/>
              <a:t>elles</a:t>
            </a:r>
            <a:r>
              <a:rPr lang="en-US" dirty="0"/>
              <a:t> </a:t>
            </a:r>
            <a:r>
              <a:rPr lang="en-US" dirty="0" err="1"/>
              <a:t>boivent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513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/>
              <a:t>tu</a:t>
            </a:r>
            <a:r>
              <a:rPr lang="en-US" dirty="0"/>
              <a:t> bois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19200" y="2706624"/>
            <a:ext cx="3706368" cy="3267456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le bois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620256" y="2706624"/>
            <a:ext cx="3986784" cy="326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46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Travail de cloche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Write a sentence of at least five words which uses the interrogative word “qui.”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D844F6D-B0C6-4611-85E7-25B930D081F1}"/>
                  </a:ext>
                </a:extLst>
              </p14:cNvPr>
              <p14:cNvContentPartPr/>
              <p14:nvPr/>
            </p14:nvContentPartPr>
            <p14:xfrm>
              <a:off x="1551960" y="1454040"/>
              <a:ext cx="6059520" cy="4007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D844F6D-B0C6-4611-85E7-25B930D081F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2600" y="1444680"/>
                <a:ext cx="6078240" cy="402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1308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Elle </a:t>
            </a:r>
            <a:r>
              <a:rPr lang="en-US" sz="2800" b="1" dirty="0" err="1"/>
              <a:t>boit</a:t>
            </a:r>
            <a:r>
              <a:rPr lang="en-US" sz="2800" b="1" dirty="0"/>
              <a:t> </a:t>
            </a:r>
            <a:r>
              <a:rPr lang="en-US" sz="2800" b="1" dirty="0" err="1"/>
              <a:t>une</a:t>
            </a:r>
            <a:r>
              <a:rPr lang="en-US" sz="2800" b="1" dirty="0"/>
              <a:t> </a:t>
            </a:r>
            <a:r>
              <a:rPr lang="en-US" sz="2800" b="1" dirty="0" err="1"/>
              <a:t>boisson</a:t>
            </a:r>
            <a:r>
              <a:rPr lang="en-US" sz="2800" b="1"/>
              <a:t>.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7472" y="2279904"/>
            <a:ext cx="3621024" cy="349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671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Bertrand bois de </a:t>
            </a:r>
            <a:r>
              <a:rPr lang="en-US" dirty="0" err="1"/>
              <a:t>l’eau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Quand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au café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“De </a:t>
            </a:r>
            <a:r>
              <a:rPr lang="en-US" dirty="0" err="1"/>
              <a:t>l’eau</a:t>
            </a:r>
            <a:r>
              <a:rPr lang="en-US" dirty="0"/>
              <a:t> </a:t>
            </a:r>
            <a:r>
              <a:rPr lang="en-US" dirty="0" err="1"/>
              <a:t>s’il</a:t>
            </a:r>
            <a:r>
              <a:rPr lang="en-US" dirty="0"/>
              <a:t> </a:t>
            </a:r>
            <a:r>
              <a:rPr lang="en-US" dirty="0" err="1"/>
              <a:t>vous</a:t>
            </a:r>
            <a:r>
              <a:rPr lang="en-US" dirty="0"/>
              <a:t> plait”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561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51B8A-89AB-45F3-AB7B-E16283AFE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A844A-2FFB-438A-8E73-A98B229B1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/>
              <a:t>Devoirs</a:t>
            </a:r>
          </a:p>
        </p:txBody>
      </p:sp>
    </p:spTree>
    <p:extLst>
      <p:ext uri="{BB962C8B-B14F-4D97-AF65-F5344CB8AC3E}">
        <p14:creationId xmlns:p14="http://schemas.microsoft.com/office/powerpoint/2010/main" val="21325614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fr-FR" dirty="0"/>
              <a:t>À quelle heure finissez-vous vos devoirs</a:t>
            </a:r>
            <a:r>
              <a:rPr lang="en-US" dirty="0"/>
              <a:t>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1118F3B-E070-4D80-9E3C-58CB69606856}"/>
                  </a:ext>
                </a:extLst>
              </p14:cNvPr>
              <p14:cNvContentPartPr/>
              <p14:nvPr/>
            </p14:nvContentPartPr>
            <p14:xfrm>
              <a:off x="1621800" y="1646640"/>
              <a:ext cx="6384600" cy="1531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1118F3B-E070-4D80-9E3C-58CB6960685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12440" y="1637280"/>
                <a:ext cx="6403320" cy="155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0670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02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BTimes New Roman"/>
                <a:cs typeface="Times New Roman" panose="02020603050405020304" pitchFamily="18" charset="0"/>
              </a:rPr>
              <a:t>Bonjour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975360"/>
            <a:ext cx="10515600" cy="55229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mardi, le douze novembre.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un moment de culture francophone</a:t>
            </a:r>
          </a:p>
          <a:p>
            <a:pPr marL="0" indent="0" algn="ctr">
              <a:buNone/>
            </a:pPr>
            <a:r>
              <a:rPr lang="fr-FR" dirty="0"/>
              <a:t>Les verbes « IR »</a:t>
            </a:r>
          </a:p>
          <a:p>
            <a:pPr marL="0" indent="0" algn="ctr">
              <a:buNone/>
            </a:pPr>
            <a:r>
              <a:rPr lang="fr-FR" dirty="0" err="1"/>
              <a:t>Liberez</a:t>
            </a:r>
            <a:r>
              <a:rPr lang="fr-FR" dirty="0"/>
              <a:t> Bob!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The </a:t>
            </a:r>
            <a:r>
              <a:rPr lang="fr-FR" dirty="0" err="1"/>
              <a:t>students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able to </a:t>
            </a:r>
            <a:r>
              <a:rPr lang="fr-FR" dirty="0" err="1"/>
              <a:t>conjugate</a:t>
            </a:r>
            <a:r>
              <a:rPr lang="fr-FR" dirty="0"/>
              <a:t> and use a </a:t>
            </a:r>
            <a:r>
              <a:rPr lang="fr-FR" dirty="0" err="1"/>
              <a:t>regular</a:t>
            </a:r>
            <a:r>
              <a:rPr lang="fr-FR" dirty="0"/>
              <a:t> « IR » </a:t>
            </a:r>
            <a:r>
              <a:rPr lang="fr-FR" dirty="0" err="1"/>
              <a:t>verb</a:t>
            </a:r>
            <a:r>
              <a:rPr lang="fr-FR" dirty="0"/>
              <a:t>.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91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99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Pourquoi </a:t>
            </a:r>
            <a:r>
              <a:rPr lang="en-US" sz="3200" b="1" dirty="0" err="1"/>
              <a:t>tombons</a:t>
            </a:r>
            <a:r>
              <a:rPr lang="en-US" sz="3200" b="1" dirty="0"/>
              <a:t>-nous?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5088"/>
            <a:ext cx="10515600" cy="509187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Nous </a:t>
            </a:r>
            <a:r>
              <a:rPr lang="en-US" sz="4000" dirty="0" err="1"/>
              <a:t>tombons</a:t>
            </a:r>
            <a:r>
              <a:rPr lang="en-US" sz="4000" dirty="0"/>
              <a:t> pour </a:t>
            </a:r>
            <a:r>
              <a:rPr lang="en-US" sz="4000" dirty="0" err="1"/>
              <a:t>apprendre</a:t>
            </a:r>
            <a:r>
              <a:rPr lang="en-US" sz="4000" dirty="0"/>
              <a:t> comment se lever.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950" y="1966912"/>
            <a:ext cx="15621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4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>
                <a:solidFill>
                  <a:srgbClr val="FF0000"/>
                </a:solidFill>
              </a:rPr>
              <a:t>Sommes</a:t>
            </a:r>
            <a:r>
              <a:rPr lang="en-US" dirty="0">
                <a:solidFill>
                  <a:srgbClr val="FF0000"/>
                </a:solidFill>
              </a:rPr>
              <a:t>-nous </a:t>
            </a:r>
            <a:r>
              <a:rPr lang="en-US" dirty="0" err="1">
                <a:solidFill>
                  <a:srgbClr val="FF0000"/>
                </a:solidFill>
              </a:rPr>
              <a:t>prêts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070C0"/>
                </a:solidFill>
              </a:rPr>
              <a:t>Nous </a:t>
            </a:r>
            <a:r>
              <a:rPr lang="en-US" dirty="0" err="1">
                <a:solidFill>
                  <a:srgbClr val="0070C0"/>
                </a:solidFill>
              </a:rPr>
              <a:t>sommes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prêts</a:t>
            </a:r>
            <a:r>
              <a:rPr lang="en-US" dirty="0">
                <a:solidFill>
                  <a:srgbClr val="0070C0"/>
                </a:solidFill>
              </a:rPr>
              <a:t>!</a:t>
            </a:r>
          </a:p>
          <a:p>
            <a:pPr marL="0" indent="0" algn="ctr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68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The francophone canton of Genève in </a:t>
            </a:r>
            <a:r>
              <a:rPr lang="en-US" sz="2800" b="1" dirty="0" err="1"/>
              <a:t>Switerland</a:t>
            </a:r>
            <a:r>
              <a:rPr lang="en-US" sz="2800" b="1" dirty="0"/>
              <a:t> was an independent nation </a:t>
            </a:r>
            <a:r>
              <a:rPr lang="en-US" sz="2800" b="1"/>
              <a:t>until 1797 </a:t>
            </a:r>
            <a:r>
              <a:rPr lang="en-US" sz="2800" b="1" dirty="0"/>
              <a:t>and became a part of Switzerland in 1814.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75360" y="2401824"/>
            <a:ext cx="4474464" cy="2974847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27648" y="2048256"/>
            <a:ext cx="4547616" cy="351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605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p. 164</a:t>
            </a:r>
          </a:p>
          <a:p>
            <a:pPr marL="0" indent="0" algn="ctr">
              <a:buNone/>
            </a:pPr>
            <a:r>
              <a:rPr lang="en-US" dirty="0"/>
              <a:t>les </a:t>
            </a:r>
            <a:r>
              <a:rPr lang="en-US" dirty="0" err="1"/>
              <a:t>verbes</a:t>
            </a:r>
            <a:r>
              <a:rPr lang="en-US" dirty="0"/>
              <a:t> “IR”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79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40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1792"/>
            <a:ext cx="10515600" cy="5555171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finir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to finish</a:t>
            </a:r>
          </a:p>
          <a:p>
            <a:pPr marL="0" indent="0">
              <a:buNone/>
            </a:pPr>
            <a:r>
              <a:rPr lang="en-US" dirty="0" err="1"/>
              <a:t>finir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fin</a:t>
            </a:r>
            <a:r>
              <a:rPr lang="en-US" strike="sngStrike" dirty="0" err="1">
                <a:sym typeface="Wingdings" panose="05000000000000000000" pitchFamily="2" charset="2"/>
              </a:rPr>
              <a:t>ir</a:t>
            </a:r>
            <a:r>
              <a:rPr lang="en-US" dirty="0">
                <a:sym typeface="Wingdings" panose="05000000000000000000" pitchFamily="2" charset="2"/>
              </a:rPr>
              <a:t>  fin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je fin</a:t>
            </a:r>
            <a:r>
              <a:rPr lang="en-US" b="1" dirty="0">
                <a:sym typeface="Wingdings" panose="05000000000000000000" pitchFamily="2" charset="2"/>
              </a:rPr>
              <a:t>is</a:t>
            </a:r>
          </a:p>
          <a:p>
            <a:pPr marL="0" indent="0">
              <a:buNone/>
            </a:pPr>
            <a:r>
              <a:rPr lang="en-US" dirty="0" err="1">
                <a:sym typeface="Wingdings" panose="05000000000000000000" pitchFamily="2" charset="2"/>
              </a:rPr>
              <a:t>tu</a:t>
            </a:r>
            <a:r>
              <a:rPr lang="en-US" dirty="0">
                <a:sym typeface="Wingdings" panose="05000000000000000000" pitchFamily="2" charset="2"/>
              </a:rPr>
              <a:t> fin</a:t>
            </a:r>
            <a:r>
              <a:rPr lang="en-US" b="1" dirty="0">
                <a:sym typeface="Wingdings" panose="05000000000000000000" pitchFamily="2" charset="2"/>
              </a:rPr>
              <a:t>is</a:t>
            </a:r>
            <a:r>
              <a:rPr lang="en-US" dirty="0"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r>
              <a:rPr lang="en-US" dirty="0" err="1">
                <a:sym typeface="Wingdings" panose="05000000000000000000" pitchFamily="2" charset="2"/>
              </a:rPr>
              <a:t>elle</a:t>
            </a:r>
            <a:r>
              <a:rPr lang="en-US" dirty="0">
                <a:sym typeface="Wingdings" panose="05000000000000000000" pitchFamily="2" charset="2"/>
              </a:rPr>
              <a:t> / </a:t>
            </a:r>
            <a:r>
              <a:rPr lang="en-US" dirty="0" err="1">
                <a:sym typeface="Wingdings" panose="05000000000000000000" pitchFamily="2" charset="2"/>
              </a:rPr>
              <a:t>il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fin</a:t>
            </a:r>
            <a:r>
              <a:rPr lang="en-US" b="1" dirty="0" err="1">
                <a:sym typeface="Wingdings" panose="05000000000000000000" pitchFamily="2" charset="2"/>
              </a:rPr>
              <a:t>it</a:t>
            </a:r>
            <a:endParaRPr lang="en-US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nous </a:t>
            </a:r>
            <a:r>
              <a:rPr lang="en-US" dirty="0" err="1">
                <a:sym typeface="Wingdings" panose="05000000000000000000" pitchFamily="2" charset="2"/>
              </a:rPr>
              <a:t>fin</a:t>
            </a:r>
            <a:r>
              <a:rPr lang="en-US" b="1" dirty="0" err="1">
                <a:sym typeface="Wingdings" panose="05000000000000000000" pitchFamily="2" charset="2"/>
              </a:rPr>
              <a:t>issons</a:t>
            </a:r>
            <a:endParaRPr lang="en-US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 err="1">
                <a:sym typeface="Wingdings" panose="05000000000000000000" pitchFamily="2" charset="2"/>
              </a:rPr>
              <a:t>vous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fin</a:t>
            </a:r>
            <a:r>
              <a:rPr lang="en-US" b="1" dirty="0" err="1">
                <a:sym typeface="Wingdings" panose="05000000000000000000" pitchFamily="2" charset="2"/>
              </a:rPr>
              <a:t>issez</a:t>
            </a:r>
            <a:endParaRPr lang="en-US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 err="1">
                <a:sym typeface="Wingdings" panose="05000000000000000000" pitchFamily="2" charset="2"/>
              </a:rPr>
              <a:t>ils</a:t>
            </a:r>
            <a:r>
              <a:rPr lang="en-US" dirty="0">
                <a:sym typeface="Wingdings" panose="05000000000000000000" pitchFamily="2" charset="2"/>
              </a:rPr>
              <a:t> / </a:t>
            </a:r>
            <a:r>
              <a:rPr lang="en-US" dirty="0" err="1">
                <a:sym typeface="Wingdings" panose="05000000000000000000" pitchFamily="2" charset="2"/>
              </a:rPr>
              <a:t>elles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fin</a:t>
            </a:r>
            <a:r>
              <a:rPr lang="en-US" b="1" dirty="0" err="1">
                <a:sym typeface="Wingdings" panose="05000000000000000000" pitchFamily="2" charset="2"/>
              </a:rPr>
              <a:t>issent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831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40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2064"/>
            <a:ext cx="10515600" cy="5664899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choisir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to choose</a:t>
            </a:r>
          </a:p>
          <a:p>
            <a:pPr marL="0" indent="0">
              <a:buNone/>
            </a:pPr>
            <a:r>
              <a:rPr lang="en-US" dirty="0" err="1"/>
              <a:t>choisir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chois</a:t>
            </a:r>
            <a:r>
              <a:rPr lang="en-US" dirty="0"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je </a:t>
            </a:r>
            <a:r>
              <a:rPr lang="en-US" dirty="0" err="1">
                <a:sym typeface="Wingdings" panose="05000000000000000000" pitchFamily="2" charset="2"/>
              </a:rPr>
              <a:t>chois</a:t>
            </a: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 err="1">
                <a:sym typeface="Wingdings" panose="05000000000000000000" pitchFamily="2" charset="2"/>
              </a:rPr>
              <a:t>tu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chois</a:t>
            </a: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 err="1">
                <a:sym typeface="Wingdings" panose="05000000000000000000" pitchFamily="2" charset="2"/>
              </a:rPr>
              <a:t>elle</a:t>
            </a:r>
            <a:r>
              <a:rPr lang="en-US" dirty="0">
                <a:sym typeface="Wingdings" panose="05000000000000000000" pitchFamily="2" charset="2"/>
              </a:rPr>
              <a:t> / </a:t>
            </a:r>
            <a:r>
              <a:rPr lang="en-US" dirty="0" err="1">
                <a:sym typeface="Wingdings" panose="05000000000000000000" pitchFamily="2" charset="2"/>
              </a:rPr>
              <a:t>il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chois</a:t>
            </a: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nous </a:t>
            </a:r>
            <a:r>
              <a:rPr lang="en-US" dirty="0" err="1">
                <a:sym typeface="Wingdings" panose="05000000000000000000" pitchFamily="2" charset="2"/>
              </a:rPr>
              <a:t>chois</a:t>
            </a: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 err="1">
                <a:sym typeface="Wingdings" panose="05000000000000000000" pitchFamily="2" charset="2"/>
              </a:rPr>
              <a:t>vous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chois</a:t>
            </a: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 err="1">
                <a:sym typeface="Wingdings" panose="05000000000000000000" pitchFamily="2" charset="2"/>
              </a:rPr>
              <a:t>ils</a:t>
            </a:r>
            <a:r>
              <a:rPr lang="en-US" dirty="0">
                <a:sym typeface="Wingdings" panose="05000000000000000000" pitchFamily="2" charset="2"/>
              </a:rPr>
              <a:t> / </a:t>
            </a:r>
            <a:r>
              <a:rPr lang="en-US" dirty="0" err="1">
                <a:sym typeface="Wingdings" panose="05000000000000000000" pitchFamily="2" charset="2"/>
              </a:rPr>
              <a:t>elles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chois</a:t>
            </a: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96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16667</TotalTime>
  <Words>404</Words>
  <Application>Microsoft Office PowerPoint</Application>
  <PresentationFormat>Widescreen</PresentationFormat>
  <Paragraphs>140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BTimes New Roman</vt:lpstr>
      <vt:lpstr>Calibri</vt:lpstr>
      <vt:lpstr>Calibri Light</vt:lpstr>
      <vt:lpstr>Times New Roman</vt:lpstr>
      <vt:lpstr>Wingdings</vt:lpstr>
      <vt:lpstr>Office Theme</vt:lpstr>
      <vt:lpstr>Bonjour</vt:lpstr>
      <vt:lpstr>Travail de cloche</vt:lpstr>
      <vt:lpstr>Bonjour</vt:lpstr>
      <vt:lpstr>Pourquoi tombons-nous?</vt:lpstr>
      <vt:lpstr>PowerPoint Presentation</vt:lpstr>
      <vt:lpstr>The francophone canton of Genève in Switerland was an independent nation until 1797 and became a part of Switzerland in 1814.</vt:lpstr>
      <vt:lpstr>PowerPoint Presentation</vt:lpstr>
      <vt:lpstr>PowerPoint Presentation</vt:lpstr>
      <vt:lpstr>PowerPoint Presentation</vt:lpstr>
      <vt:lpstr>PowerPoint Presentation</vt:lpstr>
      <vt:lpstr>Il grandit</vt:lpstr>
      <vt:lpstr>PowerPoint Presentation</vt:lpstr>
      <vt:lpstr>Bob La Tamate</vt:lpstr>
      <vt:lpstr>PowerPoint Presentation</vt:lpstr>
      <vt:lpstr>une phrase avec un verbe “IR” …pour libérer Bob La Tamate!</vt:lpstr>
      <vt:lpstr>PowerPoint Presentation</vt:lpstr>
      <vt:lpstr>PowerPoint Presentation</vt:lpstr>
      <vt:lpstr>PowerPoint Presentation</vt:lpstr>
      <vt:lpstr>PowerPoint Presentation</vt:lpstr>
      <vt:lpstr>Elle boit une boisson.</vt:lpstr>
      <vt:lpstr>PowerPoint Presentation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</dc:title>
  <dc:creator>Steven Gerson</dc:creator>
  <cp:lastModifiedBy>Steven Gerson 🦅</cp:lastModifiedBy>
  <cp:revision>258</cp:revision>
  <dcterms:created xsi:type="dcterms:W3CDTF">2016-10-03T15:38:19Z</dcterms:created>
  <dcterms:modified xsi:type="dcterms:W3CDTF">2024-11-12T16:29:46Z</dcterms:modified>
</cp:coreProperties>
</file>