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324" r:id="rId4"/>
    <p:sldId id="323" r:id="rId5"/>
    <p:sldId id="258" r:id="rId6"/>
    <p:sldId id="259" r:id="rId7"/>
    <p:sldId id="261" r:id="rId8"/>
    <p:sldId id="305" r:id="rId9"/>
    <p:sldId id="311" r:id="rId10"/>
    <p:sldId id="312" r:id="rId11"/>
    <p:sldId id="263" r:id="rId12"/>
    <p:sldId id="265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2T19:36:43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6325 1552 1409 0,'0'11'29'0,"-3"1"7"0,3 0-28 0,0 5-8 0,-4-8 0 0,4 3 0 15,0 6 8-15,0-7 0 0,0 7 0 0,4-3 0 16,-4 2 20-16,0 1 5 0,0 3 1 0,0-4 0 15,3 1 2-15,-3 3 0 0,4-4 0 0,-4 1 0 16,3 5 16-16,-3-2 4 16,4 8 1-16,-4-2 0 0,3 2-21 0,-3 3-5 0,4-2-1 0,-1 2 0 15,-3 3-4-15,4-2-1 0,0-4 0 0,-1 9 0 16,-3-8-5-16,4 2 0 0,-1-2-1 0,1 2 0 16,-1-3-3-16,1-2 0 0,-1-4 0 0,1-2 0 15,-4 2 2-15,3-5 0 0,-3-6 0 0,4 0 0 0,-4 2 6 16,0-8 0-16,0-6 1 0,0 0 0 15,0 0-7-15,0 0-2 0,0 0 0 0,0 0 0 16,0 0 7-16,0 0 1 0,0 0 0 0,-7-6 0 16,0 6-13-16,0-12-3 0,0 4 0 0,0 2 0 15,3-6-8-15,-3-6 0 0,3 1 0 0,1 2-11 16,-4-3 2-16,3 1 0 0,1-4 0 0,-4 4 0 16,3 5 9-16,1-6 0 0,-1 3-9 0,1 4 9 0,3-1 0 15,3-6-9-15,1-2 9 0,-1 8 0 0,1-12-8 0,-1 13 8 16,4-4 0-16,0-3 0 0,4 1-12 15,-4 5 12-15,4-3-12 0,3 3 12 0,0 1-11 0,3-1 11 16,-2 0-10-16,-1 3 10 16,3 4-11-16,1-1 11 0,0 0-12 0,-1 6 12 0,4-6-12 0,-7 6 4 15,1 0 8-15,2 0-13 0,1 6-3 0,-4 0-1 0,4 0 0 0,-4-4 0 16,3 10 1-16,-6-6 1 0,0 6 0 16,-1 0 0-16,1-1 1 0,3-2 0 15,-7 9 0-15,3-1 0 0,-2-5 14 0,-1 9-11 0,0-4 11 16,-4 1-10-16,1 0 10 0,-1-4 0 0,1 4 0 0,-4 0 0 15,-4-7 0-15,4 10 0 0,-3-3 0 0,-4-1 0 16,0-2 0-16,3 3 0 0,-3-7 8 0,0 7-8 16,0-9 8-16,-4 3-8 0,1-1 8 0,3-5-8 15,-4 0 11 1,1 0-3-16,2-6 0 0,1 6 0 0,-10-6 14 0,3 0 2 0,3-6 1 0,-3 6 0 16,-4-6-9-16,1 6-1 0,-1-12-1 0,4 7 0 15,-7-1-14-15,3-3 0 0,0 3 0 0,4 0 0 16,-3 0-36-16,3 0-1 15,3 0 0-15,0 1 0 0,4 5-23 16,-7-6-5-16,14 6-1 0,-7-6 0 0,7 6-102 0,-3 0-20 0,3 0-4 0</inkml:trace>
  <inkml:trace contextRef="#ctx0" brushRef="#br0" timeOffset="763.219">6960 2166 1447 0,'-7'6'61'0,"7"-6"-49"16,0 0 32-16,0 0 5 0,0 0 2 0,0 0 0 15,-3 9 19-15,3-9 4 0,0 0 1 0,0 0 0 16,0 0-32-16,0 0-7 0,0 0 0 0,0 0-1 16,0 0-27-16,3 6-8 0,-3-6 0 0,4 5 0 15,3 1 0-15,0-6 0 0,3 6 0 0,-2-6 0 16,6 6 0-16,-4 0 0 0,8-6 0 0,-8 0 0 15,5 0 0-15,-1 0 0 0,3 0 0 0,-3 0 0 16,-3 0 0-16,3 0 0 0,0-6 0 0,4 0 0 16,-11 6 0-16,4 0 10 0,3-6-10 0,-7 0 8 15,3 6-8-15,-3-5 0 0,0-1 9 0,0 0-9 16,0 0 12-16,-3 3-3 0,3-9 0 0,-3 6 0 16,-1 0-9-16,-3 1 12 0,0-7-12 0,0 6 12 0,0 6-2 0,0 0 0 15,0 0 0-15,-3-12 0 0,-1 9-10 0,1-3 0 16,-1 0 0-16,0 1 0 0,1-1 8 0,3 6 0 0,-7-6 0 0,3 6 0 15,-3-12-8-15,0 12 0 16,0-6 0-16,4 0-11 0,-4 0 11 0,0 4 0 0,0-4 0 16,-1 6 0-16,-2-6 0 15,6 6 0-15,-10 0 0 0,7-6 8 0,-3 6-8 16,-1 0 0-16,4 0 8 0,-4 6-8 16,1 0 0-16,-1 0 8 0,1-1-8 0,-1 4 0 15,4 9 0-15,0-6-10 0,3 5 1 0,1-2 0 0,-8 3 9 0,4-7 0 0,0 7 0 16,4-3 0-16,-1 2 0 0,1 1 0 0,-1-6 0 0,1-3 0 15,3 2 0-15,-4 1 16 0,4-12-4 0,0 0-1 16,0 6-11-16,0 0 10 0,0 0-10 0,0-6 10 16,4 6-10-16,-4-6 8 0,3 5-8 0,-3-5 8 15,4 3-8-15,-1 0 10 0,1 6-10 0,-1-3 10 16,1 0-10-16,3 0 0 0,3 0 0 0,-3 0 0 16,0-1 0-16,4 1 0 0,0-6 0 0,-1 6 0 15,4 0-12-15,0 3 1 0,1-9 1 0,2 6 0 16,4 6-21-16,-7-7-4 0,8 1-1 0,-1 0 0 15,-4-6-16-15,5 6-3 0,-5 0-1 16,1-3 0-16,-1 0-32 16,5-3-8-16,-1 0 0 0,0 0-1 15,0 0-39-15,0-3-8 0,1 0-2 0</inkml:trace>
  <inkml:trace contextRef="#ctx0" brushRef="#br0" timeOffset="1290.078">7691 2148 1022 0,'0'0'43'15,"-7"0"-35"-15,-1-6 91 0,-2 6 17 0,3 0 4 0,3 6 1 16,-10-6-35-16,4 0-7 0,-1 6-2 0,0-6 0 16,1 6-29-16,-1 0-7 0,1 3-1 0,3-3 0 15,0 0-22-15,-1-1-5 16,1 7-1-16,4-6 0 0,-4 6 0 15,3-6-1-15,1 0 0 0,3 2 0 0,-4-2-11 0,-3 6 0 0,4-6 0 0,3 0 0 16,0-6 0 0,0 0 0-16,0 0 0 0,0 0 0 15,0 0 0-15,0 0 0 0,0 0 0 0,0 12 0 0,0-7 0 0,0 1 0 0,3 9 0 0,-3-9 0 16,7 0 0-16,-7-6 0 0,0 0 0 0,4 6 0 16,-1-6 0-16,1 6 0 0,3-6 0 0,0 0 0 15,-4 0 0-15,5 0 10 0,-1 0-10 0,0-6 10 16,3 6 12-16,-3-12 2 0,4 6 1 0,-1-9 0 15,1 4-17-15,0-1-8 0,-4-12 0 0,3 10 8 16,-3 2 0-16,0-6-8 0,4 1 12 0,-4 2-4 16,-3 3-8-16,3 0-11 0,-4 6 3 15,1 1 0-15,-1-1 8 0,1 6-10 0,-4 0 10 0,0 0-10 16,0 0-10-16,0 0-1 0,0 0-1 0,0 0 0 16,7 0 0-16,-4 11 0 0,1-5 0 0,-1 12 0 15,1-3 22-15,-1-4-9 0,1 1 9 0,-4 6 0 16,0-6 0-16,3 2 0 0,-3-2 0 0,0 0 0 15,4 0 0-15,0-1 0 0,-1 4 0 0,1-3 0 16,-1 0 0-16,1-1 0 0,-1-5 9 0,1 3-9 16,3-3 0-16,-7-6 0 0,0 0 0 0,0 0 0 15,3 0-12-15,4-6-2 0,4 3 0 0,-1-3 0 16,1 0-118-16,0 0-23 0,-1-5-5 0</inkml:trace>
  <inkml:trace contextRef="#ctx0" brushRef="#br0" timeOffset="1771.5">7990 2166 1364 0,'-7'15'28'0,"7"-15"7"0,-3 6-35 0,-1 5 0 0,1-5 0 0,-1 6 0 16,4 0 48-16,-3-6 4 0,3 2 0 0,0 4 0 16,0 0-8-16,0-6-2 0,0-6 0 0,0 0 0 15,0 6-16-15,0-6-3 0,0 0-1 0,3 6 0 16,-3-6-9-16,7 5-1 0,-3-5-1 0,-1 6 0 15,4-3-11-15,-3 3 0 0,3 0 0 0,-3-6 0 16,3 6 21-16,3-6-1 0,-3 0 0 0,4 0 0 0,-1 0 10 16,1 0 2-16,3 0 0 0,-3 0 0 0,3 0 9 15,-4-6 3-15,4-9 0 0,-3 9 0 0,0 1-16 0,3-1-4 16,-4 0 0-16,1 0 0 0,-4 0-4 0,0-12 0 0,-3 7-1 16,3 2 0-16,-4-9-19 15,1 12 0-15,-1-5 0 0,1 5 0 0,-4-6 13 16,0 3-4-16,0-3-1 0,0 6 0 15,0 1-8-15,-4-1-11 0,4-6 3 0,-3 12 0 16,-1-12-18-16,1 9-3 0,-1-3-1 0,1 0 0 16,-1 1-27-16,-3-1-6 0,3 0-1 0,1-6 0 15,-4 6-36-15,3-3-8 0,-3 4-2 0</inkml:trace>
  <inkml:trace contextRef="#ctx0" brushRef="#br0" timeOffset="2613.721">8608 2231 1044 0,'-4'6'21'0,"1"5"7"0,3-11-28 0,-4 6 0 0,4-6 0 0,0 0 0 16,0 0 87-16,0 0 12 0,0 0 2 0,0 0 1 15,0 0-19-15,0 0-4 0,0 0-1 0,0 0 0 16,4-6-39-16,-4 0-8 0,3-2-2 0,1 2 0 16,3 0-29-16,-4 0 0 0,1-6-8 0,3 6 8 15,-4 0-21-15,1 1 2 0,0 5 1 0,-4 0 0 16,0 0-6-16,3-6 0 0,-3 6-1 0,0 0 0 15,0 0-13-15,0 0-2 0,0 0-1 0,0 0 0 16,0 0 41-16,0 0 0 0,0 0 11 0,0 0-3 0,0 0 4 0,0 0 1 16,0 0 0-16,0 0 0 0,-7 0 4 0,0 0 1 15,-4 0 0-15,4 6 0 0,0-6-3 0,-3 0-1 16,3 5 0-16,-4-5 0 0,0 0 14 0,4 6 4 0,-7-6 0 0,7 6 0 16,-3-6-20-1,3 0-3-15,0 6-1 0,-1 0 0 0,1 0-8 16,4-6 0-16,3 0 0 0,-4 6 0 15,1 0-8-15,-1 2-1 0,4 4 0 0,-3 0 0 16,-1 0 9-16,4-1-12 0,4-2 12 0,-4 9-12 0,0-6 12 0,0 5 0 0,3-2 0 16,-3-3 0-1,4 5 0-15,-4 1-8 0,3-9 8 0,1 3-8 0,-1-1 8 0,4 1 0 0,-3-6 0 16,3 0 0-16,0 0 13 0,4 0 5 0,-4 0 1 0,3 8 0 16,1-14-7-16,-1 6 0 0,1 0-1 0,3-6 0 15,4 0-11-15,-1 0 0 0,1 0 0 0,3-6 0 16,-3 6 0-16,0-6 0 0,-1 6 8 0,1-12-8 15,3 4-56-15,0 2-12 0,4-6-4 16</inkml:trace>
  <inkml:trace contextRef="#ctx0" brushRef="#br0" timeOffset="3255.247">9211 2192 843 0,'0'0'17'0,"0"0"5"0,-3 0-22 15,-5-5 0-15,1 5 0 0,0 0 0 16,0 0 79-16,7 0 11 0,-7 0 2 0,7 0 1 0,0 0-23 0,-7 5-5 0,7-5-1 0,0 0 0 15,-7 0-7-15,0 6-1 0,0-6-1 0,0 6 0 16,0-6-16-16,3 12-3 0,-3-6-1 0,4-6 0 16,3 0-20-16,-4 9-4 0,1-3-1 0,-1-1 0 15,1 1-2-15,-1 6 0 0,1 0 0 0,3-6 0 16,0-6-8-16,0 6 0 0,0-6 0 0,0 5 0 16,3 4 0-16,1 3 0 0,3-6 0 0,-4 6 0 15,1-6 11-15,3-1 0 0,-4 1 0 0,4 3 0 16,-3-3 5-16,3 6 0 0,0-6 1 0,4 0 0 15,-4-1 4-15,0-5 1 0,3 6 0 0,-3-6 0 16,4 0 3-16,-4 0 1 0,4-6 0 0,-1 6 0 16,1 0-14-16,-1-5-4 0,1 5 0 0,0-6 0 15,-1 0-8-15,-3 0 0 0,4-3 0 0,-1 3 0 16,-3 0 9-16,0-5-9 0,0 5 10 0,1 0-10 16,-1 0 10-16,-4 0-10 0,1-6 10 0,-1 9-10 15,-3-3 9-15,4 1-9 0,-4-7 8 0,0 0-8 16,-4 0 11-16,1 1-3 0,-1 2-8 0,1-3 12 15,-4 0-12-15,-1 6 8 0,1-5-8 0,0 5 0 16,-3-3 0-16,3 6 0 0,-4 0 0 0,4 3-10 16,-3 0-5-16,-5 0-1 0,5 0 0 0,-1 3 0 0,-3 3 7 0,4 6 1 0,-5-7 0 15,5 7 0-15,-4 0 0 0,0 3 0 0,3 2 0 16,-3 1 0-16,3-6 8 0,-3-1 0 0,7 10 8 0,-3-9-8 16,-1 0 0-16,7 5-20 0,-3 4 4 0,4-9 1 15,3 5 4-15,-4-11 1 0,4 3 0 16,-3-3 0-16,3-6-10 0,0 0-1 0,0 0-1 0,0 0 0 31,0 0-27-31,0 0-6 0,7 0-1 0,3 0 0 0,1-3-103 0,0-3-21 16,3 0-4-16</inkml:trace>
  <inkml:trace contextRef="#ctx0" brushRef="#br0" timeOffset="3718.748">9574 2228 1526 0,'0'0'43'0,"0"0"10"16,0 0-42-16,0 0-11 0,0 0 0 0,-7 3 0 15,7-3 60-15,0 0 11 0,-7 3 1 0,7-3 1 16,0 0-27-16,0 0-6 0,0 0 0 0,0 0-1 15,-7 3-19-15,7-3-4 0,0 0-1 0,0 0 0 0,0 0-15 0,0 0 0 0,0 0 0 16,-3 5 0 0,3-5 0-16,0 6 0 0,0 6-10 0,3-6 10 0,-3 0 0 0,4 0 0 0,3 0 0 15,-4-6-8-15,4 5 8 0,0-5 0 16,4-5 0-16,0 5 0 16,-1 0 11-16,1 0 1 0,3 0 0 0,-4 0 0 15,5 0 0-15,-1 0 0 0,-4 0 0 0,4 0 0 0,1 0 0 0,2 0 0 0,-3 5 0 16,4-5 0-16,-4 0 2 0,4-5 1 15,-4-1 0-15,0 0 0 0,0-6-3 0,-3 0 0 0,-1-2 0 0,-3 2 0 16,0-6 5-16,0 6 1 0,-3-5 0 0,-1 2 0 16,-3-3-6-16,0 1 0 0,-3-1-1 0,-1 3 0 15,1-2-11-15,-4 5 0 0,3-6 0 0,-3 10 0 16,0-4-16-16,-4 6 2 0,4-6 0 0,-3 6 0 16,3 0-17-16,0 6-3 15,0-5-1-15,7 5 0 0,0 0-83 0,0 0-17 0,0 5-3 0,3 1-1 16,1 6-82-16,-1 0-17 15</inkml:trace>
  <inkml:trace contextRef="#ctx0" brushRef="#br0" timeOffset="4361.298">10107 2037 1592 0,'0'0'33'0,"0"0"7"0,0 0-32 0,0 0-8 0,0 6 0 0,0-1 0 16,0 4 22-16,0 3 2 0,0 0 1 0,0-1 0 16,4 1 7-16,-4 9 2 0,0-9 0 0,3 5 0 0,-3 4-26 15,0 2-8-15,4 1 0 0,-4 2 0 0,3 4 0 0,1 2 0 0,-1-3 0 16,1 4 0-16,-1 2 0 0,4-3 0 0,0-2 0 0,0 2 0 16,1 3 0-16,-1-2 0 15,0-1-11-15,-4 3 11 0,4-11-12 16,-3 2 12-16,3-2-12 0,-4-4 12 15,4-2 18-15,0 0 10 0,1 5 3 0,-5-8 0 0,4-3-18 0,-3 5-3 0,-1-11-1 16,1 6 0 0,-1-9 22-16,-3-3 4 0,0 0 1 0,0 0 0 15,0 0 21-15,0 0 5 0,-3-3 1 0,-1-3 0 0,-3-6-16 0,4 6-3 0,-4-5-1 16,-1-1 0-16,1-3-27 0,0-2-4 0,0-1-2 0,0 0 0 16,-3-2 16-16,3-4 3 0,-4-2 1 0,0 8 0 15,4-11-18-15,-3 2-3 0,-1-2-1 0,1 2 0 16,3-2 5-16,-4-3 1 0,4-4 0 0,0 4 0 15,0 3-3-15,0-4-1 0,3 10 0 0,1-10 0 16,-1 10-10-16,4-1 10 0,0-2-10 0,4 2 10 16,-4 4-10-16,3-4 0 0,1 7 0 0,3 5-11 15,-4-9 11-15,4 4-8 16,4-1 8-16,0 6-8 0,3-2-4 0,0 2 0 0,0 0 0 0,4 0 0 16,3-2-2-16,0 8-1 0,4-6 0 0,-1 6 0 15,1 6-5-15,-4-6 0 0,4 6-1 0,-4 6 0 16,0-6-1-16,0 0 0 0,-3 6 0 0,0 0 0 15,-4 0-11-15,0 0-3 0,-4 2 0 0,1 4 0 16,-4 6-18-16,-3-12-4 0,-1 8-1 0,-3-2 0 16,-3 6 9-16,-1-1 2 0,1-5 0 0,-8 9 0 15,4-4 12-15,-4 7 4 0,-3-9 0 0,0 2 0 16,0 7 22-16,-7-12 10 0,3 2-8 0,-3 4 8 16,-4-6 19-16,-3 2 9 0,3 4 1 0,1 0 1 0,-5-7-16 15,1 4-3-15,0-3-1 0,7 0 0 16,-4-1-10-16,7-5 0 0,-3 6 0 0,7-6 0 0,0-3-14 0,4 0-8 0,-1 0-2 0,4 3 0 31,7-6-119-31,0 0-24 0,0 0-5 0</inkml:trace>
  <inkml:trace contextRef="#ctx0" brushRef="#br0" timeOffset="5302.508">12086 1951 1938 0,'-10'6'40'0,"-1"-6"9"0,0 6-39 0,-3 0-10 0,0-6 0 0,0 12 0 16,-4-9 0-1,4 0 0-15,-7 5 0 0,4-2 0 16,-5 0 0-16,5 0 12 0,-1 0-12 0,4 0 12 0,-4 0-12 0,-3 6 0 0,7-7 0 0,-4 4 0 16,4 9 0-16,-3-6 0 0,3-1 0 0,-1 10-11 15,5-3 1-15,-4-1 0 0,3 10 0 0,4-4 0 16,0-5 10-16,0 2 0 0,0 4-9 0,3-6 9 15,1 8 0-15,3-8 0 0,-4 5 0 0,4-2 0 16,0-4 0-16,4 1 0 0,-4-9 0 0,3 3 0 16,4-1 0-16,-3-5-11 0,3 0 11 0,4 0-8 15,-1-6 31-15,1-6 6 0,-1 6 2 0,5-12 0 16,-1 1-7-16,3-4-2 0,1-9 0 0,0 1 0 16,-1-4-6-16,4-2-2 0,-3-3 0 0,0-9 0 15,-1 2-5-15,4-5-1 0,-3-3 0 0,0 3 0 16,-1 6 1-16,-3-6 0 0,1 3 0 0,-5 2 0 15,4-5-9-15,-3 3 8 0,-4 3-8 0,3 3 8 16,-2-4-8-16,-5 1 0 0,1 3 0 0,-1 8 0 16,1-8 8-16,-4 3 0 0,-4 8 0 0,4-8 0 15,-7 14-8-15,4-5 0 0,-5 8 0 0,1 3 0 16,0-5 0-16,0 5 12 0,4-6-12 0,-4 4 12 16,0 2-12-16,0 0 0 0,3 6 0 0,-3-6 0 15,4 7 0-15,-1 2 0 0,0 0 0 0,4 3 0 16,-3-3 12-16,3 3-2 0,0 0-1 0,0 0 0 0,0 0-1 0,0 0 0 15,-7 6 0-15,-4 2 0 0,8 4-8 0,-4 0 0 0,3 0-10 16,1 5 10-16,-1 4-9 0,4-3 9 0,-3 2-8 16,-1 4 8-16,4-1 0 0,0 4-8 0,0 8 8 0,0-3 0 15,0 4 0-15,0-4 0 0,4 3 0 0,-1 3-8 16,-3 1 8-16,4-4 0 0,-1-3 0 0,-3 4 0 16,4 2 0-16,-4-3 0 0,0-3 0 0,3 7 0 15,-3-4 0-15,4-3 0 0,-1 3 0 0,1-2 0 16,-1-4 0-16,1-2 0 0,-1-10 0 0,-3 7 0 15,4-4 0 1,-1 4-8-16,1-6 0 0,0-7 0 0,-4 4-5 0,3-3-1 0,1 0 0 0,-4-1 0 16,3-2 14-16,1-3 0 0,-1 0 0 0,1 0-9 15,-4-6-7-15,3 0-2 0,1 0 0 0,3 6 0 32,0-6-59-32,0 0-12 0,0 0-3 0</inkml:trace>
  <inkml:trace contextRef="#ctx0" brushRef="#br0" timeOffset="5694.167">12351 1413 1500 0,'3'12'42'0,"-3"3"10"0,0 8-41 0,4-5-11 0,-4 8 0 0,0-2 0 16,3-3 12-16,-3 2 1 0,0-5 0 0,4 8 0 15,-4-8-13-15,3 5 0 0,1 4 0 0,-1-4 0 16,1-5 0-16,-1 3 0 0,-3-4 0 0,4 7 0 16,0-15-84-1,-1 2-19-15,1-5-4 0</inkml:trace>
  <inkml:trace contextRef="#ctx0" brushRef="#br0" timeOffset="6345.192">12876 2048 1621 0,'0'0'33'0,"-7"-5"10"0,4-1-35 0,3 6-8 0,-4 0 0 0,-3-6 0 15,0 0 37-15,4-6 6 0,-4 6 1 0,0 6 0 16,-1-6-25-16,1 0-5 0,0 6-1 0,0-8 0 15,0 5-1-15,0 0 0 0,-3-3 0 0,3 0 0 16,0 6 0-16,-4-6-1 0,0 6 0 0,4 0 0 16,-3 0-11-16,-1 6 0 0,1-6 0 0,-1 6 0 15,4 3 0-15,-4 2-12 0,4-5 4 0,0 12 8 16,0 0-12-16,4-4 12 0,-1 10-12 0,1-7 12 16,3 1 0-16,-4 9 0 0,0-4 0 0,4-2 0 15,0 2 0-15,0-5 13 0,0-3 0 0,4-4 0 16,-4 7-13-16,4 0 11 0,-1-7-11 0,-3 4 10 15,4-3-2-15,3-6 0 0,-4 0 0 0,4-6 0 16,0 0 13-16,-3 0 3 0,3-6 0 0,0 6 0 16,4-6 2-16,-4 0 1 0,3 6 0 0,1-6 0 15,-4-9-27-15,3 9 0 0,1-5 8 0,-4-7-8 16,4 0 0-16,-4-2 0 0,0-4 0 0,-4 7 0 16,4-4 0-16,-3 3 0 0,-1 1 0 0,1-1 0 0,-4 9 8 15,0-2-8-15,0-1 0 0,0 0 8 0,-4 6-8 16,4-3 0-16,0 9 0 0,0 0 0 0,0 0-9 15,0 0 9-15,0 0-12 0,0 0 12 0,-3 9-14 16,-1-3 4-16,1 6 1 0,-1 0 0 16,4-7 9-16,4 7 0 0,-4 3-9 0,3-3 9 15,1-1 0-15,-1 1-9 0,1 3 9 0,-1 3 0 16,1-7 0-16,3 1 0 0,-3 6 12 0,3-9-3 0,0 2-9 0,-4 1 0 0,4-6 0 0,-3 0 8 16,-1 0-8-16,4 0 0 0,-3-1 0 0,-1 1 0 31,4 3-22-31,-3-3-10 0,-4-6-1 0,7 0-1 15,0 6-46-15,0-6-8 0,0 0-3 0</inkml:trace>
  <inkml:trace contextRef="#ctx0" brushRef="#br0" timeOffset="6844.435">12982 2087 1151 0,'4'5'48'16,"-4"1"-38"0,3 0 50-16,1 0 9 0,-1 3 3 0,1 3 0 15,-1-6-20-15,1-1-3 0,-1 1-1 0,1 0 0 0,3 6-6 16,-3-6-2-16,3 3 0 0,-4-3 0 0,4-1-6 0,-3 7-2 15,-1-6 0-15,1 6 0 0,-1-6-3 0,1 3-1 16,-1 2 0-16,1 7 0 0,-1-12-6 0,1 0-2 0,-1 0 0 0,1-6 0 16,0 5 7-16,-1-2 1 0,1 0 0 0,-4-3 0 15,0 3-13-15,0-3-3 0,7 6 0 0,-7-6 0 16,0 0 9-16,0 0 2 0,0 0 0 16,0 0 0-16,0 0 8 0,0 0 1 15,0-9 1-15,0 3 0 0,0 1-18 0,-4-7-4 0,4 0-1 0,-3-6 0 16,-4-2-10-16,3 2 0 0,-3 1 9 0,3-1-9 31,1-3 0-31,-1-2 0 0,1 2 0 0,-1 4 0 0,1-7 0 0,-1 4 0 0,1 2 0 0,-1 0 0 16,1-2 0-16,3 2 9 0,0 0-9 0,0 7 0 15,0-10 0-15,3 9 0 0,1 1-12 0,-4-1 3 16,3 0-9-16,-3 3-2 0,0 3 0 0,4-5 0 16,-1 5-25-16,4 6-6 0,0-12-1 15,0 12 0-15,1 0-19 0,2 0-4 0,1 0-1 0,3 6 0 16,0 0-41-16,0 0-9 0,7-1-2 0</inkml:trace>
  <inkml:trace contextRef="#ctx0" brushRef="#br0" timeOffset="7441.736">13593 1199 1414 0,'-4'29'40'0,"4"-2"9"16,-4 2-39-1,4-8-10-15,0 8 0 0,0-5 0 0,0 2 45 0,0 3 7 0,0-2 2 0,0 2 0 16,0-2-16-16,0 8-3 0,4-3-1 0,-4-2 0 16,4 2-12-16,-1-3-2 0,1 4-1 0,-1-4 0 15,4 4-6-15,0-4-1 0,-3-3 0 0,3 10 0 16,0-4 8-16,0 3 0 0,0 3 1 0,0-2 0 0,0 2 4 15,0 0 1-15,0 3 0 0,0-2 0 0,0-7-10 16,0 3-1-16,0-8-1 0,-3 8 0 0,3-12-2 0,-3 4 0 16,-1-4 0-16,1-5 0 0,-1 3-12 0,1-4 0 0,-1 1-12 0,-3-9 12 15,4 3-9-15,-4-7 9 0,0 7 0 16,0-6-9 0,0-6-31-16,0 0-7 0,0 0-1 0,0 0 0 15,0 0-50-15,-4 0-10 0,-3 0-3 0</inkml:trace>
  <inkml:trace contextRef="#ctx0" brushRef="#br0" timeOffset="7776.005">13342 1934 1845 0,'-3'17'38'0,"-1"-11"10"16,4 0-38-16,4 0-10 0,-1 6 0 0,1-9 0 16,3 3 36-16,3 5 4 0,1-5 2 0,3 0 0 15,4 6-8-15,-1-12-2 0,4 6 0 0,4 0 0 16,0-6-13-16,-1 0-3 0,1 0-1 0,0-6 0 0,3 6-15 0,0-6 8 15,0-6-8-15,-3 6 0 16,0-6-14-16,0 4-9 0,-1 2-1 0,-3-12-1 16,1 6-35-16,-1 1-8 0,-4-1 0 0,1-3-1 15,0 3-136-15,-4 1-27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2T19:46:35.2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26187 10562 622 0,'0'0'13'0,"0"0"3"0,0 0 1 0,0 0 2 0,0 0-19 0,0 0 0 0,0 0 0 0,0 0 0 15,0 0 48-15,0 0 5 0,0 0 2 0,0 0 0 16,0 0-5-16,0 0-1 0,0 0 0 0,0 0 0 15,0 0-2-15,0 0-1 0,7 0 0 0,-4 0 0 16,4 3-16-16,0-3-3 0,0 0-1 0,1 3 0 16,-1 0-6-16,0-3-2 0,0 3 0 0,0-3 0 15,0 0 2-15,3 6 0 0,-3-6 0 0,4 0 0 16,-4 0 6-16,0 0 2 0,4 0 0 0,-4-6 0 16,0 6 0-16,0-3 1 0,0 3 0 0,0-3 0 15,4 3-10-15,-1-3-3 0,-3 0 0 0,0 0 0 16,4 0-8-16,-1-3-8 0,1 3 12 0,-4 3-12 15,0-5 0-15,4 5 0 0,-1-6 0 0,1 6 0 16,3 0 0-16,-3-6 0 0,-4 0 0 0,3 6 0 0,1 0-17 0,-1 0-4 16,4 0-1-16,1 0 0 15,-1 0-13-15,0-6-2 0,0 6-1 0,0-3 0 16,4 3-25-16,-1-3-5 0,1 0 0 0,0 0-1 16,-1 0-46-16,1-967-9 0</inkml:trace>
  <inkml:trace contextRef="#ctx0" brushRef="#br0" timeOffset="729.513">27118 10427 759 0,'0'0'16'0,"0"0"4"0,0 0 1 0,0 0 1 0,0 0-22 0,0 0 0 0,-7 3 0 0,3 0 0 0,4-3 56 0,-7 6 6 15,0-3 2-15,4 2 0 16,3-5 0-16,-7 3 0 0,0 3 0 0,3 0 0 0,4-6-10 0,-3 6-2 16,3-6 0-16,-7 0 0 0,7 0-6 0,-4 6-2 15,-3 0 0-15,7-6 0 0,0 0-26 0,0 0-6 16,-4 6 0-16,4-6-1 0,0 0-2 0,-3 6 0 15,-1-1 0-15,4 4 0 0,-3 0 3 0,3 0 0 0,-4-3 0 16,1 6 0 0,3-7 15-16,-4 4 3 0,4 3 1 0,-3 6 0 0,3-13-18 0,-4 7-3 0,4-3-1 15,0 6 0-15,0-3 3 16,0 2 0-16,0-2 0 0,0 0 0 0,0-3-12 0,0 2 0 0,0 1 0 16,0 0 0-16,0 0 8 0,4-1 0 0,-4-2 0 15,3 0 0-15,-3-9-8 0,7 9 0 0,-3 3 0 16,-4-12 0-16,0 0 0 0,3 5 8 0,-3-5-8 0,0 0 8 15,11 6-8-15,0-3 0 16,-11-3 0-16,10 0 0 0,1 3 0 0,-1-3 0 0,-3-3 0 0,4 0 0 16,-4 3 18-16,4-6 2 0,-4 1 0 0,3-1 0 15,-3 0-20-15,0-3 10 0,0 6-10 0,0-6 8 16,1 3 0-16,-1 0-8 0,-4 1 12 0,4-1-4 16,-3 0 3-16,-1-6 0 0,1 6 0 0,-1 0 0 15,1 3-3-15,-4-2-8 0,3-1 12 0,-3 0-4 16,4 0-8-16,-4 0 0 0,3 0 0 15,1 0 8-15,-4 0-8 0,0 0 0 0,0 4 0 0,0-4 0 16,0 0 0-16,3 0 0 0,-3 3 0 0,0-3 0 16,4 3-22-16,-4-3-6 0,4 0-2 0,-1 0 0 15,-3 1-46-15,4-1-8 0,-1 0-3 0,-3 0-449 16,4 0-91-16</inkml:trace>
  <inkml:trace contextRef="#ctx0" brushRef="#br0" timeOffset="1427.69">27527 10480 1148 0,'0'0'25'0,"0"0"6"0,0 0 1 0,0 0 0 0,0 0-32 0,-3 6 0 0,3-6 0 0,-7 6 0 15,3-4 67-15,1 4 7 0,-1 0 2 0,1 3 0 16,3 0-20-16,-4 3-3 0,1-1-1 0,3-5 0 16,-4 3-25-16,4 3-6 0,0 0-1 0,-4-1 0 15,4-5 15-15,0 3 2 0,-3 0 1 0,-1 3 0 16,4-6-25-16,-3 2-5 0,3 4 0 0,-4-6-8 15,1 0 14-15,3-6-4 0,-4 6-1 0,4-6 0 16,-3 6-9-16,3-6 10 0,0 6-10 0,0-6 10 16,0 0-10-16,0 0 8 0,0 0-8 0,0 0 8 15,0 0-8-15,0 0 0 0,0 0 9 0,0 0-9 16,0 0 0-16,0 0 8 0,0 0-8 0,0 0 0 16,0 0 26-16,0 0 1 0,0 0 0 0,0 0 0 0,0 0-15 0,0 0-2 15,-4-6-1-15,1 0 0 16,-1 0 2-16,4-6 0 0,-3 6 0 0,3-6 0 0,0 4-11 0,0-4 8 15,-4 0-8-15,8 0 8 0,-4 1-8 0,0-4 0 16,0 3 0-16,0 0 8 0,0-5-8 0,0 2 0 16,3 6 0-16,1 0 0 0,-1-2 0 0,1-1 0 0,-1 6 0 15,4-9 0-15,-3 6 0 0,-1-2 0 0,1 5 0 16,-1 3 0-16,1-9-9 0,0 6 9 0,-1 6 0 0,1-6 0 16,-4 6-9-16,0 0 9 0,0 0 0 15,7 0-9-15,0-5 9 0,-7 5 0 16,7 0-9-16,-7 0 9 0,10 5 0 0,-10-5-11 15,11 6 11-15,-11-6-8 0,7 6 8 0,0 0 0 16,-7-6 0-16,7 9 0 0,0 3 0 0,-7-12-8 16,4 8 8-16,-1 1 0 0,1 3 0 0,-1 0 0 15,-3 2 0-15,0 1 0 0,4 0-11 0,-4 3 11 0,0-4-13 0,-4 1 5 32,4 5-20-32,0-8-4 0,-3 3-1 0,3 0 0 0,0-1 21 0,0-2 12 0,0-6-12 0,0 9 12 15,0-6-22-15,0-9 2 0,0 8 1 0,3 4 0 16,-3-12-10-16,0 6-3 0,4 6 0 0,-4-12 0 15,3 9-14-15,-3-9-3 0,7 11-1 0</inkml:trace>
  <inkml:trace contextRef="#ctx0" brushRef="#br0" timeOffset="2145.8">28663 10030 802 0,'0'0'22'0,"0"0"6"0,0 0-28 0,0 0 0 0,0 0 0 0,0 0 0 15,0 0 105-15,0 0 15 0,-7-6 4 16,0 6 0-16,7 0-24 0,-7-6-5 0,3-3-1 15,-3 6 0-15,4-2-48 0,-4 2-10 0,0-6-1 0,3 6-1 16,-3-9 18-16,0 0 3 0,0 4 1 0,0-4 0 0,0 0-14 16,-4-6-2-16,4 7-1 0,-3-1 0 15,-1-3-31-15,-3 3-8 0,4 1 0 0,-1-1 0 16,-3-6 0-16,0 6 0 0,-4-2 0 0,0 2 0 16,4-3-22-16,-3 7-9 0,3-4-1 0,-1 3-1 15,5 3 33-15,-1 0 0 0,1 0 0 0,-1 0 0 0,4 6-11 0,0-5 2 16,0 2 0-16,3 0 0 0,-3 3 9 0,0 3-10 15,0 0 10-15,0 2-10 0,0-5 10 0,-3 12-13 16,3 0 5-16,-1-3 8 0,1 5-10 0,0 1 10 16,4 3 0-16,-4 2-9 0,0 10 9 0,0-10 0 15,0 7 0-15,3 5 0 0,-3-14 0 0,3 14 0 0,4-8 0 0,-3 14 0 16,3-9 0-16,-4 4 0 0,4 2 0 0,-3 3 0 16,3 0 0-16,0-8 0 15,-4 8 0-15,4 0 0 0,0 3 0 0,4-5 0 16,-4-4 0-16,0 12 0 0,0-12 0 0,3 4 0 15,-3-1 0-15,0-9 0 0,0 7 0 0,0-4 0 0,4-2 0 16,-4-4 0-16,0 6 0 0,3-5 0 16,-3 2 0-16,0 4-8 15,0-4 8-15,0-2 0 0,0-7 0 0,0 4 0 0,0-3 0 0,0-7 0 0,0 4 0 0,0-3 0 16,4 0 0-16,-4-6 0 0,0-6 0 0,0 0 0 16,0 0 0-16,0 0-12 0,0 0 2 0,0 0 0 31,0 0-70-31,0 0-13 0,0 0-3 0,0 0-603 0</inkml:trace>
  <inkml:trace contextRef="#ctx0" brushRef="#br0" timeOffset="2532.009">28081 10639 824 0,'0'0'35'0,"0"0"-35"0,0 0 0 16,0 0 0-16,0 0 104 0,0 0 15 16,0 0 2-16,0 0 1 0,0 0-22 0,0 0-4 15,0 0 0-15,0 0-1 0,0 0-8 0,0 0-2 16,0 0 0-16,7 2 0 0,0-4-26 0,-3 2-6 0,3-3-1 0,0 0 0 15,0 0-30-15,3 0-6 0,-2-3-2 0,2 3 0 16,1 3-14-16,-1-3 8 0,1 0-8 0,3 3 0 16,0 0 0-16,0 0 0 0,0 0 0 0,0 0 0 15,1 0 0-15,-1 3 0 0,0 0 0 0,0 0 0 16,4-3-21-16,-4 6-1 0,0-3 0 0,0 0 0 16,-4 0-59-1,5 0-12-15,2 5-3 0,-3-8 0 0,0 6-25 0,1 0-6 16,-1-6-1-16,-4 6-491 0</inkml:trace>
  <inkml:trace contextRef="#ctx0" brushRef="#br0" timeOffset="2879.371">28621 10733 767 0,'0'0'32'0,"0"0"-32"16,0 0 0-16,0 0 0 0,0 0 99 0,0 0 13 0,0 0 2 0,-4 5 1 16,4 1-44-16,0 0-9 0,0 0-2 0,-3 0 0 15,3 3-1-15,-4-3-1 0,1 5 0 0,3-5 0 16,-4 0-30-16,4 3-7 0,-3 3-1 15,-1 0 0-15,4-1-20 0,0-5 9 16,0 9-9-16,0-3 0 0,0-4 12 0,-3 7-12 0,3-3 12 0,0-3-12 16,0 0 0-16,0-4 0 0,0 4 0 0,0-3-12 15,0-6 4-15,0 0 8 0,0 0-13 0,0 0 5 32,3 12-48-32,-3-12-10 0,0 0-2 0,0 0-585 0</inkml:trace>
  <inkml:trace contextRef="#ctx0" brushRef="#br0" timeOffset="3135.301">28571 10300 1566 0,'0'0'34'0,"0"0"7"0,0 0 2 0,0 0 1 0,0 0-35 0,-7 3-9 15,0 3 0-15,0 0 0 0,0 0 8 0,0 3 0 16,0-6 0-16,4 3 0 0,3-6-8 16,0 0-14-16,0 0 3 0,0 0 1 15,0 0-32-15,0 0-6 0,0 0-2 0,0 0 0 16,0 0-2-16,7 0 0 0,0-6 0 0,0 0 0 16,0 0-9-16,3 0-3 0,5 0 0 0,-5 3 0 0</inkml:trace>
  <inkml:trace contextRef="#ctx0" brushRef="#br0" timeOffset="3713.49">28963 9877 1267 0,'0'0'28'0,"0"0"5"0,-7-3 2 0,0-3 1 0,0 6-36 0,0-3 0 0,0 3 0 0,7 0 0 15,0 0 0-15,0 0 0 0,-7 9 0 0,0-6 0 16,0 3 58-16,0 0 5 0,3 0 1 0,0 0 0 0,1 5 0 0,-1-5 0 15,4 0 0-15,-3 3 0 0,3 0 0 0,-4 0 0 16,4 2 0-16,0 1 0 0,4 0-19 0,-4 0-3 16,0-1-1-16,3 10 0 0,-3-9-14 0,0 2-3 15,4 7-1-15,-4 0 0 0,3-4-23 0,-3 1 0 16,0 2 0-16,0-2 0 0,0 3 0 0,0 2 0 16,4 1 0-16,-4-4 0 0,0 4 0 15,0-4 0-15,0 1 0 0,0 11 0 0,0-11 0 16,0 14 0-16,4-8 0 0,-4 2 0 0,3 3 0 0,1-2 0 0,-1-4 0 15,-3 4 0-15,4-7 21 16,-1 1 0-16,-3-4 0 0,4 4 0 0,-1-7-21 0,1 4 0 16,-1 0 0-16,-3-7 0 0,4 7 0 0,-1-4 8 15,1-8-8-15,-1 9 0 0,4 0-14 0,-3-7-7 16,0 1-2-16,-1 3 0 16,1-3 23-16,-1-1 0 0,1 7 0 0,-4-9 0 15,3 5-56-15,1-5-6 0,-4 9-2 0,0-6 0 0,3-6 103 0,-3 2 20 0,0 1 4 0,0 3 1 31,0-12-103-31,4 9-20 0,-4-9-4 0,0 0-1 0,0 0 0 0,0 0 0 0,0 0 0 16,0 0 0-16,0 0 0 0,0 0 0 0,0 0 0 0,0 0 0 16,0 0 0-16,0 0 0 0,0 0 0 0,0 0-341 15,3-3-69-15</inkml:trace>
  <inkml:trace contextRef="#ctx0" brushRef="#br0" timeOffset="8595.215">25407 11782 96 0,'0'0'0'0,"0"0"0"0,0 0 0 0,0 0 0 0,-3 6 0 0,-1-3 0 16,4-3 35-16,-4 12 1 0,1-3 0 0,3-4 0 15,0-5 47-15,0 0 9 16,0 0 3-16,0 0 0 15,0 0 5-15,0 0 0 0,0 0 1 0,0 0 0 16,0 0-32-16,0 0-6 0,0 0-2 0,0 0 0 0,0 0-10 0,0 0-3 0,0 0 0 0,0 0 0 16,0 0-25-16,0 0-6 0,0 0-1 0,0 0 0 15,0 0-16-15,0 0 0 0,0 0 0 0,0 0 0 16,0 0 0-16,0 0 0 0,0 0 0 0,0 0 0 16,0 0-14-16,0 0-6 0,0 0-2 0,0 0 0 15,0 0-3-15,0 0-1 16,0 0 0-16,0 0 0 0,0 0 26 0,0 0 0 0,-7 3 0 15,7-3 0-15,-4 3 0 16,4-3 8-16,0 0 0 0,-7 9 0 0,7-9-8 0,0 0 0 0,0 0-8 0,0 6 8 16,-3 0 20-16,3 3 10 0,0-3 2 0,0 2 0 15,0-2-32-15,3 3 0 0,1-3 0 0,-1 6 0 16,1-6 12-16,3-1-3 0,0-5-1 0,0 6 0 16,0-3-8-16,0 3 8 0,0-3-8 0,4 3 8 15,-1 3 4-15,5-6 1 0,-1 6 0 0,0-4 0 16,7 1 5-16,0 0 1 0,4 0 0 0,-1 6 0 15,5-6-9-15,-5 3-2 0,8 2 0 0,-4-5 0 16,4 6-8-16,-4 0 0 0,4-3 0 0,0-1 8 16,0 7-8-16,-1-3-12 0,1 2 2 15,3 1 1-15,-3 6 9 0,0-9 12 0,0 5-2 0,-1 4-1 16,1 2-9-16,-4-5 12 0,4-3-12 0,0 8 12 0,-4-5-22 16,4-1-4-16,0 10-1 0,3-10 0 0,-3 1 15 0,3-3 0 15,0 2 0-15,-7-11 0 0,4 3 15 0,0-3 5 16,3-3 2-16,0 3 0 0,1-3 5 15,-1 3 1-15,-3 0 0 0,14-1 0 0,-8 1-19 16,1 6-9-16,-4-6 10 0,1 0-10 0,-5 0 13 0,-2 3-3 16,-1-1-1-16,-3 7 0 15,-4-3-212-15,-4-3-42 0</inkml:trace>
  <inkml:trace contextRef="#ctx0" brushRef="#br0" timeOffset="9458.113">26141 11456 997 0,'0'0'21'0,"0"0"5"0,0 0 1 0,0 0 2 15,0 0-29-15,0 0 0 0,0 0 0 0,0 0 0 16,0 0 35-16,3 6 1 0,1-6 0 0,-4 0 0 15,7 6-5-15,-4-1-1 0,5 4 0 0,-1-3 0 0,-4 0-21 0,4 3-9 16,-3 0 8-16,3 2-8 0,-4-5 0 0,4 6 8 16,-3-3-8-16,-1 0 0 0,1 5 21 0,-1-2-1 15,-3 0 0-15,4 0 0 0,0 2-20 0,-4-2-18 16,0 0 3-16,3 0 1 0,-3-1 14 0,4-2 10 16,-1 0-2-16,-3 0 0 0,4 3 7 0,-1-1 1 15,1-5 0-15,-1 0 0 0,4 3-8 0,0 0-8 0,0 3 11 0,4-4-11 16,-4 4 16-16,4 0-3 0,-1 3-1 0,1-4 0 15,3 1-12-15,-4 0 0 0,5 0 0 0,-1-1 0 16,3 4 12-16,-3 3-4 16,1-1-8-16,2-2 12 0,-3 9-12 0,0-7 0 0,4 4-9 15,0 2 9-15,-1 1 0 0,1-1 0 0,3 4 0 16,0-1 0-16,0 4 0 0,-3-7 0 0,3 10 0 16,0-10 0-16,1 1 0 0,-1 8-9 0,0-12 9 0,4 10 0 15,-1-10-10-15,5 1 10 0,-1 0-12 0,-4-10 12 31,1 7-39-31,3-3-1 0,-3 2 0 0,0 1 0 0,-4-3 40 0,4-1 0 0,-4 7 0 0,3-9 0 16,-2-1-8-16,-1 4 8 0,0-3 0 0,-3 0 0 16,-1 5-79-16,-3-5-11 0</inkml:trace>
  <inkml:trace contextRef="#ctx0" brushRef="#br0" timeOffset="10558.756">27915 12585 944 0,'0'0'27'0,"-7"0"5"16,0 0-32-16,-3 0 0 0,-1 0 0 0,0 0 0 0,1 0 76 0,-4 0 8 16,0 0 1-16,0 6 1 0,-4-6-35 0,4 5-7 15,0-5-2-15,0 9 0 0,-1-3-26 0,1 3-6 0,4-3-1 0,-1 3 0 16,-3 8 1-16,3-11 0 0,1 6 0 0,-1 0 0 15,1 2-10-15,3-2 0 0,-4 0 0 0,4-3 0 16,0 0 35-16,0 8 1 0,3-2 1 0,-3-3 0 16,4 2-13-16,-1-2-4 0,4 6 0 0,-3-1 0 15,3-5-8-15,0 3-3 16,0 2 0-16,3-5 0 0,1 0-9 0,-1 0 12 0,1 0-12 16,-1-4 12-16,8 4-12 0,-4-6 8 0,4 0-8 0,-1-3 8 15,4 0-8-15,0 3 0 0,-3-6 0 16,3-6-11-16,4 3 11 0,-4 0-13 0,4-3 5 0,-4-6 8 15,7 0 0-15,-4-5 15 0,1 2-1 16,0-3 0-16,-1-8-31 0,1 8-7 0,0-8 0 0,-1 2-1 16,-3 1 25-16,4-1 0 0,-4-2 0 15,0-6 0-15,0 2 0 0,0-8 0 0,-3 3 0 0,0-9 0 16,-1-1 0-16,1 4 0 0,-1-3 0 0,1 3 0 16,0 3 0-16,-4-3 0 0,3 0 0 15,-3 5 0-15,0 1 0 0,0 3-12 0,-3-7 4 0,-1 4 0 16,1 9 8-16,-4-4 0 0,-4 4 0 0,1 2-8 15,-1 4 8-15,-3-1 0 0,4 6 0 0,-4 4 0 16,-4-4 0-16,1 6 0 0,2 0 0 0,-2 3 0 0,3 1 0 16,0-1 0-16,-4 0-12 0,4 6 4 15,7 0 8-15,-7 0 0 0,0 0 8 0,0 0-8 16,7 0 0-16,-7 6 0 0,0-3 0 16,3 3-8-16,1 2 8 0,3 1 0 0,-4-3 0 0,1 6 0 15,3 0 0-15,-4-1 0 0,1 4 0 0,3 9 0 0,0-7 0 0,0 4 0 16,0 2 0-16,-4 10 0 0,4 2 0 15,0-6-13-15,0 10 5 0,4-1 8 0,-4 0-9 0,0 9 9 16,0 3 0-16,0 3 0 0,0 3 0 0,3-3 0 0,-3 0 0 16,0 2 0-16,0-5 0 0,0 0 0 0,0 3 0 15,0 0 0-15,0 0 0 0,0-3 0 16,0-6 0-16,4 0 0 0,-4-5 0 16,3-4 0-16,1 0 0 0,-4-3 0 0,3-5 0 0,1-1 0 0,-4 1 0 15,3-10 0-15,1 4 0 0,-1 3 0 0,1-16 0 0,-4 7 0 16,4 0 0-16,-1-3 0 0,-3-7 0 0,4 1 0 31,-1 0-35-31,-3-6-6 0,0 0-2 0,7 0-395 0,0-6-79 0</inkml:trace>
  <inkml:trace contextRef="#ctx0" brushRef="#br0" timeOffset="11348.873">28099 12799 915 0,'0'0'19'0,"0"0"5"16,0 0-24-16,0 0 0 0,0 0 0 0,0 0 0 0,0 0 57 0,0 0 7 0,0 0 2 0,0 0 0 31,0 0-5-31,-7 0-1 0,7 0 0 0,0 0 0 16,-4 3 0-16,4-3 0 0,0 0 0 0,0 0 0 0,-7 0-20 0,7 0-5 0,0 0-1 0,-3 6 0 15,3-6-22-15,0 0-12 0,0 0 12 0,0 0-12 16,0 0 23-16,0 0-3 0,0 6 0 0,3 0 0 16,4 0-9-16,-3 0-3 0,3-6 0 0,-4 6 0 15,4-6 0-15,4 0 0 0,-4 0 0 0,4 0 0 16,-4 0-8-16,3 0 0 0,1 0 0 0,-1 0 0 16,1 0 0-16,0-6 0 0,-4 6 0 15,3-6 0-15,-3 6 0 0,0 0 0 0,0 0 0 16,0-6 0-16,-3 6 0 0,3-3 0 0,0-3-11 0,0 3 11 15,-3-3 0-15,3 0 0 0,0-5 0 0,-4 8 11 16,4-9-11-16,0 6 0 0,-3-9 0 0,3 4 0 16,-4-1 0-16,5 6 0 0,-5-6-10 0,1 0 10 15,-4 4 0-15,0-1 0 0,-4 3 0 0,1 0 0 16,-1-3 0-16,0 3 8 0,1 0-8 0,-4 1 10 16,0-4-2-16,0 3-8 0,0 3 12 0,-4 0-4 15,1 3-8-15,-5 0-9 0,5 3 9 0,-4 0-13 16,3-3 4-16,1 3 1 0,-1 0 0 0,0-3 0 15,1 3-2-15,3 3 0 0,-4 5 0 0,4-5 0 16,0 0 1-16,0 3 0 0,0 0 0 0,3 5 0 0,4 4 9 16,-3-6-13-16,3 8 5 0,0-2 8 0,-4 0-11 0,4 2 11 15,4-2-8-15,-4 5 8 0,3-5-12 0,-3 8 2 0,4-5 1 0,3 6 0 16,-3-1 9-16,3-5 0 16,-4-1 0-16,4 1-8 0,0-4 8 0,-3-2 0 15,-1 3 8-15,4-7-8 0,-3-2 15 16,-1 0-2-16,4 0 0 0,1 0 0 15,-5-3 17-15,4-1 3 0,0-2 1 0,0-3 0 0,0 6-34 16,0-6 0-16,4-6 0 0,0 6 0 16,3-5-28-16,3-1-10 0,-3-3-2 0,0 3 0 15,4-3-137-15,-4 0-28 0,4 3-6 0</inkml:trace>
  <inkml:trace contextRef="#ctx0" brushRef="#br0" timeOffset="12118.048">28494 12732 767 0,'-4'-3'32'0,"4"3"-32"16,-3-6 90 0,3 6 11-16,-4-3 3 0,4 3 0 15,0 0-24-15,0 0-4 0,0 0 0 0,0 0-1 16,0 0-33-16,0 0-6 0,0 0-2 0,0 0 0 0,0 0-4 0,0 0-1 0,0 0 0 0,0 0 0 15,0 0-3-15,-3 6-1 0,-4 3 0 0,3 5 0 16,1-5 4-16,-1 3 1 0,1 0 0 0,-1 5 0 16,1-5-30-16,3 3 0 0,-4 2 0 0,8-2 0 15,-4-3 0-15,0 5 11 0,0-5-3 0,3 0-8 16,1 0 16-16,3 5-3 0,-4-2-1 0,4-3 0 16,0 0 4-16,4-4 1 0,-4 4 0 0,4 0 0 15,3-6 3-15,0 6 0 0,0-9 0 0,-4 2 0 16,5-2-3-16,-1 0 0 0,-4 0 0 0,4 0 0 15,0-3-17-15,-3 0 0 0,0 0-13 0,3-3 5 16,-7 3 0-16,3-3 0 0,-3 0 0 0,0 0 0 16,1 3-6-16,-1-5-1 0,-4 2 0 0,1 3 0 15,-1-12-1-15,1 6 0 0,-4 6 0 0,0-9 0 16,3 0 8-16,-3 3 8 0,0 1-13 0,4-4 5 16,-4 3-2-16,0-6 0 0,0 0 0 0,0 4 0 15,3-4 10-15,-3 0 0 0,4 6 0 0,-4-6 0 16,0-2 0-16,3 2 0 0,-3 0 0 0,4 0-8 15,-1-5-39-15,-3 5-7 0,7 0-2 0,-3 0 0 16,0-2-17-16,-1 2-4 0,1 3-1 0</inkml:trace>
  <inkml:trace contextRef="#ctx0" brushRef="#br0" timeOffset="13230.344">28825 13193 782 0,'0'0'33'0,"0"0"-33"16,0 0 102-16,0 0 14 0,0 0 2 0,0 0 1 15,0 0-17-15,8-3-3 0,-8 3-1 0,3 0 0 16,4-3-17-16,0 0-3 0,-3 0-1 0,3 1 0 0,-4-1-37 0,4 0-7 16,0-3-1-16,4-3-1 0,0 3 1 0,-1-6 0 0,4-2 0 0,-3-4 0 15,3 3-32-15,4 1 0 0,-4-10 0 0,3 6 0 16,-3-2 0-16,4 2 0 0,0-2 0 0,-1-4 0 15,-3 6 12-15,4-2-4 0,0 2-8 16,-4 6 12-16,0-8-12 0,-3 5-8 0,3 6 8 16,-4-8-13-1,1 8-63-15,-4 0-13 0,0 0-3 0,0 0 0 16,0 1-119-16,-3 8-24 0</inkml:trace>
  <inkml:trace contextRef="#ctx0" brushRef="#br0" timeOffset="14822.817">28945 12782 1150 0,'-3'-12'24'0,"-1"6"6"0,4 6-30 0,0 0 0 0,0 0 0 0,0 0 0 0,0 0 43 0,-3-6 2 16,3 6 1-16,-4-3 0 16,4 3-30-16,0 0-7 0,0 0-1 0,0 0 0 15,0 0-8-15,0 0 0 0,0 0 0 0,0 0 0 16,0 0 0-16,0 0 0 0,0 0 0 0,0 0-11 15,0 0 35-15,0 0 8 0,0 0 0 0,0 0 1 16,-7-3 13-16,7 3 2 0,0 0 1 0,0 0 0 16,0 0-41-16,0 0-8 0,0 0 0 0,0 0 0 15,0 0-12-15,0 0 0 0,0 0 0 0,0 0 0 16,0 0 20-16,0 0 5 0,0 0 1 0,0 0 0 16,0 0-6-16,0 0 0 0,0 0-8 0,0 0 12 15,0 0-12-15,0 0 9 0,0 0-9 0,0 0 8 0,4 3-8 0,-1 6 0 16,1-3 0-16,3 0 0 0,0 0 0 0,0 2 0 15,0-2 0-15,0 3 0 0,0 0 8 0,4 3-8 16,-4 0 8-16,0-1-8 0,3 1 0 0,-2 0 8 16,2 8-8-16,-3-8 0 15,4 6 0-15,-4 2 0 0,0-2 0 0,3 3 0 0,1-4 0 0,0 1 8 16,-4-1-8-16,3 1 0 16,-3-6 0-16,-3 8 0 0,3-8 0 0,0 0 0 0,0 3 0 0,-4-4 8 0,5 1-8 15,-1-3 0-15,-4-3 0 0,4 6 0 0,0-6 0 0,-3-4 0 16,3 4 0-16,-4 0 0 0,4-6 0 0,0 3 0 15,-3-3 0-15,3 0 0 0,-3-3 0 0,-1 3 0 16,4-6-61-16,-3 3-5 16,3-2-1-16</inkml:trace>
  <inkml:trace contextRef="#ctx0" brushRef="#br0" timeOffset="15718.669">30201 12435 980 0,'0'-6'41'15,"-3"0"-33"-15,3 0 91 0,-4-6 17 16,1 6 4-16,3 1 1 16,-4-7-46-16,1 6-10 0,-1-3-1 0,1-3-1 15,-1 6-27-15,-3-5-6 0,0 5-1 0,0-6 0 0,-4 0-20 0,1 4-9 0,-1-1 8 0,-3 0-8 16,0-3 0-16,0 0 0 0,-4 1-14 0,-3 2 5 15,0-3 9-15,3 0 0 16,-3 1 0-16,3-4 0 0,-3-3 0 0,4 9-8 0,-1 1 8 0,4 2 0 16,0 0 0-1,3 0 0-15,1-3 0 0,-1 6 0 0,4 0 0 0,0 3 0 0,3 3 0 16,-3 0 11 0,4 6-11-16,-1-3 12 0,-3 0-12 0,0 0 12 0,0 2-12 0,4 4 0 15,-4 3 0-15,3 5 8 16,0-8-8-16,1 12 0 0,-4-4 0 0,3 4 0 0,4-4 21 0,-3 10-1 0,6-1 0 0,-3 3 0 15,4-2-32-15,-1 8-6 0,4-3-2 0,1 4 0 16,2-1 20-16,4 3 0 0,-3 0 0 0,3 0 0 16,-4-8 0-16,5 8 0 0,-1-9 0 0,-4 3 0 15,4-2 0-15,-3-1 0 0,3 0 0 0,-3-2 0 16,-4-1 0-16,0 1 0 0,0-4 10 0,0 3-2 16,0-5 8-16,-4 2 1 0,1-2 1 0,3-1 0 15,-3-2-10-15,-1 0-8 0,1-4 9 0,-4-2-9 16,3 6 8-16,-3-13-8 0,4 4 0 15,-4 3 0-15,0-6 0 0,3-3 0 0,1 5 0 0,-4-5 0 0,0-6 0 0,0 0 0 16,0 0-8-16,0 0 8 16,0 0-27-16,0 0 2 0,0 0 0 0,0 0 0 15,0 0-24-15,0 0-5 0,0 0-1 0</inkml:trace>
  <inkml:trace contextRef="#ctx0" brushRef="#br0" timeOffset="16119.042">29806 12932 1094 0,'0'0'46'0,"0"0"-37"16,0 0 75-16,4 8 16 0,-4-8 2 0,3 3 1 15,-3-3-38-15,7 6-7 0,-3 0-2 0,3-6 0 16,0 6-16-16,-7-6-4 0,7 6-1 0,0-6 0 16,0 3-11-16,0 0-3 0,4 3 0 0,-4-1 0 15,3-5-21-15,1 3 8 0,0-3-8 0,-1 3 0 16,1 0 0-16,-1-3 8 0,1 0-8 0,-1 0 0 0,5 0 0 15,-5 0 0-15,1 3 0 0,-1-3 0 16,4 0 0-16,-3-3 0 0,3 0-12 0,0 0 4 16,0 0-19-16,0 3-3 0,-3-2-1 0,3-1 0 15,0 3-2-15,-3 0-1 0,3 0 0 0,0 0 0 16,-3 0-48-16,-1 0-10 0,4 0-1 0</inkml:trace>
  <inkml:trace contextRef="#ctx0" brushRef="#br0" timeOffset="16455.46">30339 13084 1148 0,'0'0'25'0,"0"0"6"0,0 0 1 0,0 0 0 0,0 0-32 0,0 0 0 16,0 0 0-16,-4 6 0 0,4-3 32 0,-3 3 0 0,3-6 0 0,-4 9 0 16,4-3-13-16,0-6-3 0,0 0 0 0,0 9 0 15,-3-1 12-15,3 1 3 0,0-3 0 0,-4 0 0 16,4 0 3-16,-3 3 1 0,3-3 0 0,0 2 0 0,0-2-22 16,0 3-4-16,0 3-1 0,0-3 0 15,0 3-8-15,0-4 8 0,0 1-8 0,0 9 8 0,-4-12-8 0,4 5 0 16,-3 1 0-16,-1-3 0 15,4 3 0-15,0-6 0 0,0-6 0 0,0 0-11 16,0 0-25 0,0 0-4-16,0 0-2 0,0 0 0 0,0 0-154 0,0 6-32 15</inkml:trace>
  <inkml:trace contextRef="#ctx0" brushRef="#br0" timeOffset="16715.591">30321 12596 1409 0,'0'0'60'0,"0"0"-48"15,0 0 48-15,0 0 9 0,0 0 3 0,-7 6 0 16,7-6-36-16,-3 6-6 0,3-6-2 0,-4 6 0 15,-3 0-28-15,7-6 0 0,-3 6 0 0,-4 0 0 16,7-6 0-16,-8 9 0 0,8-9 0 0,-3 5 0 31,-1 7-133-31,4-12-30 0</inkml:trace>
  <inkml:trace contextRef="#ctx0" brushRef="#br0" timeOffset="17268.935">30533 12352 1335 0,'0'0'29'0,"0"0"7"0,0 0 0 0,0 0 2 0,0 0-30 0,0 0-8 0,0 0 0 15,0 0 0 1,0 0 20-16,0 0 4 0,0 0 0 0,0 0 0 16,0 0 12-16,0 0 4 0,0 0 0 0,0 0 0 0,0 6-18 0,0-6-3 15,0 12-1-15,0-3 0 16,0 0 2-16,0-3 0 0,0 5 0 0,0-2 0 0,0 3 7 0,3 3 1 0,-3 5 1 0,0-5 0 15,4 5-11-15,0 7-2 0,-1-6-1 0,1 5 0 16,-1 0-7-16,1-2 0 0,-1 2-8 0,1 4 12 16,-1 2-12-16,1-8 9 0,-1 8-9 0,1 0 8 15,-1-2 0-15,1 5 0 0,3-3 0 16,-7-2 0-16,3 2 12 0,1 0 1 0,-1-2 1 0,-3-1 0 16,8 4-4-16,-8-7-1 0,3 0 0 0,-3-5 0 15,0 6-7-15,4-4-2 0,-4 1 0 16,0-4 0-16,3 4 0 0,-3-10 0 0,0 4 0 0,4 0 0 15,-4-7-8-15,3 1 0 0,-3-6 0 0,4 3 0 16,-4 0 0-16,0-3 0 0,3-1 0 0,-3 4 0 16,0-3 0-16,0 0 12 0,0 0-12 0,0-6 12 15,0 0-12-15,0 0 0 0,0 0 0 0,0 0 0 16,0 0 0-16,0 0 0 0,0 0-12 0,0 0 12 16,0 0-44-16,0 0-2 0,0 0 0 0,0 0 0 15,0 0-33-15,0-12-6 0,0 12-2 0</inkml:trace>
  <inkml:trace contextRef="#ctx0" brushRef="#br0" timeOffset="18129.002">30970 12843 1148 0,'0'0'25'0,"0"0"6"0,0 0 1 0,0 0 0 0,0 0-32 0,0 0 0 0,0 0 0 0,0 0 0 0,-3 0 0 0,3 0 0 15,-7-11 0-15,7 11 0 0,0 0 0 0,-4 0 0 16,4 0 0-16,0 0 0 0,0 0 38 0,-7-6 14 16,4 6 4-16,3 0 0 0,0 0 22 0,-7-6 5 15,0 6 1-15,7 0 0 0,0 0-18 0,-8 0-3 16,8 0-1-16,-10 0 0 0,3 0-23 0,0 0-5 15,0 6-1-15,0-6 0 0,0 6-9 0,0 0-3 0,0-1 0 0,-1-2 0 16,-2 3-21-16,3 3 0 0,-4-3 0 16,1 3 0-16,3 2 0 0,0 1 0 15,0-6 0-15,-1 9 0 16,1-3 0-16,0-4 0 0,4 1 0 0,-4 3 0 0,0-6 0 0,3 6 0 16,1-4 0-16,-1 1-8 15,4-3 8-15,-3 3 0 0,3-9 0 0,0 6 0 0,-4 6 0 0,4-9 0 16,0 2 0-16,0 1-8 0,4 0 8 0,-4 0 8 0,3 0-8 15,1-3 11-15,-1 0-11 0,1 3 0 0,-4-6 0 0,3 6 0 16,1-1 12-16,3-5 0 0,-4 6 0 0,1-6 0 16,3 0-12-16,0 0 0 0,-3 0 0 0,3 3 0 15,-7-3 0-15,7 3-11 0,-7-3 3 0,7 3 0 16,-4-3 8-16,-3 0 0 0,7 3-9 0,-7-3 9 16,7 3 0-16,-7-3 0 0,7 3 0 0,0 0 0 15,0 0 0-15,1 3 0 0,-8-6 0 0,3 6 0 16,4-3 0-16,0-1 0 0,-3-2 0 15,3 3 0-15,-7-3 0 0,7 6 0 0,-4-6 0 16,-3 0 0-16,0 0 0 0,0 0 0 0,7 6 0 0,-7-6 0 0,0 0 0 0,7 6 0 16,-7-6 0-16,7 0 0 15,-7 0 0-15,0 0 0 0,0 0 0 0,4 3 0 16,-4-3-12-16,0 0 3 0,0 6 0 0,0-6 0 16,4 12 9-16,-4-4-10 0,0-2 10 0,-4 3-10 15,0 3 10-15,1 0 0 0,-1-3 0 0,1-1 0 16,-1 1 0-16,-3 0 0 0,0 0 0 0,0 3 0 0,4-7 8 0,-4 4-8 15,3 0 10-15,-3 0-10 16,4-6 11-16,3-3-11 0,-4 6 12 0,-3-3-12 0,0 3 0 16,7-6 0-16,0 0 0 0,-4 5 0 15,4-5 0-15,-7 0 0 0,0-5-12 0,0 5 3 16,7 0-19-16,-7 0-3 0,0 0-1 0,0 0 0 16,7 0-22-16,-7 0-5 0,7 0-1 0</inkml:trace>
  <inkml:trace contextRef="#ctx0" brushRef="#br0" timeOffset="39439.496">24091 2939 1165 0,'0'0'24'0,"0"0"7"0,0 0-31 0,0 0 0 0,4-6 0 0,-4 0 0 15,3 1 25-15,-3 2-1 0,0-3 0 0,0 0 0 16,0 0 15-16,-3 0 2 0,3 0 1 0,-4 0 0 16,4 0-14-16,0 1-2 0,0-10-1 0,-3 9 0 15,3 6 10-15,0 0 1 0,-4-6 1 0,4 0 0 16,-3 0-15-16,3 6-3 0,0 0-1 0,0 0 0 31,0 0 0-31,-7-6 0 0,3 1 0 0,4 5 0 0,-7 0 7 0,0 0 2 0,0 0 0 0,3 0 0 16,-3 5-27-16,0-5-14 0,0 0 2 0,4 6 0 15,-8-6 23-15,4 6 5 0,0 0 0 0,0-6 1 16,0 6 3-16,0 0 0 0,3 3 0 0,-3-3 0 16,0-1-11-16,0 7-1 0,0-6-8 0,4 0 12 15,-5 0-12-15,5 3 11 0,-4-3-11 0,3 5 10 16,1-5-10-16,-1 0 0 0,-3 0 9 0,4 0-9 15,-1-6 8-15,1 12-8 0,3-12 8 16,-4 5-8-16,4-5 8 0,0 0-8 0,0 0 10 0,0 0-10 16,0 0 20-16,0 0-3 0,0 0 0 0,0 0 0 15,0 0-17-15,0 0 10 0,0 0-10 0,0 0 8 16,0 0-8-16,0 0 0 0,0 0 0 0,0 0 8 16,0 0-8-16,0 0 0 0,0 0 0 0,0 0 0 15,7 6 0-15,0-3 0 0,0 3 0 0,0 0 0 16,0 0 0-16,4-6 0 0,-4 12 0 0,0-6 0 15,0-1 0-15,4 1 0 0,-4-6 0 0,0 6 0 0,0 0 0 0,-4 3 0 16,4-3 0-16,1 0 0 16,2 0 0-16,-3-1 0 0,0 1 0 0,0 0 0 15,0 6 0-15,-3-3 0 0,-1 2 0 0,1-5 0 0,-1 6 0 16,1-6 0-16,3 6 0 0,-3-6 0 0,-1 2 0 0,1 4 0 16,-1 0 0-16,-3-6 0 0,4 6 0 0,-1-7 0 15,-3 1 0-15,4 0 0 0,-4-6 0 0,0 6 0 0,0 9 0 16,0-15 8-16,0 0 0 0,0 0 0 0,0 0 0 0,0 0 0 15,-4 6 3-15,-3 0 0 0,4-1 0 0,-1 1 0 16,-3 0-11-16,3 0 10 0,-3 3-10 16,0-3 10-16,0 0-10 0,-3 0 0 15,-1-1 9-15,-3 1-9 0,3 0 11 16,1 0-3-16,-4 6 0 0,3-9 0 0,1 0-8 0,-4 0 0 16,-1 0 0-16,1 0 0 0,4-3 0 0,-4 0 0 0,3 5 0 0,0-5 8 15,1 0-8-15,-1-5 0 0,1 5 0 16,3-3 0-16,-4 3-17 0,4-3 4 0,0 0 1 0,0 0 0 15,0 0-22 1,3 3-4-16,-3-6-1 0,4 0 0 0,3 6-100 0,-4-6-20 0,-3 0-4 0</inkml:trace>
  <inkml:trace contextRef="#ctx0" brushRef="#br0" timeOffset="40183.382">24465 3030 1340 0,'-14'9'38'0,"3"3"8"0,1 0-37 0,-1-6-9 0,1 5 0 0,-1-5 0 16,1 6 27-16,2 3 3 0,-2-4 1 0,3 1 0 0,0 6-22 15,0-9-9-15,0 2 8 0,3 1-8 16,1 6 0-16,-1-7 0 0,1 1 0 0,-1-3 0 16,4 3 0-16,-4 0 0 0,4-12 0 0,0 5 0 15,4 1 0-15,-4 0 0 0,0-6 0 0,4 6 0 16,-1-3 10-16,-3-3 3 0,7 9 1 0,-3-6 0 16,3 3-2-16,0-6-1 0,3 6 0 0,-3-6 0 15,4 0 4-15,0 0 1 0,-1-6 0 0,1 6 0 16,-1-6-6-16,1 0-1 0,0 0 0 0,-1 3 0 15,1-3-9-15,-4 0 0 0,0-5 0 0,3 5 8 16,-3 0-8-16,0-9 0 0,-3 3 9 0,3 1-9 16,-3-1 11-16,-1 0-3 0,-3-6 0 0,4 10 0 15,-4-4-8-15,0 0 8 0,3 0-8 0,-3 6 8 16,0-5-8-16,0 2 0 0,0-3 0 0,0 6 0 0,4 0 0 0,-4 1 0 16,0-1 0-16,3 6 0 0,-3 0 0 0,0 0 0 0,0 0 0 15,0 0-11-15,0 0 2 0,0 0 0 0,0 0 0 16,0 0 0-16,0 6 9 0,0-1-8 0,4 1 8 0,-4 0-8 15,0 0 0-15,0 0 0 0,0 3 0 16,3 2 0-16,-3 1 8 0,0 0 11 0,0 0-3 16,0 0 0-16,0 2-8 0,0-2 0 0,0 6 0 0,0-7 0 15,4 1 0-15,-4 3 8 16,0-9-8-16,3 5 8 16,-3 1-8-16,0-3 0 0,4 3 0 0,-1 0 0 0,-3-7 0 0,4 7 0 0,3-6 0 15,-4 6 0-15,1-9 0 0,0 3 0 0,3-3 0 0,-4 5 0 16,-3-8 0-16,4 0-16 0,-4 0 4 0,0 0 1 31,7 6-42-31,-7-6-9 0,3 0-2 0</inkml:trace>
  <inkml:trace contextRef="#ctx0" brushRef="#br0" timeOffset="40773.504">24751 3154 1302 0,'0'14'27'0,"0"4"7"0,0 0-34 16,0-7 0-16,0 1 0 0,3-3 0 0,-3 3 39 15,0-6 1-15,0-6 0 0,0 11 0 16,0-11-27-16,0 6-5 0,0-6 0 0,0 0-8 0,0 0 8 0,0 0-8 0,0 0 0 0,0 0 0 16,0 0 0-16,0 0 0 0,0 0 0 0,0 0 0 15,0 0 0-15,0 0 0 0,0 0 0 0,0 0 0 16,0 0 20-16,0 0-4 0,0 0 0 0,0 0 0 16,0 0 5-16,0 0 1 0,0 0 0 0,4-6 0 15,-4 1 8-15,0-7 2 0,3 0 0 0,-3 3 0 16,0-3-12-16,4 1-1 0,-4-1-1 0,4 0 0 15,-4-2-9-15,3 2-1 0,-3 0-8 0,0 0 12 16,4 0-12-16,-4 1 0 0,3 2 8 0,-3-3-8 16,4 6 0-16,-1 0 0 0,-3-5 0 15,4 5 0-15,-1 0 0 0,1-3 0 0,-1 3 0 0,4 6 0 16,-3-6 0-16,-1 0-8 0,4 6 8 0,0-5 0 16,1 5-12-16,-1 0 4 0,0 0 8 0,3 0-13 0,1 0 13 15,-4 0-12-15,3 0 12 0,1 0-12 16,-4 5 12-16,0 1 0 0,0 0 0 0,0 0-9 15,0 3 9-15,-3 3 0 0,3-6 0 0,-4 5 0 16,1-5 0-16,0 6 0 0,-1 3 0 0,1-4-8 16,-1 7 8-16,1-6 0 0,-1 2 0 0,1-2-8 15,-1 0 8-15,1 6 14 0,-1-7-3 0,1-5-1 16,-1 3-10-16,-3 3-11 0,4-6 3 0,-1 5 0 16,1-5-20-16,-4 0-3 0,0-6-1 0,0 6 0 15,3-3-51-15,-3 9-10 0,0-6-3 0,0-6 0 16,0 0 0-16,0 0 0 0,0 0 0 0</inkml:trace>
  <inkml:trace contextRef="#ctx0" brushRef="#br0" timeOffset="41503.932">25305 2969 900 0,'0'0'38'16,"0"0"-30"-1,0 0 65-15,0 0 14 0,0 0 2 0,-4-6 1 0,4 6-25 0,-3-6-5 0,-4 0 0 0,7 6-1 16,-4-6-6-16,4 6-1 0,0 0 0 16,0 0 0-16,0 0-13 15,-7 0-3-15,7 0-1 0,0 0 0 16,-7 0-8-16,7 0-2 0,-7 0 0 0,0 0 0 15,0 0-17-15,0 6-8 0,0-6 8 0,0 6-8 0,-4 0 8 0,4 0-8 0,0-1 0 0,-4 1 8 16,4-3-8-16,0 3 0 0,0 0 0 0,0 0 0 16,0 0 0-16,7-6 0 0,-7 6 0 0,0 0 0 15,0-1 0-15,3 1 0 0,4-6 0 0,-7 6 0 16,4 0-11-16,-1 3 11 0,4-9-8 0,-3 12 8 16,3-6 0-16,0-6-8 0,0 5 8 0,0-5 0 15,0 6 0-15,3 0 0 0,-3-6 0 16,0 0-8-16,4 6 8 0,-1-6-8 0,-3 0 8 0,4 6-8 15,3 0 8-15,0-3 0 0,0 3 0 0,0-6 0 16,-3 0 0 0,3 5 0-16,0-5 0 0,0 0 0 0,0 0 0 0,0 0 0 0,0 0 0 0,4 6 0 15,-4-6 0-15,0 0 0 0,3 6 0 0,-3-6 0 16,0 6 0-16,4-6 0 0,-4 6 0 0,4 0 0 16,-4 0 0-16,0 0 0 0,-4 2 0 0,4-2 0 15,-3 6 0-15,3-6 0 0,-4 12 0 0,1-13 0 16,-1 4 0-16,1 0 8 0,-1 6-8 0,1-9 0 15,-4 5 0-15,0-5 0 0,0 6 0 0,0-3 0 16,-4 3-14-16,1-6-1 0,-1-1 0 0,1 7 0 16,-1-6 7-16,-3 6 8 0,4-6-13 0,-4 0 5 15,0 2 8-15,-4-2 0 0,4 0 0 0,-7-6 0 16,3 0 0-16,1 6 0 0,-1-6 0 0,-3-6-8 16,4 6-31-16,-5 0-5 0,1-6-2 0</inkml:trace>
  <inkml:trace contextRef="#ctx0" brushRef="#br0" timeOffset="42369.526">26592 2339 957 0,'-31'0'20'0,"17"0"4"0,-1-5-24 0,-2 5 0 0,3 0 0 0,-4 0 0 16,0 0 64-16,1 5 7 0,-4-5 1 0,-1 6 1 16,1 0-18-16,0 0-4 0,0 3-1 0,0-3 0 15,3-6-14-15,0 12-2 0,1-7-1 0,-1 1 0 16,4 6-5-16,0-6 0 0,0-3-1 0,0 3 0 15,3 0-27-15,1 0 0 0,3-1 0 0,-4 1 0 16,4 0 11-16,0 6 0 0,3-6 0 0,-3 3 0 16,4 8-11-16,-1-5 8 0,1 0-8 0,-4 8 8 15,3 4-8-15,1-7 8 0,-1 10-8 0,0 2 8 16,1 1-8-16,-4 2 0 0,0 0 0 0,3 10 8 16,1-4-8-16,-1 3 0 0,1 3 0 0,-1 0 8 15,1 0 7-15,-1 3 1 0,1-3 0 0,-1-5 0 0,1 2 8 16,3-3 3-16,0-3 0 0,0 3 0 0,3-5-9 0,-3-4-2 15,4 1 0-15,-4 2 0 0,3-14-16 0,1 2 8 16,-1-2-8-16,1-6 0 0,-4 2 0 0,3-2 0 16,1 0 0-16,-1-6 0 0,1 0 0 15,-1-1-16-15,-3-5 2 0,4 0 0 16,-4 0-19-16,0 0-4 0,0 0-1 0,0 0 0 16,0 0-34-16,0 0-8 0,0 0 0 0</inkml:trace>
  <inkml:trace contextRef="#ctx0" brushRef="#br0" timeOffset="42703.119">25862 3086 1512 0,'-3'6'32'0,"3"0"6"16,0-6-30-16,0 9-8 0,0 2 0 0,3-5 0 16,-3 0 24-16,4 0 4 0,-1 0 1 0,1 6 0 15,3-6 2-15,-4-6 0 0,4 6 0 0,4 2 0 0,-4-2-16 16,4 0-3-16,-1 0-1 0,1 6 0 0,-1-6-11 0,1-1 0 0,-4 4 0 0,4-6 8 16,-1 3-8-16,1 3 0 0,3-3 0 0,0-6 0 15,0 6 0-15,0-6 0 0,0 6 0 0,0-6 8 31,0 0-8-31,1 0-9 0,2 0 9 0,-3 0-13 16,4 0-19-16,-4-6-4 0,4 6-1 0,-4 0 0 16,4 0-130-16,-1 0-25 0</inkml:trace>
  <inkml:trace contextRef="#ctx0" brushRef="#br0" timeOffset="42993.594">26427 3271 1044 0,'0'0'21'0,"0"0"7"0,0 0-28 0,0 0 0 0,-4 6 0 0,4-6 0 16,0 0 50-16,-7 6 5 0,3-3 1 0,4 3 0 15,0-6 0-15,-3 12 0 0,3-12 0 0,-4 6 0 16,4-1-32-16,0-5-7 0,0 6-1 0,0 0 0 15,0 0 13-15,0 6 3 0,4-6 0 0,-4 0 0 16,0 2-32-16,0 4 0 0,0 0 0 0,0 0 0 16,0-3-32-16,0 2-13 0,0 1-3 0,0 0 0 15,0-6-9-15,0 0-3 0,0-6 0 0,0 0 0 16,0 0-20-16,0 0-5 0,0 0-1 0</inkml:trace>
  <inkml:trace contextRef="#ctx0" brushRef="#br0" timeOffset="43200.582">26374 2983 1242 0,'0'0'52'0,"0"0"-41"15,0 0-1-15,0 0 0 0,0 0 0 0,3 6 0 16,-3-6-10-16,0 6 0 0,0-6 0 0,0 0 8 15,0 0-8-15,0 0 0 0,0 0 0 0,0 0 0 32,0 0-102-32,0 0-22 0</inkml:trace>
  <inkml:trace contextRef="#ctx0" brushRef="#br0" timeOffset="43672.581">26677 2660 1150 0,'-3'20'24'0,"3"-8"6"0,-4 0-30 0,4 0 0 0,0 2 0 0,-4 4 0 31,4-6 35-31,0 0 1 0,-3-1 0 0,3-2 0 0,0 3 8 0,0 0 3 0,0 5 0 0,-4-5 0 16,4 0-15-16,0 8-2 0,-3-8-1 0,3 6 0 15,0 2-1-15,0-2 0 0,0 6 0 0,0-10 0 16,0 10-6-16,0-1-2 0,0-2 0 0,0 8 0 15,0-5 13-15,0 2 3 0,3 4 0 0,-3-10 0 16,4 10-15-16,-1-10-2 0,-3 4-1 0,4-1 0 16,0-5 2-16,-1 2 0 0,1-8 0 0,-1 6 0 15,1-3 4-15,-1-4 2 0,-3 7 0 0,4-12 0 16,-1 6-26-16,-3-7 0 0,4 1 0 16,-4-6 0-16,0 0 0 0,0 0 0 0,0 0 0 0,0 0 0 15,0 0 0-15,0 0 0 0,0 0 0 0,0 0 0 16,0 0-22-1,0 0-10-15,-7 3-1 0,7-3-1 0,0 0-42 0,-7 0-9 0,7 0-2 0</inkml:trace>
  <inkml:trace contextRef="#ctx0" brushRef="#br0" timeOffset="44310.547">27037 3148 1265 0,'0'0'36'0,"-7"-6"8"0,0 6-36 0,7 0-8 0,-11-6 0 0,4 6 0 16,-3 0 46-16,3 0 7 0,-4 0 2 0,4-6 0 16,0 6-11-16,-4 0-3 0,11 0 0 0,-7 6 0 15,7-6-41-15,-7 0 0 0,-3 6 0 0,2 6 0 16,5-6 0-16,-4-6 0 0,3 6 12 0,-3 2-4 16,4-2-8-16,-1 0 0 0,-3 0 0 0,7 6 0 15,-3-1 8-15,-1-5-8 0,4 3 12 0,-3-3-4 16,3 6 8-16,0-12 2 0,0 0 0 0,0 6 0 15,-4 0-2-15,4 5 0 0,0-5 0 0,0 0 0 16,0-3 4-16,0 9 0 0,-3-6 0 0,3-6 0 16,3 6-11-16,-3-6-1 0,0 5-8 0,0-5 12 15,0 6-12-15,0-6 11 0,0 0-11 0,0 0 10 16,0 0 3-16,0 0 1 0,0 0 0 0,0 0 0 16,7 6-2-16,0-6 0 0,0 0 0 0,0 0 0 15,-7 0-4-15,7 0-8 0,-7 0 11 0,7 0-11 16,0 0 0-16,1 0 0 0,-1 0 0 0,0 0 0 15,0 0 0-15,0 0 0 0,0 6 0 0,0-6 0 16,-4 12 0-16,4-9 0 0,1 0 0 0,-5 6 0 16,4 2-22-16,-3-5 2 0,3 12 0 0,-4-12 0 0,1 5 5 15,-1 4 2-15,1-3 0 0,-1 0 0 0,1-1 5 0,-1-2 8 16,-3 3-13-16,0 0 5 16,0-6-16-16,-3 5-4 0,3-5 0 0,-4 0 0 0,4 3 17 15,0-9 11-15,0 0-13 0,-10 3 5 0,3 0-3 0,0 0 0 0,0 0 0 0,0 3 0 31,-4-6-39-31,4 0-8 0,0-6-2 0,-4 6 0 0,4-3-112 0,-3 3-22 16,-1 0-5-16</inkml:trace>
  <inkml:trace contextRef="#ctx0" brushRef="#br0" timeOffset="45789.842">23820 4236 372 0,'-4'-12'16'0,"0"6"-16"16,1 3 34-16,-1-3 4 0,4 6 1 0,-3-6 0 16,-1 6 22-16,4 0 5 0,-3-6 1 0,-1 1 0 15,4 5 28-15,-3-12 5 0,-1 12 2 0,4 0 0 16,0 0-23-16,0 0-5 0,0 0-1 0,0 0 0 15,0 0-17-15,0 0-3 0,0 0-1 0,0 0 0 16,0 0-22-16,0 0-5 0,0 0-1 0,0 0 0 16,0 0-6-16,0 0-2 0,0 0 0 0,0 0 0 15,0 0-2-15,0 0-1 0,0 0 0 0,0 6 0 16,-3 0-5-16,3 5 0 0,-4-5-8 0,4 0 12 16,0 3-4-16,0 8 0 0,4-5-8 0,-4 6 12 15,0-3 4-15,3 2 0 0,1 1 0 0,-4 2 0 16,3 4 10-16,1-1 2 0,-4-5 1 0,3 9 0 15,1-4-1-15,-1 4 0 0,-3-4 0 0,4 4 0 16,-1-4-19-16,1 6-9 0,0-2 8 0,-1-9-8 16,1 8 12-16,-1-2-4 0,1-7 0 0,-1 4 0 0,1 2-8 15,-1-5 0-15,1 0 0 0,-1-4 0 0,1 4 0 0,-4-6 0 16,3 5 0-16,1-5 0 16,-1-3 0-16,-3 3 0 0,0-7 0 0,0-5 0 15,0 0 0-15,0 0 12 0,0 0-12 0,0 0 12 16,0 0-2-16,0 0 0 0,0 0 0 0,0 0 0 15,0 0-10-15,0 0 0 0,0 0 0 0,0 0 8 0,0 0-8 0,0 0 0 0,0 0 0 16,-3-5 0 0,-4 5-16-16,3-6 5 0,1 0 1 0,-1 0 0 0,1 0-2 0,3-3-1 0,-4 3 0 0,1 1 0 15,3-1 13-15,-4 0-9 0,1-6 9 0,3 6-8 16,-4-9 8-16,4 10 0 0,0-7 0 0,0 0 0 16,0-6-11-16,0 7 11 0,4 2-13 0,-1-3 5 15,-3 0-1-15,4 1 0 0,-1-1 0 0,4 0 0 16,-3 3 9-16,3 3-8 0,-4-5 8 0,4 5-8 15,4 0 8-15,-4 0-10 0,4 6 10 0,-1-9-10 16,1 6 0-16,-1 3 0 0,1 3 0 0,0 6 0 16,3-9 2-16,-4 6 0 0,1 0 0 0,3 0 0 0,0 5 8 0,-3-5 0 15,-1 6 0-15,-3 3-8 16,0-9 8-16,4 5 0 0,-4 1 0 0,4 0-8 0,-1-3 8 0,-3 2 0 16,4 1 0-16,-4 0 0 15,3 0 0-15,-3-6 0 0,1 2 0 0,-1 4 0 0,0-6 0 0,-4 6 0 16,-3-6 0-16,4 0 0 0,-4-1 0 15,0-5 0-15,-4 6 10 0,1 3-10 0,3-9 21 16,-7 6-1-16,0 0-1 0,-4 0 0 16,4-6 1-16,-4 6 0 0,-3-6 0 0,4 5 0 0,-8-5-6 15,4 0-1-15,-7 0 0 0,3 0 0 16,0 0-13-16,1-5 8 0,-1-1-8 0,1 6 0 16,-1-6 0-16,4-3-15 0,-4-3 2 0,0 6 0 15,4 1-39-15,-3-7-7 0,3 6-1 0,-1-6-1 16,5 0-12-16,-4 4-3 0,3 2 0 0,-3-6 0 15,7 6-32-15,-4-6-6 0,4 6-2 0</inkml:trace>
  <inkml:trace contextRef="#ctx0" brushRef="#br0" timeOffset="46455.5">24324 4253 1150 0,'0'0'24'0,"-4"6"6"0,4-6-30 15,-3 6 0-15,-1 6 0 0,1-6 0 0,3 0 32 0,0-6 0 0,-4 8 0 0,4-2 0 16,0-6 3-16,-3 6 1 0,3-6 0 0,0 6 0 16,0-6-9-16,0 6-2 0,0 6 0 0,0-6 0 15,0-1 0-15,0 4 0 0,0-3 0 16,3 0 0-16,-3 6-1 0,0-1 0 0,0 1 0 0,0-3 0 16,0 9 7-16,0-1 1 0,4-5 0 0,-4 9 0 15,0-4 1-15,0 7 1 0,0-9 0 0,0 8 0 16,0-5-2-16,0-1 0 0,3 10 0 15,-3-10 0-15,4-2-4 0,-1 3 0 0,-3-1-1 0,4-5 0 16,0 6-14-16,-4-4-2 0,3-2-1 0,1 0 0 16,-4 0-10-16,3 0 0 0,1-4 0 15,-1 4 8-15,-3-6-8 0,4 6 0 0,-4-6 0 0,0 0 0 16,0 5 8-16,0-11-8 0,0 6 0 0,0-6 8 16,0 6-8-16,0 3 8 0,0-9-8 0,-4 6 8 15,4-6-8-15,0 0-11 0,0 0 3 0,0 0 0 0,0 0-10 0,0 0-2 16,0 0 0-16,0 0 0 15,0 0-22-15,0 0-5 0,0 0-1 0,0 0 0 16,0 0-29-16,0 0-7 0,4 6 0 0,-4-6-1 16,0 0-95-16,0 0-18 0</inkml:trace>
  <inkml:trace contextRef="#ctx0" brushRef="#br0" timeOffset="47074.379">24574 4662 566 0,'0'0'24'0,"0"0"-24"16,0 0 95-16,0 0 14 0,0 0 3 0,0 0 1 16,0 0-29-16,0 0-5 0,0 0-2 0,0 0 0 15,0 0-8-15,0 0-1 0,0 0-1 0,0 0 0 16,0 0-8-16,0 0-2 0,0 0 0 0,0 0 0 16,0 0-18-16,0 0-4 0,-7 6-1 0,7-6 0 15,-7 6-19-15,7-6-4 0,-3 6-1 0,3-6 0 16,-4 11 2-16,4-11 0 0,0 0 0 0,-3 6 0 15,-1 6-12-15,1-6 8 0,3 0-8 0,0 2 8 16,0-2 2-16,0-6 0 0,0 6 0 0,0 6 0 16,3-6 0-16,-3 0 0 0,4 0 0 0,-4 0 0 15,0-6 8-15,3 5 2 0,1-2 0 0,-1 3 0 16,4 0-20-16,-3 0 0 0,-1 0 0 0,5 0 0 0,-5-6 0 16,4 6 0-16,0-6 0 0,-3 6 0 15,3-6 10-15,0 0-2 0,3 0 0 0,-3 0 0 0,1 0-8 16,2 0 8-16,-3 0-8 0,4 0 8 0,-4-6 0 15,0 6 0-15,0-6 0 0,4 0 0 16,-4 6 0-16,0-6 0 0,0-6 0 0,-4 6 0 0,4-2-8 16,-3 2 0-16,3-6 0 0,-4 6 0 15,-3-6 8-15,4 0 0 0,-1 1 0 0,1 2 0 0,-4-3-8 0,0 6 10 16,3-5-10-16,-3 5 10 0,0-9-10 0,0 3 0 0,0 0 9 0,-3 7-9 16,3-7 0-16,0 6-8 0,0-9 0 0,-4 3 0 15,4 7-10-15,-3-1-2 0,3 0 0 0,0-6 0 16,-4 6-12-1,4 6-4-15,0 0 0 0,4-6 0 0,-4 6-40 16,0-6-8-16,3 1-1 0,-3 5-1 0,7-6-22 0,1 3-5 0,-1 3-1 0</inkml:trace>
  <inkml:trace contextRef="#ctx0" brushRef="#br0" timeOffset="47761.55">24941 4544 1165 0,'0'0'24'0,"0"0"7"0,0 0-31 0,0 6 0 0,0-6 0 16,0 6 0-16,-3 6 60 0,3-12 7 0,0 6 1 0,-4 0 0 16,4-6-29-16,0 0-6 0,4 5-1 0,-4-5 0 15,0 0 3-15,0 9 0 0,0-9 0 0,3 6 0 16,-3-6-5-16,4 12-1 0,-1-12 0 0,1 6 0 16,0 0-13-16,-4-6-4 0,7 0 0 0,-7 0 0 15,3 0-3-15,4 6-1 0,-3-6 0 0,3 0 0 16,-4 5 3-16,-3-5 0 0,7 0 0 0,-3 0 0 15,-1 0-11-15,4 6 10 0,-3-6-10 0,3 0 10 16,0 0-10-16,0 0 8 0,-3-6-8 0,3 6 8 16,0 0-8-16,-4-5 10 0,4 5-10 0,-3-6 10 15,3 6 0-15,-4-6 0 0,1 0 0 0,-1 6 0 16,1-12-1-16,0 6 0 0,-1 0 0 0,1 3 0 16,-4-2-1-16,3-1-8 0,-3 0 12 0,0 6-4 15,0 0-8-15,-3 0 10 0,3 0-10 0,-4-12 10 16,1 6-10-16,-5 0 0 0,1 0 9 0,4 3-9 15,-4-2 53-15,7 5 7 0,-11-6 0 0,4 6 1 16,7 0-111-16,0 0-22 0,-10 0-5 0,-1 0-1 16,0 0 54-16,1 0 12 0,-1 0 1 0,-3 0 1 15,4 0 1-15,-1 3 0 0,0 3 0 0,4-1 0 0,-3 1 9 0,3 6 0 16,0 0 0-16,0-6 0 0,3 5 0 0,-3 1 0 0,0 3 8 16,3 3-8-16,4-7 0 0,-3 7 0 15,3-3 0-15,-4 2 0 0,4 1 0 0,0-6 0 0,0 8 0 16,4-2 0-16,-4-6 0 0,0 2 0 0,3 4 10 0,-3-6-10 15,4 0 8 1,0-1-8-16,-1 4 0 0,4-3 0 16,-3-6 0-16,3-1 8 0,0 1-8 0,3 0 0 15,-3 0 8-15,0 0-8 0,4-6 11 0,0 6-11 16,-1-3 0-16,4 0 0 0,0 0 0 0,1 3 0 0,-1-6 0 0,0 0-16 0,3 0 2 16,-3 0 0-1,1 0-53-15,2 0-10 0,-3 0-3 0</inkml:trace>
  <inkml:trace contextRef="#ctx0" brushRef="#br0" timeOffset="48587.424">25439 4074 922 0,'0'12'19'0,"-4"-4"5"16,4 1-24-16,-3 0 0 0,3 3 0 0,0 0 0 0,0-1 66 16,0 1 8-16,0 3 2 0,0-3 0 15,0-1-13-15,3 1-3 0,-3 0 0 0,4 8 0 16,-4-8-19-16,0 6-4 0,0 0-1 0,0 2 0 15,0-2-6-15,3 2-2 0,-3-2 0 0,0 11 0 0,0-11 0 16,0 8 0-16,0-2 0 0,0 2 0 0,0-2 5 0,0-1 1 0,0 4 0 16,0-4 0-16,0 4-13 0,0-4-2 15,0 4-1-15,0-4 0 0,0 1-10 16,0-4-8-16,0 4 9 0,0-6-9 0,4-7 12 0,-4 4-4 0,0-3-8 16,3 0 12-16,-3-6-12 0,0-1 0 0,0 1 0 0,0-6 0 15,0 9 0-15,0 3 0 16,0-12 0-16,-3 6 0 0,3 0-17 0,0-6-7 0,0 5 0 0,0 1-1 15,0 6-19 1,0-6-3-16,0-6-1 0,0 6 0 0,0 3-24 16,0-9-6-16,0 0-1 0,3 6 0 15,-3-6-90-15,0 0-19 0,0 0-3 0</inkml:trace>
  <inkml:trace contextRef="#ctx0" brushRef="#br0" timeOffset="48891.032">25234 4533 1257 0,'0'0'53'0,"0"0"-42"16,4 5 29-16,-1 1 7 0,1 0 1 0,-1 0 0 15,4 0-32-15,4 0-5 0,0-6-2 0,-1 0 0 16,1 6 7-16,-1-6 2 0,4 0 0 0,-3 0 0 16,3 0-7-16,-3-6-2 0,3 6 0 0,-4 0 0 15,4 0-9-15,1 0 8 0,-5 0-8 0,4 0 8 32,0 0-8-32,4-6 0 0,-4 6 0 0,0 0-11 15,4 0-60-15,0 0-12 0,-4 6-2 0</inkml:trace>
  <inkml:trace contextRef="#ctx0" brushRef="#br0" timeOffset="49378.661">25735 4630 1402 0,'-7'5'29'0,"4"7"7"0,-1-9-36 0,1 6 0 0,3-9 0 0,-4 6 0 16,0 3 25-16,-3-3-1 0,4-1-1 0,3-5 0 16,-4 6-14-16,-3 0-9 0,7-6 12 0,-3 0-12 15,-4 12 0-15,3-9 0 0,-3 3 0 0,4 0 0 16,-1 5 0-16,-3-5 0 0,3 6 0 0,1 0 0 16,-1 0 0-16,1-4 0 0,-1 10 10 0,1-6-10 15,3 0 20-15,0-1 0 0,0-2-1 0,0 3 0 16,0 0 5-16,3-7 2 0,1 7 0 0,-4-6 0 15,3 0-6-15,4 0 0 0,-3-3-1 0,3 3 0 16,-3-6-10-16,3 6-1 0,3-6-8 0,-3-6 12 0,4 6-12 0,3-6 9 16,-3 3-9-16,3-3 8 0,0 0-8 0,-4-6 0 0,4 1 0 15,1-1 8-15,-5 0-8 0,4 3-14 0,-3-8 3 16,-4 11 1-16,0-6 0 0,4-6 0 0,-4 10 0 0,-4-4 0 16,4 6 10-16,-3 0 0 0,-4-6 0 0,3 6-8 15,-3-2 8-15,0 2 0 0,-3 0 0 0,3 6-8 16,-4-3 8-16,4 3 0 0,-7-3 0 0,4 3 0 15,-4-12-9-15,-4 12 0 0,4-6 0 0,-4 6 0 16,4-6-5-16,-3 6-1 0,-1 0 0 0,1-5 0 16,-1 5 6-16,0 0 1 15,1 0 0-15,3 0 0 0,7 0 8 0,0 0-8 16,0 0 8-16,0 0-8 0,0 0-17 0,0 0-3 16,-4 5-1-16,4-5 0 15,-3 6-39-15,3-6-8 0,0 6-2 0</inkml:trace>
  <inkml:trace contextRef="#ctx0" brushRef="#br0" timeOffset="49957.094">26102 4753 850 0,'0'0'17'0,"0"0"6"0,0 0-23 15,0 0 0-15,0 0 0 0,-11 0 0 16,4 0 45-16,4 0 5 0,3 0 1 0,0 0 0 0,-11 6 4 0,4-6 1 0,7 0 0 0,-7 6 0 15,0 0-13-15,0 0-3 0,0-6 0 0,0 5 0 16,0-2-8-16,0 3-1 0,0 6-1 0,3-6 0 16,4-6 3-16,-7 6 1 0,4 0 0 0,3 5 0 15,0-5-22-15,-4 3-4 0,4 3 0 0,0-6-8 16,0 5 0-16,4-5 0 0,-4 6 0 0,3-3 0 16,1-3 8-16,-1 0-8 0,4 0 0 0,-3-1 0 15,3 1 16-15,0-6-4 16,0 12-1-16,0-12 0 0,4 0-11 0,-4 0 0 0,0 6 9 0,3-6-9 15,-3-6 11-15,4 6-3 0,0-6 0 0,-1 0 0 16,1 0-8-16,-1 1 0 0,1-1 9 0,-1-3-9 16,-2 3 8-16,-1-6-8 0,0 0 8 0,0 1-8 15,-4-1 0-15,1-3 0 0,-1 4 0 0,1-1 0 16,-1 0 0-16,-3-6 0 0,-3 10-10 0,3-4 10 16,-4 6-12-16,1 0 4 0,-4-6 8 0,3 0-13 15,-3 7-9-15,0 2-2 0,0-3 0 0,0 6 0 16,-4-3-20-16,1 0-5 0,3 3-1 0,-4 3 0 15,-3-3 28-15,3 3 6 0,1 0 0 0,-1 0 1 16,-3 0-13-16,4 2-4 0,3 1 0 0,-1 0 0 16,-2-6 0-16,6 12 0 15,1-6 0-15</inkml:trace>
  <inkml:trace contextRef="#ctx0" brushRef="#br0" timeOffset="50541.257">26420 4236 1190 0,'0'0'33'0,"0"0"9"0,0 5-34 16,-4 7-8-16,4-6 0 0,-4 6 0 0,4-3 44 0,0 0 6 0,0 5 2 16,0-2 0-16,0-6-26 0,0 12-5 15,0-10-1-15,0 4 0 0,0 6-6 0,0-7-2 16,0 1 0-16,0 0 0 0,0 9 16 0,0-10 4 16,4 1 0-16,-4 9 0 0,0-4-10 15,0 1-2-15,0 0 0 0,0 2 0 16,4 4-4-16,-4-10-2 0,0 10 0 0,3-6 0 0,-3 2-14 0,0 4 0 0,0-7 0 15,0 1-10-15,0 2 34 0,0 4 8 0,0-6 0 0,0-4 1 16,0 4-25-16,0 0-8 0,4-7 0 0,-4 4 0 16,0 3 8-16,0-7-8 0,0 1 9 0,0 0-9 15,0-3 0-15,0 3 0 0,0-7 0 0,0-5 0 16,-4 6 0-16,4-6 0 0,0 0 0 0,0 0 0 16,0 0-8-16,0 0 8 0,0 0 0 0,0 0 0 15,0 0-40-15,0 0-2 0,-7 0 0 16,7 0 0-16,0 0-79 0,-7 0-16 0,0-6-3 15</inkml:trace>
  <inkml:trace contextRef="#ctx0" brushRef="#br0" timeOffset="51344.526">26197 4612 1482 0,'0'12'31'0,"0"-12"6"0,0 0-29 0,7 6-8 0,-3-1 0 15,3 1 0-15,4-6 23 16,-4 6 3-16,3-6 1 0,1 3 0 0,-1-3-10 0,4 0-1 0,-3-3-1 0,0 3 0 16,-1 0-4-16,4-6-1 0,-3 6 0 15,-1-6 0-15,5 6-10 0,-5-5 8 16,1 5-8-16,-1-6 8 0,1 0-8 0,-4 6 0 0,4-6 0 0,-4 6 0 15,3-9 0-15,1 6 0 0,-4 0 0 16,3 0 0-16,1 0 0 16,0-3-16-16,-1 6 4 0,1-5 1 15,-4 5-18-15,7-6-4 0,-4 6-1 0,-2-6 0 0,2 6 19 0,-3-12 4 16,4 12 1-16,-4-6 0 0,0 0 2 0,-4-3 0 0,4 4 0 0,0-1 0 16,-3-6 8-16,3 6 0 0,-3-6 0 0,-1 6 0 15,1-5 10-15,-1-4-2 0,-3 9-8 0,4-6 12 16,-4 1-4-16,0 5-8 0,0-6 11 0,-4 3-11 15,4 3 13-15,0 0-4 0,0 6-1 0,0 0 0 16,0 0 1-16,0 0 0 0,0 0 0 0,0 0 0 16,0 0 8-16,0 0 2 0,0 0 0 0,0 0 0 15,0 0-5-15,0 0-1 0,0 0 0 0,0 0 0 16,0 0-13-16,0 0 0 0,0 0 0 0,0 6 0 16,4 0 0-16,-1 9 0 0,1-3 0 0,-1-1 0 15,1 1 0-15,3 0 0 0,-4 3 0 0,-3-4 0 16,4 13 0-16,-1-9 0 0,-3 8 0 0,4 1 0 15,-4-4 8-15,0 10-8 0,4 2 11 0,-8-3-11 16,4 1 13-16,0 2-4 0,0-3-1 0,0 4 0 16,0-1 24-16,4-8 5 0,-4 5 1 0,0-8 0 15,0 2-21-15,0-5-4 0,0-6-1 0,0 2 0 16,0-8 14-16,0-6 2 0,0 0 1 0,0 0 0 0,0 0 5 0,0 0 1 16,0 0 0-16,0 0 0 0,0 0-15 0,0 0-4 15,0-6 0-15,0-6 0 0,0 4-16 16,3 2 0-16,-3-6 0 0,0-6 0 0,4 7 0 0,-4-4 0 15,3 3 0-15,1-6 0 0,-4 7 0 0,3-4 0 0,1 3 0 16,-1 1 0-16,4-1 0 0,-3 0 0 0,3-3 0 16,-4 6 0-16,4 7 0 0,-3-4-12 0,0 0 12 0,-1 0-12 15,-3 6-8-15,0 0 0 0,0 0-1 0,7 6 0 16,0 0-18 0,0 0-3-16,0-1-1 0,-3 4 0 0,6 9 18 0,-3-6 3 0,0 5 1 15,1-2 0-15,-5 3 1 0,4-7 1 0,0 7 0 0,0-3 0 16,0 2 19-16,0 1-10 15,4-6 10-15,-4 0-8 0,4 2 8 0,-1-2 0 0,4-6 0 0,0 6 0 16,0-7 23-16,1 4 6 0,2-3 2 0,4 0 0 16,-3 0-19-16,3-6-3 0,0 6-1 0,1-6 0 15,-1 0-18-15,3 0-4 0,-2-6-1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2T19:54:53.6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16506 15210 698 0,'0'0'14'0,"0"0"5"0,0-3-19 0,-3-3 0 0,3 6 0 0,0 0 0 15,0 0 52-15,0 0 8 0,0 0 0 0,0 0 1 16,0 0-25-16,0 0-4 0,-4 0-2 0,4 0 0 16,0 0-10-16,0 0-3 0,0 0 0 0,0 0 0 15,0 0-2 1,-7 0-1-16,7 0 0 0,-7 6 0 16,4 0 14-16,-4 0 2 0,3 0 1 0,1 0 0 0,-1-1-13 0,1 4-2 0,-1-3-1 0,1 0 0 15,3 0 9-15,0 0 3 0,0 3 0 0,0 2 0 16,0-2-13-16,0 0-2 0,0 3-1 0,0-1 0 15,0 1 12-15,0 0 2 0,0-3 1 0,0 8 0 16,-4-5-5-16,4 0-1 0,0 3 0 0,0 2 0 16,0 1 0-16,0 5-1 0,0-2 0 0,4 8 0 15,-4-8-10-15,0 8-1 0,0-8-8 0,0 8 12 16,-4-5-12-16,0 5 9 0,1 1-9 0,-1-4 8 16,1 7 3-16,-1-7 0 0,1 3 0 0,-1-2 0 15,1-4 5-15,-1 4 2 0,1-10 0 0,-1 7 0 16,4-9-18-16,-3-4 0 0,3 4 0 0,0-3 0 15,0-3 8-15,0-3-8 0,-4 2 0 0,4-5 0 16,0-3 11-16,0 0-11 0,0 0 10 0,0 0-10 16,0 0 15-16,0 0-3 0,0 0-1 0,4-6 0 15,-4 1-11-15,0-1 0 0,0-3 0 0,0-3 0 0,0-3 0 16,0 1 0-16,3-4-10 0,-3 3 10 16,0 1-12-16,4-7 12 0,-4 9-13 0,0-5 5 15,0-4 8-15,0 3 0 0,0-8 0 0,0 5-8 16,0 7 8-16,0-10 0 0,0 10 0 0,0-4 0 0,0 0 0 15,0-2 0-15,0-1 0 0,0 1 0 0,0-4 0 0,0 6 14 16,0-2-3-16,0 5-1 0,0 0 5 0,0 7 1 16,0-4 0-16,0 6 0 0,0-3-5 0,0-3-1 0,0 1 0 0,-4-4 0 15,4 6-10-15,0-6 12 0,0 1-12 0,-3 5 12 16,3 0-12-16,0 0 0 0,3 3 0 0,-3-8 0 16,0 5 0-16,4-6 0 0,-4 3 0 0,0-5 0 15,3 5 0-15,-3 0 0 0,0 0 0 0,0-2 0 16,4 8 0-16,-4 0 0 0,0-6 0 0,3 3 0 15,-3 4 0 1,0-1 0-16,4 3 0 0,-4 3 0 0,0 0 0 0,0 0 0 0,0 0 0 16,0 0 0-16,0 0 0 0,0 0 0 0,0 0 0 0,0 0 0 15,0 0 0-15,0 0 0 0,0 0 0 0,0 0-11 16,0 0 11-16,0 0 0 0,0 0 0 0,0 0-8 16,0 0 8-16,0 0 0 0,0 0 0 0,0 0 0 15,0 0 0-15,7 0 0 0,-7 0 0 0,0 0 0 16,3 3 0-16,-3-3 0 0,0 0 0 0,7 6 0 15,-3 5 0-15,0-5 8 0,3 3-8 0,-4 0 11 16,1 8-11-16,3-2 0 0,-4 6 0 0,4-4 0 16,0 4 0-16,0 2 8 0,0-5-8 0,4 3 0 15,-4 2 0-15,0 1 0 0,4-1 0 0,-1 7 0 16,-3-7 9-16,4 7-9 0,0-10 10 0,-1 7-10 16,4-4 10-16,-3 4-10 0,3-1 10 0,-3 0-10 0,3-2 12 0,0 0-4 15,-4-4-8-15,4 4 12 0,1-7-24 0,-1 4-4 16,0-4-2-16,0 1 0 0,-4-3 18 0,1-1 0 0,0 1 0 0,-1 3 0 15,-3-12 0-15,4 5 0 16,-4 1 0-16,-4-6 0 0,1 6 24 0,0-9 9 0,-1 3 2 16,1 0 0-16,-4-6-6 0,0 0-1 15,0 0 0-15,0 0 0 0,0 0 9 16,0 0 2-16,0 0 0 0,0 0 0 16,0 0-11-16,0 0-1 0,0 0-1 0,0 0 0 0,-4-6-26 0,4-6 0 0,0-3 0 0,0 6 0 15,0 1 0-15,0-1 0 0,0 0 0 0,0-3 0 16,0 3 0-16,4-2 0 0,-4 2 0 0,3-6 0 15,1 3 0-15,-4 1 0 0,3-1 0 0,1-3 0 16,-1 3-8-16,4 1 8 0,-3 2 0 0,3-6 0 16,-4 3 0-16,4-2 0 0,-3-4 0 0,-1 3 0 15,1-2 0-15,0-7 0 0,-1 4 0 0,-3-4 0 16,4-2 0-16,-1-4 0 0,1 1 0 0,-1-1 0 16,-3-2 0-16,0 0 0 0,0 2 0 0,0 4 0 15,0 2 0-15,-3-2 0 0,-1-1 0 0,1-2 0 16,3 3-15-16,-4 5 2 0,1-11 0 0,-1 2 0 15,0-2-15-15,1 8-2 0,3-5-1 0,-4 3 0 16,4 8-32-16,-3-9-6 16,3 10-2-16</inkml:trace>
  <inkml:trace contextRef="#ctx0" brushRef="#br0" timeOffset="814.454">17177 15619 1154 0,'0'0'24'0,"0"0"6"15,-7-3-30-15,7 3 0 0,0 0 0 0,0 0 0 16,-4-3 81-16,-3-3 11 0,4 0 1 0,3 6 1 16,0 0-33-16,0 0-6 0,0 0-2 0,0 0 0 0,-7 3-35 0,3 6-7 15,-3-3-2-15,3-3 0 0,4-3 0 0,-3 5 0 0,3-5 0 0,-7 12 0 31,3-9 2-31,-3 6 0 0,0 6 0 0,0-4 0 16,0 1 13-16,4-6 2 0,-1 0 1 0,-3 6 0 0,0-4-14 0,3 1-2 0,-3 3-1 0,0 3 0 31,0-6-10-31,0-1 12 0,4 1-12 0,-1 3 12 16,-3 6-12-16,7-7 0 0,-3-2 9 0,3 9-9 0,0-6 12 0,0-1-3 16,3 1 0-16,-3 3 0 0,4-6-9 0,-1-1 0 0,4 1 0 0,-3 0 0 15,-1 3 0-15,4-9 0 0,-3 0 0 0,-1 3 0 16,4-3 0-16,0-3 0 0,1 0 0 0,-1 0 0 15,0 0 10-15,0 0-10 0,3 0 12 0,-3 0-12 16,4-3 11-16,-1 0-11 0,1 0 10 0,0-3-10 16,-1 0 0-16,1-6 8 0,-1 0-8 0,1 1 0 15,0-7 0-15,3 3 0 0,-4 1 8 16,1-4-8-16,-1 0 0 0,-3 7 0 0,4-10-12 0,-4 6 12 16,-3 1 0-16,3 2 11 0,-4-3 0 15,1 3 0-15,-4-2-11 0,-4-1 0 0,1 0 0 0,-4 1-11 16,3-4-13-16,-3 3-2 15,-4 1-1-15,4-4 0 0,-3 6 3 0,-1 0 0 0,-3 1 0 0,4-1 0 16,-1 0 3-16,-3 6 1 0,0-3 0 0,0 4 0 16,3-1 20-16,-3 0 0 0,3 0 0 0,-3 0 0 15,4 0 0-15,-1 3 0 0,1 3 0 0,2 0 0 0,8 0 0 0,-7-3 0 16,7 3 0-16,-3 3 0 16,3-3-35-16,0 6-2 0,0 3-1 0</inkml:trace>
  <inkml:trace contextRef="#ctx0" brushRef="#br0" timeOffset="1415.933">17424 15757 1036 0,'0'0'23'0,"0"0"5"0,0 0 0 0,-4-6 1 15,1-3-29-15,-1 3 0 0,4 6 0 0,0 0 0 16,0 0 108-16,-3-3 16 0,-4-6 4 0,3 6 0 15,4 3-59-15,0 0-11 0,0 0-2 0,0 0-1 0,-4-5-23 0,4 5-4 16,0 0 0-16,0 0-1 0,0 0-8 0,0 0-2 16,0 0 0-16,0 0 0 15,0 0-17-15,0 0 10 0,0 0-10 0,0 5 8 16,0-5-8-16,4 6 8 0,3 0-8 0,-3 0 8 16,-1 0-8-16,-3 6 0 0,4-6 0 0,-1 2 0 15,-3 1 0-15,4 0 0 0,-4 3 0 0,0 0 0 16,0-1 0-16,3-5 12 0,1 6-12 0,-4 0 12 0,7-3 1 15,-4-4 1-15,1 1 0 0,3 6 0 16,-4-9-14-16,4 9 0 0,1-3 0 0,-1-1 0 16,-4-2 0-16,8 0 0 0,-4 0 0 0,0 0 0 15,-7-6 33-15,7 6 1 0,3-12 0 0,-10 6 0 0,8 0-11 0,2-9-3 0,-3 6 0 16,0-3 0 0,-3 0 0-16,3-2-1 0,-4-1 0 0,1-6 0 0,-1 3-3 0,1 1-1 0,-1-4 0 0,1 0 0 15,-4 0-3-15,0 4-1 0,4-7 0 0,-4 6 0 16,0-2-11-16,0-4 12 0,-4 0-12 0,4 1 12 15,0 2-12-15,-4-6 0 0,4 1 9 0,0 8-9 16,-3 3 0-16,3-5 0 0,-4-4 0 0,1 0 0 16,-1 7-14-16,4-4-7 0,-3 0-2 0,-4 3 0 15,3 1-99-15,1-4-20 0,-4 3-4 0</inkml:trace>
  <inkml:trace contextRef="#ctx0" brushRef="#br0" timeOffset="2140.033">17925 15466 1206 0,'0'0'26'0,"0"0"6"0,0 0 0 0,0 0 3 0,0 0-35 16,0 0 0-16,0 0 0 0,0 0 0 0,0 0 72 0,0 0 7 0,0 0 1 0,0 0 1 16,0 0-13-16,0 0-4 0,0 0 0 0,0 0 0 15,-4 6 0-15,4-6 0 0,0 0 0 0,-3 0 0 16,-4 0-11-16,-1 0-2 0,1 3-1 0,4-3 0 16,-4 2-30-16,0-2-5 0,3 0-2 0,-10 3 0 15,7 0-13-15,0 0 0 0,-4 0 0 0,1 3 0 16,3-3 0-16,0 3-10 0,0 0 10 0,0 0-8 15,0 0 8-15,3-4-12 0,-3 4 12 0,3 3-12 16,1 0 12-16,-1-3-8 0,4-6 8 0,0 6-8 16,0 6 8-16,-3-7-8 0,3 1 8 0,0 0-8 15,0-6 8-15,0 6-8 0,3 0 8 0,-3-6-8 16,0 0 8-16,0 0 0 0,0 0 0 0,0 0 0 16,0 0 0-16,0 0 0 0,0 0 8 0,0 0-8 15,7 6 11-15,1 6-3 0,-5-4 0 0,-3-8 0 16,0 0 4-16,7 6 1 0,-7-6 0 0,7 6 0 0,0-3-13 0,-7-3-12 15,0 0 3-15,7 3 0 0,0 3 9 0,-7-6 0 16,0 0 0-16,11 9 0 0,-4-3 0 16,-3-1 0-16,-4-5 0 0,7 9 0 0,-4 0 8 15,-3-9-8-15,0 0 10 0,0 0-10 0,11 0 8 0,-1 12-8 16,-3-6 0-16,-3 3 9 0,3-4-9 0,0 1 0 16,-4 0 0-16,5 0 0 0,-8-6 0 0,7 6 0 0,0 6 0 15,-7-12 0-15,0 0 0 0,7 6 0 16,0 0 0-16,-4 5 0 0,1-2 0 15,-1-3 0-15,-3-6 0 0,0 0 0 16,0 0 0-16,4 12 0 0,3-6 9 0,-7-1-9 0,3 4 0 0,-3-3 0 16,0 0 0-16,0 3-8 0,-3-3 8 0,3 0 0 0,-4 0 0 0,1-4 0 15,-1 4 10-15,1-6-2 0,-4 6-8 16,0 0 12-16,3-6-2 0,-6 0-1 0,3 0 0 16,-4 0 0-16,0 0 7 0,1 0 0 0,-4 0 1 0,3-6 0 15,1 0-6-15,-1 6-2 0,0-6 0 0,1 4 0 31,-1 2-42-31,4 0-9 0,0-3-2 0,-4 3 0 0,8 0 33 0,-4-3 11 0,3 3 0 0,-3-3-9 16,4 3-107-16,-1 3-22 0,4-3-4 16,0 0-418-16,0 0-83 0</inkml:trace>
  <inkml:trace contextRef="#ctx0" brushRef="#br0" timeOffset="3065.19">19061 15677 1090 0,'0'0'24'0,"0"0"4"0,-4-6 2 0,4 1 2 0,-3 2-32 0,-1-6 0 0,4 3 0 0,-4 0 0 0,4 6 57 0,-3-3 6 15,-1-3 1-15,1 0 0 16,3 6-29-16,-7-5-6 0,3 2-1 0,-3 3 0 15,7 0-5-15,-7-3-2 0,0 0 0 0,0 3 0 16,-4 0 19-16,4 3 4 0,0-3 1 0,-3 3 0 0,3 0-21 0,0-3-4 16,-4 5 0-16,4 1-1 0,-4-6 36 0,1 6 7 15,3-3 2-15,-4 0 0 0,4 3-29 0,0-3-6 16,-3 6-1-16,3-6 0 16,3 2-44-16,-3 4-10 0,3 0-2 0,1-3 0 0,-1 0 28 15,1 3 0-15,3-3 0 0,-4 2 0 0,4 1 0 0,-3-3 0 16,3 6 0-16,0 0 0 0,0-6 0 0,0 2 0 0,3-2 0 15,-3 0 0-15,4 0 10 16,-1 3 7-16,1 0 2 0,-4-9 0 0,0 0-31 0,0 0-5 0,7 5-2 0,-4 1 0 16,5-3 31-16,-5-3 5 0,4 3 2 0,4-3 0 15,-1 0-19-15,-3 0 0 0,0-3 0 16,4 0 0-16,-4 3-8 0,4-6 8 16,-1 1 0-16,-3 5-9 0,4-12 9 0,-4 3 0 15,0 3 0-15,0 0 0 0,0-3-12 0,-3 4-1 0,-1-4 0 0,4 3 0 16,-3-3 27-16,-4 6 6 0,0-3 0 0,0 0 1 15,0 0-33-15,0 1-8 0,0-4 0 0,0 3-1 16,-4-6 41-16,4 6 9 0,-7 0 2 0,4-2 0 16,-1 2-23-16,0 3-8 0,4 3 0 0,0-12 0 15,-3 3 0-15,3 3 8 0,-4 0-8 0,4 6 0 0,0 0 0 16,0 0 0-16,0 0-12 0,4 6 12 0,-1 0-11 0,5 0 11 16,-5 3-10-16,4 3 10 0,-3-4 0 15,-1 7 0-15,4-3 0 0,-3 6 0 0,3-4 0 0,0 4-9 16,0 0 9-16,0-1 0 0,-3 1 0 0,-1 2 0 15,4-8 0-15,-3 3 0 0,3-3 0 0,-4-1 0 16,1 1 0-16,-1 0 0 0,1-3 0 0,-1-3 8 16,1-1-8-16,-1 1 0 15,-3-6-16-15,4 6-8 0,-1 0-2 0,5 0 0 0,-8-6 2 0,3 6 1 16,4-6 0-16,0 3 0 16,-3-3-114-16,3 0-23 0,0 0-5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2T19:55:12.0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19353 15604 806 0,'0'0'17'0,"0"0"4"0,0 0 1 0,-7-3 2 16,4 0-24-16,3 3 0 0,0 0 0 0,-11 0 0 0,4 3 68 0,4-3 8 15,-4 6 3-15,0 0 0 0,7-6-51 0,-4 6-9 0,-3 2-3 16,3-2 0-16,1 0 14 0,3-6 2 16,0 0 1-16,0 0 0 0,0 0 25 0,0 0 5 15,0 0 1-15,0 0 0 0,0 0-1 0,0 0 0 16,0 0 0-16,0 0 0 0,0 0-22 0,0 0-4 0,0 0-1 0,0 0 0 15,0 0-7-15,0 0-1 0,0 0-1 0,0 0 0 16,0 0-15-16,-4 3-4 0,4-3 0 0,0 6 0 16,0-6-8-16,0 6 0 0,0 3-12 0,4-1 12 15,-1-2 0-15,1 6 0 0,-1-6 0 0,1 6 0 16,0-3 0-16,-1 2 0 0,1 4 0 0,3 0 0 16,-4-1 0-16,4 1 0 0,0 3 0 0,0-4 0 15,0 1 0-15,4 3 0 0,-4-3 0 0,4-1 0 16,-4 1 0-16,3 0 0 0,1-4 0 0,-1 1 0 15,1 3 0-15,-4-6 0 0,4-1 0 0,-4 1 0 16,0 0 0-16,0 3 0 0,0-3 0 0,0-9 0 16,0 6 0-16,-4-6 0 0,-3 0 0 0,8 3 0 15,-8-3 0-15,7 0 15 0,0-3-1 0,-7 3 0 16,3 0-22-16,1-6-5 0,3 0-1 0,-4 0 0 0,1-3 14 16,-1 0 0-16,1 0 0 0,-1 1 0 0,1-1 24 0,-1-6 7 15,-3 0 1-15,4 4 1 16,0-7-25-16,-4 3-8 0,3-2 0 0,-3-1 0 0,4 3 9 0,-4-8-9 15,3-1 0-15,1 4 9 0,-1-4-9 0,1 4 0 16,3-4 0-16,-4 4 0 0,1-4 0 0,3 6 0 16,-4-5 0-16,1 2 0 0,3 4 0 0,-3-1 0 15,3 0-9-15,-4 4 9 16,4-4-28-16,-3 6-3 0,3 3 0 0,-4-5 0 16,1 5-113-16,3 3-22 0,-4 0-5 0,1 0-532 0</inkml:trace>
  <inkml:trace contextRef="#ctx0" brushRef="#br0" timeOffset="680.615">19858 15719 1497 0,'0'0'32'15,"0"0"8"-15,-7-3 0 0,0-3 4 0,0 3-36 0,0-3-8 0,3 0 0 0,1 0 0 0,-1 0 53 0,1 0 9 16,3 6 2-16,-8-3 0 0,8 3-52 0,0 0-12 15,-3-3 0-15,3 3 0 0,0 0 0 0,0 0 0 16,0 0 0-16,0 0 0 0,-7 0 0 0,0 3 0 16,3 0 0-16,-3 9 0 0,4-6 0 0,-4 6 0 15,3 0 0-15,1 2 0 0,-1 4 0 0,1 0 0 16,-5-4 0-16,5 7 0 0,3-7 0 0,-4 1 0 16,1 3 0-16,3-3 0 0,-4-1 52 0,4 1 8 15,0-3 2-15,0-4 0 0,4 4-48 0,-1-3-14 16,1 3 0-16,-1-6 8 0,5 3 20 0,-5-1 4 15,4-2 0-15,0 0 1 0,4 3-25 0,-4-6-8 0,3 0 0 0,-3 3 0 16,4-6 0-16,-4 6 10 0,4-6-10 0,-1-6 8 16,-3 6-8-16,4-6 0 0,0 3 9 0,-1-3-9 15,-3 0 0-15,0-3 0 0,0 3 0 0,-3-2 8 16,3-1-8-16,-4 0 0 0,-3-6-8 0,4 3 8 16,-4 1-13-16,3-7 2 0,-6 6 1 0,3-5 0 15,0-1-14 1,-4 3-4-16,1-5 0 0,-1 2 0 0,1 1 14 0,-4-1 2 15,3 0 1-15,-3 1 0 0,0 2-8 16,-3 3-1-16,2-6-1 0,-2 7 0 0,3-4 11 0,-4 3 10 16,4 6-13-16,-3-2 5 0,3 2 8 0,-1-3 0 0,-2 6 0 0,3 0 0 15,0 0-22-15,0 3-2 0,3 0-1 0,-3 3 0 16,0 3 25-16,4 3 0 0,-5 0 0 0,1 2 0 16,4 1 0-16,-1 6 0 0,1-1 0 0,-1 4 0 15,4-1 0-15,-3-2 0 0,3 6 0 0,0-7 0 16,0 4-30-16,3-4-1 0,1-2 0 0,-1 3 0 15,1-3-155-15,3-1-31 0</inkml:trace>
  <inkml:trace contextRef="#ctx0" brushRef="#br0" timeOffset="1231.238">20084 15633 1326 0,'-7'12'28'0,"3"-6"5"0,1 3-33 0,3 0 0 0,-4-1 0 0,0 4 0 15,4-6 60-15,-3 9 6 0,-1-4 1 0,4 1 0 16,0 0-13-16,-3 6-2 0,3-7-1 0,0 1 0 15,0 3-31-15,3-3-5 0,-3-1-2 0,0 1 0 16,4 0-13-16,-4 0 0 0,3-4 0 0,1 4 0 16,-4-6 30-16,0 6 3 0,4-9 1 0,-4 3 0 15,0-6-22-15,0 0-4 0,0 0 0 0,0 0-8 16,0 0 9-16,0 0-9 0,0 0 0 0,0 0 9 16,0 0-1-16,0 0-8 0,0 0 12 0,3-3-4 15,1-3-8-15,-4-6 0 0,0 0 0 0,3 4 8 16,-3-4-8-16,0-6 0 0,4 6 0 0,-1-5 0 15,-3-4-9-15,4 4 9 0,-1-1 0 0,-3-3 0 16,4 7 0-16,-1-7 0 0,-3 6 0 0,4 4 0 16,-1-4-8-16,1 6 8 0,-1 3 0 0,1-6 0 15,-1 7-8-15,1-1 8 0,3 3 0 0,-7 3 0 16,7-6-9-16,-3 6 9 0,3 0 0 0,0 0-9 16,0 6 9-16,0 0-10 0,0-3 10 0,0 8-10 15,4-5 10-15,-4 3 0 0,3 6 0 0,-3-1-8 16,0 4-1-16,0 0 0 0,0-1 0 0,0 10 0 15,0-7-13-15,1 7-2 0,-5-4-1 0,4 4 0 0,-3-1 25 16,-1-2 16-16,1-4-3 0,-1 7 0 0,-3-7-13 16,4 4 0-16,-4-6 0 0,3-1 0 0,-3 4 0 0,4-7 0 15,-4-2 0-15,3 3 0 0,-3-6-12 0,0-9 0 0,0 0 1 0</inkml:trace>
  <inkml:trace contextRef="#ctx0" brushRef="#br0" timeOffset="1898.492">20701 15548 1314 0,'-11'0'37'0,"1"0"8"16,3 3-36-16,-4-3-9 0,4 0 0 0,-3 0 0 16,3 0 102-16,-4 0 18 0,4 0 4 0,0 3 1 15,7-3-57-15,-7 0-11 0,0 0-2 0,0 3-1 0,7-3-34 0,-7 3-6 16,7-3-2-16,-7 6 0 0,-1 0-12 0,1-1 0 15,0-2 0-15,0 3 0 0,4 0-8 0,-4 0 8 0,3-3-12 16,-3 9 12-16,4-3-10 0,-4 2 10 0,3-5-8 0,-3 6 8 16,0 0 0-1,0-1 0-15,3 4 0 0,1-3 0 16,-4-3 0-16,3 2 0 0,1 1 0 0,-1 0 0 16,4 0 16-16,-3 0 3 0,-1-4 0 0,4 1 0 0,-3-3 2 0,3 3 1 0,0-9 0 15,0 0 0-15,0 0-8 0,0 0-2 0,0 0 0 0,0 0 0 16,0 0 0-16,0 0 0 0,7 3 0 0,-7-3 0 15,3 0-4-15,-3 0 0 0,7 0-8 0,-3 0 12 16,3 0-12-16,-4 0 0 0,4 0 0 0,-3 3 0 16,3-3 0-16,0 0 0 0,-3 6-12 0,3-6 12 15,0 0-13-15,-4 0 4 0,4 5 1 0,0 1 0 16,-3-3 0-16,3 0 0 0,-4 3 0 0,4 6 0 16,-3-6-1-16,0 3 0 0,-1 2 0 0,1-5 0 15,-1 3-17-15,1 6-3 0,-1-4-1 16,1-2 0-16,-4 0 30 0,3 6 0 0,-3-3 0 15,0-4 0-15,0 4 0 0,-3 3 0 0,3 0 0 0,-4-7 0 16,1 1-26-16,-1 3 1 0,-3-3 0 0,4 3 0 16,-5-7 25-16,5 4 0 0,-4 0 0 0,0-6 0 15,7-3 0-15,-7 6 0 0,7-6 0 0,-7 3 0 16,0 0 0-16,7-3 0 0,-7 0 9 0,0-3-9 16,-1 0 12-16,-2 0-12 0,3-3 12 0,-4-3-12 15,4 0-103-15,0 1-27 0,-3-1-6 0</inkml:trace>
  <inkml:trace contextRef="#ctx0" brushRef="#br0" timeOffset="2732.796">21699 15480 1074 0,'-7'3'30'0,"0"0"8"0,0 3-30 0,-3 0-8 0,3 0 0 16,-4 0 0-1,4 6 52-15,-4-4 10 0,1 1 2 0,3 3 0 0,-4-3-52 0,1 8-12 0,2-8 0 0,-2 3 0 16,3 3 78-16,0-6 13 0,0 2 2 0,0 1 1 15,0-3-46-15,0 3-10 0,3-4-2 0,-3 1 0 16,3-3-10-16,1 6-2 0,-1-6-1 0,4-6 0 16,-3 9-15-16,-1-4-8 0,4-5 8 0,-3 9-8 15,3-9-19-15,0 0-8 0,0 0-1 0,0 0-1 16,0 0 49-16,0 0 9 0,0 0 3 0,-4 6 0 16,4-6-23-16,0 0-9 0,0 0 8 0,0 0-8 15,0 0 0-15,0 0 0 0,7 3 0 0,0-3 0 16,-3 0 0-16,-1 0 0 0,4-3 0 0,-3 3 0 15,-4 0 0-15,4 0 0 0,3 0 0 0,-4 3 0 16,1 0 0-16,3 0 0 0,-4 3 0 0,4 0 0 16,-3 0-28-16,-1 0-5 15,1 2-1-15,-1 1 0 0,1 0 34 0,-1 3 0 0,1-1 0 0,0-2 0 16,-1 3 12-16,-3 3 8 0,0-3 3 0,4 2 0 16,-4-5-37-16,0 6-7 0,0-4-2 0,0 1 0 15,0 3 23-15,-4-6 0 0,4 0 0 0,-3 2 0 16,-1-2 0-16,0 0 0 0,1 0 0 0,3-9 0 15,-7 6 0-15,3 0-9 0,-3-1 9 0,7-5 0 16,-10 3-15-16,3 0 4 0,0-3 1 0,-4 3 0 0,4-6-8 16,0 3-2-16,0 0 0 0,-4 0 0 15,4-3-9-15,0 0-3 0,-3 1 0 0,3-1 0 16,-4-3-11-16,4 6-2 0,-4-9-1 0</inkml:trace>
  <inkml:trace contextRef="#ctx0" brushRef="#br0" timeOffset="3399.111">21805 15713 1022 0,'-17'14'21'0,"6"-8"5"16,4 3-26-16,0 6 0 0,-4-6 0 0,1 2 0 16,3-2 72-16,-4 9 8 0,0-4 3 0,4-5 0 15,-3 3-15-15,3 3-4 0,0-6 0 0,0 2 0 16,0 1 0-16,3-9-1 0,-3 9 0 0,0-6 0 0,3 0-20 15,1-1-4-15,-1 1-1 0,1 3 0 0,3-9-16 0,-7 9-3 0,7-3-1 0,-4 3 0 16,4-3-18 0,-3 2 0-16,3 1 0 0,0 3 0 0,3 0 0 0,-3-3 0 0,4-1 0 0,-4 1 0 15,3 3 0-15,1 0 0 16,-1-1 0-16,1-5 0 16,-1 6 0-16,5-3 0 0,-5-3 0 0,1 3 0 0,3-4 0 15,-4-2 0-15,4 3 0 0,0 6 0 16,-3-12 0-16,3 3 0 0,0-3 0 0,0 0 0 0,0-3 0 0,0 3 0 0,4-6 0 15,-4-3-9-15,0 6 9 0,3-2 0 0,-3-1 0 0,4-3 0 16,-4 0-10-16,0-3 10 0,0 3-12 0,0-5 12 16,0 2-24-16,-3-6 1 0,-1 7 1 0,4-4 0 15,-3-3-9-15,-1 4-1 16,1 2-1-16,-1-6 0 0,-3 3 3 16,4-2 1-16,0-4 0 0,-1 4 0 0,-3-4 9 0,4 3 3 15,-1 1 0-15,-3-4 0 0,4 4 0 0,-4 5 0 0,0-9 0 0,-4 9 0 16,4-2-31-16,-3 5-5 15,-4-3-2-15,3 0 0 0,-3 6 27 0,-4 1 4 0,1-1 2 0,-1 0 0 16,1 3 32-16,-1 3 6 0,0 3 2 0,1 6 0 16,-4-3-2-16,3 2 0 0,4 4 0 0,-3 0 0 15,-1 6-16-15,4-4-14 0,0 10 2 0,0-7 1 16,0 1 11-16,0 3 0 0,3-7 0 0,1 7 0 16,-1-6 0-16,1-4 0 0,3 1 0 0,0-3 0 15,0-3 0-15,0 0 0 0,0-6 0 0</inkml:trace>
  <inkml:trace contextRef="#ctx0" brushRef="#br0" timeOffset="3906.401">22123 15633 1094 0,'-7'0'23'0,"0"6"5"0,3 0-28 0,1 0 0 0,-5 3 0 0,5-3 0 15,-1-1 108-15,-3 4 16 0,4 0 3 0,-1-3 1 16,1 0-52-16,-1 6-9 0,4-4-3 0,-3 1 0 15,3 3-51-15,-4 3-13 0,4-6 0 0,0-1 0 16,0 4 0-16,0-3 0 0,0 9 0 0,0-13 0 16,0 4 20-16,0 3 2 0,4 0 0 0,-4 0 0 15,3-1-14-15,1 1-8 0,-1 0 10 0,1 0-10 16,-1-4 0-16,1 7 0 0,-1 0 0 0,4-6 0 16,-3 2 0-16,0-2 0 0,3 3 0 0,0-3 0 15,-4-3 0-15,1 3 0 0,3-4 0 0,-4 1 0 16,-3-6 8-16,7 3-8 0,0 0 0 0,-3 3 0 15,3-6-17-15,0 0-10 0,-3-6-1 0,3 6-1 16,0-6 57-16,-4 0 12 0,4 1 3 0,-3-4 0 16,3 0-27-16,-4-3-4 0,4 0-2 0,-3 1 0 15,3-1 1-15,-3-6 0 0,-1 3 0 0,-3 1 0 16,4-1-25-16,-4-5-5 0,-4 2-1 0,4-3 0 16,-3 7-26-16,-1-13-6 0,0 10 0 0,1-1-1 15,-4 0-53-15,3 1-10 0,-3 2-3 0,0 3 0 16,4-6 44-16,-1 7 9 0,1-4 2 0</inkml:trace>
  <inkml:trace contextRef="#ctx0" brushRef="#br0" timeOffset="4464.715">22983 14989 1178 0,'-17'-11'49'16,"-1"-4"-39"0,-3 6 69-16,0-3 13 0,-4-2 4 0,4 5 0 15,-4 3-28-15,4-6-6 0,0 9-1 0,-4-3 0 16,1 6-38-16,2 0-8 0,1 0-2 0,4 0 0 0,-5 3-13 0,8 0 0 0,-3 0 0 0,6 6 0 16,1-6 0-16,-1 3 0 0,4 0 0 0,0-3 0 15,0 3 54-15,3 2 8 0,1-2 2 0,-4 3 0 31,3 3-54-31,1-3-10 0,3 0 0 0,-4 8 0 16,1-5 0-16,3 0 0 0,-4 2 0 0,4 10 0 16,0-4 0-16,-4 7 0 0,4 2 0 0,0-2 0 15,0 5 0-15,0 3 0 0,4-2 0 0,-4 5 0 16,4-6 0-16,3 1 0 0,-4-4 0 0,4 3 0 0,-3-2 0 0,3 2 0 0,0 0 0 16,0 1 0-16,0 2 0 0,-4 3 0 0,5 0 0 15,-5 1 0-15,1-7 0 0,-1 6 0 0,1 0 0 0,-4-5 0 16,3-4 0-16,1-5 0 0,-4-1 0 0,3 1 0 15,-3-7-47-15,4 4-13 0,-4-6-4 16,3-4 0-16,-3 1 0 0,-3 3 0 0,3-6 0 0,0-9 0 16,0 0-144-16,0 0-30 0</inkml:trace>
  <inkml:trace contextRef="#ctx0" brushRef="#br0" timeOffset="4798.88">22454 15510 1337 0,'0'0'56'0,"0"0"-44"15,0 0 12-15,0 0 2 0,0 0 1 0,0 0 0 16,0 0-7-16,0 0 0 0,0 0-1 0,0 0 0 16,0 0 17-16,0 0 3 0,0 0 1 0,0 0 0 15,0 6 6-15,0-6 2 0,4 6 0 0,-4 2 0 16,3-2-29-16,1 0-6 0,3 0-1 0,-4 3 0 16,5 0-12-16,-1-3 9 0,0-1-9 0,3-2 8 15,4 0-24-15,-3 0-4 0,3 3-2 0,4-6 0 16,-4 3 10-1,3 0 3-15,-2-3 0 0</inkml:trace>
  <inkml:trace contextRef="#ctx0" brushRef="#br0" timeOffset="5345.604">23114 14966 1094 0,'-14'-3'23'0,"14"3"5"0,-11 0-28 0,4 0 0 0,0 0 0 0,-3 3 0 15,3 0 56-15,-1-3 7 0,1 3 1 0,0 3 0 16,0-3-3-16,0 3 0 0,4-1 0 0,-8 7 0 16,8-6-46-16,-4 0-15 0,3 3 8 0,1 2-8 15,-5 1 23-15,5 0 1 0,-1 0 0 0,-3 2 0 16,4 4-39-16,-1-3-7 0,1 5-2 0,-1-2 0 15,4 3 24-15,-3 5 0 0,3-2 0 0,0 5 0 16,0 0 24-16,0-2 8 0,0 5 3 0,3 3 0 16,1-8-35-16,-4 8 0 0,3-2 0 0,1 2 0 15,-4 3 16-15,3 3-4 0,-3 3-1 0,4 3 0 16,-4-6 5-16,3 1 2 0,-3-4 0 0,4-3 0 16,-1 3 9-16,-3-11 1 0,4 2 1 0,0 1 0 15,-4-7-19-15,0 4-10 0,3-1 10 0,-3-5-10 16,0-4-21-16,0 1-11 0,0-3-1 0,-3-4-1 15,3 4 34-15,0-6 0 0,-4 0 0 0,4-3 0 16,0-6 0-16,0 0 14 0,-4 5-1 0,4-5 0 16,-3 9-25-16,3-9-4 0,0 0-2 0,0 0 0 15,-4 9-46-15,4-9-8 0,0 0-3 0</inkml:trace>
  <inkml:trace contextRef="#ctx0" brushRef="#br0" timeOffset="5705.977">22902 15710 1272 0,'0'-9'26'0,"0"3"7"0,0 0-33 0,0 0 0 0,4 0 0 0,-4 0 0 15,0 1 101-15,3 2 14 0,1-6 2 0,-4 9 1 16,3-3-66-16,-3 3-12 0,0 0-4 0,0 0 0 16,4-3-10-16,-4 3-2 0,7 0-1 0,-3 0 0 15,-4 0-13-15,7 3-2 0,0-3-8 0,-4 3 12 16,4 6-12-16,0-6 0 0,-3 0 8 0,3-1-8 15,0 1-8-15,0 0-5 0,0 0-1 0,4 0 0 16,-1 3-62-16,1-6-12 0,3 0-2 0</inkml:trace>
  <inkml:trace contextRef="#ctx0" brushRef="#br0" timeOffset="6369.261">23188 15804 1094 0,'0'0'23'0,"0"0"5"0,0 0-28 0,0 0 0 0,0 0 0 0,0 0 0 16,0 0 56-16,0 0 7 0,0 0 1 0,0 0 0 15,4 3-52-15,-1 3-12 0,4-6 0 0,-3 5 0 16,3-5 54-16,0 0 8 0,0 6 2 0,0-6 0 15,0 3-52-15,0-3-12 0,0 0 0 0,4 3 0 16,-4-3 39-16,3 0 5 0,1-3 0 0,-4 3 1 16,0 0-28-16,0-3-5 0,0 3-2 0,4-6 0 15,-8 6-10-15,4 0 8 0,-3-5-8 0,3 5 8 16,-4-6-8-16,1 3 10 0,-4-6-10 0,3 6 10 16,-3 3-10-16,0-6 0 0,0 0 0 0,0 0 0 15,0 1 0-15,-3 2 0 0,-1 0-10 0,1-3 10 16,-1-9-53-16,-3 9-5 0,0 0-1 0,0 0 0 15,0 1 47-15,0-1 12 0,0 0 0 0,0 0 0 0,0 6 0 16,0-6 0-16,0 0 0 0,0 6 0 0,0 0 0 0,0 0 0 0,3 0 0 16,4 0 0-16,-7 0 0 0,0 6 0 0,3 0 0 0,-3 0 0 15,4 3 0-15,-1-1 0 0,1 1 0 0,-1 3 0 16,1 6 0-16,-1-7 0 0,1 1 0 0,-1 6 0 16,4-4 0-16,-3 1 0 0,-1 0 0 0,1 0 0 15,3-4 0-15,0 1 0 0,-4 3 0 16,4-3 0-16,0-1 49 15,0-2 12-15,0 0 3 0,0 0 0 0,4 0-64 16,-4-1-13-16,3-2-3 0,-3 3 0 0,4 3 16 0,-1-3 0 0,4-3 0 0,-3 2 0 16,3-2 0-16,0 6 0 0,0-6 0 0,4 3 0 15,-4-3 0-15,3 2-12 0,1-8 0 0,-1 6 0 32,1-3-53-32,-1-3-11 0</inkml:trace>
  <inkml:trace contextRef="#ctx0" brushRef="#br0" timeOffset="6882.873">23495 15789 1552 0,'0'0'44'0,"0"6"10"0,0 6-43 0,0-6-11 0,0-1 0 16,4 4 0-16,-4-3 59 0,3 3 9 0,1 3 3 0,-1-3 0 31,1 2-30-31,-1-5-5 0,1 3-2 0,-1 3 0 16,1-3-10-16,-1-1-3 0,1 1 0 0,-1 0 0 15,1 3-21-15,-4-6 8 0,3 3-8 0,1-4 0 16,-1 1 0-16,-3-6 0 0,0 6 0 0,0-6 0 0,4 9 0 0,-4-9 0 0,0 6 0 0,0-6 0 31,0 0 19-31,0 0-1 0,0 0 0 0,0 0 0 0,0 0 2 0,0 0 1 0,0 0 0 0,0 0 0 16,0 0 3-16,0 0 1 0,0 0 0 0,0 0 0 15,0 0-25-15,0-3 0 0,0-6 0 0,0 3 0 16,-4 0 0-16,4-2 0 0,-3 2 0 0,-1-3 0 16,4-6 0-16,-3 6 0 0,-1-2 0 0,1-1 0 15,-1-3 0-15,1 3 0 0,-1 1 0 0,-3-1 0 16,4-3 0-16,-1 3 0 16,1 1 0-16,-1-7 0 0,4 6 0 0,-3 3 0 15,3 1 0-15,0-1 0 0,-4-6 0 16,4 9 0-16,0 0 0 0,4 0 0 0,-4 1 20 0,3 2-2 0,-3-3 0 0,0 6 0 15,7 0-29-15,-3-3-5 0,3-3-2 0,-4 6 0 16,4 0-1-16,0 0 0 0,4 6 0 0,-4-6 0 16,4 0-15-16,-1 3-3 0,-3 0-1 0,4 0 0 15,-1-3 2-15,-3 3 0 0,4-1 0 0,0 1 0 16,3 0 0-16,-4 0 1 0,1 3 0 0,3-3 0 16,-3 3-23-16,-1 0-5 0,-3 0-1 0</inkml:trace>
  <inkml:trace contextRef="#ctx0" brushRef="#br0" timeOffset="7422.55">23922 14895 767 0,'0'0'16'0,"0"0"4"0,-4 6-20 0,1 3 0 0,3-9 0 0,0 6 0 16,-4 0 67-16,4 0 9 0,0 3 3 0,-3 2 0 16,3-5 12-16,0 3 2 0,-4 0 1 0,4 0 0 15,0-1-13-15,0 7-2 0,0 0-1 0,4 0 0 16,-4 5-17-16,0-2-3 0,3-1-1 0,1 10 0 16,-4-1-20-16,3 4-4 0,1 2-1 0,-1 3 0 15,4-5-24-15,-3 5-8 0,0-3 0 0,-1-2 0 0,1 5 0 16,-1-3 0-16,1-2 0 0,-1 5 0 15,1 0 0-15,-1 4 0 0,1-4 0 0,-4 3 0 16,3 0 22-16,1 0-2 0,-4 4-1 0,3-10 0 16,1 3-19-16,-1-2 10 0,-3-7-10 0,4 3 8 15,-4 1-8-15,0-10 0 0,3 7 0 0,-3-7 0 0,0 4-12 0,0-3-4 16,0 2 0-16,0-5-1 16,-3-4-43-16,3 4-8 0,0-6-1 0,0-3-1 15,0-1 5-15,0 1 1 0,0 0 0 0,0-9 0 16,0 0-16-16,0 0-2 0,0 0-1 0,0 0 0 0,0 0-96 15,-4-12-19-15</inkml:trace>
  <inkml:trace contextRef="#ctx0" brushRef="#br0" timeOffset="7802.855">23763 15586 1094 0,'0'0'46'16,"0"0"-37"-1,0 0 44-15,0 0 9 0,0-3 2 0,0 3 0 16,0-6 0-16,0 6 0 0,0-5 0 0,0 5 0 0,0 0-6 16,0 0-1-16,4 0 0 0,-4 0 0 0,7-6-21 0,-4 0-5 0,1 3-1 0,3 3 0 15,0 0-18-15,0-3-4 0,0 3-8 0,4 0 12 16,-1 0-12-16,1 0 0 0,-1 0 0 0,1 0 0 16,3 0-12-16,-3 0-6 0,3 0-1 0,-4 0 0 31,4 0-45-31,1 0-8 0,-1 0-3 0,0-3 0 15,0 3-42-15,0-3-9 0,0 3-2 0</inkml:trace>
  <inkml:trace contextRef="#ctx0" brushRef="#br0" timeOffset="8904.477">25030 15674 1094 0,'0'0'23'15,"0"0"5"-15,0 0-28 0,0 0 0 0,0 0 0 0,-4 6 0 0,4-6 0 0,-3 9 0 16,3-9 0-16,-8 6 0 0,8-6 56 16,-3 0 7-16,3 0 1 0,-7 6 0 0,7-6 0 0,-11 0 0 15,11 0 0-15,-7 6 0 0,0-6 0 0,0 0 0 0,7 0 0 0,-7 0 0 16,-3 0-2-16,2 0 0 0,1-6 0 0,0 6 0 16,7 0-49-16,-10 6-13 0,3-3 0 0,0 0 0 15,0 3 0-15,-4 2 0 16,4 1 0-16,-4 0-11 15,1 9 11-15,3-7-13 0,-4 1 5 0,4 6 8 0,-4-4-8 0,1 1 8 0,-1 3 0 0,4-3 0 16,-3-1 0 0,3 1 0-16,-4 0 0 0,4-4 0 0,0 1 0 0,0 3 0 0,3-3 8 0,1-4-8 15,-1 4 8-15,1 0-8 0,-1 0 0 0,4-3 8 16,-3-1-8-16,3-2 12 0,0 6-12 0,0-12 12 16,0 6-12-16,0-6 0 0,0 0 0 0,3 9 0 15,-3-9 21-15,4 6 3 0,-4-6 0 0,7 5 0 16,-4-5-39-16,4 6-7 0,0-12-2 0,1 6 0 15,-1 0 24-15,0-8 13 0,3 5-1 0,-3-6-1 16,0 3-21-16,0-6-4 0,4 0-1 0,-4 7 0 16,-3-10 5-16,3 3 1 0,0 3 0 0,-4 0 0 15,4 1 9-15,-3-1 0 0,-1-3-9 0,4 3 9 16,-3 0-12-16,-1 4 3 0,1-1 0 0,-1 0 0 16,1 3-24-16,0-6-5 0,-1 6-1 0,-3 3 0 15,0 0 39-15,0 0 0 0,7-6 0 0,-7 6 0 16,0 0 0-16,0 0 0 0,0 0 0 0,0 0 0 15,0 0-59-15,0 0-4 0,4 6-1 0,-4-6 0 16,3 3 52-16,-3 6 12 0,4 0 0 0,-4-3 0 0,0 2 0 16,0 1 0-16,-4-3 0 0,4 6 0 15,0-3 34-15,-3 2 10 0,3-2 1 0,0 6 1 16,-4-3-31-16,4-1-7 0,0 4 0 0,0 3-8 16,0-6 0-16,0 2 0 0,0 1 0 0,4-3 0 15,-1-1 16-15,1 4-4 0,-1-6-1 0,1 3 0 16,3-3-60-16,-4-4-12 0,4 1-3 0</inkml:trace>
  <inkml:trace contextRef="#ctx0" brushRef="#br0" timeOffset="9322.576">24881 14995 1094 0,'0'9'46'15,"0"3"-37"1,-3-9 44-16,3 6 9 0,0-1 2 0,0 4 0 0,0 0 12 0,0 0 2 0,0-3 1 16,0 5 0-16,0-2-31 0,0-3-7 0,3 3-1 0,-3-1 0 31,4-2-25-31,-4 3-6 0,3-3-1 0,1 3 0 15,3 2 0-15,-3-2 0 0,3 0 0 0,0 0 0 16,3-1-32-16,1-2-6 0,-1 3-2 0</inkml:trace>
  <inkml:trace contextRef="#ctx0" brushRef="#br0" timeOffset="10168.369">26014 15633 1314 0,'0'0'37'0,"0"0"8"0,0 0-36 0,0 0-9 0,0 0 0 0,0 9 0 15,0-3 104-15,0 0 20 0,0-6 3 0,0 12 1 16,0-7-63-16,0 4-12 0,0 0-2 0,0-9-1 16,0 6-35-16,0 0-7 0,0-6-8 0,0 9 11 15,0-9-11-15,0 6 0 0,0-6 0 0,0 0 8 16,0 8-8-16,0-8 0 0,0 0 0 0,0 0 0 16,0 0 0-16,0 0 0 0,0 0 0 0,0 0 0 15,0 0-20-15,0 0 3 0,0 0 1 0,0 0 0 16,0 0 16-16,0 0-8 0,0 0 8 0,-4-5 0 15,1-1-36-15,-1 0 0 0,-3-6 0 0,4 6 0 16,-4 0 36-16,0 0 0 0,0 0 0 0,-1 1 0 16,-2-1-58-16,3 0-5 0,-4 0-1 0,1 3 0 15,-1 0 52-15,0 0 12 0,1 3 0 0,-1 0 0 0,1 0 0 0,3 0 0 16,-4 0 0-16,4 3 0 0,0 3 0 0,0 0 0 0,3 3 0 16,-3-1 0-16,0 1 0 15,4 6 0-15,-4-3 0 0,3 2 0 0,-3 1 0 0,4 6 0 16,-1-7 13-16,-3 1-4 0,0 6 10 15,0-4 1-15,3-5 1 0,-6 9 0 16,6-4 11-16,-3-5 1 0,0 3 1 0,4-1 0 16,-4 1-2-16,0 3 0 0,3-6 0 0,-3 2 0 15,3 1-8-15,1 0-3 0,-1-4 0 0,1 1 0 0,-1 3-4 0,4-3-1 0,0-1 0 0,0 1 0 16,0 0-6-16,0-3-2 0,0 0 0 0,4-1 0 16,-1 4-8-16,4-6-16 0,-3 0 4 0,7 0 1 15,-4-3-13 1,3 0-4-16,4 0 0 0,0 0 0 0,0-6-147 0,1 3-29 0</inkml:trace>
  <inkml:trace contextRef="#ctx0" brushRef="#br0" timeOffset="10798.486">26180 15813 1580 0,'0'0'67'0,"-7"0"-54"31,7 0 41-31,-7 0 8 0,-1 0 2 0,1 0 0 0,7 0-17 0,-7 0-3 0,0 5-1 0,0 1 0 15,0 0-32-15,0 0-11 0,0 6 0 0,0 0 9 16,0-4-9-16,3 4 0 0,-3 3-10 0,0-3 10 16,0-4 0-16,4 4 0 0,-4-3 0 0,0 6 0 15,3-6 13-15,1-1-1 0,-1 4 0 0,1 0 0 16,-1 0-4-16,0-3 0 0,1 2-8 0,-1 4 12 16,4-6-12-16,-3 0 0 0,3-1 0 0,0-2 0 15,0 0 0-15,0-6 0 16,3 9 0-16,1-3 0 0,-1 0 0 0,1-3 0 0,3 0 0 0,-3 0 0 15,3 0 0-15,0-3 0 0,3 0 0 0,-3 0 0 16,4-3 0-16,-4-3-12 0,4 0 1 0,-1 0 0 16,-3-6-8-16,0 6-1 0,4-8-1 0,-1 5 0 15,-3-3-9-15,1-3-2 0,-5 4 0 16,4 5 0-16,-3-9 32 0,3 3 0 0,-4 3 0 0,-3 1 0 16,4-1-16-16,-1 0 2 0,-3-3 1 0,0 3 0 15,0 3 13-15,0-2 0 0,0 2 12 0,0 6-12 16,0-6 17-16,0 6-3 0,0 0-1 0,0 0 0 15,0 0-13-15,0 0 8 0,0 0-8 0,0 0 0 16,0 0 0-16,0 0-8 0,0 0-1 0,0 0 0 16,0 0 9-16,0 0 0 0,0 0 0 0,0 0 0 15,0 6 0-15,0 3 0 0,0-9 0 0,4 5 0 0,-4 4 0 16,0 0 0-16,3 0 0 0,-3 3 0 0,0-3 16 0,0 2 6 16,0 4 1-16,0 0 0 0,0-1-23 0,0 4 0 0,0 0 0 15,0-1-12 1,0-2-16-16,4 0-3 0,-1-1-1 0,1 4 0 15,-1-9-116-15,1 0-24 0,3-3-5 0</inkml:trace>
  <inkml:trace contextRef="#ctx0" brushRef="#br0" timeOffset="11309.069">26388 15874 1579 0,'0'0'32'0,"0"0"10"0,-4 0-34 0,4 0-8 0,0 0 0 0,-7 6 0 16,7-6 53-16,-3 6 9 0,3-6 2 0,-7 9 0 15,7-9-52-15,-4 6-12 0,4-6 0 0,0 6 0 16,-3 0 0-16,3-6 0 0,0 5 0 0,0 4 0 16,0-3 28-16,0 9 4 0,3-9 0 0,1 3 0 15,-1-1-11-15,1 1-1 0,-1 3-1 0,1 0 0 16,3-1-5-16,-4 1-1 0,4 3 0 0,0 0 0 16,0-7 5-16,1 10 1 0,-1-6 0 0,3 0 0 15,-3-1-19-15,0 4 10 0,4-6-10 0,-4 0 8 0,0-1-24 16,4 1-6-16,-1 0-1 0,1-3 0 0,-4 0 23 0,0 0 0 15,3-3 0-15,-3 0 0 0,1-3 24 0,-1 3 10 16,0-3 2-16,0-3 0 0,-4 0-23 16,1 0-4-16,3 3-1 0,-4-6 0 0,1-3 6 0,-1-3 1 0,-3 3 0 15,4-2 0-15,-4-1-15 0,0-6 8 16,3 4-8-16,-3-4 0 0,-3-3 0 16,3 7-10-16,-4-7 0 0,-3 4 0 0,4-1-34 15,-4 0-6-15,3 1-2 0,-3 5 0 16,0-9 42-16,0 4 10 0,0 2 0 0,0 0 0 15,3 1-53-15,1 2-9 0,-4-3-2 0,7 3 0 0,-4 3 0 0,4 4 0 16,0-4 0-16</inkml:trace>
  <inkml:trace contextRef="#ctx0" brushRef="#br0" timeOffset="11955.886">26786 15751 1060 0,'0'0'44'15,"0"0"-35"-15,0 0 51 0,0 0 11 16,0 0 1-16,0 0 1 16,0 0-7-16,0 0-2 0,0 0 0 0,0 0 0 0,0 0 0 15,0 0 0-15,0 0 0 0,0 0 0 0,0 0-7 0,0 0-1 0,0 0-1 0,-7 6 0 16,0 3-37-16,0-4-7 0,0 1-2 0,0 3 0 16,4-3 18-16,-4 6 3 0,3-3 1 0,1 2 0 15,-5-8-16-15,5 6-3 0,-1 3-1 0,-3-3 0 16,4 0-3-16,-1-1-8 0,4 4 12 0,-3 0-4 15,-1-6-8-15,4 3 0 0,-3-4 0 0,3 7 0 16,-4-6 0-16,4 6 0 0,0-6 0 16,-3 0 0-16,3-1 0 0,0-5 0 0,3 6 0 0,-3-6 0 15,0 0 14-15,0 0 1 0,0 6 0 16,0-6 0-16,0 0-15 0,4 6 0 0,-4-6-9 0,0 0 9 16,7 6 0-16,-4-6 0 0,4 3 0 0,-7-3 10 15,4 3-10-15,3 0 0 0,-7-3 0 0,7 0-11 16,-3 6 11-16,-1-6 0 0,-3 0 0 0,7 6 0 15,-3-3 0-15,-4-3 0 0,3 5 0 0,-3-2 0 16,4 3 0-16,-1 3 0 0,-3-9 0 0,0 9 0 16,0-3 0-16,4 3-8 0,-4-4 8 0,0 4 0 15,0 3 0-15,0-6 0 0,0 3 0 0,0 0 0 16,0-4 0-16,0 7 0 0,0-3 0 0,0-3 0 16,0 3 0-16,0-6 0 0,0-3 0 0,0 8 0 15,-4-2-23-15,1 6 1 0,3-3 0 0,-4-9 0 16,4 0-18-16,-7 6-3 0,4-3-1 0,-4 3 0 15,3-3-8-15,4-3-3 0,-7 0 0 0,0 5 0 16,0-5 44-16,7 0 11 0,-7 0 0 0,0 3 0 16,0-3-104-16,7 0-20 0,-4-3-3 0</inkml:trace>
  <inkml:trace contextRef="#ctx0" brushRef="#br0" timeOffset="12856.213">27002 15936 851 0,'0'0'36'0,"0"0"-36"15,0 0 58-15,0 0 5 0,0 0 1 0,0 0 0 16,0 0-27-16,0 0-5 0,0 0 0 0,0 0-1 16,0 0 1-16,0 0 1 0,0 0 0 0,0 0 0 15,0 0 5-15,0 0 1 0,0 0 0 0,0 0 0 16,0 0-12-16,0 0-3 0,0 0 0 0,0 0 0 16,0 0-24-16,3 12 0 0,1-9 8 0,-1 0-8 15,4-3 45-15,0 3 7 0,0-3 2 0,-3 0 0 16,3 0-35-16,0 0-7 0,-3-3-2 0,3 3 0 15,0 0-10-15,-4-3 0 0,4 3 0 0,0-3 0 16,0 3 0-16,-3-6 0 0,3 6 0 0,-4-9 0 16,1 6-23-16,-1-3 3 0,1 0 1 0,-4 1 0 15,4-1-18-15,-4-3-4 0,0-3-1 0,0 6 0 16,0-6-18-16,0 4-3 0,0-4-1 0,-4 0 0 16,0 3 52-16,1 0 12 0,-4-5 0 0,3 2 0 15,-3 3 0-15,4 0 0 0,-4 1 0 0,0-1 0 16,0 3 0-16,0-6 0 0,0 9 0 0,-4 0 0 15,4 0 48-15,-4 6 13 0,1-3 3 0,-1 3 0 16,1 3-52-16,-1 3-12 0,0 3 0 0,1-6 0 0,3 2 0 0,0 7 0 16,-4 0 0-16,4-4 0 0,0 4 0 0,3 0 0 15,-3 0 0-15,0-4 0 0,0 4 0 0,4 0 0 0,-4-4 0 16,3-2 0-16,-3 3 0 0,4 0 0 0,-1-3 0 0,1 2 0 16,-1-2 40-16,0 3 4 0,1-3 2 0,3 3 0 15,-4-4-30-15,4 1-5 0,0 6-2 0,0-3 0 16,0-1 0-16,4-5 0 0,-1 6 0 0,1-3 0 15,0 0-9-15,3-3 0 0,-4 2 0 0,4-2 0 16,0 6 0-16,0-9 0 16,0 3 0-16,4 0 0 0,-4 0 0 15,0-3 0-15,4 2-10 0,-1-5 10 16,1 0-156-16,3 0-24 0</inkml:trace>
  <inkml:trace contextRef="#ctx0" brushRef="#br0" timeOffset="13878.326">27961 15924 1792 0,'0'0'51'0,"0"0"10"0,0 0-49 0,0 0-12 0,0 0 0 0,0 0 0 16,0 0 54-16,0 0 8 0,0 0 2 0,0 0 0 16,0 0-16-16,-7 3-2 0,7-3-1 0,-7 3 0 15,0-3-21-15,0 0-4 0,7 0 0 0,-7 3-1 16,-4-3-19-16,4 0 0 0,-3 0 0 0,3 0 0 16,-4 0 0-16,0 0 0 0,-3 0 0 0,4 0 0 15,-1 0 0-15,1 0 0 0,-1 0 0 0,0 0 0 16,1 0 0-16,3 3 0 0,-4 3 0 0,4 0 0 15,0-3 0-15,0 0 0 0,4 3 0 0,-5-1 0 16,1 4 0-16,4-3 0 0,-4 9 0 0,3-6 0 16,1 2-48-16,-1 1-12 15,1 3-4-15,-1 0 0 0,1-1 52 0,-1 1 12 0,1-3 0 0,3 0 0 16,0-1 0-16,0 4 0 0,0-6 0 0,3 3 0 16,-3-7 0-16,4 4 0 0,-4 0 0 0,0-9 0 15,0 0 0-15,0 0 0 0,7 9 0 0,-7-9 0 16,3 0 0-16,4-9 0 0,0 0 0 0,0 3 0 15,4-5-54-15,-4-1-8 0,0-3-2 0,4-5 0 16,-4 2 52-16,3-6 12 0,1 4 0 0,-1-4 0 16,1 7 0-16,0-10 0 0,-1 10 0 0,1-7 0 0,-4 3 0 0,3-5 0 15,-3 5 0-15,1-5 0 0,2 2 28 0,-3-2 9 0,0 3 2 16,0-4 0-16,0 4-22 0,0-1-4 0,0 3-1 16,1-2 0-16,-1-1 0 0,-4 1 0 0,4 2 0 0,-3-5 0 15,-1 5-12-15,1 1 0 0,-4-7 0 0,0-2 0 16,0 2 0-16,0-5 0 0,-4 0 0 15,1-1 0-15,-1 1 21 0,-3 0-1 16,4 2-1-16,-4-2 0 16,-1 3-9-16,1 5-2 0,0 1 0 0,0-1 0 15,0 3-8-15,0 10 0 0,0-7 0 0,4 0 0 0,-4 10 0 0,3-1-12 0,4 0 2 16,-4 9 1-16,1-6-8 0,3 6-2 0,0 0 0 0,0 0 0 16,0 0 6-16,0 0 1 0,0 0 0 0,0 0 0 15,3 9 20-15,-3 3 4 0,4-1 0 0,-4 4 1 16,0 0-13-16,4 2 0 0,-4 1 0 0,0-3 0 15,0 8 0-15,0-2 0 0,0 8 0 0,0-2 0 16,0 2 0-16,-4 6 0 0,0-2 0 0,1 5 0 16,-1 0-8-16,1 0-5 0,-1-5-1 0,-3 5 0 15,0 0 22-15,4-3 5 0,-8 7 1 0,8-7 0 16,-4 0-14-16,3 3 8 0,-3 1-8 0,3-4 0 16,1-6 12-16,3 4-3 0,-4-7-1 15,4 3 0-15,-3 1 36 0,3-4 8 0,-4 4 0 0,4-7 1 16,-3 4-83-16,3-4-17 15,0 1-3-15,-4 2-1 0,4-5 41 0,0-1 10 0,0 1 0 0,0-3 0 16,0 2 0-16,0-2 0 0,4-4 0 0,-4 1 0 16,0-3 0-16,0-3 9 0,3 0-9 0,-3-1 0 15,0-2 11-15,4 0-11 0,-4 0 10 0,3-3-10 0,1 3 0 0,-4 0 0 16,3-3-11-16,-3 0 11 16,0-3-33-16,8 3 1 0,-5-3 0 0</inkml:trace>
  <inkml:trace contextRef="#ctx0" brushRef="#br0" timeOffset="14582.206">28049 15989 1552 0,'0'0'44'0,"0"0"10"15,0 0-43-15,0 0-11 0,0 0 0 0,0 0 0 16,0 0 53-16,0 0 9 0,0 0 2 0,0 0 0 15,0 0-7-15,0 0-1 0,0 0 0 0,0 6 0 16,4 3-38-16,-1-3-8 0,1-3-2 0,-1 2 0 16,1-2-8-16,0 3 0 0,-1 3 0 0,1-3 0 0,-4-6 0 15,7 6 0-15,-4-3 0 0,-3-3 0 0,7 3 37 0,0-3 6 16,0 0 1-16,-3 0 0 0,3-3-20 0,0 0-3 0,0-3-1 0,0 3 0 16,0-6-20-16,0 3 0 0,0 0 0 0,0-2 0 15,0 2 0-15,-3-3 0 0,-1 3 0 16,1-6 0-16,-1 3-9 15,1 4-7-15,0-4 0 0,-4 3-1 0,3-6-24 16,-3 3-5-16,4 0-1 0,-4 1 0 16,0-1-13-16,0-3-4 0,0 3 0 0,0 3 0 0,0-5 49 0,-4 2 15 0,1-3 0 15,-1 6-10-15,0 0 10 0,1 0 0 0,-1 0 0 16,1 1 8-16,-1 5-23 0,-3-6-4 0,7 6-1 0,-7 0 0 16,-3 0 11-16,3 6 9 0,0-6-13 0,-4 5 5 15,0 1-24-15,4 3-4 0,-3 6 0 16,-1-6-1-16,4 2 81 0,0 1 16 0,0 6 3 0,0-6 1 15,0-1-52-15,0 1-12 0,0 3 0 0,3 0 0 16,-3-4 54-16,4 4 8 0,-1 0 2 0,1-1 0 16,3-2-52-16,-4 6-12 0,4-6 0 0,4 2 0 15,-4 1 0-15,3 0 0 0,1-4 0 0,-1 7 0 16,4-6 0-16,-3 0 0 0,3-1 0 0,0 4-10 16,-4-3 10-16,4-3-13 0,1-1 5 0,-5 4 8 15,4-3 0-15,0-3 10 0,0 6 1 0,0-6 0 16,0-4-60-16,0 4-12 15,0 0-3-15,4-3 0 0,-4 0 38 0,0-3 7 0,4 3 2 0,-4-3 0 16,3 3-24-16,-3-3-5 0,4 0-1 0,-4 0 0 16,0 0-65-16,4-3-12 0,-4 3-4 0</inkml:trace>
  <inkml:trace contextRef="#ctx0" brushRef="#br0" timeOffset="25226.007">29083 15325 1431 0,'0'0'29'0,"0"0"9"0,0 0-30 16,0 0-8-16,0 0 0 0,0 0 0 0,0 0 70 0,0 0 13 0,0 0 2 0,0 0 1 16,0 0-38-16,0 0-7 0,0 0-1 0,0 0-1 31,0 0-22-31,0 0-4 0,0 0-1 0,0 0 0 0,0 0 2 0,-4 5 0 0,4-5 0 16,-7 6 0-1,4 0-14-15,-1 0 0 0,1 3 0 0,-1 0 0 0,1 5 0 0,3-2 0 0,0 0 0 0,-4 3-10 16,4 2 10-16,0 1 0 0,0 5 0 0,0-5 0 15,4 9 0-15,-4-7 0 0,0 4 0 0,0-1 0 16,0 7 0-16,0-4 0 0,0 3 0 0,3 4 0 16,-3-4 0-16,0 4 0 0,4 2 0 15,-4-3 0-15,0 0 0 0,0 4 0 0,0-4 0 0,0 0 8 16,0 4-8 0,-4-13 0-16,1 7 0 0,-1-1-8 0,1 0 8 0,-1-2 0 0,4-4 0 0,-3 1 0 15,-1-6 8-15,1 2-8 16,-1-8 8-16,1 0-8 0,3-1 0 0,-4 4 0 0,4-9 0 0,0-6-12 15,0 0-5-15,0 0-2 0,0 0 0 0,0 0 0 32,0 0-6-32,0 0-2 0,0 0 0 0,0 0 0 0,0 0-17 0,-7-6-3 0,3 0-1 0,4 0 0 15,0 0-173-15,0 4-35 0</inkml:trace>
  <inkml:trace contextRef="#ctx0" brushRef="#br0" timeOffset="25900.77">29503 15145 1026 0,'-4'9'28'0,"1"0"8"16,-1-3-28-16,1 3-8 0,-4 2 0 0,3 1 0 16,1-9 46-16,-1 3 8 0,1 3 2 0,-1-3 0 15,4-6-13-15,-4 6-3 0,4-6 0 0,-7 8 0 16,7-8-22-16,0 0-5 0,0 0-1 0,-3 6 0 15,3-6 31-15,0 0 5 0,0 0 2 0,-4 6 0 16,4-6-24-16,0 0-5 0,0 0-1 0,0 0 0 16,0 0 4-16,0 0 1 0,0 0 0 0,0 0 0 15,0 0 1-15,0 0 0 0,0 0 0 0,0 0 0 16,0 0-17-16,0 0-9 0,0 0 10 0,0 0-10 16,0 0 8-16,0 0-8 0,0 0 0 0,-7 6 9 0,7-6-9 0,0 0 0 0,0 0 0 0,-3 6 8 15,-1 0 1-15,1 3 0 0,3-1 0 0,-4-2 0 16,4-6 5-16,0 9 1 0,0-3 0 0,0 0 0 15,0 6 1-15,0-1 1 0,4 1 0 0,-4 0 0 16,3 0-1-16,-3 8-1 0,4-8 0 0,-1 3 0 16,-3 2-15-16,4 1-8 0,-4-6 8 0,3 5-13 15,1-2 13-15,-4 3 0 0,3-4 0 16,1-2 10-16,-4 0-28 0,3 6-6 0,-3-10 0 16,0 4-1-16,0-3-15 0,0-3-2 0,0 6-1 15,0-12 0-15,0 0-154 0,0 0-31 0,0 0-7 0</inkml:trace>
  <inkml:trace contextRef="#ctx0" brushRef="#br0" timeOffset="26940.537">29640 16048 1280 0,'0'0'36'0,"0"0"8"15,0 0-35-15,0 0-9 0,0 0 0 0,0 0 0 16,0 0 40-16,0 0 5 0,0 0 2 0,0 0 0 16,0 0-30-16,0 0-5 0,-3 6-2 0,3-6 0 0,0 0 24 0,0 6 5 15,0-6 1-15,0 0 0 0,-4 5 15 16,4-5 3-16,0 0 1 0,0 9 0 16,0-9-28-16,4 9-6 0,-1-6-1 0,-3-3 0 0,4 6-16 0,-1-3-8 15,1 0 0-15,3 0 8 0,-3-3-8 0,3 3 8 0,-4-3-8 16,1 3 8-16,3 0-8 0,0-3 10 0,0 0-10 0,-4 0 10 15,4 0-10-15,0-3 0 0,1 3 0 0,-1-3 0 16,0 0 0-16,0 0 0 0,3 0 0 0,-3 0-11 16,0 0 11-16,0 0 0 0,1 0 0 15,-1-6 0-15,-7 9 0 0,3-3 0 0,4 3 8 0,0-6-8 16,0 6 0-16,-7 0-8 16,0 0 0-16,4-5 0 0,-1-1 8 0,1 0-12 0,-1 0 12 0,-3 6-12 15,4-3 12-15,-4 3-13 0,0 0 5 0,0-9 8 16,0 3-11-16,3 0 11 0,-3 6-8 15,-3-5 8-15,3 2 0 0,-4-3 0 0,1 0 0 0,3-3-8 16,-4 0 8-16,1 3 0 0,-1 0 0 0,-3 1 0 16,0-4 0-16,0 3 0 0,-3 0 0 0,-1-3 0 15,4 3 0-15,-4 3 8 0,4-3-8 0,0 3 8 16,-3 3 4-16,3-2 0 0,-1-1 1 0,8 3 0 16,-7 3 2-16,0-1 0 0,0 1 0 0,4 3 0 15,-4 0-15-15,0 0 0 0,3 6 0 0,1-6-10 0,-4 5 10 0,3-2 0 16,0 0-9-16,1 6 9 15,3-3 0-15,-4-7-11 0,1 4 11 0,-1 6-8 16,4-6 8-16,-3 3 0 0,3-1 0 0,0 1 0 16,0 0 0-16,0 0 0 0,3-1 0 0,1 4 0 0,-4 0 0 0,3-1 0 15,1 4 10-15,-1-3-10 0,5-3 12 16,-5 5-4-16,4-5-8 0,0 3 12 0,0-7 6 0,4 7 1 0,-4-6 0 16,0 3 0-16,4-3-19 0,-4-1 0 0,3 1 0 15,1-3 0-15,-1 0-12 0,1 0-5 0,0-3-2 0,-1 0 0 31,-3-3-6-31,4 0-2 0,-4 0 0 0,0 0 0 16,3-3-43-16,1 0-9 0,0 0-1 0</inkml:trace>
  <inkml:trace contextRef="#ctx0" brushRef="#br0" timeOffset="27600.422">29961 16013 1212 0,'0'0'51'0,"0"0"-41"16,0 0 90-16,0 0 19 0,0 0 3 0,0 0 1 16,0 0-37-16,0 0-7 0,0 0-2 0,0 0 0 15,0 0-26-15,0 0-6 0,0 0-1 0,0 0 0 16,0 0-35-16,0 0-9 0,-3 5 0 0,3-5 0 15,0 0 8-15,0 6-8 0,0 0 12 16,0-6-4-16,3 12-8 0,-3-6 8 0,4 0-8 0,-1 5 8 16,-3-11-8-16,4 9 10 0,3 0-10 0,-3-3 10 15,-1 3-10-15,1-3 0 0,3 2 0 0,-4 1 8 16,4 6-8-16,-3-6 0 0,3 3 0 0,0-1 8 16,0 4-8-16,0-3 0 0,0-3 0 0,4 5 0 15,-4 1 0-15,0-3 0 0,0 0 0 0,0 2 0 16,0-2 0-16,4-3 0 0,-4 5 0 0,3 1 0 15,-3-3 0-15,0 0-11 0,0-3 3 0,0 5 0 0,0-2-4 16,-3-3 0-16,3 0 0 0,-3-1 0 16,-1 1-25-16,1-3-6 0,-1-3-1 0,-3-3 0 15,4 6-38-15,-4-6-8 0,0 0-2 0</inkml:trace>
  <inkml:trace contextRef="#ctx0" brushRef="#br0" timeOffset="28086.238">29961 16339 899 0,'0'0'18'0,"0"0"6"0,0 0-24 0,0 0 0 0,0 0 0 0,0 0 0 16,0 0 77-16,0 0 11 0,0 0 1 0,0 0 1 0,0 0-14 0,0 0-2 15,0 0-1-15,0 0 0 16,0 0 3-16,4-3 1 0,-1-3 0 0,-3 0 0 0,4 0-18 15,0 0-4-15,-1-2-1 0,1-1 0 16,-1 3-26-16,1-3-4 0,3 3-2 0,-4-6 0 16,4 7-12-16,-3-10-2 0,3 6-8 0,0 0 12 15,-4-6 0-15,5 4 0 0,-1 2 0 0,-4-9 0 0,4 9 4 0,-3-2 0 16,-1 2 0-16,4 0 0 16,-3-6-8-16,-1 4-8 0,4 2 11 0,0 0-11 0,-3-3 0 0,3 6 0 15,4-5 0-15,-8 5 0 16,4-3 0-16,0 0-12 0,-3 0 1 0,3 0 1 15,0 1-36-15,-4 2-7 0,4-3-2 0,-3 3 0 16,3-6-21-16,0 6-4 0,0-2 0 0,0-1-1 16,4 3-97-16,-4-6-19 0,3 6-4 0</inkml:trace>
  <inkml:trace contextRef="#ctx0" brushRef="#br0" timeOffset="28845.797">30607 16039 1288 0,'0'0'27'0,"0"0"5"16,0 0-32-16,0 0 0 0,0 0 0 0,0 0 0 0,0 0 92 0,0 0 12 15,0 0 3-15,0 0 0 16,0 0-30-16,0 0-5 0,0 0-2 0,0 0 0 0,0 0-25 0,0 0-5 0,0 0 0 16,-7 3-1-16,0 3-22 0,0-6-4 0,0 3-1 0,0-3 0 15,-4 0-3-15,4-3-1 0,-3 0 0 0,-1 0 0 16,4 0-8-16,-4 0 0 0,4-3 0 0,-3 6 0 15,3-3 0-15,0 3-11 0,-1-3 3 0,1 3 0 16,0 3 8-16,7-3 0 16,-7 3 8-16,0 3-8 0,0 0 0 0,0 0-8 0,4 0 0 0,-4 5 0 15,-1-5 8-15,1 0 0 16,4 6 0-16,-4 0 0 0,0-3-8 0,0 2 0 0,0 4 0 0,3-3 0 16,-3 2 19-16,0 1 4 0,4-3 1 0,-1-3 0 15,0 2-16-15,4 4 9 0,-3-6-9 0,-1 0 8 16,4 0-8-16,0-3 0 0,0 2 0 0,0-8 0 15,0 0 0-15,4 9 0 0,-4-9 0 0,7 6 0 16,-3-3 0-16,3 0 0 0,0 0 0 0,3 0-11 16,-3-3 11-16,4 0 0 0,-4 0 0 0,3 0 0 15,-2-3-12-15,-1 0 0 0,3 3 0 0,-3-3 0 0,0-3-4 16,4 0 0-16,-4-3-1 0,4 4 0 16,-4-7-7-16,0 3-2 0,0 0 0 0,0-6 0 15,-4 4 7-15,4-1 2 0,-3 0 0 0,-4 0 0 16,3 4 17-16,1-1 0 0,-1 0 0 0,-3 3 0 0,8-6 0 0,-8 6 0 15,0-2 0-15,0 2 0 16,0 3 0-16,0 3 16 0,0-6-4 0,0 6 0 0,0 0-4 0,0 0-8 16,0 0 11-16,0 0-11 15,0 0 16-15,0 0-4 0,0 0-1 0,0 0 0 16,0 0-11-16,0 0 10 0,0 0-10 0,0 0 10 0,0 0-10 0,0 0 0 16,-4 6 9-16,0 3-9 0,1-1 0 0,3 4 0 15,-4-3 0-15,1 3 0 16,3-1 0-16,-4 1 0 0,4 6 0 0,0-3 0 0,0 5 0 0,0-5 0 15,0 3 0-15,4-1 0 0,-4-2 0 0,0 0 0 0,3-1-8 0,-3 1 8 16,4-3-24-16,-1 2 0 0,1 1 0 0,0-9 0 31,-1 3-39-31,1 0-7 0,-1-1-2 0,1 4-667 0</inkml:trace>
  <inkml:trace contextRef="#ctx0" brushRef="#br0" timeOffset="30121.501">30748 15983 1241 0,'0'0'25'0,"0"0"8"0,0 0-33 15,0 0 0-15,0 0 0 0,0 0 0 0,0 0 67 0,0 0 6 0,0 0 2 0,0 0 0 16,0 0-60-16,0 0-15 0,0 0 0 0,0 0 0 15,0 0 0-15,0 0-16 0,0 0 3 0,0 0 1 16,0 0 20-16,0 0 4 0,-3 9 0 0,3-9 1 16,0 0 47-16,-4 6 10 0,4-6 2 15,0 12 0-15,-3-9-4 0,3 5 0 16,0 7 0-16,0-6 0 0,3 3-28 0,-3 2-7 0,0-2-1 0,0 0 0 16,4 3-6-16,-4-4-2 0,3 7 0 15,-3-3 0-15,0-1-13 0,0 7-3 0,0-12-8 0,4 5 12 16,-4 1-4-16,0-3-8 0,3 0 11 0,1-1-11 15,-4 1 12-15,0-3-12 0,3-3 12 0,-3 0-12 16,0-6 13-16,0 9-4 0,0-1-1 0,0-8 0 16,0 0-8-16,0 0 0 0,0 0 0 0,0 0 0 15,0 0 0-15,0 0 0 0,0 0 0 0,0 0 0 16,0 0-20-16,0 0-5 16,0 0-2-16,0 0 0 0,0 0 9 0,0 0 2 0,4-8 0 15,-4 2 0-15,0-3 4 0,0 3 2 0,0-3 0 16,0-6 0-16,3 7 10 0,-3-7-12 0,0 3 12 0,0-3-12 15,0 4 12-15,4 2 0 0,-4-12 8 0,0 10-8 16,3-1 0-16,-3 3 0 0,0-9 0 0,0 10-8 16,0-4 8-16,4 0 0 0,-4 0 8 0,3 3-8 0,-3 1 0 0,4-1 0 15,-4 3 0-15,0-6 0 16,0 9 0-16,0-3 0 0,0 3 0 0,0 3 0 0,0 0 8 0,0 0-8 16,0-5 8-16,0 5-8 15,0 0 17-15,0 0-1 0,0 0 0 0,0 0 0 0,0 0-16 0,0 0 0 16,0 0 0-16,0 0 0 15,0 0 0-15,0 0 0 0,7-3 0 0,-7 3 0 0,7 0 0 0,-7 0-9 0,4 0 1 16,-4 0 0-16,7 0 8 16,0 3 0-16,-4-1 0 0,-3-2 0 0,7 3 0 0,0 0 0 0,0 0-9 15,-3 0 9-15,3 6 0 0,-4-3 0 16,1 0 8-16,3 0-8 0,-3 0 9 0,-1 5-9 0,1-8 10 16,-4 9-10-16,3 0 8 0,-3-3-8 15,4 2 0-15,-4 4 9 0,3-6-9 0,-3 3 0 0,0-4 9 0,0 7-9 16,0-3 0-1,0-6 8-15,0 3-8 0,0-1 0 0,4 4 0 0,-4-3 0 0,0 0 0 0,-4 0 0 16,4-9 0-16,4 6 0 0,-4-4 0 0,0-2 0 16,0 0 0-16,0 0 0 0,0 0 0 0,0 0-8 15,0 0-4-15,0 0 0 0,0 0 0 0,0 0 0 16,0 0 12-16,0 0-10 0,0 0 10 0,0 0-10 16,0 0 10-16,3-2 0 0,-3-4 0 0,0-6-8 15,4 3 0-15,-4-3 0 0,3 3 0 0,-3-2 0 16,0 2 0-16,4-3 0 0,-4-3 0 0,0 4 0 0,3 2 8 15,1 0 0-15,-1-9 8 0,-3 7-8 16,4-1 0-16,-1 3 0 0,1-3 0 0,-4 6 0 16,4-5 8-16,-1 2-8 0,4 3 10 0,-3-6-10 15,-1 6 14-15,1 0-3 0,-1 4-1 0,1-1 0 0,-1-3-2 0,1 6-8 16,-1-6 12-16,-3 6-4 16,4 0-8-16,-1-3 0 0,4 3 0 0,-7 0 0 0,4-3 8 15,-4 3-8-15,7 0 8 0,-7 0-8 16,4 3 0-16,-4-3 0 0,0 0 0 0,7 0 0 0,-7 0 0 0,0 0 0 15,3 3 0-15,-3-3 0 16,0 0 0-16,7 6 0 0,-7-6 0 0,4 0 0 0,3 6 0 0,-4-1 0 16,1 1 0-16,-4 0 0 15,3 3 0-15,1-3 0 0,-1 6 0 0,1-1 0 0,0-5 0 16,-1 6 0-16,1-3 0 0,-1 0 0 16,1 0 0-16,-1-1 0 0,1 7 8 0,-1-6-8 0,-3 0 0 0,4 2 0 0,-1-2 9 15,1 9-9-15,-1-12 0 0,-3 3 0 0,4-4 0 0,-1 4 0 16,-3-9 0-16,0 9-12 0,4 0 4 0,-1-3 0 15,-3 3-13-15,0-9-3 0,0 0 0 0,0 6 0 32,4 2-12-32,-4 1-4 0,3 0 0 0,-3-3 0 0,4 3-3 0,-4-3-1 15,0 2 0-15,0 1 0 0,0-9 2 0,4 6 0 0,-4-6 0 16,3 3 0-16,-3 3-118 0,0-6-24 0</inkml:trace>
  <inkml:trace contextRef="#ctx0" brushRef="#br0" timeOffset="30921.409">31394 16054 999 0,'0'0'42'0,"-7"0"-34"15,0 0 87-15,3 0 17 0,-3 0 3 0,7 0 1 16,-7 0-76-16,7 0-14 0,-7 0-3 0,0 3-1 16,7-3-22-16,-4 8 8 0,4-8-8 0,-7 0 0 15,4 6 0-15,-1 0 0 0,4-6 0 0,-3 9 0 16,3-9 25-16,-4 9 7 0,4-9 2 0,0 6 0 15,0-6-18-15,0 0-4 16,0 0-1-16,0 0 0 0,0 0 8 0,0 6 1 0,0-6 1 0,0 0 0 16,0 0 15-16,4 5 4 0,3 1 0 0,-4-3 0 15,4 3-20-15,-3 0-3 0,3-6-1 0,-4 0 0 16,4 3-3-16,1-3-1 0,-1 0 0 0,0-3 0 16,0 3-12-16,0 0 0 0,0 0 0 0,0 0 0 15,3 0 12-15,-3 0-4 0,1 0-8 0,-1-6 12 16,-4 6 7-16,4-6 1 0,0 6 0 0,0-3 0 0,-3 0-20 0,3 3 10 15,0-5-10-15,-4 2 8 16,5 0-8-16,-5-3 12 16,-3 3-12-16,4-3 12 0,-4 3-12 0,3-6 0 0,-3 6-12 0,0 0 12 15,0-3-16-15,0-2 5 0,0 5 1 0,0-3 0 16,0 6 10-16,-3-9 0 0,-1 0 0 0,1 3 0 16,-1 0 0-16,-3 1 0 0,3 2 10 0,1-3-10 0,-4 0 19 0,0 3-3 15,0-3 0-15,0 0 0 0,0 3 27 16,0 0 5-16,-4 0 0 0,4 0 1 0,-4 0-41 0,4 3-8 15,0 0 0-15,0 0 0 16,0 0-24-16,-3 0-3 0,2 0 0 0,1 3 0 0,0 0 10 16,4 0 1-16,-4 0 1 0,0 0 0 15,3 6 6-15,-3-3 1 0,4 0 0 0,-1 0 0 0,-3-3 8 0,4 2-8 16,-1 1 8-16,0 0-8 0,1 6 8 0,-1-3 0 16,1 0 0-16,-1 2 0 0,1 1-8 0,3 0 0 0,0 0 0 15,0-4 0-15,0 10 8 0,0-9 0 0,0 6 8 0,0-4-8 16,3 10 8-16,-3-12-8 0,4 5 8 0,-4 1-8 15,3-3 0 1,1 0 0-16,-1-6 0 0,1 2 0 0,0 4 0 0,3-3 8 0,-4 0-8 16,4 0 0-16,0-1 8 0,0 1-8 0,0-3 8 0,0 0-8 15,0 0 0-15,0-3 0 0,4 0 0 0,0 3 8 16,-4-3-8-16,3-3-13 0,1 2 3 0,-1-2 1 16,1-2-33-1,3-1-6-15,0 3-2 0,-3-6 0 0,-1 3-27 16,5-3-6-16,-5 0-1 0,4-3 0 0,-3 0-152 0,3 3-32 0</inkml:trace>
  <inkml:trace contextRef="#ctx0" brushRef="#br0" timeOffset="31829.557">31746 16048 1014 0,'0'0'43'0,"0"0"-35"15,0 0 87-15,0 0 17 0,0 0 3 0,0 0 1 16,0 0-45-16,0 0-9 0,0 0-2 0,-7 3 0 16,7-3-38-16,-3 6-8 0,-4 2-2 0,0-2 0 15,3-3 10-15,1 6 2 0,-1-3 0 0,1 3 0 16,-1 0 0-16,4 2 0 0,-3 4 0 0,3-6 0 16,0 3 2-16,0 2 1 0,0 7 0 0,0-6 0 15,0-1 4-15,0 4 1 0,0-3 0 0,0-4 0 16,0 4-6-16,0 0-1 0,3-1 0 0,-3 4 0 15,0-3 12-15,0 0 3 0,0-1 0 0,0 1 0 16,0-3-28-16,0-1-4 0,0 4-8 0,0-6 11 0,0 3-11 16,0-6 10-16,0-6-10 0,0 0 10 0,0 0-10 0,0 0 12 15,0 0-12-15,0 3 12 0,0-3-20 0,0 0-4 16,0 0-1-16,0 0 0 0,0 0 13 0,0 0 0 16,0 0 0-16,0-9 0 0,4 3 8 0,-4-9 2 15,0 0 0-15,0 1 0 0,0 2-10 0,0-9 0 16,0 7 0-16,0 2 0 0,0 0 0 0,0-3 0 0,3 1 0 15,-3-1 0-15,0-3 0 0,0 10-9 16,0-10 9-16,0 3-13 0,0 1 13 0,0 5 0 16,0-6 0-16,4 0-9 0,-4 4 9 0,3 2 0 15,-3-3 0-15,4-3 0 0,-1 4 0 0,1 2-12 0,-1-3 12 16,-3-3-12-16,7 1 12 0,-3 2 0 16,3-3-9-16,-3 3 9 0,3 4 0 0,0-4 0 15,0 3 0-15,0-3 0 0,0 3-11 0,-4 1-7 16,1 2-2-16,3 0 0 0,-4 0 20 0,1-3 0 0,0 6 0 0,-4 3 0 15,0 0 10-15,0 0 9 0,0 0 1 0,0 0 1 16,0 0-21-16,7 0 0 0,-7 0 0 0,0 0 0 16,7 3 0-16,0 0 0 0,0 3 0 0,0 0 0 15,0-3 0-15,0 0 0 0,0 0 0 0,-4 0 0 16,5 0-11-16,-1-1 0 0,0 1 0 0,-4 0 0 16,4 0 11-16,-3 0-10 0,3 3 10 0,-4 0-10 15,4-3 10-15,-7-3 0 0,4 3-9 0,-1 6 9 0,1-3 0 0,-1-3 0 16,1 2-9-16,0 4 9 15,-4 0 0-15,3-3 0 0,-3 6 0 0,4-1 0 16,-4-5 10-16,0 9-10 0,-4-3 10 0,4 0-10 0,0-1 11 16,0 7-11-16,0-6 12 0,0 5-12 0,0 4 16 0,0-9-4 15,0 2-1-15,0 4 0 16,4 0-11-16,-4-7 10 0,3 4-10 0,1 0 10 16,-4-1-10-16,3 1 0 0,-3-3 0 0,4-3 0 15,-4 0 0-15,3-1 0 0,-3 1-10 0,0-9 10 0,0 6-17 0,0-6 2 16,0 0 1-16,0 0 0 15,0 0-6-15,0 0-2 0,0 9 0 0,0-9 0 16,0 0-22-16,0 0-5 0,0 0-1 0,0 0 0 16,0 0-29-16,0 0-5 0,0 0-2 0</inkml:trace>
  <inkml:trace contextRef="#ctx0" brushRef="#br0" timeOffset="32364.22">32339 16280 1698 0,'0'0'72'16,"0"0"-58"-16,0 0 82 0,0 0 16 0,0 0 3 16,0 0 1-16,0 0-58 0,-7 6-11 0,4 3-3 15,-4-3 0 1,3-1-4-16,0 7 0 0,-3-6-1 0,4 0 0 0,-1 3-20 0,-3-3-4 0,4 0-1 0,-4 2 0 15,3-2-14-15,1 3-16 0,3-9 3 0,0 0 1 16,-4 6-8-16,4-6 0 0,0 0-1 0,0 0 0 31,0 0-31-31,0 0-7 0,0 0-1 0,0 0 0 16,0 0-84-16,0 0-18 0,4-6-3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2T20:05:31.2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3175 5673 597 0,'0'0'16'0,"0"0"5"0,0 0-21 0,0 0 0 0,0 0 0 0,-7 6 0 16,3 0 56-16,-3-6 6 0,4 12 2 0,-1-6 0 15,1-3-19-15,-1 2-3 0,1 1-1 0,-1 6 0 16,4-6-17-16,-7 0-4 0,4 0-1 0,-1 0 0 15,4-1 8-15,-3 4 1 0,-1-3 1 0,4 0 0 16,-3 6-1-16,-1 0 0 0,4-7 0 0,0 7 0 16,-4 3-4-16,4-3-2 0,0 5 0 0,0 1 0 15,0 0-22-15,0 2-13 0,0 4 1 0,0-4 1 16,0 4 50-16,4 5 9 0,-4-2 3 0,4 2 0 16,-1 3-19-16,1 4-3 0,-1 2-1 0,4 0 0 15,0 3-4-15,-3-8-2 0,-1 5 0 0,1 3 0 16,-4-12 4-16,3 4 1 0,-3-7 0 0,4 9 0 15,-4-5 16-15,0 8 3 0,-4 6 1 0,4-3 0 16,0-3-25-16,-3-5-5 0,3 2-1 0,0-3 0 16,0-8-16-16,-4-3 0 0,4-7 8 0,0 1-8 15,-3-3 8-15,3-6-8 0,0-6 9 0,0 0-9 16,0 0 12-16,0 0-3 0,0 0-1 0,0 0 0 0,-11 5 20 0,1-10 4 16,-1 5 1-16,0-6 0 0,1-6-20 15,-4-3-4-15,0 3-1 0,3-5 0 0,-3-1-8 16,-4 1 0-16,1-4-10 0,-1 3 10 15,4-8-31-15,0 2 0 0,-4 1 0 0,4-4 0 16,0 4-41-16,-4-7-9 0,1 4-2 0,3-3 0 16,-4 2 43-16,4-2 9 0,-4 2 2 0,4-2 0 0,0-3-5 15,0 8-1-15,-4 1 0 0,4 2 0 16,0 3-3-16,3 7-1 0,4-7 0 0,-3 9 0 0,-1-9-105 0,4 1-22 16</inkml:trace>
  <inkml:trace contextRef="#ctx0" brushRef="#br0" timeOffset="401.852">2738 5617 816 0,'-4'-6'16'0,"0"1"6"16,4 5-22-16,0 0 0 0,0-9 0 0,0 9 0 15,0 0 69-15,0 0 10 0,0 0 1 0,0 0 1 0,0 0-32 0,0 0-6 0,0 0-2 0,0 0 0 16,0 9-25-16,0-4-4 0,4 1-2 0,0 6 0 16,-1-6 3-16,4-6 1 0,-3 12 0 0,-1-6 0 15,8-1-3-15,-4 4-1 0,3-9 0 0,1 6 0 16,-4-6 5-16,7 0 1 15,4 6 0-15,-1-6 0 0,1 6-7 0,3-6-1 16,0-6 0-16,-3 6 0 0,7 0-8 0,-4 0 0 16,-3-6 0-16,6 6 0 0,-3-6 8 0,1 12-8 0,-1-6 8 0,3 6-8 15,-2-12 0-15,2 0 8 0,-3 6-8 0,-3 0 0 16,3-6 0-16,0 6 8 0,1-3-8 0,-1 1 0 16,0-1 0-16,-3 3 0 0,3-3-14 0,-4 3 5 15,5 0-28-15,2 0-6 16,-3 0-1-16</inkml:trace>
  <inkml:trace contextRef="#ctx0" brushRef="#br0" timeOffset="1138.692">3538 6390 728 0,'0'0'20'0,"0"0"5"0,0 0-25 16,0 0 0-16,0 0 0 0,0 0 0 0,0 0 80 0,0 0 10 0,0 0 2 0,0 0 1 15,0 0-23-15,0 0-5 0,0 0-1 0,0 0 0 16,0 0-23-16,-7 6-5 0,4 0 0 0,3-6-1 16,0 0-5-16,0 0-1 15,-4 6 0-15,4-6 0 0,0 0-29 0,0 0 0 16,0 0 0-16,-3 6 0 0,3-6 57 0,0 6 6 0,-4 0 1 15,4 0 0 1,0-6-23-16,0 0-4 0,0 0-1 0,4 6 0 0,-1-1-20 0,4 1-5 0,0-3-1 0,0 3 0 16,4 0-10-16,-4-3 0 0,7 6 0 0,0-3 8 15,0 5-8-15,-3-11 0 0,3 6 0 0,4 0 8 16,-4-6-8-16,-4 0 0 0,1-6-12 0,0 0 12 16,-1 1-23-16,-3-1 3 0,4 0 1 0,-4-3 0 15,-7 9 19-15,0 0-8 0,0 0 8 0,0 0 0 16,7-9 0-16,0 0 0 0,-4-8 0 0,1 5 0 15,-4-6-12-15,0 4 12 0,0 2-12 0,-4 0 12 16,1 6-12-16,-1-11 4 0,1 8 8 0,-4 3-13 16,0 0 13-16,0 0-11 0,-4 6 11 0,1 0-10 15,-1 0 10-15,0 0-8 0,-3 0 8 0,0 0-8 16,-7-6 8-16,7 6 8 0,-4-12-8 0,1 12 11 16,-1 0-11-16,4 6 0 0,0 0 9 0,-7 6-9 0,6-3 0 15,1 5-10-15,0 7 1 0,0-3 0 16,0 5 9-16,3-2 0 0,4 5 0 0,-3-2 0 0,6-1 0 0,-3-8 0 15,4 3 0-15,-1 5 0 16,1-5 0-16,-4-1 0 0,7 4 0 0,0-9 0 16,0-1 8-16,0-2 4 0,7-3 1 0,-4 0 0 0,4 6 1 0,0-6 0 15,0 5 0-15,4 1 0 16,-4-3-33-16,4 3-6 0,3 0-2 0,0-1 0 0,3-5 43 0,1 0 9 0,7 3 2 0,-8-6 0 16,1 6-56-16,3-6-11 15,0 0-3-15,-3-3-725 0</inkml:trace>
  <inkml:trace contextRef="#ctx0" brushRef="#br0" timeOffset="2150.426">4914 6326 850 0,'0'0'17'0,"-3"-6"6"0,3 6-23 0,-7-6 0 0,7 6 0 0,0 0 0 16,0 0 107-16,0 0 17 0,0 0 3 0,-7 0 1 16,3-6-52-16,-7-6-9 0,8 7-3 0,3 5 0 15,0 0-51-15,-4 5-13 0,1 7 0 0,-1 6 0 31,4-12 54-31,-3 5 8 0,3 4 2 0,-4 3 0 16,4-4-52-16,0 16-12 0,-3-1 0 0,3-2 0 0,3 2 0 0,1-2 0 0,-1 8 0 0,1-3 0 16,-1 3 0-16,1 4 0 0,-1-4 0 0,8 9 0 15,-7-6 27-15,3 6 2 0,0 3 1 0,0-14 0 16,-7 2-30-16,3-3 0 0,4-2 0 0,0 2 0 16,0 3 8-16,0 4-8 0,1-7 0 0,-1 9 0 0,0-9 8 15,0-2-8-15,-4 2 0 0,4 3 0 0,-3-8 8 16,-1-4-8-16,-3 1 0 0,0-3 0 0,4 2 8 0,-4-11-8 15,3 0 0-15,-3-4 9 0,0 4 13 0,0-6 2 16,0-6 1-16,0 0 0 0,0 0-25 0,0 0-9 16,0 0 0-16,0 0 0 0,0 0 39 0,0 0 8 15,-3-6 2-15,-4-11 0 0,0-1-24 0,0-3-5 16,0-2-1-16,-4 5 0 16,4 3-41-16,0 4-8 0,-4-7-1 0,4-3-1 0,-3-2 33 0,6-6 8 15,-3 2 0-15,0-5 0 0,-7 2 33 16,7 1 9-16,0-3 2 0,-4-1 0 0,4 10-20 0,0-7-3 0,0 10-1 0,0-4 0 15,0 1-20 1,0-4 0-16,7-5 0 0,-4 3 0 0,1-4 0 0,-1 4 0 16,8-9 0-16,-4-4 0 0,3 4 0 0,-3 3 0 15,7-3 0-15,-3 8 0 0,3-2-16 0,-3 8-7 0,3-2-1 0,-4 3-1 16,4-1 25-16,0 3 0 0,-3-2 0 0,3 2-8 16,3 4 8-16,-6-1 0 0,7-3 0 0,-8 10 0 15,1 5 0-15,-1-6 0 0,1 6 0 0,-1-6-8 16,-3 7-23-1,4-4-4-15,-4 6-1 0,0 0 0 0,0 3 50 0,3-3 10 0,4 6 1 0,0 0 1 16,0 9-26-16,0-7-16 0,4 13 3 0,0-6 0 16,-1 3 0-16,1 8 0 0,3-11 0 0,4 11 0 15,-8-2 13-15,1 8 0 16,3-11 0-16,0 8 0 0,0-5 0 0,-3 2 0 16,-1 1 0-16,1-6 0 0,-4 2 0 0,0-8-9 0,-4 0 9 0,5 5-8 15,-5-2 8-15,-3-3 0 0,0 5 8 0,-3-5-8 16,-5-6-10-16,1-3-6 0,-3-6-2 0,-1 0 0 15,-3-6-22-15,0-2-5 0,-4-1-1 0,1-3 0 16,-1 3 37-16,-7 1 9 0,4-1 0 0,-3 0 0 16,2-3 18-16,5 1 6 0,-1 5 0 0,-3-3 1 15,3-6-40-15,4 4-8 0,0 2-1 0,0 6-1 16,7-6 0-16,0 1 0 0,3 11 0 0,4 0 0 16,0 0-63-16,0 0-12 0,0 0-2 0,0 0-1 15,0 0 26-15,0 0 5 0,0 0 0 0</inkml:trace>
  <inkml:trace contextRef="#ctx0" brushRef="#br0" timeOffset="2718.826">5232 6488 1094 0,'0'0'23'0,"0"0"5"16,0 0-28-16,0 0 0 0,0 0 0 0,0 0 0 15,0 0 108-15,0 0 16 0,0 0 3 0,0 0 1 16,0 0-52-16,0 0-9 0,0 0-3 0,0 0 0 15,0 0-40-15,0 5-9 0,0 7-2 0,0 0 0 16,3-3-13-16,-3 2 8 0,0 1-8 0,4 0 0 16,-1 0 0-16,-3 0-20 0,4 2 4 0,-4 4 0 15,0-1 16-15,0 4 0 0,-4 8 0 0,4-14 0 16,4-3 11-16,-4-6 5 0,0-6 2 0,0 0 0 16,0 0-29-16,0 3-5 0,-4 11-2 0,4-8 0 15,-3 0 46-15,3-6 8 0,0-6 3 0,0 6 0 16,-4-6-11-16,1 6-3 0,3 0 0 0,-4-5 0 15,1-7 15-15,-1 0 2 0,4-3 1 0,-3-2 0 16,-1-1-32-16,4 0-11 0,-7 4 0 0,3-4 9 16,1 0-9-16,-1 4 0 0,1 2 0 0,-4 0 0 15,3 0 0-15,1-2 8 0,-4 2-8 0,3 0 0 0,1-5 0 0,3 2 0 16,-4 0 0-16,1 1 0 0,3 8 0 16,0-6 0-16,0 6 0 0,3 6 0 0,-3-9 0 0,4 6 0 15,-4-3-8-15,3-2 8 0,1 2-16 0,3 0 0 0,0 0 1 0,3 0 0 16,1 6-11-1,0 0-2-15,-1 0-1 0,4-6 0 0,0 6-28 0,8 0-6 0,-5 0-1 16,1-6 0-16,-1 6 52 0,1-9 12 0,0 9 0 0,-1-2 0 16,8-1-68-16,-11 0-12 0,4-3-1 15</inkml:trace>
  <inkml:trace contextRef="#ctx0" brushRef="#br0" timeOffset="3369.299">5606 6399 732 0,'-14'-17'15'0,"14"17"5"0,-4 0-20 16,4 0 0-16,0 0 0 0,0 0 0 0,-7 0 80 0,7 0 13 16,0 0 3-16,-7 0 0 0,7 0-26 0,0 0-5 0,0 0-1 0,-7 6 0 15,7-6-12-15,0 0-2 0,0 0-1 16,0 0 0-16,0 8-28 0,0-8-5 16,0 9-2-16,3 0 0 0,1-3 45 15,-1 0 9-15,4 0 1 0,1 0 1 0,-1-6-61 0,0 11-9 16,0-11 0-16,0 6-12 0,3-3 44 0,-3 3 8 15,4-6 3-15,-4 3 0 16,0-3-28-16,-3 3-6 0,3 3-1 0,0-6 0 0,0 6 0 0,0-6-8 0,-4 0 12 0,4-6-4 16,0 6-8-16,1 0 12 0,2-6-12 0,-6 0 12 15,3-3-12-15,-4 3 0 0,1-5 0 0,-1-1 0 0,1 0 23 16,-4 3 2-16,3-6 1 0,-3 7 0 16,4-4-42-16,-4 6-8 0,0-6-1 15,-4 1-1-15,4 2 26 0,-3 3 0 0,3 0 0 0,-4 0 0 16,1 0 0-16,3 6 0 0,-7-6 0 0,0 6 0 15,0 0 0-15,0 0 0 0,-1 0 0 0,-2 6 0 16,3-6 0-16,-4 6 8 0,4 6 0 0,-3-6 0 16,6 3-8-16,-3 2-12 0,-4 1 4 0,1 6 0 15,-1-4 8-15,4 4 0 0,4 6 0 16,-4-7-8-16,0 4 8 0,3 2 0 0,1-5 0 0,-5 2-8 16,5-2 8-16,-1-6 0 0,1 6 0 0,3-4 0 15,-4 4 0-15,4 5 0 0,4 4 8 0,-4-4-8 16,0-11 0-16,3 0 0 0,1-6 0 0,-4 8 8 15,3-8 1-15,5 0 1 0,-5 0 0 0,4 0 0 16,4-3-10-16,-4 9-16 0,3-4 4 0,4 1 1 16,-6 3 27-16,2-6 6 0,-3 0 1 0,4 6 0 15,3-7-37-15,-4 1-7 0,5 0-2 0,-5-3 0 16,4-6-139-16,0 0-28 0</inkml:trace>
  <inkml:trace contextRef="#ctx0" brushRef="#br0" timeOffset="3695.819">5630 6085 1029 0,'-3'20'21'0,"3"-20"6"15,0 0-27-15,0 0 0 0,0 0 0 0,0 0 0 16,0 0 70-16,0 0 9 0,0 0 1 0,0 0 1 16,0 0 23-16,0 0 4 0,0 0 0 0,7 0 1 15,3-8-47-15,1-1-10 0,0-6-1 0,3-3-1 16,0 1-35-16,3-4-7 0,1-2-8 0,0-7 11 15,6 10-11-15,-6-4 0 0,7 1 0 0,-1-4 0 16,-6 10-81-16,-4-1-15 0,0-3-4 0</inkml:trace>
  <inkml:trace contextRef="#ctx0" brushRef="#br0" timeOffset="4222.07">6653 5588 957 0,'-24'0'20'0,"3"0"4"15,-1-3-24-15,-2 0 0 0,2 3 0 0,5-3 0 16,-8 3 75-16,4 0 9 0,-4 0 3 0,4 3 0 16,4 0-28-16,2 3-6 0,-2 3-1 0,3 2 0 15,3-5-33-15,-3 6-7 0,7 3-2 0,-4-3 0 16,1-1 4-16,3 7 1 0,3-6 0 0,-3 2 0 15,4 10 37-15,3-1 8 0,0-2 2 0,0 8 0 16,0 1-18-16,0 2-4 0,0-2-1 0,3 8 0 16,1-9-10-16,-1 9-1 0,4 1-1 0,0 2 0 15,-3 3 3-15,3 0 1 0,0 0 0 0,0 3 0 16,-4-3-10-16,-3 0-1 0,4 0-1 0,-4-2 0 0,4 2-4 16,-4 3-1-16,0 0 0 0,3 0 0 0,-3-9-14 0,0-3 0 15,-3-11 0-15,3 8 0 0,-4-5 0 0,0-4 0 0,4-2 0 16,-3-4 0-16,3 1 10 0,0-6-1 15,0 5 0-15,-4-8 0 0,4 3-9 0,0 0-14 0,0-1 3 0,0 1 1 32,0-12-24-32,0 6-5 0,0-6-1 0,0 0 0 0,0 0-37 15,0 0-8-15,7 0-2 0</inkml:trace>
  <inkml:trace contextRef="#ctx0" brushRef="#br0" timeOffset="4536.682">6170 6449 1249 0,'0'0'27'0,"0"0"5"0,0 0 2 0,0 0 2 0,0 0-28 15,0 0-8-15,-3 6 0 0,3-6 0 0,0 0 52 0,0 0 8 16,0 0 3-16,0 0 0 0,0 0-11 0,0 0-1 16,3 6-1-16,1 0 0 15,-1 3-26-15,4-3-6 0,0-6-1 0,4 6 0 0,3-6-17 0,0 0 8 16,0 0-8-16,4-6 0 0,6 6 12 0,-6 0-12 0,3 0 12 16,4 0-12-16,0 0 0 0,6-6 0 15,-9 6 0-15,6 0-12 16,-3-6-68-16,-1 3-14 0,4 0-2 0</inkml:trace>
  <inkml:trace contextRef="#ctx0" brushRef="#br0" timeOffset="5134.835">6869 6493 1337 0,'-18'6'28'0,"11"0"6"16,-4 0-34-16,4-6 0 0,-3 6 0 0,-1 0 0 15,4-3 58-15,0 3 5 0,0-1 1 0,7 1 0 16,-4 0 5-16,4-6 2 0,0 0 0 0,0 0 0 16,0 0-28-16,0 0-6 0,0 0-1 0,4 6 0 15,-1 0-16-15,4 6-3 0,4 0-1 0,0 2 0 16,-1-8-8-16,1 0-8 0,-1 6 9 0,1-12-9 16,0 11 0-16,-1-11 0 0,1 3 0 0,6 0 0 0,-10-3 0 0,4 3 0 15,3-3 0-15,-3 3 0 0,-4-3 0 0,0 0 0 0,0 0 0 0,-4-3 0 16,4 0 0-16,-3-3 0 0,0 1 0 0,-4-7 0 15,0 6 0-15,0-6 0 16,0 0 0-16,-4-2 0 0,0 2 0 0,-3 0 0 0,0-8 0 0,0 5 0 16,-7 0 0-16,4-2 0 0,-1 2 0 0,-3 3 0 15,7 0 0-15,-7 1 0 0,0 5 0 0,3 0 0 16,0 0 50-16,-3 6 4 16,4 6 1-16,-4 0 0 0,3 0-37 15,0 0-7-15,1 8-2 0,6 1 0 16,-10 6-9-16,7 2 0 0,0 3 0 0,4 4 0 0,-1-7 0 0,1 10 0 0,-1-7 0 0,4 4 0 15,0-1 0-15,4 3 0 0,-1-8 0 0,4 8 0 16,4-8 0-16,3-1 0 0,-7 4 0 0,7-10 0 16,0 4-18-16,-3-3-6 0,3-1 0 0,-4-8-1 15,8 3 40-15,-4 0 8 0,11-7 1 0,-11 1 1 16,4-6-71-16,3-6-14 0,0 6-4 0,0-5 0 16,0-7-102-16,0-3-21 0</inkml:trace>
  <inkml:trace contextRef="#ctx0" brushRef="#br0" timeOffset="5459.652">6851 5882 1337 0,'-11'12'28'0,"1"2"6"0,-1 4-34 0,4 0 0 0,0-4 0 0,0 10 0 16,0-12 72-16,3 5 7 0,1-5 1 0,-1 3 1 16,1-4-12-16,-1 1-2 0,4 6-1 0,0-9 0 15,0 2-37-15,4 1-7 0,-1 0-2 0,1 0 0 16,6-6-12-16,-2 5-8 0,2 4 8 0,-3-3-8 15,4 0 21-15,-1-1 0 0,-3 7 0 0,8-3 0 16,-1-9-68-16,10-1-13 0,-2 7-4 0</inkml:trace>
  <inkml:trace contextRef="#ctx0" brushRef="#br0" timeOffset="6276.658">7366 6493 1094 0,'4'-17'23'0,"-4"8"5"0,0 3-28 0,0 0 0 0,0 0 0 0,0 6 0 16,0 0 56-16,0 0 7 0,0 0 1 0,0 0 0 16,0 0 37-16,0 0 8 0,0 0 2 0,0 0 0 15,0 0-43-15,0 0-8 0,0 0-1 0,0 9-1 16,0 0-37-16,-4 0-7 0,4 8-2 0,0-5 0 15,0 0-12-15,4 14 0 0,-4-8 0 0,0 8 0 16,3-2 0-16,-3-1 0 0,4-5 8 0,-4 9-8 16,3-7 9-16,1 1-1 0,-4 5 0 0,3-8 0 15,-3 8-8-15,4-8 0 0,-1-3 0 0,4-1 0 16,-7 1 0-16,4-3 0 0,-4 0 0 0,0-1 0 0,0-5 0 16,0 3 0-16,0 3 0 0,3 0 0 0,-3-7 0 0,0 7 0 15,4-6 0-15,-1 6 0 0,1-3 0 0,-1 2 0 16,1-5 0-16,0 6 0 0,-1 0 0 0,-3 0 0 15,0-12 0-15,0 0 0 0,4 2 0 0,-4-2 0 16,0 0 0-16,0 0 0 0,0 0 0 0,3-8 0 16,-3-4 0-16,-3-6 0 0,3 1 0 0,-4-4 0 0,1-2 0 0,-1-7 0 15,0 4 0-15,-3-7 0 0,0 4 0 16,4-6 0-16,-8 2 0 0,8 4 0 0,-4 2 0 0,3 4 0 16,-3-4 0-16,-4-2-16 0,4-3 3 0,0 8 0 15,0-2 21-15,4 8 4 0,-4-5 0 0,7 11 1 16,-4 0-27-16,4 6-6 0,0 6 0 0,0 0-1 15,0 0 12-15,0-3 9 0,4-8-12 0,-4 11 12 16,7 0-19-16,-4 11 3 0,4-8 1 0,4 3 0 16,3 3 0-16,0 0 0 0,7-3 0 0,-7 11 0 15,8-5 15-15,2-3 15 0,1 8-3 0,0 1-1 16,3-6-11-16,-3-3 0 0,6 2 0 16,-2-5 0-16,-5 0 0 0,5 0-16 0,-5 0 4 0,4-6 1 15,1 0-18 1,-5 0-4-16,5-6-1 0</inkml:trace>
  <inkml:trace contextRef="#ctx0" brushRef="#br0" timeOffset="6872.134">7874 6690 1337 0,'0'0'28'0,"0"0"6"0,0 0-34 0,-4 6 0 0,4-3 0 0,4 6 0 16,-4-6 58-16,4 3 5 0,-1-3 1 0,-3-3 0 16,4 9-19-16,3-9-3 0,3 5-1 0,-6 1 0 15,-1-6-7-15,4 6-2 0,0 0 0 0,0 0 0 16,4 0-15-16,-4 3-3 0,0-3-1 0,4-4 0 16,-4 1-13-16,0 3 8 0,3-6-8 0,-3 0 0 15,4 0 0-15,-4 0 0 0,0-6 0 0,0 1 0 16,-3-1-26-16,3-6-5 0,-4 3-1 0,-3-3 0 15,0 1 19-15,0-7 3 0,0 6 1 0,0 3 0 16,-3 3 9-16,-1 1 0 0,4 5 0 0,-3 0 0 16,-1-6 15-16,-6 0-2 0,3 0 0 0,0 0 0 15,-1 6 11-15,1-3 1 0,0 3 1 0,-3 0 0 16,-1 0-16-16,1-3-10 0,-1 0 12 0,-3 6-12 16,3 3 0-16,1 6 0 0,-4 5 0 0,3-2 0 15,0 3 0-15,1 5 0 0,3-5 0 0,0 5 0 16,0-2-21-16,-4 0-5 0,4-1-1 0,4 7 0 15,-1-10 27-15,0 1 0 0,1 3 0 0,3-4 0 16,3 1 0-16,1-3 0 0,3 2 0 0,4 1 0 16,-1-9 12-16,4 2 8 0,4 1 2 0,0-6 0 0,6 6-22 15,1-6 0-15,3 0 0 0,0-4 0 0,4-2-14 0,0-2-7 0,0-4-2 16,3 0 0 0,4 0-134-16,-4-6-27 0</inkml:trace>
  <inkml:trace contextRef="#ctx0" brushRef="#br0" timeOffset="7579.798">9193 5711 1014 0,'-7'3'43'15,"0"3"-35"1,0 3 26-16,-3 3 5 0,3 0 1 0,0-1 0 15,-4-2 19-15,4 9 4 0,0-6 1 0,-4 5 0 16,4 1-18-16,0 2-3 0,0 4-1 0,0-4 0 16,7 10-5-16,0 2-1 0,0 3 0 0,4 4 0 15,3 2-18-15,3 3-4 0,1 6-1 0,3 0 0 16,0 3-5-16,0 3-8 0,0 0 11 0,0 5-11 16,0 1 0-16,1-12 0 0,-1 6 0 0,-4 0 0 15,1 0 14-15,-4-12-1 0,0 3 0 0,-4-3 0 0,1-9-13 0,-4 3 0 16,0-11 0-16,-4-4 0 15,4 1 0-15,0-12 0 0,-3-4 0 0,3 4 0 16,0-12-48-16,0 0-13 0,0 0-3 0,0 0 0 16,0 0 0-16,-7-6 0 0,0-3 0 0</inkml:trace>
  <inkml:trace contextRef="#ctx0" brushRef="#br0" timeOffset="7871.807">9624 5720 1014 0,'3'27'43'15,"-3"-1"-35"1,0 4 40-16,0-1 8 0,-3-3 2 0,-1 10 0 16,1-10 0-16,-1 4 0 0,4-4 0 0,-3-3 0 15,3 1-34-15,0-3-8 0,0-4 0 0,0 1-1 16,0-6-15-16,3 2 0 0,-3 4 8 0</inkml:trace>
  <inkml:trace contextRef="#ctx0" brushRef="#br0" timeOffset="8436.881">10361 6667 1356 0,'-7'6'57'16,"0"-6"-45"-1,-4 6 51-15,1-1 10 0,3-5 3 0,-4 6 0 16,-3 0-32-16,3-3-7 0,-3-3-1 0,-3 3 0 16,3 0-4-16,-4 0-2 0,0 0 0 0,1 0 0 15,3 0-18-15,-4 9-3 0,-3-12-1 0,3 5 0 16,4 1-8-16,-4 0 0 0,4 0 0 0,0 3 0 15,4 3-9-15,-1-4-1 0,0 1 0 0,4 3 0 16,0 0 10-16,4 8 0 0,3-2-9 0,-4 6 9 16,4-7 0-16,0 10 0 0,4-10 10 0,-4 10-10 15,3-4 0-15,4 1 0 0,0-4-12 0,0-2 3 16,1 0 9-16,2-7 0 0,-3-2 0 0,4 3-8 16,3-6 8-16,0 0-13 0,4 0 5 0,-4-6 8 15,0 0-10-15,0-6 10 0,0 0 0 0,-3 0-9 0,3-6 22 16,-4 0 5-16,4-2 1 0,1-4 0 15,-5-2-19-15,-3-4 0 0,4 6 0 0,-8-8 0 16,4 8 0-16,-7-5 0 0,4-4 0 0,-8 10 0 16,1-10 0-16,-1 7 0 0,-3-1 0 0,0 0 0 15,0 1 0-15,-3 5 0 0,-1-2 0 0,0-1 0 0,1 6 0 0,-1 3 0 0,-3-2 0 16,4-1 0-16,-1 12 0 0,-3 0 0 0,3 0 0 0,1 6 0 16,-4 5 0-16,3 1 0 0,0 0 0 0,-3 9 0 15,4-4-12-15,3 1-7 0,-4 8-1 0,0-2 0 16,4-4 7-16,0-2 1 0,4 0 0 0,-1-1 0 15,4-5-36-15,4-3-8 0,3 3 0 16</inkml:trace>
  <inkml:trace contextRef="#ctx0" brushRef="#br0" timeOffset="8857.045">10432 6758 1337 0,'-4'6'28'0,"1"9"6"16,-1-4-34-16,1 1 0 0,-1 0 0 0,4 0 0 16,0-1 73-16,0 4 8 0,0 3 2 0,0-7 0 15,0 4-47-15,4-970-10 0,-1 1940-2 0,-3-974 0 16,4 4-2-16,-1 0-1 0,-3-1 0 0,4-2 0 0,-1 6-21 15,1-15 0-15,-1 6 0 0,-3-9 0 0,0 0 0 0,0 0 0 16,0 0 0-16,4-6 0 0,-4 0 56 16,0-6 6-16,0 0 2 0,0 1 0 0,-4-10-52 0,4 3-12 15,-3 1 0-15,-1-4 0 16,1 3 24-16,-1-5 1 0,1 2 1 0,-1 4 0 0,1-1-17 16,-1-3-9-16,0 1 10 0,1 5-10 15,-1-2 12-15,1-1-3 0,3 6-1 0,0 3 0 16,0 9-8-16,0 0 0 0,0 0 0 0,0 0 0 15,0 0 0-15,0 0-11 0,0 0 3 0,0 0 0 0,3-6 8 0,1 1 0 16,3-1-9-16,4 6 9 0,-4-6-12 0,7 0 1 0,-4 0 1 0,8 3 0 31,-4 3-15-31,0 3-3 0,0 3-1 0,4 0 0 0,0 0-14 0,-1 0-2 0,1 5-1 16</inkml:trace>
  <inkml:trace contextRef="#ctx0" brushRef="#br0" timeOffset="9685.889">10993 6758 1482 0,'-4'-6'31'0,"1"0"6"0,-1 0-29 16,4 6-8-16,-4 0 0 0,-6-6 0 15,3 1 47-15,-4-4 8 0,1 3 1 0,-4 3 1 16,3 0-19-16,-3 3-4 0,0 0-1 0,0 3 0 0,-1 3-33 0,-2-3 0 16,3 11 0-16,0-8 0 15,0 6 0-15,-1-3 0 0,1 6 0 0,4-1 0 16,-1 4 0-16,4 3 0 0,0 2 0 0,4-5 0 0,-1 2 0 0,0 4 0 0,4-1 0 0,0-8 0 16,0 9 0-16,0-7 0 15,4 1 0-15,-4-6 0 0,4 2 0 0,-1 4 0 0,1-6 0 0,3-1 0 16,-4-5 58-16,4 0 5 0,4-3 1 0,-4 3 0 15,0 0-52-15,0-6-12 0,0 6 0 0,0-6 0 16,0 0 0-16,0 0 0 0,0-6 0 16,4 0 0-16,-4 0 0 0,0 3 0 15,0 0 0-15,0 3 0 0,0 0 0 16,-7 0 0-16,0 0 0 0,0 0 0 16,4-3 0-16,-4 3 0 0,0 0 0 0,0 0 0 0,3-3 0 0,-3 3 0 0,7-3 0 0,-7 3 0 15,4-3 0-15,-4 3 0 0,3-2 0 0,1-4 0 16,-1 0 54-16,1-6 8 0,-1 6 2 0,-3-9 0 15,4 4-52-15,-1-7-12 0,-3 6 0 0,4 1 0 16,-4-10 0-16,3 9 0 0,1-5 0 0,-4-7 0 16,0 9 0-16,0-8 0 0,0-1 0 0,0-2 0 15,0 2 0-15,0-5 0 0,0 2 0 0,0-5 0 16,0 3 0-16,-4 8 0 0,4-2 0 0,-3-1 0 16,-1-2 0-16,-3 8 0 0,0-6 0 0,0-2 0 15,0 8 0-15,0-11 0 0,0 3 0 0,-4 2 0 16,4-2 0-16,-3-4 0 0,3 1 0 0,-4 2 0 15,4-2 0-15,4 2 0 0,-4 1 0 0,3 2 0 16,4 13-48-16,0 11-13 0,0 0-3 0,0 0 0 0,0-6 52 0,0-12 12 16,4 3 0-16,-4 4 0 0,3-1 0 0,-3-6 0 15,0 7 0-15,0 2 0 0,4 3 0 0,-4 0 0 16,0 6 0-16,0 0 0 16,0 0 0-16,0 0 0 0,0 0 0 0,3 12 0 15,-3-3-54-15,0 2-8 0,4 7-2 0,-4 0 0 16,0 8 52-16,3 9 12 0,-3 9 0 0,4 12 0 15,-4-6 0-15,3 6 0 0,1 0 0 0,3 3 0 0,-4 3 48 0,4-4 13 0,0 1 3 16,4 3 0-16,-4 0-52 0,4-1-12 0,-1-5 0 0,1 6 0 16,-4-12 0-16,0-12 0 0,0 3 0 0,-3-8 0 15,3-1-12-15,0-3-6 0,0-5-1 0,-4-1 0 16,4-2 31-16,-3-3 5 0,-1-10 2 0,1 1 0 16,-4-9-19-16,0 0 0 0,0 0 0 0,3 0 0 15,5 6 0-15,-5-6 0 0,4 3 0 0,-7-3 0 16,7-9 0-16,0 0 0 0,-3 1 0 0,3 2 0 15,0-6-176-15,-4-6-40 0</inkml:trace>
  <inkml:trace contextRef="#ctx0" brushRef="#br0" timeOffset="9942.924">11162 6814 851 0,'0'15'36'16,"0"-4"-36"-16,3 1 109 16,-3 6 15-16,0-7 4 0,4 4 0 0,-4 9-52 0,0-7-9 0,3-2-3 15,-3 9 0-15,4-1-51 0,-4-5-13 0,4 2 0 0,3 4 0 16,-7-12 0-1,3-1 0-15,-3-2 0 0,4 3 0 0,-4 0 0 0,0-6 0 0,3-1 0 0</inkml:trace>
  <inkml:trace contextRef="#ctx0" brushRef="#br0" timeOffset="10139.372">11024 6493 1303 0,'-7'12'55'15,"4"-6"-44"1,-4 3-3-16,3 3 0 0,1 5 0 0,-4-5 0 16,3-6-8-16,4 0 0 0,0-6 0 0</inkml:trace>
  <inkml:trace contextRef="#ctx0" brushRef="#br0" timeOffset="10886.819">11359 6858 858 0,'0'18'36'15,"0"-13"-28"1,0 4 93-16,0 0 19 0,0 0 4 0,0 3 1 16,4-1-33-16,-4 1-8 0,0-6 0 0,3 9-1 15,-3-3-23-15,0-7-4 0,4 7 0 0,0 0-1 16,-4 0-24-16,3 2-5 0,1-2-1 0,-1 6 0 0,1-6-16 16,-4-4-9-16,3 1 10 0,-3 0-10 0,0-9 10 0,0 0-10 15,0 0 10-15,0 0-10 0,0 0 13 0,0 0-3 0,0 0-1 0,0 0 0 16,-3-12 2-16,3 0 0 0,-4 4 0 0,4-10 0 15,-3 6-11-15,-1-8 0 0,1 2 0 16,-1 6 0-16,0-8 15 16,4 2 1-16,-3 0 0 0,-1 7 0 15,4-13-26-15,0 9-5 0,-3-2-1 0,3-1 0 16,0 6 16-16,0 1 0 0,3-4 0 0,1 9 0 0,-4-6 9 16,3 3 5-16,-3 4 1 0,0 5 0 0,0 0-24 0,0 0-5 0,0 0-1 0,8 0 0 15,2 3 15-15,-3-3 0 0,0 2 0 0,0 7 0 16,4-3 0-16,-1 6 0 0,1 6 12 0,0-4-12 15,3 4 0-15,-4 5 0 0,4-2 0 0,-3 3-12 16,3-1 12-16,-3-2 0 0,-1 2 0 0,-3 1 0 16,4-4 0-16,-4-2-9 0,0 0 9 0,0-7-8 15,0-2 8-15,4 3 0 0,-4-6 8 0,0-6-8 16,0 6 0-16,-7-6-10 0,3 0 1 0,4-6 0 16,1 0-37-16,-1 0-7 0,0-9-2 0</inkml:trace>
  <inkml:trace contextRef="#ctx0" brushRef="#br0" timeOffset="11362.045">11949 6937 1580 0,'-4'-6'67'16,"-3"1"-54"-1,3-1 50-15,-3 6 9 0,0-6 3 0,0 6 0 16,-3-6-31-16,3 0-5 0,0 0-2 0,-4 3 0 0,4 3-12 0,0 0-2 0,7 0-1 0,-7 0 0 16,0 6-22-16,0-3 0 0,0 0 0 0,-4 6 0 15,4-3 0-15,0 5-8 0,0 1 0 0,-4 0 0 16,4 9 8-16,0-4-12 0,4 1 12 0,-4-1-12 16,3-2 12-16,1 3 0 0,-4-6 0 0,7-1 0 15,0-2 0-15,0 9 0 0,7-6 0 0,-4-7 0 16,4 1 11-16,-3-3 4 0,3-6 1 15,0 3 0-15,0 0 8 0,0 0 1 16,0-6 1-16,4 6 0 0,-4-5 4 0,3-1 1 16,4-6 0-16,-3-9 0 0,-1 10-19 0,-2-1-3 0,-1-6-1 0,0 3 0 15,0 4-8-15,-4-1-16 0,1 0 4 0,-1 0 1 16,-3 7-4-16,4-4-1 0,-1 6 0 0,-3 3 0 16,0 0-3-16,0 0-1 0,0 0 0 0,0 0 0 15,0 0-15-15,-3 12-3 0,3-7-1 0,-4 13 0 16,4-3 26-16,-3 8 5 0,-1 1 8 0,-3-1-13 15,4-2 13-15,-1 2 0 0,1-2 0 0,-1 2 0 16,1-5 0-16,3 6 0 0,-4 2 12 0,8-5-12 16,-4 2 15-16,3-5-4 0,1-1-1 0,-1-5 0 15,4 3-2-15,0-3-8 0,0-6 12 0,4-1-4 16,-1-5-90-16,5-5-18 0,-1-1-4 0</inkml:trace>
  <inkml:trace contextRef="#ctx0" brushRef="#br0" timeOffset="11961.377">12188 6094 1094 0,'0'11'23'0,"0"-11"5"0,0 0-28 16,0 0 0-16,0 0 0 0,0 0 0 15,0 0 56-15,0 0 7 0,0 0 1 0,0 0 0 16,0 0 21-16,0 0 5 0,0 0 1 0,0 0 0 15,0 0-49-15,0 0-10 0,0 0-1 0,0 0-1 16,0 12-4-16,0 0-1 0,0-6 0 0,4 0 0 0,-4 8-25 0,4 4 8 0,-1 0-8 0,-3 2 0 16,4 4 19-16,-1-1-2 0,-3 10 0 0,4-4 0 15,-1 3-3-15,1 4-1 0,-1 2 0 0,1 3 0 16,-1 3-1-16,4-6 0 0,0 3 0 0,0 3 0 16,1 1-12-16,-1-4 11 0,3 0-11 0,1 6 10 15,-4-9-10-15,3 3 0 0,1 3 9 0,-4-8-9 16,4-4 0-16,-4-6 9 0,0 4-9 15,-4-7 0-15,4 10 8 16,-3-7-8-16,-4 9 0 0,3-2 0 0,-3-4-24 16,0-2-11-16,-3-4-2 0,-1 1-1 0,4-4-178 0,0 4-36 0</inkml:trace>
  <inkml:trace contextRef="#ctx0" brushRef="#br0" timeOffset="12377.939">12037 6834 608 0,'0'0'12'0,"0"0"4"0,0 0-16 0,0 0 0 0,0 0 0 0,0 0 0 32,0 0 54-32,-7 6 8 0,0-3 2 0,7-3 0 15,0 0 0-15,0 0 0 0,0 0 0 0,0 0 0 0,0 0 0 0,0 0 0 0,0 0 0 0,0 0 0 16,0 0 16-16,3 9 3 0,1-3 1 0,3 6 0 15,0-12-40-15,0 6-7 0,3-6-1 0,1 5-1 16,3 1-21-16,4-6-4 0,-1 3-1 0,1 0 0 16,0-3 31-16,3 0 7 0,0 0 1 0,-3 0 0 15,3-3-27-15,0 0-5 0,0 3 0 0,0-6-1 16,-3 1-35-16,0-1-6 0,3-6-2 16</inkml:trace>
  <inkml:trace contextRef="#ctx0" brushRef="#br0" timeOffset="13106.815">12644 7078 1314 0,'0'12'37'0,"0"-3"8"15,0-9-36-15,0 0-9 0,0 0 0 0,0 0 0 16,0 0 53-16,0 0 9 0,3 12 2 0,-3-6 0 15,7 0-16-15,-7-6-4 0,7 0 0 0,0 5 0 16,0-5-6-16,4 0-2 0,-4-5 0 0,4 5 0 16,-1 0 3-16,1 0 0 0,3 0 0 0,-4 0 0 15,1-6-23-15,0 0-5 0,-1-12-1 0,1 9 0 16,-4 0-10-16,0 1 0 0,0 2 0 0,-4-6 0 16,4 6-24-16,-3 0 2 0,0-3 1 0,-4 4 0 15,0-1-4-15,3 0-1 0,-3 6 0 0,0 0 0 16,0 0 0-16,0 0 0 0,0 0 0 0,0 0 0 15,0 0-2-15,-3-6-1 0,-5 0 0 0,1 6 0 0,0 0 13 16,0-6 2-16,0 6 1 0,-3 0 0 0,-4 0 13 16,3 0 0-16,-3 0 0 0,0 0 0 15,-4 0 29-15,0 0-1 0,4 0 0 0,-3 6 0 16,3-6-4-16,-1 0-2 0,1 0 0 0,4 12 0 16,-1-12-22-16,1 3 0 0,3 3 0 0,0-1 0 0,-1 7 0 0,5-6 0 15,-1 6 0-15,4 6 0 0,4-10 0 0,-1 10 0 0,1 6 0 16,3-10 0-16,0 16 0 0,0-13 0 0,0 10 0 0,4-4 0 15,-1 7 0-15,1-10 0 0,0 10 0 0,3-13-12 16,0 4-2-16,3-4-1 0,-2-5 0 0,2 0 0 16,-3-6-16-16,4 3-3 0,-4-9-1 15,0 0 0-15,0-6-30 0,4 0-7 0,0-3 0 0</inkml:trace>
  <inkml:trace contextRef="#ctx0" brushRef="#br0" timeOffset="13438.274">12996 7128 1314 0,'0'0'37'0,"0"0"8"0,0 0-36 16,0 0-9-16,0 0 0 0,0 0 0 15,0 0 104-15,0 0 20 0,0 0 3 0,0 6 1 16,0 0-103-16,0 3-25 0,4-3 0 0,-1 6 0 0,1-12 43 0,3 5 3 0,-3 1 1 0,3 0 0 16,0 0-35-16,0-6-12 0,-4 0 9 0,4 0-9 15,0 0 14-15,0 0-2 0,0 0-1 0,0-6 0 16,1 6-11-16,2-6 0 0,1 0 0 0,-1 1 8 16,-3-1-8-16,0 0 0 0,0-9 0 0,-3 9 0 15,3 6 0-15,0 0 0 0,-3 3 0 0,3 0 0 16,-4-3 11-16,4-3 0 0,-3 0 0 0,-1-3 0 15,1 6-71-15,3-5-13 16,-4-1-3-16</inkml:trace>
  <inkml:trace contextRef="#ctx0" brushRef="#br0" timeOffset="13929.179">13307 6976 1288 0,'0'23'27'0,"3"1"5"15,1-10-32-15,-4 4 0 0,3-6 0 0,1-1 0 16,-1-2 81-16,1 3 10 0,-1 0 1 0,5-6 1 0,-5 5-36 0,4-2-7 0,0 9-2 0,0-6 0 15,-3 5-4-15,3-5 0 0,0 3-1 0,-4 2 0 16,4 1-18 0,-3-6-3-16,-1 2-1 0,1-2 0 0,0 0-21 0,-4-6 0 0,0-6 0 15,0 0 0 1,0 0 0-16,0 0 0 0,0 0 0 0,0 0 0 16,0 0 40-16,0 0 4 0,0 0 1 0,0 0 0 15,0 0-21-15,0 0-4 0,0-6 0 0,-4 0-1 0,0-6-19 0,1 3 0 0,-1 1 0 0,-3-1 0 16,4-3 0-16,-1 0 0 0,-3 1 0 0,4-1-9 15,-1-3 1-15,-3 9 0 0,4-6 0 0,-4 1 0 16,3-7 8-16,4 3 0 0,-3-2 0 0,3-7 0 16,-4 10 0-16,4-4 0 0,0 0 0 0,0 1-8 15,0 2 8-15,4-3 0 0,-1 7 0 0,1-4 0 16,-1-3 0-16,4 6-8 0,0-5 8 0,0 2-8 16,0 3 8-16,0 6-13 0,0-5 5 0,4-1 8 15,-4 6-15-15,4-3 5 0,-1 3 1 0,4 0 0 16,-3-2-19-16,0-1-3 0,3 3-1 0,0 0 0 15,-4 0-126-15,4 0-26 0,4 0-4 0</inkml:trace>
  <inkml:trace contextRef="#ctx0" brushRef="#br0" timeOffset="14821.531">14563 6955 1337 0,'-7'6'56'0,"0"-3"-44"32,7-3-12-32,-7 0 0 0,-1 3 0 0,8-3 0 0,-7 0 53 0,7 0 9 0,-3 9 2 0,3-9 0 15,0 0 28-15,0 0 5 0,0 0 2 0,0 0 0 16,0 0-56-16,0 0-11 0,0 0-3 0,-7 0 0 15,3 11-29-15,4-5 0 0,-3 6 0 0,3 3 0 16,0 2 0-16,0 1 0 0,3 5 0 0,1 4 0 16,-1 2 0-16,4 4 0 0,0-1 0 0,4 3 0 15,-4-5 0-15,0 2 0 0,0-3 0 0,0 4 0 16,0-7 0-16,0-2 0 0,-3-1 0 0,-1 1 0 16,1 2 0-16,-1-2 0 0,-3 2 0 0,4-2 0 15,-4-1 0-15,0-2 0 0,0-9 0 0,-4 5 0 16,4-2 0-16,-3-3 0 0,-4 5 0 0,3-5 0 15,1-6 0-15,3 3 0 0,0-9 0 0,0 0 0 0,-4 6 0 0,4-6 0 16,0 0 0-16,0 3 0 0,0-3 0 16,0 0 0-16,0 0 0 0,0 0 0 15,0 0 0-15,0 0 0 0,0 0 0 0,0 0 0 0,-3-9 0 16,3-6 0-16,0-9 0 0,-4 1 0 16,4-3 0-16,-3-4 0 0,3-2 0 0,-4-3 0 15,4 2 0-15,-3-11 0 0,-1 0 0 0,1 3 0 16,-1-3 0-16,1-3 0 0,-1 3 0 0,1-1 0 0,-5 1 0 0,5 3 0 0,-4-3-8 0,0 0 8 15,3 6 0-15,-3 3 0 0,4-1 0 16,-1 4 9-16,1 5-9 0,-1 4 0 0,4-1 0 0,-3 4 0 16,6 8 0-16,-3 0 0 0,4 6 0 0,-1 1 0 15,-3 5 0-15,0 0 0 0,4-9 0 0,-4 9 0 16,7-3 0-16,3 3 0 0,1 3 0 0,0 6 0 16,3-4 8-16,0 1-8 0,0 0 0 15,3 0 8-15,1 0-8 0,3 0 0 16,-3 3 0-16,3-1 0 0,0 1 0 15,-3 3 0-15,3-6 0 0,-7 6 0 0,4-1 0 0,-8-2 0 0,5 3 0 0,-8 6 0 16,0-7 0-16,0 7 0 0,-7 3 0 0,0 2 0 16,-4-2-12-16,1 2 3 0,-8 7 0 0,0-10 0 15,1 4 9-15,-4-12 0 0,0-4 0 0,0 4 0 16,-1 6 0-16,-2-6 0 0,-1-1 0 0,4-2 0 16,-4 3 8-16,4 0 3 0,0-12 1 0,0 5 0 15,0-5-12-15,3 0 0 0,1-5 0 0,3-1-11 16,7 6 11-16,-7 0 0 0,7 0 0 0,-7-12 0 15,0-3-53-15,7 4-9 0,-4-13-2 0,1 0 0 16,3 4-51-16,0-7-10 0,0 4-3 0</inkml:trace>
  <inkml:trace contextRef="#ctx0" brushRef="#br0" timeOffset="15330.596">15120 6949 1824 0,'0'0'38'0,"-3"-6"8"0,3 6-37 0,-11 0-9 0,11 0 0 0,-7 0 0 16,-4 0 53-16,4-6 9 0,-3 6 2 0,3 0 0 15,-4 0-8-15,0-6-2 0,-3 6 0 0,4 0 0 16,-1 6-35-16,4-6-7 0,-3 0-2 0,-1 6 0 15,4-6-10-15,-4 9 0 0,1 3 0 0,-1 0 0 16,4-1 0-16,-4 7 0 0,4 0 0 0,0 2 0 16,4-2 0-16,-4-4 0 0,3-2 0 0,1 6 0 15,3 0 0-15,0-7 0 0,0 4 0 0,0-3 0 16,0-1 0-16,3 7 0 0,1-9 0 0,-1 0 0 16,1 0 0-16,-4-9 0 0,7 0 0 0,0-3 0 15,0 3 0-15,4-3 0 0,-4 0 0 0,0 0 0 16,0-3 0-16,0-9 0 0,0 3 0 0,0-5 0 15,-4 2 0-15,5 3 0 0,-1 7 0 0,0-7 0 16,-4 0 14-16,4 0 1 0,-3 0 0 0,-1 4 0 0,1-4-24 0,-1 6-5 16,-3 0-1-16,4 0 0 0,-4 0 15 15,3 0 0-15,-3 6 0 0,0 0 0 16,0 0-54-16,0 0-8 0,0 0-2 0,0 0 0 16,4 12 64-16,-4 0 18 0,3 0 1 0,-3 0 0 15,4-4-31-15,-4 1-5 0,0 0-2 0,4 3 0 16,-1 0 19-16,-3-1 0 0,7 7 0 0,-3-3 0 0,-1 2 0 0,1-5 0 0,-1 0 0 15,4-3 0-15,-3 2 0 0,3-5 0 0,0-6 0 0,0 6 0 32,4-12-106-32,-1 6-18 0,-3-12-3 0</inkml:trace>
  <inkml:trace contextRef="#ctx0" brushRef="#br0" timeOffset="15746.172">15275 7031 1337 0,'0'12'56'16,"0"-6"-44"-1,0 12 76-15,0-10 16 0,0 1 4 0,0 6 0 16,0-9-27-16,4 0-5 0,-4-6 0 0,3 12-1 16,1-7-53-16,-1 7-10 0,1 9-3 0,-1-10 0 15,5 7-9-15,-5 0 0 0,-3 2 0 0,4-2 0 16,-1-6 20-16,-3-6 3 0,0-6 0 0,4 5 0 15,-4-5-23-15,0 6 0 0,0-6 0 0,0 0 0 16,0 0 37-16,0 0 3 0,0 0 1 0,0 0 0 16,-4-6-33-16,1 1-8 0,-1-1 0 0,-3-6 0 0,3 0 53 0,4-5 9 15,-3 2 2-15,-1-3 0 0,1 6-52 0,3-5-12 16,-4 2 0-16,1 3 0 0,3-5 0 0,-4-4 0 0,1 4 0 16,3-1 0-16,-4 0 0 0,4 6 0 15,-3-2 0-15,3 2 0 0,0 6 0 0,0-6 0 0,0 7 0 16,0-1 0-16,0 0 0 0,0-3 0 0,3 3 0 15,-3 0 0-15,4 0 0 0,3 0 0 0,-4 6 0 16,8-5 0 0,-4-1-48-16,7 0-13 0,-3-3-3 0,3 3 0 15,3 0 38-15,1 0 7 0,3 6 2 0,-3-6 0 16,7 6-38-16,-4 0-7 0,7 0-2 0,-3 0 0 0,3 0-37 0,-3 6-8 0,3-6-2 0</inkml:trace>
  <inkml:trace contextRef="#ctx0" brushRef="#br0" timeOffset="16079.121">15946 6937 1302 0,'-8'0'27'0,"5"0"7"16,-1 0-34-16,-3-6 0 0,0 1 0 0,-3-1 0 16,-1-6 98-16,4 3 13 0,-3 0 2 0,-1 6 1 15,-3-3-42-15,3 1-8 0,-3-1-1 0,4 6-1 16,-5 0-46-16,5-6-8 0,-1 0-8 0,1 12 9 15,-1 0-9-15,1 0-14 0,-1 5 3 0,0 1 1 16,1 9-19-16,-1-4-4 0,1-2-1 0,-1 9 0 16,0-1 34-16,1 1 0 0,-1 2 0 0,4-2 0 15,-3-4 23-15,3 4 11 0,0-7 2 0,-1 4 1 0,1-4-26 16,4 1-11-16,3-3 8 0,-4 2-8 16,4-5 8-16,4 6-8 0,-1-9 0 0,1 2 8 0,-1 1 1 0,5 0 0 15,-1 0 0-15,0-6 0 16,0 2 5-16,0-2 1 0,3-3 0 0,-3 6 0 15,4-9-4-15,3 0-1 0,-3 0 0 0,-1-9 0 0,4 3-19 0,0-5-4 16,1-1-1-16,-5-6 0 16,1 9-106-16,3 1-20 0,-4 2-5 0</inkml:trace>
  <inkml:trace contextRef="#ctx0" brushRef="#br0" timeOffset="16588.267">15893 6993 1579 0,'3'6'32'0,"4"6"10"15,-3-6-34-15,3 2-8 0,0 4 0 0,-4 0 0 16,4 0 104-16,4-6 18 0,-4 2 4 0,4 1 1 16,-1-3-50-16,1 9-9 0,3-9-3 0,0 0 0 15,0 0-52-15,-3-6-13 0,6 0 0 0,-6 0 0 16,3 0 0-16,0 0 0 0,0-6 0 0,0 0 0 16,-3-6 0-16,0 0 0 0,-1 0 0 0,1 4 0 0,-1-10 0 0,-3 12 0 0,0-9 0 0,0 4 0 15,-3 5-16-15,0-6-5 0,-1 6-2 0,-3-6 0 31,0 7-15-31,0-16-3 0,-3 3-1 0,-5 7 0 16,1-7 13-16,0 9 2 0,-3 0 1 0,-1 6 0 0,1-3 17 0,-1 6 9 16,-3 0-10-16,0 6 10 15,0 0-32-15,-4 3 0 0,4 3 0 0,-4 5 0 16,1-5 77-16,-1 9 15 0,0-4 4 0,-3 1 0 0,7 6-64 0,0-4 0 0,0 4-9 16,0-7 0-16,3 4 9 0,1-9 12 0,3-1-2 0,0 1-1 15,3 9-9-15,0-10 0 0,4 1 0 0,0 3 0 16,8-3 30-16,-1-1 4 0,0 1 1 0,3 0 0 31,1 0-56-31,3-3-11 0,4 2-3 0,-1 1 0 0,4-6 65 0,1-6 13 0,2 0 2 0,1 0 1 16,3 0-77-16,-3-6-15 0,3 0-3 0</inkml:trace>
  <inkml:trace contextRef="#ctx0" brushRef="#br0" timeOffset="17443.555">17004 6999 1337 0,'-14'0'28'0,"3"-6"6"0,1 0-34 0,-5 0 0 0,5 6 0 0,-1-5 0 16,1-1 109-16,-4 3 15 0,3 0 4 0,0 0 0 15,1 3-103-15,-4 0-25 0,3 3 0 0,1 0 0 16,-1 6 0-16,-3-4-12 0,3 7 0 0,1 0 1 15,-1 0 11-15,-3 8 11 0,3-8-3 0,1 12 0 32,-1-10 1-32,4 4 0 0,-3 0 0 0,3-4 0 0,3 4-9 0,-3-1 0 0,7-5 0 0,0 3 0 15,4 0 0-15,-1-1 8 0,4 4-8 0,0-6 0 16,0-3 16-16,7-1-1 0,0-5-1 0,1 3 0 16,-1-6 6-16,3-6 0 0,5 3 1 0,-5-5 0 15,1-1-1-15,-1-3 0 0,1-6 0 0,0 4 0 16,-4-1-20-16,0 0 0 0,0 3 0 0,0-5 0 15,-3-1 0-15,-1 4 0 0,-3-4 0 0,0 0 0 16,-3 4 0-16,-1-4 0 0,-3 6 0 0,0-6 0 16,-3 10 0-16,-1 2 0 0,1-6 0 0,3 12 0 15,0 0 0-15,-7 12 0 0,-4-12 0 0,1 9 0 16,3 2 0-16,-4 1 0 0,0 0 0 0,1 6 0 0,3-4 0 16,-4 4 0-16,4 0 0 0,0 8 0 0,0-3 39 15,0 4 3-15,0 2 1 0,3 1 0 0,-3 8-18 0,4-9-3 0,-4 10-1 16,3-1 0-16,1-3-21 0,-1-3 0 0,4-2 0 15,-3 8 0-15,-1-9 0 0,4 10 0 16,-3-4 0-16,-1 9 0 16,-3-6 0-16,0 0 0 0,3-2 0 0,-3 5 0 0,0 0 0 0,0 0 0 0,-3 0 0 0,3 3 0 15,0-11 10-15,0-4-2 16,-1 4-8-16,1-4 12 16,0-3-12-16,0 4-8 0,0-1 8 0,4 4-13 0,-4-13 13 0,0 4 8 0,3-1 0 15,-3-5-8-15,3-4 8 0,1 4-8 0,-1-3 0 16,1-3 0-16,-1-4 8 0,4 1-8 0,0-9 0 0,0 0 0 15,0 0 0-15,0 0-12 0,0 0 1 0,0 0 1 16,0 0 38-16,0 0 8 0,0 0 2 0,-3-9 0 16,3 4-18-16,3-4-4 0,-3 0-1 0,0-3 0 15,4 0-15-15,-1-2 0 0,4-1 0 0,-3 0 0 16,0-2 0-16,3-7-8 0,0 9 8 16,0-14-13-16,0 8 3 0,3-2 1 0,-3-1 0 0,4-2 0 15,0 8-23-15,-1 1-4 0,1-4 0 0,-1 3-1 16,4 1 22-16,-3-1 5 0,3 3 1 0,0-2 0 15,0-1-46-15,-3 6-9 0,3-2-1 0,0 2-1 16,0 0-41-16,4 0-8 16,0-8-1-16</inkml:trace>
  <inkml:trace contextRef="#ctx0" brushRef="#br0" timeOffset="17958.546">17156 7134 1094 0,'0'9'46'15,"3"9"-37"1,-3-7 64-16,4 1 13 0,-1-6 2 0,-3 9 1 15,4-3-6-15,-4-1-2 0,0 7 0 0,3-3 0 16,-3-4-29-16,4 1-5 0,-4 6-2 0,3-6 0 16,-3-4-17-16,4 10-4 0,-1 0-1 0,4-1 0 15,-3-8-7-15,3 0-2 0,0-3 0 0,4-3 0 16,-1 3 10-16,-3-6 3 0,7 0 0 0,-3-6 0 16,3 3 2-16,0-3 1 0,0 0 0 0,0-6 0 15,1 6-16-15,-5-5-3 0,1-1-1 0,3-6 0 16,-4 4-10-16,-3 2 0 0,4-6 0 0,0 3 0 0,-4 4 0 0,3-1-9 0,-3-12 0 15,0 10 0 1,-3 2-88-16,-1 0-18 0,1 0-3 0,-1-5-1 16,-3-1-58-16,0 4-12 0</inkml:trace>
  <inkml:trace contextRef="#ctx0" brushRef="#br0" timeOffset="18442.615">17590 6831 1094 0,'0'0'46'0,"-4"9"-37"16,4 3 86-16,-4 6 17 0,4-7 3 0,0 1 1 16,-3 3-56-16,3 3-10 0,0-7-2 0,0 1-1 15,3 3-25-15,-3-3-5 0,4-7-1 0,-4 7 0 16,4-6-16-16,3 6 0 0,-4-6 8 0,4 0-8 15,0 2-18 1,4-2-7-16,-4 0-2 0</inkml:trace>
  <inkml:trace contextRef="#ctx0" brushRef="#br0" timeOffset="18856.879">17928 7178 1337 0,'0'0'56'0,"0"0"-44"31,0 6 41-31,4 0 9 0,-4 3 2 0,3 3 0 0,-3-1 0 0,4 1 0 0,-4 0 0 0,0 0 0 15,0-1-52-15,0 4-12 0,-4-3 0 0,4 0 0 16,-3-1 0-16,-1-2 0 0,4 9 0 0,-3-12 0 16,-1 6 0-16,4-1 0 0,-3 1 0 0,3 0 0 15,0-12 0-15,0 0 0 0,0 0 0 0</inkml:trace>
  <inkml:trace contextRef="#ctx0" brushRef="#br0" timeOffset="19069.995">17858 6549 1579 0,'-11'0'32'0,"0"6"10"0,1 0-34 0,-1 0-8 0,1 3 0 0,-1 5 0 16,4-5 39-16,0 3 5 0,0 0 2 0,0-6 0 15,7-6-33-15,0 0-13 0,0 0 11 0,0 0-11 16,0 0-37-16,0 0-14 0,3-6-2 0</inkml:trace>
  <inkml:trace contextRef="#ctx0" brushRef="#br0" timeOffset="19405.672">18313 6370 1337 0,'0'44'28'0,"-4"-26"6"15,4-1-34-15,-3 10 0 0,-1 2 0 0,1-2 0 16,-1 8 109-16,-3-3 15 0,3-8 4 0,1 14 0 15,-4-3-52-15,3-2-9 0,-3-1-3 0,0 3 0 16,0 0-16-16,4-2-4 0,-4-4-1 0,3 4 0 16,-3-4-27-16,3 3-4 0,1 4-2 0,-1-10 0 15,1 0-10-15,3-2 0 0,0-6 0 0,0-1 8 16,0 1-8-16,0-3 0 0,3 2 0 0,1-2 0 16,-1-3 0-16,1-1 0 0,0-5 0 0,3 6 0 15,0-6-105-15,0 0-17 16,-4 0-3-16</inkml:trace>
  <inkml:trace contextRef="#ctx0" brushRef="#br0" timeOffset="20106.853">19509 6943 1314 0,'0'0'37'0,"0"0"8"0,0 0-36 16,0 0-9-16,0 0 0 0,0 0 0 16,0 0 17-16,0 0 2 0,0 0 0 0,0 0 0 15,0 0-6-15,3-6-1 0,-3 0 0 0,0 6 0 0,0-5 0 0,-3-1 0 0,3 0 0 0,0 6 0 16,0 0 8-16,-7 0 0 16,7 0 1-16,-8-6 0 0,-2 6-21 0,3-6 0 0,0 3 0 0,-4-3 0 15,1 3 0-15,-1 0 0 0,0 3 0 0,1-6 0 16,-4 1 56-16,3-1 6 0,-3 0 2 0,0 0 0 15,3 6-52-15,1 0-12 16,-1 0 0-16,1 0 0 16,3 0 0-16,0 6 0 0,-1 0 0 0,1 0 0 15,0-1 0-15,0 7 0 0,-3 0 0 0,-1 9 0 16,1-10 27-16,-1 7 2 0,0 3 1 0,1-4 0 0,-1 7-12 0,1-4-2 0,-1 4-1 0,4-7 0 16,0-2-4-16,0 3-1 0,3-12 0 0,1 5 0 15,3-2 0-15,0 6 0 0,0 0 0 0,3 2 0 16,4 1-10-16,0-6 0 0,1 2 0 0,2 4 0 15,1-12 20-15,3 3 4 0,0-1 2 0,0 1 0 16,0 3-42-16,0 0-8 0,0-6-1 0,0 0-1 16,1-6 26-16,2 0 0 0,1 0 0 0,3-6 0 15,-3 6-108-15,3-6-16 0,-4 6-3 0</inkml:trace>
  <inkml:trace contextRef="#ctx0" brushRef="#br0" timeOffset="20613.816">19808 7073 1579 0,'0'0'32'0,"-7"5"10"0,0-2-34 0,7-3-8 15,-10 3 0-15,3-3 0 16,-4 0 103-16,-3 0 18 0,0 0 4 0,3 0 1 0,-3 0-48 0,0 0-10 0,4 3-1 0,-5-3-1 15,5 3-66-15,-1 0-27 0,4 9 2 0,-3-12 0 16,3 6 25-16,0-6-10 0,7 0 10 0,-8 6 0 16,8-6-9-16,-7 0 9 0,4-6 0 0,3 6-9 15,0 0 9-15,0 0-8 0,-4 6 8 0,1 0-8 16,3-1 8-16,0 1-10 0,3 0 10 0,1 6-10 16,-1-3-2-16,4 2-1 0,-3-5 0 0,3 6 0 15,0 0 2-15,0-6 1 0,0 3 0 0,4-4 0 16,-1 1 10-1,-3-6-13-15,4 0 5 0,0 0 8 0,-4 0-10 0,-7 0 10 0,7 0 0 0,0-6-9 16,0 6 9-16,-4-8 11 0,4 2-3 0,-3 0 0 16,-4 6 10-16,7-3 2 0,-4-6 0 0,1 3 0 15,0-6 20-15,-4 1 4 0,0-10 0 0,0 9 1 16,0 7-45-16,0-7 0 0,0 0 0 0,0 0 0 16,-4 3 0-16,0 4 0 0,-3-1 0 0,0 0 9 15,0-6 4-15,0 6 1 0,0 0 0 0,-3 6 0 16,-1-6-14-16,4 3 0 0,-4 6-9 0,1 3 9 15,-1 0-16-15,1 0 2 0,-1 6 1 0,-3 0 0 16,3-1 4-16,1 4 1 0,-1 3 0 0,1-1 0 16,-1 1-15-16,0 2-2 0,4 4-1 0,0-3 0 15,0-4-22-15,4 7-4 0,3-13 0 0,0 4-1 16,0-3-39-16,7 0-7 0,0-6-1 0</inkml:trace>
  <inkml:trace contextRef="#ctx0" brushRef="#br0" timeOffset="21362.183">19890 7067 851 0,'0'8'36'16,"0"1"-36"-1,0-3 58-15,0 9 5 0,0-9 1 0,0-6 0 16,0 0 51-16,0 0 10 0,0 0 3 0,0 0 0 0,0 0-52 0,7 6-9 0,-4 0-3 0,1-1 0 15,-1 1 0-15,4 0 0 0,-3 3 0 0,-1-3 0 16,4 6-51-16,-3-1-13 0,3 7 0 0,-3-3 0 16,-1 2 29-16,1 7 3 0,-1-9 1 0,1 2 0 15,-4 1-21-15,0-6-12 0,0-1 12 0,0 4-12 16,0-9 27-16,-4 0-2 0,1 6 0 0,3-12 0 16,0 0-25-16,0 0 0 0,0 0 0 0,0 0 0 15,-4-6 0-15,1 0-16 0,-1-6 3 16,0 0 0-16,1 3 21 0,-1-2 4 0,4-1 0 15,-3 0 1-15,-1 0-13 0,1 1 0 0,3-4 0 0,-4 3 0 16,4-5 0-16,-3 2 0 0,3 3 0 0,0 0 0 16,0 1 0-16,0 5 0 0,0 6 0 0,0-6 0 15,0 0 0-15,3-6 0 0,-3 9 0 0,0 3 0 16,0 0 0-16,0 0 0 0,0 0 0 0,0 0 0 16,4-6 28-16,3 1 2 0,0-1 1 0,0-6 0 15,0-3-50-15,0 3-9 0,0 1-3 0,4-7 0 16,-4 0 31-16,3 4 0 0,-3-4 0 0,4 6 0 15,0 6 0-15,-4 1 0 0,0-4 0 0,3 6 0 16,-3 0-16-16,0 3 2 0,-3-6 1 0,-4 6 0 16,11 6-31-16,-4 0-5 0,0 3-2 0,0 2 0 15,0 1-14-15,0 3-3 0,0-1-1 0,0 1 0 16,4 3-28-16,-1-12-6 0,-3 2-1 0</inkml:trace>
  <inkml:trace contextRef="#ctx0" brushRef="#br0" timeOffset="21981.316">20362 7137 1094 0,'-3'-3'23'0,"-4"-3"5"16,3 6-28-16,-3 0 0 0,0 0 0 0,0 6 0 15,4-3 56-15,-1 3 7 0,0 3 1 0,1 0 0 16,-1-9 0-16,4 0 0 0,0 0 0 0,0 0 0 15,-3 6 0-15,3-1 0 0,0 1 0 0,0 0 0 16,0 6 0-16,0-6 0 0,-4 0 0 0,4 3 0 16,4 2-52-16,-4-5-12 0,3 6 0 0,-3-6 0 15,0 3 0-15,4 2 0 0,-4 1 0 0,0 0 0 16,3 0 0-16,-3-12 0 0,0 0 0 0,-3 6 0 16,3-6 30-16,0 5 3 0,0-5 1 0,0 3 0 15,0-3-21-15,0 0-4 0,0 0-1 0,0 0 0 0,0 0 11 0,0 0 1 16,0 0 1-16,0 0 0 15,0-8-21-15,0 2 0 0,-4-6 0 0,4-6 8 0,-3 7-8 0,3-4 0 0,-4-3 0 0,4 6 0 16,0-5 0-16,-3 2 0 0,3-3-11 0,0 13 11 16,0-10 0-16,3 3 0 0,-3 12 0 0,0-6 0 15,0 0 0-15,0-5 0 0,0-1 0 0,0 0 0 16,0 3 0-16,4 0 0 0,-4 7 0 0,0-4 0 16,3-6 0-16,-3 6 0 15,4 0 0-15,-4-6 0 0,3 6 0 0,1 4 0 0,0-4 0 0,-1 0 0 16,1 0 0-16,3 0 0 0,0 0 0 0,0 0 0 15,0-5 0-15,3 11 0 0,1-12 0 0,0 9 0 16,-1-3 0-16,4 3-11 0,-3 3 11 0,3 0-10 31,0 0-22-31,0 3-4 0,0-3 0 0,4 6-1 0,0 0-105 0,-4 3-21 0,0-4-4 0</inkml:trace>
  <inkml:trace contextRef="#ctx0" brushRef="#br0" timeOffset="22278.595">20697 7117 1576 0,'0'0'32'0,"0"0"9"0,0 0-33 16,0 0-8-16,0 0 0 0,0 0 0 0,-7 6 54 16,7-6 9-16,-7 0 1 0,7 0 1 15,0 0-15-15,0 0-3 0,-3 5-1 0,-4 1 0 16,3 3-34-16,4 3-12 0,-3 0 9 0,-1 5-9 0,4-5 0 0,0-3 0 0,0 0 0 0,0-1 0 16,0 4-13-16,0-12-8 0,0 0-2 0,0 0 0 31,0 0-54-31,0 0-11 0,0 0-3 0</inkml:trace>
  <inkml:trace contextRef="#ctx0" brushRef="#br0" timeOffset="22556.06">20690 6746 1337 0,'-14'-17'28'0,"11"5"6"15,-1 6-34-15,1-3 0 0,-1 3 0 0,1 0 0 16,-1 0 0-16,4 6 0 0,0 0 0 0,0 0 0 0,0 0 0 0,0 0 0 16,0 12 0-16,0-9 0 15,-3 6 0-15,3 0 0 0,3 8 0 0,-3-11 0 16,0 6 0-16,4-6 0 0,-4 3 0 0,3 3 0 15,1-1-96-15,3-5-25 0</inkml:trace>
  <inkml:trace contextRef="#ctx0" brushRef="#br0" timeOffset="23478.889">21004 7075 1094 0,'0'0'46'16,"0"0"-37"-1,0 0 95-15,0 0 20 0,0 0 3 0,0 0 1 16,-3 6-20-16,-1 0-4 0,1 0-1 0,3-6 0 16,-4 12-29-16,4-12-6 0,0 0 0 0,0 0-1 15,-3 6-36-15,3-6-7 0,-4 6-2 0,4-6 0 16,0 0 8-16,-7 0 2 0,7 0 0 0,0 0 0 16,0 0-22-16,-7 6-10 0,7-6 10 0,-7 0-10 0,7 0 0 0,-7 5 0 0,0 1 0 15,7-6-10 1,-7 3-18-16,0 0-3 0,0 0-1 0,3 6 0 0,-3-6 32 15,4 3 0-15,-4 0 0 0,3-1 0 16,-3 7 0-16,4 0 0 0,-1 3 0 0,0 2 0 0,1-5 0 0,3 6 0 0,0-9 0 0,0 2 0 31,0 1 0-31,0 0 0 0,3-6 0 0,1 5 0 0,0-8 0 0,-4-3 0 16,3 3 0-16,4 0 0 0,-7-3 0 0,7 0 0 0,-3 3 0 16,3-3 0-16,0 0 0 0,-4 0 0 0,4 0 0 0,0 0 0 15,-3 0 0-15,3 0 0 0,-3-3 0 0,-1 3 0 16,4-3 0-16,-3 0 0 0,-1 0 0 0,1 3 0 15,-1-5 0-15,1-1 0 0,-1 0 0 0,-3 6 0 16,0 0 0-16,4-6 0 0,-4 6 0 0,3-6 0 16,1 0 0-16,-1-3 13 0,4 1-1 15,-7 2 0-15,4-3-12 0,-4 3 0 0,3-6 0 0,-3 6 0 16,0-5 0-16,0 5 0 0,0-3 0 0,0 6 0 16,0 3 0-16,0 0 0 0,0 0 0 0,0 0 0 15,0 0-12-15,0 0 2 0,0 0 0 16,0 0 0-16,0 0 10 0,0 0 0 0,0 0 0 0,0 0 0 15,0 0 0-15,0 0 12 0,0 0-2 0,-3 3-1 16,3 6-9-16,-4-3-12 0,1 5 2 0,3 1 1 16,0 0 9-16,3-3 0 0,-3 2 0 0,0 1 0 15,4 6 0-15,-4-6 0 0,0-4 0 0,3 10 0 16,-3 6 0-16,4-4 0 0,0 4 0 0,-4 5 0 16,0-5 0-16,0 2 0 0,0-5 0 0,0 8 0 15,0 0 0-15,-4-2 0 0,0 8 0 0,4-3 0 16,-3 4 0-16,-4 2 0 0,3-6 0 0,-3 4 0 15,0-1 0-15,0 3 0 0,0 0 0 0,0-2 0 0,0-4 0 16,-4-6 0-16,4-2 0 0,-3 5-8 0,3-5 8 0,0 14 0 0,0 0 0 16,0-8 0-16,0-4 0 0,0-2 0 15,3-10 0-15,0 1 0 0,-3 6 0 0,4-10 0 0,-1 1 0 0,1 3 0 16,3-6 0-16,-4-1 0 0,4-2 0 0,0-6 0 16,0 0 0-16,0 0 0 0,0 0 0 0,0 0 0 15,-3-6 0 1,-1-5 0-16,1-1 0 0,-1-3 0 0,-3 3 0 15,0-5 0-15,0-7 0 0,-4 4 0 0,1-7-16 0,-1 4-7 0,1-1-1 0,-1-8-1 16,0 8-3 0,1-11 0-16,-1 3 0 0,4 2 0 0,0 4 14 0,4-6 2 0,-1 2 1 0,1-2 0 15,3 8-42 1,0-2-9-16,3 2-2 0</inkml:trace>
  <inkml:trace contextRef="#ctx0" brushRef="#br0" timeOffset="24191.583">21332 7105 1094 0,'0'0'23'0,"0"0"5"0,0 0-28 0,0 0 0 0,0 0 0 15,0 0 0-15,-7 6 56 0,0 6 7 0,4-7 1 0,-1 1 0 16,4-6 0-16,0 0 0 0,0 0 0 0,-3 9 0 15,-1 0 0-15,4 0 0 0,0-3 0 0,-3-1 0 16,3-5-52-16,0 0-12 0,0 6 0 0,0 0 0 16,0 0 54-16,3 6 8 0,-3-6 2 0,4 3 0 15,-1-4-52-15,-3-5-12 0,0 0 0 0,4 6 0 16,3 0 34-16,-4-6 4 0,4 12 1 0,1-12 0 16,-1 0-25-16,-4 0-5 0,4 0-1 0,0-6 0 15,4 0 8 1,-4 6 0-16,3-6 1 0,-2-5 0 0,-1-1-17 0,3-3 0 0,-3-3 0 0,0 1 0 15,0 2 0-15,0 9 0 0,0 6-10 0,0 0 10 16,-3-6-23-16,3 1 0 0,-3-7 0 0,-4 0 0 16,3 3-10-16,-3 3-3 0,0 6 0 0,0-6 0 15,0 3-22-15,-3-5-5 0,-1 2-1 0,1 0 0 16,-5 0 52-16,5 0 12 0,-8 6 0 0,4 0 0 16,-3 0 0-16,3 0 0 0,-4 0 0 0,-3 0 0 15,3 6 0-15,-3-6 0 0,4 12 0 0,-4-6 0 16,-1 0 0-16,5 2 0 0,-4-2 0 0,0 12 0 15,3-6 0-15,0 5 0 0,1 4 0 0,3-4 0 16,-4 1 0-16,4 3 0 0,0-4 0 0,0 7 0 0,7-7 9 16,-3 10 5-16,6-9 1 0,-3-1 0 0,4 4-24 0,3-4-5 15,-4-2-1-15,4-3 0 0,0 6 43 0,0-7 9 0,0 7 2 0,4-9 0 16,-4 0-25-16,4-1-5 0,-4-2-1 16,3 0 0-16,1 0-8 0,-1 0 12 15,5-6-12-15,-5 6 12 0,1-6-1 0,3 0 0 0,0 0 0 0,-3 0 0 16,-1 0-29-16,4 0-6 0,-3 0 0 0,-1 0-1 31,1 0-63-31,0 0-12 0,3-6-2 0</inkml:trace>
  <inkml:trace contextRef="#ctx0" brushRef="#br0" timeOffset="25545.104">22352 7178 1074 0,'0'0'30'0,"0"0"8"0,0 0-30 16,0 0-8-16,0 0 0 0,0 0 0 0,0 0 104 0,0 0 19 0,0 0 4 0,0 0 1 15,0 0-62-15,0 0-12 0,0 0-2 16,0 0-1-16,0 0-7 0,0 0-2 0,-4 12 0 0,4 0 0 15,0-3-13-15,0 2-2 0,0 1-1 0,0 0 0 32,0 3-3-32,4-1-1 0,-4 7 0 0,4-3 0 0,-4 8-13 0,-4 3-9 0,4-2 12 0,-4 2-12 15,1-8 12-15,3-3-4 0,-4-1 0 0,1-5-8 16,3-6 11-16,0 3-11 0,0-1 10 0,0-8-10 16,0 0 17-16,0 0-2 0,0 0-1 0,0-2 0 15,3-1-2-15,-3-3 0 0,4 0 0 0,-4-6 0 16,3 0-12-16,-3-2-15 0,4-1 3 0,0-6 1 15,-1 4 11-15,1-1-13 0,-1-3 5 0,1 4 8 16,3-7 0-16,-4 10 0 0,4 2 0 0,-3-6 0 16,3 6 0-16,-4 4 0 0,-3 2 0 0,4 6 0 15,-4 0 12-15,0 0 11 0,0 0 1 0,0 0 1 16,0 0-37-16,0 0-7 0,0 0-1 0,0 0-1 16,7 0 21-16,0 6 0 0,0-1 0 0,-3 4 0 15,-1 3 0-15,1 0 0 0,-4-6 0 0,3 5 8 0,-3-5-8 16,4 6 0-16,-4-3 0 0,3 3 0 15,-3-6 16-15,4-1 0 0,-1 1 1 0,1 3 0 16,-1-3-17-16,1 0-17 0,-4-6 3 0,0 0 1 16,0 0 13-16,0 0 0 0,7 0 0 0,-4-3 10 15,5 0-1-15,-5-3 0 0,1-3 0 0,-4 9 0 16,0 0-9-16,0 0 0 0,0 0 0 0,0 0 0 0,0 0 0 0,7 0 0 0,-4-6 0 16,-3 6 0-16,0 0 0 0,4 0 0 0,-4 0 0 0,0 0 0 15,0 0 0-15,0 0 0 0,0 0 0 0,0 0 0 16,0 0 0-16,0 0 0 0,7-5 0 15,-7 5 0-15,0 0 0 0,0 0 0 0,0 0 0 0,0 0 0 16,0 0 0-16,0 0 0 0,0 0 0 0,0 0 0 16,0 0 0-16,0 0 0 0,0 0 0 0,0 0 0 15,0 0 0-15,0 0 0 0,0 0 0 0,0 0 0 16,0 0 0-16,3 5 0 0,1 7 0 0,-1-3 0 16,-3 0 0-16,0 6 0 0,4-10 0 15,-4 13 0 1,0-12 0-16,3 0 0 0,-3-6 0 0,0 9 0 0,4-3 0 0,-1 5 0 0,-3 1 0 0,4-6 0 15,-4-6 0-15,0 0 0 0,7 6 0 0,-3-6 0 16,3 6 20-16,0-6 3 0,-4 3 0 0,4 0 0 16,0 0-37-16,0-3-7 0,0 0-2 0,-7 0 0 15,0 0 23-15,0 0 0 0,0 0 0 0,7 5 0 16,-3 1 0-16,3 0 0 0,0 0 0 0,0 0 0 16,0-6-56-16,0 6-6 0,-7-6-2 0,4 0 0 15,3 6 0-15,-4-6 0 0,4 0 0 0,-3 0 0 16,3 0-51-16,0 0-10 0,-3-6-3 0</inkml:trace>
  <inkml:trace contextRef="#ctx0" brushRef="#br0" timeOffset="26842.024">22952 7352 528 0,'-11'-6'11'0,"11"6"2"16,-7-6-13-16,4 3 0 0,-4-3 0 0,7 6 0 15,-4 0 14-15,4 0 0 0,0-967 0 0,-7 1931 0 16,0-964-14-16,7 0-12 0,-7 0 3 0,7 0 0 15,-7 0-11-15,7 0-3 0,-11-3 0 0,11 3 0 16,-7-3 23-16,7 3 0 0,0 0 12 0,0 0-4 16,0 0 14-16,0 0 2 0,0 0 1 0,0 0 0 0,-3 3 2 0,3-3 0 15,0 0 0-15,0 0 0 0,0 0 25 16,-7 3 6-16,7-3 1 0,0 0 0 0,0 0-7 0,0 0 0 0,0 0-1 0,0 0 0 16,0 0 9-16,-11-3 1 0,11 3 1 15,0 0 0-15,-7-3-50 0,7 3-12 0,0 0 0 0,0 0 0 16,0 0 0-16,0 0 0 0,0 0 0 0,0 0 0 15,-4-3 54-15,4 3 8 0,0 0 2 0,-7-5 0 32,7 5-52-32,0 0-12 0,-3-6 0 0,3 6 0 15,0 0 34-15,0 0 4 0,0 0 1 0,-7 0 0 0,0-6-20 0,0-6-4 0,0 6-1 0,-1-3 0 16,1 3-2-16,7 6-1 0,-7 0 0 0,7 0 0 16,-7 3-11-16,0 0 0 0,0-3 0 0,0 9 0 15,4-9 0-15,-4 12 0 0,3-6 0 0,-3 0 0 16,3 5 0-16,1-5 0 0,-1 0 0 0,1 9 0 15,3-3 0-15,-4-1 0 0,4 1 0 0,4 3 0 16,-4-3 0-16,7 5 0 0,-4-5 0 0,5 3 0 16,-1-3 0-16,0-1 0 0,7 1 0 0,-4 0 0 15,1 0 0-15,-1 2 0 0,1 4 0 0,0-6 0 16,-1-6 0-16,-3 5 12 0,0-2-12 0,4-3 12 16,-4 0-4-16,0 0-8 0,0-6 12 0,0 6-4 15,0-6 15-15,0-6 2 0,0 0 1 0,0 0 0 16,0 0 8-16,-3 0 2 0,3-3 0 0,0-2 0 15,-3-1-25-15,3-6-11 0,-4-2 10 0,1-4-10 16,3 7 0-16,-4 2 0 0,-3 3 0 0,4-6 0 16,-4 7 0-16,0-7 0 0,0 3 0 0,-4-2 0 15,1-4 0-15,-1 3 0 0,1 1 0 0,-1-7 0 16,-3 10 0-16,0 8-8 0,0-6 8 0,0 12-10 16,-4-12 0-16,4 12 0 0,0 0 0 0,-7 6 0 15,4 0-4-15,-1 0-1 0,0 0 0 0,1 0 0 0,-4 5 5 0,3 4 1 16,1-3 0-16,-1 0 0 0,0 2 9 0,1 4 0 0,-1-6-9 0,1-1 9 31,3 7-33-31,0-6-3 0,-1 3 0 0,1-4 0 0,4 7 36 0,3-6 0 0,0-1 0 16,3 4 0-16,1-3-109 0,-1-6-15 15,5 0-4-15</inkml:trace>
  <inkml:trace contextRef="#ctx0" brushRef="#br0" timeOffset="27291.567">23174 7328 1094 0,'-21'24'23'0,"14"-18"5"0,0 0-28 0,3 5 0 0,-3 1 0 0,4 0 0 16,-1 3 56-16,-3-4 7 0,3 10 1 0,1-6 0 15,-1-1 0-15,4 4 0 0,4-6 0 0,-4-3 0 16,0 2-52-16,0 1-12 0,0-6 0 0,0 6 0 16,0-12 54-16,0 0 8 0,0 0 2 0,0 0 0 15,0 0-52-15,0 0-12 0,0 0 0 0,0-12 0 0,3 0 54 0,1-8 8 0,3-4 2 16,4-2 0-16,-1 2-64 16,1 1 0-16,-1-4-9 0,5 4 0 0,-5-10 9 0,1 10 0 15,3-1 8-15,-4-2-8 0,1 2 8 16,0 4-8-16,-4 2 8 0,3 0-8 15,1 7 0-15,-4 11 0 0,-7 0 0 0,7 0 0 0,-7 0 0 16,7 0 0-16,-4 11-8 0,4 1 8 0,-3 3 0 0,0 8 0 0,-1 1 0 16,-3 2 0-1,0 4 0-15,-3 8 0 0,3-3 0 0,-4 3 0 0,0-5 0 0,1 8 0 0,-1-9 0 0,-3 4 8 16,4-7-8-16,-1 3 0 0,-3-2 0 0,4 2 8 16,-1-11-8-16,1 2 0 0,3-11 0 0,0 3 0 15,0-1 0-15,0-5 0 0,3 3 0 0,1-6 0 16,-4-6-50-16,3-6-11 0,4 0-3 0</inkml:trace>
  <inkml:trace contextRef="#ctx0" brushRef="#br0" timeOffset="27928.097">23830 7399 1094 0,'0'0'23'0,"0"0"5"0,0 0-28 0,0 0 0 0,0 0 0 0,0 0 0 16,0 0 56-16,0 0 7 0,0 0 1 0,0 0 0 31,0 0 0-31,4 9 0 0,3-3 0 0,0-1 0 15,0-5-52-15,3 0-12 0,5 0 0 0,-1 0 0 0,-4-5 56 0,4 5 8 0,0 0 1 0,4 0 1 16,-4 0-54-16,0 0-12 0,4 0 0 0,-4 0 0 16,-3-6 32-16,-1-3 8 0,1 0 3 0,-4 0 0 15,0-3-28-15,-4 7-6 0,1-7-1 0,-1 6 0 16,-3-3-8-16,0 0 8 0,0 9-8 0,0-6 8 16,-3-2 1-16,-1 2 0 0,1-6 0 0,-4 0 0 15,-4 0-9-15,4 7-12 0,-3-1 2 0,-4 3 1 16,-1-3 9-16,1 6 12 0,4 0-2 0,-4 6-1 15,0-6-9-15,-1 6 0 0,1 2 0 0,0 4 0 16,4-6 0-16,-5 6 0 0,5-6 0 0,3 5 0 16,-4-2 9-16,8 9 0 0,-4 0 0 0,3 2 0 15,1-5-9-15,3 0-12 0,0 2 2 0,0-2 1 0,3 3 9 16,1-1 0-16,-1 1 0 0,8-6 0 0,-4 2 0 16,3-2 0-16,1-6 0 0,7 6 0 0,-4-1 0 15,3-5 0-15,1 3 0 0,0-3 0 0,-1 0 0 16,-3-6-13-16,4 0 5 0,0-3 8 15,3-3-156-15,0-3-23 0</inkml:trace>
  <inkml:trace contextRef="#ctx0" brushRef="#br0" timeOffset="28523.551">24359 7302 1792 0,'-7'6'51'0,"0"0"10"16,4 2-49-16,-1 1-12 0,1 12 0 0,-1-9 0 16,1 5 54-16,-1-2 8 0,4 3 2 0,-4 5 0 15,4-2-52-15,0 8-12 0,0-2 0 0,0 2 0 16,0-6 34-16,0 4 4 0,0 2 1 0,0-11 0 16,-3 8-31-16,3-2-8 0,0 2 0 0,-4-2 0 15,4 2 0-15,-3-2 0 0,-4-1 0 0,3-5 0 16,-3 8 21-16,4-8 3 0,-4-6 1 0,0 8 0 15,3-8-25-15,-3 0 0 0,4 0 0 0,-1-3 0 16,0-4 0-16,4-5 0 0,0 0 0 0,0 0 0 16,-7 0 0-16,0-3 0 0,0-2 0 0,0-7 0 15,0 0 0-15,4 0 0 0,-4-11 0 0,3 8 0 16,4-8 0-16,-3-1 0 0,3-2 0 0,0-1 0 16,0-2 0-16,3 5 0 0,-3-14 0 0,0 9 0 15,4 2 0-15,-1 4 0 0,4-4 0 0,-3 4 0 0,3-1 0 16,0-2 0-16,3 2 0 0,-3-2 0 0,1 2 0 0,2 1 0 15,-3 2 0-15,4 3 0 0,-1 1 0 0,1-10 0 0,-1 10 0 16,1-7 0-16,0 1 0 0,3 2 0 0,-4-2 0 16,1 2 0-16,3 3 0 0,-3 7 0 0,3 5 0 15,-4-3 0-15,1 6 0 0,0-3 0 16,-1 6 0-16,1 0 0 0,-4 0 0 16,0 0 0-16,-7 0 0 0,10 6 0 15,-3 0 0-15,-3 0 0 0,3 0 0 0,-3 5 0 16,-4 1 0-16,0 3-9 0,0-3 0 0,-4 5 0 0,-3 1 9 0,0-6 12 0,-7 2-2 0,0 4-1 15,0 0-27-15,-4-4-6 0,0 4 0 0,1-6-1 16,-5-1 33-16,1-5 6 0,4-6 2 0,-5 9 0 16,5-6-6-16,3 3-1 0,0 0 0 0,0 3 0 15,-1-9-9-15,5 6 0 0,3-6 0 0,-4 0 0 16,4 0 0-16,0-6 0 0,4 6 0 0,3 0 0 16,-7-6 0-16,7 6 0 0,-4-6 0 0,0 0 0 15,1 0-159-15,3-3-24 0,0 3-5 0</inkml:trace>
  <inkml:trace contextRef="#ctx0" brushRef="#br0" timeOffset="29422.834">24571 7364 850 0,'0'0'17'0,"-11"5"6"0,11-5-23 0,0 0 0 0,0 0 0 0,0 0 0 15,0 0 56-15,-10 6 6 0,10-6 2 0,0 0 0 16,0 0 51-16,0 0 10 0,0 0 3 0,0 0 0 15,0 0-103-15,0 0-25 0,0 0 0 0,0 0 0 16,0 0 56-16,0 0 7 0,0 12 1 0,3-6 0 16,-3 0-52-16,4 3-12 0,-4-3 0 0,3-1 0 15,1 7 0-15,-4-6 0 0,3 0 0 0,-3-6 0 16,0 0 0-16,-3 9 0 0,3-9 0 0,-4 9 0 16,4-1 0-16,-3 4 0 0,-1 0 0 0,1 0 0 15,-1-3 49-15,4-4 7 0,0-5 2 0,-3 9 0 16,3-9-42-16,-4 9-8 0,4 3-8 0,0-12 12 15,0 0 21-15,0 0 5 0,0 0 1 0,0 0 0 16,0 0-11-16,0 0-3 0,0 0 0 0,0 0 0 16,0 0-25-16,0 0 0 0,0 0 0 0,0 0 0 15,0 0 0-15,0 0 0 0,0 0 0 0,0 0 0 16,0 0 0-16,0 0 0 0,0 0 0 0,0 0 0 16,0 0 0-16,0 6 0 0,4 5 0 0,-4-5 0 15,0-6 0-15,0 0 0 0,0 0 0 0,0 9 0 16,0 0 0-16,0 6 0 0,0-4 0 0,0 4 0 0,-4 3 0 15,4 5 0-15,-3 1 0 0,3 2 0 0,-4-8 0 0,1-3 0 16,-4-1 0-16,0 1 0 0,3-3 0 0,-3-1 0 0,3 1 0 16,-3-3 0-16,4-3 0 0,-4 6 0 0,7-12 0 0,-4 6 0 15,4-6 0-15,0 0 0 0,0 0 0 0,0 0 0 16,-7-6 56-16,4 0 7 0,-1-3 1 0,1 3 0 16,3 0-52-16,-4 0-12 0,4-5 0 15,0 5 0-15,0-6-48 0,0 3-13 16,0-6-3-16,4 1 0 15,-4-4 52-15,3 3 12 0,4-2 0 0,-3-1 0 0,-1-5 0 0,4 5 0 0,-3 3 0 0,3-8 0 16,0-1 0-16,-4-2 0 0,5-4 0 16,2 4 0-16,1-1 0 0,-1 4 0 0,4-1 0 0,-3-5 0 15,3 3 0-15,0 2 0 0,0-2 0 0,0 2 0 16,1 1 0-16,-1 8 0 0,0-3 0 0,0 12 0 16,0-8 0-16,-3 5 0 0,-1 3 0 0,1-3 0 15,-1 9 8-15,-3 0 4 0,4 6 0 0,-4 0 1 16,0 0-13-16,-3 3-18 0,-1-4 4 0,1 7 1 15,-4 0 13-15,0-6 0 0,0-6 0 0,0 9 0 16,0 5 0-16,-4 1 0 0,1 3 0 0,-4-7 0 16,-1 7 0-16,1-3 0 0,0-3 0 0,-3 5 0 15,-1-5 0-15,1-3 0 0,-4 3 0 0,3-7 0 16,-3 7 0-16,0 0 0 0,3-6 0 0,-3 0 0 16,0 0 0-16,3-3 0 0,4 2 0 0,-3 1 0 15,3 0 0-15,7-6 0 0,0 0 0 0,-7 0 0 16,7 0 0-16,-8-6 0 0,8 6 0 0,-7-6 0 15,7 6-127-15,-3-5-22 0,3-4-5 0</inkml:trace>
  <inkml:trace contextRef="#ctx0" brushRef="#br0" timeOffset="29845.683">24800 7369 1337 0,'0'0'28'0,"0"6"6"0,-3 3-34 0,3-3 0 0,0-6 0 0,0 0 0 16,0 0 96-16,0 0 13 0,0 0 3 0,0 0 0 16,0 0-50-16,0 0-10 0,0 0-1 0,0 0-1 15,0 0-16-15,7 3-3 0,-4 3-1 0,1-3 0 16,3 3-30-16,0 0 0 0,0-1 0 0,0-5 0 16,4 0 0-16,-4 0 0 0,3-5 0 0,1 5 0 15,-4-6 0-15,4 6 0 0,-4-6 0 0,0 3 0 16,0-3 0-16,0-3 0 0,0 0 0 0,-4 3 0 15,1 1 0-15,-4-1 0 0,3 0 0 0,-3 6 0 16,0 0 0-16,0-6-8 0,0 6-1 0,-3-6 0 16,-1-3-8-16,1 3-2 0,-4 0 0 0,3 6 0 15,-3-5-13-15,0 5-4 0,0-6 0 0,0 6 0 16,0 0 80-16,0 6 16 0,0-6 4 0,0 5 0 16,-4 1-73-16,4 0-15 0,-3 3-2 0,-1 3-1 15,4-6 27-15,0 0 0 0,0-1 0 0,0 7-8 16,0-3 28-16,3 3 7 0,1 5 1 0,-1-5 0 15,4 0-40-15,0-6-7 0,0 3-1 0,4-1-1 0,-1 7 21 0,4-3 0 0,0-6 12 16,4 3-4-16,-1-3-19 0,5-1-4 0,-1 1-1 16,3-3 0-1,1-3-65-15,0 3-14 0,3-3-2 0</inkml:trace>
  <inkml:trace contextRef="#ctx0" brushRef="#br0" timeOffset="30236.011">25248 6464 1337 0,'-3'12'28'0,"-4"0"6"15,0-1-34-15,3 4 0 0,-3 3 0 0,4 5 0 16,-4-5 58-16,3-1 5 0,0 4 1 0,1 2 0 16,-1-5 0-16,4 3 0 0,0 5 0 0,0 4 0 15,0-7-9-15,0 1-2 0,0 2 0 0,0-2 0 16,4 8-33-16,-4-3-8 0,3 4 0 0,1-4-1 16,0 3-11-16,-1 4 0 0,1-4 0 0,-1 0 0 15,-3 4 0-15,4 2 0 0,-4-3 0 0,3 3 0 16,-3-2 0-16,0 2 0 0,0-3 0 0,0 3 0 15,-3-5 0-15,3 2 0 0,-4-3 0 0,1-2 0 0,-1 2 0 16,4-8 0-16,-3-7 0 0,-5 4 0 16,8-4-49-16,-3-5-12 0,-1 0-3 0,1 0 0 15,-1-4 0-15,4 4 0 0,0-6 0 0,0 0 0 16,0 0-102-16,0 0-21 0,0-3-4 0</inkml:trace>
  <inkml:trace contextRef="#ctx0" brushRef="#br0" timeOffset="31029.027">25319 6696 705 0,'7'-17'20'0,"-4"5"4"0,4 6-24 0,-3-3 0 0,3 6 0 0,0-3 0 16,-3 0 0-16,3-2 0 0,0-4 0 0,0 0 0 15,0 6 18-15,0-6-2 0,0 1 0 0,0 8 0 16,-3-9 13-16,3 6 3 0,-4 0 0 0,-3 6 0 15,0 0 15-15,0 0 3 0,0 0 1 0,0 0 0 16,0 0-18-16,0 0-3 0,0 0-1 0,-3 12 0 16,3 0 5-16,-4 2 1 0,1 4 0 0,-4 0 0 15,3-1 23-15,-3 4 5 0,0 2 1 0,3 1 0 16,-3 2-4-16,4 1-1 0,-1 2 0 0,-3 1 0 16,4 2-43-16,3 3-16 0,-4 4 11 0,4-10-11 15,-3 9 0-15,3-11 0 0,0-4 0 0,0 9 0 16,0-2 0-16,0 2 0 0,0 3 0 0,-4 4 0 15,4-4 0-15,-3-3 0 0,-1-2 0 0,0 2 0 16,-3-3 13-16,4 1-3 0,-1-4-1 0,-3 1 0 16,4 2-9-16,-4-2 0 0,0 2 0 0,0-5 8 15,0-1-8-15,3-8 0 0,-3 2 0 0,3-2 0 16,1-3 0-16,-1 5 0 0,1 1 0 0,3-6 0 16,-4-3-28-16,4 5 0 0,4-5-1 0,-4-3 0 15,0-6-12-15,0 0-3 0,3 6 0 0,-3-6 0 16,4 6-108-16,3-6-21 0</inkml:trace>
  <inkml:trace contextRef="#ctx0" brushRef="#br0" timeOffset="31563.315">25598 7566 1337 0,'0'0'28'0,"-4"0"6"15,0-5-34-15,-3-1 0 0,4 0 0 0,-4 0 0 16,3 6 0-16,1-6 0 0,-4 0 0 0,3 3 0 16,4 3 51-16,-7-3 3 0,7 3 1 0,-7-6 0 15,0 3-37-15,0 1-7 0,0-1-2 0,0 0 0 16,7 3-9-16,0 0 0 0,0 0 0 0,-7 3 0 15,3 0 0-15,-3 8 0 0,0 1 0 0,4-6 0 16,-4 6 0-16,3-6 0 0,1-1 0 0,-1 7 0 16,4-3 0-16,-3 3 0 0,3 0 0 0,0 5 0 0,-4-8 42 0,4 6 6 15,4-1 2-15,-4 4 0 0,3-9-29 16,-3 3-5-16,4-1-2 0,-1 1 0 0,-3-12-14 0,0 0 0 16,0 0 0-16,0 0 0 15,11-6 47-15,3-3 6 0,-4-2 2 0,4-1 0 0,1 0-44 16,-5-6-11-16,4-2 0 0,-3 2 0 15,-1 7-42-15,-3-1-10 0,1 6-3 0,-1 0 0 0,0-3 44 0,-4-3 11 0,1 1 0 16,-1-1 0 0,-3 6-9-16,4 0 0 0,-4 6 0 0,0 0 0 0,0 0 9 0,0 0 11 0,0 0-3 0,0 0 0 15,0 0-8-15,0 0 0 0,-7 6 0 0,0 0 0 16,3 6 0-16,1-6 0 0,-4 5 0 0,3 1 0 16,-3 3 0-16,3 2 0 0,1-2 0 0,-1 3 0 15,1-1 32-15,3 1 2 0,-4 0 0 0,4 2 0 16,0-8-23-16,4 0-11 0,-4-3 10 0,3-1-10 15,1-2-25-15,-1-3-11 0,4-3-3 0</inkml:trace>
  <inkml:trace contextRef="#ctx0" brushRef="#br0" timeOffset="31962.536">25996 6514 850 0,'0'0'17'0,"-3"6"6"0,3 0-23 16,-4 5 0-16,1 1 0 0,-1 0 0 0,1 0 56 0,3 2 6 0,-4-2 2 0,4 6 0 15,-3 2 0-15,3 10 0 0,-4-1 0 0,0 4 0 16,1-1 0-16,-1 3 0 0,-3 6 0 0,4 3 0 16,-1 1 0-16,4-7 0 0,0 9 0 0,4-9 0 15,-4 0-52-15,0 3-12 0,3-8 0 0,-3 5 0 16,4-3 28-16,-4-2 4 16,3 2 0-16,1 3 0 0,-4-3 0 15,0-2 0-15,0 2 0 0,-4-3 0 16,4-2-50-16,-3 2-10 0,-4-8-1 0,3-1-1 15,1 4-3-15,-1-1-1 0,4 3 0 0,-3-5 0 0,3-1 34 0,-4-8 0 0,4-3 0 0,0 0 0 16,0 5-58-16,4-2-5 0,-4 3-1 0,3-4 0 16,-3-2-51-16,4-3-10 0,-1 0-3 0</inkml:trace>
  <inkml:trace contextRef="#ctx0" brushRef="#br0" timeOffset="32262.215">25763 7493 1094 0,'0'0'46'0,"0"0"-37"16,0 0 95-16,0 0 20 0,0 0 3 0,4-6 1 15,3 6 0-15,0-6 0 0,0 6 0 0,0-6 0 32,0 6-103-32,4 0-25 0,-4 6 0 0,3-6 0 15,4 0 20-15,-3 0 0 0,3-6-1 0,0 0 0 0,0 3-19 0,1 1 10 0,-1-1-10 0,3 3 8 16,-3-6-24-16,-3 3-6 0,3 0-1 0,0 0 0 16,-3 0-84-16,3-3-17 0,4 0-3 0</inkml:trace>
  <inkml:trace contextRef="#ctx0" brushRef="#br0" timeOffset="32565.204">26194 7528 851 0,'-4'15'36'15,"1"-3"-36"1,3-1 109-16,-4-2 15 0,4-9 4 0,0 0 0 16,-3 6-52-16,3-6-9 0,0 0-3 0,-4 12 0 0,4 6 0 0,-3-1 0 0,-1-2 0 0,4 8 0 15,-3-5-51-15,3-6-13 16,-4 0 0-16,4 8 0 15,-4-14-48-15,4 12-13 0,0-10-3 0,-3 4 0 16,3 0-51-16,0 0-10 0,0-6-3 0</inkml:trace>
  <inkml:trace contextRef="#ctx0" brushRef="#br0" timeOffset="32820.057">26268 7117 1337 0,'-7'0'28'0,"0"-6"6"15,3 12-34-15,1 0 0 0,-1-1 0 0,1 1 0 16,-1 0 58-16,1 6 5 0,-4-3 1 0,3-9 0 15,4 0-52-15,0 0-12 0,0 0 0 0,0 0 0 16,0 0-48-16,0 0-13 0,0 0-3 0</inkml:trace>
  <inkml:trace contextRef="#ctx0" brushRef="#br0" timeOffset="33390.527">26451 7543 1337 0,'0'0'28'0,"0"0"6"0,0 0-34 0,0 0 0 0,0 0 0 0,0 0 0 15,0 0 58-15,0 0 5 0,0 0 1 0,0 0 0 16,-3 6-52-16,-1 0-12 0,1 0 0 0,3-6 0 16,-4 5 54-16,4-5 8 0,0 0 2 0,-7 9 0 15,0 0-52-15,0 6-12 0,0 8 0 0,0-5 0 16,0 2 0-16,0 4 0 0,3-3 0 0,-3 2 0 16,4-5 0-16,-1 2 0 0,4-2 0 0,-3-6 0 15,6 5 0-15,-3-5 0 0,4 0 0 0,-1-3 0 16,4 2 28-16,-3-5 4 0,3 0 0 0,0 0 0 15,0-6 2-15,0 0 1 0,4 0 0 0,-4-6 0 16,-4 0-6-16,4 0-1 0,-3-5 0 0,3 5 0 16,0-3 4-16,0-3 1 0,0 0 0 0,4 1 0 15,-4-1-33-15,0 0 0 0,3 0 0 0,-3-2 0 16,0 2 0-16,4 0 0 0,-8-2 0 0,5-1 0 16,-5 6-44-16,1-9-16 0,-1 1-4 0,-3 5 0 15,0 3 52-15,0 3 12 0,0 6 0 0,0-6 0 16,0 1-54-16,-3-7-8 0,-1 6-2 0,-3 0 0 15,7 6 52-15,-11-3 12 0,4-3 0 0,-3 6 0 0,10 0 0 0,-7 0 0 0,-4 0 0 0,1 3 0 16,-1-3 0-16,0 3 0 0,-3-3 0 0,4 3 0 16,-1 3 0-16,-3 6 0 0,3-6 0 15,1 11 0-15,-1-8 0 0,4 6 0 16,0 5 0-16,0-8 0 0,4-6 0 0,3-3 0 0,0-3 0 16,0 0 0-16,0 6-208 0,0-6-38 15</inkml:trace>
  <inkml:trace contextRef="#ctx0" brushRef="#br0" timeOffset="33927.466">26677 7505 1552 0,'0'0'44'0,"0"0"10"16,0 6-43-16,-3 2-11 0,3 10 0 0,-4-6 0 16,0-6 53-16,4 5 9 0,-3-2 2 0,-1 3 0 15,1 0 0-15,-1 5 0 0,1 1 0 0,-1 0 0 0,1 2 0 0,-1-8 0 16,-3-3 0-16,0 3 0 0,4 5-52 0,-1-11-12 0,4 6 0 0,-3 0 0 16,-1-4 0-16,4-2 0 0,0-6 0 0,0 0 0 15,0 0 0-15,0 0 0 0,0 0 0 16,0 0 0-1,0 0 0-15,0 0 0 0,0 0 0 0,0 0 0 16,0-6 0-16,4-2 0 0,-1-10 0 0,1 6 0 0,-1-2 54 0,1 2 8 0,-1 0 2 0,4 6 0 31,-3-12-52-31,-1 10-12 0,4-1 0 0,-3 0 0 16,3 3-48-16,-4-6-13 0,1 1-3 0,3-1 0 0,-3 9 52 0,-1 3 12 0,4 3 0 0,-7-3 0 16,7 6 0-16,-3-6 0 0,3-6 0 0,-4 6 0 15,1-3 0-15,-4 3 0 0,7-3 0 0,-4 0 0 16,1 3 0-16,3 0 0 0,0 0 0 0,-7 0 0 15,4 0 0-15,3 6 0 0,0-3 0 0,-4 3 0 16,4 0 0-16,0-6 0 0,-3 0 0 0,-4 0 0 16,7 6-12-16,-4 5 0 0,-3 4 0 15,0 3 0-15,0-1 3 0,4 1 1 16,-4-9 0-16,0 14 0 0,0-11 22 0,0 6 5 0,0 5 1 0,-4-2 0 16,4-4-20-16,-3-2-16 0,-1 3 4 0,1-7 0 15,3 1 12-15,0 0 10 0,0-3-2 0,3-3 0 16,-3-6-8-16,0 0 8 0,4-3-8 0,3 3 8 15,0-3-160-15,0-3-32 0,0 0-6 0</inkml:trace>
  <inkml:trace contextRef="#ctx0" brushRef="#br0" timeOffset="34212.531">27040 8007 1314 0,'-7'3'37'0,"7"-3"8"0,0 0-36 0,0 0-9 0,0 0 0 0,0 0 0 16,0 0 53-16,0-6 9 0,0 1 2 0,0-1 0 31,4 0-103-31,-1 0-20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7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85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2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58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0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6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3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6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8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82993-8931-4AF8-8803-3A4C61A913F0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611F9-881A-4CB1-8C65-1BD0264E12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2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D922-7921-4A49-B925-441789FA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9070-8591-4DDB-AEE1-59F55F189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mardi</a:t>
            </a:r>
            <a:r>
              <a:rPr lang="en-US" dirty="0"/>
              <a:t>, le </a:t>
            </a:r>
            <a:r>
              <a:rPr lang="en-US" dirty="0" err="1"/>
              <a:t>douze</a:t>
            </a:r>
            <a:r>
              <a:rPr lang="en-US" dirty="0"/>
              <a:t> </a:t>
            </a:r>
            <a:r>
              <a:rPr lang="en-US" dirty="0" err="1"/>
              <a:t>novembre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34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souffrir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suffer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souffre</a:t>
            </a:r>
            <a:r>
              <a:rPr lang="en-US" dirty="0"/>
              <a:t>			nous </a:t>
            </a:r>
            <a:r>
              <a:rPr lang="en-US" dirty="0" err="1"/>
              <a:t>souffrons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souffres</a:t>
            </a:r>
            <a:r>
              <a:rPr lang="en-US" dirty="0"/>
              <a:t>	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souffrez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souffre</a:t>
            </a:r>
            <a:r>
              <a:rPr lang="en-US" dirty="0"/>
              <a:t>		</a:t>
            </a:r>
            <a:r>
              <a:rPr lang="en-US" dirty="0" err="1"/>
              <a:t>ils</a:t>
            </a:r>
            <a:r>
              <a:rPr lang="en-US" dirty="0"/>
              <a:t> / 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souffrent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participe</a:t>
            </a:r>
            <a:r>
              <a:rPr lang="en-US" dirty="0"/>
              <a:t> passé: </a:t>
            </a:r>
            <a:r>
              <a:rPr lang="en-US" dirty="0" err="1"/>
              <a:t>souffert</a:t>
            </a:r>
            <a:r>
              <a:rPr lang="en-US" dirty="0"/>
              <a:t>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4AF304A-6F65-4752-AF69-7D58C8782A8F}"/>
                  </a:ext>
                </a:extLst>
              </p14:cNvPr>
              <p14:cNvContentPartPr/>
              <p14:nvPr/>
            </p14:nvContentPartPr>
            <p14:xfrm>
              <a:off x="5905440" y="5407920"/>
              <a:ext cx="988560" cy="360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4AF304A-6F65-4752-AF69-7D58C8782A8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96080" y="5398560"/>
                <a:ext cx="1007280" cy="3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FC54DAF-F354-442E-A363-8829F73C74B4}"/>
                  </a:ext>
                </a:extLst>
              </p14:cNvPr>
              <p14:cNvContentPartPr/>
              <p14:nvPr/>
            </p14:nvContentPartPr>
            <p14:xfrm>
              <a:off x="6942960" y="5361120"/>
              <a:ext cx="4699440" cy="5616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FC54DAF-F354-442E-A363-8829F73C74B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33600" y="5351760"/>
                <a:ext cx="4718160" cy="58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56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Pensez à un truc électronique qui n’existe pas aujourd’hui, mais que vous voudriez.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Expliquez votre invention ( comment s’appelle, qu’est-ce qu’il fait, pourquoi vous le voulez )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781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89447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Préférez-vous</a:t>
            </a:r>
            <a:r>
              <a:rPr lang="en-US" dirty="0"/>
              <a:t> </a:t>
            </a:r>
            <a:r>
              <a:rPr lang="en-US" dirty="0" err="1"/>
              <a:t>écrire</a:t>
            </a:r>
            <a:r>
              <a:rPr lang="en-US" dirty="0"/>
              <a:t> avec un crayon </a:t>
            </a:r>
            <a:r>
              <a:rPr lang="en-US" dirty="0" err="1"/>
              <a:t>ou</a:t>
            </a:r>
            <a:r>
              <a:rPr lang="en-US" dirty="0"/>
              <a:t> un </a:t>
            </a:r>
            <a:r>
              <a:rPr lang="en-US" dirty="0" err="1"/>
              <a:t>ordinateur</a:t>
            </a:r>
            <a:r>
              <a:rPr lang="en-US" dirty="0"/>
              <a:t>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6BBF918-5F8C-4723-81BB-16B40EC3F9AE}"/>
                  </a:ext>
                </a:extLst>
              </p14:cNvPr>
              <p14:cNvContentPartPr/>
              <p14:nvPr/>
            </p14:nvContentPartPr>
            <p14:xfrm>
              <a:off x="962640" y="2008440"/>
              <a:ext cx="8772120" cy="1018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6BBF918-5F8C-4723-81BB-16B40EC3F9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3280" y="1999080"/>
                <a:ext cx="8790840" cy="103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570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Quelles sont quatre choses que vous voyez sur pp. 160 – 161 qu’on peut trouver chez vous?</a:t>
            </a:r>
          </a:p>
        </p:txBody>
      </p:sp>
    </p:spTree>
    <p:extLst>
      <p:ext uri="{BB962C8B-B14F-4D97-AF65-F5344CB8AC3E}">
        <p14:creationId xmlns:p14="http://schemas.microsoft.com/office/powerpoint/2010/main" val="33077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D922-7921-4A49-B925-441789FA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9070-8591-4DDB-AEE1-59F55F189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mardi</a:t>
            </a:r>
            <a:r>
              <a:rPr lang="en-US" dirty="0"/>
              <a:t>, le </a:t>
            </a:r>
            <a:r>
              <a:rPr lang="en-US" dirty="0" err="1"/>
              <a:t>douze</a:t>
            </a:r>
            <a:r>
              <a:rPr lang="en-US" dirty="0"/>
              <a:t> </a:t>
            </a:r>
            <a:r>
              <a:rPr lang="en-US" dirty="0" err="1"/>
              <a:t>novembre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L’opéra </a:t>
            </a:r>
            <a:r>
              <a:rPr lang="fr-FR" sz="2800" b="1" i="1" dirty="0" err="1"/>
              <a:t>Pelleas</a:t>
            </a:r>
            <a:r>
              <a:rPr lang="fr-FR" sz="2800" b="1" i="1" dirty="0"/>
              <a:t> et Mélisande </a:t>
            </a:r>
            <a:r>
              <a:rPr lang="fr-FR" sz="2800" b="1" dirty="0"/>
              <a:t>par Claude Debussy est appelé un œuvre « impressionniste». Peut-être que ce sera important si vous prenez l’examen pour un permis d’enseigner le français au Colorado.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98073" y="2019637"/>
            <a:ext cx="3211737" cy="4157325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95306" y="2133600"/>
            <a:ext cx="3851563" cy="385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10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regardez-vous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Qu’est-ce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écoutez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devez</a:t>
            </a:r>
            <a:r>
              <a:rPr lang="en-US" dirty="0"/>
              <a:t> faire </a:t>
            </a:r>
            <a:r>
              <a:rPr lang="en-US" dirty="0" err="1"/>
              <a:t>une</a:t>
            </a:r>
            <a:r>
              <a:rPr lang="en-US" dirty="0"/>
              <a:t> dissertation pour M. </a:t>
            </a:r>
            <a:r>
              <a:rPr lang="en-US" dirty="0" err="1"/>
              <a:t>Tullius</a:t>
            </a: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	…comment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l’écrivez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	…comment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l’imprimez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FF0AB42-3F28-4248-B229-CD0F99579B00}"/>
                  </a:ext>
                </a:extLst>
              </p14:cNvPr>
              <p14:cNvContentPartPr/>
              <p14:nvPr/>
            </p14:nvContentPartPr>
            <p14:xfrm>
              <a:off x="2268360" y="431640"/>
              <a:ext cx="2729520" cy="596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FF0AB42-3F28-4248-B229-CD0F99579B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59000" y="422280"/>
                <a:ext cx="2748240" cy="61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901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un </a:t>
            </a:r>
            <a:r>
              <a:rPr lang="en-US" dirty="0" err="1"/>
              <a:t>casque</a:t>
            </a:r>
            <a:r>
              <a:rPr lang="en-US" dirty="0"/>
              <a:t>                                          les </a:t>
            </a:r>
            <a:r>
              <a:rPr lang="en-US" dirty="0" err="1"/>
              <a:t>écouteurs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0859" y="2678713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416" y="2678713"/>
            <a:ext cx="2143125" cy="214312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166C80C-CAA7-4B6D-9AEF-E9EE91D91B5E}"/>
                  </a:ext>
                </a:extLst>
              </p14:cNvPr>
              <p14:cNvContentPartPr/>
              <p14:nvPr/>
            </p14:nvContentPartPr>
            <p14:xfrm>
              <a:off x="8545680" y="840240"/>
              <a:ext cx="2603880" cy="39859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166C80C-CAA7-4B6D-9AEF-E9EE91D91B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36320" y="830880"/>
                <a:ext cx="2622600" cy="400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8461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entendre</a:t>
            </a:r>
          </a:p>
          <a:p>
            <a:pPr marL="0" indent="0">
              <a:buNone/>
            </a:pPr>
            <a:r>
              <a:rPr lang="en-US" dirty="0"/>
              <a:t>entendre dire de / que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s’entendre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2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ouvrir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open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j’ouvre</a:t>
            </a:r>
            <a:r>
              <a:rPr lang="en-US" dirty="0"/>
              <a:t>		nous </a:t>
            </a:r>
            <a:r>
              <a:rPr lang="en-US" dirty="0" err="1"/>
              <a:t>ouvrons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ouvres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ouvrez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ouvre</a:t>
            </a:r>
            <a:r>
              <a:rPr lang="en-US" dirty="0"/>
              <a:t>	</a:t>
            </a:r>
            <a:r>
              <a:rPr lang="en-US" dirty="0" err="1"/>
              <a:t>ils</a:t>
            </a:r>
            <a:r>
              <a:rPr lang="en-US" dirty="0"/>
              <a:t> / 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ouvrent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participe</a:t>
            </a:r>
            <a:r>
              <a:rPr lang="en-US" dirty="0"/>
              <a:t> passé: </a:t>
            </a:r>
            <a:r>
              <a:rPr lang="en-US" dirty="0" err="1"/>
              <a:t>ouvert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9845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offrir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 offer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j’offre</a:t>
            </a:r>
            <a:r>
              <a:rPr lang="en-US" dirty="0"/>
              <a:t>			nous </a:t>
            </a:r>
            <a:r>
              <a:rPr lang="en-US" dirty="0" err="1"/>
              <a:t>offrons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offres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offrez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offre</a:t>
            </a:r>
            <a:r>
              <a:rPr lang="en-US" dirty="0"/>
              <a:t>		</a:t>
            </a:r>
            <a:r>
              <a:rPr lang="en-US" dirty="0" err="1"/>
              <a:t>ils</a:t>
            </a:r>
            <a:r>
              <a:rPr lang="en-US" dirty="0"/>
              <a:t> / 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offrent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participe</a:t>
            </a:r>
            <a:r>
              <a:rPr lang="en-US" dirty="0"/>
              <a:t> passé: </a:t>
            </a:r>
            <a:r>
              <a:rPr lang="en-US" dirty="0" err="1"/>
              <a:t>offert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4168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246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Travail de cloche</vt:lpstr>
      <vt:lpstr>PowerPoint Presentation</vt:lpstr>
      <vt:lpstr>L’opéra Pelleas et Mélisande par Claude Debussy est appelé un œuvre « impressionniste». Peut-être que ce sera important si vous prenez l’examen pour un permis d’enseigner le français au Colorado.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Travail de cloche</dc:title>
  <dc:creator>Steven Gerson</dc:creator>
  <cp:lastModifiedBy>Steven Gerson 🦅</cp:lastModifiedBy>
  <cp:revision>25</cp:revision>
  <dcterms:created xsi:type="dcterms:W3CDTF">2018-11-13T21:51:37Z</dcterms:created>
  <dcterms:modified xsi:type="dcterms:W3CDTF">2024-11-12T20:17:03Z</dcterms:modified>
</cp:coreProperties>
</file>