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1" r:id="rId2"/>
    <p:sldId id="449" r:id="rId3"/>
    <p:sldId id="458" r:id="rId4"/>
    <p:sldId id="452" r:id="rId5"/>
    <p:sldId id="453" r:id="rId6"/>
    <p:sldId id="352" r:id="rId7"/>
    <p:sldId id="357" r:id="rId8"/>
    <p:sldId id="358" r:id="rId9"/>
    <p:sldId id="456" r:id="rId10"/>
    <p:sldId id="457" r:id="rId11"/>
    <p:sldId id="454" r:id="rId12"/>
    <p:sldId id="307" r:id="rId13"/>
    <p:sldId id="321" r:id="rId14"/>
    <p:sldId id="320" r:id="rId15"/>
    <p:sldId id="459" r:id="rId16"/>
    <p:sldId id="455" r:id="rId17"/>
    <p:sldId id="326" r:id="rId18"/>
    <p:sldId id="328" r:id="rId19"/>
    <p:sldId id="324" r:id="rId20"/>
    <p:sldId id="329" r:id="rId21"/>
    <p:sldId id="446" r:id="rId22"/>
    <p:sldId id="432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49"/>
            <p14:sldId id="458"/>
            <p14:sldId id="452"/>
            <p14:sldId id="453"/>
            <p14:sldId id="352"/>
            <p14:sldId id="357"/>
            <p14:sldId id="358"/>
            <p14:sldId id="456"/>
            <p14:sldId id="457"/>
            <p14:sldId id="454"/>
            <p14:sldId id="307"/>
            <p14:sldId id="321"/>
            <p14:sldId id="320"/>
            <p14:sldId id="459"/>
            <p14:sldId id="455"/>
            <p14:sldId id="326"/>
            <p14:sldId id="328"/>
            <p14:sldId id="324"/>
            <p14:sldId id="329"/>
            <p14:sldId id="446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19:40:02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 10514 2372 0,'-21'-9'52'0,"10"9"12"0,-3-6 1 0,4 3 1 0,-4-1-53 0,3 1-13 16,4 3 0-16,7 0 0 15,0 0-127-15,0 0-28 0,0 0-5 0,4 3-732 0</inkml:trace>
  <inkml:trace contextRef="#ctx0" brushRef="#br0" timeOffset="6177.874">0 12919 1126 0,'0'0'24'0,"0"0"6"0,0 0 1 0,0 0 1 0,0 0-32 0,0 0 0 16,0 0 0-16,0 0 0 0,0 0 26 0,0 0-2 0,0 0 0 16,0 0 0-16,0 0 12 0,0 0 1 15,0 0 1-15,0 0 0 0,0 0-38 0,0 0 0 0,0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quatorze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8227D2-4746-4437-BC32-2EEC526E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Il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émeu</a:t>
            </a:r>
            <a:endParaRPr lang="en-US" sz="2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50616E-B8DD-4065-9235-4678E0C6D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009" y="1690688"/>
            <a:ext cx="4882492" cy="3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8227D2-4746-4437-BC32-2EEC526E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L’émeu</a:t>
            </a:r>
            <a:r>
              <a:rPr lang="en-US" sz="2800" b="1" dirty="0"/>
              <a:t> </a:t>
            </a:r>
            <a:r>
              <a:rPr lang="en-US" sz="2800" b="1" dirty="0" err="1"/>
              <a:t>n’est</a:t>
            </a:r>
            <a:r>
              <a:rPr lang="en-US" sz="2800" b="1" dirty="0"/>
              <a:t> pas </a:t>
            </a:r>
            <a:r>
              <a:rPr lang="en-US" sz="2800" b="1" dirty="0" err="1"/>
              <a:t>ému</a:t>
            </a:r>
            <a:r>
              <a:rPr lang="en-US" sz="2800" b="1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50616E-B8DD-4065-9235-4678E0C6D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009" y="1690688"/>
            <a:ext cx="4882492" cy="37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5C66A-C23F-455A-ADE9-D2C2E03C6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520" y="1729409"/>
            <a:ext cx="6219628" cy="41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loge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710" y="1979271"/>
            <a:ext cx="3345082" cy="392381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loge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24541" y="2505074"/>
            <a:ext cx="3368003" cy="35600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C308C8-E113-46D7-BB21-C164345E3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69874" y="2653071"/>
            <a:ext cx="1910755" cy="34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12B0EA-E37B-489E-BAC1-8247D810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5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01EE59-AA24-43BE-9C7A-68550476C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82" y="689548"/>
            <a:ext cx="6096325" cy="5601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1C2A7-A8E8-4D65-9D52-A5B884F7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79" y="2808157"/>
            <a:ext cx="1593954" cy="21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0898-3A89-4C26-BBF6-7FCCDCDB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</a:t>
            </a:r>
            <a:r>
              <a:rPr lang="en-US" sz="2800" b="1" dirty="0" err="1"/>
              <a:t>déguisement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671C5-3152-4034-8E31-1F0509846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943" y="2323237"/>
            <a:ext cx="3431520" cy="34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5A5D9-B7D0-444B-A8B0-0C7C7DF5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costume noir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6FFBD-E892-4045-A696-1B8DD66CA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334" y="2390361"/>
            <a:ext cx="5910232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5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97E654-60F2-4841-88CA-B5C0EC30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FC739-C696-40D6-BF27-F940500E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veste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1CB89C-8F05-4D88-8F4C-AE01D9BA8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47144" y="3037681"/>
            <a:ext cx="1743075" cy="261937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F738EB-C749-48AF-B092-810D5A408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un gilet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F12EC6C-42D6-40DB-9F62-4C17B191F1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92256" y="303768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2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tenue de soirée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1007" y="2720051"/>
            <a:ext cx="3102015" cy="325248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smoking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78" y="2847373"/>
            <a:ext cx="2558006" cy="31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EB83-793B-4F03-A39B-37EA162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75EC-C7EF-4FED-A0BE-0E80E171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78089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Dites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de bon du </a:t>
            </a:r>
            <a:r>
              <a:rPr lang="en-US" dirty="0" err="1"/>
              <a:t>fantôme</a:t>
            </a:r>
            <a:r>
              <a:rPr lang="en-US" dirty="0"/>
              <a:t> de </a:t>
            </a:r>
            <a:r>
              <a:rPr lang="en-US" dirty="0" err="1"/>
              <a:t>l’opéra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63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E3D810-828A-4820-869A-F3024F25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F57A36-0C54-48E6-A7BE-6A0F2A2AC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462" y="269160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4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Lisons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14:cNvPr>
              <p14:cNvContentPartPr/>
              <p14:nvPr/>
            </p14:nvContentPartPr>
            <p14:xfrm>
              <a:off x="0" y="3776040"/>
              <a:ext cx="443520" cy="87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EE36E7-FA3D-46F8-B094-069BA5D2DF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766680"/>
                <a:ext cx="462240" cy="8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96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, qui sera </a:t>
            </a:r>
            <a:r>
              <a:rPr lang="en-US" dirty="0" err="1"/>
              <a:t>l’héros</a:t>
            </a:r>
            <a:r>
              <a:rPr lang="en-US" dirty="0"/>
              <a:t> du roman? </a:t>
            </a:r>
            <a:r>
              <a:rPr lang="en-US" dirty="0" err="1"/>
              <a:t>Poruquoi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quatorze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0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7F9C-0AAE-4964-A8E9-5BEA83FF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D6E-4D6A-4DA4-8835-58892B1A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dit</a:t>
            </a:r>
            <a:r>
              <a:rPr lang="en-US" dirty="0"/>
              <a:t> “mon barrage </a:t>
            </a:r>
            <a:r>
              <a:rPr lang="en-US" dirty="0" err="1"/>
              <a:t>est</a:t>
            </a:r>
            <a:r>
              <a:rPr lang="en-US" dirty="0"/>
              <a:t> le </a:t>
            </a:r>
            <a:r>
              <a:rPr lang="en-US" dirty="0" err="1"/>
              <a:t>meilleur</a:t>
            </a:r>
            <a:r>
              <a:rPr lang="en-US" dirty="0"/>
              <a:t> barrage du monde.”</a:t>
            </a:r>
          </a:p>
          <a:p>
            <a:pPr marL="0" indent="0">
              <a:buNone/>
            </a:pPr>
            <a:r>
              <a:rPr lang="en-US" dirty="0" err="1"/>
              <a:t>Discours</a:t>
            </a:r>
            <a:r>
              <a:rPr lang="en-US" dirty="0"/>
              <a:t> direct: reporting what was said with a direct quote.</a:t>
            </a:r>
          </a:p>
          <a:p>
            <a:pPr marL="0" indent="0">
              <a:buNone/>
            </a:pPr>
            <a:r>
              <a:rPr lang="en-US" dirty="0"/>
              <a:t>Justin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a le </a:t>
            </a:r>
            <a:r>
              <a:rPr lang="en-US" dirty="0" err="1"/>
              <a:t>meilleur</a:t>
            </a:r>
            <a:r>
              <a:rPr lang="en-US" dirty="0"/>
              <a:t> barrage du monde.</a:t>
            </a:r>
          </a:p>
          <a:p>
            <a:pPr marL="0" indent="0">
              <a:buNone/>
            </a:pPr>
            <a:r>
              <a:rPr lang="en-US" dirty="0" err="1"/>
              <a:t>Discours</a:t>
            </a:r>
            <a:r>
              <a:rPr lang="en-US" dirty="0"/>
              <a:t> indirect: reporting what was said without direct quotation.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“Je mange beaucoup de krill.”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mangeait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“</a:t>
            </a: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beaucoup de krill.”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5D3A-06B7-480A-8DA4-438E4854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B2A0-1BD6-4F27-B698-F6E3966CF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“je </a:t>
            </a:r>
            <a:r>
              <a:rPr lang="en-US" dirty="0" err="1"/>
              <a:t>magerai</a:t>
            </a:r>
            <a:r>
              <a:rPr lang="en-US" dirty="0"/>
              <a:t> beaucoup de krill.” </a:t>
            </a:r>
          </a:p>
          <a:p>
            <a:pPr marL="0" indent="0">
              <a:buNone/>
            </a:pPr>
            <a:r>
              <a:rPr lang="en-US" dirty="0"/>
              <a:t>Randy a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</a:t>
            </a:r>
            <a:r>
              <a:rPr lang="en-US" dirty="0" err="1"/>
              <a:t>mangerais</a:t>
            </a:r>
            <a:r>
              <a:rPr lang="en-US" dirty="0"/>
              <a:t> beaucoup de krill.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m’a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“</a:t>
            </a:r>
            <a:r>
              <a:rPr lang="en-US" dirty="0" err="1"/>
              <a:t>Mangez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krill.”</a:t>
            </a:r>
          </a:p>
          <a:p>
            <a:pPr marL="0" indent="0">
              <a:buNone/>
            </a:pPr>
            <a:r>
              <a:rPr lang="en-US" dirty="0"/>
              <a:t>Randy </a:t>
            </a:r>
            <a:r>
              <a:rPr lang="en-US" dirty="0" err="1"/>
              <a:t>m’a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de manger mon krill.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9215-8229-41B6-8CB5-DEB7457E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0562-5875-48AA-9B5E-4A358820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aérobique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349977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775D-12B4-47CA-9CCA-208B15FA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Coldplay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C91D8F-E012-4D09-A0CC-259501F6C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708" y="2028027"/>
            <a:ext cx="5980014" cy="39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F30A-51CF-467D-A059-5199E9CF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Viva la Vida</a:t>
            </a:r>
            <a:br>
              <a:rPr lang="en-US" sz="2800" b="1" dirty="0"/>
            </a:br>
            <a:r>
              <a:rPr lang="en-US" sz="2800" b="1" dirty="0" err="1"/>
              <a:t>Vive</a:t>
            </a:r>
            <a:r>
              <a:rPr lang="en-US" sz="2800" b="1" dirty="0"/>
              <a:t> la Vie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992301-FDA3-4DE6-9C94-34A9161D9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753" y="1900047"/>
            <a:ext cx="4459886" cy="44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F99DC-EFB1-4670-A657-B265E249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042BA-FB8C-45C6-BF94-408FFE7C7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ému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16B46C-606A-46FD-A643-2FDF3BA2D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1910" y="3105978"/>
            <a:ext cx="4970289" cy="27833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B19D4-777A-4AD1-A389-3297C1C1F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émue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C42C9A-F941-4A11-9F5E-A65CD4DAA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88783" y="3463787"/>
            <a:ext cx="4361846" cy="23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46950</TotalTime>
  <Words>205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Bonjour!</vt:lpstr>
      <vt:lpstr>PowerPoint Presentation</vt:lpstr>
      <vt:lpstr>Bonjour!</vt:lpstr>
      <vt:lpstr>PowerPoint Presentation</vt:lpstr>
      <vt:lpstr>PowerPoint Presentation</vt:lpstr>
      <vt:lpstr>PowerPoint Presentation</vt:lpstr>
      <vt:lpstr>Coldplay</vt:lpstr>
      <vt:lpstr>Viva la Vida Vive la Vie</vt:lpstr>
      <vt:lpstr>PowerPoint Presentation</vt:lpstr>
      <vt:lpstr>Il est émeu</vt:lpstr>
      <vt:lpstr>L’émeu n’est pas ému.</vt:lpstr>
      <vt:lpstr>PowerPoint Presentation</vt:lpstr>
      <vt:lpstr>la loge</vt:lpstr>
      <vt:lpstr>la loge</vt:lpstr>
      <vt:lpstr>PowerPoint Presentation</vt:lpstr>
      <vt:lpstr>un déguisement</vt:lpstr>
      <vt:lpstr>un costume noir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728</cp:revision>
  <cp:lastPrinted>2017-09-11T13:53:50Z</cp:lastPrinted>
  <dcterms:created xsi:type="dcterms:W3CDTF">2016-10-03T16:25:09Z</dcterms:created>
  <dcterms:modified xsi:type="dcterms:W3CDTF">2024-11-14T16:21:59Z</dcterms:modified>
</cp:coreProperties>
</file>