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28" r:id="rId4"/>
    <p:sldId id="323" r:id="rId5"/>
    <p:sldId id="312" r:id="rId6"/>
    <p:sldId id="313" r:id="rId7"/>
    <p:sldId id="322" r:id="rId8"/>
    <p:sldId id="314" r:id="rId9"/>
    <p:sldId id="315" r:id="rId10"/>
    <p:sldId id="316" r:id="rId11"/>
    <p:sldId id="317" r:id="rId12"/>
    <p:sldId id="326" r:id="rId13"/>
    <p:sldId id="320" r:id="rId14"/>
    <p:sldId id="318" r:id="rId15"/>
    <p:sldId id="319" r:id="rId16"/>
    <p:sldId id="311" r:id="rId17"/>
    <p:sldId id="325" r:id="rId18"/>
    <p:sldId id="324" r:id="rId19"/>
    <p:sldId id="327" r:id="rId20"/>
    <p:sldId id="30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1"/>
            <p14:sldId id="328"/>
            <p14:sldId id="323"/>
            <p14:sldId id="312"/>
            <p14:sldId id="313"/>
            <p14:sldId id="322"/>
            <p14:sldId id="314"/>
            <p14:sldId id="315"/>
            <p14:sldId id="316"/>
            <p14:sldId id="317"/>
            <p14:sldId id="326"/>
            <p14:sldId id="320"/>
            <p14:sldId id="318"/>
            <p14:sldId id="319"/>
            <p14:sldId id="311"/>
            <p14:sldId id="325"/>
            <p14:sldId id="324"/>
            <p14:sldId id="327"/>
            <p14:sldId id="306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4T18:31:13.0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10174 5259 576 0,'0'0'12'0,"-3"-6"4"0,-1 0 0 0,1 0 0 0,-1-6-16 0,0 3 0 0,1-2 0 0,-1-1 0 16,1 0 88-16,-1-5 16 0,1-1 2 0,-1 3 1 15,1-2-49-15,-4 5-10 0,3-9-1 0,1 4-1 16,-4-1-13-16,3-6-2 0,-3 4-1 0,3 2 0 15,-3-8 2-15,0 8 0 0,0-5 0 0,0 2 0 16,-3-3 7-16,3 1 1 0,-4 2 1 0,0 4 0 16,1 5-33-16,3-6-8 0,-4 10 0 0,-3 2 0 15,0-6-24-15,0 6-8 0,0 0 0 0,0 0-1 16,0 6 21-16,-8 0 12 0,5 6-12 0,-4 0 12 0,3 6 0 16,0 0 0-16,1-1 0 0,-4 10 0 15,3 2-17-15,4-2-10 0,3 2-1 0,1 1-1 0,-1-3 29 16,0 8 0-16,1-5 0 0,3 2 0 0,0-3 25 0,0 4 11 15,0-4 3-15,0 10 0 0,3-10-39 0,4-2 0 16,-3 2 0-16,3-5 0 0,-4 0 25 16,4 8 1-16,0-2 0 0,0-1 0 0,0 10-35 0,4 2-7 15,-4 9-2-15,3 0 0 0,1 0 18 0,-1 0 0 16,1 3 0-16,-1 9 9 0,1-6 1 0,-1 0 0 16,4-3 0-16,-3 3 0 0,-1-6 4 0,1 0 1 15,-8-3 0-15,4 3 0 0,4 1-5 0,-1-7-1 16,1 3 0-16,3-3 0 0,-3-8-9 0,3 2 8 15,-4-9-8-15,1 4 8 0,3-9-8 0,-4 5 0 16,4-11 0-16,-3 3 8 0,3 2-8 0,-4-5 0 0,1-6 0 0,-1 0-11 31,1 0-20-31,-4-6-4 0,3 8-1 0,-3-8 0 16,0 0-28-16,0 0-5 0,8 0-2 0,-8 0-501 0</inkml:trace>
  <inkml:trace contextRef="#ctx0" brushRef="#br0" timeOffset="585.851">9380 5753 799 0,'0'0'17'0,"0"0"4"0,0 0 1 0,0 0 1 0,0 0-23 0,0 0 0 0,0 0 0 0,0 0 0 16,0 0 57-16,0 0 7 0,0 0 2 0,0 0 0 15,0 0-23-15,0 0-5 0,4-6-1 0,-4 6 0 16,3 6-18-16,1-1-4 0,3 1-1 0,0-3 0 16,0-6-2-16,4 6 0 0,-4 3 0 0,3-3 0 15,4-9-12-15,1 6 9 0,2 9-9 0,1 3 8 16,-1-6-8-16,1-6 0 0,0 6 0 0,-1-6 0 16,1 5 0-16,3 1 0 0,-3-6 0 0,7 6 0 15,-4-6-8-15,3 0 8 0,-2-6 0 0,-1 6 0 16,0 0-25-16,-3 0-1 15,3 0 0-15,-4 0 0 0,1-6-4 0,0 6-1 16,-4 0 0-16,0 6 0 0,-4-12-17 0,5 6-4 16,-15 0-1-16</inkml:trace>
  <inkml:trace contextRef="#ctx0" brushRef="#br0" timeOffset="2162.478">7803 5006 806 0,'0'0'17'0,"0"0"4"0,0 0 1 0,0 0 2 0,0 0-24 0,0 0 0 0,0 0 0 0,-3 12 0 16,-4 5 59-16,3-2 7 0,1 3 2 0,-1-1 0 16,1-11-7-16,-4 3-1 0,3 3 0 0,1-1 0 15,-1 1-3-15,1 0-1 0,3-3 0 0,-4 3 0 16,4 5-38-16,-3-11-8 0,3 6-2 0,0-3 0 16,3 8 15-16,1 1 2 0,-1 5 1 0,1-2 0 15,-1 8-26-15,-3-2 0 0,4 8 0 0,-4 3 0 16,0 1 0-16,0 2 8 0,0 3-8 0,0 3 0 0,0-3 0 15,0 0 0-15,-4 12 8 0,1 0-8 16,-1-9 10-16,-3 3 0 0,4 0 0 0,-5-6 0 0,1-3 19 16,0-3 4-16,0 6 1 0,0 0 0 0,-3-2-3 0,3-10-1 15,0 3 0-15,3-2 0 0,1-4-22 0,-1-8-8 16,4 2 0 0,-4 1 0-16,4-10 0 0,0-2-8 0,0 6-1 15,0-12 0-15,0 5-112 0,4-8-23 0,-4-3-4 0,0 0 0 16</inkml:trace>
  <inkml:trace contextRef="#ctx0" brushRef="#br0" timeOffset="2727.438">8287 6044 624 0,'-18'-50'12'0,"11"23"-12"0,0 10 0 0,-4-13 0 16,1 7 54-16,-4 2 8 0,-4 3 2 0,4-2 0 15,-4 2 18-15,4 1 4 0,0-10 1 0,0 15 0 16,0 6-19-16,3-5-3 0,4 5-1 0,-3 6 0 16,-1 0-32-16,0 6-8 0,4 0 0 0,-3 5-1 15,3 4-15-15,0 9-8 0,3-7 8 0,-6 10-8 16,3-4 11-16,0 4-3 0,3 2 0 0,-3 0 0 15,3-2 4-15,1 2 1 0,3-2 0 0,-4-4 0 16,4-2 2-16,0 2 0 0,4 7 0 0,3-10 0 16,0 4 0-16,0-12 0 0,4-1 0 0,3 1 0 0,0-3 9 15,0-3 3-15,4 0 0 0,-1-6 0 0,1-6-27 0,0 0 0 16,6 0 0-16,-10 0 0 16,4-3 0-16,-4 3-17 0,0 1 2 0,0-7 1 15,0 6 14-15,-3-6 0 0,3 0 9 0,-3 7-9 0,-8 2 0 0,4-3 0 16,-3 6 0-16,-4 0 0 0,0 0-11 0,0 0 11 15,0 0-10-15,0 0 10 0,0 0-10 0,0 0 10 16,0 0-10-16,0 0 10 0,0 0-12 0,-11 0 3 16,11 0 1-16,-3 0 0 0,3 0 8 15,0 0-10-15,0 0 10 0,0 0-10 0,-11 6 10 0,11-6 0 16,0 0 0-16,0 0-8 0,0 0-4 0,-3 3 0 0,-1 8 0 16,4 1 0-16,0 0 3 0,4 0 0 15,-1 8 0-15,1 4 0 0,3-7 9 0,-4 4-8 16,1-3 8-16,-1 11-8 0,-3-6 8 0,4 10 0 0,-4-10 0 0,0 4-8 15,0 2 8-15,0-2 0 0,0 2 0 0,0-3 0 16,0-2-12-16,0 2-1 0,3-2 0 0,1 2 0 31,-1-8-131-31,4 0-25 0</inkml:trace>
  <inkml:trace contextRef="#ctx0" brushRef="#br0" timeOffset="3612.777">10273 5967 802 0,'0'0'22'0,"0"0"6"0,0 0-28 0,0 0 0 0,0 0 0 0,-4-3 0 15,4 3 64-15,0 0 8 0,0 0 0 0,0 0 1 16,0 0-58-16,0 0-15 0,0 0 0 0,0 0 0 0,0 0 54 0,0 0 8 16,-3 3 2-16,-1 6 0 0,4-3-52 15,0 6-12-15,-3-7 0 0,3 1 0 0,0 0 0 0,-4 0 0 16,4 3 0-16,0-9 0 0,0 0 18 0,0 0 1 16,4 3 0-16,-4-3 0 0,0 0 0 0,10 3 0 15,-3-3 0-15,4-3 0 0,0 3 2 0,-4-3 1 16,7 0 0-16,0-3 0 15,0 0-14-15,4 0-8 0,-4 0 8 0,3 1-8 0,-3 5 0 0,-3-6 0 16,3 0 0-16,-3 6 0 0,-1-6 15 0,1 6-2 16,0-9 0-16,-11 9 0 0,0 0-13 0,0 0-18 15,7-6 4-15,-7 6 1 0,0 0 26 0,0 0 6 0,0 0 1 16,0 0 0-16,-4-3-8 0,4 3-2 0,-7 0 0 16,0 3 0-16,0-3-10 0,-4 0 0 0,4 0 0 0,-3 0 0 15,-4 0 8-15,3-3-8 16,-3 0 8-16,0 3-8 15,0-5 0-15,-1-1 8 0,1 0-8 0,0 0 0 0,0 6 0 0,-3-6 8 0,2 0-8 0,-2 6 0 16,6 0 0-16,1 0 0 0,-1 6 0 16,4 0 0-1,-4 0-36-15,4 0 1 0,4 5 0 0,-4-2 0 0,0 9 35 0,3-6 0 0,1-1 0 0,-1 10 0 16,4-3 0-16,0-1 0 0,0 1 0 0,4-3 0 16,-1 8 0-16,-3-5 0 0,0-9 0 0,4 8 0 15,-1 1 0-15,1-1 0 0,3 4 0 0,0-3 0 16,-4-1 0-16,1-5 0 0,-1 3 0 0,5-3 0 15,-1-7 0-15,-4 7 14 0,4 0-1 0,4-6 0 16,-11-6-13-16,10 3 0 0,-3-3 0 0,4 3 0 16,0-3 0-16,3 0 0 0,0 3 0 0,3-3 0 15,-3-3-69-15,1-3-11 16,2 6-1-16</inkml:trace>
  <inkml:trace contextRef="#ctx0" brushRef="#br0" timeOffset="4142.594">10252 5764 1191 0,'0'0'26'0,"0"0"6"0,0 0 0 0,0 0 2 0,0 0-34 0,0 0 0 0,0 0 0 0,-7 0 0 16,7 0 77-16,0 0 9 0,0 0 2 0,0 0 0 15,0 0-28-15,0 0-4 0,0 0-2 0,0 0 0 16,0 0-29-16,0 0-5 0,0-6-2 0,0 1 0 16,3-1-18-16,4 0 0 0,-3 6 0 0,3-6 0 15,3 0 0-15,-3-3 0 0,4 6 0 0,0-3 0 16,-1 3 0-16,4-2 0 0,0-1 0 0,-3 6 0 15,0-12 0-15,3 6 0 0,0 0-8 0,-4 0 8 16,-3 0-12-16,4 1 3 0,-4 2 1 0,4-3 0 16,-1 3 8-16,-3-6-13 0,0 9 5 0,-3-6 8 15,-4 6-13-15,0 0 5 0,0 0 8 0,7 0-13 16,-7 0 3-16,0 0 1 0,0 0 0 0,0 0 0 0,0 0 9 0,0 0 0 16,4 0 0-16,-4 0-8 0,0 0 8 0,0 0 0 15,0 0 0-15,3 6 0 0,1 3 0 0,-1-3 0 16,4-3 0-16,-7 2 0 0,0-5 0 0,0 0 0 15,7 3 0-15,-3 3 0 0,-1 6 0 0,1-6 0 16,-1 12 0-16,1-10-8 0,3 1 8 0,-4 0 0 16,1 3 0-16,-1 0 0 0,1-7 0 0,0 1 0 0,-4 0 0 15,3 3 0 1,1 3-25-16,-1-6-10 0,-3-6-1 0,7 6-1 0,-7-6 37 0,4 0 0 16,3-6 0-16,0 6 0 0</inkml:trace>
  <inkml:trace contextRef="#ctx0" brushRef="#br0" timeOffset="4533.254">10880 5023 836 0,'0'0'24'0,"0"0"4"0,0 0-28 0,0 0 0 0,0 0 0 0,0 0 0 0,0 0 57 0,-4 9 6 16,1 3 1-16,-1-6 0 0,1 6-20 0,3-1-4 15,0 1-1-15,0 3 0 0,0 8-11 0,0 1-3 16,0-3 0-16,0 8 0 0,3 3 31 0,1-2 7 16,-4 8 1-16,3 0 0 0,1 3-46 15,-4 3-9-15,3-2-1 0,1 7-8 0,-1-10 0 0,1-1 0 31,-1 9-10-31,1 3 10 0,-1 0 24 0,1 0 12 0,-1-3 2 0,1-3 1 16,-4-6-12-16,0-2-3 0,3-4 0 0,-3-3 0 0,4 4-24 16,-4 2 0-16,0 3 8 0,4-6-8 0,-4 4 0 0,3-7 0 15,-3-2 0-15,4-4 0 0,-4-5 0 0,0 2 0 16,3-2 0-16,-3-6 0 0,4-1 0 0,-4-2 0 16,0-9 0-16,0 0 0 15,7 6-203-15,-7-6-42 0,10-6-9 0,-3-20-2 0</inkml:trace>
  <inkml:trace contextRef="#ctx0" brushRef="#br0" timeOffset="4821.212">10710 5853 1148 0,'0'0'25'0,"0"0"6"0,0 0 1 0,0 0 0 0,0 0-32 0,0 0 0 0,0 0 0 0,0 0 0 16,0 0 32-16,0 0 1 0,0 0 0 0,4 0 0 15,3 0 25-15,4 5 5 0,-4-5 1 0,3 0 0 16,4 0-37-16,-3 0-7 0,3 0-2 0,0 6 0 16,0-6-6-16,0 0-2 0,0 0 0 0,0 0 0 0,1 0-10 0,-5 6 10 15,4-6-10-15,0 0 10 0,1 0-10 0,-5 0 0 16,4 0 0-16,0 0 8 15,0 0-124-15,1 0-26 0,16 0-5 0,-6-6-1 16</inkml:trace>
  <inkml:trace contextRef="#ctx0" brushRef="#br0" timeOffset="5284.234">11098 5870 806 0,'0'0'17'0,"0"0"4"0,0 12 1 0,0-6 2 0,0 0-24 0,0 0 0 0,4-1 0 0,-4 4 0 16,3 3 56-16,1-6 6 0,3 6 2 0,-3-6 0 16,3-1 0-16,-4-2 0 0,4 3 0 0,-3 6 0 15,3-6 0-15,0 0 0 0,0-6 0 0,0 6 0 16,4-6-52-16,-4 0-12 0,3-6 0 0,1 0 0 15,-4 0 34-15,3-3 4 0,-3 3 1 0,4 0 0 16,-4 1-22-16,0-7-4 0,-3 0-1 0,-1 0 0 0,4 3-12 16,-3 1 0-16,-1-7 8 0,-3 3-8 15,0 6-31-15,0 0-9 0,-3 1-1 0,-1-4-1 16,-3 3 9-16,-3 0 1 0,3 0 1 0,-4 6 0 16,0 0 20-16,1 0 11 0,-1 0-12 0,1 9 12 0,-1-6 14 15,4 3 10-15,-4 3 1 0,4 8 1 0,0-5-26 0,0 3 0 16,0 2 0-16,0 1 0 15,4 0 11-15,-4 8-3 0,3-8-8 0,0 5 12 16,4-2-12-16,-3 2-8 0,3-2 8 0,3-4-13 0,1 1 48 0,0 0 9 16,-1 2 3-16,4 4 0 0,0-12-25 0,0-1-5 15,0 4-1-15,4-3 0 0,-1-6-16 0,5 5 0 16,-1 1 0-16,3 0 0 0,1-3 0 0,0-3 0 16,-1 0 0-16,1-6 0 15,0 0-147-15,-1 0-36 0,22 5-7 0,-11 7-2 0</inkml:trace>
  <inkml:trace contextRef="#ctx0" brushRef="#br0" timeOffset="6052.935">12587 5961 1090 0,'0'0'24'0,"-7"-3"4"0,-4 0 2 0,1-2 2 0,-1-7-32 0,-3 6 0 15,0-6 0-15,-4 6 0 0,-3-3 36 0,0 6 2 16,0-2 0-16,0-4 0 0,3 3 3 0,-3-6 1 16,3 12 0-16,-3 0 0 0,0 0-14 0,3 0-4 0,1 12 0 0,3-6 0 15,0 3-24-15,-1 2 0 16,5 7 0-16,-1 0 0 0,4 5 0 0,4 4 0 15,-1-1 0-15,1-2 0 0,3 5 12 0,3-5-2 16,1 2-1-16,3 0 0 0,0 4 3 0,0-7 1 16,0-2 0-16,0 2 0 0,4-5 3 15,-1-3 0-15,1-3 0 0,3-7 0 0,-4-5 8 0,4 0 1 0,4 0 1 0,0-11 0 16,-1-1-9-16,1-3-1 0,0-8-1 16,-1-10 0-16,1 10-15 0,3-10 0 0,0 4-12 15,-3-9 12-15,0 3 0 0,-4-4 0 0,-4 1 0 0,4 3 0 16,-3 0 0-16,-4-4 0 0,0 7 0 0,0 3 0 15,-3 2 0-15,-1 4 0 0,-6-10 0 0,3 4 0 16,0 5 0-16,-4-2 0 0,-3 2 0 0,0-8 0 16,3 9 0-16,1-7 0 0,-4 10 0 0,0-10 0 15,0 13 0-15,0-4 0 0,-4 3 0 0,4-2 0 16,4 8 0-16,-4 6 0 0,-1-6 0 0,1 6 0 16,0 1 0-16,7 5 0 0,0 0 0 0,0 0 0 15,0 0 0-15,-3 5-8 0,-4 7 8 0,3-6 0 16,1 9 0-16,3 8 0 0,0-5 0 0,3 8 0 0,-3 4-14 15,4-4-2-15,3 10-1 0,0-7 0 0,3 3 27 16,1 4 6-16,3 8 0 0,-3 6 1 16,-1-6-27-16,1 6-6 0,-1 3 0 0,-2-3-1 0,2 0 27 0,-3-9 6 15,-3 3 0-15,3-6 1 0,-4-3-17 0,-3-2 0 16,0-1 0-16,0-3 0 0,0-8 0 0,-3-3 0 16,3-1 0-16,0-5 0 0,0 0 0 0,0-12 0 15,0 0 0-15,0 0 0 0,0 0 0 0,3-6 0 16,4 6 0-16,0-12-509 0,0 0-104 15</inkml:trace>
  <inkml:trace contextRef="#ctx0" brushRef="#br0" timeOffset="6536.8">12813 5999 1256 0,'0'0'28'0,"-7"6"5"0,0 0 2 0,3 0 0 0,-3 3-35 0,4-6 0 0,3-3 0 0,0 0 0 15,0 0 32-15,0 0 0 0,0 0 0 0,0 9 0 16,0-3-2-16,0-6-1 0,3 5 0 0,4 1 0 16,0-6-18-16,-3 0-11 0,3 0 12 0,0 0-12 15,0 0 18-15,0 0-3 0,4 0-1 0,3 0 0 0,-4-6-22 0,1 1-5 16,-4-4-1-16,4 3 0 15,-1 0 14-15,1-6 0 0,-8 6 0 0,4 0 0 0,-3 1 21 0,-1-1 7 16,1 0 2-16,-1-9 0 0,-6-958-30 0,3 1934-10 16,0-961 0-16,-4-5 0 0,1 5 10 0,-4-6-10 15,7 6 10-15,-7-6-10 16,0 6 10-16,0-6 0 0,0 6 0 0,-4 0 0 0,0 0 0 16,4 0 0-16,-3 0 0 0,3 6 0 0,-4-6 0 0,4 6 0 15,0-6 0-15,0 0 0 0,0 6-14 0,0-1-1 16,-4-2 0-16,4 3 0 0,0 6 15 0,0 0 0 15,0-6 0-15,4 11 0 0,-1-8 0 0,0 6 0 16,1 5 0-16,3-2 0 0,0 0 0 0,0-4 0 0,0 4 0 16,0 0 0-16,0-7 0 0,3 10 0 0,5-9 0 15,-5-1 0-15,8 7 0 16,-1-3 0-16,1-3 0 0,3-1 0 0,0 1 20 0,4-6 6 0,-1-3 2 0,4 3 0 31,4-6-129-31,0 0-26 0,31-9-5 0,-6 3 0 0</inkml:trace>
  <inkml:trace contextRef="#ctx0" brushRef="#br0" timeOffset="6950.209">13966 5297 806 0,'0'0'17'0,"-7"6"4"0,-3 0 1 0,3-6 2 0,0 6-24 0,0-1 0 16,3-5 0-16,4 0 0 0,0 0 80 0,0 0 12 0,0 0 3 0,0 0 0 15,0 0-19-15,-3 6-4 0,3-6-1 0,3 9 0 16,4 3-24-16,0 5-5 0,4 1-1 0,-1 9 0 16,5-4 7-16,2 7 0 0,1 2 1 0,-1 3 0 15,-2-3-26-15,2 4-6 0,-3-4-1 16,0 6 0-16,-3 1 12 0,3 8 3 0,-7-9 0 0,0 6 0 16,0 3-16-16,-3-9-3 0,-4 0-1 15,0 3 0-15,-4-5-1 0,4-4 0 0,-3-8 0 16,3 2 0-1,-4-14-10-15,4 0 0 0,-3-7 0 0,3-5 8 16,0 0-120-16,-7 3-24 0,3-3-4 0,-6-5-598 0</inkml:trace>
  <inkml:trace contextRef="#ctx0" brushRef="#br0" timeOffset="7318.326">14379 5273 943 0,'0'0'20'0,"0"0"5"0,0 0 1 0,0 0 1 0,0-3-27 0,0-2 0 16,0 5 0-16,0 0 0 0,0-6 97 0,0 6 15 16,0 0 2-16,0 0 1 0,0 0-62 0,0 11-12 0,0-2-2 0,4 9-1 15,-1-6-9-15,1 11-1 0,-1 9-1 0,1-8 0 16,-1 8-27-16,1-8 8 0,-1 8-8 0,-3 3 0 16,4-11 0-16,-1 8 0 0,1-2 8 0,0-10-8 15,-4-2 0-15,7-3 0 0,0-4 0 0,0 1 8 16,0-6-184-1,3 0-38-15,12 6-7 0,-8-12-2 0</inkml:trace>
  <inkml:trace contextRef="#ctx0" brushRef="#br0" timeOffset="7868.693">15109 5803 832 0,'-21'0'24'0,"11"-6"4"0,-1 6-28 0,-6 0 0 15,-1 0 0-15,4 0 0 0,0 0 58 0,0 0 6 16,-4 6 0-16,0-6 1 0,1 11-1 0,-1 1 0 15,0-3 0-15,4 9 0 0,0-7-4 0,4 7-2 0,-8-3 0 0,7 2 0 16,1 7-26-16,-1-7-4 0,8 4-2 16,-4-3 0-16,0-1 14 0,3 1 4 0,4 2 0 0,0 4 0 15,0-12-36-15,4 8-8 0,-1-8 0 0,4 0 0 16,0 0 0-16,0-4 0 0,0 4 0 0,4 0 0 16,-1-12 0-16,5 6 0 15,-5-6 0-15,4 0 0 0,0 0 20 0,-3-6 3 0,3 0 0 16,-3-6 0-16,3 1-11 0,0 2-3 0,3-9 0 0,-2-2 0 15,-1 2-1-15,0-6-8 0,-4 4 12 0,5-4-4 16,-5 7-8-16,-3-1 0 0,0-3-10 0,0 4 10 16,0-1-19-16,0 3 3 0,-3 4 0 0,-4-1 0 15,3-6-4-15,-3 12 0 0,0 1 0 0,0 5 0 16,0 0 11-16,0 0 9 0,-3-9-13 0,3 9 5 16,0 0 8-16,0 0 12 0,0 0-2 0,-4 9-1 15,1 2-9-15,-1 7 0 0,1-6 0 0,3 2 0 16,-4 10 0-16,4-6 0 0,4-1 0 0,-4 10 0 15,3-10 0-15,1 1 0 0,-1-3 0 0,1 2 0 16,3 1 0-16,0-6 0 0,0 2 0 0,0-2 0 16,4-6 0-16,-4 0 0 0,3 0 0 0,1-6 0 15,-1 0-104-15,1-6-24 0,10-6-4 16,0-11-503-16</inkml:trace>
  <inkml:trace contextRef="#ctx0" brushRef="#br0" timeOffset="8279.164">15508 5820 1105 0,'0'0'24'0,"0"6"4"0,0-6 2 0,0 12 2 0,-3-3-32 0,3 2 0 0,-4 1 0 0,-3 0 0 16,3-6 58-16,-3 3 5 0,7-4 1 0,-3 1 0 15,3-6-27-15,-4 6-5 0,4-6 0 0,0 0-1 16,0 0 1-16,-7 6 0 0,7-6 0 0,0 0 0 16,0 0 26-16,0 0 6 0,0 0 0 0,0 0 1 15,0 0-36-15,0 0-7 0,-7 0-2 0,4-6 0 16,-4 6-20-16,7 0 0 0,0 0 0 0,0 0 0 16,-11 0 0-16,11 0 0 0,0 0 0 0,-3 6-8 15,-5 0 0-15,1 0 0 0,4 0 0 0,-4 6 0 16,3-7 8-16,1 7 0 0,-1 9 0 0,1-4 0 15,-1-2-26-15,1 3 0 0,3-7 0 0,-4 13 0 16,4-12 45-16,0 2 9 0,4 4 1 0,-1-6 1 16,4-6-48-16,-3 0-10 0,-1-3-1 0,-3-3-1 15,0 0 75-15,7 5 15 0,4-2 4 0,-4 0 0 0,4-3-52 16,-1 0-12-16,4 0 0 0,4 6 0 16,0-6-48-16,-4-9-13 0,3 3-3 0,1-5-477 15,0-7-96-15</inkml:trace>
  <inkml:trace contextRef="#ctx0" brushRef="#br0" timeOffset="8650.289">15780 5085 867 0,'0'0'19'0,"0"6"4"0,-4 9 1 0,4-3 0 0,4-1-24 0,-4 1 0 0,0 3 0 0,3 2 0 16,-3 1 82-16,0-6 11 0,4 8 3 0,-1 4 0 16,4 5-13-16,-3-2-3 0,3 5 0 0,4 3 0 15,-4-8-42-15,3 8-9 0,1 3-1 0,-1 3-1 16,1-8-19-16,0 2-8 0,-4 3 0 0,3-5 8 15,-3 2 20-15,0 9 4 0,-3-9 1 0,3 4 0 16,-4 2-33-16,4-3 0 0,0-6 0 0,1 4 0 16,-1-4 0-16,-4-3 0 0,4 4 0 0,-3-16 0 15,3 7 0-15,-4-4 0 0,4-2 0 0,0 3 0 0,-3 2 0 16,3-11 0-16,0 5 0 0,0-2 0 16,0-6-44-16,-3 6-16 0,3-9-4 0,-4-1-409 15,4 1-83-15</inkml:trace>
  <inkml:trace contextRef="#ctx0" brushRef="#br0" timeOffset="8920.296">15723 5847 936 0,'0'0'20'0,"0"0"5"0,0 0 1 0,7 0 0 0,0 0-26 0,4 0 0 0,-4-3 0 0,4 3 0 16,3 0 97-16,0 0 15 0,4-3 2 0,-1 0 1 16,1 0-36-16,3-6-7 0,-3 9-2 0,3 0 0 15,0 0-38-15,0-6-8 0,0-6-2 0,0 12 0 16,-3 6 8-16,0 0 2 0,-1-6 0 0,-3 6 0 16,4-6-32-16,-4 0 0 0,-3 6 0 0,3-3 0 31,0-3-29-31,0 3-12 0,-3-3-3 0,3 3-710 0</inkml:trace>
  <inkml:trace contextRef="#ctx0" brushRef="#br0" timeOffset="9163.785">16415 5920 990 0,'0'0'21'0,"0"0"5"0,0 0 1 0,0 0 1 0,0 0-28 0,-7 6 0 15,7-6 0-15,0 0 0 0,0 6 51 0,0 0 4 16,-4 0 1-16,4 0 0 0,-3 5 11 0,3 4 2 16,-4-9 1-16,4 6 0 0,4 5-13 0,-1-2-2 15,-3-3-1-15,0 5 0 0,0 1-34 0,-3 0-6 0,3-4-2 0,-4 4 0 16,1-12 1-16,-1 0 0 0,4 0 0 0,0-6 0 16,0 0-13-16,-3 8 0 15,3-8 0-15,0 0-509 0,0 0-105 0</inkml:trace>
  <inkml:trace contextRef="#ctx0" brushRef="#br0" timeOffset="9362.453">16411 5588 774 0,'0'0'16'0,"0"9"4"0,0 0 1 0,0 2 2 0,4-5-23 0,-4 6 0 0,-7-3 0 0,3 0 0 0,4-4 0 0,4 4 0 15,-4-3 0-15</inkml:trace>
  <inkml:trace contextRef="#ctx0" brushRef="#br0" timeOffset="9829.577">16806 5908 780 0,'0'0'22'0,"0"0"5"0,0 0-27 16,-3-6 0-16,-1 1 0 0,-3 2 0 0,4-9 84 0,-4 6 11 0,3 0 2 0,-3 0 1 15,0 6-21-15,3 0-4 0,-3 0-1 0,-3 0 0 16,3 6-42-16,0 0-9 0,0 0-1 0,0 0-1 15,0 3-2-15,-4 2 0 0,4 1 0 0,0 6 0 16,-4-1 15-16,4 4 4 0,-3-3 0 0,3-1 0 16,0 4-4-16,-4 2-1 15,7-5 0-15,-3 0 0 0,4-4-9 0,-1 4-2 0,4 0 0 0,0-4 0 16,0 4-6-16,0 0-2 16,0-7 0-16,7 1 0 0,0-3 0 0,-3 3 0 0,3-6 0 0,4-1 0 15,-4-5 4-15,3 0 0 0,1 0 0 0,-1 0 0 16,4-5-8-16,1-7-8 0,-1 3 11 0,3-9-11 15,-3 7 0-15,1-1 0 0,-1 0 0 0,-4-9 0 16,1 10-13-16,-1-7 3 0,-2-8 1 0,-1 8 0 16,-4 0-23-16,1-2-5 0,-8 5-1 15,1 0 0-15,-1-2-8 0,-3-4-2 0,0 9 0 0,0 1 0 16,-7 5 28-16,3-6 4 0,-3 6 2 0,0 6 0 0,3-6-9 0,-6 6-1 16,3 0-1-16,-1 0 0 0,5 6 25 0,-1 0-8 15,4 0 8-15,-3 0 0 0,3 6-12 0,0-7 4 16,3 7 0-16,1 3 0 0,-1-3 8 0,4-1-8 15,0-5 8-15,0 6-8 16,4-6-41-16,-1 0-8 0,4 3-2 0</inkml:trace>
  <inkml:trace contextRef="#ctx0" brushRef="#br0" timeOffset="10269.132">17000 5944 1191 0,'0'0'26'0,"0"6"6"0,-3-1 0 0,-1 7 2 0,1 9-34 0,-4-10 0 0,3 1 0 0,1 6 0 16,-1-3 63-16,1 2 5 0,-4 1 2 0,3-3 0 15,0 2-13-15,1-5-2 0,3-12-1 0,0 0 0 16,-4 6-23-16,1 0-5 0,3-6-1 0,0 0 0 15,0 6-25-15,0-6 0 0,0 0 0 0,3-6 0 16,1 0 30-16,-1 0 1 0,1-12 0 0,0 4 0 16,3 2-31-16,-4 0 0 0,1-6 0 0,3-2 0 15,-4 2 0-15,4 6 0 0,0 1 0 0,-3-1 0 16,3-3-16-16,0 9 3 0,0-5 1 0,-3 5 0 16,3 0 12-16,-4 0 0 0,-3 6 0 0,4-6-9 15,3 0 9-15,-4 6-12 0,4 0 12 0,-3 6-12 16,-1 0 12-16,1 0 0 0,-1 0-9 0,1 0 9 0,3 5 0 15,-3-2 0-15,-1 9 8 0,1-6-8 0,-1-1 17 0,1 7-1 16,-1-3-1-16,1 8 0 0,-1-5-15 0,-3-6 0 16,4 2-12-16,-1-2 12 0,1 0 0 0,3 3 0 15,-4 2 0-15,1-5 0 0,3 0-13 0,-3-1-9 16,3 1-2-16,-4-3 0 16,4 3-143-16,0-6-29 0</inkml:trace>
  <inkml:trace contextRef="#ctx0" brushRef="#br0" timeOffset="11048.214">18313 6011 1357 0,'0'0'29'0,"-7"0"7"0,0 0 0 0,-4 0 4 16,4 0-32-16,-4 0-8 0,4-6 0 0,-3 6 0 0,-4 0 75 0,3 0 13 15,0-6 4-15,1 6 0 0,-1-5-38 0,-3-1-7 16,4 0-2-16,-5 0 0 0,-2-6-45 0,3 6 0 16,-4-2 0-16,4 2 0 0,-4 0-9 0,4 0 9 15,0-6-13-15,-4 6 5 0,4 6 8 0,4 0 0 16,-4 0 8-16,3 0-8 0,4 6 0 16,-4 6-8-16,4 6 0 0,0-1 0 15,4 10-20-15,-4-4-3 0,3 4-1 0,1 8 0 0,-1-9 32 0,4 10 15 16,0 2-2-16,0-3 0 0,0 9-13 0,4-11 0 15,-1 5 0-15,1-3 0 16,3-9 0-16,-4 4 0 0,4-7 0 0,0-8 0 0,4-3 0 0,0 0 0 16,3-980 0-16,3 1936 0 0,1-980 22 15,0-3 8-15,-1-2 2 0,4-16 0 0,1-2-13 0,-1-3-3 0,0-9 0 0,4 3 0 16,-4-1-7-16,0-2-1 0,-3-5-8 16,3-1 12-16,-4-3-12 0,-6 6 0 0,0-6-12 0,-1-6 12 15,-6 18-8-15,-1 3 8 0,-3-3 0 0,0-3 0 16,-3 3-22-16,-1 0 2 0,1-1 1 0,-4 1 0 15,0 3-20-15,3 9-4 16,-3-3-1-16,0 8 0 0,0 4 17 0,0-1 3 0,3 9 1 0,1-8 0 16,-4 11 12-16,3-8 3 0,1 14 0 0,3-6 0 15,-4 6 8-15,1 0 0 0,3 6 0 0,0 0-8 16,0 0-10-16,0 0-2 0,0 12 0 0,0 0 0 16,0-12 6-16,0 20 1 0,0 4 0 0,0-1 0 15,0 10 13-15,3 2 0 0,4 9 0 0,-3 0-9 16,3 0 17-16,-4 3 3 0,4 3 1 0,0 0 0 0,-3 0 13 0,-1 0 3 15,1 3 1-15,-1 9 0 0,1-6-14 0,0-6-3 16,-4 0-1-16,0 0 0 0,0 3 17 0,0-4 4 16,0-4 1-16,-4-1 0 0,0-6 4 0,1-3 1 15,-1-2 0-15,1 2 0 16,3-9-16-16,-4-2-3 0,4-1-1 0,0-8 0 16,0 3-18-16,0-7 0 0,0-5 0 0,4 0 0 0,3-6-11 0,0 6-5 0,4-12-2 15,-4 6 0 1,0-12-30-16,0 1-5 0,3-1-2 0</inkml:trace>
  <inkml:trace contextRef="#ctx0" brushRef="#br0" timeOffset="11500.771">18486 6044 1335 0,'0'0'29'16,"0"0"7"-16,0 0 0 0,0 0 2 0,0 0-30 0,3 11-8 0,1-5 0 0,-4 0 0 15,0-6 52-15,7 12 10 0,-4-6 2 0,1 3 0 16,-1 2-31-16,1-5-5 0,-1 0-2 0,1 0 0 0,-1 0-11 0,4 0-3 16,0 0 0-16,-3-6 0 0,3 0 1 0,0 0 0 15,0 0 0-15,0 0 0 0,0 0-3 0,0-6-1 16,4 0 0-16,-4-6 0 0,0 0-1 0,0 1-8 15,4-1 12-15,-8-3-4 0,1 3-8 0,-1-5 0 16,-3 5 0-16,4 3-11 16,-4-3-21-16,-4 6-5 0,4-5-1 0,-7 5 0 15,4 0 18-15,-4-3 4 0,3 3 1 0,-3 3 0 0,0 3 7 0,0 0 8 16,0 3-13-16,0 0 5 0,0 9-1 0,0-6 0 16,0 0 0-16,0 5 0 0,0 1 9 0,-1 6 8 15,1-3-8-15,0 2 11 0,0 1-11 0,0-6 0 16,0 2 0-16,4 4 0 0,-4 0 0 0,3-4 0 15,1 10 0-15,-1-1 0 16,4 4 11-16,-4-10 0 0,4 1 0 0,4 3 0 0,0 2 3 0,3-2 1 0,0 2 0 16,0-5 0-16,0 0-15 15,3-4 0-15,4 4 0 0,-3-6 0 16,3-6-33-16,4 5-7 0,-1-5 0 0,1-3-656 0</inkml:trace>
  <inkml:trace contextRef="#ctx0" brushRef="#br0" timeOffset="12281.594">19837 5958 1335 0,'0'0'29'0,"-7"-3"7"0,-4-2 0 0,0-1 2 0,1 0-30 0,-1 0-8 16,4-6 0-16,-3 6 0 0,-1 6 57 0,0-6 11 15,1 3 1-15,-1 0 1 0,1 3-29 0,-1 3-5 16,4 0-2-16,-3 3 0 0,-1 0-9 0,-3 6-1 0,3 6-1 0,1-10 0 15,-1 10-23-15,-3 0 0 0,3 5 0 0,1-2 0 16,-1 2 0-16,1-2 0 0,3-6 0 16,-4 5 8-16,4-2 0 0,3-4 0 0,-3 10 0 15,4-1 0 1,3-8 10-16,-4 3 2 0,4-6 1 0,4-7 0 0,-1 7 11 0,4-6 1 0,0 0 1 0,1-3 0 16,-1-6-10-1,3 0-3-15,-3 0 0 0,4-3 0 0,3-11-12 0,-3 5-9 0,6-3 12 0,-6 3-12 16,3 1 0-16,-4-1-9 0,1 6-1 0,0-6 0 15,-1-3-6-15,-3 4-2 0,0-1 0 0,0 6 0 16,0-6-35-16,-3 1-7 16,-1 2-2-16,-3 3 0 0,0 0 17 0,-3 0 3 0,-1 0 1 15,4 6 0-15,0 0-1 0,0 0 0 0,0 0 0 0,0 0 0 16,0 0 34-16,0 0 8 0,0 0 0 0,0 0 0 16,-3 12 0-16,3-12 0 0,-4 6 0 0,1 3 0 15,3 8 49-15,0-5 12 0,0 0 3 0,0 0 0 0,0 8-52 16,0 4-12-16,0 2 0 15,0 4 0-15,-4 2 0 0,4 9 0 0,-3-3 0 0,3 0 0 16,-4 10 0-16,1-10 0 0,3 3 0 0,-4 9 0 0,4-6 0 0,-3-3 0 16,-1 3 0-16,-3 6 0 0,4-6 38 0,-1-5 5 15,0 2 1-15,1-6 0 0,-4 3-20 0,0 6-3 16,0-8-1-16,-4 2 0 0,4-9 12 16,-3 4 1-16,-1 5 1 0,4-9 0 0,-4 3-22 0,4 4-4 15,-3-10 0-15,3 4-8 0,-4-13 9 0,4 10-9 16,0-16 0-16,0 7 9 0,3-3-9 0,-3-3 0 15,0-7 0-15,0 1 0 16,4-6-25-16,-4 0-1 0,0 6 0 0,-1-12 0 0,1 0 2 0,0-5 0 16,0-7 0-16,-3-3 0 0,-1 4 7 0,-3-16 1 0,0-2 1 15,-4 3 0 1,1 2-19-16,-1-8-4 0,0-3-1 0,-3 3 0 16,4-6-21-16,2 0-5 0,5 3-1 0,-1-4 0 15,4 1-50-15,0 9-9 0,-3-36-3 0,6 24 0 0</inkml:trace>
  <inkml:trace contextRef="#ctx0" brushRef="#br0" timeOffset="12866.886">20182 5882 1018 0,'0'0'28'0,"0"0"8"0,-7 0-28 0,0 6-8 15,0 3 0-15,4 2 0 0,-4 1 28 0,3 0 5 0,1 6 1 16,-4-10 0-16,3 10 22 0,-3 0 5 0,7-7 1 0,0 7 0 15,0-3 3-15,0 2 1 0,0 7 0 0,4-12 0 16,-1-4-34-16,1 10-8 0,-1 0 0 0,1-7-1 16,-1 10-8-16,1-9-2 0,-1 0 0 15,1 5 0-15,-1 4-13 0,1-4 0 0,-1 1-9 16,-3-3 9-16,4 2 0 0,-4-5 20 0,0 0-4 0,0 0 0 16,-4-3-8-16,4 2-8 0,0-5 9 15,0 0-9-15,-3 0 9 0,3-6-9 0,0 0 8 0,0 0-8 16,0 0 0-16,0 0 0 0,0 0 0 0,-7 0 0 15,3-6 22-15,-3 0-1 0,4-9 0 0,-4 4 0 16,7 5 7-16,-4-6 2 0,1-6 0 0,-1 4 0 16,0 2-14-16,4 0-2 0,-3-11-1 0,3 11 0 15,0 3-13-15,0 3 0 0,0-6 0 0,0 7 0 16,0-7-8-16,3 6 8 0,-3-6 0 0,0 12 0 16,0 0 0-16,0 0 0 0,4-9 0 0,0 3 0 15,-1 1 0-15,1-7 0 0,-1 0 0 0,1 0 0 0,3 4-12 16,-4-4 4-16,4 6 8 0,0-6-13 0,0 6-6 15,4-6-1-15,0 7 0 0,-4-1 0 16,-7 6-28 0,10-3-7-16,-3 0-1 0,7 0 0 0,0 3-8 0,1 3-1 0,-5 0-1 15,4 0 0-15,0 3-54 0,-3-1-12 0,3 1-1 0,4 0-1 16</inkml:trace>
  <inkml:trace contextRef="#ctx0" brushRef="#br0" timeOffset="13392.923">20645 6123 1213 0,'0'0'26'0,"0"0"6"0,0 0 0 0,-7 0 4 0,7 0-36 0,-11-6 0 0,7 6 0 0,4 0 0 16,-10 0 51-16,3-6 3 0,0 0 1 0,-4 6 0 15,4 0-4-15,-4 0-1 0,4 0 0 0,-3 0 0 16,3 6-30-16,0 0-5 0,-4 0-2 0,1 0 0 16,2-6-13-16,-2 0-10 0,-1 6 2 0,4 3 0 15,0 8 8-15,0-5 0 0,0 0 0 0,-3 5 0 16,6 4-8-16,-3 2 8 0,3-5-8 0,1-3 8 16,-1 2 0-16,4 1 0 0,0-3 0 0,0-3 0 15,0-1 0-15,7 1 16 0,-3-6-3 0,3 6 0 16,0-6 7-16,0-6 2 0,4 0 0 0,-1 0 0 15,1 0-14-15,3-6-8 0,0 0 10 0,0 0-10 16,4 0 10-16,-1-6-10 0,-2-2 10 0,2 2-10 0,1 0 12 16,0 0-3-16,-4-5-1 0,0 2 0 0,-4 3-8 0,1-5 8 15,-4-1-8-15,0 6 8 0,0 3-8 0,-3-2 0 16,-1-1 0-16,-3 12 0 0,0 0 0 0,0 0 0 16,-3-6 0-16,-1-6 0 0,4 12-14 0,-7-9-5 15,7 9-1-15,0 0 0 0,-7 3 20 0,0-3 0 16,7 0 0-16,0 0 0 0,-4 6-10 0,-3 0 2 15,7-6 0-15,-3 12 0 0,3-6 8 0,0 11 0 16,0-5 0-16,3 9 0 0,1-4 0 0,-1 1 0 16,1 3 0-16,3-4 0 0,0 1 0 0,-3-6 0 15,-1 8 0-15,1-8 0 0,-1 6 0 0,1-10 0 0,3-2 0 16,-4 6 0 0,4 0-46-16,0-6-7 0,4 0-2 0,-1-6 0 0</inkml:trace>
  <inkml:trace contextRef="#ctx0" brushRef="#br0" timeOffset="14064.234">21188 5955 806 0,'0'0'17'0,"-4"9"4"0,1 3 1 0,-1 0 2 0,-3-1-24 0,0 1 0 0,0 3 0 0,0 3 0 16,-4-7 107-16,4 7 17 0,0-3 3 0,0-6 1 15,4-1-88-15,-1 4-16 0,4-12-4 0,0 0-1 16,0 0 1-16,0 0 1 0,0 0 0 0,0 0 0 15,0 0 22-15,0 0 4 0,0 0 1 0,0 0 0 16,0 0-25-16,0-12-5 0,4 6-1 0,-4 1 0 16,3-1-25-16,-3 0-6 0,4 3-1 0,-4-3 0 15,0-6-9-15,3 6-1 0,-3 6-1 0,0 0 0 16,-3-6-30-16,-1 1-7 16,1-1-1-16,-1-3 0 15,1 0 25-15,-4 0 5 0,3 3 1 0,-3 0 0 0,4 1 21 0,-8-1 12 0,4 6-12 0,0-6 12 16,0 6 24-16,-4 6 12 0,1-6 3 0,-1 6 0 15,4-1-31-15,0 1-8 0,0 6 0 0,0-3 0 0,0 0 0 16,0 5 0-16,3-2 0 0,1 6 0 0,-1-6 0 16,1 2 0-16,3 10 0 0,-4-7 0 0,4 10 52 0,4 2 10 15,-4 4 2-15,3-4 0 0,1-2-52 0,-1 8-12 16,4-9 0-16,-3 4 0 0,3-7 0 0,-4 4 0 16,4-1 0-16,0-2-10 0,0-13 10 0,1 7 0 15,2-9 10-15,-3 0-10 16,4-6-16-16,-1 2-8 0,1-5-3 0,3 0 0 15,0-8-111-15,0-4-22 0,18-12-5 0,-11-8-1 0</inkml:trace>
  <inkml:trace contextRef="#ctx0" brushRef="#br0" timeOffset="14653.629">20539 5882 1101 0,'0'0'24'0,"0"0"4"0,0 0 2 0,0 0 2 0,0 0-32 0,0 0 0 16,0 0 0-16,0 0 0 0,0 0 56 0,0 0 4 16,0 0 0-16,0 0 1 15,0 0 24-15,0 0 5 0,0 0 1 0,0 0 0 0,0 0-27 0,0 0-4 16,0 0-2-16,0 0 0 0,0 0-26 0,0 0-4 15,0 0-2-15,3-6 0 0,4 0-14 0,-3 0-4 16,-1 0 0-16,4 1 0 0,0-4-8 0,4-3 10 16,-4-6-10-16,4 1 10 15,-4-4-50-15,3 3-9 0,-3 1-3 0,4-7 0 16,-4 13-45-16,0-4-10 0,0-3-1 0,-3-2-1 16,3 2 24-16,-4 0 5 0,1 7 0 0,3-7 1 15,-4 9-9-15,-3 3-3 0,4 0 0 0,-1 0 0 0,-3 6 124 0,0 0 25 0,0 0 5 0,0 0 1 16,0 0-52-16,4 12-12 0,-1-3 0 0,1 0 0 15,-4 11 0-15,4-8 0 0,-1 6 0 0,1-6 0 16,3 2 54-16,-4-2 8 0,4 0 2 0,0 3 0 16,0-4-64-16,0 7-21 0,0 0 0 0,0-1 0 15,1 4 33-15,-1-4 8 0,0 1 0 16,3-6 1-16,-3 3-21 0,0-4-16 0,0 7 2 0,0-6 1 16,1-4 13-16,-1 4 0 0,-4 6 0 0,4-6-545 15</inkml:trace>
  <inkml:trace contextRef="#ctx0" brushRef="#br0" timeOffset="15353.368">21403 6123 1090 0,'0'0'31'0,"0"0"6"0,0 0-29 0,0 0-8 0,0 0 0 0,0 0 0 16,0 0 48-16,0 0 9 0,-3 6 2 0,-1 0 0 15,4-6-19-15,0 0-4 0,0 0-1 0,0 0 0 16,0 0-5-16,0 0-1 0,0 0 0 0,7 0 0 15,-3 6-9-15,6-6-3 0,-3 0 0 0,4 0 0 16,-1 0-5-16,1-6-2 0,0 0 0 0,-1-6 0 0,4 0-1 16,0 1 0-16,0-1 0 0,1 3 0 15,-5-9 2-15,1 7 0 0,-4-1 0 0,0 0 0 0,0 3-11 0,-4-3 0 16,1 1 0-16,-1 5 0 16,-3-9-35-16,4 6-9 0,-8 1-1 0,4-4-1 15,0 12 34-15,-7 0 12 0,4-6-9 0,-4-6 9 0,3 6-15 0,-3 6 3 16,0-9 0-16,0 6 0 0,-3 6 12 0,-1-3 0 15,0 9 12-15,1-9-12 0,-4 12 8 0,3 0-8 16,1 5 0-16,-5-5 0 0,5 9 8 0,-1-4-8 16,-3 7 0-16,0 2 0 0,0-8 22 0,3 3-2 15,1 8-1-15,-1 0 0 0,1 4 2 0,-1-4 1 16,4-2 0-16,0 2 0 0,3-8-7 0,1 8-2 16,-1-8 0-16,1 2 0 0,3 1 1 0,3-7 0 0,-3 4 0 15,4-4 0-15,3-5 8 0,0 0 2 16,0 3 0-16,4-4 0 0,-1 1-12 0,4-3-1 15,-3 0-1-15,3 0 0 0,0 2-22 0,0-11-4 0,4 6 0 16,-4-6-1 0,4 6-39-16,3-6-8 0,0-6-2 0,0 6-422 15,4-6-85-15</inkml:trace>
  <inkml:trace contextRef="#ctx0" brushRef="#br0" timeOffset="17162.714">22091 6711 1227 0,'-7'18'27'0,"-4"-7"5"0,11-11 2 0,0 0 1 0,0 0-35 0,-10 6 0 16,3 0 0-16,0-6 0 0,3-6 16 0,4 0-4 15,-3-5-1-15,3-7-382 16,3 3-76-16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4T18:54:13.8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24299 2260 570 0,'0'0'16'0,"0"0"4"0,0 0-20 0,0 0 0 0,0 0 0 0,0 0 0 16,0 0 42-16,0 0 4 0,0 0 1 0,0 0 0 15,0 0-12-15,0 0-3 0,0 0 0 0,0 0 0 16,0 0 12-16,0 0 3 0,-7 6 0 15,7-6 0-15,0 0 2 0,0 0 1 0,0 0 0 0,0 0 0 16,0 0 14-16,0 0 2 0,0 0 1 0,0 0 0 16,0 0-15-16,-7 0-2 0,7 0-1 0,0 0 0 15,0 0-25-15,0 0-6 0,0 0-1 0,0 0 0 16,-3 6-1-16,3-6-1 0,0 0 0 0,-7 6 0 16,3 0 5-16,1 2 0 0,-1-2 1 0,1 6 0 15,-1 0-21-15,4 0 0 0,0-1 0 0,0 1 0 16,0 3 0-16,0-3 0 0,0 5 12 0,0-5-4 0,0 9 4 15,4-4 2-15,-4 1 0 0,3-4 0 0,-3 4 0 0,0 0 0 16,4 2 0-16,-4 4 0 0,3-7-3 0,-3 1-1 16,4 3 0-16,-4-4 0 0,3 1-2 0,1-3-8 15,-4 2 12-15,3 1-4 0,1-6 0 0,-1-1 0 16,1-2 0-16,-4-3 0 0,3 0 7 0,-3-6 1 16,0 0 0-16,0 0 0 0,0 0-8 0,0 0-8 15,0 0 11-15,0 0-11 0,0 0 16 16,0 0-3-16,0 0-1 0,0 0 0 0,0 0-4 0,0 0-8 15,0 0 11-15,0 0-11 0,0 0 12 0,0-6-12 16,-3 0 12-16,-1-3-12 0,4 4 9 0,-3-7-9 16,3 6 0-16,-4-6 9 0,4 6-9 0,-7-8 0 15,4 8 0-15,-1-6 0 0,4 6 0 0,-7-6 0 0,4 1 0 16,3-1 0-16,-4 3 0 0,0-3 0 0,1 0 0 0,-1-5 0 16,4 11-9-16,0-12 9 0,-3 4 0 0,-1 2 0 15,4 0 0-15,-3-8-8 0,3 8 8 0,-4-6 0 16,4 6 0-16,0-5 0 0,0 2-8 0,0-3 8 15,0 7 0-15,4-7 0 0,-4 3 0 0,3-2 0 16,-3 5 0-16,4 6 0 0,-4 6-8 0,0 0 8 16,3-15 0-16,1 9-8 0,-1 1 8 0,-3 5 0 15,4-6-13-15,-4 6 4 0,7-6 1 0,0 6 0 16,0-6-11-16,4 6-1 0,-4 0-1 0,3-6 0 16,1 6-1-16,0 0 0 0,-1 0 0 0,1 6 0 15,-1-6 5-15,1 0 1 0,-1 0 0 0,1 0 0 16,3 0 1-16,-3 0 1 0,-1 0 0 0,1 6 0 31,0-6-14-31,-4 6-2 0,0-6-1 0,-4 0 0 0,8 6-109 0,-4-6-23 0,-4 0-4 0,-3 0-1 16</inkml:trace>
  <inkml:trace contextRef="#ctx0" brushRef="#br0" timeOffset="640.329">24596 2507 820 0,'0'0'18'0,"0"0"4"0,0 0 1 0,0 0 0 0,0 0-23 0,0 0 0 0,0 0 0 0,0 0 0 16,0 0 0-16,0 0 0 0,3 6 0 0,4-6 0 15,0 6 0-15,-7-6 8 0,7 0-8 0,0 0 0 16,0-6 0-16,1 6 0 0,2 0 0 0,-3 0 0 16,0 0 0-16,0-6 0 0,0 6 0 0,4 6 0 15,-4-6 0-15,4 0 0 0,-4-6 0 0,3 12 0 16,1-6 18-16,-1 0-1 0,1 6 0 0,-4-6 0 15,4 0 7-15,-4 0 2 0,3 0 0 0,-3 0 0 0,0 0 10 16,0-6 1-16,0 0 1 0,0 0 0 16,-3 0 8-16,3 6 2 0,-3-12 0 0,-1 4 0 0,1 2-11 0,-4-6-1 15,0 0-1-15,0 1 0 0,0-4-11 16,-4 9-3-16,1-6 0 0,-1 6 0 0,-3-5-10 0,3 5-3 16,-3 0 0-16,0 0 0 0,0-6 0 15,-3 3 0-15,-1 3 0 0,1 1 0 16,-1-1 5-16,-3 6 1 0,3 0 0 0,1 0 0 0,-4 0-14 0,3 0 0 15,-3 6 0-15,3-1 0 0,1 1 0 0,3 3 0 16,0 3 0-16,-4 0 0 0,4-1 0 0,0 7 0 16,3-6-9-16,1 8 9 0,-4-2-9 0,3 0 9 15,1 8-8-15,-1-8 8 0,4 8 0 0,-3-2 0 16,3-1 0-16,0-2 0 0,3 2 0 0,-3-5 0 0,0-3 0 0,4 2 0 16,-1 1 16-16,-3-6 3 0,4 2 0 0,-1-2 0 15,1-6 5-15,-1 6 0 0,1-6 1 0,3-6 0 16,4 6-4-16,-4-1-1 0,0-5 0 0,3 0 0 15,1 0-10-15,-1-5-2 0,1-1-8 0,3 0 12 16,0 0-12-16,4 0-18 0,-4-6 4 0,4-2-522 16,-4 8-104-1</inkml:trace>
  <inkml:trace contextRef="#ctx0" brushRef="#br0" timeOffset="1366.074">25086 2401 1146 0,'-7'6'32'0,"7"0"8"0,0 3-32 0,0 3-8 16,-4-1 0-16,4 7 0 0,0-3 49 0,0 8 9 16,0-11 2-16,0 6 0 0,0-4-16 0,0 4-4 15,0-1 0-15,0 1 0 0,0-6-10 0,0 3-2 16,0 2-1-16,0 1 0 0,4-3-13 0,-1 2-2 0,-3-5-1 0,0 0 0 16,4-6-1-16,0 5 0 0,-1-2 0 15,-3-9 0-15,4 6 27 0,-4-6 6 0,0 0 1 0,0 0 0 16,0 0-20-16,0 0-3 15,0 0-1-15,3 0 0 0,1-12 26 0,-1 3 5 0,-3-2 1 0,0-7 0 16,-3 6-20-16,3-8-3 0,-7 2-1 0,3-5 0 16,1 8-28-16,-5-3 0 0,5 1 0 0,-4-1 0 15,3 3 0-15,1-2 0 0,-4 5 0 0,7 0 0 16,0-3 0-16,-4 4-20 0,1-1 4 0,3 6 0 16,0 0 6-16,0-6 2 0,0 7 0 0,3-7 0 15,-3 6-4-15,0 3 0 0,0 3 0 0,4-6 0 16,3-6 12-16,-4 6 0 0,1 1 0 0,-1-1 0 15,4 0 0-15,-3 6 0 0,3-6 0 0,-7 6 0 16,7-6-18-16,0 6-2 0,0-3 0 0,0 3 0 16,0 0 20-16,-3 3 0 0,-4-3 0 0,7 6 0 15,0 0 0-15,-3 0 0 0,3 0 0 0,-4-1 0 0,1 1 0 16,-1 6 0-16,4-6 0 0,-3 3 0 16,-4 3-13-16,3 5 1 0,1-5 0 0,-1 0 0 15,4-1 12-15,-3 10 16 0,3-9-3 0,0-6-1 0,0 8-12 0,4-2 0 16,-4 0 0-16,0 0 0 0,3-7 0 0,1 13 0 15,3-12 0-15,-3 3 0 0,-1 3 0 0,1-7 0 16,3 1 0-16,-4 0 0 0,-2 0 0 0,2-6 0 16,-3 0 0-16,-3 6 0 0,3-6 0 0,-7 0 0 15,7 6 0-15,-7-6 0 0,3 6 19 0,-3 0 1 16,0-6 0-16,4 14 0 0,-4-8-20 0,-4 6 0 0,4-6 0 16,-3 6 0-16,-1-4-16 0,-3 4-6 0,4 0-2 0,-1-6 0 15,4-6 12-15,0 0 1 0,-3 6 1 0,-1 0 0 31,4-6-14-31,0 0-2 0,0 0-1 0,0 0 0 16,0 0-48-16,0 0-9 0,0 0-3 0,0 0-396 0,0 0-79 0</inkml:trace>
  <inkml:trace contextRef="#ctx0" brushRef="#br0" timeOffset="2252.616">25929 2395 1465 0,'0'0'32'0,"0"0"6"0,0 0 2 0,0 0 2 0,0 0-34 0,0 0-8 16,0 0 0-16,0 0 0 0,0 0 65 0,-7 6 11 16,0 0 3-16,-4-6 0 0,4 0-43 0,-3 0-9 15,-1-6-2-15,-3 0 0 0,0 0-13 0,0 1-4 16,0-7 0-16,0 12 0 0,-4-6-8 0,0 0 0 15,1-3 0-15,-4 3-11 0,3 0 11 0,4 6-8 0,-4 0 8 0,4 6-8 16,4-6 8-16,-5 6 0 0,5 3 0 0,3 3 0 16,0 0 0-16,0-1-8 0,0 1 8 0,3 9-8 15,4-4 8-15,-3 7-8 0,3-10 8 0,0 10-8 16,0-6 8-16,0 5-10 0,0-2 10 0,3 2-10 16,-3-8 10-16,4 3 11 0,-4 5-3 0,3-5 0 15,1 2-8-15,-1-8 10 0,1 0-10 0,-1-6 10 16,1 5 5-16,3-2 1 0,0-3 0 0,0 0 0 15,4-6 0-15,3 0 0 0,-4-6 0 0,4 0 0 16,-3-3 3-16,3-2 1 0,0-1 0 0,0-6 0 16,0-2-8-16,4 2 0 0,-4-5-1 0,0-4 0 15,0-8 5-15,4 3 0 0,-7-4 1 0,3-2 0 16,-4-3-9-16,1 3-8 0,3-1 12 0,-7-2-12 16,0 9 0-16,-3-12 0 0,-1 3 0 0,-3 2 0 0,0 1 8 15,-3 3-8-15,-1-3 0 0,1 8 0 16,-5 4 10-16,1-4-10 0,0 4 8 0,-3 8-8 0,-1 7 8 15,1-7-8-15,-1 3 8 0,0 4-8 0,-3 5 0 0,4-12 0 16,3 12-14-16,-4 0 5 0,4-3-6 0,0 4-1 16,0-1 0-16,3 6 0 0,1-12 4 0,-1 12 0 15,4 0 0-15,0 0 0 16,0 0-13-16,0 0-3 0,0 0 0 0,0 0 0 0,0 0 4 0,0 0 0 16,4 12 0-16,-1-6 0 0,4 8 12 0,1-2 4 15,-5-6 0-15,1 12 0 0,3-1 8 0,0 10 0 0,0-4 0 16,0 9 0-16,0-2 0 0,0 2 0 0,0 4 0 15,0 2 0-15,0 0 0 0,0-3 11 0,0-2-3 0,0 2 0 16,0 3 4-16,0-6 0 0,-3 4 0 0,3 2 0 16,0-9 16-16,-3 4 3 0,-1 2 1 0,4-12 0 15,-3 10-16-15,3-7-4 0,-4-2 0 16,1 5 0-16,3-8-3 0,0 2-1 16,-4-5 0-16,1-3 0 0,-1 2-8 0,1-5 0 0,0-6 0 0,-1 6 0 15,1-7 0-15,-4-5 0 0,0 0 0 0,0 0 0 16,0 0 0-16,0 0-17 0,0 0 4 0,0 0 1 31,0 0-26-31,3-5-5 0,-3-7-1 0,0 6 0 0,4 0-81 16,-1 0-17-16,1 0-3 0,-1-5-552 0</inkml:trace>
  <inkml:trace contextRef="#ctx0" brushRef="#br0" timeOffset="2890.196">26095 2483 1645 0,'0'0'36'0,"0"0"7"0,3 12 1 0,-3-6 4 0,0 6-39 0,4-6-9 0,-4 0 0 15,4 5 0-15,-4-2 49 0,0 3 8 16,3-6 2-16,1 0 0 0,-1 0-28 0,1-1-6 0,-1 7-1 0,1-6 0 16,-1 0-12-16,1 3-4 0,-1 3 0 0,4-1 0 15,-3 1-8-15,-1 0 0 0,4-6 0 0,-3 14 8 16,0-8-8-16,-1 0 0 0,4 0 0 0,-3 2 8 16,-4-2 2-16,3-6 0 0,1 0 0 0,-1 6 0 15,1-1 4-15,-4-5 1 0,0-6 0 0,3 3 0 16,-3 9-1-16,0-12 0 0,0 0 0 0,0 0 0 15,0 0-5-15,0 0-1 0,0 0 0 0,0 0 0 16,0 0 12-16,0 0 1 0,0 0 1 0,0 0 0 16,0 0 5-16,0 0 1 0,-3-9 0 0,-4 3 0 15,3 0-8-15,1 0 0 0,-4-5-1 0,3-1 0 16,1 0-7-16,-1 0 0 0,-3-2-1 0,3-4 0 16,-3 6-11-16,4-8 0 0,-1 2 9 0,-3-5-9 15,4 8 0-15,-1 3 0 0,-3-11 0 0,7 11 0 16,-3-6 11-16,-1 4-3 0,-3 2 0 0,3-6 0 0,1 0-8 15,3 10-16-15,-4-4 4 0,1 0 1 0,3 0 11 0,0 1 14 16,0-1-3-16,0 9-1 0,0-3-23 0,0-6-5 16,0 6-1-16,0 1 0 0,0 5 19 0,0-12 0 15,3 0 0-15,-3 6 0 0,0 6-10 0,4-9-2 16,-1 3 0-16,1 1 0 0,-4 5 12 0,7-6-8 16,-3-6 8-16,-1 12-8 0,4-6-7 0,0 6-1 15,-3-6 0-15,3 6 0 0,0-6 4 0,3 3 0 16,-2 3 0-16,-1 0 0 15,3 3-26-15,1-3-5 0,-1 0-1 0,1 6 0 16,0 0-9-16,-1-6-3 0,1 0 0 0,3 6 0 16,-4 0-20-16,4 0-5 0,1-6-1 0,-5 6-431 15,4-1-87-15</inkml:trace>
  <inkml:trace contextRef="#ctx0" brushRef="#br0" timeOffset="3521.968">26356 2539 1148 0,'0'0'25'0,"0"0"6"0,0 0 1 0,0 0 0 16,0 0-32-16,0 0 0 0,0 0 0 0,4 0 0 0,6 0 16 0,-3 3-4 15,4-6 0-15,-1 0 0 0,4-2-3 0,-3-1-1 16,-11 6 0-16,11 0 0 0,3 0-8 0,0-6 0 16,0 0 0-16,0 0 0 0,-3 0 28 0,3 0 3 15,3-3 1-15,-2 4 0 0,-1-1-2 0,-7 6 0 16,3-6 0-16,1 0 0 0,-4 6 16 0,-4 0 3 15,1-6 1-15,-1 6 0 0,1-6 3 0,-4 6 1 0,0 0 0 0,0-6 0 16,0 0-3-16,0 6-1 0,0 0 0 0,0 0 0 16,-4-5-22-16,1-1-4 0,-4-3 0 0,0 3-1 15,0 0-3-15,3 6 0 0,-6-6 0 0,3-6 0 16,0 7-20-16,0-1 0 0,-4 6 0 0,0-6 0 16,4 0-10-16,-3 6 0 0,-1 0 0 0,1 0 0 15,3-6 34-15,7 6 8 0,0 0 0 0,0 0 1 31,-11 6-103-31,4-6-21 0,-4 6-4 0,4 0-1 0,0 0 64 0,4 5 13 0,-4 1 3 16,3-3 0-16,1 9 3 0,-1-1 1 0,4-5 0 0,-4 0 0 16,4 8 3-16,-3-8 1 0,3 6 0 0,0-1 0 15,3 4 8-15,-3-4 16 0,4 1-4 0,0-3-1 16,-1-3-11-16,1 5-17 0,-4 1 4 0,3-6 1 16,4 8 20-16,-3-8 4 0,-1 0 0 0,1 2 1 15,3-2-4-15,3 0-1 0,1 0 0 0,0-1 0 16,3-5 4-16,0 0 0 0,0 0 0 0,4 3 0 15,-4 3-12-15,0-1 0 0,3-5 0 0,-3 0 0 0,1 6 0 16,-1-12 0-16,0 6 0 0,0-3 0 16,0 3-44-16,-3 0-5 0,3-6-1 0,0 0-471 15,0 0-95-15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4T18:57:54.7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4322 7652 345 0,'0'0'0'0,"-4"8"14"0,4-8-4 0,0 0 2 0,0 0-12 0,0 0 0 0,0 0 0 0,7 0 0 15,0 0 42-15,-3 0 6 16,3-5 2-16,0 5 0 0,3 0 22 0,1-3 5 0,-4-9 1 0,7 3 0 15,-7 6-6-15,0 3 0 0,4 0-1 0,-8 0 0 16,8-6-11-16,3 6-3 0,0-6 0 0,0 1 0 16,-3-1-41-16,3 0-16 0,4 0 11 0,-4 6-11 15,0-6 11-15,-4 3-11 0,4 3 12 0,4 0-12 16,-4-3 10-16,-3 3-10 0,3 0 8 0,-3 0-8 16,6 0 0-16,-6 3-19 0,-4 3 3 0,3-3 1 15,1-3 15-15,0 6 0 0,-4 0 0 0,3-6 0 0,1 6 16 16,-4-6 5-16,3 0 2 0,1-6 0 0,7 12-37 0,-8-6-7 15,1-6-2-15,3 12 0 0,0 5 23 0,0-5 0 16,4-6 0-16,-1 3 0 0,1 0 0 0,-4 3 0 16,0-3 0-16,7 3 0 0,1 5 0 0,-5-5 0 15,4 0 0-15,4 0 0 0,-4 0 0 0,-3 0 13 16,7 3-1-16,-8-3-1 0,4-3-11 0,1-3 0 16,-5-3 0-16,1 3-11 0,3 0 11 0,-3-3 0 15,3-3 0-15,-4 0-8 0,5 9 8 0,-8-3 0 16,3-3 0-16,1-3 0 0,0 0 0 0,-4 6 0 15,-4-6 0-15,12 6 0 0,-8-6 0 0,0 6 0 16,3 6-12-16,-3-6 4 16,1 6-42-16,-1-6-8 0,0 6-2 0,0-6 0 15,4 6-108-15,-8 3-23 0</inkml:trace>
  <inkml:trace contextRef="#ctx0" brushRef="#br0" timeOffset="5143.282">3701 4456 806 0,'0'0'17'0,"0"0"4"0,0 0 1 0,0 0 2 0,0 0-24 0,0 0 0 0,0 0 0 0,0 0 0 15,0 0 47-15,0 0 5 0,0-6 0 0,0 6 1 16,-7-6 18-16,7 6 3 0,0 0 1 0,0 0 0 16,-4 6-60-16,-3 0-15 0,0-6 0 0,3 6 0 15,-3-6 69-15,-3 9 11 0,3-3 3 0,0 5 0 16,-7-5-49-16,7 0-10 0,-4 0-1 0,4 12-1 15,-4-9-12-15,1 2-2 0,-1 1-8 0,-3 6 12 16,7-12-12-16,0 5 0 0,-4 1 0 0,4 3 0 16,4-3 0-16,-1-1 0 0,-6 4-12 0,3 3 12 15,-1-7 0-15,1 7 0 0,0-3 0 0,0 2 0 16,-3-5 11-16,-1 0-11 0,4 6 12 0,0-7-12 16,0 10 0-16,3-9 0 0,1-1 0 0,-1 4 0 15,-3-3 0-15,4 0 0 0,-1-1 0 0,1 1 10 16,3-12-10-16,0 0 0 0,0 0-12 0,0 0 12 0,0 0 0 15,0 0 0-15,0 0 12 0,0 0-4 16,0 0-8-16,0 0 0 0,0 0 0 0,7-6 0 16,0 0 9-16,0 0 0 0,0-5 0 0,4 5 0 0,-4 0-9 0,3-9 0 15,1 9 0-15,-4-5 0 0,-4 5 0 0,1 0 0 16,3 0 0-16,4 0 0 0,-4-3 0 0,3 6 0 16,-3 0 0-16,0 3 0 0,4 3 0 0,-8-3 0 15,4 3 0-15,1 0 0 0,-1 3 0 0,0 6 0 16,0-6 0-16,-4 0 0 0,4 5 0 0,-3 4 0 15,-1 3 0-15,1-7 0 0,-1 7-9 0,1-6 9 16,-1 3 0-16,-3-4 0 0,4 1 0 0,0 0 0 0,-4-3 0 16,0 2 0-16,3 1 0 0,-3 0 0 0,0 0 0 0,0-1 0 15,0-8 0-15,0 9 0 0,0-12 0 0,-3 12 9 16,-1-6-9-16,4 0 12 0,-4 5-12 0,4 1 12 16,-3-3-12-16,-1 3 0 0,-3-6 9 0,4 0-9 15,-4 5 0-15,0-5 8 0,0 6-8 0,0 0 0 16,0-3 0-16,-1 2 8 0,5-5-8 0,-1 0 0 15,1 6 0-15,-4-6-16 0,0 5 2 0,0-2 1 16,7-9 13-16,0 0 0 0,0 0 0 0,0 0 0 16,-7-6 0-16,-4 3 0 0,4-5-10 0,0-1 10 15,0 3-53 1,0-6-7-16,3-5 0 0,-6 8-412 0,3-3-83 0</inkml:trace>
  <inkml:trace contextRef="#ctx0" brushRef="#br0" timeOffset="5570.105">3672 5000 936 0,'0'0'20'0,"0"0"5"0,0 0 1 0,0 0 0 0,0 0-26 0,0 0 0 0,0 0 0 0,0 0 0 16,0 0 48-16,0 0 4 0,0 0 0 0,4 6 1 16,-1 0-2-16,-3 5-1 0,4-2 0 0,-4 9 0 15,4-12-21-15,-4 11-4 0,3-5-1 0,-3 9 0 16,-3-4-12-16,3 1-2 0,0-6-1 0,-4 3 0 16,4 2-9-16,0-5 0 0,0-12 0 0,-4 6 0 15,4-6-47-15,-3 9-11 0,3 2-2 0,0-11-513 16</inkml:trace>
  <inkml:trace contextRef="#ctx0" brushRef="#br0" timeOffset="5825.386">3736 4741 493 0,'0'-12'10'0,"0"12"2"0,0 0 1 0,0 0 3 0,0 0-16 0,0 0 0 0,0 0 0 0,0 0 0 15,-4 12 12-15,4-12-1 0,0 0 0 0,0 0 0 16,0 0-25-16,0 0-5 0</inkml:trace>
  <inkml:trace contextRef="#ctx0" brushRef="#br0" timeOffset="6972.341">4452 5000 806 0,'0'0'17'0,"0"0"4"0,0 0 1 0,-3 6 2 0,-1 0-24 0,4-6 0 0,0 0 0 0,0 0 0 16,0 0 56-16,0 0 6 0,0 0 2 0,0 0 0 0,0 0-41 0,0 0-8 15,4 6-2-15,-4-1 0 0,0 4-13 0,3 3-18 16,-3 0 4-16,0 0 1 0,0-1 46 0,0 4 10 16,4 3 1-16,-4 5 1 0,0-5-28 0,3 8-5 15,1-8-2-15,-1 0 0 0,1 8-10 0,-4-8 0 16,0 8 0-16,-4 4 0 0,4-10 8 0,-3 4 0 15,3-1 0-15,-4-5 0 0,-3 8-8 0,4-8 0 16,-1-3 0-16,-3 2 0 0,3 1 0 0,1-1 0 16,-4-5 0-16,3 0 0 0,1 3 0 0,-4-4 0 0,3-5 0 15,-3 0 0-15,7-6 17 0,0 0-1 0,0 0-1 16,0 0 0-16,0 0-24 0,-7 0-5 0,-3 0-1 0,6 0 0 16,4 0 15-16,-7-12 0 15,0 1 0-15,0-7 0 0,3 3 0 0,-3 4 0 16,4-13 0-16,-1 4 0 15,-3-4-44-15,4 6-7 0,-8-14-1 0,4 8 0 16,3-2-11-16,-3 8-2 0,0-11-1 0</inkml:trace>
  <inkml:trace contextRef="#ctx0" brushRef="#br0" timeOffset="7141.642">4329 4691 990 0,'0'0'21'0,"0"0"5"0,-7 6 1 0,3-6 1 0,4 0-28 0,-7 12 0 16,7-12 0-16,0 0 0 15,0 0 0-15,0 0 0 0,0 0 0 0,0 0-434 16</inkml:trace>
  <inkml:trace contextRef="#ctx0" brushRef="#br0" timeOffset="8200.137">3433 5450 1036 0,'0'0'23'0,"0"0"5"0,-4 6 0 0,4-6 1 0,-4 6-29 0,1 2 0 0,3 4 0 0,0 0 0 16,-4 0 44-16,4-7 2 0,-3 4 1 0,3 6 0 15,0 0-9-15,0-4-2 0,0 7 0 0,0-6 0 16,0 8-25-16,0-2-11 0,3 3 8 0,1-10-8 16,-4 1-13-16,0 0-8 0,0 0-2 0,0-3 0 15,0 2 23-15,0 1 0 0,3 0 0 0,-3 0-380 16,0-1-71-16</inkml:trace>
  <inkml:trace contextRef="#ctx0" brushRef="#br0" timeOffset="8618.603">3150 5476 828 0,'0'0'18'0,"-3"6"4"0,-1 0 1 0,4-6 0 0,0 0-23 0,0 0 0 0,-3 6 0 0,3-6 0 15,0 0 54-15,0 0 6 0,0 0 2 0,-4 12 0 16,4-7-15-16,0-5-3 0,7 0-1 0,-3 0 0 16,3 6-25-16,0-6-5 0,3 3-1 0,-2 0 0 15,6 0 0-15,0 0 0 0,0-3 0 0,0 3 0 16,4-6-4-16,3 3-8 0,-4 0 11 0,1 3-11 16,3 3 0-16,0 0-14 0,1-6 1 0,2 6 0 15,-3-12 13-15,-3 12 0 0,0 0 0 0,-1-1 0 16,4 1 12-16,1-6 6 0,-1 0 1 0,-7-6 0 15,7 1-19-15,-3 5 0 0,-1-6 8 0,1 0-8 16,3 0 0-16,-7 3 0 0,-3-3-11 0,-1-3-581 16</inkml:trace>
  <inkml:trace contextRef="#ctx0" brushRef="#br0" timeOffset="8923.839">3203 5938 836 0,'0'0'24'0,"0"0"4"0,0 0-28 0,0 0 0 16,0 0 0-16,0 0 0 0,0 0 93 0,0 0 13 0,7 0 2 0,-7 0 1 15,7 0-21-15,0 6-4 0,0-6 0 0,0 0-1 16,4 0-35-16,3 0-8 0,-3-6 0 0,3 6-1 16,-4 0-12-16,1 0-3 0,7 0 0 0,-1 0 0 15,1 0-24-15,0 0 0 0,6 0 8 0,-6 0-8 16,-4 6 0-16,4-6 0 0,3 0 0 0,0 6 0 31,4-1-152-31,-4-5-32 0</inkml:trace>
  <inkml:trace contextRef="#ctx0" brushRef="#br0" timeOffset="9421.032">3976 5573 1280 0,'0'0'36'0,"0"0"8"0,0 0-35 16,-7 0-9-16,0 6 0 0,3-6 0 0,-3 0 60 0,-3 0 11 0,2 0 1 0,1 3 1 15,0-3-27-15,-3 0-6 0,3 0 0 0,-11-3-1 16,8 3-11-16,-1-6-3 0,-3 6 0 0,3 0 0 16,1 0-8-16,-1 0-1 0,0 0-1 0,1 0 0 15,6-6-24-15,-3 0-5 0,-3 6-1 0,3 0 0 16,-4 6 15-16,4-6 0 0,0 0 0 0,3 6 0 16,-3-6 0-16,4 6 0 0,-4-6 0 0,3 9-9 15,4 3 9-15,-3-1-13 0,3 1 5 0,0 0 8 16,0-3-15-16,3 0 5 0,-3-9 1 0,7 14 0 15,0-2 9-15,-3 12-10 0,3-13 10 0,0 10-10 16,7 2 10-16,-7-5-8 0,0 9 8 0,0-10-8 16,4 7 8-16,-8-4 0 0,4 10 0 0,1-10 0 15,-5 10 0-15,1-7 0 0,-1 4 0 0,1-1 0 16,-1-2-32-16,1-7-4 16,-4 1 0-16,0-3-1 0,0 2-47 0,0-5-8 0,0 0-3 0,-4-6-476 15</inkml:trace>
  <inkml:trace contextRef="#ctx0" brushRef="#br0" timeOffset="9694.391">3690 5697 943 0,'0'0'20'0,"0"0"5"0,-3 6 1 0,3-6 1 0,0 0-27 0,0 0 0 0,0 0 0 0,3 8 0 16,4 1 51-16,0 6 5 0,-3-3 0 0,3-1 1 15,3 1-19-15,-3-3-4 0,4 3-1 0,-4 0 0 16,7-1-33-16,-3-5 0 0,-4 0 0 0,3 6 0 16,-6-3 0-16,6 2 0 0,1-5 0 0,3 0 0 15,0 0 0-15,0 0 0 0,4 0 0 0,0-6-368 16,-1 6-81-16</inkml:trace>
  <inkml:trace contextRef="#ctx0" brushRef="#br0" timeOffset="10061.722">4600 5706 968 0,'0'0'21'0,"-3"8"5"0,-4 7 1 0,0-3 0 0,3-6-27 0,-3 5 0 0,3-2 0 0,1 0 0 16,-1 6 53-16,1-3 6 15,-1-1 1-15,1 1 0 0,3 0-13 0,0-3-3 0,0 2 0 0,0 1 0 16,0 0-23-16,0 0-5 0,0 8 0 0,0-2-1 16,0 0-15-16,0-4 0 0,0 10 8 0,0-7-8 15,0 4 0-15,0 2 0 0,-4 1 8 0,4-9-8 16,0 2 0-16,-3 1 0 0,3-6 0 0,0-6-10 31,0-6-21-31,0 0-4 0,0 0-1 0,0 0 0 0,0 0-46 16,0 0-10-16</inkml:trace>
  <inkml:trace contextRef="#ctx0" brushRef="#br0" timeOffset="10370.09">4311 5758 1036 0,'0'0'23'0,"0"0"5"0,0 0 0 16,0 0 1-16,0 0-29 0,0 0 0 0,0 0 0 0,0 0 0 0,0 0 50 0,0-5 4 16,7-1 1-16,-3 0 0 0,6 6-7 0,-3 0 0 15,0 0-1-15,0 0 0 0,4 0-19 0,-1 6-4 16,1-6-1-16,7 6 0 0,-4-1-23 0,-4-5 9 16,4 6-9-16,1-6 0 0,-1 6 11 0,3-3-11 15,-3 3 10-15,8-6-10 0,-8 6 9 0,-4 0-9 0,8-6 8 16,-4 0-8-16,4 0 0 0,-4-6 8 15,3-3-8-15,1 3 0 16,-4 3-16-16,-3 0-9 0,3 3-2 0,4-6 0 16,-4 6-68-16,0 0-13 0,0 0-4 0,-4 0-416 0</inkml:trace>
  <inkml:trace contextRef="#ctx0" brushRef="#br0" timeOffset="10692.478">4434 6191 1036 0,'0'0'23'0,"0"0"5"0,-3 11 0 0,3-5 1 0,0-6-29 0,0 0 0 16,0 0 0-16,0 6 0 0,0-6 57 0,0 0 6 15,0 0 1-15,0 0 0 0,0 0 5 0,0 0 2 16,0 0 0-16,0 0 0 0,0 0-63 0,0 0-8 16,7 3-9-16,-4 0 9 0,5-3 44 0,-1 0 16 15,0 0 3-15,0 0 1 0,3 0-52 0,-3 0-12 16,4-3 0-16,-1 3 0 0,8-3 0 0,-7 3 0 16,-1 0 0-16,4 0 0 15,-3 0-48-15,3-3-13 0,0 3-3 0,0-3-409 16,0-3-83-16</inkml:trace>
  <inkml:trace contextRef="#ctx0" brushRef="#br0" timeOffset="11746.873">5161 5967 836 0,'0'0'24'0,"0"0"4"0,0 0-28 0,4-3 0 0,-4-6 0 0,0 4 0 15,0 5 0-15,0-6 0 0,0 6 0 0,0 0 0 16,0 0 62-16,0 0 6 0,3-6 2 0,-3 6 0 16,0 0-20-16,0 0-4 0,0 0-1 0,0 0 0 15,0 0-12-15,0 0-2 0,0 0-1 0,0 0 0 16,0 6 1-16,4 5 0 0,-4 1 0 0,0 9 0 0,0-10-5 15,0 10-1-15,0-3 0 0,0-1 0 16,0 7-25-16,0-9-9 0,-4-4 0 0,8 7 0 16,-4-6 49-16,3-1 11 0,1 4 1 0,-4-3 1 0,3-6-21 15,1 0-5-15,-1 0-1 0,-3-6 0 0,0 0-26 0,4 0-19 16,3 0 3-16,4 0 1 0,-4 0 47 0,3 0 8 16,-3-6 3-16,4 0 0 0,-1 6-32 0,4-12-11 15,-3 6 0-15,0 0 9 0,-4 6-9 0,7 0 0 16,0-3 0-16,-3 0 0 0,-1-2 0 0,-3 2 0 15,-3-3 0-15,3 0 8 0,-4 6-8 0,4-6 0 16,-7 6 0-16,0 0 0 0,4 0-12 0,-4 0 1 0,0 0 1 16,0 0 0-16,3 0-1 0,-3 0 0 15,0 0 0-15,11 6 0 0,-7-6 11 0,-4 0-12 16,0 0 12-16,0 6-12 0,3 3 12 0,-3-9 0 16,0 0 0-16,0 0 0 0,0 0-17 0,7 0-2 0,-3 5 0 0,-1-2 0 15,4 6 19-15,-3-3 0 0,-1 0 0 0,1 0 0 16,-1 0 0-16,1 0 0 0,-1-1 0 15,1 1 0-15,-1 0 15 0,1 0 6 0,-1 0 2 0,1 3 0 16,0-3-13-16,-1 0-2 0,1-1-8 0,-1 7 12 16,-3-12-12-16,4 0 9 0,3 0-9 0,-4 0 8 15,4 0 1-15,0 0 0 0,0-6 0 0,4 0 0 16,-4 1-1-16,4-1 0 0,-8-6 0 0,8 3 0 16,-4-3-8-16,0 1 8 0,0-1-8 0,0 6 8 15,0 0-8-15,-3-6-9 0,3 3 9 0,-7-2-13 16,3-7-28-16,1 0-6 15,-1-2-1-15,-3-4 0 0,0 1-15 0,0 2-3 0,0-2-1 0,0-1 0 16,0 4-15-16,0-4-3 0,-3 4-1 0,-4 2 0 16,3-6-46-16,1 10-8 0,-1-4-3 15</inkml:trace>
  <inkml:trace contextRef="#ctx0" brushRef="#br0" timeOffset="12205.115">5757 6005 1083 0,'0'6'24'0,"0"6"4"0,0-3 2 0,0 3 1 0,0-7-31 0,0 7 0 0,4-6 0 0,-1 6 0 16,4-9 75-16,-3 6 9 0,-1-6 1 0,5 8 1 15,-5-5-23-15,4 0-5 0,0 0-1 0,4-6 0 16,-1-6-17-16,1 6-4 0,0-12-1 0,-1 12 0 15,1 0-12-15,-1-8-3 0,-6 2 0 0,-1 0 0 16,4 0-20-16,4 0 0 0,-4 0 0 0,-3 0 0 16,-1 0-36-16,1-5-11 0,-1 2-2 15,-3 9-1-15,0 0-16 0,0 0-3 0,0-6-1 16,-3 0 0-16,3 6-18 0,-4-6-3 0,1 0-1 0,3 6 0 16,0 0 6-1,-4 0 1-15,-3 0 0 0,-4 9 0 0,4-6 73 0,-3 3 12 0,-1-3 9 0,1 3-1 16,3 0 38-16,-4-1 8 0,0-5 2 0,4 6 0 15,0 0-2-15,0 6 0 0,7-12 0 0,-7 6 0 16,4 0-22-16,-1 3-5 0,4 2-1 0,-3 1 0 16,3-12 10-16,0 6 1 0,3 6 1 0,-3-3 0 15,0-4-15-15,4 7-3 0,-1 0-1 0,4-6 0 0,-3 6-4 0,3-1-1 16,0 1 0-16,3-6 0 0,-3 3-14 16,1-3 11-16,2 0-11 0,-3-1 10 0,4-5-10 0,-8 0 0 15,-3 0-10-15,7 0 10 16,7 0-57-16,-6-5-6 0,-1-7-1 0,0 3-537 0</inkml:trace>
  <inkml:trace contextRef="#ctx0" brushRef="#br0" timeOffset="12595.259">6025 6123 981 0,'-14'6'28'0,"14"-6"6"0,-7 0-34 0,4 0 0 0,-4 6 0 0,3 0 0 16,1-1 78-16,3 4 9 0,-4 3 1 0,4 0 1 15,-3-6-20-15,-1 5-4 0,4-5-1 0,0 3 0 16,4 3 0-16,-1 0 0 0,-3-6 0 0,4-1 0 16,-4 1-29-16,3 0-7 0,-3-6 0 0,0 0-1 15,0 0-12-15,0 0-3 0,0 0 0 0,0 0 0 16,7-6 0-16,-3 0-1 0,-1 1 0 0,-3 5 0 16,7-6-11-16,4-6 0 0,-8 3 0 0,1-3 0 15,-4 1 0-15,0 11 0 0,3-6-14 0,-3 6 5 16,4-6 9-16,0-6-12 0,-1 0 12 0,-3 3-12 15,4 4 12-15,-4 5 0 0,0-12 0 0,0 12 0 16,0 0 0-16,0 0 0 0,0 0 0 0,0 0 0 0,0 0 0 16,0 0 0-16,0-6 0 0,0 6 0 0,0 0-11 0,0 0 11 15,3-6-13-15,-3 6 5 0,4 0 8 0,3-6-8 16,0 0 8-16,0 0-8 0,0 6 8 0,0 0-10 16,4 0 10-16,-4 0-10 15,3-2-16-15,1 2-3 0,-1 2-1 0,4 4 0 16,-3-6-29-16,0 12-5 0,-1-12-2 0,4 6 0 15,-3-6-9-15,-1 6-1 0,5-6-1 0,-5 6-308 16,-3-6-62-16</inkml:trace>
  <inkml:trace contextRef="#ctx0" brushRef="#br0" timeOffset="13036.052">6336 6105 1190 0,'0'0'33'0,"0"0"9"0,0 0-34 0,0 0-8 0,-7 6 0 0,7-6 0 15,0 0 44-15,0 0 6 0,0 0 2 0,0 0 0 16,0 0 14-16,0 0 3 0,0 0 1 0,0 0 0 16,0 6-26-16,0 0-6 0,3 0-1 0,-3-6 0 15,7-6-7-15,0 6-2 0,1 6 0 0,-5 0 0 16,4 0-28-16,-3-3 0 0,-1-1 0 0,4 1 0 15,0 3 0-15,0 0 0 0,0-6 0 0,-3 0 0 16,3 6 0-16,-7-6 8 0,4-6-8 0,-1 0 0 16,-3 6 0-16,0 0 9 0,0 0-9 0,0 0 8 15,0 0-8-15,0-9 0 0,0-2-10 0,-3-7 10 0,3 6-12 0,-4-2 12 16,0 5-13-16,-3 0 5 0,-3-3 8 0,-1 0 0 16,4 1 0-16,0 5 0 0,0 3 0 0,0 0 0 15,0 3 0-15,0 0 0 0,-4 3 0 0,4 0-8 16,0 9 8-16,0-1 0 15,0 7-28-15,4-6-1 0,-5 8 0 0,8-8 0 16,-3 0 29-16,-1 0 0 0,4 2 0 0,0 10 0 0,4-7 0 0,-1 4 0 16,1-3 0-16,3 5 0 0,0-5 0 0,7 2 0 15,4-2 0-15,-4 0 0 0,7 2-16 0,0-8-6 16,4 6-2-16,3-10 0 16,8 10-143-16,-1-6-29 0</inkml:trace>
  <inkml:trace contextRef="#ctx0" brushRef="#br0" timeOffset="19106.752">13804 5326 518 0,'0'0'14'0,"0"0"5"0,0 0-19 0,0 0 0 0,0 0 0 0,0 0 0 15,0 0 34-15,0 0 3 0,0 0 1 0,0 0 0 0,0 0-3 0,0 0-1 16,0 0 0-16,0 0 0 0,0 0-24 0,4 6-10 16,-1-3 8-16,-3-3-8 0,4 6 0 0,-1 3 8 15,-3 0-8-15,0 2 0 16,0 1 9-16,0 0-9 0,-3-3 10 0,3 8-10 16,-4 1 0-16,1 0 0 0,3-1 0 0,-4 4 0 0,4 2 0 0,-3 4 0 15,3-4 0-15,0 1 0 0,0 2 20 0,3-2-1 16,1-4-1-16,-4 4 0 0,3-1-18 0,1-2 8 15,-4-3-8-15,3-1 0 0,4-8 0 0,-3 9 0 16,-1-12 0-16,4 0-259 16,-3-6-49-16</inkml:trace>
  <inkml:trace contextRef="#ctx0" brushRef="#br0" timeOffset="19528.443">13490 5370 1105 0,'0'0'24'16,"0"0"4"-16,0 0 2 0,-7 0 2 0,7 0-32 0,0 0 0 0,0 0 0 0,0 0 0 0,-7-6 71 0,4 6 7 15,-1-11 2-15,4 5 0 0,0 0-28 0,0 0-4 16,0 3-2-16,4-9 0 0,-1 7-27 0,4-1-6 16,0-6-1-16,0 6 0 0,0-6-12 0,0 6 0 15,4 3 0-15,3-2 0 0,0-1-11 0,7 6 2 16,1 0 0-16,2 0 0 0,1 0 9 0,3 11 0 15,-3-8 0-15,3 0-8 0,0 3 8 0,-3 3 0 16,3-3 0-16,-3 6 0 0,-4-1-8 0,4-5 8 16,-1 0-8-16,-2-3 8 0,-5 0 0 0,1 0 8 15,3 0 0-15,0 0 0 16,-3 0-42-16,0-3-8 0,-4-3-2 0,3 3-393 16,-3-3-79-16</inkml:trace>
  <inkml:trace contextRef="#ctx0" brushRef="#br0" timeOffset="19891.653">13698 5697 702 0,'0'0'15'0,"0"0"3"16,0 0 1-16,-3 6 1 0,3-6-20 0,0 0 0 0,0 0 0 0,0 0 0 16,0 0 40-16,0 0 3 0,0 0 1 0,0 0 0 0,7 0 18 0,0 3 4 15,0-1 1-15,0-2 0 0,-3-2-3 0,6-1-1 16,1 3 0-16,-4 0 0 0,3 0-38 0,1 0-7 15,0-6-2-15,-1 6 0 0,1 0-16 0,3 0 8 16,0 0-8-16,-3 0 0 0,6 6 0 0,-6-6 0 16,6-6 0-16,-3 6 0 15,1 0-44-15,-1 0-13 0,0 0-3 16,0 0 0-16</inkml:trace>
  <inkml:trace contextRef="#ctx0" brushRef="#br0" timeOffset="20490.417">14280 5588 475 0,'0'0'10'0,"0"0"2"0,0 0 1 0,0 0 1 0,-3 9-14 0,-1 0 0 0,4-9 0 0,-7 5 0 16,4 1 66-16,-1 0 10 0,4-6 3 0,-3 6 0 16,-1 0-19-16,4 6-3 0,-3-6-1 0,3-6 0 0,0 0 0 15,-4 8 0-15,1 4 0 0,3-6 0 0,0-6-9 0,0 0-3 16,0 0 0-16,0 6 0 0,0 0-4 0,0 0 0 16,0 0-1-16,3-1 0 0,-3-5-23 0,0 0-4 15,4 6 0-15,-1 0-1 0,1 3-11 0,-4-9 8 16,0 0-8-16,3 0 8 0,-3 0 0 0,7 0 0 15,-7 0 0-15,7-6 0 0,-3 3 4 0,3 0 1 16,-3-3 0-16,3 3 0 0,-4-2-1 0,-3 5-1 16,0 0 0-16,7 0 0 0,0-6-11 0,-7 6 0 15,4 0 0-15,-4 0 0 0,0 0 0 0,0 0 0 16,0 0-9-16,7 0 9 0,-7 0 0 0,7 0-10 16,-4 9 10-16,4-4-8 0,-7-5 8 0,4 6 0 15,-1 0-9-15,-3 6 9 0,4-6 0 0,0 6 0 16,-4-7 0-16,0 1 0 0,3 0 0 0,-3-6 0 0,0 0 0 0,4 6 0 15,-1 3 0-15,-3-9 0 0,0 0 0 0,0 0 0 16,7 0 17-16,4-6-1 0,-4 3-1 0,3-3 0 16,1 0 1-16,0 0 1 0,3 1 0 0,-4-7 0 15,4 0 2-15,0 6 0 0,1-3 0 0,-5 3 0 16,4 1-19-16,0-1-11 0,-3 6 2 0,0 0 0 16,-1 0 9-16,-3 0 0 0,0-6 0 0,-3 0 0 15,-1 6-20-15,-3 0-3 0,0 0 0 0,0 0 0 16,0 0-31-1,0 0-6-15,0 0-2 0,0 0 0 16,0 0-7-16,-10 0-2 0,-1 0 0 0,4 0 0 16,7 0-13-16,0 0-4 0,-10 0 0 0,10 0 0 0</inkml:trace>
  <inkml:trace contextRef="#ctx0" brushRef="#br0" timeOffset="20985.313">14764 5641 1235 0,'0'0'35'0,"0"0"8"0,0 0-35 0,0 0-8 0,0 0 0 0,0 0 0 16,0 0 48-16,0 0 8 0,0 0 2 0,0 0 0 15,-7 3-22-15,7-3-5 0,-7 3-1 0,0 3 0 16,3 2-7-16,4-8-2 0,-11 0 0 0,4 6 0 16,0 0-21-16,4 0 8 0,-1 0-8 0,1 0 0 15,-1 0 0-15,4 0 8 0,-3-1-8 0,3-5 0 16,0 0 0-16,-4 6 0 0,1 3 0 0,3-3 0 16,0-6 0-16,0 12 0 0,0-12 0 0,3 6-8 15,-3 0 8-15,4-1 0 0,-1 1 0 0,1 0 0 16,3 3 0-16,-4 3-16 0,4-12 2 0,-3 6 1 15,3 0-8-15,4-6-2 0,-8 0 0 0,4 5 0 16,0-5-6 0,0-5-2-16,-3 5 0 0,3 0 0 0,0-6 22 0,-4 6 9 0,5-6-8 0,-5-6 8 15,1 6 0-15,-4 3 8 0,3-3 0 0,-3 6 0 16,0-6-8-16,0 6 0 0,-3 0 0 0,-1-5 0 0,1-1-12 16,-5 0-3-16,1 6-1 0,0 0 0 15,-3-12-25 1,3 12-6-16,-4 0-1 0,-3 0 0 0,7 0 16 0,-4 0 2 0,1 0 1 0,3 0 0 0,-4 0 9 15,4 0 3-15,7 0 0 0,0 0 0 16,0 0-40-16,-3 12-8 0,3-12-2 0,0 0-297 16</inkml:trace>
  <inkml:trace contextRef="#ctx0" brushRef="#br0" timeOffset="21348.823">14880 5691 918 0,'0'0'20'0,"0"0"4"0,0 0 0 0,0 0 3 0,0 0-27 0,0 0 0 0,0 0 0 0,0 0 0 15,0 0 71-15,0 0 9 0,0 0 1 0,0 0 1 16,0 0-32-16,-3 6-6 0,3 0-2 0,-4 2 0 15,4-2-24-15,-3 6-5 0,-1-6-1 0,4 6 0 16,-3-1 0-16,3-5-1 0,0 3 0 0,0 3 0 16,0-12-11-16,0 6 0 0,0 0 0 0,0-6 0 15,3 6 0-15,-3-6 0 0,7 5 0 0,0-5 0 16,0 0 0-16,4-5 0 0,-4 5 0 0,3 0 0 16,1-6 0-16,0 0 0 0,-1 6 0 0,1-12 0 0,-4 6 24 15,3-3 7-15,5 3 1 0,-5 1 0 16,4-7-50-16,-3 6-10 0,-1-6-1 0,1 3-1 0,-4 1 14 0,0 5 4 15,0-3 0-15,-3-6-411 16,3 6-81-16</inkml:trace>
  <inkml:trace contextRef="#ctx0" brushRef="#br0" timeOffset="21653.266">15067 5364 974 0,'0'0'28'0,"0"6"5"0,0 6-33 0,0-6 0 0,0 6 0 0,0 2 0 15,0 4 18-15,4-6-3 0,-4 6-1 0,0 2 0 16,3 4 34-16,-3-10 6 0,0 4 2 0,0 5 0 15,0-5-39-15,0 3-7 0,0-4-2 0,0 1 0 16,0-3 20-16,0-4 3 0,4 7 1 0,-4 0 0 16,3-9-32-16,-3 2 0 0,0 1 0 0,4 6 0 15,-4-7-20-15,3-2-9 0,1 0-3 0,-4 0-344 16,3 3-70-16</inkml:trace>
  <inkml:trace contextRef="#ctx0" brushRef="#br0" timeOffset="22212.922">15261 5741 1157 0,'0'0'32'0,"0"0"8"0,0 0-32 0,0 0-8 16,0 0 0-16,0 0 0 0,0 0 17 0,0 0 2 0,0 0 0 15,0 0 0-15,-3-6 28 0,3 6 5 16,-7-6 2-16,3 6 0 0,4 0-38 0,-7-6-7 0,7 6-1 0,-11 6-8 16,4 0-8-16,0 0-9 0,0 0-2 0,0 5 0 15,4-5 3-15,-4 6 0 0,0 9 0 0,3-10 0 16,0 7 0-16,1-3 0 0,3 2 0 0,-4-5 0 16,4 6 16-16,0-6 0 0,0-4 0 0,4 4 0 15,-4-12 16-15,3 0 6 0,5 6 2 0,-5-6 0 16,4-6-4-16,4 6 0 0,-4-6 0 0,3-8 0 15,1 2 0-15,3-6-1 16,0 1 0-16,-3-4 0 0,3-3-7 0,-4-5 0 0,5 3-1 0,-1-4 0 16,-4 10-1-16,1-10 0 0,-4 7 0 0,3-4 0 15,1 1-10-15,-4 2 0 0,-3 1 0 0,-1-1 0 16,-3 4 0-16,0 2-14 0,-3 0 3 0,-1 4 1 16,-3-4-32-16,4 6-6 0,-8-2-2 15,4-1 0-15,0 6 22 0,-4 3 5 0,4-6 1 0,0 6 0 0,4 6 22 16,3 0 0-16,-7 0 0 0,7 0 0 0,0 0 0 0,0 0 0 15,-4 0 0-15,1 12 0 0,-1-6 0 0,4 0-11 16,0 3 3-16,0 6 0 0,0-1 8 0,4-2-8 16,-4 6 8-16,3-1-8 0,1 4 16 0,-1 2 3 15,1-2 1-15,-4 8 0 0,3-8-12 0,1 2 0 16,-4-5 0-16,3 6-11 0,-3 2 31 0,0-2 7 16,0 2 1-16,0-2 0 0,0-1-16 0,0 4-4 15,0-10 0-15,0 1 0 0,4-3-8 0,-4 2 0 16,3-5 0-16,1 0 0 0,3-4-14 0,-4 4-5 15,8-12-1-15,0 6-560 0</inkml:trace>
  <inkml:trace contextRef="#ctx0" brushRef="#br0" timeOffset="22986.145">15808 5309 962 0,'0'0'27'15,"0"0"7"-15,0 0-34 0,0 0 0 0,0 0 0 0,0 0 0 0,0 0 104 0,0 0 13 16,0 0 3-16,0 0 1 0,0 0-49 0,0 0-11 16,0 11-1-16,0-5-1 0,4 3-28 0,-1 3-6 15,1 5-1-15,-1 1 0 0,1 0-12 0,-4 2-2 16,3-2-1-16,1 0 0 0,3-1 15 0,-7 4 2 15,3 2 1-15,1-5 0 0,-4 3-27 0,3-4 0 0,1 1-12 0,-4 8 12 16,3-14 0-16,-3 3 0 0,0-9 9 16,0 2-1-16,0 1-8 0,0 3 11 0,0-6-11 0,0 6 12 15,0-6-12-15,0-6 0 0,0 3 0 0,0-3 0 16,0 5 0-16,0 1 0 0,0 6 0 0,4-6 0 16,-4-6 0-16,0 0 8 0,0 0-8 0,0 6 0 15,3 0 0-15,-3-6 0 0,0 0 0 0,0 0 0 16,0 0 11-16,4 6-3 0,-4-6-8 0,0 0 12 15,0 0-2-15,0 0-1 0,7-6 0 0,-3 0 0 16,3 6-9-16,0-12 0 0,-4 6 0 0,4-3 0 16,0 6 0-16,-3-5 8 0,-1 2-8 0,-3 6 8 15,7 0-8-15,-3 0 0 0,3-6 0 0,-4 6 0 16,1 6 0-16,-4-6 0 0,7 0 0 0,-3-6-11 16,3 0 11-16,-4 6-8 0,4 6 8 0,0 0-8 15,-3 0 8-15,6-3-8 0,-3 2 8 0,1 1-8 0,2 6 8 16,-3-6 0-16,4 0 0 0,-4 6 0 0,0-7 0 15,0-5 0-15,0 6 0 0,0 0 0 0,-3-3 0 0,3 9 0 16,-4-6 0-16,1 0 0 0,-4-6 0 0,0 0 0 16,0 0 0-16,0 0 0 0,0 0-12 0,0 0-4 15,-4 6-1-15,1-1 0 0,-1 1 17 0,-3 0 0 16,0 0 0-16,-4 3 0 0,1-6 0 0,-1 3 0 16,4-3 0-16,-3 3 0 0,-1-6 0 0,4 0 0 15,7 0 0-15,-11 5 0 0,1-5 0 0,10 0 0 16,-7-5 0-16,0 5 0 0,0-6 0 0,0 3 8 15,-1-3-8-15,1 3 12 16,4-6-48-16,-4 9-9 0,3-12-3 0,1 6-463 16,3 6-93-16</inkml:trace>
  <inkml:trace contextRef="#ctx0" brushRef="#br0" timeOffset="23520.742">16203 5679 1220 0,'0'0'34'0,"0"0"9"0,0 0-35 0,0 0-8 0,0 0 0 0,0 0 0 16,0 0 53-16,0 0 9 0,0 0 2 0,0 0 0 15,0 0-16-15,0 0-4 0,0 0 0 0,0 0 0 16,0 0-36-16,4 6-8 0,-4 0 0 0,3 0 0 15,-3-6 0-15,0 0 12 0,7 0-3 0,0 0-1 16,0 0 1-16,4 0 0 0,-4 0 0 0,0-6 0 0,0 0-1 16,0 6-8-16,0 0 12 0,0 0-4 15,0-6 0-15,0 0 0 0,-3 0 0 0,3 0 0 16,-4 1-8-16,1-1 10 0,-4 0-10 0,3-3 10 0,-3 9-19 0,-3 0-4 16,3-12-1-16,-4 6 0 15,4 6-14-15,-3 0-4 0,-1-11 0 0,-3 5 0 16,7-3-17-16,-3 3-4 0,-1 3-1 0,4 3 0 15,0 0-8-15,-7-3-2 0,4 3 0 0,3 0 0 16,-7-6 18-16,7 6 3 0,-7 0 1 0,0 0 0 16,7 0 26-16,-8 0 6 0,1 0 1 0,-3 6 0 0,3-3 19 0,0 3 4 15,3 6 1-15,-3-1 0 0,4-5 26 16,-1 6 6-16,-3-6 1 0,3 6 0 0,1 2-7 0,-4 4-1 16,3 0 0-16,1-7 0 0,3 10-16 0,-4-9-3 15,4 5-1-15,0-5 0 0,-3-3-7 0,3 9-1 16,0-12-1-16,3-1 0 0,-3 1-11 0,4 6 8 0,3-12-8 0,-4 9 8 15,1-6-8-15,3 3 0 0,-3-3-12 0,3 3 12 16,3-6-15-16,-3 0 5 0,4 0 1 0,-1 0 0 31,1 0-27-31,3 0-4 0,-3 0-2 0,3 0 0 16,0 0-38-16,0 0-8 0,0-6-2 0,0 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4T19:42:13.6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25199 9907 363 0,'0'0'0'0,"0"0"16"0,0 0-16 16,3-6 0-16,-3 0 0 0,0 0 0 0,0 0 83 0,0 6 13 16,0-6 2-16,0 6 1 0,0 0-29 0,0 0-6 0,4-3 0 0,-4 3-1 15,0 0-25-15,0 0-5 16,0 0-1-16,0 0 0 0,0 0 0 0,0 0-1 0,0 0 0 15,0 9 0-15,0 3-6 0,0 0-1 0,0 5 0 0,-4-5 0 16,4 6-4-16,-3 2-2 0,-1-2 0 0,4-1 0 31,-3 10-8-31,3-12-2 0,0 5 0 0,0 1 0 0,0 2-8 0,3-8 0 0,1 3 0 16,3-1 0-16,-3-5 0 0,3 3 0 0,3 2-12 0,-3-5 12 16,0 6 0-16,0-1 0 0,0 4 0 0,0 2 0 15,0-8 0-15,1 3 0 0,-5 5 0 0,4-8 0 16,-3 9 0-16,-4-1 0 0,3 1 0 0,-3 8 0 15,0-6 0-15,-3 4 0 0,3-1 8 0,-7 9-8 16,3-8 19-16,-3 8-2 0,-4-6 0 0,1 9 0 16,-1-2 13-16,1-7 2 0,-1 3 1 0,1 4 0 15,-1-4-23-15,0-3-10 0,4 0 8 0,-3-2-8 16,3-7 0-16,0 1 0 0,3-9 0 0,-3 2 0 16,0-5 9-16,3-3-9 0,1-3 10 0,3-6-10 15,0 0 39-15,0 0 1 0,-7 3 1 0,0-3 0 16,3 0 2-16,-3-3 0 0,0 0 0 0,0 0 0 15,4-6-29-15,-5 3-6 0,1-6 0 0,0 4-8 16,0-7 0-16,0 3-16 0,-3-8 2 0,-1-1 0 16,4-3-62-16,-7 1-12 0,3-4-2 0,1-2-1 15,-1 0 32-15,-3-4 7 0,4-2 0 0</inkml:trace>
  <inkml:trace contextRef="#ctx0" brushRef="#br0" timeOffset="267.808">25023 9363 964 0,'-18'11'20'0,"11"-5"5"0,0-3-25 0,0 3 0 0,0-3 0 0,3 6 0 16,4-9 39-16,-7 6 2 0,7-6 1 0,0 0 0 15,0 0-15-15,0 0-3 0,0 0-1 0,0 0 0 16,0 0-23-16,0 0-13 0,0 0 1 0</inkml:trace>
  <inkml:trace contextRef="#ctx0" brushRef="#br0" timeOffset="971.213">25488 10109 802 0,'0'9'22'0,"0"0"6"0,0 0-28 0,0 3 0 0,4-1 0 0,-4-5 0 16,3 0 32-16,-3 0 1 0,4 0 0 0,-4-6 0 15,0 0-3-15,7 3-1 0,-4-3 0 0,4 0 0 16,0 0-13-16,1 0-2 0,-1 0-1 0,0 0 0 16,3 0-5-16,-3-3-8 0,0 3 11 0,0-3-11 15,4 3 10-15,-4 0-10 0,0 0 8 0,4 0-8 16,-4-3 8-16,0 3-8 0,3-6 8 0,-3-6-8 15,4 6 8-15,-4-5-8 0,4 2 8 0,-4 0-8 16,-4 0 0-16,4-3 8 0,-3 7-8 0,3-7 0 16,-4 6 8-16,1 0-8 0,-1-3 0 0,1-2 8 15,0 5-8-15,-4 0 0 0,3-6 0 0,1 6 0 16,-1-9-10-16,1 4-4 0,-4-1-1 0,3 6 0 16,-3-6 5-16,-3-2 1 0,3 2 0 0,-4 3 0 15,1 0 9-15,-4-3 16 0,3 1-4 0,-3-1-1 16,0 6 25-16,-4 0 6 0,4-3 1 0,-3 6 0 15,3 0 5-15,-4 3 0 0,0 3 1 0,-3-3 0 0,0 3-19 16,0 6-4-16,0-3-1 0,-4 6 0 0,4 0-8 16,0 5-1-16,0-8-1 0,0 9 0 0,3 11-15 0,-3-5 0 15,4 8 8-15,3-6-8 0,-4-2-12 0,7-7-4 16,-3-2-2-16,4 0 0 0,-1 0 18 0,1 8 0 16,3-5 0-16,-4 8 0 15,4-8 0-15,4-9 0 0,-4 2 0 0,3-2 0 0,1 0 0 0,-1-3 0 0,1 6 0 16,3-6 0-16,4-1 17 0,-4-2 7 15,3 0 2-15,1 0 0 0,3-3-42 0,0 3-8 0,0 0-1 16,4-3-1-16,-4 3 11 0,3 0 3 0,5-3 0 0</inkml:trace>
  <inkml:trace contextRef="#ctx0" brushRef="#br0" timeOffset="1994.876">26296 9912 562 0,'0'0'24'0,"0"0"-24"15,0 0 39-15,0 0 3 0,0 0 1 0,0 0 0 16,0 0 19-16,0 0 4 0,0 0 1 0,0 0 0 16,0 0-30-16,0 0-5 0,0 0-2 0,0 0 0 15,0 0 6-15,0 0 0 0,4 0 1 0,-1 12 0 16,1-6-8-16,-1 0-1 0,-3 3-1 0,0 0 0 15,0 5 29-15,0-2 7 0,0 0 1 0,0 2 0 16,0 4-52-16,0 0-12 0,4-6 0 0,-4 8 0 16,0-2 0-16,0-7 0 0,-4 4 0 0,4 0 0 15,0-6 32-15,-3 2 4 0,3 1 1 0,0-6 0 16,0-6-24-16,0 6-5 0,0-6 0 0,0 6-8 16,0-6 12-16,0 9-12 0,0-9 12 0,0 0-12 15,0 0 18-15,0 0-3 0,0 0-1 0,0-6 0 16,0-3 38-16,0 3 8 0,0-6 2 0,0 1 0 15,0-7-48-15,0 6-14 0,0-8 0 0,3 8 8 16,-3-6-8-16,0 1 0 0,4 2 0 0,-4 3 0 16,3-6 0-16,-3 7 0 0,4 2 0 0,-4-3 0 15,3 0 0-15,-3 4 0 0,4-4 0 0,-4 6 0 16,3 0 0-16,1 0 11 0,-4 0-11 0,0 6 12 16,3-6-12-16,-3 6 0 0,0 0-12 0,0 0 12 0,0 0-9 0,0 0 9 15,7-5 0-15,-7 5 0 0,4 0-24 0,3 5 3 0,0 1 0 0,-3 0 0 31,3 3-16-31,-4 3-3 0,4-1-1 0,-3 13 0 0,-1-6 33 0,1 8 8 0,3-2 0 0,-4-1 0 16,-3-2 0-16,4 2 0 0,-4-5 0 0,0 8 0 16,3-8 0-16,-3-9 0 0,-3 8 0 0,3-5 0 15,3 0 0-15,-3-6 0 0,0-6 0 0,0 0 0 16,0 0 0-16,0 0 0 0,0 0 0 0,4 0 0 16,3-6 0-16,-3-6 0 0,3-5 0 0,-4 5 0 15,4-3 0-15,-3-3 0 0,-1 1 0 16,1-1 0-16,-1-2 0 0,4 8 0 0,-3-9 0 0,3 4 0 15,-3 5 24-15,3-6 6 0,0 4 2 0,-4 2 0 16,1 6-32-16,3 0 0 0,-4 0 0 0,-3 6 0 16,0 0 0-16,0 0 0 0,0 0 0 0,4 12 0 15,-1-6-27-15,1 6-1 0,-4 8-1 0,0-8 0 16,0 6 29-16,0 5 0 0,-4-2 0 0,4 5 0 16,0-2 0-16,-3-1-9 0,3-5 9 0,0 8 0 15,3-14 0-15,-3 3 0 0,4-1 0 0,3-5 0 16,0-3-12-16,0 0-3 0,0 0-1 0,4-6 0 15,-4 6 16-15,3-6 0 0,4 0 0 0,-3 0-9 16,0-6 9-16,3 0 0 0,-4 0 0 0,4-3 0 16,-3-3-39-16,3 1-5 0,-3-1-2 0,-1 0 0 15,1 6-121-15,-1-8-24 0</inkml:trace>
  <inkml:trace contextRef="#ctx0" brushRef="#br0" timeOffset="2582.513">26942 9874 1337 0,'0'0'28'0,"-7"-6"6"0,7 6-34 0,-7-3 0 0,7 3 0 0,-8 0 0 16,1 0 58-16,0 0 5 0,0 0 1 0,0 0 0 16,0 3-52-16,0-3-12 0,0 9 0 0,0-6 0 15,0 3 39-15,0 0 5 0,0 3 0 0,0-3 1 16,0-1-29-16,3 10-7 0,-3-6-1 0,0 0 0 16,4 2-8-16,-1 1 0 0,1 0-12 0,3-3 12 15,0 0 0-15,0 2 0 0,0 4 0 0,3-3 0 16,-3 0 0-16,4-6 20 0,-1 5-3 0,1 1 0 15,-1-3-35-15,1-3-7 0,3 0-2 0,-4 5 0 16,4-5 27-16,-3-3 0 0,3 0 0 0,0 0 0 16,0-3-17-16,0 0 1 0,0 0 1 0,0 0 0 15,0-3-5-15,0 3-2 0,4-6 0 0,-4 6 0 16,0-12-34-16,-3 7-6 0,-1-7-2 0,1 0 0 0,-1 3 52 16,1-2 12-16,-1 5 0 0,-3-6 0 15,4 6 0-15,-4 0 0 0,0-3 0 0,0 9 0 0,-4-9 48 0,4 9 13 0,0 0 3 16,0 0 0-16,0 0-40 0,0 0-7 15,0 0-1-15,0 0-1 0,0 0-24 0,0 0-5 0,0 0-1 16,0 0 0-16,0 0 15 0,0 0 0 0,0 9 0 0,-3 0 0 16,3 3 0-16,-4-6 0 0,4 0 0 15,0 2 0-15,0 4 24 0,0 0 7 0,0 0 1 16,0-6 1-16,0 11-23 16,4-11-10-16,-4 3 8 0,0 3-8 0,3-1 0 0,-3 1 0 15,4 0 0-15,-1-6 0 0,1 3-13 0,3 2-2 0,0 1 0 0,0-6 0 16,0 0-55-16,0 0-11 15,0 0-3-15,0-6 0 0,0 3-86 0,4-3-18 0</inkml:trace>
  <inkml:trace contextRef="#ctx0" brushRef="#br0" timeOffset="3008.67">27167 10009 850 0,'-3'21'17'0,"-1"-15"6"0,4 0-23 0,0 3 0 0,-3 2 0 15,3-2 0-15,0 0 107 0,0 3 17 0,0-6 3 0,3 5 1 16,-3-2-52-16,0-3-9 0,0 3-3 0,0-3 0 16,4 3-28-16,-4-9-7 15,0 11-1-15,0-11 0 16,0 0-44-16,0 0-10 0,0 0-2 0,0 0 0 0,0 0 74 15,0 0 14-15,7-6 4 0,-4 1 0 16,5-7-52-16,-5 0-12 0,4-3 0 0,-3-2 0 16,3-1 0-16,-4-2 0 0,1 2 0 0,-1-3 0 0,1 4 0 0,-1-1 0 0,1 0 0 15,-1 4 0-15,1 2 0 0,-4 0 0 0,3 6 0 16,-3 0 0-16,0 6 0 0,0 0 0 0,0 0 0 0,0 0 0 16,0 0 0-16,4 6 0 0,-4 0 0 0,4 3 0 15,-1 0 0-15,-3 5 11 0,4 4-11 0,-4-6 10 16,3 0-10-16,-3-1 0 0,4 10-10 0,-4-3 10 15,0-1 0-15,3-2 0 0,1 3 0 0,3 5 0 16,0-2 0-16,0 2 0 0,0-11 0 0,0 0 0 0,-4 2 0 16,5-2 0-16,-1-6 0 0,0-6 0 15,3 6-108-15,-3-6-16 0,0 0-4 16,0-6-512-16</inkml:trace>
  <inkml:trace contextRef="#ctx0" brushRef="#br0" timeOffset="3698.546">27651 10009 828 0,'-4'-11'23'0,"4"5"6"0,0 0-29 0,-3 0 0 0,3-6 0 0,-4-2 0 15,1 2 110-15,-1 3 16 0,1 0 3 0,-5-3 1 16,5 7-53-16,-4-7-10 0,0 6-3 0,0 3 0 15,3 0-17-15,4 3-4 0,-7-3-1 0,0 6 0 16,0 0-20-16,-3 3-4 0,2 3-1 0,1 2 0 16,0 1-9-16,0 0-8 0,0 6 9 0,0 8-9 15,0-8 0-15,4 8 0 0,3-2 0 0,-4-4 0 16,4 4 0-16,0-7 0 0,0 1 0 0,4-3 0 16,-1 2 0-16,1-5 0 0,-1-6 0 0,1 3 0 15,3 0 0-15,0-1 0 0,0-8 0 0,0 6 0 16,0-6 32-16,4 0 0 0,-4 0 0 0,0-6 0 15,3 1-16-15,-3 2-4 0,4-3 0 0,-4 0 0 16,0 0-12-16,0 6 9 0,0-6-9 0,0 0 8 16,0 0-8-16,0-5 0 0,-3 5 9 0,-1 3-9 15,-3 3 0-15,0 0 8 0,4-6-8 0,-4 6 0 16,0 0 0-16,0 0 8 0,0 0-8 0,0 0 0 16,0 0 0-16,0 0 0 0,0 0 0 0,0 0-12 0,0 0-3 15,0 0-1-15,-7 6 0 0,0 3 0 0,3 2 2 0,1-5 0 16,-1 6 0-16,1-6 0 0,-1 9 14 0,4 2-11 15,-3-5 11-15,3 0-10 0,0 8 10 0,0-2-8 16,3 5 8-16,1-8-8 0,-4 9 8 0,3-1 0 16,1 1 0-16,-1 8-8 0,4-3-1 0,-3 4 0 15,-1-7 0-15,1 10 0 0,3-10 9 0,-4 9 0 16,1-8 0-16,-4 2 0 0,4-5 0 0,-1 2 0 16,-3-2 0-16,0-1 0 0,0 4 0 0,0-7 0 0,0 10 0 15,0-13 0-15,0 10 0 0,0-4 0 0,0-2 0 0,0-4 0 16,0 1 0-16,0 0 0 0,-3-10 0 15,-1 4 0-15,4 3 0 0,-4-9 0 0,4 3 0 16,0-9 0-16,-3 6 0 0,3-6 0 0,0 0 0 0,-7 0 0 16,0 0-20-16,0-6-3 0,-4-6 0 0,1-3 0 15,-1-2-1-15,0-1-1 0,1-9 0 0,-4 4 0 16,0-4 7-16,0-2 2 0,-1 6 0 0,-2-10 0 16,3 10 1-16,0-10 1 0,-1 10 0 0,1-4 0 15,4 7-29 1,-1-7-5-16,1 10-2 0,3-4 0 0,3 3-6 0,4-5 0 15,0 5-1-15,0 4 0 0</inkml:trace>
  <inkml:trace contextRef="#ctx0" brushRef="#br0" timeOffset="4310.557">27940 10133 1062 0,'0'0'23'0,"0"0"5"0,-7 0 0 0,0 6 3 0,7-6-31 0,0 0 0 0,0 0 0 0,-7 3 0 16,3 3 52-16,4-6 4 0,0 0 0 0,-3 5 1 16,3-5-17-16,-4 6-3 0,4-6-1 0,0 6 0 15,4 6-8-15,-1-9-3 0,1 3 0 0,-1-3 0 16,1 0-17-16,-4-3-8 0,7 6 0 0,-4-6 8 16,5 0-8-16,2-3 0 0,-3 0 0 0,4-3 0 15,-1 0 0-15,1 3 0 0,-4-9 0 0,4 6 0 16,-4-5 0-16,0-4 0 0,0 6 0 0,0 0 0 15,-4-8 0-15,1 11 0 0,-1-9 0 0,1 3 0 16,-1-2 0-16,-3 5 0 0,0-3 0 0,0-3 0 16,-3 1 0-16,3 2 0 0,-4 3 0 0,1-3 0 15,-1-2-56-15,-3 5-4 0,0-3-1 16,-3 3 0-16,3 3 61 0,0 0 12 0,-4-5 2 0,4 5 1 0,-4 3-24 16,4 0-5-16,0 0-1 0,0 6 0 0,-3-3 43 0,-1 6 8 15,0 6 1-15,1-7 1 0,-1 10-24 0,4 0-5 16,-3 5-1-16,-1 4 0 0,4-4 6 0,0 10 1 15,0-12 0-15,0 8 0 0,3-8-15 16,1 5 0-16,-1-2 0 0,1 2 0 0,3-11 0 0,0 3 0 16,0 2 0-16,3-5 0 0,-3 0 0 0,4-6 8 15,-1 5-8-15,1-5 0 0,3 3 0 0,0-3 0 16,3 0 0-16,-3 0 0 0,4 0 0 0,0-6 0 16,3 0 0-16,0 6 0 0,0-1 0 15,0-5 0-15,0-5 0 0,0-1 0 16,4 6-99-16,-4 0-22 0,0-6-5 0</inkml:trace>
  <inkml:trace contextRef="#ctx0" brushRef="#br0" timeOffset="4804.011">28229 9986 1041 0,'0'0'29'0,"0"0"7"0,0 0-28 0,-3 0-8 0,-4 9 0 0,3-3 0 16,1 2 60-16,-1 1 10 0,1 3 2 0,-1 0 1 15,4-6 44-15,-3 2 9 0,3 4 2 0,0 0 0 16,0 0-103-16,-4-6-25 0,8 11 0 0,-4-8 0 16,0 0 34-16,3 0 2 0,-3 8 0 0,4-11 0 15,-4 6-7-15,3-3-1 0,-3 0 0 0,4 5 0 16,-4-8-28-16,0 6 0 0,0-6 0 0,0 0 0 15,0-6 0-15,0 0 0 0,0 6 0 0,0-6 0 16,0 0 0-16,0 0 0 0,0 0 0 0,0 0 0 16,0 0 0-16,0 0 0 0,0 0 0 0,0 0 0 15,0 0 0-15,0-3 0 0,0 0 0 0,-4-3 0 16,4 6 0-16,-3-6 0 0,3 0 0 0,-4 0 0 16,4 0 0-16,-3-5 0 0,3 2 0 0,-4 0 0 15,0 6 0-15,4-9 0 0,-3 6 0 0,-1-5 0 0,1 2 0 0,-1 0 0 16,1 0 0-16,-1-3 0 0,1 1 0 0,-1 5 0 0,1-6 0 15,3 3 0-15,0 0 0 0,-4-2 0 16,4 2 0-16,4 3 0 0,-4-6 0 0,3 6 0 16,-3-6 0-16,4 4 0 0,-1 2 0 0,-3 0 0 15,4 0 0-15,3 0 0 0,-4-6 0 16,1 12 0-16,-1-8 0 0,5 5 0 0,-5 0 0 0,4 3 0 16,0-3 0-16,0 0 0 0,0 3 0 15,4 0 0-15,-1 0 0 0,-2 3 0 0,2 0-96 16,1-3-26-16,-1 6-5 0</inkml:trace>
  <inkml:trace contextRef="#ctx0" brushRef="#br0" timeOffset="5572.768">28480 9992 1337 0,'0'0'28'0,"0"0"6"0,0 0-34 15,0-6 0-15,0 6 0 0,0 0 0 16,0 0 58-16,-4 0 5 0,4 0 1 0,-3-6 0 0,3 6 0 0,0-6 0 0,-4 0 0 0,4 6 0 16,-3-6 0-16,3 6 0 0,-7 0 0 0,0 0 0 15,7 0-52-15,-8 0-12 0,1 0 0 0,0 6 0 16,0 0 0-16,0-6 0 0,4 6 0 0,-8 0 0 15,8 0 54-15,-4 0 8 0,-1 2 2 0,5 4 0 16,-4 0-103-16,3 0-20 0,1 0-4 0,-4 2-1 16,3 4 52-16,1-6 12 0,-1-1 0 0,4 4 0 15,-3-3 0-15,3 0 0 0,0 5 0 0,0-5 0 16,0-6 0-16,3 3 0 0,1 2 0 0,-1 1 0 16,1-6 0-16,3 0 0 0,-4-6 0 0,4 6 0 15,0 0-10-15,-3-6 1 0,3 0 0 0,0 3 0 16,4-3 9-16,-4-3 12 0,0 3-2 0,0 0-1 15,0-6-58-15,0 0-12 0,0 0-3 0,0 0 0 16,0-6 52-16,0 1 12 0,0 2 0 0,0 3 0 16,0-6 0-16,-3 0 0 0,-1-2 0 0,5 5 0 15,-5-3 0-15,1-3 0 0,-4 10 0 0,3-7 0 16,1 0 0-16,-4 3 0 0,0-2 0 0,3 5 0 16,-3 0 0-16,0 0 0 0,0 6 0 0,0 0 0 15,4-6 13-15,-4 6 6 0,0 0 1 0,0 0 0 16,0 0-32-16,0 0-7 0,0 0-1 0,0 0 0 0,0 0 20 0,0 0 11 15,0 0-2-15,0 0 0 0,0 0-9 0,3 6-12 0,-3 0 2 16,4 3 1-16,-1 2 9 0,-3-2 0 0,0 0 0 16,4 9 0-16,-4-7 0 0,0 1 0 0,3 3 0 0,-3-3 0 15,0 5 0-15,4-5 0 0,-4 3 0 0,3 2 0 16,-3-5 16-16,4 0 4 0,-1-3 2 0,-3 5 0 16,4-5-35-16,-1 3-7 0,1-6-2 15,0 0 0-15,3 5 22 0,-4-8 0 0,4 3 0 0,4 0 0 16,-4 0-107-16,0 0-17 0,3 0-3 15</inkml:trace>
  <inkml:trace contextRef="#ctx0" brushRef="#br0" timeOffset="5918.285">28783 10121 961 0,'-3'6'40'0,"3"0"-32"16,-4 3 73-16,4-3 15 0,0 5 2 0,-3-5 1 15,3-6-29-15,0 6-6 0,0 0 0 0,-4 0-1 16,4 3-19-16,0-3-3 0,-3 5-1 0,3 1 0 16,0-6-12-16,0 6-4 15,3-6 0-15,-3 8 0 16,4-2-24-16,-4 0 0 0,3-6 0 0,1 5 0 0,-4-2 0 0,3 0 0 0,1 0 0 0,-4-3 8 31,3 0-96-31,-3-6-20 0,4 6-4 0</inkml:trace>
  <inkml:trace contextRef="#ctx0" brushRef="#br0" timeOffset="6158.335">28681 9660 1094 0,'0'0'23'0,"0"0"5"16,0 0-28-16,0 0 0 0,0 0 0 0,0 0 0 16,0 0 108-16,0 0 16 0,0 0 3 0,0 0 1 15,0 0-103-15,0 0-25 0,0 0 0 0,0 0 0 16,0 0 0-16,0 0 0 0,0 5 0 0,0-5 0 16,0 0-46-16,3 12-14 0,4-12-4 0</inkml:trace>
  <inkml:trace contextRef="#ctx0" brushRef="#br0" timeOffset="6799.653">29051 9907 1337 0,'0'0'28'15,"0"0"6"-15,0 0-34 0,0 0 0 0,0 0 0 0,-3-6 0 16,3 6 58-16,0 0 5 0,-7 0 1 0,7 0 0 15,-11 0 0-15,4 0 0 0,7 0 0 0,-7 0 0 16,-4 0-52-16,4 6-12 0,0-6 0 0,0 5 0 16,0-5 0-16,4 12 0 0,-4-12 0 0,3 6 0 15,1 3 0-15,-1-3 0 0,0 3 0 0,1-1 0 16,-1 4 0-16,4-6 0 0,0 3 0 0,-3 0 0 16,3-1 0-16,0 4 0 0,0 0 0 0,0-6 0 15,0-6 0-15,0 0 0 0,3 6 0 0,-3 0 0 16,4 0 0-16,-1 2 0 0,-3-2 0 0,4 0 0 0,0 0 0 15,-4 0 0-15,3 0 0 0,1 0 0 0,-4-6 0 16,7 0 0-16,-4 5 0 0,4 1 0 0,-3-6 0 16,-4 0 0-16,7 6 0 0,0-6 0 15,-4 3 0-15,4-3 0 0,1 3 0 0,-1-3 0 16,-4 3 0-16,4-3 0 0,0 0 0 0,-3 3 0 0,3 0 0 0,-4 0 0 0,-3-3 0 0,4 3 0 16,3 0 0-16,-4 6 0 0,1-9 0 0,3 11 0 31,-3-5-48-31,-1 6-13 0,1-9-3 0,-1 6 0 0,1 5 52 0,-4-2 12 0,3 0 0 0,-3 0 0 15,4 2 0-15,-4-5 0 0,0 6 0 0,0-3 0 16,0-1 0-16,0-2 0 0,-4 0 0 0,4 3 0 16,0-3 0-16,-3 2 8 0,3-5 0 0,-4 0-8 15,4-6 0-15,0 0 0 0,0 0-10 0,0 0 10 16,0 0 0-16,0 0 0 0,-7-6 0 0,0 6 0 16,0-6 0-16,0 1 16 0,0-7 0 0,0 9-1 15,0-3-24-15,3 0-5 0,-3 0-1 0</inkml:trace>
  <inkml:trace contextRef="#ctx0" brushRef="#br0" timeOffset="8824.654">29602 9924 1048 0,'0'0'29'0,"0"0"8"0,0 0-29 16,0 0-8-16,0 0 0 0,0 0 0 16,0 0 41-16,0 0 7 0,0 0 2 0,0 0 0 0,0 0-32 0,-7 6-6 0,3 0-2 0,0 0 0 15,4 3-10-15,-3-4 0 0,3 1 0 0,0 6 8 16,0-12 2-16,0 6 0 0,0-6 0 0,3 6 0 16,-3 3 3-16,0-3 1 0,4-1 0 0,-4 7 0 15,4 0-2-15,-1 0 0 0,1-6 0 0,-4 2 0 16,3 7-2-16,1-6-1 0,-4 3 0 0,3-1 0 15,1 1 12-15,-4-6 3 0,3 3 0 16,1-3 0-16,-4 6 0 0,0-7 0 0,0-5 0 0,3 12 0 16,-3-6 8-16,4 0 3 0,-4-6 0 0,3 3 0 15,-3-3 0-15,4 6 0 0,-1 0 0 0,4-3 0 16,-3 5-23-16,3-2-12 0,4-6 12 0,-4 6-12 16,3-6 19-16,1 6-3 0,3-6-1 0,-3 6 0 15,-1-6-15-15,4 6 8 0,-3-6-8 0,-1 0 0 16,1 0 10-16,0 0-10 0,-1 0 10 0,1 0-10 15,-1 0 16-15,-3-6-4 0,0 6 0 0,4-6 0 16,-4 6 7-16,-3-6 1 0,-1 0 0 0,4-5 0 16,-3 2 2-16,-1-3 1 0,4 0 0 0,-3-5 0 15,-4 2-8-15,3 0-2 0,-3-5 0 0,0 8 0 16,0-9-13-16,-3 4 0 0,3-1 0 0,-4-3 0 16,1 4-20-16,-1-1-6 0,1-2-2 0,-1-1 0 15,-3 0-8-15,4 10-3 0,-4-7 0 0,-1 0 0 16,5 10-33-16,-1-4-8 0,4 6 0 0,-3-6-1 15,3 0-145-15,3 6-29 0</inkml:trace>
  <inkml:trace contextRef="#ctx0" brushRef="#br0" timeOffset="9365.135">30138 9801 1117 0,'0'11'47'0,"-4"4"-38"15,4 3 40-15,0-6 8 0,0-4 2 0,0 7 0 16,0-6-19-16,0 3-4 0,0-1-1 0,0 4 0 16,-3-3-22-16,3 3-4 0,0 5-1 0,0-8 0 15,0-6-8-15,0 3 0 0,0-9 0 0,0 0 0 16,0 0 0-16,0 0 12 0,0 0-2 0,0 0 0 16,0 0 21-16,0 0 4 0,0 0 1 0,0 0 0 0,0 0 18 0,0 0 4 15,0 0 1-15,0 0 0 16,0 0-33-16,0-6-6 0,0-3-2 0,0 3 0 15,0-6-9-15,0 0-1 0,0 4-8 0,0-1 12 16,0-3-12-16,0-3 0 0,0 4 8 0,3-1-8 16,-3 3 0-16,0-6 0 0,4 7 8 0,-4-4-8 0,0 6 0 0,3-6 0 15,-3 3 8-15,0 3-8 0,0 6 0 0,0 0 0 16,0 0 0-16,0 0 0 0,0 0-16 0,7 3 0 0,4 0 0 0,0 6 0 16,-4 3-1-16,3 0 0 0,1-1 0 15,-1 7 0-15,1 3 0 0,0-4 0 0,-1 4 0 16,1-4 0-16,-1 1 8 0,-3 0 9 0,-3-4-13 0,3 4 5 15,-4-6 8-15,5 6 0 16,-1-1 0-16,-4-2-8 0,1 2 8 0,-4-5 0 0,3-3 8 16,-3 0-8-1,0 0-18-15,0-3-8 0,0-6-2 0</inkml:trace>
  <inkml:trace contextRef="#ctx0" brushRef="#br0" timeOffset="16227.671">26462 11318 740 0,'0'0'15'0,"-7"0"5"0,3 0-20 0,-3 0 0 0,0 0 0 0,0 3 0 16,4-3 60-16,-4 0 8 0,-1 3 1 0,-2-1 1 16,3 4-38-16,0 0-7 0,0-6-1 0,-4 6-1 15,4-6 33-15,0 6 6 0,3 0 2 0,-3-3 0 16,0 3-52-16,4 2-12 0,-1 4 0 0,-3-3 0 15,4 3 32-15,-1 0 4 0,4-1 1 0,-3 1 0 16,3 3-59-16,-4-3-12 0,4 8-2 0,0-5-1 16,4 5 37-16,-4-2 0 0,3-6 0 0,1 5 0 15,-1 4 0-15,1-9 0 0,-1 5 0 0,1-5 0 16,-1 3-12-16,4-3 12 0,-3-1-10 0,-1-2 10 16,5-3-9-16,-5 0 9 0,4 0-8 0,0-3 8 15,0 0-10-15,4-3 10 0,-1 0-12 0,1 0 12 16,0 0 0-16,3-3 0 0,0 0 0 0,0 0 0 15,0 0 0-15,4 0 0 0,-1-3 8 0,1-3-8 16,0 3 19-16,-1-8-3 0,1 8 0 0,-1-9 0 16,-2 3-3-16,2-5-1 0,1 5 0 0,-8-6 0 15,1 1 5-15,0 2 1 0,-1-8 0 0,-3 2 0 0,-3 3-7 16,3-5-2-16,-4 2 0 0,1-2 0 0,-4 5 4 16,3-5 1-16,-3 2 0 0,0 3 0 0,0-2-14 0,0 2 0 15,0-5 0-15,-3 5 0 0,-1-3 0 0,4 10 0 0,-3-1 0 16,-1-3 0-16,1 3 8 0,3 4-8 0,-4 5 0 0,4-3 0 15,0 6 0-15,0 0-18 0,0 0 2 0,0 0 1 32,0 0-127-32,0 0-26 0</inkml:trace>
  <inkml:trace contextRef="#ctx0" brushRef="#br0" timeOffset="18119.196">26899 11379 121 0,'0'0'0'0,"0"6"0"0,0 3 0 0,0-3 0 0,0-6 0 0,0 6 0 15,0 0 0-15,0-6 0 0,0 9 0 0,0-9 135 32,-3 8-43-32,3-8-9 0,0 0 22 0,0 0 116 0,-4-8-110 0,1-1-75 0,3 3-16 15,-4 0-2-15,1 0-1 16,3-6 24-16,-4 3 5 0,1 1 1 0,-1-1 0 16,1 3-38-16,3 0-9 0,0 6 0 0,-4-6 0 15,4-6 0-15,-4 4 0 0,4-1 0 0,0 3 0 16,0 6 0-16,0 0 0 0,0 0 0 0,0 0 0 15,0 0 0-15,0 0 0 0,0 0 0 0,0 0 0 16,0 0-49-16,0 0-12 0,0 0-3 0,0 0 28 16,-3 3 36-16,3-3 20 0,0 6-20 0,0-6 0 0,3-3-9 15,-3 3-3-15,0 0-1 0,0 6 0 0,0 0 0 16,4-1 25-16,-4-5 6 0,0 0 1 0,0 12 16 31,4 0-12-31,-1 3-3 0,-3 2 0 0,4 1 4 0,-1 0 0 0,1-1 0 0,-4-2 0 16,0 8-7-16,0-5-1 0,0 0 0 0,0 2 0 15,0-2 27-15,-4-6 5 0,4 8 0 0,0-8 1 16,0 0-39-16,-3 0-10 0,3-4 0 0,0 1 0 16,0 0 0-16,0-9 0 0,0 0 0 0,0 0 0 15,0 0 0-15,0 0 0 0,0 0 0 0,0 0 0 16,0 0 53-16,0 0 9 0,0 0 2 0,0 0 0 16,0 0-52-16,0 0-12 0,-4-12 0 0,4 3 0 15,0-2 0-15,0 5 0 0,0-6 0 0,4 0 0 16,-4-8 0-16,3 8 0 0,1 0 0 0,-1 0 0 15,1-8 0-15,-1 2 0 0,4 1 0 0,-3-4 0 16,3 6 0-16,-4 1 0 0,1-4 0 0,-1 3 0 16,1-2-10-16,3 5-5 0,-3 0-1 0,3 0 0 15,0 1 26-15,-4 5 5 0,4 0 1 0,0 3 0 16,0 0-28-16,0 0-4 0,1 0-2 0,-1 6 0 16,3 0 6-16,-3 0 2 0,4 3 0 0,-1 3 0 15,1 2-21-15,-4 7-4 0,4-9-1 0,-1 11 0 0,-3 1 54 16,0 0 10-16,4 2 3 0,-4 6 0 15,0-5-50-15,-4 2-9 0,1 1-3 0,0 2 0 0,-4-5 31 0,3 2 0 0,-3-2 0 16,0-1 0-16,0-5 0 0,0 2 0 16,4-8 0-16,-4-6 0 0,0-6 0 0,0 0 0 15,3 0 0-15</inkml:trace>
  <inkml:trace contextRef="#ctx0" brushRef="#br0" timeOffset="18778.788">28088 11282 1094 0,'-3'12'46'15,"-1"-9"-37"-15,4-3 44 0,-3 6 9 0,3 3 2 0,0-9 0 16,-4 6-52-16,1 0-12 0,3-6 0 0,-4 8 0 16,4-8 39-16,0 0 5 0,0 0 0 0,0 0 1 15,0 0-24-15,0 0-5 0,0 0 0 0,0 0-1 16,-4-8-15-16,1 2 9 0,-1 0-9 0,-3 0 8 15,4-3 31-15,-1 6 5 0,-3-9 2 0,0 1 0 16,0 5-22-16,4-3-5 0,-4 3-1 0,0-3 0 16,-1 0-66-16,-2 3-12 0,-4 6-4 15,3-5 0-15,1 5 52 0,-1 0 12 0,0 0 0 0,1 5 0 32,-1 1-24-32,-3 0-1 0,0 0-1 0,0 3 0 0,3 3 26 0,-3-1 0 0,0 7 0 0,4-6 0 15,-5 3 13-15,5 8 8 0,-1-8 2 0,1 11 0 16,-1-5-23-16,4 2 8 0,4-2-8 0,-5 8 0 15,8-11 0-15,-3 3 0 0,3 2 0 0,3-8 0 16,-3 8 0-16,4-11 0 0,3 0 0 0,-3 2 0 16,6-2-11-16,-3 0 11 0,7 0-13 0,-3 0 5 15,3-7 8-15,0 4 0 0,0-3 0 0,0 0 0 16,4-3 11-16,-4 0-3 0,4-3 0 0,-1 0 0 16,1-6-56-16,0 3-12 0,-1-3-3 0</inkml:trace>
  <inkml:trace contextRef="#ctx0" brushRef="#br0" timeOffset="19407.103">28215 11479 874 0,'0'0'18'0,"0"0"4"0,0 0-22 0,0 0 0 0,0 0 0 0,0 0 0 15,0 0 102-15,0 0 16 0,0 0 3 0,0 0 1 16,0 0-46-16,0 0-10 0,0 0-2 0,-7 3 0 15,4 3-17-15,-1 0-4 0,1 3-1 0,-1 0 0 16,4 2-16-16,-4 1-3 0,4-6-1 0,0 6 0 16,0 3-22-16,0-4 0 0,0 1 0 0,0 0 0 15,0 5 0-15,4-8 0 0,-4 3 0 0,0 0 0 16,4 0 56-16,-4-4 6 0,0 1 2 0,3-3 0 16,-3-6-73-16,0 0-15 0,0 6-2 0,0-6-1 15,0 0 27-15,0 0 0 0,0 0 0 0,0 0 0 16,0 0 21-16,0 0 3 0,0 0 1 0,0 0 0 15,0 0-25-15,4-6 0 0,-4 0 0 0,0-3 0 16,0 6 0-16,0-2 0 0,0-7 0 0,0 6 0 0,-4 0 0 16,4 0 0-16,0-3 0 0,-3 3 0 0,3-5 0 0,0 5 0 0,-4-6 0 0,4 6 0 15,0-9 0-15,0 1 0 0,0-1 0 0,0 3 0 16,0-8 0-16,0 2 0 0,0 6 0 0,0-11 0 16,4 5 0-16,-1-2 0 0,1 8 0 0,-1-9 0 15,4 7 0-15,-3-1 0 0,-1 9 0 0,4-6 0 16,0-2 0-16,0 5 0 0,0 3 0 0,1 0 0 15,2 3 0-15,-3 0 0 0,0 0 0 0,0 3 0 16,0 0-46-16,-3 0-14 16,3 0-4-16,-7 0 0 0,7 0 52 0,0 3 12 0,-3 3 0 0,3 0 0 15,-4 0 0-15,1 3 0 0,-1-1 0 0,1 4 0 16,-1-6-54-16,1 0-8 16,3-3-2-16,-4 6 0 0,4-4-20 15,4 4-4-15,-4-3 0 0</inkml:trace>
  <inkml:trace contextRef="#ctx0" brushRef="#br0" timeOffset="19965.888">28533 11332 836 0,'-4'6'24'0,"-3"0"4"0,4 0-28 0,-1 0 0 0,-3 3 0 0,3-1 0 16,-3 4 57-16,4-3 6 0,-1 3 1 15,-3 0 0-15,4-1-52 0,-4-2-12 0,3 3 0 0,-3 0 0 32,4 5 54-32,-1-8 8 0,1 3 2 0,-5 0 0 15,5 5 0-15,-1-5 0 0,1-6 0 0,-1 6 0 0,1-1-52 0,-1 4-12 0,4-9 0 0,-3 6 0 16,3-6 0-16,0 5 0 0,0-2 0 0,0 3 0 15,3-6 0-15,1 6 0 0,-1-4 0 0,1-2 0 16,3 3 0-16,0-3 0 0,0 0 0 0,0-3 0 16,0 3 54-16,0-6 8 0,4 6 2 0,-4-6 0 15,0 0-52-15,4-6-12 0,-4 3 0 0,3-3 0 16,1 0-15-16,-4 0-5 0,0-3-2 0,0 3 0 16,0-2 35-16,0-4 7 0,0 0 2 0,-3 3 0 15,3-2-22-15,-4-1 0 0,1 0 0 0,-1 0 0 16,1-5 0-16,-1 2 0 0,1 3 0 0,-1 0 0 15,1-5 0-15,-4 2 0 0,3 3 0 0,-3 1 0 16,0-1 0-16,4-3 0 0,-4 3 0 0,0 1 0 16,-4 5 0-16,4-6 0 0,0 6 0 0,-3-6 0 15,-1 1 0-15,1 5-10 0,-4 0 1 0,3 3 0 16,-3-3-37-16,0 0-7 0,0 0-2 0,-4 6 0 16,4-6 8-16,-3 6 2 0,-1-6 0 0,1 12 0 15,-1-6 21-15,1 6 4 0,-5 0 0 0,5 0 1 16,-1 0 19-16,1 3 0 0,-1 5 0 0,-3 1 0 15,7-3-24-15,0 0 0 0,0 5-1 0,3-5 0 16,1 3-12-16,-1-4-3 0,4-2 0 0</inkml:trace>
  <inkml:trace contextRef="#ctx0" brushRef="#br0" timeOffset="20268.545">28773 11426 1337 0,'-4'24'56'0,"-3"5"-44"15,3-11 32-15,-3 8 8 0,4-5 0 0,-1 3 1 16,-3-1 18-16,4-5 3 0,-1 2 1 0,4-2 0 16,-3 0-60-16,3-4-15 0,-4-2 0 0,4 0 0 15,0-1-12-15,4-5-4 0,-4-6-2 0,0 0 0 16,0 0-22-16,3 0-5 0,4 0-1 0</inkml:trace>
  <inkml:trace contextRef="#ctx0" brushRef="#br0" timeOffset="20477.575">28737 11091 1029 0,'0'0'21'0,"0"0"6"0,-3 12-27 16,3-12 0-16,-7 0 0 0,7 0 0 0,-4 6 70 0,4-6 9 0,0 0 1 0,0 0 1 15,0 0-16-15,0 0-3 0,0 0-1 0,0 0 0 16,0 0-61-16,0 0 0 0,0 0 0 0</inkml:trace>
  <inkml:trace contextRef="#ctx0" brushRef="#br0" timeOffset="21303.976">29044 11288 850 0,'0'0'17'0,"0"0"6"0,0 0-23 0,0 0 0 0,0 0 0 0,0 0 0 16,0 0 107-16,0 0 17 0,0 0 3 0,0 0 1 15,0 0-103-15,0 0-25 0,0 0 0 0,-7 0 0 16,0 0 56-16,0 0 7 0,0 0 1 0,0 0 0 16,0 6-52-16,0-6-12 0,0 3 0 0,-4 0 0 15,1 3 0-15,-1 0 0 0,0 0 0 0,1 2 0 16,3 4 0-16,-4-6 0 0,4 6 0 0,-3-3 0 16,6-1 0-16,-3 4 0 0,3 3 0 0,4-3 0 15,-3-6 0-15,-1 2 0 0,4 1 0 0,-3-3 0 16,3 0 0-16,0 3 0 0,0-9 0 0,0 6 0 15,0-6 0-15,3 0 0 0,4 6 0 0,-7-6 0 16,4 5 0-16,3 1 0 0,0-6 0 0,0 0 0 16,0 0 0-16,0 3 0 0,4-3 0 0,-1 0 0 15,-3 0 0-15,4 0 0 0,0 0 0 0,-4 0 0 16,3 3 0-16,1-3 0 0,-1 3 0 0,-2 0 0 16,-1 0-48-16,3 0-13 0,-3 3-3 0,4-3 0 15,-4 3 41-15,0 5 8 0,0-5 2 0,0 0 0 16,0 0 21-16,-3 3 4 0,-1 0 0 0,1 0 1 15,-4 2-32-15,0-5-6 0,3 0-2 0,-6 0 0 0,3 0 27 0,0 0 0 0,-4 5 0 0,4-5 0 16,-3 3 21-16,-1 3 3 0,4-6 1 0,-7 0 0 16,3 0-25-16,1-1 0 0,-1 1 0 0,4-6 0 15,-7 6 0-15,0-3 0 0,0 0 0 0,0-3 0 16,-3 0-46-16,3 0-14 0,-4 0-4 16,4-3 0-16,-4 0 51 0,4-3 13 0,-3 0 0 0,-1 1 0 15,4-7-56-15,0 6-5 0,0-6-2 16</inkml:trace>
  <inkml:trace contextRef="#ctx0" brushRef="#br0" timeOffset="21975.204">29319 11300 1074 0,'0'0'30'0,"-10"0"8"0,3 0-30 0,0 3-8 0,0-3 0 0,-4 0 0 16,4 3 52-16,-4-3 10 0,4 3 2 0,0 0 0 16,0 0-52-16,7-3-12 0,-7 6 0 0,4-1 0 15,-1 7 0-15,1-6 0 0,-1 0 0 0,1-6 0 16,3 6 0-16,-4 0 0 0,4-6 0 0,0 9 0 15,4-1 0-15,-1-2 0 0,-3 3 0 0,4-3 0 16,-1 0 0-16,4 0 0 0,-3-6 0 0,3 6 0 16,-4-3 0-16,1 5 0 0,3-5 0 0,-4 3 0 15,1-3 0-15,-4-3 0 0,7 3 0 0,-3 0 0 16,-1 6 0-16,4-9 0 0,0 6 0 0,0-6 0 16,-3 0 0-16,-4 0 0 0,7 6 0 0,-7-6 0 15,3 5 0-15,1 1 0 0,3-6 0 0,-7 0 0 16,3 6 0-16,-3 0 0 0,4 0 0 0,-1 0 0 15,-3 0 0-15,0 3 0 0,4-4 0 0,-4 7 0 16,0-6 0-16,0 0 0 0,0 3 0 0,0 3 0 16,0-1 0-16,-4-5 0 0,4 6 0 0,-3-6 0 15,-1 6 54-15,-3-1 8 0,4-2 2 0,-4 3 0 16,3-6-52-16,-3 6-12 0,4-4 0 0,-4 1 0 16,0-3 0-16,3-3 0 0,-3 3 0 0,3 0 0 15,4-6 0-15,-7 6 0 0,0-6 0 0,7 0 0 16,-7 5 0-16,7-5 0 0,-7 0 0 0,7 0 0 0,-7 6 0 0,7-6 0 15,-10 0 0-15,3 0 0 16,-1-6-48-16,1 6-13 0,4-5-3 0,-4-4 0 16,3 3-74-16,1-3-15 0</inkml:trace>
  <inkml:trace contextRef="#ctx0" brushRef="#br0" timeOffset="22637.405">29503 11394 964 0,'-14'0'20'0,"14"0"5"16,-7 6-25-16,0-6 0 0,0 0 0 0,-1 6 0 0,1 0 54 0,0-6 6 0,0 6 0 15,4-6 1-15,3 0-19 0,-7 8-4 0,3-2-1 0,-3 0 0 16,4 0-8-16,-4 6-1 0,3-6-1 0,0 0 0 15,1 5-12-15,-1-2-3 0,1 0 0 0,-1 3 0 16,1 2 0-16,3-2 0 0,-4 0 0 0,4 0 0 16,0 8-12-16,0-8 0 15,0 0 0-15,0 5 0 16,0-5 28-16,0 3 4 0,0-9 0 0,4 8 0 0,-4-5-32 0,3-3 0 0,1 3 0 0,-1-3 0 16,1 0-14-16,3 0-2 0,-3-6-1 0,3 5 0 15,0-5 34-15,0 0 7 0,-4-5 2 0,4-1 0 16,0 0-8-16,0-3-2 0,0 0 0 0,1 0 0 15,-1-2-5-15,0-1-2 0,0-3 0 0,0 3 0 16,-4-5-9-16,1 5 12 0,-1 6-12 0,1-11 12 16,-4 2-12-16,3 3 0 0,-3 6 0 0,4-6 8 15,-4-2-8-15,0 8-11 0,0-3 3 0,0 3 0 16,0 6 8-16,0 0 11 0,0 0-3 0,0 0 0 16,0 0-16-16,0 0-4 0,0 0-1 0,0 0 0 15,0 0-7-15,0 0-2 0,0 0 0 0,0 0 0 16,0 0 13-16,0 0 9 0,0 9-12 0,0 0 12 15,-4 3-11-15,4-1 11 0,0 1-10 0,0-6 10 16,0 6 0-16,0 8 0 0,0-8 8 0,0 0-8 16,0 5-11-16,0-2-9 0,0 3-1 0,0-1-1 15,0-2 2-15,4-3 1 0,-4 5 0 0,3-5 0 16,1-6-40-16,3 0-8 0,-3 0-1 0</inkml:trace>
  <inkml:trace contextRef="#ctx0" brushRef="#br0" timeOffset="23164.478">29704 11462 995 0,'-4'29'20'0,"1"-17"6"0,3 3-26 0,0-4 0 0,-4 1 0 0,4 0 0 16,0 3 64-16,0-4 7 0,0 1 1 0,4 0 1 15,-4 0-25-15,0-4-4 0,0 4-2 0,0 0 0 16,0-6-29-16,0-6-5 0,0 6-8 0,0-6 11 15,0 0 1-15,0 0 1 0,0 0 0 0,0 0 0 16,0 0-4-16,0 0-1 0,0 0 0 0,0-6 0 16,0-6-8-16,0 0 0 0,0 0 0 0,0-2 0 15,0 2 13-15,-4-6-2 0,4 1-1 0,-3 2 0 16,3-3 7-16,-4 1 2 0,4 2 0 0,0 3 0 16,-3 1-30-16,3-1-5 0,0 0-2 0,0 3 0 15,0 3 66-15,3-2 12 0,-3 5 4 0,0 3 0 16,0-6-75-16,0 6-14 0,4-6-3 0,-1 0-1 15,-3 6 46-15,4 0 10 0,-1-6 1 0,-3 6 1 16,4 0-74-16,-4 0-15 0,7-6-4 0,0 6 0 16,-3 6 52-16,3-6 12 0,0 0 0 0,-4 6 0 15,4 0-54-15,0 6-8 0,0-4-2 0,0 1 0 16,0 3 19-16,-3 3 3 0,3-4 1 0,0 4 0 16,-3 0-47-16,-1 5-10 0,1-8-2 0,-1 3 0 15,-3 3 4-15,0-1 0 0,0 1 0 0</inkml:trace>
  <inkml:trace contextRef="#ctx0" brushRef="#br0" timeOffset="23732.598">29961 10900 760 0,'0'0'32'0,"0"0"-32"15,0 0 51-15,0 0 4 0,0 0 1 0,0 0 0 16,0 0-8-16,0 0-2 0,0 0 0 0,0 0 0 15,0 0-18-15,0 0-4 0,0 12-1 0,0-6 0 16,0 6 12-16,0 2 2 0,0 4 1 0,-3 2 0 16,3 4 2-16,0 0 1 0,-4-1 0 0,4 1 0 15,0 5-5-15,0-3-2 0,0 7 0 0,0-4 0 16,0-2-18-16,4 5-4 0,-4 3-1 0,0-8 0 16,3 8-11-16,1-3 0 0,-4-2 0 0,3 2-11 15,1 3-3-15,-4-5-1 0,4 2 0 0,-4 0 0 16,0-2-17-16,3-1-3 0,-3 4-1 0,0-7 0 15,0 9-7-15,0-5-1 0,4-4-1 0,-8 6 0 16,4-2-10-16,-3-4-1 0,3 4-1 0,-4-7 0 16,4 1-91-16,-4-4-19 0</inkml:trace>
  <inkml:trace contextRef="#ctx0" brushRef="#br0" timeOffset="24127.528">29817 11288 1165 0,'0'0'24'0,"0"0"7"0,-4 6-31 0,4-6 0 0,0 0 0 0,0 0 0 16,0 0 72-16,0 0 8 0,0 0 1 0,0 0 1 15,0 0-10-15,0 0-3 0,0 0 0 0,0 0 0 16,0 0-22-16,0 0-5 0,0 0-1 0,0 0 0 15,0 0-33-15,0 3-8 0,0-3 0 0,7 6 0 16,0 0 0-16,0 0 0 0,4 0 0 0,3-1 0 16,-3 7-16-16,3-6-4 0,0 0-2 0,4 0 0 15,-4 0-16-15,3 3-3 0,1-1-1 0</inkml:trace>
  <inkml:trace contextRef="#ctx0" brushRef="#br0" timeOffset="24486.466">30290 11803 891 0</inkml:trace>
  <inkml:trace contextRef="#ctx0" brushRef="#br0" timeOffset="70320.718">11180 12208 930 0,'-8'12'19'0,"1"-3"5"0,4 0-24 0,-4 3 0 0,3 2 0 0,1 4 0 15,-1-9 34-15,1 5 2 0,3 7 0 0,-4-3 0 16,1-7 28-16,3 13 5 0,3-4 2 0,-3-2 0 16,4 0-47-16,-1 2-8 0,1 4-3 0,-1-4 0 15,4 4-1-15,0-6 0 0,0 2 0 0,1-2 0 16,-1 5-12-16,0-8 0 0,0 3 8 0,0 5-8 16,0-8 0-16,-4 0 9 0,4 5-9 0,-3-5 8 15,-4 5-8-15,3 1 0 0,-3 0 0 0,0 5 8 16,0-5 3-16,0 5 0 0,-3 3 0 0,-4-8 0 15,3 6 25-15,-3-7 4 0,0 4 2 0,0-4 0 16,0-2 0-16,0-1 0 0,0-2 0 0,0 0 0 16,0 0-16-16,0-10-3 0,3 1-1 0,-3 0 0 15,4-3-1-15,3-3 0 0,0 0 0 0,-7 3 0 0,7-3-1 16,-11-3-1-16,4 0 0 0,0-3 0 0,0-5-19 0,0-7-14 0,-4 3 2 16,4-2 1-1,-3-16-32-15,3 4-6 0,0-12-2 0,-4 8 0 16,0-11-10-16,4 6-3 0,0-3 0 0,-3 0 0 15,3 0-51-15,0 5-10 0,-4-8-3 0</inkml:trace>
  <inkml:trace contextRef="#ctx0" brushRef="#br0" timeOffset="70546.812">10936 11844 1314 0,'-14'9'37'0,"0"-3"8"16,3-1-36-16,1 1-9 0,3 0 0 0,0-3 0 16,7-3 0-16,0 0 0 0,0 0 0 0,0 0 0 15,0 0 0-15,0 0 0 0,0-6 0 0</inkml:trace>
  <inkml:trace contextRef="#ctx0" brushRef="#br0" timeOffset="71106.182">11405 12302 1132 0,'-10'6'24'0,"10"-6"4"0,-4 6-28 0,-3 0 0 0,4 0 0 0,-1 0 0 15,4-6 49-15,-3 6 4 0,3-6 1 0,-4 6 0 16,4-6-36-16,0 8-7 0,0-8-2 0,0 6 0 15,0 3 37-15,0-9 7 0,4 6 2 0,-1 0 0 16,1 0-44-16,-1-3-11 0,1 3 0 0,3-1 0 16,0-5 0-16,0 6 10 0,0-6-10 0,3 0 10 15,-2 0-10-15,2 0 0 0,-3-6 0 0,4 1 8 16,-4-4-8-16,3 0-9 0,1-6 9 0,-4 3-13 16,0 1 13-16,0-1 0 0,-3-6 0 0,3 7 0 15,-4 2 0-15,1-3 0 0,-1-6 0 0,-3 10 0 16,4-4 0-16,-4 3 0 0,0 0 0 0,-4-3 0 15,4 7 0-15,-3-1 0 0,-1 0 0 0,4 3 0 16,0 3 0-16,-3-6 0 0,-4 6 0 0,7 0 0 16,-4-3 0-16,-3 3 0 0,7 0 0 0,-7 0 0 15,4 3 0-15,-5 0 0 0,1 0 0 0,-3 0 0 16,6 3 0-16,-3 0 0 0,0 5 0 0,0-5 0 0,0 3 16 16,0 0 7-16,0 0 1 0,0 2 0 0,3 7-39 15,-3-3-7-15,4-4-2 0,-1 13 0 16,1-12 24-16,3 5 0 0,0 1 0 0,0 3 0 0,3-10 12 15,1 1 6-15,3 3 2 0,0-6 0 0,0-1-20 0,0-2-11 16,4 6 2-16,-4-6 0 16,3-6-19-16,4 3-3 0,-3 0-1 0</inkml:trace>
  <inkml:trace contextRef="#ctx0" brushRef="#br0" timeOffset="71625.89">12559 11756 1393 0,'-11'-21'28'0,"1"12"9"0,-4-14-29 16,3 8-8-16,-3 0 0 0,0 1 0 15,0-4 40-15,0 6 8 0,-1 0 0 0,1 1 1 16,0 2 12-16,0 3 3 0,0 0 0 0,-4 0 0 15,4 0-52-15,-3 3-12 0,3 3 0 0,-1 0 0 0,1 0 54 0,0 3 8 0,4 3 2 0,-4 0 0 16,3 6-52-16,0-6-12 0,1 6 0 0,-1 2 0 16,1 4 0-16,3 0 0 0,-4-7 0 0,4 10 0 15,-4 2 0-15,4-2 0 0,0 8 0 0,-3-5 0 16,3 14 0-16,-1-6 0 0,1 10 0 0,0 2 0 16,4-3 0-16,-4-3 0 0,0 3 0 0,3 3 0 15,4 0 0-15,-3 1 0 0,3-1 0 0,0 3 0 16,3-3 0-16,1 0 0 0,-1 0 0 0,4-3 0 15,-3-9 0-15,3 4 0 0,3-13 0 0,-2 4 0 16,-1-7-17-16,0-2-7 0,0 0 0 0,-4-7-1 16,1 1 16-16,3-6 9 0,-4 0-10 0,-3-6 10 15,0 0-143-15,0 0-22 0,0 0-5 16</inkml:trace>
  <inkml:trace contextRef="#ctx0" brushRef="#br0" timeOffset="71941.425">11931 12270 1198 0,'0'0'34'0,"0"0"7"0,0 0-33 0,0 0-8 0,0 0 0 0,0 0 0 15,0 0 27-15,0 0 3 0,0 0 1 0,0 0 0 16,0 0 15-16,0 0 3 16,0 0 1-16,3 6 0 0,1 0-35 0,0 0-7 0,3-3-8 0,0 3 11 15,0-1-11-15,3-2 0 16,4 3 0-16,1-3 0 0,-1 3 0 0,0 0 0 0,0-6 0 0,3 0 0 16,1 0 0-16,0 0 0 0,3 0 0 0,-3 0 0 15,-1 0 0-15,1 0 0 0,-1 0 0 0,1 0-11 16,-4 0-132-16,4 0-26 15</inkml:trace>
  <inkml:trace contextRef="#ctx0" brushRef="#br0" timeOffset="72485.793">12375 12294 1013 0,'-24'6'20'0,"17"-1"8"15,0-2-28-15,0 3 0 0,3 6 0 0,-3-6 0 16,3 6 24-16,4-7-1 0,0 4 0 0,0 3 0 16,0-3 14-16,4 0 3 0,3 2 1 0,-3 1 0 15,3 0-16-15,-4-3-3 0,4 3-1 0,4-1 0 16,-4 1 11-16,0-6 1 0,0 3 1 0,4 0 0 15,-4-4-14-15,0 1-4 0,3 3 0 0,-3-3 0 0,0 0-1 0,0-6-1 16,0 0 0-16,1 0 0 0,-1-6-14 0,0 6 0 0,0-6 0 0,3-3 0 16,-6 1 0-16,3-1 0 0,-4 0 0 0,1 0 0 15,-4-9 0-15,3 10 0 0,1-4 0 0,-4 0 0 16,4 0 34-16,-4 1 4 0,0-1 1 16,0 3 0-1,0 3-63-15,0-6-12 0,-4 6-2 0,0 1-1 0,4 5 39 16,0 0 0-16,0 0 0 0,-3-6 0 0,3 6 0 15,-4 0 0-15,4 0 0 0,-7 0 0 0,0 0 0 0,-3 6 0 0,3-6 0 16,0 5 0-16,-4 1 0 0,4 0 0 0,-4 3 0 0,1 0 0 16,3 0 47-16,-4-3 17 0,1 5 3 0,-1-2 1 15,-3 0-24-15,3 0-4 0,-3 0 0 0,0 5-1 16,3-2-19-16,4-6-4 0,0 3-1 0,4 0 0 16,-1 2-15-16,1 4 0 0,6-9-9 0,-3 6 9 15,7-3-12-15,0 5 12 0,0-5-13 0,4 3 5 16,0 0 8-16,-1-1 0 0,1 1 0 0,3 0 0 15,-4 3 0-15,1-4 0 0,0-2 0 0,-1 0 0 16,1-3-39-16,3 3-5 0,-3-3-2 0,-1 5 0 16,1-11-14-16,3 6-4 0,-4-6 0 0</inkml:trace>
  <inkml:trace contextRef="#ctx0" brushRef="#br0" timeOffset="72935.747">12682 12405 1196 0,'0'0'24'0,"-3"9"8"0,-1-3-32 16,1 0 0-16,-1 0 0 0,1 3 0 0,-1-1 89 0,1 4 12 0,-1 0 3 0,4 0 0 15,0 2-40-15,0 4-8 0,0-6-2 0,4 3 0 16,-1 5-29-16,1-5-5 0,3 2-2 0,0-2 0 15,0 0-18-15,0 0 10 0,4 2-10 0,-1-5 8 16,-3-3-8-16,4 0 0 0,-4-1 0 0,0-2 0 16,0 0 16-16,-4-6-3 0,-3 0 0 0,4 0 0 15,-4 0 23-15,4-6 4 0,-1-5 0 0,-3 5 1 16,-3-3 0-16,3-3 0 0,-4 0 0 0,-3-5 0 16,3 5-20-16,-3 0-4 0,4-3-1 0,-4 4 0 15,-4-7-8-15,4-3-8 0,0 10 9 0,-4-7-9 16,4-5 8-16,4 5-8 0,-4 3 0 0,0-2 0 15,3 2 0-15,1 3 0 0,-1 0 0 0,1 6 0 16,-1-5 0-16,4 5 0 0,0 0 0 0,0 6-10 16,0 0 10-16,0 0-12 0,0 0 12 0,0 0-12 15,0 0-4-15,0 0-2 0,4-3 0 0,3 3 0 16,0-3-4-16,3 3-1 0,-3-3 0 0,4 3 0 16,0-6-7-16,3 6-2 0,-4 0 0 0,4 0 0 15,1 0-25-15,-1 0-6 0,3 0-1 0,1 0 0 16,-4-3-142-16,0 3-29 0,4-3-5 0</inkml:trace>
  <inkml:trace contextRef="#ctx0" brushRef="#br0" timeOffset="73475.581">13176 12311 1337 0,'-14'0'56'0,"4"0"-44"16,-5 0 94-16,1 0 19 0,0 3 4 0,0 3 1 16,0 0-54-16,-4 0-12 0,4-6-1 0,0 6-1 15,4 0-50-15,-5-1-12 0,5 1 0 0,-1 6 0 16,1-6 31-16,-1 3 3 0,4 3 1 0,4-7 0 16,-5 10-56-16,5-3-11 0,-1 3-3 0,1-1 0 15,3 4 35-15,0-3 0 0,-4 5 0 0,4-5 0 16,0 0 0-16,0 2 0 0,4-5 0 0,-4 6 0 15,3-7 0-15,1 1 0 0,-1-3 0 0,1 0 0 16,0-3 0-16,-1 3 0 0,1-4 0 0,3 1 0 16,-7-6 0-16,7 0 0 0,0 0 0 0,0 0 0 15,0-6 0-15,0 1 0 0,0-1 0 0,0 0 0 16,0 0 0-16,-3-3 0 0,3 0 0 0,0 0 0 16,0-2 12-16,-4 5 8 0,4-6 3 0,-3 3 0 15,3-3-23-15,-4 4 0 0,1-1 0 0,0 3 8 16,-1-6-8-16,-3 0 8 0,4 7-8 0,-1-4 8 15,-3 3-8-15,0 0 0 0,4 0 0 0,-4 0 0 16,0 6 0-16,0 0 0 0,0-6 0 0,0 6 0 16,0 0 0-16,0 0 0 0,0 0 0 0,0 0 0 15,0 0-8-15,0 0-7 0,0 0-1 0,0 0 0 16,-4 6 6-16,-3 6 1 0,4-6 0 0,-1 3 0 0,0 5 9 0,1 1 0 16,3 3-9-16,-4-7 9 0,4 4 0 0,0 3 0 0,0-6-9 15,0 2 9-15,4-2 0 0,-1 3-8 0,1-1 8 16,3-2 0-16,0-3-10 0,4-3 10 0,-1 0-8 0,1-3 8 15,-1 0-32 1,5 0-2-16,-1-3 0 0,0-3 0 0,0 0-147 0,4 0-30 16</inkml:trace>
  <inkml:trace contextRef="#ctx0" brushRef="#br0" timeOffset="73747.834">13367 12423 1326 0,'-4'12'28'0,"4"-6"5"15,0 2-33-15,-3-2 0 0,3 6 0 0,0-3 0 16,0 0 83-16,0 0 9 0,3 5 3 0,1-5 0 15,-4 3-55-15,3-3-10 0,1-1-2 0,-4 7-1 16,3-6-27-16,1 0 8 0,-1 3-8 0,1-7 0 0,-1 7 0 0,1-3 0 0,-1 0-12 0,1 0 12 31,0-3-106-31,-1 5-14 0,1-5-2 0</inkml:trace>
  <inkml:trace contextRef="#ctx0" brushRef="#br0" timeOffset="74006.981">13370 11956 824 0,'0'17'35'16,"0"-5"-35"-1,-3 6 64-15,3-4 5 0,0 4 2 0,0-3 0 16,0-1-15-16,0 1-2 0,0-3-1 0,0 0 0 16,3-4-33-16,-3-2-8 0,0-6 0 0,4 9-1 15,-4-9-3-15,3 6-8 0,4-3 12 0</inkml:trace>
  <inkml:trace contextRef="#ctx0" brushRef="#br0" timeOffset="74713.673">13882 12255 1094 0,'0'0'46'0,"-7"-3"-37"15,0 3 120-15,0 0 24 0,0 0 5 0,-4 0 1 16,4 3-50-16,0 0-9 0,-4-3-3 0,4 6 0 16,-3 0-27-16,3 0-6 0,-4 0 0 0,0 0-1 15,1 0-28-15,-1 0-6 0,1-4-1 0,-1 4 0 16,4 0-14-16,0 6-3 0,0-12-1 0,3 6 0 16,-3 0-10-16,4 0 0 0,3-6 0 0,-4 5 0 15,4 1 0-15,-3 0 0 0,3 0 0 0,0-6 0 16,3 9 0-16,-3-3 0 0,0-6 0 0,0 6 0 15,0-6 0-15,4 6 0 0,-4-6 0 0,7 5 0 16,-4-5-9-16,4 6 9 0,-3-6 0 0,3 6 0 16,0-3-8-16,0 0 8 0,0-3 0 0,0 3 0 0,0 0-12 0,0-3 4 0,4 0 8 15,-4 3-13 1,0 0 1-16,0 0 1 0,-3-3 0 0,3 3 0 0,-4 3 0 0,1-3 0 16,3 0 0-16,-4 5 0 0,1-2 1 15,3 0 0-15,-4 3 0 0,5 0 0 0,-5 0-2 0,1-1 0 16,-4 7 0-16,3-9 0 0,1 6 12 15,-4-3-10-15,0 2 10 0,3-2-10 16,-3 6 10-16,0-9 0 0,4 5 0 0,-4 4 0 0,0-6 0 0,-4 3 0 16,4 2 0-16,0-2 0 0,-3-3 0 0,3 0 0 0,0 0 10 15,-4-3-10-15,1 5 8 0,-1-5-8 0,4-6 0 0,-7 6 9 16,3-6-9-16,-3 6 8 0,0-3-8 0,0 0 8 16,-3 0-8-16,3 0 10 0,-4-3-10 0,1 3 10 15,-1-3-10-15,0 0 0 0,1 0-12 0,-4-3 12 16,3 3-32-16,-3-3 2 0,3 3 0 15,1-3 0-15,-4 0-110 0,3 0-21 0,-3-3-5 16</inkml:trace>
  <inkml:trace contextRef="#ctx0" brushRef="#br0" timeOffset="75938.366">14838 12276 1094 0,'-7'12'23'0,"3"-3"5"0,-3 2-28 15,0 1 0-15,4 0 0 0,-1-6 0 0,-3 0 56 0,4 2 7 0,-1-5 1 0,0 3 0 16,4-6 5-16,0 0 2 0,0 0 0 0,0 0 0 16,0 0-3-16,0 0 0 0,0 0 0 15,0 0 0-15,0 0-22 0,0 0-5 0,0 0-1 0,0 0 0 16,0 12-15-16,0-6-3 0,0 3-1 0,0 2 0 16,0 4-11-16,4 0-2 0,-4 0-8 0,4 8 12 15,-1-2-12-15,-3 8 0 0,4-5 0 0,-1 5-10 16,-3-3 10-16,4 4 0 0,-4 2 0 0,0-5 0 15,3 2 0-15,-3 0 0 0,0-2 0 0,-3 5 0 16,3-2 0-16,0-1 0 0,-4 3 0 0,4-8 8 16,-3 8-8-16,-1-8 0 0,4 2 0 0,-3 4 8 15,-1-10-8-15,0 4 12 0,4-1-4 0,-3-5 0 16,-1-1 0-16,4-2 0 0,0-9 0 0,-3 3 0 16,3 0-32-16,0-9-5 0,0 0-2 0,0 0 0 15,0 0 62-15,0 0 12 0,0 0 2 0,0 0 1 16,0 0-23-16,0 0-5 0,0 0-1 0,3-12 0 15,-3 6-17-15,0-12 10 0,4-2-10 0,-1-1 8 16,-3 1-8-16,4-7 0 0,0-2 0 0,-1 2 8 16,1-2-8-16,-1-6 0 0,1 2-10 0,-1 1 10 0,1-3 0 15,-4 8 0-15,3-2 11 0,1-6-3 0,-4 8-8 16,0-5 0-16,0 8 0 0,0-8 0 0,0 8-9 16,-4-2 9-16,1 0-10 0,-1 5 10 15,4-3 0-15,0 7 0 0,-3 2 0 0,3-8 0 16,0 8 0-16,0 0 12 0,0 0-1 0,0-2 0 0,0 2-11 0,3 0 0 0,1 7 0 15,-1-4-11-15,1-6 11 0,3 6-13 0,0-2 5 0,0 2 8 16,0-6-8-16,4 10 8 0,-1-4 0 0,4 0 0 16,-3 0-11-16,3 6 3 0,4 1 0 0,-4-1 0 15,0 3 8-15,3 0 12 0,1 0-2 0,-4 6-1 16,0 0-58-16,4 0-12 0,-4 3-3 0,-3 5 0 16,3-5 64-16,-4 6 16 0,-3-3 2 0,0 5 0 15,0 7-18-15,-3-6 0 0,-4 2 0 0,-4 7 0 16,1-7 0-16,-4 7 8 0,0-3 0 0,-4 2-8 15,1-5 40-15,-1 2 0 0,-3-2 1 0,0-6 0 16,0 2-1-16,0-2 0 0,0 0 0 0,-1-6 0 16,1 0-20-16,0-6-5 0,4 3-1 0,-5 0 0 15,1-3-3-15,4 0-1 0,-1-3 0 0,1 0 0 16,-1-3-10-16,0 6 0 0,4-6 0 0,-3 0 0 16,3-3-20-16,0 0-5 0,3 6-2 0,-3-2 0 15,4 2-18-15,3 3-4 0,-7-6-1 0,7 6 0 16,0 0-126-16,0 0-26 0,0-6-5 0</inkml:trace>
  <inkml:trace contextRef="#ctx0" brushRef="#br0" timeOffset="76460.323">15409 12300 1512 0,'-10'2'43'0,"-1"1"9"0,4 0-42 0,-3 0-10 0,-5 0 0 0,5 9 0 16,-1-12 67-16,1 6 11 0,-1-6 2 0,1 6 1 15,2-6-30-15,-2 0-7 0,-1 6 0 0,4-6-1 16,0 0-20-16,0 5-4 0,0-5-1 0,0 3 0 15,0 3-8-15,3 3-2 0,4 3 0 0,0-3 0 16,0 2-8-16,0 7 0 0,0-3-12 0,4 2 12 16,-4 1-12-16,7 0 12 0,-3-1-10 0,-1 4 10 15,1-6 0-15,3 2 0 0,-4-5 0 0,1 0 0 16,3-6 0-16,0 0 0 0,0-1-8 0,0-5 8 16,0 6 0-16,0-12 0 0,0 6 0 0,0-5 0 15,0-1 0-15,0-6 0 0,0 0-12 0,0-3 12 16,-3 7 0-16,3-7 0 0,0 3 0 0,-3-3 10 15,-1 4-10-15,1-1 0 0,-1 0 0 0,1 0 0 16,-4 4 33-16,0-1 5 0,0 0 1 0,0 3 0 16,0 6-11-16,0 0-3 0,0 0 0 0,0 0 0 15,0 0-25-15,0 0 0 0,0 0 0 0,0 0 0 16,0 0-46-16,0 0-14 0,-4 6-4 0,1 3 0 16,3 0 64-16,0 5 24 0,0-2 0 0,0 3-1 15,3-3-37-15,1 5-7 0,-1 1-2 0,4-6 0 0,-3 5 23 16,3-5 0-16,0 3 0 0,3-4 0 15,-3-2-58-15,4 0-4 0,-4-3-1 0,4-3 0 16,-1 0-103-16,1-3-21 0</inkml:trace>
  <inkml:trace contextRef="#ctx0" brushRef="#br0" timeOffset="76865.72">15632 12414 1094 0,'0'12'46'15,"3"-3"-37"1,1 0 98-16,-4 2 19 0,3 1 4 0,1 0 1 16,-1-3-49-16,1-3-10 0,-1 2-1 0,1 7-1 15,-1-9-34-15,-3-6-6 0,4 6-2 0,-4-6 0 16,0 0-8-16,3 6-1 0,-3-6-1 0,0 0 0 15,0 0-4-15,0 0-1 0,0 0 0 0,0 0 0 16,0 0 17-16,0 0 3 0,0 0 1 0,0 0 0 16,0-6 3-16,0 0 1 0,4-6 0 0,-4-3 0 15,0 4-23-15,0-1-5 0,0-6-1 0,0 4 0 0,0-1-9 16,0 0 0-16,0-2 0 0,3 2 0 0,-3 3 0 16,0-3 0-16,4 7 0 0,-4-4 0 0,3 6 0 15,-3-9 0-15,4 6 0 0,0 7 0 0,-4-4 0 16,3 0 0-16,1 6-8 0,-1-6 8 0,1 0-10 15,-1 6 10-15,4-6-13 0,0 0 5 0,0 6-3 16,0-6 0-16,0 3 0 0,1 3 0 16,2 0-31-16,-3-3-6 0,4 3-2 0,-1 0 0 15,4 0-37-15,-3 3-7 0,3 0-2 0</inkml:trace>
  <inkml:trace contextRef="#ctx0" brushRef="#br0" timeOffset="77274.313">15921 11700 851 0,'0'14'36'16,"3"-2"-36"0,1 0 109-16,-4 6 15 0,3-4 4 0,1 4 0 15,3 0-9-15,-3-1-2 0,-1 4 0 0,4 5 0 16,-3 4-40-16,3-7-8 0,0 10-1 0,0-10-1 16,3 4-47-16,-3 2-10 0,-3-6-2 0,3 10 0 15,0-13 29-15,0 10 6 0,0-4 1 0,0 1 0 16,0-1-30-16,0 1-6 0,0 2 0 0,-3-5-8 15,3 8 0-15,0-9 0 0,0 10 0 0,-3-4 0 0,-1-2 10 0,4 2-10 16,-3-6 8-16,3 4-8 0,-4-6 0 0,1-1 0 0,3 1-14 16,-7-10 5-1,3 7-21-15,1-6-4 0,-4 3-1 0,4-4 0 16,-4-2-20-16,0-3-4 0,0-3-1 0,0-3 0 0,0 0-135 16,0 0-27-16</inkml:trace>
  <inkml:trace contextRef="#ctx0" brushRef="#br0" timeOffset="77815.913">16203 12405 1109 0,'0'6'47'15,"0"3"-38"1,0-3 92-16,0 3 19 0,0 0 3 0,0-4 1 16,4 7-31-16,-1-6-5 0,1 3-2 0,-1-3 0 15,4 0-48-15,-3 0-10 0,3-1-1 0,0-2-1 16,-4 3-8-16,4-3-2 0,1 3 0 0,2-6 0 16,-3 0 25-16,0 0 5 0,4-6 1 0,-4 3 0 15,0-3-24-15,3 0-5 0,-2 1-1 0,-1-1 0 0,0 0-17 0,0 3 0 0,0 0 0 16,-4-3 0-16,1 0 18 15,-1 0 0-15,1 0 0 0,-4 1 0 16,3-1-29-16,-3 0-5 0,0 0-2 0,0 3 0 16,0-6 18-16,-3 0 16 0,3 3-4 0,-4 1 0 15,1-7-28-15,-1 3-7 0,1-3-1 0,-1 3 0 0,1 1 9 0,-1 2 2 16,-3-6 0-16,4-3 0 0,-4 6 13 0,-1 1-9 0,5 2 9 16,-4 0-8-16,3 0 8 0,-3 0 0 0,4 0 0 0,-1 6 0 15,4 0 0-15,0 0 0 0,0 0 8 0,0 0-8 16,-7 6-27-1,0 0-9-15,4 6-3 0,-1 0 0 0,1-1 39 0,-1 10 0 0,4-4 0 0,-3 1 0 16,3 0 16-16,0 2 12 0,-4 1 1 16,8-3 1-16,-4 5-30 0,0-5 0 0,0-4 0 15,0 10 0-15,3-12 0 0,1-1 0 16,-1 7 0-16,1-9 0 0,-1 3 0 0,4-1 0 0,-3-2 0 0,3 0 0 16,0-3-28-16,0 0 2 15,0 0 0-15,0 3 0 0,0-4 35 0,4 1 7 0,-1-6 2 0,1 0 0 16,3 0-132-16,0 0-26 0,-3 0-6 0</inkml:trace>
  <inkml:trace contextRef="#ctx0" brushRef="#br0" timeOffset="78295.976">16559 12399 1314 0,'0'0'37'0,"0"0"8"0,0 0-36 0,4 6-9 0,-4 3 0 0,3 0 0 15,1-3 59-15,-4 3 9 0,4 0 3 0,-1 5 0 16,1-2-20-16,-1-3-4 0,1 3-1 0,-1-4 0 16,1 13-8-16,-1-9-2 0,1-3 0 0,-1 5 0 15,1 1-19-15,3-3-4 0,0 5-1 0,-4-5 0 16,1 0-4-16,-1-3-8 0,1 2 11 0,0 1-11 15,-4-9 9-15,0-3-9 0,0 0 0 0,0 0 9 16,0 0 12-16,0 0 3 0,0 0 0 0,0 0 0 16,0 0 8-16,3-3 3 0,-3-9 0 0,0 7 0 15,-3-7-13-15,3 0-2 0,-4 3-1 0,0-3 0 16,1 1-2-16,-1-1 0 0,1 0 0 0,-4-3 0 16,0 4-2-16,0-1-1 0,3 0 0 0,-3-5 0 15,0 2 4-15,0 3 1 0,0 0 0 0,0-2 0 16,0 2-7-16,3 0-2 0,-3 0 0 0,4 6 0 15,3 1-10-15,-4-4 0 0,4 3 0 0,0 0 0 16,0 6-12-16,4-6 12 0,-4 0-12 0,3 3 12 16,1 0-17-16,3 0 4 0,0 3 1 0,0-3 0 15,4 3-5-15,-1 0-1 0,1 0 0 0,-1 0 0 16,4 0-9-16,1 0-1 0,-1 0-1 0,0 0 0 16,0 0-33-16,3 0-6 0,-2-5-2 0,-1 5 0 15,3 0-124-15,-6 5-25 0</inkml:trace>
  <inkml:trace contextRef="#ctx0" brushRef="#br0" timeOffset="79362.511">17424 12320 1314 0,'-11'-6'37'0,"4"0"8"0,-4 3-36 0,4 0-9 0,0 1 0 0,0-1 0 16,0 3 51-16,0-3 8 0,0 3 1 0,0 0 1 16,7 0-2-16,-7 3-1 0,0-3 0 0,7 0 0 15,-7 3-39-15,7-3-8 0,-7 5-2 0,0 1 0 16,3 3 31-16,4-9 7 0,-3 6 1 0,-1 6 0 16,1-6-29-16,3 2-6 0,0 1-1 0,0 6 0 15,0-3-12-15,3-1 0 0,1 7 8 0,-1-3-8 16,1 0 0-16,3 5 0 0,-4-8 0 15,4 3-10-15,-3 2 10 0,3-5 0 0,-3 0 0 0,3-3 0 16,-4 2 0-16,1-2 0 0,-1-6 0 0,1 3 0 16,-4-6 0-16,0 0 9 0,0 0-9 0,0 0 0 15,0 0 12-15,0 0-4 0,0 0 0 0,0 0-8 16,0 0 20-16,0 0-2 0,0 0-1 0,0 0 0 16,-4-9-5-16,1 3 0 0,-1-6-1 0,1 4 0 15,-1-1-3-15,1-3 0 0,3-3 0 0,-4 7 0 16,4-1 2-16,0 0 0 0,0 0 0 0,0-9 0 15,0 13-2-15,0-4 0 0,0 3 0 0,0 0 0 16,0 6-8-16,0-6 8 0,0 6-8 0,4-6 8 16,-4 6-8-16,3-6 12 0,1 0-12 0,-1 6 12 15,1 0-12-15,3-5 0 0,0 5-12 0,0 0 12 16,3-6-9-16,1 6 9 0,0 0 0 0,3 0 0 16,-4 0-9-16,1 6 9 0,3-6 0 0,0 5-9 15,-3-5 9-15,3 6-13 0,0 3 5 0,-4-3 8 0,1 0-16 16,-4 3 5-16,4 0 1 0,-4-4 0 0,-4 7 10 15,4 0 0-15,-3-9-9 0,-1 6 9 0,-3-3 0 0,4-1 0 16,-4 1 0-16,0-6 0 0,0 0 12 0,0 0-4 16,0 0 0-16,0 0 0 0,0 0 0 15,0 0-8-15,0 0 12 0,0 0-4 0,0 0 0 16,0 0 0-16,3 0 0 0,-3 0 0 16,4 6-8-16,-4-6 12 0,4-6-12 0,-4 6 12 0,0 0-12 0,0 0 0 0,3 0 0 0,-3 0 8 15,0 0-8-15,0 0 0 0,0 0 0 0,0 0 0 16,0 0 0-16,4 0 0 0,3 0 0 0,-7 0 0 15,0 0-9-15,3 0 9 0,-3 0 0 0,4 9 0 16,-1-3-9-16,1-6 9 0,3 6 0 0,-4 0-9 16,1 0 9-16,3-3 0 0,-4 5 0 0,4 1-8 15,1 0 8-15,-1 0 0 0,0 3 0 16,-4-6-8-16,4 5 8 0,0-5 0 16,-3 3 0-16,3-3 0 0,-4-3 0 0,1 3 0 0,-1-3 0 0,-3-3 0 15,0 0 0-15,7 0 0 0,-3 0 0 0,-4 0 8 16,4-3-8-16,3 3 0 0,-4-6 0 0,1 6 0 15,3-3-12-15,0 0-4 0,-4 0-1 0,8 3 0 16,-4-3-31-16,0 0-7 16,0 3-1-16,0 0 0 0,0-3-50 0,4 3-10 0,-4 0-3 0</inkml:trace>
  <inkml:trace contextRef="#ctx0" brushRef="#br0" timeOffset="79793.96">18115 12435 1333 0,'0'0'28'0,"0"0"6"0,0 0-34 16,0 0 0-16,0 0 0 0,0 0 0 0,-3-3 92 0,-4 3 11 0,0 3 2 0,-4-3 1 15,0 3-46-15,4 0-10 0,-3-3-2 0,-1 3 0 16,1 0-17-16,-1-1-4 0,0-2-1 0,1 6 0 16,-1-6-6-16,1 0 0 0,3 6-1 0,-4-6 0 15,4 6-10-15,0 0-1 0,3-3-8 0,1 3 12 16,-1 0-12-16,1 5 0 0,-1 1-9 0,4 0 9 15,0 0 0-15,4-1-9 0,-1 7 9 0,4-3 0 16,0-3 0-16,0 5 0 0,0-2 0 16,4 3 0-16,-4-7 0 0,7 1 0 0,-3-3 0 0,-1 0 0 15,5-3 0-15,-1-3 0 0,0 2 0 0,0-5 0 16,0 0 0-16,0-8 0 0,4-1 0 0,-4-3 0 16,-4 3 0-16,1-8 8 0,0 2 0 0,-1 0 0 15,-3 0-18-15,-3 4-3 0,3-7-1 0,-4 6 0 16,-3-2 52-16,4 2 10 0,-4 6 3 0,0-6 0 15,-4 0-33-15,1 4-6 0,-1-1-2 0,-3 0 0 16,0 3 2-16,0-6 1 0,0 4 0 0,-4 2 0 16,4 0 1-16,-3 0 0 0,-1 0 0 0,1 6 0 15,-1 0-30-15,1 0-7 0,-1 3-1 0,0 3 0 16,1 3 24-16,3-1 0 0,0 10 0 0,0-6 0 16,3 3-32-16,1 2-8 0,-1 1-1 0,0-3-1 15,4 5-94-15,0-5-20 0,4 2-3 0</inkml:trace>
  <inkml:trace contextRef="#ctx0" brushRef="#br0" timeOffset="80260.567">18373 12455 1337 0,'-7'12'28'0,"0"-6"6"0,3 3-34 0,1 0 0 0,-1 2 0 0,0 4 0 15,1-3 109-15,-1-6 15 0,1 3 4 0,3 2 0 16,0-5-76-16,-4 0-14 0,4-6-3 0,0 0-1 16,0 12-6-16,0-12-2 0,0 0 0 0,0 0 0 15,0 0-18-15,0 0-8 0,4 0 8 0,-4 0-8 16,0 0 0-16,0 0 0 0,7 0 0 0,-4-6 0 15,5 0 54-15,-5 0 6 0,1 0 0 0,3-5 1 16,-4 2-41-16,4 3-9 0,-3-6-2 0,3 3 0 16,0-3-9-16,-4 4 0 0,4-1 0 0,0 3 0 15,-3-6 0-15,3 6 0 0,0 0 0 0,-3 1 0 16,3 5-8-16,0-3 8 0,3 3-10 0,-3 3 10 16,0 0 0-16,4 5 0 0,0-2 0 0,-1 6 0 15,-3-6-24-15,0 3-1 0,4 2-1 0,-4 7 0 16,0-6 26-16,0 0-10 0,0 5 10 0,0-2 0 15,-3 3-14-15,-1-4 4 0,4 1 1 0,-3 0 0 16,-1 2-11-16,1-2-1 0,-4-3-1 0,3-3 0 16,-3 5-18-16,0-2-4 0,4-6-1 0,-4 3 0 15,0 0-30-15,0-1-5 0,0-2-2 0,0 0 0 16,0-6-26-16,3 6-4 0,1-6-2 0</inkml:trace>
  <inkml:trace contextRef="#ctx0" brushRef="#br0" timeOffset="80831.006">19618 12349 1552 0,'-11'0'44'0,"1"-5"10"0,3 5-43 0,-4 0-11 0,1 0 0 0,-1 0 0 15,-3 0 69-15,0 0 12 0,3 0 3 0,-3 5 0 16,-4-5-48-16,4 3-10 0,0 0-2 0,0 3 0 15,4 3-24-15,-5 0 0 0,1 6 0 0,0-10 0 16,4 13 0-16,-4-6 8 0,3 3-8 0,-3 2 0 16,3 1 18-16,4-3-2 0,-3 2 0 0,-1 1 0 15,4-3-8-15,3 2-8 0,-3 1 9 0,4-6-9 16,-1 2 0-16,1 1 0 0,3-3 0 0,0 2 0 16,3-2-16-16,1-3 3 0,3-3 1 0,3 3 0 15,1-3-3-15,3 2 0 0,4-2 0 0,-1 0 0 16,8 0-13-16,0-6-4 0,3 0 0 15,0 0 0-15,-3-6-28 0,7 0-7 0,-4-8-1 0</inkml:trace>
  <inkml:trace contextRef="#ctx0" brushRef="#br0" timeOffset="81416.792">19720 11782 1250 0,'0'15'35'0,"4"5"9"0,-4 1-36 16,3 0-8-16,4 2 0 0,-3 6 0 0,3-2 60 0,0 2 9 0,0 4 3 15,4-4 0-15,-1 3-51 0,1 4-9 0,-1-10-3 0,1 9 0 16,0-5 14 0,3 2 2-16,-4 3 1 0,1 4 0 0,-1-1-8 0,-2-3-2 0,2 3 0 15,-3-2 0-15,0 2-5 0,0-6-2 16,-3-5 0-16,-1 2 0 0,1-5 1 0,-1-1 0 0,-3-2 0 0,4-4 0 16,-4-8-10-16,0 0 10 0,0 0-10 0,0-9 10 15,0 0 18-15,0 0 3 0,0 0 1 0,0 0 0 16,0-12 12-16,0-3 4 0,0-2 0 0,0 2 0 15,0 0-34-15,0 1-6 0,0-4-8 0,0 0 11 16,3 1-11-16,-3 2 0 0,4 0 0 0,-4-2 0 16,3 2-20-16,1 6-2 0,-4-9-1 0,4 10 0 15,-1-1 35-15,1 0 8 0,-4 3 0 0,3 0 1 16,1 0-21-16,-1 0 0 0,1 6 0 0,-1-5 0 16,-3 5 0-16,7 0 8 0,-3 0-8 0,3 0 0 15,0 0 0-15,0 0 0 0,4 5 0 0,-4 1-12 16,0 0-4-16,3 6-2 0,1-3 0 0,-4 3 0 15,3 5 18-15,-2-2 0 0,-1 0 0 0,0 5 0 16,0-2-11-16,0-6 2 0,-4 5 0 0,4 4 0 16,-3-4 9-16,-1 1-8 0,1 0 8 0,-4 2-8 15,3-5 8-15,-3-3 0 0,0 0 0 0,0 5 0 16,0-11-12-16,0 0 2 0,0 0 1 0,0-6 0 16,0 0-40-16,0 0-8 0,0 0-2 0,8-3 0 15,-1 0-128-15,-4-3-25 0</inkml:trace>
  <inkml:trace contextRef="#ctx0" brushRef="#br0" timeOffset="81675.741">20239 12482 1333 0,'0'0'28'0,"0"0"6"0,0 0-34 0,0 0 0 0,0 0 0 0,0 0 0 16,0 0 59-16,0 0 5 0,7 3 0 0,-4 3 1 15,4-1-1-15,-3 1 0 0,0 9 0 0,-1-9 0 16,1 6 0-16,-1-3 0 0,-3 5 0 0,4 1 0 16,-4 3-51-16,0-7-13 0,0 4 0 0,0 0 0 15,0-1 0-15,-4 1 0 0,1 0 0 0,3-3 0 16,-4 2 0-16,1-2 0 0,3-3 0 0,0 0 0 16,-4-3-13-16,4-6-6 0,0 0-1 0,0 0 0 15,0 0-70-15,0 0-14 0,0 0-4 0</inkml:trace>
  <inkml:trace contextRef="#ctx0" brushRef="#br0" timeOffset="81911.728">20112 11997 1258 0,'-4'9'36'0,"4"2"7"0,-3 1-35 0,3 0-8 15,3 3 0-15,-3-4 0 0,4 1 14 0,-1 0 1 0,1-3 0 0,-1-1 0 16,5 1 39-16,-1-3 8 0,3-3 2 0,-3 3 0 16,4-3-103-16,3 3-20 0,-4-6-4 0</inkml:trace>
  <inkml:trace contextRef="#ctx0" brushRef="#br0" timeOffset="82484.889">20500 12455 1642 0,'0'0'46'0,"0"6"11"0,3 6-45 16,-3-9-12-16,4 0 0 0,-1 3 0 16,1 0 71-16,0-1 12 0,-1 1 2 0,4 0 1 15,0-3-46-15,0 3-8 0,0 0-3 0,0-6 0 0,4 0-13 0,-4 6-4 0,4-6 0 16,-4 0 0-16,3 0-28 0,1 0-5 0,-1 0-2 0,1-6 0 15,-4 6 47-15,4 0 8 0,-4-6 3 0,0 0 0 16,0 3-35-16,0-6 0 0,-4 6 0 0,1-2 0 16,-1-1-21-16,1 0-11 15,-4 0-3-15,3 0 0 0,-3-6 35 0,0 6 0 0,0-2 0 0,0-1 0 16,0 0 0-16,-3-3 0 0,3 0 0 0,-4 1 0 16,1-1 0-16,-1-3 0 0,1 6 0 15,-4 1 0 1,0-4 0-16,0 0 0 0,0 0 0 0,0 6 0 0,-4 1-8 0,4-1 8 0,0 3 0 15,0 3 0-15,0 0 0 0,7 0 0 0,-7 3 0 0,3 3 0 16,-3 5 0-16,4 7-12 0,-1-6 3 0,-3 2 0 16,3 10 9-16,1-1-10 0,3 1 10 0,-4 0-10 15,1 5 10-15,-4-6 0 0,3 7 0 0,1-1 0 16,-1-2 0-16,1-1 0 0,-1-2 10 0,1 2-10 16,3-2 0-16,0-1 0 0,0-8 0 0,0 0 0 15,3 2 0-15,1-2 0 0,-1-9 0 0,1 3 0 16,3 2 12-16,-4-2-3 0,4-3-1 0,0-3 0 15,4 0-8-15,-4 0 0 0,0-3 0 0,4 0 0 16,-1 0 0-16,1-3 0 0,3 0-12 0,0-3 12 16,0 0-156-16,0 0-24 0</inkml:trace>
  <inkml:trace contextRef="#ctx0" brushRef="#br0" timeOffset="83055.104">20860 12382 1337 0,'0'0'28'0,"0"0"6"0,-4 6-34 0,4 5 0 0,0-5 0 0,0 6 0 16,0-3 58-16,0 3 5 0,4-1 1 0,-4 7 0 16,3-9 0-16,1 6 0 0,-1 2 0 0,1-2 0 15,-1 0-13-15,1 2-3 0,-1-5 0 0,1 6 0 16,-4-1-32-16,4 1-8 0,-1-3 0 0,-3 8-8 15,0-8 9-15,0 0-9 0,0 5 0 0,0-8 9 16,0-3-9-16,0 5 10 0,0-2-10 0,0-3 10 16,-3-3-10-16,3 0 0 0,0-6 0 0,0 0 0 15,0 0 34-15,0 0 2 0,0 0 0 0,0 0 0 16,0 0-7-16,-4-6-1 0,4-6 0 0,0 3 0 16,-4-5 20-16,4 2 4 0,0 3 1 0,-3-9 0 15,3-2-33-15,0 5-8 0,3-5 0 0,-3-1-1 16,4 3-11-16,-4 1 0 0,4-4 0 0,-1 3 0 15,1 1 13-15,-1 5 1 0,1-6 0 0,-1 4 0 16,1 5-14-16,-1 0 0 0,1-3 0 0,-1 4 0 16,1 2-10-16,-1 0 10 0,-3 6-8 0,4-3 8 15,-4 3-10-15,0 0 10 0,3-3-12 0,-3 3 12 16,7 0-19-16,-3 0 3 0,-1 0 1 0,5 3 0 16,-1 0-6-16,-4 3-2 0,4-3 0 0,0 2 0 15,-3 1 2-15,3 6 0 0,0-6 0 0,-4 0 0 0,4 3 4 16,0-1 1-16,-3 4 0 0,3 3 0 0,0-9 16 0,-3 6-10 15,3 2 10-15,-4-2-8 0,1 0 8 0,3 0 0 0,-4 5 0 16,1-2 0-16,3 3 0 0,-4-1 0 0,-3-5 10 16,4 0-10-16,-4 2 13 0,4 4-3 0,-4-12-1 0,3 6 0 15,-3-1 1-15,0 1 0 0,4-3 0 0,-4-3 0 16,3 0-20-16,-3 0-4 0,4-3-1 0,-4 5 0 16,3-5-35-16,1 3-7 15,-1-3-2-15,1 0 0 0,3-3-157 0,-4 0-32 0</inkml:trace>
  <inkml:trace contextRef="#ctx0" brushRef="#br0" timeOffset="83435.043">21396 12702 1337 0,'0'0'28'0,"0"0"6"0,0 0-34 0,0 0 0 0,0 0 0 15,0 0 0-15,0 0 135 0,0 0 20 0,0 0 4 0,0 0 1 16,0 0-66-16,0 0-13 16,0 0-2-16,0 0-1 15,0 0-34-15,0 0-6 0,-4 12-2 0,4-12 0 0,0 0-22 0,0 0-5 16,0 0-1-16,0 0 0 0,0 0-8 0,0 0 0 0,0 0 0 0,0 0 0 16,0 0-11-16,0 0-7 0,0 0-2 0,0 0 0 15,0 0-143 1,0 0-29-16,0 0-5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quatorze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F3DCAE-9AAC-4DA8-A12D-1FB89036E882}"/>
                  </a:ext>
                </a:extLst>
              </p14:cNvPr>
              <p14:cNvContentPartPr/>
              <p14:nvPr/>
            </p14:nvContentPartPr>
            <p14:xfrm>
              <a:off x="2763360" y="1706760"/>
              <a:ext cx="5189760" cy="968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F3DCAE-9AAC-4DA8-A12D-1FB89036E8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54000" y="1697400"/>
                <a:ext cx="5208480" cy="98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je </a:t>
            </a:r>
            <a:r>
              <a:rPr lang="en-US" dirty="0" err="1"/>
              <a:t>mangeais</a:t>
            </a:r>
            <a:r>
              <a:rPr lang="en-US" dirty="0"/>
              <a:t> trop de bon-</a:t>
            </a:r>
            <a:r>
              <a:rPr lang="en-US" dirty="0" err="1"/>
              <a:t>bons</a:t>
            </a:r>
            <a:r>
              <a:rPr lang="en-US" dirty="0"/>
              <a:t>, je </a:t>
            </a:r>
            <a:r>
              <a:rPr lang="en-US" dirty="0" err="1"/>
              <a:t>souffrirais</a:t>
            </a:r>
            <a:r>
              <a:rPr lang="en-US" dirty="0"/>
              <a:t> d’un mal au </a:t>
            </a:r>
            <a:r>
              <a:rPr lang="en-US" dirty="0" err="1"/>
              <a:t>ventre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souffrirais</a:t>
            </a:r>
            <a:r>
              <a:rPr lang="en-US" dirty="0"/>
              <a:t> d’un mal au </a:t>
            </a:r>
            <a:r>
              <a:rPr lang="en-US" dirty="0" err="1"/>
              <a:t>ventre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je </a:t>
            </a:r>
            <a:r>
              <a:rPr lang="en-US" dirty="0" err="1"/>
              <a:t>mangeais</a:t>
            </a:r>
            <a:r>
              <a:rPr lang="en-US" dirty="0"/>
              <a:t> trop de bon-</a:t>
            </a:r>
            <a:r>
              <a:rPr lang="en-US" dirty="0" err="1"/>
              <a:t>bons</a:t>
            </a:r>
            <a:r>
              <a:rPr lang="en-US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8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385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265" y="778476"/>
            <a:ext cx="10515600" cy="53984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Si j’étais _____________ je serais _______________.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j’étais un fruit, je serais ________________.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2E58F35-44D4-4F14-AB53-7C5597FF3ABD}"/>
                  </a:ext>
                </a:extLst>
              </p14:cNvPr>
              <p14:cNvContentPartPr/>
              <p14:nvPr/>
            </p14:nvContentPartPr>
            <p14:xfrm>
              <a:off x="1128960" y="1599840"/>
              <a:ext cx="4757760" cy="1175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2E58F35-44D4-4F14-AB53-7C5597FF3A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9600" y="1590480"/>
                <a:ext cx="4776480" cy="119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703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14C1-29CA-4CED-A6DA-BA55604F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8B7D-25E3-4B6A-B237-ED696223E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1056550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Et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tu</a:t>
            </a:r>
            <a:r>
              <a:rPr lang="en-US" b="1" dirty="0"/>
              <a:t> </a:t>
            </a:r>
            <a:r>
              <a:rPr lang="en-US" b="1" dirty="0" err="1"/>
              <a:t>n’existais</a:t>
            </a:r>
            <a:r>
              <a:rPr lang="en-US" b="1" dirty="0"/>
              <a:t> pas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AA8A1B-7EDA-411E-B527-3A1D68409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1026" y="2415520"/>
            <a:ext cx="2658717" cy="3674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70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Que </a:t>
            </a:r>
            <a:r>
              <a:rPr lang="en-US" sz="2800" b="1" dirty="0" err="1"/>
              <a:t>feriez-vous</a:t>
            </a:r>
            <a:r>
              <a:rPr lang="en-US" sz="2800" b="1" dirty="0"/>
              <a:t> pour </a:t>
            </a:r>
            <a:r>
              <a:rPr lang="en-US" sz="2800" b="1" dirty="0" err="1"/>
              <a:t>avoir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barre Klondike?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8876" y="2150077"/>
            <a:ext cx="3768810" cy="3163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0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Pour </a:t>
            </a:r>
            <a:r>
              <a:rPr lang="en-US" sz="2800" b="1" dirty="0" err="1"/>
              <a:t>avoir</a:t>
            </a:r>
            <a:r>
              <a:rPr lang="en-US" sz="2800" b="1" dirty="0"/>
              <a:t> </a:t>
            </a:r>
            <a:r>
              <a:rPr lang="en-US" sz="2800" b="1" dirty="0" err="1"/>
              <a:t>une</a:t>
            </a:r>
            <a:r>
              <a:rPr lang="en-US" sz="2800" b="1" dirty="0"/>
              <a:t> barre Klondike, je me </a:t>
            </a:r>
            <a:r>
              <a:rPr lang="en-US" sz="2800" b="1" dirty="0" err="1"/>
              <a:t>battrais</a:t>
            </a:r>
            <a:r>
              <a:rPr lang="en-US" sz="2800" b="1" dirty="0"/>
              <a:t> </a:t>
            </a:r>
            <a:r>
              <a:rPr lang="en-US" sz="2800" b="1" dirty="0" err="1"/>
              <a:t>contre</a:t>
            </a:r>
            <a:r>
              <a:rPr lang="en-US" sz="2800" b="1" dirty="0"/>
              <a:t> un dragon.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5243" y="1804086"/>
            <a:ext cx="4522573" cy="397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19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Où est Suzanne?</a:t>
            </a:r>
          </a:p>
          <a:p>
            <a:pPr marL="0" indent="0">
              <a:buNone/>
            </a:pPr>
            <a:r>
              <a:rPr lang="fr-FR" dirty="0"/>
              <a:t>Peut-être qu’elle assisterait à une réunion d’espionnes.</a:t>
            </a:r>
          </a:p>
          <a:p>
            <a:pPr marL="0" indent="0">
              <a:buNone/>
            </a:pPr>
            <a:r>
              <a:rPr lang="fr-FR" dirty="0"/>
              <a:t>Peut-être qu’elle prendrait son chien au vétérinaire.</a:t>
            </a:r>
          </a:p>
          <a:p>
            <a:pPr marL="0" indent="0">
              <a:buNone/>
            </a:pPr>
            <a:r>
              <a:rPr lang="fr-FR" dirty="0"/>
              <a:t>Peut-être qu’elle serait en train d’aller à Pottsylvanie pour un rendez-vous avec Fearless Leader.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8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8D41-4155-418E-8702-8F5FB1F50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2EE01-6D2C-4F47-BEA2-6BE692FC2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Pourriez-vous</a:t>
            </a:r>
            <a:r>
              <a:rPr lang="en-US" dirty="0"/>
              <a:t> me dire </a:t>
            </a:r>
            <a:r>
              <a:rPr lang="en-US" dirty="0" err="1"/>
              <a:t>où</a:t>
            </a:r>
            <a:r>
              <a:rPr lang="en-US" dirty="0"/>
              <a:t> se </a:t>
            </a:r>
            <a:r>
              <a:rPr lang="en-US" dirty="0" err="1"/>
              <a:t>trouve</a:t>
            </a:r>
            <a:r>
              <a:rPr lang="en-US" dirty="0"/>
              <a:t> le bureau de </a:t>
            </a:r>
            <a:r>
              <a:rPr lang="en-US" dirty="0" err="1"/>
              <a:t>Mme</a:t>
            </a:r>
            <a:r>
              <a:rPr lang="en-US" dirty="0"/>
              <a:t> Kearney?</a:t>
            </a:r>
          </a:p>
          <a:p>
            <a:pPr marL="0" indent="0">
              <a:buNone/>
            </a:pPr>
            <a:r>
              <a:rPr lang="en-US" dirty="0" err="1"/>
              <a:t>Donneriez-vous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lettres</a:t>
            </a:r>
            <a:r>
              <a:rPr lang="en-US" dirty="0"/>
              <a:t> aux </a:t>
            </a:r>
            <a:r>
              <a:rPr lang="en-US" dirty="0" err="1"/>
              <a:t>Mme</a:t>
            </a:r>
            <a:r>
              <a:rPr lang="en-US" dirty="0"/>
              <a:t> </a:t>
            </a:r>
            <a:r>
              <a:rPr lang="en-US" dirty="0" err="1"/>
              <a:t>Dufarge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5707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2DF13-7F02-407A-831F-639F7C9D7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3A444-2214-4085-A520-FFB454986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Louis XI</a:t>
            </a:r>
          </a:p>
        </p:txBody>
      </p:sp>
    </p:spTree>
    <p:extLst>
      <p:ext uri="{BB962C8B-B14F-4D97-AF65-F5344CB8AC3E}">
        <p14:creationId xmlns:p14="http://schemas.microsoft.com/office/powerpoint/2010/main" val="4069667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D7C1D-5B7A-4A25-8EEE-BF5EEBB0D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45715-4B15-48A2-BD8D-E4F712E61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46758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3EFA7-BBAE-423C-962B-7B2F13E6A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8CC4C-9EED-4E62-B861-0E7C88447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la </a:t>
            </a:r>
            <a:r>
              <a:rPr lang="en-US" dirty="0" err="1"/>
              <a:t>porte</a:t>
            </a:r>
            <a:r>
              <a:rPr lang="en-US" dirty="0"/>
              <a:t> </a:t>
            </a:r>
            <a:r>
              <a:rPr lang="en-US" dirty="0" err="1"/>
              <a:t>n’est</a:t>
            </a:r>
            <a:r>
              <a:rPr lang="en-US" dirty="0"/>
              <a:t> pas ouverte, que </a:t>
            </a:r>
            <a:r>
              <a:rPr lang="en-US" dirty="0" err="1"/>
              <a:t>faites-vous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91404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err="1"/>
              <a:t>Completez</a:t>
            </a:r>
            <a:r>
              <a:rPr lang="en-US" dirty="0"/>
              <a:t> la phrase: Si </a:t>
            </a:r>
            <a:r>
              <a:rPr lang="en-US" dirty="0" err="1"/>
              <a:t>j’avais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baquette</a:t>
            </a:r>
            <a:r>
              <a:rPr lang="en-US" dirty="0"/>
              <a:t> </a:t>
            </a:r>
            <a:r>
              <a:rPr lang="en-US" dirty="0" err="1"/>
              <a:t>magique</a:t>
            </a:r>
            <a:r>
              <a:rPr lang="en-US" dirty="0"/>
              <a:t>…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ABAAFB1-D79F-476F-8296-2444E3497274}"/>
                  </a:ext>
                </a:extLst>
              </p14:cNvPr>
              <p14:cNvContentPartPr/>
              <p14:nvPr/>
            </p14:nvContentPartPr>
            <p14:xfrm>
              <a:off x="3914280" y="3370680"/>
              <a:ext cx="6996600" cy="1370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ABAAFB1-D79F-476F-8296-2444E34972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04920" y="3361320"/>
                <a:ext cx="7015320" cy="138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0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quatorze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8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“Bolero” </a:t>
            </a:r>
            <a:r>
              <a:rPr lang="en-US" sz="2800" b="1" dirty="0" err="1"/>
              <a:t>est</a:t>
            </a:r>
            <a:r>
              <a:rPr lang="en-US" sz="2800" b="1" dirty="0"/>
              <a:t> le </a:t>
            </a:r>
            <a:r>
              <a:rPr lang="en-US" sz="2800" b="1" dirty="0" err="1"/>
              <a:t>mieux</a:t>
            </a:r>
            <a:r>
              <a:rPr lang="en-US" sz="2800" b="1" dirty="0"/>
              <a:t> </a:t>
            </a:r>
            <a:r>
              <a:rPr lang="en-US" sz="2800" b="1" dirty="0" err="1"/>
              <a:t>connu</a:t>
            </a:r>
            <a:r>
              <a:rPr lang="en-US" sz="2800" b="1" dirty="0"/>
              <a:t> composition du Maurice Ravel. Il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complètement</a:t>
            </a:r>
            <a:r>
              <a:rPr lang="en-US" sz="2800" b="1" dirty="0"/>
              <a:t> </a:t>
            </a:r>
            <a:r>
              <a:rPr lang="en-US" sz="2800" b="1" dirty="0" err="1"/>
              <a:t>atypique</a:t>
            </a:r>
            <a:r>
              <a:rPr lang="en-US" sz="2800" b="1" dirty="0"/>
              <a:t> de son style.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617" y="1907783"/>
            <a:ext cx="2918565" cy="41605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455" y="2010418"/>
            <a:ext cx="3950739" cy="39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10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/>
              <a:t>une</a:t>
            </a:r>
            <a:r>
              <a:rPr lang="en-US" sz="2800" b="1" dirty="0"/>
              <a:t> baguette </a:t>
            </a:r>
            <a:r>
              <a:rPr lang="en-US" sz="2800" b="1" dirty="0" err="1"/>
              <a:t>magique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4495" y="1992359"/>
            <a:ext cx="3603009" cy="3562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6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fr-FR" sz="28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had a magic wand…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 </a:t>
            </a:r>
            <a:r>
              <a:rPr lang="en-US" dirty="0" err="1"/>
              <a:t>j’avais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baguette </a:t>
            </a:r>
            <a:r>
              <a:rPr lang="en-US" dirty="0" err="1"/>
              <a:t>magique</a:t>
            </a:r>
            <a:r>
              <a:rPr lang="en-US" dirty="0"/>
              <a:t>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04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316A-1DD3-42ED-B8AF-A877FDCC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26BAA-848C-4953-8F9F-A5C2EAA90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</a:t>
            </a:r>
            <a:r>
              <a:rPr lang="en-US" dirty="0" err="1"/>
              <a:t>conditionnel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“I would verb”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L’hypothèse irréelle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+ l’imparfait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Si + l’imparfait +  le conditionnel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49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err="1"/>
              <a:t>Formez</a:t>
            </a:r>
            <a:r>
              <a:rPr lang="en-US" sz="2800" b="1" dirty="0"/>
              <a:t> le </a:t>
            </a:r>
            <a:r>
              <a:rPr lang="en-US" sz="2800" b="1" dirty="0" err="1"/>
              <a:t>conditionnel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3833"/>
            <a:ext cx="10515600" cy="48531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Pour faire le conditionnel, on utilise l’infinitif comme racine.</a:t>
            </a:r>
          </a:p>
          <a:p>
            <a:pPr marL="0" indent="0">
              <a:buNone/>
            </a:pPr>
            <a:r>
              <a:rPr lang="fr-FR" dirty="0"/>
              <a:t>souffrir</a:t>
            </a:r>
          </a:p>
          <a:p>
            <a:pPr marL="0" indent="0">
              <a:buNone/>
            </a:pPr>
            <a:r>
              <a:rPr lang="fr-FR" dirty="0"/>
              <a:t>ajouter les mêmes terminaisons comme l’imparfait.</a:t>
            </a:r>
          </a:p>
          <a:p>
            <a:pPr marL="0" indent="0">
              <a:buNone/>
            </a:pPr>
            <a:r>
              <a:rPr lang="fr-FR" dirty="0"/>
              <a:t>je souffrir</a:t>
            </a:r>
            <a:r>
              <a:rPr lang="fr-FR" b="1" dirty="0"/>
              <a:t>ais</a:t>
            </a:r>
          </a:p>
          <a:p>
            <a:pPr marL="0" indent="0">
              <a:buNone/>
            </a:pPr>
            <a:r>
              <a:rPr lang="fr-FR" dirty="0"/>
              <a:t>tu souffrir</a:t>
            </a:r>
            <a:r>
              <a:rPr lang="fr-FR" b="1" dirty="0"/>
              <a:t>ais</a:t>
            </a:r>
          </a:p>
          <a:p>
            <a:pPr marL="0" indent="0">
              <a:buNone/>
            </a:pPr>
            <a:r>
              <a:rPr lang="fr-FR" dirty="0"/>
              <a:t>il / elle / on souffrir</a:t>
            </a:r>
            <a:r>
              <a:rPr lang="fr-FR" b="1" dirty="0"/>
              <a:t>ait</a:t>
            </a:r>
          </a:p>
          <a:p>
            <a:pPr marL="0" indent="0">
              <a:buNone/>
            </a:pPr>
            <a:r>
              <a:rPr lang="fr-FR" dirty="0"/>
              <a:t>nous souffrir</a:t>
            </a:r>
            <a:r>
              <a:rPr lang="fr-FR" b="1" dirty="0"/>
              <a:t>ions</a:t>
            </a:r>
          </a:p>
          <a:p>
            <a:pPr marL="0" indent="0">
              <a:buNone/>
            </a:pPr>
            <a:r>
              <a:rPr lang="fr-FR" dirty="0"/>
              <a:t>vous souffrir</a:t>
            </a:r>
            <a:r>
              <a:rPr lang="fr-FR" b="1" dirty="0"/>
              <a:t>iez</a:t>
            </a:r>
          </a:p>
          <a:p>
            <a:pPr marL="0" indent="0">
              <a:buNone/>
            </a:pPr>
            <a:r>
              <a:rPr lang="fr-FR" dirty="0"/>
              <a:t>elles / ils souffrir</a:t>
            </a:r>
            <a:r>
              <a:rPr lang="fr-FR" b="1" dirty="0"/>
              <a:t>aient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220FFE-51A6-4E44-8352-C844951E4199}"/>
                  </a:ext>
                </a:extLst>
              </p14:cNvPr>
              <p14:cNvContentPartPr/>
              <p14:nvPr/>
            </p14:nvContentPartPr>
            <p14:xfrm>
              <a:off x="8723520" y="640080"/>
              <a:ext cx="899640" cy="394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220FFE-51A6-4E44-8352-C844951E41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14160" y="630720"/>
                <a:ext cx="918360" cy="412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4053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25195</TotalTime>
  <Words>261</Words>
  <Application>Microsoft Office PowerPoint</Application>
  <PresentationFormat>Widescreen</PresentationFormat>
  <Paragraphs>98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“Bolero” est le mieux connu composition du Maurice Ravel. Il est complètement atypique de son style.</vt:lpstr>
      <vt:lpstr>une baguette magique</vt:lpstr>
      <vt:lpstr>PowerPoint Presentation</vt:lpstr>
      <vt:lpstr>PowerPoint Presentation</vt:lpstr>
      <vt:lpstr>PowerPoint Presentation</vt:lpstr>
      <vt:lpstr>Formez le conditionnel</vt:lpstr>
      <vt:lpstr>PowerPoint Presentation</vt:lpstr>
      <vt:lpstr>PowerPoint Presentation</vt:lpstr>
      <vt:lpstr>PowerPoint Presentation</vt:lpstr>
      <vt:lpstr>PowerPoint Presentation</vt:lpstr>
      <vt:lpstr>Que feriez-vous pour avoir une barre Klondike?</vt:lpstr>
      <vt:lpstr>Pour avoir une barre Klondike, je me battrais contre un dragon.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262</cp:revision>
  <dcterms:created xsi:type="dcterms:W3CDTF">2016-10-03T16:25:09Z</dcterms:created>
  <dcterms:modified xsi:type="dcterms:W3CDTF">2024-11-14T19:56:48Z</dcterms:modified>
</cp:coreProperties>
</file>