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334" r:id="rId3"/>
    <p:sldId id="356" r:id="rId4"/>
    <p:sldId id="354" r:id="rId5"/>
    <p:sldId id="353" r:id="rId6"/>
    <p:sldId id="299" r:id="rId7"/>
    <p:sldId id="263" r:id="rId8"/>
    <p:sldId id="352" r:id="rId9"/>
    <p:sldId id="459" r:id="rId10"/>
    <p:sldId id="460" r:id="rId11"/>
    <p:sldId id="461" r:id="rId12"/>
    <p:sldId id="355" r:id="rId13"/>
    <p:sldId id="309" r:id="rId14"/>
    <p:sldId id="339" r:id="rId15"/>
    <p:sldId id="318" r:id="rId16"/>
    <p:sldId id="343" r:id="rId17"/>
    <p:sldId id="340" r:id="rId18"/>
    <p:sldId id="319" r:id="rId19"/>
    <p:sldId id="325" r:id="rId20"/>
    <p:sldId id="321" r:id="rId21"/>
    <p:sldId id="341" r:id="rId22"/>
    <p:sldId id="342" r:id="rId23"/>
    <p:sldId id="322" r:id="rId24"/>
    <p:sldId id="323" r:id="rId25"/>
    <p:sldId id="324" r:id="rId26"/>
    <p:sldId id="326" r:id="rId27"/>
    <p:sldId id="332" r:id="rId28"/>
    <p:sldId id="328" r:id="rId29"/>
    <p:sldId id="337" r:id="rId30"/>
    <p:sldId id="338" r:id="rId31"/>
    <p:sldId id="335" r:id="rId32"/>
    <p:sldId id="308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EF0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00" autoAdjust="0"/>
  </p:normalViewPr>
  <p:slideViewPr>
    <p:cSldViewPr snapToGrid="0">
      <p:cViewPr varScale="1">
        <p:scale>
          <a:sx n="85" d="100"/>
          <a:sy n="85" d="100"/>
        </p:scale>
        <p:origin x="64" y="2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7AB1DE-DF6C-4B7A-A1FD-93F8F140E919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1C0DD4-8CDA-4037-B2A9-740FAF7B2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262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C0DD4-8CDA-4037-B2A9-740FAF7B247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849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C0DD4-8CDA-4037-B2A9-740FAF7B247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259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C0DD4-8CDA-4037-B2A9-740FAF7B247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120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F002-B66C-4984-8170-60987059FEC1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D48-DD09-40D2-8182-6D00756AD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568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F002-B66C-4984-8170-60987059FEC1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D48-DD09-40D2-8182-6D00756AD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497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F002-B66C-4984-8170-60987059FEC1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D48-DD09-40D2-8182-6D00756AD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766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F002-B66C-4984-8170-60987059FEC1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D48-DD09-40D2-8182-6D00756AD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355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F002-B66C-4984-8170-60987059FEC1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D48-DD09-40D2-8182-6D00756AD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708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F002-B66C-4984-8170-60987059FEC1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D48-DD09-40D2-8182-6D00756AD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649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F002-B66C-4984-8170-60987059FEC1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D48-DD09-40D2-8182-6D00756AD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209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F002-B66C-4984-8170-60987059FEC1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D48-DD09-40D2-8182-6D00756AD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934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F002-B66C-4984-8170-60987059FEC1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D48-DD09-40D2-8182-6D00756AD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92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F002-B66C-4984-8170-60987059FEC1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D48-DD09-40D2-8182-6D00756AD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576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F002-B66C-4984-8170-60987059FEC1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D48-DD09-40D2-8182-6D00756AD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987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2F002-B66C-4984-8170-60987059FEC1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E6D48-DD09-40D2-8182-6D00756AD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89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023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BTimes New Roman"/>
                <a:cs typeface="Times New Roman" panose="02020603050405020304" pitchFamily="18" charset="0"/>
              </a:rPr>
              <a:t>Bonjour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975360"/>
            <a:ext cx="10515600" cy="55229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vendredi, le quinze novembre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94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CFDD7-5624-4C69-9FC6-8C12595F2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47EE98B-A8A7-48C3-8E7E-813F6B7D21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23393" y="2038663"/>
            <a:ext cx="5428263" cy="384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623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9C93A-7ABE-4C3F-8F4E-8C2C3BD36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74E05C3-D158-4E19-9AA9-B256BC3E7E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9251" y="2073639"/>
            <a:ext cx="5781725" cy="384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089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A481F0B-5EF7-4309-97E2-2CEE84904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38E580-2A33-41FE-89F6-3A9E2A38D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8800" dirty="0">
                <a:solidFill>
                  <a:srgbClr val="FF0000"/>
                </a:solidFill>
              </a:rPr>
              <a:t>L</a:t>
            </a:r>
            <a:r>
              <a:rPr lang="en-US" sz="8800" dirty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en-US" sz="8800" dirty="0">
                <a:solidFill>
                  <a:srgbClr val="FFC000"/>
                </a:solidFill>
              </a:rPr>
              <a:t>s</a:t>
            </a:r>
            <a:r>
              <a:rPr lang="en-US" sz="8800" dirty="0"/>
              <a:t> </a:t>
            </a:r>
            <a:r>
              <a:rPr lang="en-US" sz="8800" dirty="0">
                <a:solidFill>
                  <a:schemeClr val="bg2">
                    <a:lumMod val="75000"/>
                  </a:schemeClr>
                </a:solidFill>
              </a:rPr>
              <a:t>c</a:t>
            </a:r>
            <a:r>
              <a:rPr lang="en-US" sz="8800" dirty="0">
                <a:solidFill>
                  <a:schemeClr val="accent1">
                    <a:lumMod val="75000"/>
                  </a:schemeClr>
                </a:solidFill>
              </a:rPr>
              <a:t>o</a:t>
            </a:r>
            <a:r>
              <a:rPr lang="en-US" sz="8800" dirty="0">
                <a:solidFill>
                  <a:srgbClr val="FFFF00"/>
                </a:solidFill>
              </a:rPr>
              <a:t>u</a:t>
            </a:r>
            <a:r>
              <a:rPr lang="en-US" sz="8800" dirty="0">
                <a:solidFill>
                  <a:schemeClr val="accent4">
                    <a:lumMod val="50000"/>
                  </a:schemeClr>
                </a:solidFill>
              </a:rPr>
              <a:t>l</a:t>
            </a:r>
            <a:r>
              <a:rPr lang="en-US" sz="8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e</a:t>
            </a:r>
            <a:r>
              <a:rPr lang="en-US" sz="8800" dirty="0">
                <a:solidFill>
                  <a:srgbClr val="FF00FF"/>
                </a:solidFill>
              </a:rPr>
              <a:t>u</a:t>
            </a:r>
            <a:r>
              <a:rPr lang="en-US" sz="8800" dirty="0">
                <a:solidFill>
                  <a:srgbClr val="7030A0"/>
                </a:solidFill>
              </a:rPr>
              <a:t>r</a:t>
            </a:r>
            <a:r>
              <a:rPr lang="en-US" sz="8800" dirty="0"/>
              <a:t>s</a:t>
            </a:r>
          </a:p>
          <a:p>
            <a:pPr marL="0" indent="0" algn="ctr">
              <a:buNone/>
            </a:pPr>
            <a:endParaRPr lang="en-US" sz="8800" dirty="0"/>
          </a:p>
          <a:p>
            <a:pPr marL="0" indent="0" algn="ctr">
              <a:buNone/>
            </a:pPr>
            <a:r>
              <a:rPr lang="en-US" sz="2000" dirty="0"/>
              <a:t>La couleur</a:t>
            </a:r>
          </a:p>
        </p:txBody>
      </p:sp>
    </p:spTree>
    <p:extLst>
      <p:ext uri="{BB962C8B-B14F-4D97-AF65-F5344CB8AC3E}">
        <p14:creationId xmlns:p14="http://schemas.microsoft.com/office/powerpoint/2010/main" val="117298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9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orange</a:t>
            </a:r>
          </a:p>
        </p:txBody>
      </p:sp>
    </p:spTree>
    <p:extLst>
      <p:ext uri="{BB962C8B-B14F-4D97-AF65-F5344CB8AC3E}">
        <p14:creationId xmlns:p14="http://schemas.microsoft.com/office/powerpoint/2010/main" val="3486564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4DCFB9-026E-45F5-8FD8-FF485B69B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F1AE48-3B4C-4F8C-B878-09AC4A0D3E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err="1"/>
              <a:t>L’orange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orange.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C7CE6EB-F6B0-462B-83BF-BD3E05F390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Les oranges </a:t>
            </a:r>
            <a:r>
              <a:rPr lang="en-US" dirty="0" err="1"/>
              <a:t>sont</a:t>
            </a:r>
            <a:r>
              <a:rPr lang="en-US" dirty="0"/>
              <a:t> orange.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DE71B69B-7FFB-463A-B617-38D0430A9BA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7099990" y="2683565"/>
            <a:ext cx="3339547" cy="3339547"/>
          </a:xfrm>
          <a:prstGeom prst="rect">
            <a:avLst/>
          </a:prstGeom>
        </p:spPr>
      </p:pic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64D93AB9-DA9D-4F95-AF5F-BEE03CA3CD2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948071" y="2876758"/>
            <a:ext cx="2793516" cy="279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939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9600" b="1" dirty="0">
                <a:solidFill>
                  <a:srgbClr val="FF0000"/>
                </a:solidFill>
              </a:rPr>
              <a:t>rouge</a:t>
            </a:r>
          </a:p>
        </p:txBody>
      </p:sp>
    </p:spTree>
    <p:extLst>
      <p:ext uri="{BB962C8B-B14F-4D97-AF65-F5344CB8AC3E}">
        <p14:creationId xmlns:p14="http://schemas.microsoft.com/office/powerpoint/2010/main" val="950339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FEF2FA-4B8C-42E5-9F3F-69C4FB3B3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EE896B-DE67-4C93-B9BD-879F325730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Le </a:t>
            </a:r>
            <a:r>
              <a:rPr lang="en-US" dirty="0" err="1"/>
              <a:t>stylo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rouge.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A11174C-EA16-4A1B-BE82-A31E95C14F7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888436" y="2752031"/>
            <a:ext cx="2595580" cy="3465233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638DBDF-E9F5-4446-9A47-53C2617EA8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La </a:t>
            </a:r>
            <a:r>
              <a:rPr lang="en-US" dirty="0" err="1"/>
              <a:t>pomme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rouge.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C8186D0-6FFD-439B-AFF9-2494999CF3B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187841" y="2646437"/>
            <a:ext cx="3151905" cy="340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254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4DCFB9-026E-45F5-8FD8-FF485B69B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F1AE48-3B4C-4F8C-B878-09AC4A0D3E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La </a:t>
            </a:r>
            <a:r>
              <a:rPr lang="en-US" dirty="0" err="1"/>
              <a:t>pomme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rouge.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18AC9F8-9C53-4011-8A4F-87F2B48E2AA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615108" y="2716564"/>
            <a:ext cx="3152831" cy="3400971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C7CE6EB-F6B0-462B-83BF-BD3E05F390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Les pommes </a:t>
            </a:r>
            <a:r>
              <a:rPr lang="en-US" dirty="0" err="1"/>
              <a:t>sont</a:t>
            </a:r>
            <a:r>
              <a:rPr lang="en-US" dirty="0"/>
              <a:t> rouges.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6374E9A-05DA-489E-9CA2-009079CD4D8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68631" y="3170583"/>
            <a:ext cx="5030351" cy="228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0523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9600" b="1" dirty="0" err="1">
                <a:solidFill>
                  <a:srgbClr val="FFFF00"/>
                </a:solidFill>
              </a:rPr>
              <a:t>jaune</a:t>
            </a:r>
            <a:endParaRPr lang="en-US" sz="9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76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9600" b="1" dirty="0">
                <a:solidFill>
                  <a:srgbClr val="FF00FF"/>
                </a:solidFill>
              </a:rPr>
              <a:t>rose</a:t>
            </a:r>
          </a:p>
        </p:txBody>
      </p:sp>
    </p:spTree>
    <p:extLst>
      <p:ext uri="{BB962C8B-B14F-4D97-AF65-F5344CB8AC3E}">
        <p14:creationId xmlns:p14="http://schemas.microsoft.com/office/powerpoint/2010/main" val="490637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Travail de cloche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Write a interrogatory sentence which begins with an interrogatory word.</a:t>
            </a:r>
          </a:p>
        </p:txBody>
      </p:sp>
    </p:spTree>
    <p:extLst>
      <p:ext uri="{BB962C8B-B14F-4D97-AF65-F5344CB8AC3E}">
        <p14:creationId xmlns:p14="http://schemas.microsoft.com/office/powerpoint/2010/main" val="1679992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9600" b="1" dirty="0" err="1">
                <a:solidFill>
                  <a:schemeClr val="accent6">
                    <a:lumMod val="75000"/>
                  </a:schemeClr>
                </a:solidFill>
              </a:rPr>
              <a:t>vert</a:t>
            </a:r>
            <a:r>
              <a:rPr lang="en-US" sz="9600" b="1" dirty="0">
                <a:solidFill>
                  <a:schemeClr val="accent6">
                    <a:lumMod val="75000"/>
                  </a:schemeClr>
                </a:solidFill>
              </a:rPr>
              <a:t>(e)</a:t>
            </a:r>
          </a:p>
        </p:txBody>
      </p:sp>
    </p:spTree>
    <p:extLst>
      <p:ext uri="{BB962C8B-B14F-4D97-AF65-F5344CB8AC3E}">
        <p14:creationId xmlns:p14="http://schemas.microsoft.com/office/powerpoint/2010/main" val="27132968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C9FD20-759D-46CA-8C3B-0CED4789A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7358CB-4A02-4284-824C-8B2AB01DF4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Le </a:t>
            </a:r>
            <a:r>
              <a:rPr lang="en-US" dirty="0" err="1"/>
              <a:t>mur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vert.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B70D89F-D0C7-40CD-8A42-33DBBC234E0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54562" y="3215309"/>
            <a:ext cx="4502426" cy="2251213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0DBE503-5740-4DB5-8425-07A4F13D8B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La chemise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verte</a:t>
            </a:r>
            <a:r>
              <a:rPr lang="en-US" dirty="0"/>
              <a:t>.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4ADE6D0-2EDB-4244-BBA2-32E6C59265D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285383" y="2868958"/>
            <a:ext cx="2970281" cy="297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6891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C9FD20-759D-46CA-8C3B-0CED4789A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7358CB-4A02-4284-824C-8B2AB01DF4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Les </a:t>
            </a:r>
            <a:r>
              <a:rPr lang="en-US" dirty="0" err="1"/>
              <a:t>stylos</a:t>
            </a:r>
            <a:r>
              <a:rPr lang="en-US" dirty="0"/>
              <a:t> </a:t>
            </a:r>
            <a:r>
              <a:rPr lang="en-US" dirty="0" err="1"/>
              <a:t>sont</a:t>
            </a:r>
            <a:r>
              <a:rPr lang="en-US" dirty="0"/>
              <a:t> verts.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0DBE503-5740-4DB5-8425-07A4F13D8B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Les chemises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dirty="0" err="1"/>
              <a:t>vertes</a:t>
            </a:r>
            <a:r>
              <a:rPr lang="en-US" dirty="0"/>
              <a:t>.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4ADE6D0-2EDB-4244-BBA2-32E6C59265D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7285384" y="2868959"/>
            <a:ext cx="1545534" cy="1545534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E2133DD-3E7A-4552-A811-4B5028C2B6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141883" y="3070570"/>
            <a:ext cx="2514600" cy="2514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B6B48D-2CBB-4010-8118-9A19B968C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6411" y="3329815"/>
            <a:ext cx="1726924" cy="172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6681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9600" b="1" dirty="0">
                <a:solidFill>
                  <a:srgbClr val="0070C0"/>
                </a:solidFill>
              </a:rPr>
              <a:t>bleu(e)</a:t>
            </a:r>
          </a:p>
        </p:txBody>
      </p:sp>
    </p:spTree>
    <p:extLst>
      <p:ext uri="{BB962C8B-B14F-4D97-AF65-F5344CB8AC3E}">
        <p14:creationId xmlns:p14="http://schemas.microsoft.com/office/powerpoint/2010/main" val="23413333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9600" b="1" dirty="0">
                <a:solidFill>
                  <a:srgbClr val="7030A0"/>
                </a:solidFill>
              </a:rPr>
              <a:t>violet(</a:t>
            </a:r>
            <a:r>
              <a:rPr lang="en-US" sz="9600" b="1" dirty="0" err="1">
                <a:solidFill>
                  <a:srgbClr val="7030A0"/>
                </a:solidFill>
              </a:rPr>
              <a:t>te</a:t>
            </a:r>
            <a:r>
              <a:rPr lang="en-US" sz="9600" b="1" dirty="0">
                <a:solidFill>
                  <a:srgbClr val="7030A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989503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9600" b="1" dirty="0"/>
              <a:t>noir(e)</a:t>
            </a:r>
          </a:p>
        </p:txBody>
      </p:sp>
    </p:spTree>
    <p:extLst>
      <p:ext uri="{BB962C8B-B14F-4D97-AF65-F5344CB8AC3E}">
        <p14:creationId xmlns:p14="http://schemas.microsoft.com/office/powerpoint/2010/main" val="28478553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9600" b="1" dirty="0" err="1">
                <a:solidFill>
                  <a:schemeClr val="bg1">
                    <a:lumMod val="50000"/>
                  </a:schemeClr>
                </a:solidFill>
              </a:rPr>
              <a:t>gris</a:t>
            </a:r>
            <a:r>
              <a:rPr lang="en-US" sz="9600" b="1" dirty="0">
                <a:solidFill>
                  <a:schemeClr val="bg1">
                    <a:lumMod val="50000"/>
                  </a:schemeClr>
                </a:solidFill>
              </a:rPr>
              <a:t>(e)</a:t>
            </a:r>
          </a:p>
        </p:txBody>
      </p:sp>
    </p:spTree>
    <p:extLst>
      <p:ext uri="{BB962C8B-B14F-4D97-AF65-F5344CB8AC3E}">
        <p14:creationId xmlns:p14="http://schemas.microsoft.com/office/powerpoint/2010/main" val="28666659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/>
          </a:solidFill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sz="96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9600" b="1" dirty="0">
                <a:solidFill>
                  <a:schemeClr val="bg1"/>
                </a:solidFill>
              </a:rPr>
              <a:t>blanc(he)</a:t>
            </a:r>
          </a:p>
          <a:p>
            <a:pPr marL="0" indent="0" algn="ctr">
              <a:buNone/>
            </a:pPr>
            <a:endParaRPr lang="en-US" sz="96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n-US" sz="96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n-US" sz="96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5543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9600" b="1" dirty="0">
                <a:solidFill>
                  <a:schemeClr val="accent4">
                    <a:lumMod val="75000"/>
                  </a:schemeClr>
                </a:solidFill>
              </a:rPr>
              <a:t>marron</a:t>
            </a:r>
          </a:p>
          <a:p>
            <a:pPr marL="0" indent="0" algn="ctr">
              <a:buNone/>
            </a:pPr>
            <a:r>
              <a:rPr lang="en-US" sz="9600" b="1" dirty="0" err="1">
                <a:solidFill>
                  <a:schemeClr val="accent4">
                    <a:lumMod val="75000"/>
                  </a:schemeClr>
                </a:solidFill>
              </a:rPr>
              <a:t>brun</a:t>
            </a:r>
            <a:endParaRPr lang="en-US" sz="96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4556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08BBC-A9BA-464B-AD05-7B3A00BD9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Elle a les </a:t>
            </a:r>
            <a:r>
              <a:rPr lang="en-US" sz="2800" b="1" dirty="0" err="1"/>
              <a:t>cheveux</a:t>
            </a:r>
            <a:r>
              <a:rPr lang="en-US" sz="2800" b="1" dirty="0"/>
              <a:t> </a:t>
            </a:r>
            <a:r>
              <a:rPr lang="en-US" sz="2800" b="1" dirty="0" err="1"/>
              <a:t>bruns</a:t>
            </a:r>
            <a:r>
              <a:rPr lang="en-US" sz="2800" b="1" dirty="0"/>
              <a:t>.</a:t>
            </a:r>
            <a:br>
              <a:rPr lang="en-US" sz="2800" b="1" dirty="0"/>
            </a:br>
            <a:r>
              <a:rPr lang="en-US" sz="2800" b="1" dirty="0"/>
              <a:t>Elle </a:t>
            </a:r>
            <a:r>
              <a:rPr lang="en-US" sz="2800" b="1" dirty="0" err="1"/>
              <a:t>est</a:t>
            </a:r>
            <a:r>
              <a:rPr lang="en-US" sz="2800" b="1" dirty="0"/>
              <a:t> </a:t>
            </a:r>
            <a:r>
              <a:rPr lang="en-US" sz="2800" b="1" dirty="0" err="1"/>
              <a:t>brune</a:t>
            </a:r>
            <a:r>
              <a:rPr lang="en-US" sz="2800" b="1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78A4B-AD04-4128-943D-0E1FFEF7C3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AB5680-D6D8-41CE-B0A0-63E1CB52F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4161" y="1705175"/>
            <a:ext cx="5776452" cy="384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374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023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BTimes New Roman"/>
                <a:cs typeface="Times New Roman" panose="02020603050405020304" pitchFamily="18" charset="0"/>
              </a:rPr>
              <a:t>Bonjour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975360"/>
            <a:ext cx="10515600" cy="55229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vendredi, le quatorze novembre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47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CF754-1F84-4960-8CFA-6526C7ACF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Les castors </a:t>
            </a:r>
            <a:r>
              <a:rPr lang="en-US" sz="2800" b="1" dirty="0" err="1"/>
              <a:t>sont</a:t>
            </a:r>
            <a:r>
              <a:rPr lang="en-US" sz="2800" b="1" dirty="0"/>
              <a:t> </a:t>
            </a:r>
            <a:r>
              <a:rPr lang="en-US" sz="2800" b="1" dirty="0" err="1"/>
              <a:t>bruns</a:t>
            </a:r>
            <a:endParaRPr lang="en-US" sz="2800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94707DB-5A3D-4B56-956E-02851DC04A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5430" y="2071096"/>
            <a:ext cx="5647574" cy="375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0963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Devoirs</a:t>
            </a:r>
          </a:p>
        </p:txBody>
      </p:sp>
    </p:spTree>
    <p:extLst>
      <p:ext uri="{BB962C8B-B14F-4D97-AF65-F5344CB8AC3E}">
        <p14:creationId xmlns:p14="http://schemas.microsoft.com/office/powerpoint/2010/main" val="26985630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Billet de sortie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Quelle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dirty="0" err="1"/>
              <a:t>couleur</a:t>
            </a:r>
            <a:r>
              <a:rPr lang="en-US" dirty="0"/>
              <a:t> </a:t>
            </a:r>
            <a:r>
              <a:rPr lang="en-US" dirty="0" err="1"/>
              <a:t>préférée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 err="1"/>
              <a:t>Quelle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chose qui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dirty="0" err="1"/>
              <a:t>couleur</a:t>
            </a:r>
            <a:r>
              <a:rPr lang="en-US" dirty="0"/>
              <a:t> </a:t>
            </a:r>
            <a:r>
              <a:rPr lang="en-US" dirty="0" err="1"/>
              <a:t>préférée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262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6E395-A2EC-4B7B-9834-7F0998335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95B91-05FA-4851-8C31-7B49D23FE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Vendredi</a:t>
            </a:r>
            <a:r>
              <a:rPr lang="en-US" dirty="0"/>
              <a:t>, </a:t>
            </a:r>
            <a:r>
              <a:rPr lang="en-US" dirty="0" err="1"/>
              <a:t>vendredi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Rah, rah, rah!</a:t>
            </a:r>
          </a:p>
          <a:p>
            <a:pPr marL="0" indent="0">
              <a:buNone/>
            </a:pPr>
            <a:r>
              <a:rPr lang="en-US" dirty="0" err="1"/>
              <a:t>Vendredi</a:t>
            </a:r>
            <a:r>
              <a:rPr lang="en-US" dirty="0"/>
              <a:t>, </a:t>
            </a:r>
            <a:r>
              <a:rPr lang="en-US" dirty="0" err="1"/>
              <a:t>vendredi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On y </a:t>
            </a:r>
            <a:r>
              <a:rPr lang="en-US" dirty="0" err="1"/>
              <a:t>va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9624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023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BTimes New Roman"/>
                <a:cs typeface="Times New Roman" panose="02020603050405020304" pitchFamily="18" charset="0"/>
              </a:rPr>
              <a:t>Bonjour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975360"/>
            <a:ext cx="10515600" cy="55229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vendredi, le quatorze novembre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un moment de culture francophone</a:t>
            </a:r>
          </a:p>
          <a:p>
            <a:pPr marL="0" indent="0" algn="ctr">
              <a:buNone/>
            </a:pPr>
            <a:r>
              <a:rPr lang="fr-FR" dirty="0"/>
              <a:t>les couleurs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86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99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Pourquoi </a:t>
            </a:r>
            <a:r>
              <a:rPr lang="en-US" sz="3200" b="1" dirty="0" err="1"/>
              <a:t>tombons</a:t>
            </a:r>
            <a:r>
              <a:rPr lang="en-US" sz="3200" b="1" dirty="0"/>
              <a:t>-nous?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85088"/>
            <a:ext cx="10515600" cy="509187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Nous </a:t>
            </a:r>
            <a:r>
              <a:rPr lang="en-US" sz="4000" dirty="0" err="1"/>
              <a:t>tombons</a:t>
            </a:r>
            <a:r>
              <a:rPr lang="en-US" sz="4000" dirty="0"/>
              <a:t> pour </a:t>
            </a:r>
            <a:r>
              <a:rPr lang="en-US" sz="4000" dirty="0" err="1"/>
              <a:t>apprendre</a:t>
            </a:r>
            <a:r>
              <a:rPr lang="en-US" sz="4000" dirty="0"/>
              <a:t> comment se lever.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4950" y="1966912"/>
            <a:ext cx="156210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44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>
                <a:solidFill>
                  <a:srgbClr val="FF0000"/>
                </a:solidFill>
              </a:rPr>
              <a:t>Sommes</a:t>
            </a:r>
            <a:r>
              <a:rPr lang="en-US" dirty="0">
                <a:solidFill>
                  <a:srgbClr val="FF0000"/>
                </a:solidFill>
              </a:rPr>
              <a:t>-nous </a:t>
            </a:r>
            <a:r>
              <a:rPr lang="en-US" dirty="0" err="1">
                <a:solidFill>
                  <a:srgbClr val="FF0000"/>
                </a:solidFill>
              </a:rPr>
              <a:t>prêts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  <a:p>
            <a:pPr marL="0" indent="0" algn="ctr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0070C0"/>
                </a:solidFill>
              </a:rPr>
              <a:t>Nous </a:t>
            </a:r>
            <a:r>
              <a:rPr lang="en-US" dirty="0" err="1">
                <a:solidFill>
                  <a:srgbClr val="0070C0"/>
                </a:solidFill>
              </a:rPr>
              <a:t>sommes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prêts</a:t>
            </a:r>
            <a:r>
              <a:rPr lang="en-US" dirty="0">
                <a:solidFill>
                  <a:srgbClr val="0070C0"/>
                </a:solidFill>
              </a:rPr>
              <a:t>!</a:t>
            </a:r>
          </a:p>
          <a:p>
            <a:pPr marL="0" indent="0" algn="ctr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68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err="1"/>
              <a:t>Vevey</a:t>
            </a:r>
            <a:r>
              <a:rPr lang="en-US" sz="2800" b="1" dirty="0"/>
              <a:t>, which is the site of the world headquarters of Nestlé, is a on the banks of Lake Geneva in </a:t>
            </a:r>
            <a:r>
              <a:rPr lang="en-US" sz="2800" b="1" i="1" dirty="0"/>
              <a:t>la Suisse </a:t>
            </a:r>
            <a:r>
              <a:rPr lang="en-US" sz="2800" b="1" i="1" dirty="0" err="1"/>
              <a:t>romande</a:t>
            </a:r>
            <a:r>
              <a:rPr lang="en-US" sz="2800" b="1" dirty="0"/>
              <a:t>.</a:t>
            </a:r>
            <a:endParaRPr lang="en-US" sz="2800" b="1" i="1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21664" y="2094067"/>
            <a:ext cx="4352543" cy="3814454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094067"/>
            <a:ext cx="5181600" cy="381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792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F660F-A8A5-4685-B3F9-95F54FA3D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Lewis and Clark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16C5968-F28A-4FF5-977C-14AF96FFD4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7633" y="2124983"/>
            <a:ext cx="5053422" cy="381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85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19774</TotalTime>
  <Words>223</Words>
  <Application>Microsoft Office PowerPoint</Application>
  <PresentationFormat>Widescreen</PresentationFormat>
  <Paragraphs>143</Paragraphs>
  <Slides>32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BTimes New Roman</vt:lpstr>
      <vt:lpstr>Calibri</vt:lpstr>
      <vt:lpstr>Calibri Light</vt:lpstr>
      <vt:lpstr>Times New Roman</vt:lpstr>
      <vt:lpstr>Office Theme</vt:lpstr>
      <vt:lpstr>Bonjour</vt:lpstr>
      <vt:lpstr>Travail de cloche</vt:lpstr>
      <vt:lpstr>Bonjour</vt:lpstr>
      <vt:lpstr>PowerPoint Presentation</vt:lpstr>
      <vt:lpstr>Bonjour</vt:lpstr>
      <vt:lpstr>Pourquoi tombons-nous?</vt:lpstr>
      <vt:lpstr>PowerPoint Presentation</vt:lpstr>
      <vt:lpstr>Vevey, which is the site of the world headquarters of Nestlé, is a on the banks of Lake Geneva in la Suisse romande.</vt:lpstr>
      <vt:lpstr>Lewis and Clark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Elle a les cheveux bruns. Elle est brune.</vt:lpstr>
      <vt:lpstr>Les castors sont bruns</vt:lpstr>
      <vt:lpstr>PowerPoint Presentation</vt:lpstr>
      <vt:lpstr>Billet de sortie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Bonjour</dc:title>
  <dc:creator>Steven Gerson</dc:creator>
  <cp:lastModifiedBy>Steven Gerson 🦅</cp:lastModifiedBy>
  <cp:revision>236</cp:revision>
  <dcterms:created xsi:type="dcterms:W3CDTF">2016-10-03T15:38:19Z</dcterms:created>
  <dcterms:modified xsi:type="dcterms:W3CDTF">2024-11-15T16:30:31Z</dcterms:modified>
</cp:coreProperties>
</file>