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35" r:id="rId4"/>
    <p:sldId id="334" r:id="rId5"/>
    <p:sldId id="336" r:id="rId6"/>
    <p:sldId id="459" r:id="rId7"/>
    <p:sldId id="460" r:id="rId8"/>
    <p:sldId id="461" r:id="rId9"/>
    <p:sldId id="322" r:id="rId10"/>
    <p:sldId id="331" r:id="rId11"/>
    <p:sldId id="332" r:id="rId12"/>
    <p:sldId id="328" r:id="rId13"/>
    <p:sldId id="329" r:id="rId14"/>
    <p:sldId id="330" r:id="rId15"/>
    <p:sldId id="327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256"/>
            <p14:sldId id="321"/>
            <p14:sldId id="335"/>
            <p14:sldId id="334"/>
            <p14:sldId id="336"/>
            <p14:sldId id="459"/>
            <p14:sldId id="460"/>
            <p14:sldId id="461"/>
            <p14:sldId id="322"/>
            <p14:sldId id="331"/>
            <p14:sldId id="332"/>
            <p14:sldId id="328"/>
            <p14:sldId id="329"/>
            <p14:sldId id="330"/>
            <p14:sldId id="327"/>
            <p14:sldId id="306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quinze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cabriolet</a:t>
            </a:r>
            <a:br>
              <a:rPr lang="en-US" sz="2800" b="1" dirty="0"/>
            </a:br>
            <a:r>
              <a:rPr lang="en-US" sz="2800" b="1" dirty="0" err="1"/>
              <a:t>une</a:t>
            </a:r>
            <a:r>
              <a:rPr lang="en-US" sz="2800" b="1" dirty="0"/>
              <a:t> </a:t>
            </a:r>
            <a:r>
              <a:rPr lang="en-US" sz="2800" b="1" dirty="0" err="1"/>
              <a:t>decapotable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960118"/>
            <a:ext cx="5652655" cy="37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1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57055"/>
            <a:ext cx="4758954" cy="2673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930" y="2757054"/>
            <a:ext cx="4774870" cy="26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voyant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85194" y="3423444"/>
            <a:ext cx="2466975" cy="18478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voyant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92231" y="32758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phare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08994" y="3475831"/>
            <a:ext cx="2619375" cy="17430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</a:t>
            </a:r>
            <a:r>
              <a:rPr lang="en-US" dirty="0" err="1"/>
              <a:t>phare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17" y="2804984"/>
            <a:ext cx="3904734" cy="28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9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720436"/>
            <a:ext cx="10515600" cy="545652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Regardez</a:t>
            </a:r>
            <a:r>
              <a:rPr lang="en-US" dirty="0"/>
              <a:t> le </a:t>
            </a:r>
            <a:r>
              <a:rPr lang="en-US" dirty="0" err="1"/>
              <a:t>vocabulaire</a:t>
            </a:r>
            <a:r>
              <a:rPr lang="en-US" dirty="0"/>
              <a:t>: pp. 178 – 179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</a:t>
            </a:r>
            <a:r>
              <a:rPr lang="en-US" dirty="0" err="1"/>
              <a:t>utilise</a:t>
            </a:r>
            <a:r>
              <a:rPr lang="en-US" dirty="0"/>
              <a:t> un mot du </a:t>
            </a:r>
            <a:r>
              <a:rPr lang="en-US" dirty="0" err="1"/>
              <a:t>vocabulaire</a:t>
            </a:r>
            <a:r>
              <a:rPr lang="en-US" dirty="0"/>
              <a:t> et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hypothèse</a:t>
            </a:r>
            <a:r>
              <a:rPr lang="en-US" dirty="0"/>
              <a:t> </a:t>
            </a:r>
            <a:r>
              <a:rPr lang="en-US" dirty="0" err="1"/>
              <a:t>irréelle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fr-FR" dirty="0"/>
              <a:t>Écrivez une phrase qui utilise un autre mot du vocabulaire et qui est en forme d’une condition pour une action.</a:t>
            </a:r>
          </a:p>
          <a:p>
            <a:pPr marL="0" indent="0">
              <a:buNone/>
            </a:pPr>
            <a:r>
              <a:rPr lang="fr-FR" dirty="0"/>
              <a:t>Écrivez une phrase qui utilise un autre mot du vocabulaire et qui est en forme d’une </a:t>
            </a:r>
            <a:r>
              <a:rPr lang="fr-FR" dirty="0" err="1"/>
              <a:t>speculation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Écrivez une phrase qui utilise un autre mot du vocabulaire et qui est en forme d’une requête très poli.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84074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pouviez</a:t>
            </a:r>
            <a:r>
              <a:rPr lang="en-US" dirty="0"/>
              <a:t> </a:t>
            </a:r>
            <a:r>
              <a:rPr lang="en-US" dirty="0" err="1"/>
              <a:t>acheter</a:t>
            </a:r>
            <a:r>
              <a:rPr lang="en-US" dirty="0"/>
              <a:t> </a:t>
            </a:r>
            <a:r>
              <a:rPr lang="en-US" dirty="0" err="1"/>
              <a:t>n’importe</a:t>
            </a:r>
            <a:r>
              <a:rPr lang="en-US" dirty="0"/>
              <a:t>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voiture</a:t>
            </a:r>
            <a:r>
              <a:rPr lang="en-US" dirty="0"/>
              <a:t>, </a:t>
            </a:r>
            <a:r>
              <a:rPr lang="en-US" dirty="0" err="1"/>
              <a:t>quelle</a:t>
            </a:r>
            <a:r>
              <a:rPr lang="en-US" dirty="0"/>
              <a:t> </a:t>
            </a:r>
            <a:r>
              <a:rPr lang="en-US" dirty="0" err="1"/>
              <a:t>voiture</a:t>
            </a:r>
            <a:r>
              <a:rPr lang="en-US" dirty="0"/>
              <a:t> </a:t>
            </a:r>
            <a:r>
              <a:rPr lang="en-US" dirty="0" err="1"/>
              <a:t>acheteriez-vous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 err="1"/>
              <a:t>Make</a:t>
            </a:r>
            <a:r>
              <a:rPr lang="fr-FR" dirty="0"/>
              <a:t> a </a:t>
            </a:r>
            <a:r>
              <a:rPr lang="fr-FR" dirty="0" err="1"/>
              <a:t>polite</a:t>
            </a:r>
            <a:r>
              <a:rPr lang="fr-FR" dirty="0"/>
              <a:t> </a:t>
            </a:r>
            <a:r>
              <a:rPr lang="fr-FR" dirty="0" err="1"/>
              <a:t>request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i="1" dirty="0"/>
              <a:t>le conditionnel.</a:t>
            </a:r>
          </a:p>
        </p:txBody>
      </p:sp>
    </p:spTree>
    <p:extLst>
      <p:ext uri="{BB962C8B-B14F-4D97-AF65-F5344CB8AC3E}">
        <p14:creationId xmlns:p14="http://schemas.microsoft.com/office/powerpoint/2010/main" val="176852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quinze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quinze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Vendredi, vendredi</a:t>
            </a:r>
          </a:p>
          <a:p>
            <a:pPr marL="0" indent="0">
              <a:buNone/>
            </a:pPr>
            <a:r>
              <a:rPr lang="fr-FR" dirty="0"/>
              <a:t>Rah, </a:t>
            </a:r>
            <a:r>
              <a:rPr lang="fr-FR" dirty="0" err="1"/>
              <a:t>rah</a:t>
            </a:r>
            <a:r>
              <a:rPr lang="fr-FR" dirty="0"/>
              <a:t>, </a:t>
            </a:r>
            <a:r>
              <a:rPr lang="fr-FR" dirty="0" err="1"/>
              <a:t>rah</a:t>
            </a:r>
            <a:r>
              <a:rPr lang="fr-FR" dirty="0"/>
              <a:t>!</a:t>
            </a:r>
          </a:p>
          <a:p>
            <a:pPr marL="0" indent="0">
              <a:buNone/>
            </a:pPr>
            <a:r>
              <a:rPr lang="fr-FR" dirty="0"/>
              <a:t>Vendredi, vendredi</a:t>
            </a:r>
          </a:p>
          <a:p>
            <a:pPr marL="0" indent="0">
              <a:buNone/>
            </a:pPr>
            <a:r>
              <a:rPr lang="fr-FR" dirty="0"/>
              <a:t>On y va!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B261-C165-44D6-B4E6-7FD5286B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0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Bon </a:t>
            </a:r>
            <a:r>
              <a:rPr lang="en-US" sz="2800" b="1" dirty="0" err="1"/>
              <a:t>anniversaire</a:t>
            </a:r>
            <a:r>
              <a:rPr lang="en-US" sz="2800" b="1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0B75F-5B38-4715-B8C1-9E304284F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193"/>
            <a:ext cx="10515600" cy="49477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r>
              <a:rPr lang="en-US" dirty="0"/>
              <a:t> </a:t>
            </a:r>
            <a:r>
              <a:rPr lang="en-US" dirty="0" err="1"/>
              <a:t>chère</a:t>
            </a:r>
            <a:r>
              <a:rPr lang="en-US" dirty="0"/>
              <a:t> Marielle</a:t>
            </a:r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E1030-0794-4CB7-9DB0-989CBEF8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572" y="1345680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660F-A8A5-4685-B3F9-95F54FA3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Lewis and Clark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6C5968-F28A-4FF5-977C-14AF96FFD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633" y="2124983"/>
            <a:ext cx="5053422" cy="38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FDD7-5624-4C69-9FC6-8C12595F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7EE98B-A8A7-48C3-8E7E-813F6B7D2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393" y="2038663"/>
            <a:ext cx="5428263" cy="38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C93A-7ABE-4C3F-8F4E-8C2C3BD3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4E05C3-D158-4E19-9AA9-B256BC3E7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251" y="2073639"/>
            <a:ext cx="5781725" cy="38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8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voiture</a:t>
            </a:r>
            <a:r>
              <a:rPr lang="en-US" sz="2800" b="1" dirty="0"/>
              <a:t>!</a:t>
            </a:r>
            <a:br>
              <a:rPr lang="en-US" sz="2800" b="1" dirty="0"/>
            </a:br>
            <a:r>
              <a:rPr lang="en-US" sz="2800" b="1" dirty="0"/>
              <a:t>p. 178 - 179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55" y="1775490"/>
            <a:ext cx="6158006" cy="39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30542</TotalTime>
  <Words>188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Bonjour!</vt:lpstr>
      <vt:lpstr>Bon anniversaire!</vt:lpstr>
      <vt:lpstr>Lewis and Clark</vt:lpstr>
      <vt:lpstr>PowerPoint Presentation</vt:lpstr>
      <vt:lpstr>PowerPoint Presentation</vt:lpstr>
      <vt:lpstr>En voiture! p. 178 - 179</vt:lpstr>
      <vt:lpstr>un cabriolet une decapotable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273</cp:revision>
  <dcterms:created xsi:type="dcterms:W3CDTF">2016-10-03T16:25:09Z</dcterms:created>
  <dcterms:modified xsi:type="dcterms:W3CDTF">2024-11-15T17:43:45Z</dcterms:modified>
</cp:coreProperties>
</file>