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1" r:id="rId3"/>
    <p:sldId id="355" r:id="rId4"/>
    <p:sldId id="299" r:id="rId5"/>
    <p:sldId id="263" r:id="rId6"/>
    <p:sldId id="329" r:id="rId7"/>
    <p:sldId id="330" r:id="rId8"/>
    <p:sldId id="327" r:id="rId9"/>
    <p:sldId id="333" r:id="rId10"/>
    <p:sldId id="356" r:id="rId11"/>
    <p:sldId id="332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5" d="100"/>
          <a:sy n="85" d="100"/>
        </p:scale>
        <p:origin x="64" y="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4:52:59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4822 4982 622 0,'-3'18'12'0,"3"-18"5"16,0 0-17-16,-4 6 0 0,4-6 0 0,0 0 0 16,0 6 32-16,0 0 4 0,0-6 0 0,-3 5 0 15,3-5 14-15,0 0 3 0,0 0 1 0,0 0 0 16,0 0-16-16,0 9-3 0,0-9-1 0,0 12 0 15,0-6-2-15,3 0-1 0,-3 0 0 0,0 0 0 16,0 5 1-16,0 1 1 0,0 3 0 0,0-3 0 16,-3 11-33-16,3-8 0 0,0 8 0 0,0 1 0 15,-4-4 58-15,4 4 5 0,0-1 1 0,0 4 0 16,-3 2-52-16,3-5-12 0,0 2 0 0,-4 1 0 16,4-4 0-16,0 1 0 0,0-7 0 0,0 4 0 15,0 2 0-15,0-2 0 0,0 8 0 0,0-5 0 0,4 2 0 0,-4-2 0 16,3-3 0-16,1 2 0 0,-1-5 0 0,-3-1 0 0,4-2 0 15,-1 3 0-15,1-7 0 0,0 1-10 0,-1 3 2 0,1-3 0 16,-1-6 8-16,-3 5 11 16,4 1-3-16,-1-3 0 0,1-3-8 0,-4 0 0 0,3 0 0 15,-3-6 0-15,0 5 0 0,0-5 8 0,0 0 2 16,0 0 0-16,0 0-10 0,0 0 12 16,0 0-12-16,0 0 12 0,0 0-12 15,0 0 0-15,0 0 9 0,0 0-9 0,0 0 0 0,0 0 8 0,0 0-8 0,0 0 0 16,0 0 0-16,0 0 0 0,0 0 0 0,0 0 0 15,0 0 0-15,0 0 0 0,0 0 0 0,0 0 0 16,0 0-10-16,0 0-6 0,4 0-2 0,-1-5 0 16,-3 5 27-16,7 0 6 0,-3-9 1 0,-1 6 0 15,1 0-16-15,-1 0 0 0,8-6 0 0,-7 9 0 16,3-6-8-16,-4 0 8 0,4 6 0 0,-3-6 0 16,3 6-8-16,3-5 8 0,-3 5 0 0,4 0 0 15,0 0 0-15,-1 0 0 0,4 0 0 0,-3 0 0 16,3 5 0-16,4-5-15 0,-4 6 2 0,0 0 0 15,3 0 13-15,1 6 0 0,3-3 0 0,-3 2 0 16,0 1 0-16,-4 0-12 0,-4-6 12 0,4 3-12 16,-3-1-19-16,3 1-3 0,-7-3-1 0,4 0 0 15,-4 0-18-15,0-6-4 0,0 0-1 16</inkml:trace>
  <inkml:trace contextRef="#ctx0" brushRef="#br0" timeOffset="618.403">5524 4900 608 0,'4'21'12'0,"-4"-16"4"0,4 1-16 16,-4 6 0-16,3-6 0 0,-3 0 0 0,4 0 60 15,-4-3 8-15,0 6 3 0,3-1 0 16,-3 4-11-16,4-6-3 0,-4 6 0 0,0-1 0 0,0 1 6 16,0 3 1-16,0-3 0 0,0-1 0 0,0 10-46 0,0 3-9 0,0-7-1 0,0 7-8 15,0 2 0-15,0-2 0 0,0 2 0 0,0-2 0 16,0-1 0-16,3-2 0 0,-3 2 0 0,4-5 0 15,-1 2 0-15,-3-2 0 0,4 0 0 0,-1 2 0 16,1-2-8-16,-1-6 8 0,1-3 0 0,-1-1-9 16,-3-8-39-16,0 0-8 0,7 3-2 0</inkml:trace>
  <inkml:trace contextRef="#ctx0" brushRef="#br0" timeOffset="1516.706">6047 5444 1082 0,'-7'6'30'0,"-1"0"8"0,1 0-30 0,-3-4-8 0,3 1 0 0,-4 0 0 16,4 0 64-16,0 6 12 0,0-3 3 0,0 0 0 16,0 0-27-16,0 0-4 0,0 5-2 0,0-5 0 15,0 6-23-15,0 3-5 0,0 2-1 0,0-5 0 16,3 9-17-16,-3 2 10 0,-4-2-10 0,4 2 8 15,0 1-8-15,0-1 0 0,0 4 0 0,4-4 8 16,-4-2-24-16,0-3-4 0,3-1-2 0,-3 1 0 16,3 2 22-16,1-8 0 0,-1 6 0 0,4-4 0 15,0 4 0-15,0-6 0 0,0 6 0 0,0-13 0 16,4 1 28-16,-4-6 11 0,0 0 1 0,0 0 1 16,7 3-21-16,4 0-5 0,-1-3-1 0,1 9 0 0,3-9-14 15,-4 0 0-15,8 0 0 0,-7-9 0 0,6 3 10 0,-3-5-1 16,4-7 0-16,0 0 0 0,-4 4-9 15,0-4 0-15,0 6 0 0,-7-5 0 0,4 5 0 16,-1-3 0-16,1-3 0 0,-1 1 0 0,1-4-18 16,-4-2-6-16,0-7 0 0,0 10-1 15,-3-10-11-15,3 13-3 0,-4-4 0 0,1 9 0 16,-4 1 25-16,3-4 5 0,-3 9 1 0,0 0 0 16,0 6 8-16,0-6 0 0,-7 6 0 0,7 0 0 0,-3-6 0 0,-1 0 0 0,4 6 0 15,0 0-8-15,0 0 8 0,0 0-12 0,0 0 12 0,-7 6-12 16,4 0 12-16,3 0-8 0,0 3 8 0,0 0-8 15,0 0 8-15,0-9 0 0,0 5 0 0,3 1-8 16,-3 0 8-16,0 0 0 0,4 6 0 0,-4-3-8 16,0-3 25-16,3 5 6 0,1-5 1 0,-4 6 0 15,0 0-39-15,0-6-7 0,3-1-2 0,-3 4 0 16,0 3 24-16,-3 6 0 0,3-1 0 0,0 4 0 16,0-3 15-16,0-7 7 0,-4-5 2 0,4 9 0 15,0-9-32-15,-3 6-7 0,3-7-1 0,0 7 0 16,3 0 16-16,-3 0 0 0,0-4 0 0,0 4 0 15,0-12 0-15,0 0 0 0,0 0 0 0,0 0 0 16,0 0 10-16,7 6 5 0,-3 0 1 0,-4-6 0 16,0 0-16-16,0 0 0 0,7 0 0 0,-7 0 0 15,0 0-30-15,0 0-9 0,7 6-1 0,-7-6-1 16,0 0 5-16,0 0 2 0,0 0 0 0</inkml:trace>
  <inkml:trace contextRef="#ctx0" brushRef="#br0" timeOffset="2190.987">6826 5079 850 0,'0'-6'17'0,"0"-5"6"15,0 5-23-15,0-6 0 0,0 3 0 0,-3-3 0 16,3 1 100-16,-4-1 15 0,1 0 3 0,-1-8 1 16,1 8-40-16,-4 0-8 0,3-6-2 0,0-2 0 15,-3 2-21-15,4-5-4 0,-1-4 0 0,-3 10-1 16,-3-1-27-16,3-8-6 0,0 8-1 0,-4-6 0 15,0 7-9-15,1-4 0 0,-1-2 0 0,-3 5 0 0,4 3-13 16,-4 4 1-16,6-7 1 0,-9 6 0 16,3 9 0-16,-4 0 0 0,4 3 0 0,0 6 0 15,0 6-1-15,0-6-1 0,-1 6 0 0,5 5 0 16,-4-2 1-16,0 8 1 0,3 1 0 0,1 2 0 0,2-2 11 0,1 2 0 16,0 10 10-16,0-4-10 0,0-3 0 0,7 10 0 15,-3-4 0-15,6 3 0 0,-3-6 8 0,0 15-8 16,4-2 0-16,-1-1 0 0,4 3 12 0,-3 3-3 0,3 0-1 15,0 5 0-15,0-10-8 0,0 2 0 0,0 3 0 0,0-12 0 16,-3 9 0-16,3-3 0 0,0 6 0 0,-4-12 0 16,1-3 0-16,-1-8-20 0,-3-4 3 0,4-5 1 15,-4 3 39-15,3-4 8 0,1 1 1 0,0-6 1 16,-4-4-21-16,3-2-12 0,-3-6 12 0,0 0-12 16,0 0 9-16,0 0-9 0,0 0 0 0,0 0 9 15,0 0-9-15,0 0 0 0,0 0 0 0,0 0 0 16,0 0-32-16,7-6-8 0,0-2-1 15</inkml:trace>
  <inkml:trace contextRef="#ctx0" brushRef="#br0" timeOffset="2538.117">6174 5470 832 0,'0'0'35'0,"0"0"-35"16,0 0 55-16,0 0 4 0,0 0 1 0,0 0 0 16,0 0 4-16,0 0 2 0,3 6 0 0,1 0 0 15,3 0-47-15,-4-6-10 0,4 0-1 0,4 6-8 16,-1-6 38-16,1 6 1 0,3 0 0 0,0-6 0 15,7 5-11-15,-10-5-3 0,14 0 0 0,-4 0 0 16,0 0-39-16,0-5-8 0,4-7-2 16,-4 12 0-16,4-6 24 0,-4 0 0 0,0-3 0 0,0 3 0 15,4 3 0-15,-7 1 0 0,-1-1 0 0,1 3 0 16,0 0-13-16,-4 0-5 0,0 0-1 0,0 3 0 16,-4-3-105-16,-2 2-22 15</inkml:trace>
  <inkml:trace contextRef="#ctx0" brushRef="#br0" timeOffset="3135.451">7232 4915 649 0,'-4'-6'28'16,"1"3"-28"-16,-1-3 33 0,1 0 2 0,3-6 0 0,-4 6 0 15,1-5 13-15,-1 5 4 0,1-3 0 0,-4-3 0 16,0 6-32-16,3 1-5 0,-3-7-2 0,0 6 0 16,0-6 1-16,0 0 0 0,0 4 0 0,-7 2 0 15,3 0 4-15,1 0 1 0,-1 6 0 0,-3-6 0 16,0 6 23-16,0 0 5 0,-1-6 1 0,1 0 0 16,0 6-48-16,0 0-8 0,0 0-3 0,0 6 0 15,0 0 33-15,3-6 6 0,1 6 2 0,-1 6 0 16,1-6-14-16,2-1-4 0,5 10 0 15,3-3 0-15,-4 0-12 0,1 5 0 0,-1 4 0 0,4 2 0 16,4-2 0-16,-4 2 0 0,3 7 0 0,1 2 0 16,-1-2 0-16,5 8 0 0,-1-3 8 0,3 9-8 15,-3-11 0-15,4 8 0 0,-1-3 0 0,-3 6 0 16,4-9 9-16,-4 9-9 0,-3-11 8 0,3 8-8 16,-4 3 12-16,-3-6-4 0,0 3 0 0,0 3 0 15,0-8 0-15,0-4 0 0,4 3 0 0,-4 4 0 16,-4-13 1-16,4 3 0 0,-3 1 0 0,3-4 0 15,-4-2-9-15,1-7 0 0,3 4 0 0,0-3 0 16,-4-7 21-16,4 1-1 0,0 3 0 0,0-3 0 16,-3-1-32-16,3-11-6 0,0 0-2 0,0 0 0 0,0 0 20 0,0 0-10 15,0 0 10-15,0 0-8 16,0 0-93-16,3-11-19 0</inkml:trace>
  <inkml:trace contextRef="#ctx0" brushRef="#br0" timeOffset="3468.838">6837 5567 799 0,'0'0'17'0,"-11"0"4"0,4 0 1 0,7 0 1 15,-3 0-23-15,3 0 0 0,-7 0 0 0,7 0 0 16,-4-6 57-16,4 6 7 0,-3-5 2 0,3 5 0 16,0 0-2-16,0 0 0 0,0 0 0 0,0 0 0 15,0 0-51-15,0 0-13 0,0 0 0 0,7 5 0 16,3 1 0-16,4-6 0 0,0 6 0 0,1-6 0 16,-1 6 0-16,0-6 0 0,7 3 0 0,-10-3 0 15,6 0 29-15,1 0 3 0,3-3 1 0,-3 3 0 16,-1-6-25-16,4-6-8 0,-7 7 0 0,4-7 0 15,0 3 0-15,-1 0 0 0,-2 0 8 0,-1 3-8 16,7 1-10-16,-11-7-6 0,5 6 0 0</inkml:trace>
  <inkml:trace contextRef="#ctx0" brushRef="#br0" timeOffset="3906.262">7324 5582 851 0,'0'0'36'16,"0"0"-36"-1,0 0 58-15,0 0 5 0,0 0 1 0,0 9 0 16,0 0 0-16,-4-3 0 0,4 5 0 0,-3-5 0 16,3 6 0-16,0-3 0 0,0 0 0 0,0 5 0 15,-4-2-52-15,4 6-12 0,0-4 0 0,0 4 0 16,0 6 0-16,0-7 0 0,0 10 0 0,0-10 0 15,0 4 0-15,4-9 0 0,-1-1 0 0,-3 1 0 16,4 6 0-16,-4-6 0 0,0 2 0 0,0 4 0 16,0-12 0-16,0-6 0 0,0 0 0 0,0 0 0 15,0-6-48-15,0-6-13 0,-4-3-3 0</inkml:trace>
  <inkml:trace contextRef="#ctx0" brushRef="#br0" timeOffset="4102.902">7260 5344 1094 0,'0'0'23'0,"0"0"5"0,0 0-28 0,0 0 0 0,0 0 0 0,0 0 0 16,0 0 30-16,0 0 1 0,0 0 0 0,0 0 0 15,0 0-12-15,-3 6-3 0,3-6 0 0,0 0 0 16,-4 9-38-16,4-4-8 0</inkml:trace>
  <inkml:trace contextRef="#ctx0" brushRef="#br0" timeOffset="4566.456">7691 5591 1094 0,'0'0'23'0,"0"0"5"0,-7-3-28 0,3-3 0 0,-3 3 0 0,0 3 0 16,7 0 56-16,-7-6 7 0,7 6 1 0,-4 0 0 16,-6 0 0-16,3-6 1 0,0 6 0 0,0 0 0 15,-1-6-33-15,1 6-8 0,0-5 0 0,0 5-1 16,0 0-10-16,0 5-1 0,4-5-1 0,-4 6 0 16,0 0-11-16,-1 3 0 0,1 0 0 0,0 6 8 15,0-10-8-15,4 7 0 0,-1-6 0 0,-6 9 8 16,6-1-8-16,-3 1 0 0,4 9 0 0,-1-10 0 15,1 4 0-15,-1 6 0 0,4-4 9 0,-4 10-9 16,4-13 0-16,4-2 8 0,-4 3-8 0,0-7 0 16,4 7 12-16,-1-6-3 0,-3-4 0 0,4 4 0 15,-1-6 9-15,1 6 2 0,3-12 0 0,-4 6 0 16,8 0-4-16,-8 0 0 0,8-1 0 0,-1-5 0 16,-2 3-16-16,2 0 10 0,4 0-10 0,-3-3 8 15,-1 0-8-15,5-3-9 0,-1-3 9 0,3 6-13 16,-6-5-161-16,7-1-32 0</inkml:trace>
  <inkml:trace contextRef="#ctx0" brushRef="#br0" timeOffset="5316.034">7807 4950 497 0,'0'0'21'15,"3"6"-21"1,1 3 104-16,-4 0 16 0,4 5 3 0,-1-2 1 16,1 0-22-16,3 8-4 0,0-2-1 0,-4 5 0 15,4 10-53-15,-3-4-10 0,3 4-2 0,-4 2-1 16,4 3 1-16,1-6 1 0,-1 4 0 0,0 5 0 15,3-3 3-15,-6 0 1 0,3 3 0 0,0-2 0 16,-4-7-17-16,4 3-3 0,-3-8-1 0,0 2 0 16,-1-8 15-16,1-4 2 0,-4 1 1 0,0 3 0 15,0-10 6-15,3 1 2 0,-3 6 0 0,0-7 0 16,0-5-22-16,0 0-4 0,0 3 0 0,0-3-1 16,0-6-7-16,0 0 0 0,0 0-8 0,0 0 12 15,0 0 5-15,0 0 1 0,0 0 0 0,0 0 0 16,0 0-4-16,0 0-1 0,0 0 0 0,0-9 0 0,-3 0-13 0,3 0-18 15,0-2 4-15,0-7 1 16,0 6-16-16,0 6-3 0,3-2-1 0,-3 2 0 16,4-12 1-16,-1 6 1 0,1 1 0 0,3-1 0 0,-4 3 14 0,4-3 2 0,-3 0 1 15,-1 1 0-15,4 2 14 0,-3 3-11 0,-1 0 11 0,-3 6-10 16,4 0 10-16,-4 0-12 0,7 0 12 0,-7 0-12 16,7 0 12-16,0 0 0 0,0 0 0 0,0 3 0 15,0 0 0-15,0 3-8 0,0 3 8 16,4 2 0-16,-4-5 0 0,4 6 0 15,-1 0 0-15,1 0 0 0,-1-4 0 0,1 4 0 0,0 0 0 0,-1 0 0 16,-3-1 0-16,0 4 0 0,0 3 0 0,0-1 0 16,0 1-16-16,0 3 3 0,-3-4 0 0,3-5 0 15,-3 6 28-15,-1-4 5 0,4-2 2 0,-3 0 0 16,-4 0-11-16,3-6-3 0,-3 2 0 0,0 4 0 16,4-6-8-16,-4 0 0 0,3 0 0 0,-3-6 8 15,0 12-8-15,0-12 0 0,0 5 9 0,0-5-9 16,0 0-24-16,0 0-8 0,0 0-3 0</inkml:trace>
  <inkml:trace contextRef="#ctx0" brushRef="#br0" timeOffset="5975.1">8481 5606 931 0,'0'5'39'15,"0"1"-31"-15,0 6 79 0,0 0 16 0,3 0 3 0,-3-4 1 16,0 4-35-16,0-12-6 0,4 6-2 0,-1 0 0 15,1 6 22-15,-1-3 4 0,1-1 1 0,-1 7 0 16,1-3-44-16,3-6-9 0,-3 0-2 0,-1-1 0 16,1-5 4-16,-4 0 0 0,7 0 0 0,0 0 0 15,0 0-16-15,3-5-2 0,1-1-1 0,0 0 0 16,-1-6-13-16,4 0-8 0,0 6 8 0,0-2-8 16,1 2 0-16,-1-6 0 0,0 0 0 0,-4 6 0 15,5-3-16-15,-5 4 0 0,1-1-1 0,-1 3 0 16,-3-6-20-16,0 9-4 0,-3-6-1 0,-4 6 0 15,3-6-20-15,1 6-4 0,-4-6-1 0,0 6 0 16,0 0 54-16,0-6 13 0,0 6 0 0,-4-5 0 16,1-1-54-16,-1-6-8 0,-3 3-2 0,0 3 0 15,0 0 52-15,0 6 12 0,-3-6 0 0,-5 1 0 16,5 5 22-16,-4 0 7 0,0 0 2 0,0 0 0 16,-1 0-6-16,1 0-1 0,0 0 0 0,-3 5 0 15,2 1-16-15,5 6-8 0,-4-6 8 0,3 9-8 0,1-4 0 16,-1 1 0-16,4 0 0 0,-4 0 0 0,4-1 0 15,0 4 0-15,0-3 0 0,0 6 0 0,0-7 0 0,4 10 0 0,-1-3 0 16,1-1 0-16,-1 4 0 0,0-9 0 0,4-1 0 0,-3 7 0 16,3-3 0-16,3-4 0 0,-3 1 14 15,4 0-4-15,0 3 14 0,-1-7 2 0,1 1 1 0,3 9 0 16,0-12-5-16,0 6-1 0,0-7 0 0,0 4 0 16,3 9-5-16,1-12 0 0,0 5-1 0,-4 1 0 15,3-3-3-15,4-3 0 16,-3 3 0-16,3-6 0 0,0 3-4 0,0-1 0 15,0-5-8-15,0 6 12 0,4-6-12 0,-4 6 0 0,4-6 0 16,-4 6 0-16,0 0-70 0,0-6-7 16,0 0-2-16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21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955 201 12416 0 0,'0'0'352'0'0,"0"0"80"0"0,0 0-344 0 0,0 0-88 0 0,0 0 0 0 0,0 0 0 0 0,0 0 0 0 0,0 0 0 0 0,0 0 0 0 0,0 0-3536 0 0,0 0-720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23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246 167 4112 0 0,'0'0'88'0'0,"0"-3"16"0"0,-5-6 8 0 0,1 6 16 0 0,4-1-128 0 0,0 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24:0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735 975 6688 0 0,'0'0'192'0'0,"0"0"32"0"0,0 0-224 0 0,0 0 0 0 0,0 0 0 0 0,0 0 0 0 0,0 0 552 0 0,0 0 64 0 0,0 0 16 0 0,0 0-2928 0 0,0 0-584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04:03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7292 1316 558 0,'0'0'24'0,"0"0"-24"16,0 0 36-16,0 0 4 0,0 0 0 0,0 0 0 15,0 0-20-15,0 0-3 0,0 0-1 0,0 0 0 16,0 0-6-16,0 0-2 0,0 0 0 0,0 0 0 16,0 0-8-16,0 0 0 0,-4-6 0 0,4 6 8 15,0 0 20-15,0 0 3 0,0 0 1 0,0 0 0 16,0 0 30-16,0 0 6 0,0 0 2 0,0 0 0 0,0 0-5 0,0 0-1 16,0 0 0-16,0 0 0 0,0 0-17 0,0 0-4 15,-3-8-1-15,3 8 0 0,0 0-16 0,0 0-3 16,0 0-1-16,0 0 0 0,0 0-10 0,0 0-1 15,0 0-1-15,0 0 0 0,0 0-10 0,0 0 8 16,0 0-8-16,-4 8 8 0,4-8-8 0,0 12 0 16,0-6 0-16,0 6 0 0,0 0 0 15,0-1 0-15,-3 10 0 0,3-9 0 0,0 5 12 0,0 4-2 16,0-3-1-16,0-1 0 16,3 1 14-16,-3 8 2 0,0-8 1 0,0-3 0 0,0 8 7 0,0-5 2 15,4-1 0-15,-4-2 0 0,0 3-1 0,0-1 0 16,3 1 0-16,-3-3 0 0,0-3-17 0,0 5-3 15,0-11-1-15,0 6 0 0,0-3-13 0,4 2 8 0,-8-5-8 0,4-6 0 16,0 6 8-16,0-6-8 16,0 0 0-16,0 6 0 0,4 0 0 0,-4-6 0 15,0 0 0-15,0 0 0 0,0 0-13 0,0 0-3 0,0 0 0 0,0 0 0 32,0 0-24-32,0 0-4 0,0 0-2 0,0 0 0 15,0-6-53-15,3 0-10 0,1 0-3 0</inkml:trace>
  <inkml:trace contextRef="#ctx0" brushRef="#br0" timeOffset="807.704">7334 1205 1249 0,'0'0'27'0,"0"0"5"0,0 0 2 0,0 0 2 0,0 0-28 16,0 0-8-16,0 0 0 0,-7-6 0 0,4 0 77 0,-4 6 15 0,3-6 2 0,4 6 1 15,0 0-41-15,0 0-8 16,-7-6-2-16,7 6 0 0,-4-3-31 0,4 3-13 0,-7-6 11 0,7 6-11 16,0 0 10-16,0 0-10 0,0 0 10 0,0 0-10 15,0 0 8-15,0 0-8 0,0 0 0 0,0 0 0 16,0 0 12-16,0 0-3 0,0 0-1 0,0 0 0 15,0 0 4-15,0 0 1 0,-7 6 0 0,7-6 0 16,0 0 23-16,0 0 4 0,0 0 0 0,0 0 1 16,0 0-14-16,0 0-3 0,0 0-1 0,0 0 0 15,0 0-6-15,0 0-1 0,0 0 0 0,0 0 0 16,0 0-8-16,0 0-8 0,0 0 9 0,0 0-9 0,0 0 0 0,0 0 0 16,7 3 0-16,-3 3 0 0,3 0 0 0,0-6 0 15,0 6 0-15,4-6 0 0,-1 6 0 0,-3 0 0 16,4-1 0-16,-4 7 0 0,4-6 0 0,-1 9 0 15,4-9 0-15,-7 11 0 0,7-5 0 0,-3 0 0 16,0-3 0-16,-1 8 0 0,1 1 0 0,-1 0 0 16,-3 2 0-16,4-2 0 0,0 5 8 15,-4-2-8-15,0-4 0 0,3 1 0 16,-3 3 0-16,0 2 0 0,0-5 0 0,0 2 0 0,1-2 0 0,-1 0 8 16,0-7-8-16,-4 4 0 0,1-3 0 0,-1 6 0 15,-3-7 0-15,0-5 0 0,0 9 9 0,-3-9-1 16,-1 11 0-16,-3-5 0 15,0-6 1-15,0 6 0 0,0-3 0 0,0-3 0 0,-4-1-9 0,4 1 10 16,-7-6-10-16,0 0 10 0,0 6-10 0,0-6 0 0,0 0 0 0,0 0 0 16,3 0 0-16,-3 0 0 0,3 0 0 0,4 0 12 15,-7 0-12-15,4 0 0 0,-1 0 0 0,0-6-11 16,4 6 11-16,0-6 0 0,-3 6 0 0,3-5 0 16,7 5 0-16,-7-6 0 0,3-3 0 0,-3 3 0 15,3 0 0-15,1 6-13 0,-1-12 5 0,1 6 8 31,-1 1-32-31,4-7 2 0,-3 0 0 0,-1 3 0 0,4 3-22 16,0 0-5-16,0 1-1 0,0 5 0 0,0 0-109 16,0-6-21-16,0 6-5 0</inkml:trace>
  <inkml:trace contextRef="#ctx0" brushRef="#br0" timeOffset="1585.009">7800 1649 1036 0,'0'0'23'0,"0"0"5"0,0 0 0 0,-4 5 1 0,1 7-29 0,-1-6 0 0,1-3 0 0,-1 3 0 16,4-6 108-16,0 6 16 0,0 6 4 0,0-12 0 15,-3 5-56-15,3-5-10 0,0 0-2 0,0 0-1 16,0 0-7-16,0 0 0 0,0 0-1 0,0 0 0 15,0 0-8-15,0 0-2 0,0 0 0 0,0 0 0 16,0 0-20-16,0 0-4 0,0 0-1 0,0 0 0 16,3 0-16-16,4 0 8 0,4 0-8 0,-4-5 0 15,4 5 0-15,-1 0 0 0,1-6 0 0,-1 0 0 16,-3 6 0-16,4 0 0 0,0 0 0 0,-4-6 0 16,0 6 0-16,3 0 0 0,-6-6 0 0,6 6 0 0,-3-3 8 15,0 3-8-15,1-6 0 0,-5 0 0 0,4 0 0 16,-3 6 0-16,3-5 0 0,0-1 0 0,-4 0 0 15,-3 0 0-15,4 0-9 0,-1 0 9 0,-3 6-8 16,4-9 8-16,-4 9-8 0,0 0 8 0,0-6 0 16,0 1 0-16,-4-1 0 0,1 0-8 15,-1 0 8-15,1 6 0 0,-1-6 0 0,-3 0 0 16,0 0 0-16,0 0 0 0,-4 6 0 0,1-5 0 16,3-1 0-16,0 3 0 0,-7 3 0 0,3-6 0 0,4 6 0 0,-4 0 0 15,4-6 0-15,-3 6-8 0,3 0 8 0,0 6 0 16,0-6 0-16,0 0 0 15,-1 0 0-15,8 0-10 0,-3 6 10 0,-1-3-10 0,-3 8 10 0,4-11-10 16,-1 6 10-16,1 6-10 0,3-6 10 0,-4 0 0 0,4 0-9 16,0 5 9-16,0-5 0 0,0 9-11 0,0-9 11 0,0 12-8 15,0-7 8-15,0 1 0 0,0-3 0 0,0 9 0 16,4-7 0-16,-4 1 0 0,0-6 0 0,0 0 0 16,0-6 0-16,3 15 0 0,1-10 0 0,-1 7 0 15,-3-12 0-15,4 6 0 0,-1 0 8 0,-3-6-8 16,0 0 8-16,0 0-8 0,11 6 10 0,-4 0-10 15,4 0 11-15,-1-3-11 0,1-3 12 0,-1 0-12 16,1 0 0-16,3 0 0 0,4 0 0 0,-11-3 0 31,7-3-29-31,0 6-13 0,0-6-2 0,0 0-1 16,0 0-148-16,0 0-30 0,1 0-5 0</inkml:trace>
  <inkml:trace contextRef="#ctx0" brushRef="#br0" timeOffset="2229.721">8273 1531 1058 0,'0'0'23'0,"0"0"5"0,0 0 0 0,0 0 3 0,0 0-31 0,0 0 0 0,0 0 0 16,-4 12 0-16,4-9 52 0,0-3 4 0,0 0 0 0,0 0 1 15,-7 6-8-15,0-1-1 16,-4-5-1-16,4 6 0 0,-3-6-31 0,3 0-7 0,-7 0-1 0,3 0 0 16,0 0-8-16,1 0 12 0,-1 6-12 0,4-6 12 15,0 6-4-15,0-6-8 0,0 6 12 0,7-6-4 16,-3 6-8-16,-1 0 0 0,0 5 0 0,1-5 8 15,3 3-8-15,0-3 0 0,0-6 0 0,0 12 8 16,0 0-8-16,0-7 0 0,0 1 0 0,0 6 8 16,3-9 4-16,-3 3 0 0,4 0 0 0,-4 6 0 15,0-12 12-15,4 5 2 0,-1 1 1 0,1 6 0 16,-4-6 1-16,3 0 1 0,-3 3 0 0,0-9 0 0,4 6-6 16,-4-6-2-16,0 0 0 0,0 0 0 0,3 0-4 15,-3 0-1-15,7 0 0 0,0 0 0 0,0 0 0 16,-3-6-1-16,3 6 0 0,0-9 0 0,-4 3-4 0,5 0-1 15,-5-6 0-15,4 6 0 0,-3 1-10 16,-1-7 0-16,4 0 9 0,-3 3-9 0,-1 3 8 0,1-5-8 16,-4 5 8-16,3 0-8 0,-3 6 0 15,0 0-12-15,0-6 2 0,0 6 0 16,0 0-3-16,0 0-1 0,0-6 0 0,0 6 0 0,0 0 0 0,0 0 0 16,0 0 0-16,0 0 0 15,0 0 14-15,0 0-11 0,4 6 11 0,-4 12-10 16,3-13 10-16,-3 7 0 0,4-3 0 0,-1 3 0 0,-3 0 0 0,4-1 16 15,0 1-4-15,-1 0-1 0,-3 3 3 0,4-4 1 16,-4-5 0-16,3 0 0 0,1 0-4 0,3 0-1 0,-7-6 0 16,0 0 0-16,3 0-2 0,1 0 0 0,3-6 0 0,0 0 0 15,-4 0-8-15,4-6-16 0,4 7 4 0,-4-10 1 32,4 9-129-32,-1-6-27 0,1 6-5 0</inkml:trace>
  <inkml:trace contextRef="#ctx0" brushRef="#br0" timeOffset="2715.385">8491 1666 1278 0,'0'0'28'0,"0"9"5"0,0-3 2 0,0 0 1 16,0 6-28-16,0-1-8 0,0-5 0 0,0 0 0 16,0 6 64-16,0-3 11 0,0-9 2 0,0 6 1 0,0-6-27 0,0 0-6 15,0 0-1-15,0 0 0 0,4 5-8 0,-4 1-3 16,0 0 0-16,3 0 0 0,-3-6-4 0,0 0-1 16,0 0 0-16,0 0 0 0,0 0-7 0,0 0-1 15,0 0-1-15,0 0 0 0,0 0-7 0,0 0-2 16,0 0 0-16,0 0 0 0,0 0 1 0,0 0 0 15,0 0 0-15,0 0 0 0,0 0-2 0,0 0 0 0,0 0 0 16,-3-6 0-16,-1 0-9 0,1 0 0 0,-1 1 0 0,1-1 0 16,-1-3 0-16,1 3 8 0,-1 0-8 0,1-6 0 15,-1 1 0-15,1-1 0 0,-1 6 0 0,4-3 0 16,0-3 0-16,-3 6 0 16,3-11 0-16,0 5 0 0,0-3 10 0,0 4-10 15,3-7 12-15,1 6-12 0,-4-5 18 0,3 2-3 0,1 3-1 16,-1 0 0-16,4-5-14 0,-3 5 11 0,-1 3-11 0,4-3 10 15,-3 1-10-15,3 5 0 0,0 0 0 0,4 6 0 32,-1 0-29-32,1 6 1 0,-1 0 1 0,1 5 0 0,-1-5-35 0,5 6-7 15,2-6-2-15,1 3 0 0,0 8-22 0,-1-11-5 0,1 6-1 16,7 0-389-16,-1-9-79 0</inkml:trace>
  <inkml:trace contextRef="#ctx0" brushRef="#br0" timeOffset="3977.77">9282 1557 698 0,'0'0'14'0,"0"0"5"0,0 0-19 0,0 0 0 0,-7 0 0 0,7 0 0 16,-8-5 63-16,8 5 9 0,-7-6 1 0,4 3 1 16,-4 3-12-16,7 0-2 0,0 0-1 0,-7-6 0 15,7 6-12-15,0 0-3 0,-4 0 0 0,4 0 0 16,0 0-8-16,0 0-3 0,0 0 0 0,0 0 0 16,0 0-12-16,0 0-2 15,0 0-1-15,0 0 0 0,0 0-18 0,0 0 8 0,0 0-8 0,0 0 0 16,0 0 8-16,0 0-8 0,0 6 0 0,0-3 0 15,0 8 15-15,4-5-4 0,-1 0-1 0,1 0 0 16,-4 6-2-16,3-6-8 0,-3 5 12 0,4-5-4 16,-1 3 3-16,-3 3 0 0,4 0 0 0,-1-1 0 15,1-5 1-15,-4 0 0 0,4 3 0 0,-4-3 0 0,3 0 0 16,1 6 0-16,-4-12 0 0,3 5 0 16,-3-5-4-16,0 0 0 0,0 0 0 0,0 0 0 0,7 0 8 0,-3 0 2 15,3-5 0-15,-4 5 0 16,4 0 5-16,-3-6 1 0,3 0 0 0,0 0 0 0,-4-3-11 0,5 3-1 15,-5 0-1-15,4 0 0 16,-3 1-11-16,-1-7 0 0,1 6 9 0,-1 0-9 0,1 0 0 0,-4 6 8 16,3-9-8-16,-3 9 0 0,0 0 0 0,0 0 0 15,0 0 0-15,0 0 0 0,0 0-12 0,0 0 0 0,7 3 0 16,-7-3 0-16,4 6 1 0,-1 0 0 16,4-6 0-16,-3 6 0 0,0 0 11 0,3 6 0 0,-7-12 0 0,3 5 0 15,1-5 0-15,3 6-8 0,-7-6 8 16,3 12 0-16,4-9 0 0,-3 3 0 0,3 0 0 0,-4-6 0 15,4 12 0 1,1-12 0-16,2 0 0 0,-3 5 11 0,0 1-2 0,0-6 0 16,0 0 0-16,0 6 0 0,0-6-9 0,0 0 0 0,1 0 9 0,2 0-9 15,-3 0 9-15,0 0-9 0,0 0 12 0,0 0-12 16,-3 0 11-16,3 0-11 0,-4 0 10 0,-3 0-10 16,7-6 16-16,-7 6-4 0,4 0 0 0,0-6 0 15,-1 1 13-15,-3 5 3 0,4-12 0 0,-4 6 0 16,0-3-10-16,0 3-2 0,0-6 0 0,0 7 0 15,0-7-7-15,0 0-1 0,0-3-8 0,0 4 12 16,0-7-12-16,0 6 8 0,0-5-8 0,0 2 0 16,-4 3 0-16,4-6 0 0,0 1-8 0,0 2 8 15,0 3-48-15,0-5-4 0,-3-4 0 0,3 4 0 16,-4 5-105-16,0 0-22 0,4 0-4 0</inkml:trace>
  <inkml:trace contextRef="#ctx0" brushRef="#br0" timeOffset="4876.201">9723 1081 1267 0,'0'0'28'0,"0"0"5"0,3 12 2 0,1-6 1 0,-4 6-36 0,3-7 0 0,-3 10 0 0,0-9 0 15,4 6 58-15,-1-6 5 0,1 5 1 0,-1-2 0 16,1 3-52-16,-1-6-12 0,1 6 0 0,-1-1 0 0,1 7 43 15,-4-9 5-15,3 9 2 0,-3-1 0 0,7 1-34 16,-7 2-8-16,4 4 0 0,-4-6-8 0,4 8 10 0,-1-8-10 16,-3 5 8-16,0-2-8 0,0-4 0 15,0 1 0-15,0-3 8 0,0 2-8 16,4-5 0-16,-4 0 0 0,0 3 0 0,0-4 8 0,0 1-8 16,0-6 8-16,0 6-8 0,0-6 8 15,3 5 3-15,-3-11 0 0,0 0 0 0,4 9 0 0,-1-3-11 0,-3-6 10 16,0 0-10-16,4 6 10 0,3-6-2 0,-7 0-8 15,0 0 12-15,0 0-4 0,0 0 0 0,0 0-8 16,3 6 12-16,-3-6-4 0,4 6-8 0,-4-6 0 16,0 0 9-16,0 0-9 15,0 0 12-15,0 0-3 0,0 0 0 0,3 6 0 0,1-1 16 0,-4-5 3 0,0 0 1 16,0 0 0-16,0 0 7 0,0 0 2 16,0 0 0-16,0 0 0 0,0 0-22 0,0 0-5 0,0 0-1 0,0 0 0 15,0 0-10-15,0 0 0 0,0 0 0 0,0 0 0 16,0 0 0-16,0 0 0 0,0 0 0 0,0 0 0 15,0 0 0 1,0 0 0-16,0 0 0 0,0 0 0 0,0 0 0 0,0 0 0 16,0 0 0-16,0 0 0 0,0 0 12 15,0 0 0-15,0 0 0 0,0 0 0 0,0 0 5 0,0 0 2 0,0 0 0 0,0 0 0 16,0 0-11-16,0-5-8 0,-4-7 12 16,4 6-12-16,0 0 0 0,0 0 0 0,0 0 0 0,-3 3 0 15,3-3 0-15,0 1 0 0,0-1 0 0,0 0 0 16,3 0-12-16,-3 0 0 0,4 0 0 0,-1 0 0 15,4 0-3-15,0 1 0 0,1-4 0 0,-1 9 0 16,0-6 3-16,0 0 0 0,3 6 0 0,-10 0 0 16,7 0 3-16,-7 0 1 15,11 0 0-15,-11 0 0 0,11 6 0 0,-4 0 0 0,-7-6 0 0,3 3 0 16,4 8 8-16,-3-5-8 0,-4-6 8 0,3 6-8 0,4 6 8 16,-3-6 0-16,-1 6 0 0,1-1 0 15,-4-8 0-15,3 9 0 0,1-6 0 0,-1 0 0 0,-3 6 0 16,4-7 0-16,0 1 0 0,-1 6 0 15,-3-9 0-15,0 9 0 0,4 0 0 0,-4-7 0 0,3 1 0 16,-3 6 0-16,0-6 0 0,0 0 0 16,-3 3 0-16,3 2 0 0,0-5 0 0,0 0 0 0,0-6-10 0,-4 6 0 15,1 0 0-15,-1 6 0 16,0-6-9-16,4-1-1 0,-3 4-1 0,3-9 0 16,0 0-2-16,0 0 0 0,0 0 0 0,0 0 0 15,0 0-25-15,-4 0-6 0,4 6-1 0</inkml:trace>
  <inkml:trace contextRef="#ctx0" brushRef="#br0" timeOffset="5268.984">10252 1610 806 0,'0'0'17'15,"0"0"4"-15,0 0 1 0,0-6 2 0,0 6-24 0,-4-5 0 0,1-1 0 0,3 6 0 0,0 0 107 0,0 0 17 16,0 0 3-16,0 0 1 0,0 0-52 15,0 0-9-15,0 0-3 0,0 0 0 0,0 0-51 0,0 0-13 16,-4 6 0-16,4-6 0 0,-3 5 0 0,3 1 0 16,-4 3 0-16,4 3 0 0,0-6 0 0,0 0 0 15,0 5 0-15,-3-5 0 0,3 0 0 0,0 0 0 16,0 3 0-16,3-3 0 0,-3 6 54 0,4-7 8 16,-4 1 2-16,0 0 0 15,0-6-103-15,3 6-20 0,-3-6-4 0,0 0-1 16,4 6 0-16,-4-6 0 0,0 0 0 0</inkml:trace>
  <inkml:trace contextRef="#ctx0" brushRef="#br0" timeOffset="5499.339">10245 1205 1267 0,'0'0'28'0,"-4"6"5"0,1-1 2 0,-1 7 1 0,4-6-36 0,-3 0 0 0,3 3 0 0,0 3 0 16,-4-7 19-16,4-5-3 0,0 0-1 0,0 0 0 0,0 0-31 0,0 0-7 16,0 0-1-16,-3-11 0 0</inkml:trace>
  <inkml:trace contextRef="#ctx0" brushRef="#br0" timeOffset="5983.29">10576 1131 954 0,'0'0'20'0,"0"0"5"0,-3 0 1 0,3 0 2 0,0 6-28 0,0 6 0 0,0-12 0 0,0 0 0 15,0 6 55-15,0-6 5 0,-4 6 2 0,4-6 0 16,0 5 1-16,0-5 0 0,0 6 0 0,0 0 0 15,-3 3-30-15,3-3-5 0,0 0-2 0,0 6 0 16,0-7-8-16,-4 13-2 0,4-12 0 0,0 9 0 16,-3 2-25-16,3 1-6 0,0-3-1 0,0 8 0 15,0-5 38-15,0 2 7 0,0 4 2 0,0-1 0 16,0-2-17-16,0-3-3 0,0 5-1 0,0-2 0 16,0-4 10-16,0 1 3 0,0 3 0 0,0-4 0 15,0 1-10-15,0-1-1 0,0-8-1 0,-4 3 0 16,4 0 13-16,0-6 4 0,0-6 0 0,0 0 0 0,0 0-12 0,-3 6-1 15,3-6-1-15,0 0 0 0,0 0-6 0,0 0-8 16,0 0 11-16,0 0-11 0,0 0 0 0,0 0-9 16,0 0-1-16,0 0 0 15,0 0-31-15,0 0-7 0,0 0 0 0,0 5-1 16,0-5-20-16,0 0-4 0,0 0-1 0,0 0 0 16,0 0-104-16,0 0-21 0</inkml:trace>
  <inkml:trace contextRef="#ctx0" brushRef="#br0" timeOffset="6380.574">10495 1463 1044 0,'0'0'23'0,"0"0"5"0,0 0 0 0,0 0 1 0,0 0-29 0,0 0 0 0,0 0 0 0,-3 6 0 16,3-6 56-16,0 0 4 0,-7 0 2 0,7 0 0 0,0 0 16 16,0 0 3-16,0 0 1 0,0 0 0 0,0 0-31 0,-7 6-7 15,7-6 0-15,0 0-1 0,0 0-32 0,0 0-11 16,0 0 0-16,0 0 9 0,0 0 9 0,0 0 2 15,3 6 0-15,4-6 0 0,-3 3-32 0,3 0-7 16,0 6-1-16,0-9 0 0,0 6 20 0,3-1 0 16,1 1 0-16,-4-6 0 15,0 6 0-15,4-6 0 0,-4 0 0 0,3 6 0 0,1-6 0 16,-1 6 0-16,1-6 0 0,0 0 0 16,-1 6-57-16,1-6-8 0,3 0-2 0,0 6 0 15,0-6-47-15,-3 0-10 0,-1 0-1 0</inkml:trace>
  <inkml:trace contextRef="#ctx0" brushRef="#br0" timeOffset="6996.218">10742 1575 881 0,'0'0'18'0,"0"0"5"0,0 0-23 0,0 0 0 0,0 0 0 0,0 0 0 16,0 0 62-16,0 0 8 0,4 6 2 0,3-6 0 15,-7 0-14-15,3 6-2 0,4-6-1 0,-3 0 0 16,3 6-11-16,0-6-3 0,0 0 0 0,0 6 0 15,0-6-5-15,4 5-2 0,-1-5 0 0,1 0 0 16,-1 0-9-16,1 6-1 0,-4-6-1 0,4 0 0 16,-4 0-11-16,0 0-3 0,0 0 0 0,-4-6 0 15,4 6-9-15,-7 0 10 0,4 0-10 0,-4 0 10 16,0 0-10-16,0 0 8 0,3 0-8 0,-3 0 8 16,0 0-8-16,0-11 10 0,0 11-10 0,0-6 10 15,0 0-10-15,-3 0 0 0,3 6 0 0,-4-6 8 16,1 0-8-16,3 0-12 0,-4-5 2 0,1 8 1 15,3-3-5-15,-4 0-1 0,1 0 0 0,-1 0 0 16,1 0-21-16,-1 6-5 0,4-6-1 0,0 6 0 16,-3-5 34-16,-4-1 8 0,-1 6 0 0,1 0 0 15,0 0 0-15,0 0 0 0,0 0 0 0,-3 6 0 0,3-1 0 16,0 1 0-16,3 0 0 0,-7 6 0 0,8-6 0 0,-4 3 0 0,0 2 0 16,3 1 0-16,-3 0 0 0,4 0 16 0,3 5-4 15,-4-8-1-15,4 9 3 0,0-6 1 0,-3 5 0 16,6-2 0-16,-3-3 1 0,0 5 0 15,4-5 0-15,-4 0 0 0,3 3 3 0,-3-4 1 0,4-5 0 16,-1 0 0-16,1 6-9 0,-1-6-2 0,-3-6 0 0,4 6 0 16,3-3-9-16,0-1 8 0,0-2-8 15,4 3 8-15,-1-3-8 0,1 0 0 0,3 0 0 16,0 0 8-16,0 0-16 0,0 0-4 16,4-3-1-16,-4 3 0 0,4-2-92 0,-4-1-19 15,3 3-3-15</inkml:trace>
  <inkml:trace contextRef="#ctx0" brushRef="#br0" timeOffset="8067.12">11709 1234 850 0,'-7'0'17'0,"0"0"6"0,0-6-23 0,3 6 0 0,-3-12 0 0,3 7 0 15,1-1 0-15,-4 0 0 0,0 0 0 0,3 0 0 16,1-6 55-16,-1 3 6 0,1-2 2 0,-1-1 0 16,4 6 1-16,-3-12 1 0,3 10 0 0,-4 2 0 15,1 0-18-15,-1 0-4 0,-3 0-1 0,7 6 0 16,0 0-16-16,0 0-3 0,0 0-1 0,0 0 0 16,0 0 14-16,0 0 2 0,0 0 1 0,-4 6 0 15,1 0-31-15,-1 6-8 0,1-4 0 0,-1 10 0 16,4-12 21-16,4 6 3 0,-1-1 1 0,-3 10 0 0,4-9-5 0,-1 5 0 15,-3 4-1-15,4-3 0 16,-4 5-6-16,3 1-1 0,-3 2 0 0,4-2 0 0,3-4 7 0,-3 4 1 16,-1-1 0-16,1-2 0 15,3 8 5-15,-4-11 2 0,1 8 0 0,3-8 0 0,-4-3-6 0,1 8-1 0,-1-11 0 16,1 0 0-16,-1 5-5 16,-3-2-2-16,4-3 0 0,0 0 0 0,-4-7-13 0,0 7 11 0,3-6-11 0,1-3 10 15,-1 3-10-15,-3-6 0 16,4 6 9-16,-4 6-9 0,3-12 0 0,-3 0 0 0,0 0 0 0,4 5 0 15,-4-5 0-15,0 0 0 0,0 0 0 16,3 6 0-16,1 0 8 0,-4 0-8 0,0-6 8 0,0 0-8 16,0 0 10-16,0 0-2 0,0 0-8 0,0 0 12 15,0 0 5-15,0 0 1 0,0 0 0 0,0 0 0 16,0 0-5-16,0 0-1 0,-4-12 0 0,4 12 0 16,0 0-12-16,0-6 11 0,0 6-11 0,0-5 10 15,0 5-10-15,4-12 0 0,-4 6 0 16,3-3 0-16,-3 9 0 0,7-6-9 0,-3 0 9 0,3 0 0 15,0-5-8-15,-3 5 8 0,3 0 0 0,-4 0 0 16,4 0 0-16,4 6-8 0,-4-6 8 0,3 3 0 16,1 3 0-16,-4-6-8 0,4 6 8 0,-4 0 0 15,3 0-8-15,-3 6 8 0,0-6 0 0,0 3 0 16,0 3 0-16,0 0 0 0,1 0 0 0,-1 6 0 16,-4-1-33-16,4-5-3 0,0 6-1 0,-3-3 0 15,-1 9 21-15,4-7 4 0,-3 1 0 0,-1 0 1 0,1 3 11 0,-1-4 0 16,1-5 0-16,0 6-8 15,-1-12 8-15,-3 0 0 0,0 0 0 0,0 12 0 0,4-6 0 0,-4-3 11 16,0-3-3-16,0 0 0 16,0 0 22-16,-7 2 4 0,-1-2 1 0,-2 0 0 0,3 0-26 0,0 0-9 0,-4 0 0 15,1-2 9-15,-1 2-9 0,0 0 0 16,1 0 0-16,-1 0 8 0,1 0-8 0,-1 0 0 0,1-3 0 16,-1 3-11-16,0 0-7 15,1 0-2-15,3 0 0 0,0 0 0 16,3 0 4-16,-3-6 0 0,4 6 0 0,-4-6 0 15,3 0-25-15,0 0-5 0,-3 0-1 0,4 0 0 16,-1 0-13-16,4-5-4 0,-3 2 0 0,-1-3 0 16,1 0-4-16,-1 6-2 0,4-11 0 0,0 11-628 0</inkml:trace>
  <inkml:trace contextRef="#ctx0" brushRef="#br0" timeOffset="8621.255">12097 1593 836 0,'0'0'24'0,"0"11"4"0,0-5-28 0,3-3 0 0,-3 3 0 16,4 6 0-16,-1-6 108 0,-3 0 16 15,4 5 4-15,-4-5 0 0,3 0-52 0,1 0-9 16,-1-3-3-16,1 3 0 0,-1 0-28 0,-3-6-5 0,0 0-2 0,4 6 0 16,-4-6 7-16,4 6 0 15,-4-6 1-15,0 0 0 0,3 5-10 0,-3-5-3 0,0 0 0 0,0 0 0 16,0 0-16-16,0 0-8 0,7 6 8 0,-7-6-8 15,0 0 11-15,0 0-3 0,0 0-8 0,0 0 12 16,0 0 1-16,0 0 0 0,0 0 0 0,0 0 0 16,0 0 27-16,0 0 6 0,0 0 1 0,0 0 0 15,0 0-15-15,-3-6-4 0,-1 1 0 0,1-7 0 16,-1 6-20-16,0-3-8 0,1 3 0 0,-4-6 9 16,3 7 3-16,1-7 0 0,-1 0 0 0,-3 0 0 15,4 3-3-15,-1-8 0 0,1 5 0 0,3 6 0 16,-4-6-24-16,4-2-5 0,0 8 0 0,0-6-1 15,0 6 21-15,4 0 0 0,-4 0 0 0,0 1 0 16,3-1 0-16,1-3 0 0,-4 6 0 0,7 0 0 16,-4-3 0-16,-3 6 0 0,4-6 0 0,3 6 0 15,0-6 0-15,0 6 0 0,0 0 0 0,0 0 0 16,4 0-24-16,3 0-1 0,0 6 0 0,4-6 0 16,-1 6-43-16,1 0-8 0,0 0-1 0,-1 3-1 15,1-3-125-15,-4-1-25 0,0 1-4 0</inkml:trace>
  <inkml:trace contextRef="#ctx0" brushRef="#br0" timeOffset="9194.349">12425 1593 1022 0,'0'0'22'0,"0"0"5"0,0 0 1 0,-7 6 1 0,3-1-29 0,4-5 0 0,-7 0 0 0,0 6 0 15,7-6 61-15,-7 0 7 0,7 0 0 0,-7 0 1 16,0 0-22-16,7 0-5 0,-7 0-1 0,7 0 0 15,-7 3-14-15,7-3-3 0,0 0-1 0,0 0 0 16,-7 6-14-16,7-6-9 0,-4 6 12 0,-3 0-12 0,7 0 10 0,-3 6-10 16,3-7 8-16,0 7-8 0,0-6 16 0,3 3-3 15,-3 3 0-15,0-1 0 0,4-5 8 0,-1 6 2 16,1-6 0-16,-1 9 0 0,1-9-3 0,-1-1 0 16,1 1 0-16,-1 0 0 0,4-6 4 0,1 6 0 15,-1-6 0-15,0-6 0 0,0 6-5 0,0-6-1 16,3-5 0-16,1 5 0 0,-4-3-6 15,4-3-2-15,-1 0 0 0,1 1 0 16,-1-1-10-16,1-3 8 0,-4 3-8 0,0 1 8 0,0-1-8 0,0 0 0 16,-3-3 0-16,-1 4-11 0,1-1 3 0,-1 0 0 15,-3 6 0-15,0-6 0 0,0 7-10 0,0-4-2 16,-3 3 0-16,-1 0 0 0,1 0 0 0,-1 0 0 16,-3 6 0-16,4-6 0 15,-4 6-6-15,-1-6-2 0,1 6 0 0,-3 0 0 0,-1 0 18 0,4 0 10 0,-3 6-12 0,-1-6 12 16,0 6 0-16,1 0 9 0,3 0 1 0,-4 0 0 15,4 0-10-15,0 8 8 0,0-8-8 0,0 6 8 16,3-6-8-16,1 0 0 0,-1 6 0 0,1-7 0 16,-1 1-54-16,4-6-3 0,0 0-1 15</inkml:trace>
  <inkml:trace contextRef="#ctx0" brushRef="#br0" timeOffset="9920.178">12686 964 1234 0,'0'0'25'0,"0"0"7"0,0 0-32 0,0 0 0 0,0 0 0 0,-4 5 0 16,-3 1 50-16,4 6 3 0,-1-3 1 0,4 3 0 16,-3-6-6-16,3 5-2 0,0 7 0 0,0-3 0 15,0-4-18-15,0 7-3 0,3 0-1 0,-3-4 0 0,4 10-16 0,-1-6-8 16,1 8 8-16,3-2-8 15,-4 5 0-15,1 3 8 0,3-8-8 0,-3 8 0 0,-1-2 0 16,4-4 0-16,0 3 0 0,-3-2 0 16,3-4 0-16,-4-2 0 0,1 8 0 0,3-11 0 0,-4 3 0 0,-3-4 8 15,4 1-8-15,-1-1 0 16,-3-2 8-16,0 3-8 0,4-1 0 0,0-5 8 0,-4 3-8 0,3 3 8 16,-3-7-8-16,4-5 8 0,-4 6-8 15,3 3 0-15,-3-9 0 0,4 5 8 0,-1-11-8 0,-3 6 0 0,0-6-12 16,0 0 12-1,0 0-49-15,4 6-3 0,-4-6 0 0,0 0 0 16,0 0-41-16,0 0-9 0</inkml:trace>
  <inkml:trace contextRef="#ctx0" brushRef="#br0" timeOffset="10742.966">12668 1490 1102 0,'0'0'46'0,"0"0"-37"0,0 0-9 0,0 0 0 16,0 0 64-16,0 0 10 0,0 0 2 0,0 0 1 0,0 0-3 0,0 0-1 15,0 0 0-15,0 0 0 0,4-3-37 0,3 3-8 16,0-3-2-16,0 3 0 0,4-3-15 0,-1 3-3 15,4-6-8-15,0 6 12 0,0 0-12 0,1 0 0 16,2 0 8-16,-3 0-8 0,0 0 0 0,1 0 0 16,-1 0 8-16,0 0-8 0,-4 0-9 0,4 0-5 15,-3 6-1-15,0-6 0 16,-1 0-29-16,1 0-7 0,-4 0-1 0,0 0 0 16,-4 0-12-16,4 0-2 0,-3 0-1 0,0-6 0 15,-1 0-21-15,-3-6-4 0,4 1 0 0,-4-1-1 16,0 0 0-16,0-2 0 0,0-4 0 0,0 6 0 15,-4-8 6-15,4 8 2 0,0-6 0 0,0 0 0 0,-3 4 62 0,-1-4 13 0,4 1 10 16,-4 5-13-16,4-3 81 0,0 3 16 0,-3 1 3 0,3-1 1 16,-4 6 7-16,4-6 1 0,0 9 1 15,0 3 0-15,4-6-24 0,-4 6-5 0,0 0 0 0,0 0-1 16,0 0-26-16,0 0-5 0,0 0 0 0,0 0-1 16,3 3 20-16,1 3 4 0,0 0 1 0,-1 6 0 15,1-6-45-15,-1 11-15 0,1-5 9 0,-4 3-9 16,3 8 47-16,-3-5 4 0,4 2 1 0,-1 10 0 15,-3-7-34-15,0 4-6 0,4 2-2 0,-4 4 0 16,0-4-10-16,0 3 0 0,0-8 0 0,0 8 8 16,0-8-8-16,-4 2 12 0,4 4-12 0,-3-13 12 0,-1 4-12 15,4 8 0-15,0-11 0 0,0 2 0 16,0-2 0-16,0 0 13 0,0-7-1 0,0-2-1 16,0-3 1-16,0-6 0 0,0 0 0 0,0 0 0 0,0 0 35 15,0 0 7-15,0 0 2 0,4-6 0 16,-1-3-26-16,1-2-5 0,-1-7-1 0,1 0 0 15,-1 7-24-15,4-10 8 0,-3 3-8 0,3 1 0 0,-3-4 0 0,-1 9-11 16,4-5 1-16,0-1 0 0,0 9-9 0,0-8-1 16,0 5-1-16,0 0 0 0,0 6 5 0,-3 0 2 15,3-5 0-15,0 8 0 0,0-3 14 0,0 6-9 16,0 0 9-16,0 0-8 0,0 6-1 0,-3-6 0 16,3 9 0-16,-4 2 0 0,4-5 9 0,-3 6 0 15,-4-6-9-15,4 11 9 0,-1-2 0 0,1-3 0 0,-1 6 0 16,1-7 0-16,-4 1 11 0,3 3-3 0,-3 2-8 15,0-5 12-15,4 0-2 0,-4 3-1 0,-4-4 0 16,4-5 0-16,4 0-9 0,-4-6 0 0,0 0 9 16,0 0-9-16,0 0 8 0,0 0-8 0,0 0 10 0,0 0-10 15,0 0 0-15,0 0 0 0,0 0 0 0,0 0 0 32,0 0-54-32,0 0-7 0,0 0-2 0,3 0 0 15,4 0-50-15,0 0-11 0,-3-6-1 0</inkml:trace>
  <inkml:trace contextRef="#ctx0" brushRef="#br0" timeOffset="11300.822">13353 1604 1072 0,'0'0'24'0,"0"0"4"0,0 0 2 0,0 0 0 0,0 0-30 16,0 6 0-16,-4 3 0 0,4-9 0 0,0 6 81 0,0-6 11 16,0 0 1-16,4 6 1 0,-4-6-18 0,0 0-3 15,0 0-1-15,0 0 0 0,7 0-24 0,-4 6-6 16,4-6-1-16,-3 0 0 0,3 0-12 0,0 0-2 16,0-6-1-16,4 0 0 0,-4 0-12 0,3 6-2 0,1-9-1 0,-4 3 0 15,3 1-11-15,-3-7 0 0,1 6 0 0,-1 0 0 16,0 0 0-16,-4 0 0 0,4 0 0 15,-3-5 0-15,-4 8-8 0,0 3 8 0,3-6-10 0,-3 6 10 16,4-6 0-16,-4 6 0 16,0 0 0-16,-4-6 0 0,1 0-10 0,3 6 10 0,0-6-10 0,-7 6 10 15,3-6-20-15,-3 1 1 0,0-1 1 0,0 6 0 16,-4-6 1-16,4 3 0 0,-3 0 0 0,-4 3 0 16,3-3 7-16,0 3 2 0,-3 3 0 0,4-3 0 15,-1 3 8-15,1 0-10 0,-1 3 10 0,4 5-10 16,3-5 10-16,1 0-10 0,-1 6 10 0,1 0-10 15,3 2 10-15,0-2-12 0,0 0 12 0,3 0-12 16,1 5 12-16,-1-8 0 0,1 3 0 0,0 6 0 16,3-13 0-16,0 7 0 0,3 3 0 0,-3-9 0 15,0 6 10-15,-3-1-2 0,3 1-8 0,0-6 12 16,-4 9 1-16,5-9 0 0,-5-1 0 0,1 7 0 0,3-6-3 16,0 0-1-16,0 0 0 0,-4 0 0 0,4 0-9 15,-3-3 0-15,3-1 0 0,-4 1 0 0,-3-3 0 16,8 6 0-16,-8-6 0 0,3 0 0 15,4 0-16-15,-7 0-8 0,7 0-1 0,-3 0-1 16,-1-9-79-16,4 7-16 0,-3-7-3 0</inkml:trace>
  <inkml:trace contextRef="#ctx0" brushRef="#br0" timeOffset="11828.349">13550 1452 991 0,'0'0'20'0,"0"0"6"0,0 0-26 15,0 0 0-15,0 0 0 0,0 0 0 0,0 0 78 0,0 11 10 0,0-5 3 0,0 0 0 16,0 3-22-16,4-3-4 0,-4 0-1 0,3 5 0 16,1-5-51-16,-1 0-13 0,1 6 0 0,-1-6 0 15,1 0 48-15,3 8 8 0,-4-8 0 0,1 0 1 16,0 6-31-16,-1-6-6 15,1 0-2-15,-1 5 0 0,1-5 1 0,-1-3 0 0,1 3 0 0,-1 6 0 16,-3-6-3-16,0-6 0 0,0 0 0 0,4 6 0 16,-1 0-8-16,-3-6-8 0,4 5 9 0,3-5-9 15,-4 6 15-15,1 0-3 0,-1-6-1 0,-3 0 0 16,4 6-11-16,-4-6 0 0,7 3 0 0,-7-3 0 16,4 6 0-16,-4-6 0 0,0 0 9 0,0 0-9 15,0 0 8-15,0 0-8 0,0 0 10 0,0 0-10 16,0 0 22-16,0 0-2 0,0 0 0 0,0 0 0 15,-4-9-5-15,4 3-2 0,-4-6 0 0,1 7 0 16,-4-7-13-16,3 0 11 0,1 6-11 0,-4-3 10 16,3-8-10-16,1 11 12 0,-1-6-12 0,1 0 12 15,-1-5 0-15,1 8 1 0,-1-3 0 0,4 0 0 16,0 6-4-16,0-5-1 0,0-1 0 0,0 9 0 16,0-9-8-16,4 6 0 0,-1-5 0 0,1 5 0 15,3 0 0-15,3 0-9 0,-3-3 9 0,7 3-10 16,1 0 10-16,-1 1-10 0,0-1 10 0,0 0-10 0,0 0 10 15,0 0 0-15,-3 0 0 0,3 0 0 16,-4-3-22-16,1 4 1 0,0-1 0 0,-4 0 0 16,0 0-32-16,0 0-7 0,-4 0 0 0,1 0-1 15,3 0-138-15,-4 0-27 0</inkml:trace>
  <inkml:trace contextRef="#ctx0" brushRef="#br0" timeOffset="28781.133">10001 2222 968 0,'0'0'21'0,"0"6"5"0,0-968 1 0,0 1938 0 0,0-976-27 0,-3 6 0 0,3-6 0 0,0 0 0 0,0 0 26 0,0 12 0 15,0-6 0-15,0-6 0 16,0 0 10-16,0 0 1 0,0 0 1 0,0 0 0 0,0 0-22 0,0 0-5 16,0 0-1-16,0 0 0 15,0 0-10-15,0 0 0 0,0 0 0 0,0 0 8 0,0 0-8 0,0 0 0 16,-4 12 0-16,-3-6 0 16,7-6 0-16,-3 5 0 0,-1-2 0 0,4 9 0 0,0 0 18 0,-3-6 8 15,3 6 2-15,0-1 0 16,0 1-28-16,0 3 8 0,0-3-8 0,3-1 0 0,-3 1 28 0,0-3 1 0,4 3 0 0,-1-6 0 15,1 5-1-15,-1 1-1 16,1-6 0-16,-1 6 0 0,1-6-3 0,-1 8 0 0,1-8 0 0,-1 0 0 16,1 0-4-16,-4-6-2 0,3 6 0 15,4 0 0-15,-3 0-2 0,3-1-1 0,-7-5 0 16,7 3 0 0,-3 0-15-16,3 0 11 0,-4 3-11 0,-3-6 10 0,4 6-10 0,-4-6 12 0,7 6-12 0,-7-6 12 15,7 0-12-15,-4 0 0 0,-3 0 0 16,0 0 0-16,7 0 0 0,-7 0 0 0,7 0 12 0,-7 0-4 15,4 0 0-15,-4 0 0 0,4-6 0 0,-4 6 0 16,3 0-8-16,-3 0 12 0,4-9-12 0,-1 3 12 16,1 0-12-16,-4 6 0 0,3-5 9 0,-3-1-9 15,0 6 8-15,0-6-8 0,0 6 8 0,0-6-8 16,0 6 0-16,0 0 0 0,0 0 0 0,0 0 0 16,0 0 0-16,4-6 0 0,-4 6 0 0,0 0-8 15,0 0 8-15,0 0-10 0,0 0 10 0,0 0-10 16,3 0 10-16,-3 0 0 0,7 6 0 0,-7-6-8 15,7 0 8-15,0-6 0 0,-3 6 0 0,-4 0 0 16,7 0 0-16,0 0 0 0,0-6 0 0,0 6 0 16,0 0 0-16,0 0 0 0,0 6-9 0,0-6 9 0,0 6 0 0,4 0 0 15,-4 6-9-15,0-4 9 16,0-2 0-16,0 6-10 0,0-6 10 0,4 0-8 0,-1 0 8 0,-2-1 0 16,2-5 8-16,-3 12-8 15,0-12 0-15,0 0 9 0,4 6-9 0,-4-6 0 0,3 0 31 0,-2 0-1 16,2-6 0-16,-3 0 0 0,0 0-2 15,0 1 0-15,-3-1 0 0,-1 0 0 0,4 0-11 0,-3-6-2 16,-1 6-1-16,1-2 0 16,-4 2-6-16,0 6-8 0,0 0 11 0,0 0-11 0,0 0 0 0,-4-6-9 0,1 0-1 15,-1 0 0 1,-3 0-38-16,0 6-7 0,0-6-1 0,0-3-1 16,0 6-15-16,0 1-4 0,4-4 0 0,-8 0 0 15,0-6 8-15,4 6 2 0,-3-11 0 0,3 2 0 0,0 3 46 0,3-6 10 16,1 1 2-16,3-4 0 15,0 4-26-15,3-1-5 0,4 0-1 0</inkml:trace>
  <inkml:trace contextRef="#ctx0" brushRef="#br0" timeOffset="29364.838">10559 2278 1190 0,'0'0'33'0,"0"0"9"0,0 0-34 15,0 0-8-15,0 0 0 0,0 0 0 16,0 0 44-16,0 0 6 0,0 0 2 0,0 0 0 0,0 0-29 0,0 0-6 15,0 0-1-15,0 0 0 0,0 0 0 0,0 0-1 0,0 0 0 16,-4 6 0-16,1 2 13 0,3 4 2 0,0 0 1 0,0-6 0 16,3 6-14-16,1 5-2 0,-4 4-1 0,3-4 0 15,1 7 30-15,-1-9 5 0,-3 8 2 0,4-5 0 16,-1-4-26-16,1 10-5 16,-4-6 0-16,3-4-1 0,-3-2 9 0,-3 0 1 0,3-6 1 0,0 5 0 15,0-11-6-15,0 0 0 0,0 0-1 0,0 0 0 16,0 0 6-16,0 0 2 0,-7-5 0 15,3-7 0-15,1 0-11 0,-1-3-3 0,1-2 0 0,-4-1 0 16,3-8-17-16,1 8 0 0,-1 0 0 0,4-2-9 16,0 8-2-16,0-6 0 0,0 1 0 0,0 5 0 15,0 3-4-15,0-3-1 0,0 7 0 0,4-1 0 16,-1 6 0-16,-3 0 0 0,0 0 0 0,7 0 0 16,0 0 6-16,0 6 1 0,0-1 0 0,0 7 0 15,4-3-5-15,-1 3-1 0,1 0 0 0,-4-1 0 0,4 1 15 16,-4-3 0-16,0 3 0 0,0-1 0 15,0 7 0-15,4-6 0 0,-4-3 0 0,3-1 0 0,1 7 0 0,-1-9 0 16,-3 6 0-16,4-6 0 0,-4 5 0 0,0-5 0 16,0 3 10-16,-3-3-10 0,3 0 0 0,0 0 0 15,-4 0 0-15,4-6 0 16,0 5-52-16,-3 1-2 0,-1 0-1 0,1 0 0 16,0 0-142-16,-1 0-29 0</inkml:trace>
  <inkml:trace contextRef="#ctx0" brushRef="#br0" timeOffset="29981.422">10926 2434 1414 0,'-4'17'40'0,"0"1"9"0,1-6-39 0,-1 8-10 0,1-8 0 0,3 0 0 16,-4 2 51-16,4-5 8 0,0 0 1 0,0-3 1 16,4 0-18-16,-4-6-4 0,0 6-1 0,0-6 0 15,0 0-11-15,3 5-3 0,-3-5 0 0,7 0 0 16,1 0-7-16,-1 0-1 0,3 0-1 0,-3 0 0 15,0-5-7-15,4 5 0 0,-1 0-8 0,1-6 12 16,-4 0-12-16,4 6 9 0,-4-6-9 0,3 0 8 16,-3 0-8-16,0 3 0 0,4-3 0 0,-4 1 8 0,0-1-8 0,0 0 10 15,-3 0-10-15,-1 0 10 16,-3 6-2-16,4-6-8 0,-1 0 12 0,-3 6-4 0,4-12-8 16,-4 10 0-16,0-4 0 0,0 0 0 15,0 6 0-15,0-6 0 0,-4 0 0 0,1 0 0 16,3 6 0-16,-7 0-9 0,3-12 9 0,-3 12-13 15,4-5 3-15,-4 5 1 0,-1-6 0 0,1 6 0 0,-3-6 0 0,-1 0 0 16,1 3 0-16,-1 3 0 0,1-6 9 16,-1 6-13-16,0 0 5 0,4 0 8 0,-3 0-10 15,3 6 10-15,0-3 0 0,3 3-9 0,-3 0 9 16,3 5 0-16,1 1-9 0,-1 0 9 0,1 0-15 16,-1-6 2-16,4 8 0 0,-3-2 0 15,3 0 13-15,-4 0 0 0,4-1 0 0,0 4 0 0,0-9 0 0,0 6 0 16,0-1 0-16,4 1 10 0,-1-3-10 0,-3 3 0 0,4-6 0 15,3 5 0-15,-4-5 12 0,5 0-4 0,2 0 0 0,-3 0 0 16,4-6-8-16,3 6 0 0,-4-6-12 0,5 0 12 16,-1 3 0-16,0-3 0 0,0-3 0 0,4 3 12 15,-4-6-12-15,0 0 0 0,0-6 0 0,3 6 0 16,-6-11-36-16,3 5-13 16,0 3-3-16</inkml:trace>
  <inkml:trace contextRef="#ctx0" brushRef="#br0" timeOffset="30472.977">11342 2407 1094 0,'0'0'46'0,"0"0"-37"15,-4 6 43-15,1 0 9 0,-1 3 2 0,1-3 0 16,3-6 9-16,-4 5 1 0,4-5 1 0,0 12 0 15,0-6-37-15,-3 6-7 0,3-6-2 0,0 2 0 16,0 4-13-16,0 0-3 0,0-6-1 0,0 6 0 16,3-6-11-16,-3 5 10 0,0-2-10 0,4 3 10 15,-4-6-10-15,0 5 0 0,0-5 0 0,3 6 8 0,-3-12 0 0,0 0-8 0,0 0 12 0,0 0-4 16,0 0 16 0,0 0 2-16,0 0 1 0,0 0 0 0,0 0 12 0,0 0 2 0,0 0 1 0,0 0 0 15,0 0-11-15,0 0-3 0,4-6 0 16,-1-6 0-16,-3 12-12 0,0-5-2 0,0-1-1 0,0 0 0 15,0 0-13-15,0-3 11 0,0 3-11 0,0 0 10 16,0 6-10-16,0 0 0 0,4-5 0 0,-4 5 0 16,3-6 0-16,-3 6 0 0,0-6 0 0,0 6 0 15,7 0-12-15,-7 0 12 0,4-6-10 16,3 0 10-16,0 6-8 0,0 0 8 0,0 0 0 0,0 0-9 16,-3-6 9-16,3 6 0 0,0-6 0 0,-4 6-8 15,4-12 8-15,0 10 0 0,-3 2 0 0,3-3 0 16,-7 3 0-16,7 3 0 0,-3-3-8 0,-4 0 8 15,7 2-15-15,-4 10 3 0,1-6 0 0,-1 0 0 16,1 0 3-16,-1 0 1 0,1 0 0 0,-1 0 0 16,1 5 8-16,-1-2 0 0,-3-3 0 0,4 0 0 15,0 0 0-15,-4-6 0 0,3 6 0 0,-3-6 0 16,0 0-24-16,4 5-2 0,-4-5-1 0</inkml:trace>
  <inkml:trace contextRef="#ctx0" brushRef="#br0" timeOffset="30998.38">12245 2187 1279 0,'-7'0'26'0,"3"5"8"15,4-5-34-15,-3 6 0 0,3-6 0 0,-7 6 0 16,7 6 37-16,-4-6 1 0,4 3 0 0,0 2 0 15,0 1-20-15,0 0-4 0,0 6-1 0,4-7 0 16,-4 16 3-16,0-10 0 0,3 10 0 0,1-4 0 0,-1 4-6 0,-3-4-1 16,4 7 0-16,-4-4 0 15,3-2 6-15,-3-1 1 0,4-2 0 0,-4 8 0 16,3-11-4-16,-3 8-1 0,4-8 0 0,-4-3 0 0,0 2-11 0,4-5 0 0,-4 0 0 16,0-6 0-16,0-6-8 15,0 0 8-15,0 0-10 0</inkml:trace>
  <inkml:trace contextRef="#ctx0" brushRef="#br0" timeOffset="31349.024">11956 2216 1318 0,'0'0'56'0,"0"0"-45"15,-7 6 15-15,3 0 3 0,4-6 1 0,-3 6 0 16,3-6 22-16,-4 8 5 0,4-8 1 0,0 0 0 0,0 0-37 0,0 0-7 16,4 6-2-16,3-6 0 15,-4 6 8-15,4 0 2 0,4-6 0 0,3 0 0 16,0 0 6-16,0-6 0 0,7 0 1 0,-3 6 0 15,3-6-29-15,4 6-8 0,-1-5-1 0,1-1 0 0,3 3 9 0,1 3 0 16,-1 0 0-16,0-6 0 16,0 6 9-16,-3 0-9 0,0 0 12 0,-1 0-12 15,-3 6-36-15,1-6-13 0,-1 0-3 0,-4 0-1 16,1 3-59-16,-4-3-12 0,0 3-3 0</inkml:trace>
  <inkml:trace contextRef="#ctx0" brushRef="#br0" timeOffset="31679.778">12033 2710 752 0,'0'0'16'0,"0"0"3"0,0 0-19 0,0 0 0 0,0 0 0 0,0 0 0 0,0 0 62 0,0 0 9 16,0 0 1-16,0 0 1 15,0 0-28-15,0 0-5 0,0 0-2 0,0 0 0 0,7 0 3 0,0 0 1 16,0-6 0-16,0 6 0 0,4-6-4 0,0-961-1 16,-1 1928 0-16,4-961 0 15,4-6-9-15,-4 6-3 0,4 0 0 0,-4-6 0 16,7 12-2-16,-3-6-1 0,3-6 0 0,-7 6 0 0,4 0-30 15,-1 0-7-15,4 0-1 0,-3 0 0 16,3 6-12-16,0-6-2 0,-3 0-1 0</inkml:trace>
  <inkml:trace contextRef="#ctx0" brushRef="#br0" timeOffset="32522.354">13130 2407 1044 0,'0'0'21'0,"0"0"7"0,-7 6-28 16,4 0 0-16,-1 3 0 0,1 2 0 0,3 1 30 15,0-6 1-15,0 0 0 0,0 6 0 0,3-6 3 0,1 8 1 16,-4-8 0-16,3 6 0 0,1-6-7 0,-1 0-2 0,1 5 0 0,-1-2 0 16,4 3-1-16,-3-6 0 0,0 6 0 0,3-1 0 15,0 1 0-15,-4-6 0 0,1 0 0 0,3 3 0 16,-4-3 7-16,1-1 2 0,-4-5 0 0,0 0 0 16,7 6-2-16,-7-6-1 0,0 0 0 0,0 0 0 15,0 0 1-15,0 0 0 0,0 0 0 0,7 0 0 16,-7 0-15-16,3-11-2 0,1 11-1 0,0-6 0 15,-4 6-14-15,0 0 11 0,3-9-11 0,-3 9 10 16,0 0-10-16,4-3 0 0,-1-3 0 0,-3 6 0 16,0 0-15-16,11 3 5 0,-4 0 1 0,0 0 0 15,0 6 9-15,0-3-13 0,0 5 5 0,-3-5 8 16,3 0 0-16,-4 0 0 0,1 0 9 0,3 3-1 16,-4-3 7-16,1 5 1 0,-4-11 1 0,0 0 0 0,0 0 8 0,0 0 2 15,7 0 0-15,0 0 0 0,0-6-2 16,0 1 0-16,0 2 0 0,0-3 0 15,4 0-11-15,-4 0-2 0,3 0-1 0,-3 0 0 16,4 0-11-16,-4-5 0 0,4-1 0 0,-4 6 8 0,3-3-8 0,-3 3 0 16,0-6 0-16,0 1 0 15,0 5 0-15,-3 0 0 0,3 0 0 0,-3 0-11 16,-4 6-17-16,0-6-3 0,0 6-1 0,0-8 0 16,0 2-12-16,-4 0-4 0,0 0 0 15,1 0 0-15,-4 0-28 0,3 0-7 0,-3 6-1 0,0-12 0 16,0 10-138-16,0-1-28 0,0 0-6 0</inkml:trace>
  <inkml:trace contextRef="#ctx0" brushRef="#br0" timeOffset="33059.978">13702 2475 1044 0,'0'0'21'0,"0"0"7"0,0 0-28 0,0 0 0 0,0 0 0 0,0 0 0 15,0 0 97-15,0 0 15 0,0 0 2 0,-7 6 1 16,0-4-21-16,7-2-4 0,-7 12-1 0,0-12 0 0,-4 6-39 0,4-6-8 16,-4 0-2-16,4 0 0 15,0 6-20-15,-3-6-5 0,3 0-1 0,-4 6 0 0,4 0-14 0,0-6 8 16,-4 0-8-16,4 6 0 15,0-6 0-15,0 11 0 0,4-2 0 0,-1 3 0 16,1-6 0-16,-1 6-12 0,1-1 12 0,-1 1-10 0,4-3 10 0,0 3-8 16,0-1 8-16,-3 1-8 15,3-6 8-15,0 6 0 0,0-6 0 0,0 0 0 16,0-6-8-16,0 0 8 0,0 0-8 0,0 0 8 0,7 3 0 0,0 2-8 16,-7-5 8-16,7 0 0 0,3-5 0 0,1 2 0 15,-4-3 0-15,0 0 8 0,0 0-8 0,4 0 0 16,-4 0 8-16,3-11-8 0,-6 11 9 15,3-3-9-15,0 3 12 0,-4 0-12 0,-3 0 9 0,4-6-9 0,-1 12 0 16,1-5 9-16,-4-1-9 0,0 6 8 16,0 0-8-16,0 0 8 0,0 0-8 0,0 0 0 0,0 0 0 0,0 0 0 15,0 0-17-15,4 6 1 0,-4 5 0 0,3 1 0 16,-3-3 16-16,4 3-8 0,-1-1 8 0,1 1 0 16,-1-6 0-16,1 6 0 15,-1-3 0-15,1 2 0 0,-4-5 0 16,0-6 0-16,3 6 0 0,-3-6 0 0,0 0 0 0,7 0 0 15,-3-6 0-15,-1 0 9 0,4-5-25 0,-3 2-6 0,3-3-1 0,-3-6 0 32,3 7-147-32,0-7-30 0,0 3-5 0</inkml:trace>
  <inkml:trace contextRef="#ctx0" brushRef="#br0" timeOffset="33629.29">14041 2519 860 0,'0'0'19'0,"0"0"4"0,0 0 1 0,0 0 0 0,-4-6-24 0,1 0 0 0,-1 0 0 0,4 6 0 15,-4-6 84-15,4 6 13 0,0 0 3 0,0 0 0 16,-3 0 11-16,3 0 2 0,-7-9 1 0,7 9 0 16,-7 0-35-16,0 0-7 0,0 0-2 0,0 0 0 15,0 9-24-15,-4-9-5 0,4 6-1 0,0 0 0 16,0-6-32-16,0 6-8 0,0 0 0 0,3-6 0 16,4 0 0-16,-7 6 0 0,7-6 0 0,-3 6 0 15,3-6 0-15,0 0 0 0,-4 8-11 0,4-8 11 16,-3 6-9-16,3-6 9 0,0 0-10 0,3 12 10 15,-3-12-8-15,0 6 8 0,4 0 0 0,-1-6-9 16,-3 0 9-16,7 6 0 0,-3-1-9 0,3-5 9 16,-4 12 0-16,4-12-11 0,-7 0 11 0,7 6-8 15,0-6 8-15,-3 3 0 0,3 0 0 0,-7-3 0 16,0 0 0-16,7 3 0 0,0-3 0 0,-3 3 0 0,3 0 0 16,-4 3 0-16,1-6 0 0,-1 0 0 15,-3 0 0-15,4 6 0 0,-1-6 0 0,4 5 0 16,1 1 0-16,-5-6 0 0,4 6 0 0,0-6 0 0,0 0 0 15,-7 0 0-15,0 0 0 0,4 6 0 0,-1 0 0 0,4 0 0 16,-7-6 0-16,4 6 0 16,-4 0 0-16,0 2-10 0,0-2 1 0,-4 6 0 15,4-6-26-15,-7 0-5 0,4 6 0 16,-8-4-1-16,4-2 12 0,-3 0 2 0,2 0 1 0,-2 0 0 16,-1-6 15-16,1 0 11 0,-4 0-13 0,-1 0 5 15,1 0-36-15,0 0-6 0,0-6-2 0</inkml:trace>
  <inkml:trace contextRef="#ctx0" brushRef="#br0" timeOffset="34513.387">14788 2222 1279 0,'0'0'26'0,"0"0"8"0,-3 6-34 16,3-6 0-16,-7 6 0 0,7-6 0 0,-4 8 54 0,4-8 4 0,0 0 1 0,0 0 0 15,-3 6 11-15,3-6 2 0,0 0 1 0,-4 6 0 16,1 6-22-16,3-6-5 0,0-6-1 0,0 0 0 16,0 12-32-16,0-7-13 15,3 1 11-15,1 9-11 16,-1-3 0-16,1 0 0 0,3 8 0 0,-4-2 0 16,1-1 0-16,0 7 0 0,-1-3 0 0,1 2 0 0,-1-5 9 0,-3 2-9 15,0-2 8-15,0 0-8 0,0-1 15 0,0-2-3 0,0 2 0 16,-3-5 0-16,-1-3 13 0,4-3 3 0,0 6 0 0,0-12 0 15,-3 6-10-15,3-6-2 0,0 5 0 0,0-5 0 16,0 0-16-16,0 0 8 0,0 0-8 0,0 0 0 16,0 0 9-16,0 0-9 0,0 0 0 0,0 0 9 15,0 0-9-15,0 0 12 0,0 0-12 16,0-5 12-16,3-1-4 0,1 0 0 0,-1 0 0 0,-3 3 0 16,4-3-8-16,-1 0 0 0,-3 0 0 0,0 6 0 15,4-6 0-15,-1 1 0 0,1-1 0 0,-1 0 0 16,-3 6 0-16,4 0 0 0,3-6 0 0,-4 0-11 15,4 0 11-15,0 0-8 0,4 3 8 0,-4-2-8 16,0-1 8-16,4 6 0 0,-1-6 0 0,1 6 0 16,-1 0 0-16,-2 0-12 0,2 0 12 0,-3 0-12 15,4 0 12-15,-4 6 0 0,3 0-9 0,-3-1 9 0,4 4-8 0,-4 3 8 16,0-6-10-16,0 0 10 0,0 5 0 0,-3 1 0 16,-1 0 0-16,1-3 0 15,-4 3 0-15,3 5 0 0,-3-5 0 0,4-6 0 16,-8 6 0-16,4 2 0 0,-3-2 0 0,3-6 0 15,-7 6 0-15,7-12 8 0,-4 6 0 0,-3 2-8 0,7-8 14 0,-7 6-4 16,7-6-1-16,-10 0 0 16,-5 0 1-16,15 0 0 0,-10 0 0 0,-1-3 0 0,-3 0-10 15,4-5 12-15,-5 2-12 0,5 0 12 0,-1 0-12 0,1 0 0 16,3 0 0-16,0 0-11 16,0-5-16-16,3 5-3 0,1 3-1 0,-1-3 0 15,0 0-18-15,4 0-4 0,0 0-1 0,0 6 0 16,0-6-54-16,0 6-10 0,4-6-2 0</inkml:trace>
  <inkml:trace contextRef="#ctx0" brushRef="#br0" timeOffset="35051.937">15261 2563 1181 0,'0'0'24'0,"-7"0"7"16,7 0-31-16,-7 6 0 0,0-6 0 0,0 6 0 0,0-6 77 0,0 5 10 16,0-5 1-16,0 0 1 0,0 12-14 0,7-12-3 15,0 0-1-15,-7 0 0 0,0 6-37 0,-1 0-7 0,1-3-2 0,0 0 0 31,7-3-14-31,-7 9-3 0,4-3-8 0,3-6 12 0,-7 5-12 0,7 1 0 0,-4 6 0 0,4-6 0 16,0 6-11-16,4-6 11 0,-4 8-10 0,3-2 10 16,-3-6 0-16,4 6 0 0,-1-1 0 0,-3 4 0 31,4-9 0-31,3 6 0 0,-4-6 0 0,4 0 0 0,1-1 0 0,-1-5 0 16,-7 0 0-16,7 6 0 0,0-6 0 0,0 0 0 0,0 0 0 0,0 0 10 15,-4 0 5-15,4-6 1 0,-3 1 0 0,3-1 0 16,-3-6 2-16,-1 0 1 0,4 3 0 0,-7-2 0 15,4-1-9-15,-1 0-2 0,-3 0 0 0,0 1 0 16,0 2 8-16,-3 3 2 0,-1-6 0 0,4 6 0 16,-3 0-18-16,-1-5-9 0,1 5 1 0,-4 0 0 15,-1 3 8-15,1 0-8 0,0 0 8 16,0 3-8-16,0 0-8 0,7 0-2 0,-7 0 0 0,7 0 0 16,0 0-1-16,-7 0 0 0,7 0 0 15,0 0 0-15,-7 6 3 0,7-6 0 0,-3 9 0 0,3-9 0 16,-4 6-22-16,0-1-4 15,4 7-1-15,0-6 0 0,0-6-31 0,4 6-6 16,0 0-2-16,-1 0 0 0,-3-6-80 16,4 0-16-16</inkml:trace>
  <inkml:trace contextRef="#ctx0" brushRef="#br0" timeOffset="35495.489">15406 2619 1356 0,'0'0'57'0,"0"0"-45"15,0 0 51-15,0 0 10 0,0 0 3 0,0 0 0 16,0 0-32-16,0 0-5 0,-7 6-2 0,7-6 0 16,0 0-9-16,-4 11-1 0,4-11-1 0,0 6 0 15,0 6-26-15,0-6 8 0,4 0-8 0,-4-6 0 16,3 3 0-16,-3 3 0 0,0-6 0 0,0 0 0 15,0 0 0-15,0 0 0 0,0 0 8 0,0 0-8 16,4 11 16-16,-4-11 0 0,0 0 1 0,0 0 0 16,0 0 24-16,0 0 5 0,3 0 1 0,-3 0 0 15,0 0-16-15,0 0-3 0,0 0-1 0,0-6 0 16,0-2-4-16,0 2-1 0,0-6 0 0,0 0 0 16,0-5-5-16,0 11-1 0,-3-9 0 0,3 3 0 15,0 0-4-15,0 1-2 0,3-1 0 0,-3-3 0 16,4 4-10-16,-4-1 0 0,3 6 0 0,1-6 0 15,-1 6 0-15,4-8-9 0,-3 8 9 0,3 0-10 16,0 0-21-16,0 0-4 16,0 6-1-16,0-6 0 0,0 6-53 0,7 0-11 0,-3 0-3 15,0 6 0-15,3-6-20 0,0 6-4 0,0 0-1 0,0 0 0 16,-3-3 11-16,3 0 1 0,0-965 1 0,4 1938 0 16,-4-970-13-16,0 0-2 0,21 6-1 15,-14-6 0-15</inkml:trace>
  <inkml:trace contextRef="#ctx0" brushRef="#br0" timeOffset="36037.042">15776 2580 1036 0,'0'0'23'0,"0"0"5"0,0 0 0 0,0 0 1 0,0 0-29 0,-7 0 0 0,0-5 0 0,7 5 0 15,0 0 57-15,0 0 6 0,0 0 1 0,0 0 0 16,0 0 0-16,0 0 0 0,0 0 0 0,0 0 0 16,0 0-52-16,0 0-12 0,0 0 0 0,0 0 0 15,0 11 54-15,4 1 8 0,-4-9 2 0,0 6 0 16,3 0-52-16,1 2-12 0,-1 1 0 0,-3-6 0 16,4 6 27-16,-1-3 2 0,-3 2 1 0,4 1 0 15,-4-6-15-15,0 0-3 0,0-6-1 0,0 0 0 16,0 0-11-16,0 0 10 0,0 0-10 0,0 0 10 0,0 0 2 15,0 0 0-15,0 0 0 0,0 0 0 0,0 0 16 0,0 0 4 16,0 0 1-16,0 0 0 0,0 0-20 16,0 0-4-16,3-6-1 0,1 0 0 15,-4 0-8-15,3-5 12 0,-3 2-12 0,0 3 12 16,0 0-12-16,0 0 0 0,0 0 0 0,0-6 0 16,0 7-36-16,4-7-2 0,-4 6-1 0,0 3 0 15,0-3 52-15,3 0 11 0,-3 6 1 0,0-12 1 16,0 12-42-16,4 0-8 0,0-5-1 0,-1-1-1 0,1 6 26 0,3-6 0 15,-4 6 0-15,4 0 0 0,0 0 0 0,4 6-8 16,-4-6 8-16,3 6 0 0,1-6-15 0,-4 5 3 16,4 7 0-16,-4-6 0 0,-4 0 36 0,4 3 7 15,-3 3 1-15,-1-1 1 0,4 1-20 0,-3 0-4 0,-1-6-1 16,-3 8 0-16,4-2-8 0,0 0 8 0,-4 0-8 0,3-6 8 16,1 2-8-16,-4 4 0 0,3-6 9 0,-3-6-9 15,4 6 0-15,-4-6 0 0,0 0 0 16,0 0 0-16,0 0 0 0,7 0 0 15,0 6 0-15,-4-6 0 16,-3 0-133-16,7 6-22 0</inkml:trace>
  <inkml:trace contextRef="#ctx0" brushRef="#br0" timeOffset="36287.495">16207 2872 1404 0,'0'0'31'0,"-4"5"6"0,4 1 2 0,0 6 0 0,4-6-31 16,-4 6-8-16,3-3 0 0,-3-4 0 0,0 7 29 0,0-6 5 15,0 0 1-15,0 0 0 0,-3 6-24 0,3-7-11 16,0 1 10-16,0 3-10 15,0-3-30-15,0-6-12 0,-4 6-2 0</inkml:trace>
  <inkml:trace contextRef="#ctx0" brushRef="#br0" timeOffset="36886.197">16954 2154 1550 0,'-3'6'65'16,"-1"0"-52"-16,1 3 14 0,-1 3 2 0,4-7 1 0,-3 7 0 15,3 6-18-15,0-6-4 0,0 2-8 0,0 4 12 16,3 5-12-16,-3-2 0 0,0 8 0 0,4-2 0 16,-4 2 8-16,0 4 3 0,0-4 0 0,0 0 0 15,0 4 4 1,0-10 1-16,-4-2 0 0,4-4 0 0,0 4-16 0,0-9 0 0,0 0 0 0,4-1-10 16,-4-11-10-16,0 0-3 0,0 0 0 0,0 0 0 31,0 0-65-31,3-11-14 0,1 5-2 0</inkml:trace>
  <inkml:trace contextRef="#ctx0" brushRef="#br0" timeOffset="37217.588">16736 2063 1622 0,'0'0'68'16,"-4"6"-54"-1,4-6 21-15,0 0 4 0,0 0 1 0,0 0 0 16,0 0-4-16,0 0 0 0,0 0 0 0,0 0 0 16,0 0-1-16,0 0-1 0,0 0 0 0,0 0 0 15,0 0-34-15,7 6 0 0,4-6 0 0,-1 6 0 16,5-6 0-16,2 0 0 0,1 6-9 0,3-6 9 0,4 0 0 0,-1 5-10 0,5-5 10 0,-1 0 0 15,0 0 0-15,0 6 0 0,1-6 0 0,-1 0 0 16,-4 0 0-16,1 0 0 0,0 0-8 16,0 0 8-1,-4 0-36-15,3-970-3 0,-2 1946-1 0,2-973 0 16,-3 9-96-16,1-6-19 0,-5 6-4 0</inkml:trace>
  <inkml:trace contextRef="#ctx0" brushRef="#br0" timeOffset="37504.193">16845 2698 770 0,'4'6'16'0,"-1"0"4"0,-3-6-20 0,0 12 0 0,4-7 0 0,-4-5 0 16,3 3 50-16,1 0 6 0,3 0 0 0,0 3 1 16,0-6 8-16,0 0 2 0,0-6 0 0,4 6 0 15,-1-3-22-15,4 0-4 0,-3 0-1 0,3-2 0 16,4-1-12-16,-4 6-4 0,7-6 0 0,0 0 0 0,0 6-9 0,0 0-3 16,1 0 0-16,2 0 0 0,-3 0-12 15,1 0 9-15,-1 6-9 0</inkml:trace>
  <inkml:trace contextRef="#ctx0" brushRef="#br0" timeOffset="38316.117">17907 2457 1102 0,'0'0'23'0,"0"0"5"0,0 0-28 15,0 0 0-15,0 0 0 0,0 0 0 0,0 0 20 0,0 0-2 0,0 0 0 0,0 12 0 16,0-6 9-16,0 0 1 0,0 8 1 0,0-8 0 16,0 0 18-16,0 6 3 0,4-6 1 0,-4 5 0 15,3-2-7-15,-3 3 0 0,4 0-1 0,3-6 0 16,-4 11-11-16,4-11-1 0,-3 3-1 0,3 3 0 16,0-6-9-16,-4 5-1 0,4-5-1 0,-3 0 0 15,-4-6 1-15,0 0 0 0,7 6 0 0,-7-6 0 16,7 0-3-16,-3-6 0 0,3 6 0 0,-4-6 0 15,4 0-6-15,-3 6-2 0,-1-11 0 0,-3 11 0 16,0 0-9-16,7 0 0 0,0 0 0 0,-3 0 8 16,3-6-8-16,-3-3 0 0,-1 6 0 0,-3 3-11 15,7-3 11-15,-3 0 0 0,3-967-9 0,-7 1940 9 16,7-967-10-16,0 0 10 0,0 0-13 0,0 0 5 16,0 3 8-16,0 0-8 0,0 5 8 0,0-5-8 15,0 0 8-15,0 0 0 0,0 0 0 0,0 0 0 16,0 0 0-16,0-3 0 0,1 8 0 0,-1-11 0 15,0 6 0-15,0 0 8 0,0-6-8 0,0 0 11 16,3 6 1-16,-3-6 1 0,0-6 0 0,4 6 0 16,-4 0 7-16,4-6 0 0,-4 6 1 0,0-6 0 15,0 0 5-15,0-2 1 0,-4 2 0 0,5 0 0 0,-1 0-8 0,-4 0-2 16,1 0 0-16,-4 0 0 16,3-5-6-16,1 5-2 0,-4 0 0 0,0 0 0 15,3-3-1-15,-3 3-8 0,-3-6 12 0,3 7-4 0,-4-7-8 16,4 6-12-16,0-9 2 0,-3 4 1 15,-4-1-18-15,3 6-3 0,-3-6-1 0,-4-3 0 16,4 7-27-16,-3-1-6 0,3 3 0 0,-4-6-1 16,4 0-37-16,0 7-7 0,0-1-2 0</inkml:trace>
  <inkml:trace contextRef="#ctx0" brushRef="#br0" timeOffset="38863.109">18627 2545 1022 0,'0'0'21'0,"0"0"5"16,0 0-26-16,0 0 0 0,0 0 0 0,0 0 0 15,0 0 104-15,0 0 15 0,-7-6 3 0,3-2 1 16,1 2-48-16,-1 0-10 0,-3 0-1 0,0 0-1 15,0 6-36-15,-4-6-7 0,1 0-2 0,-1 6 0 16,1 0-18-16,-1 0 10 0,-3 0-10 0,3 0 8 16,-3 6 1-16,0 0 0 0,0 0 0 0,3 0 0 15,1 0 7-15,3 0 0 0,0 5 1 0,0-2 0 16,0 3-17-16,3 0 10 0,0 5-10 0,1-8 8 0,3 9-8 0,0-1 0 16,0-5 0-16,0 0 0 15,3 3 0-15,-3 2 0 0,4-5 0 0,0-6 0 16,-4 6 0-16,3-4 0 0,1-2 0 0,-1 0 0 0,-3-6 0 15,4 6 0-15,3-6 0 0,-4 0 8 0,4 0 0 0,0 0-8 0,-3-6 12 0,3-3-4 16,0 3 8-16,0-5 0 16,0 5 1-16,4 0 0 0,-4-6-9 0,0 6-8 0,0-8 9 0,0 2-9 15,0 6 8-15,0-6-8 0,-3 6 0 16,3-5 0-16,0-1 0 0,-4 3 0 0,1 3 0 0,-4 6 0 16,0 0-8-16,0 0-2 0,0 0 0 0,3 0 0 15,1-6 10-15,-4 6-13 0,0 0 5 0,0 0 8 16,0 0-15-16,0 0 5 0,0 6 1 0,0 3 0 15,3 3 9-15,-3-6 0 0,0 5 0 0,0 1-8 16,0-6 8-16,4 6 16 0,-4-3-4 0,3 2-1 16,-3 1-2-16,4 0 0 0,-1-6 0 0,1 5 0 15,3-2-9-15,-3-3 0 0,3 0 0 0,0-6 0 0,0 0 0 16,3 0 0-16,-3 0-14 0,0-6 5 16,4 0-99-16,0-3-20 15,-1-2-4-15</inkml:trace>
  <inkml:trace contextRef="#ctx0" brushRef="#br0" timeOffset="39319.936">18990 2457 1126 0,'0'0'24'0,"0"0"6"0,0 0 1 0,0 0 1 0,0 0-32 16,-7 0 0-16,0 0 0 0,0 6 0 0,0-6 75 0,0 6 8 0,0-6 1 0,0 6 1 16,0-6-21-16,0 6-4 0,-1-4 0 0,1 10-1 15,4-6-24-15,-4 6-5 0,3-6-1 0,1 6 0 16,-1-4-7-16,1 1-2 0,3 0 0 0,0-3 0 16,0 6-20-16,0-7 0 0,0-5 0 15,0 0 0-15,3 6 0 0,-3-6 0 0,0 12 0 0,0-12 8 16,0 0-8-16,0 0 0 0,4 0 8 0,-4 0-8 15,7 6 0-15,-4-3 8 0,4 0-8 0,0 0 0 16,1 3 8-16,-1-6-8 0,-7 0 8 0,7 0-8 16,0 6 0-16,0-6 0 0,0 0 0 0,0 5 8 15,3 1-8-15,-3 0 0 0,1-6 0 0,-1 6 0 16,0 0 0-16,0 0 0 0,-7-6 0 0,3 0 0 16,1 9 0-16,-1 2 12 0,-3-5-4 0,4 6 0 15,-4-6 0-15,3 6 1 0,-3-6 0 0,0 8 0 0,-3-2-9 16,-1-6 12-16,1 6-12 0,-1-1 12 15,-3-5-12-15,0 0-11 0,-3 0 3 0,2 3 0 16,1-3-24-16,0-6-5 0,0 6-1 0,0 0 0 16,0-1-130-16,4-5-27 0</inkml:trace>
  <inkml:trace contextRef="#ctx0" brushRef="#br0" timeOffset="40133.047">19872 1940 1627 0,'-7'11'46'16,"3"1"10"-16,1 6-44 0,-1-4-12 0,4 10 0 0,-3-6 0 15,3 2 17-15,3 4 2 0,-3-7 0 0,4 10 0 0,-1-10-19 0,1 7 0 16,-1-3 8-16,-3 2-8 16,4-2 0-16,0 8 0 0,3-11 0 0,-7 2 0 15,3 4 8-15,1-7-8 0,-4 1 0 0,3-3 0 16,-3 2 12-16,0 1-4 0,-3-9 0 0,3 3-8 0,-4-1 26 0,4-5-2 15,0-6 0-15,-3 12 0 0,3-12 15 0,-4 6 2 16,4-6 1-16,-3 6 0 16,3-6-16-16,0 0-3 0,0 0-1 0,0 0 0 0,0 0-8 15,0 0-2-15,0 0 0 0,0 0 0 0,-4 6-12 0,4-6 0 16,0 0 0-16,0 0 0 0,0 0 10 0,0 0-10 0,0 0 10 0,0 0-10 16,0 0 14-16,0 0-3 0,7 0-1 15,-7 0 0-15,4 3-10 0,3 0 10 0,-4-3-10 0,4-3 10 16,-3 0-10-16,3 3 0 0,0 0 0 0,0-6 8 15,0 6-8-15,4 0 0 0,-1 0 0 0,1-6 0 16,3 6 0-16,0 0 0 0,4 0-9 0,-4 0 9 16,3 0 0-16,1 0 0 0,-4 0 0 15,4 0 0-15,-1 6 0 0,-3-6 0 0,4 6 0 0,-4 0 0 16,-3-1 0-16,-1 4 0 0,-3 3-8 0,0 0 8 16,1 0 0-16,-1-1 0 0,-4 4 0 15,1-3 0-15,-1 5-8 0,-3-2 8 0,0 3 0 0,0-1 0 16,-3-5 0-16,-1 0 0 0,1-3 0 0,-4 2 0 15,-1-5 0-15,-2 0 0 0,3 0 0 0,-4 0 0 16,-3-6 0-16,4 0 12 0,-5 0-3 0,1 0-1 16,0-6 2-16,0 0 0 0,0 0 0 0,0-8 0 0,0 8-10 0,3 0 0 15,-3-6 0-15,0 6 0 16,3-11-16-16,1 11-6 0,-1-9-1 0,4 9 0 16,0-6-40-16,0 1-8 0,4 5-1 0,-1 0-1 15,0-6-41-15,4 6-8 0,-3 0-2 0</inkml:trace>
  <inkml:trace contextRef="#ctx0" brushRef="#br0" timeOffset="40516.399">20387 2081 1342 0,'-7'6'29'0,"0"-1"7"0,0 1 0 0,0 3 3 0,3 3-31 15,-3 0-8-15,4-1 0 0,-4 1 0 0,3 3 50 0,1 3 9 0,-1-7 1 0,4 7 1 16,0-6-17-16,0 2-4 0,0 4-1 0,0-6 0 0,0 0-19 15,0-1-3-15,4 4-1 0,-4 3 0 16,3-7-4-16,1 10 0 0,-1-3-1 0,1 5 0 0,-1-5-2 0,1 2 0 16,-1 4 0-16,1-9 0 15,-1 8-9-15,4-5 0 0,-3-1 0 0,-1 4 0 16,5-9 8-16,-5-1-8 0,1 1 8 0,-1-6-8 16,1 3 0-16,-1 3 0 0,-3-6 0 0,4 5 0 15,-4-11-13-15,0 0-8 0,0 0-2 0,0 0 0 16,0 0-31-16,0 0-6 0,0 0-2 0</inkml:trace>
  <inkml:trace contextRef="#ctx0" brushRef="#br0" timeOffset="41095.995">20623 2598 823 0,'7'-18'16'0,"-7"18"7"0,0-5-23 0,4-1 0 0,-4 0 0 0,0-6 0 16,-4 6 27-16,4-3 1 0,-3 4 0 0,-1-1 0 15,4 0 0-15,-3 0 1 0,3 6 0 0,0 0 0 16,0 0 27-16,0 0 6 0,0 0 1 0,-7 0 0 15,7 0-7-15,-11 6 0 0,4-6-1 0,0 6 0 16,-3 0-19-16,2 2-4 0,-2-2-1 0,3 6 0 16,-4-6-19-16,1 6-4 0,3-1-8 0,0 1 12 15,-1 0 17-15,-2 3 3 0,6-4 1 0,1 1 0 16,-1 0-21-16,4-3-12 0,0 8 12 0,0-11-12 16,4 6 8-16,-1-6-8 0,4 6 0 0,0-7 0 15,1 1 13-15,2-3-4 0,1 3-1 0,-1-6 0 16,4 0 4-16,-3 0 0 0,3-9 0 0,-3 3 0 15,3 1-4-15,-4-7-8 0,1 0 12 0,0 0-4 16,-4-2-8-16,3 2 10 0,-3-6-10 0,-3 1 10 0,-1 2-2 16,-3 3 0-16,-3-6 0 0,-1 7 0 0,1 5 0 15,-1 0 0-15,1-3 0 0,-4 6 0 0,3 0-8 0,4 3 0 16,-7-3 0-16,0 3 0 0,7 0 0 16,-11 6 0-16,4 0 0 0,4 0 0 0,-4 0 0 0,3 6 0 15,1 5 0-15,-1-11-11 0,4 6 11 0,0 3-8 16,4-4 8-16,-4 1-8 0,3-6 8 15,1 0-8-15,-1 3 8 0,1-3-8 0,3 5 8 16,0-11-10-16,0 6 10 0,4 0-10 0,-4-6 10 16,0 0-8-16,3 0 8 0,1 6-8 0,-4-6 8 0,3 0-13 15,1 0 5-15,0 0 8 16,3 0-38-16,-4-6 0 0,4 6 0 0</inkml:trace>
  <inkml:trace contextRef="#ctx0" brushRef="#br0" timeOffset="41512.209">21015 2469 1273 0,'3'12'53'16,"-3"2"-42"-1,0-8 35-15,0 6 7 0,0-6 2 0,0-6 0 16,0 0 6-16,0 0 2 0,0 0 0 0,0 0 0 0,0 0-1 16,0 0 0-16,0 0 0 0,0 0 0 0,0 0-40 0,0 0-8 15,0 0-2-15,0 0 0 16,-3-6-12-16,-4 0 0 0,0 0 8 0,3 6-8 16,4 0 0-16,-7-6 0 0,7 6-12 0,-10 0 12 0,3 0 0 0,0 0 0 15,0 0 0-15,-4 6 0 0,4-6-12 0,0 6 12 0,-4-6-12 0,4 6 12 16,0 0-10-16,-3 6 10 0,3-1-8 0,-1 4 8 15,-2-3 0-15,3-1-8 0,3 7 8 0,-3 3 0 16,4-4-8-16,-1 1 8 0,1-6-8 16,-1 8 8-16,1-2 0 0,3-6 0 0,0 2 0 15,3 4 8-15,-3-12-8 0,4 6 8 0,-1-6-8 16,4-1 8-16,0 1-8 0,4 0 0 0,-1-6 0 0,1 3 8 16,3-3-8-16,4 0-8 0,-1 0 8 0,5 0-12 15,-1-3-139 1,3-3-28-16,5 0-5 0</inkml:trace>
  <inkml:trace contextRef="#ctx0" brushRef="#br0" timeOffset="41841.878">21272 2166 1302 0,'0'0'27'0,"-7"0"7"16,7 0-34-16,0 0 0 0,-7 0 0 0,7 0 0 16,0 0 64-16,0 0 7 0,0 0 1 0,0 0 0 15,0 0-24-15,-7 3-5 0,7-3-1 0,-3 12 0 0,-1-6-31 0,1 5-11 0,3 1 0 0,0 6 9 16,0-4-9-16,0 10 12 0,3-1-12 0,-3 4 12 16,4 2-1-16,-4 4 0 0,0-4 0 0,3 3 0 15,-3 4 6-15,0 2 2 0,4-3 0 0,-4-3 0 16,3 1-7-16,-3 2 0 0,4-8-1 0,-4 2 0 15,0-11-11-15,3 2 0 0,1-8 0 0,-4 0 0 16,3-1 0-16,-3-5 0 16,0-6 0-16,0 0 0 0,0 0 0 0,0 0-11 15,0 0 3-15,0 0 0 0,0 0-138 16,0 0-27-16,0 0-6 0</inkml:trace>
  <inkml:trace contextRef="#ctx0" brushRef="#br0" timeOffset="42199.777">21442 2334 1302 0,'0'0'27'0,"0"5"7"15,0 1-34-15,-4 3 0 0,4 3 0 0,-3 0 0 16,-1-1 68-16,1 1 6 0,-1 0 2 0,-3 3 0 15,0-4-21-15,0 7-4 0,-4-6-1 0,1 0 0 16,-1 2-21-16,4 4-4 0,-3-6-1 0,-1-1 0 16,0 1-16-16,4 3-8 0,-3-3 0 0,3-7 8 15,0 7-8-15,0-6 0 0,0 0 0 0,3 0 0 16,-3 3 8-16,7-9-8 0,-4 6 12 0,4-6-4 16,0 0 7-16,0 5 1 0,0-5 0 0,0 0 0 15,4 6-4-15,0 0-1 0,3-6 0 0,-4 6 0 16,4 0-3-16,0-6 0 0,0 6 0 0,4-6 0 0,-4 6-8 0,4-6 0 0,-4 3 0 0,3 0 8 15,1 0-8-15,-1 8 0 0,4-11 0 0,1 6 0 16,-1 0-18-16,-4 0 1 0,4 0 0 0,0 6 0 31,1-4-50-31,-1 4-9 0,0-6-3 0</inkml:trace>
  <inkml:trace contextRef="#ctx0" brushRef="#br0" timeOffset="53388.647">10305 3036 573 0,'-7'6'12'0,"0"3"3"0,-1 3-15 0,1-6 0 0,0-1 0 0,0 1 0 15,4-6 88-15,-4 6 16 0,0 0 2 0,3-6 1 16,4 0-11-16,0 0-1 0,0 0-1 0,0 0 0 16,0 0-73-16,0 0-21 0,0 0 9 0,0 0-9 15,0 0 29-15,0 0 2 0,0 0 0 0,0 0 0 16,0 0-18-16,0 0-3 0,0 0-1 0,-3 12 0 16,3-3 10-16,0-4 1 0,0 1 1 0,0 6 0 15,0 0-21-15,3 0 0 0,-3-6 0 0,4 2 0 16,-1 4 0-16,-3 0 0 0,4 0 0 0,-1-1 0 15,-3-5 0-15,4 0 0 0,-4-6 0 0,3 3 0 16,-3-3 0-16,0 0 0 0,7 6 0 0,0-6 0 16,0 0 0-16,1-6 0 0,-1 3 0 0,0-3 0 15,3 3 36-15,1 0 2 0,-1-3 1 0,1 6 0 16,0-5-31-16,-1 5-8 0,1-6 0 0,-1 6 0 16,1 0 0-16,-1 0 0 0,-2 0 0 0,-1 0 0 15,-4 0-8-15,4 6 8 0,-3-6-8 16,-1 5 8-16,1 1 0 0,-1-3-8 0,1 6 8 0,-1 0 0 15,-3-3 0-15,0 6 0 0,0-12 9 0,0 5-9 16,0-5 11-16,0 0-11 0,4 6 10 0,-4-6-10 16,0 0 9-16,0 0-9 0,0 0 8 0,0 0-8 15,0 0 16-15,3 6-3 0,1-6 0 0,3 6 0 16,-3-6-13-16,3 0 11 0,0 0-11 0,0 0 10 16,0 0-10-16,0 0 0 0,0 0 0 0,-4 0 0 15,4 3 0-15,0-3 12 0,1 6-12 0,-5-6 12 16,4 3-12-16,-7-3 0 0,7 3-12 0,-3-3 12 15,3 6 0-15,0-6 0 0,-4-6 0 0,4 6 0 0,0-6 0 16,-3 0 0-16,3 3 0 0,0-9 0 0,-3 6 0 0,3-5 0 0,0-7 0 16,-4 6 0-16,4 3 21 0,-3-2 12 0,-1-7 3 15,4 6 0-15,-3-2-27 0,-1 8-9 16,-3-12 0-16,4 12 9 0,-4-6-9 0,4 7 0 0,-4-4 0 16,0 3 8-16,0 0-8 0,0 6 0 0,0 0-10 0,-4-6 10 15,0 0-86-15,1 6-11 16,-4-6-3-16</inkml:trace>
  <inkml:trace contextRef="#ctx0" brushRef="#br0" timeOffset="53925.62">10777 2933 823 0,'0'0'16'0,"0"0"7"0,0 6-23 15,0 6 0-15,4-6 0 0,-4 6 0 0,0-7 79 0,3 4 11 0,-3-3 2 0,0 6 1 16,4 0-14-16,-4-1-3 0,3 1-1 0,-3 3 0 15,0 3-38-15,4-7-7 0,-4 13-2 0,0-4 0 16,0-2-2-16,0 3-1 0,4 2 0 0,-4-5 0 16,0-1 3-16,3-2 1 0,-3 3 0 0,0-7 0 15,0-5-13-15,4 0-2 0,-4-6-1 0,0 6 0 16,0-6-13-16,0 0 0 0,0 0 0 0,0 0 0 16,0 0 34-16,3 0 4 0,4-6 1 0,-3 0 0 15,3 0-26-15,-4 1-5 0,1-1 0 0,3 0-8 16,-4 0 0-16,1-3 0 0,-1 3 0 0,1 3 0 15,3 0 0-15,-3-3 0 0,-1 6 0 0,1-5-9 16,-1 5-26-16,-3 0-5 0,4 0 0 0,3 0-1 16,-7 0 50-16,0 0 11 0,3 0 1 0,1 0 1 15,-4 0-35-15,7 0-7 0,-4 0-2 0,1 5 0 16,3-5 22-16,-4 6 16 0,1-6-2 0,3 3-1 16,-3 3-13-16,-1 0-18 0,1 6 4 0,-1 0 1 15,1-1 21-15,3-5 4 0,-4 9 0 0,1-3 1 16,-1-1-13-16,1 1 0 0,-1 0 0 0,1-3 0 15,-4 0 0-15,3-1-18 0,1 4 4 0,3-12 1 16,-7 0-41-16,0 0-8 0,4 0-2 0</inkml:trace>
  <inkml:trace contextRef="#ctx0" brushRef="#br0" timeOffset="54466.898">11187 3098 1094 0,'0'0'23'0,"0"0"5"0,0 0-28 16,0 0 0-16,0 0 0 0,0 0 0 0,0 0 108 0,0 0 16 0,0 0 3 0,-7 6 1 15,7-6-103-15,0 0-25 0,0 0 0 0,0 0 0 16,0 0 0-16,-4 9 0 0,4-9 0 0,0 0 0 15,0 0 0-15,0 0 0 0,4 5 0 0,3 1 0 16,-4 0 56-16,4-6 7 0,0 6 1 0,0 0 0 16,4-6-64-16,-1 0-28 0,5 6 3 0,-8 0 0 15,3-6 25-15,4 0 0 0,-3 6 0 0,-1-6 0 16,5 3 0-16,-5-3 0 0,4 3 0 0,-3-3 0 16,-1 0 0-16,-3-3 0 0,4 0 0 0,-4 3 0 15,0 0-8-15,-3-6-4 0,3 6 0 0,0-6 0 16,-4 0-13-16,1 6-3 0,-4 0-1 0,0 0 0 15,-4-6 29-15,4 0 0 0,-3 0 0 0,-4 0 0 16,3 1 0-16,-3-1 0 0,-3-3 0 0,3 9 0 16,-1-6-9-16,-2 0 9 0,-1 6-8 0,1 0 8 15,-1 0 0-15,1 0 0 0,-5 0 0 0,5 6 8 16,-1 6-8-16,1-3 0 0,-1 2 0 0,1 1 0 16,3 6 52-16,-4-4 10 0,0 4 2 0,1 6 0 15,3-7-52-15,0 4-12 0,3 2 0 0,1-11 0 16,-1 0 0-16,4 3 0 0,0-10 0 0,0 7 0 15,0-6 0-15,0 6 0 0,0-12 0 0,0 3 0 0,4 0 32 16,3 3 3-16,0-3 1 0,0 2 0 0,3-5-24 16,4 6-4-16,1-6 0 0,-1 0-8 15,-4 0 0-15,4 0 0 0,4-6-15 0,-4 6 5 16,4-5-122-16,3 2-24 0</inkml:trace>
  <inkml:trace contextRef="#ctx0" brushRef="#br0" timeOffset="54905.556">11620 3130 1337 0,'0'0'28'0,"0"0"6"16,0 0-34-16,0 0 0 0,0 12 0 0,0 0 0 15,0-6 0-15,0 8 0 0,0 4 0 0,0 0 0 16,0-1 0-16,4 4 0 0,-4 2 0 0,4-8 0 16,-1 9 0-16,-3-7 0 0,0 1 0 0,4-3 0 15,-4 2 0-15,0-5 0 0,3-6 0 0,-3 0 0 16,0-6 44-16,0 0 3 0,0 0 0 0,0 0 0 16,0 0 21-16,4-6 5 0,-4-12 1 0,0 12 0 15,0-5-54-15,0-1-10 0,0-3-2 0,0 3-8 16,3 1 0-16,-3-7 0 0,4 3 0 0,3 3 0 0,-4 1 0 15,1 5 0-15,3-6 0 0,-4 9 0 0,-3 3 0 0,0 0 0 16,0 0 0-16,4-6 0 0,-4 6 0 16,3 0 0-16,5-3 0 0,-8 3 0 0,3 3 19 0,1 0-3 15,3 3-1-15,-4 6 0 0,1 0-15 0,-1-1 0 0,1 1 0 16,-1 3 0-16,4-3 0 0,-3-1 0 16,3 1 0-16,-4 0 0 0,1-6 0 0,3 3 0 0,0 2 0 15,-3-5 0-15,-1-6 0 0,4 12 0 0,0-12 0 0,0 0 0 16,0 0-36-1,0-6-3-15,4 0-1 0</inkml:trace>
  <inkml:trace contextRef="#ctx0" brushRef="#br0" timeOffset="55277.14">12326 3007 1337 0,'0'0'28'0,"0"0"6"15,0 0-34-15,0 0 0 0,-3-6 0 0,3 6 0 0,0 0 100 16,0 0 14-16,0 0 2 0,0 0 1 0,0 0-31 0,0 0-6 0,0 0-2 0,0 0 0 15,0 0-50-15,0 0-9 0,-4 6-3 0,0 6 0 16,4-7-3-16,-3 1-1 0,3 3 0 0,0 3 0 16,0 0-12-16,0-1 11 15,0 1-11-15,3 0 10 0,-3 3-10 16,4-4 0-16,-4 1 9 0,4-6-9 16,-1 6 0-16,-3 0 0 0,4-4 0 0,-1 4 0 15,-3-6 0-15,4 6 0 0,-1-6 0 0,-3 5 0 16,4-8-27-16,-1 3-9 0,1 0-3 0,-1 6 0 15,1-12-104-15,-1 6-21 0,1 0-4 0</inkml:trace>
  <inkml:trace contextRef="#ctx0" brushRef="#br0" timeOffset="55655.401">12143 3030 850 0,'-11'-11'17'0,"4"5"6"16,-4-12-23-16,4 6 0 0,0 3 0 0,0-8 0 15,0 5 45-15,0 6 5 0,4-6 1 0,-4 1 0 16,3 2 5-16,4 3 2 0,-4 6 0 0,4 0 0 16,0 0 20-16,0 0 4 0,0 0 1 0,0 0 0 15,0 0-61-15,0 0-12 0,0 0-2 0,0 0-8 0,0 0 0 16,0 0 0-16,0 0-10 0,0 6 10 15,0 0 16-15,4 3 10 0,3-4 2 0,-3 1 1 16,3 0-10-16,0-6-3 0,0 6 0 0,3-6 0 16,4 0 3-16,1 6 0 0,2-6 0 0,8 6 0 0,0-6-19 15,-1 0 0-15,5 0 0 0,-5 0 0 0,4 0 0 0,-3-6 0 16,3 6 0-16,-3 0 0 0,-4 0 0 0,0 0 0 16,1 6 0-16,-1-6 0 0,-4 0 0 0,-3 6 0 15,1 0-8-15,-5-1 8 16,1-2-74-16,-1 3-9 0,-3 0-1 0,0 6-1 0,-3-12-14 15,-4 12-2-15,3-6-1 0</inkml:trace>
  <inkml:trace contextRef="#ctx0" brushRef="#br0" timeOffset="55942.456">12143 3371 1094 0,'3'6'23'0,"1"0"5"16,-4-6-28-16,3 6 0 0,-3-6 0 0,7 6 0 16,0 0 56-16,0 0 7 0,0-6 1 0,4 0 0 15,0 3 0-15,-1-3 0 0,4 0 0 0,0-3 0 16,1 3 0-16,2 0 0 0,-3-6 0 0,4 6 0 15,0-6-34-15,-1 6-6 0,4 0-2 0,0 0 0 0,-3 0-22 16,3 0 0-16,-3 0 0 0,3 6 8 16,-3-6-29-16,-1 0-6 0,1 0-1 0</inkml:trace>
  <inkml:trace contextRef="#ctx0" brushRef="#br0" timeOffset="56647.182">13035 3224 1094 0,'-7'-9'23'0,"7"9"5"0,0 0-28 15,-3-5 0-15,3 5 0 0,0 0 0 16,0 0 108-16,0 0 16 0,0 0 3 0,0 0 1 15,0 0-65-15,0 0-13 0,0 0-2 0,0 0-1 16,0 0-24-16,0 5-5 0,0 4-1 0,0 0 0 16,3 6 18-16,-3-9 3 0,0 5 1 0,0 1 0 15,0-6-12-15,4 6-3 0,-4-3 0 0,3 2 0 0,1-5-24 0,-4 0 0 0,3 0 8 16,-3-6-8-16,0 0 0 0,4 6 0 0,-4-6 0 0,3 6 0 16,-3-6 0-1,7 3 0-15,-7-3 0 0,4 0 0 0,-4 0 32 0,0 0 4 0,7 3 0 16,0 0 1-16,-4-3-28 0,5 3-9 0,-1-3 0 0,-4 3 0 15,4-3 0-15,0 5 0 0,0-5 0 0,0 0 0 16,0 0 0-16,0 0 0 16,0 6 0-16,-3-6-12 0,3 0-17 15,-7 0-3-15,7 0-1 0,-3 0 0 0,-4 0 49 0,7 6 11 0,-7-6 1 0,3 0 1 32,1 12-46-32,-4-12-10 0,7 0-1 0,-4 6-1 0,-3-6 29 0,7 0 0 0,-7 0 0 0,4 6 0 15,3-6 19-15,0 6 9 0,-3-6 3 0,3 0 0 16,-4 0-22-16,4 0-9 0,-3 0 8 0,-1 0-8 15,4 0 15-15,0 0-3 0,-3 0 0 0,3 0 0 16,0 0-3-16,-3-6-1 0,3 6 0 0,0-6 0 16,-4 6 0-16,4-6-8 0,-3 6 12 0,-1-12-4 15,4 6-8-15,-3 0 0 0,3 1 0 0,-4-4 8 16,1 3-8-16,0-6 0 0,-1 6 0 16,1-6 0-16,-1 7 0 0,1-7 0 0,-1 0 0 0,1 3 0 15,-4 3-13-15,3 0-5 0,-3-5-1 0,0 5 0 16,4-6-144-16,-4 3-29 0,0 3-5 0</inkml:trace>
  <inkml:trace contextRef="#ctx0" brushRef="#br0" timeOffset="57185.568">13656 3271 1337 0,'0'0'28'0,"0"0"6"0,0 0-34 0,-4 6 0 0,4-6 0 0,-7 6 0 16,0-6 58-16,0 3 5 0,0 3 1 0,0-3 0 15,0 0 31-15,7-3 6 0,-7 6 2 0,0-6 0 16,0 6-68-16,0-6-14 0,7 0-2 0,-7 5-1 15,0-5-9-15,3 6-1 0,4-6-8 0,-7 6 12 16,4 0-12-16,-4 6-12 0,3-3 3 0,-3 2 0 16,7-5 9-16,-3 12-8 0,-1-12 8 0,4 0-8 15,-3 0 8-15,3-1-8 0,0-5 8 0,0 6-8 16,0-6 8-16,0 9 0 0,3-9 0 0,-3 0 0 16,4 12 0-16,-1-12 0 0,1 6 0 0,3-6 0 15,-4 0 0-15,4 0 0 0,0 0 0 0,0 0 0 16,0 0 0-16,0-6 8 0,4 6-8 0,0 0 0 15,-1-6 15-15,-3 0-2 0,4 6 0 0,-4-6 0 16,0 3-13-16,0 0-12 0,0 0 3 0,-7 3 0 16,0 0 9-16,0 0 0 0,0 0 0 0,0 0-8 15,0 0-36-15,0 0-8 0,0 0 0 0,0 0-1 0,0 0 42 16,0 0 11-16,0 0 0 0,0 0 0 0,0 0 0 0,4 0 0 0,-4 0 0 16,0 0 0-16,7 3 0 15,-4-3 0-15,4 3 0 0,-7-3 0 0,4 3 0 16,3-3 0-16,-7 0 0 0,3 6 0 0,4-6 0 0,-3 0 0 15,3 0 0-15,-3 0 0 0,-1 0 0 16,4 0 0-16,0 0 0 0,0-6 0 16,-3 3-171-16,3 0-32 0</inkml:trace>
  <inkml:trace contextRef="#ctx0" brushRef="#br0" timeOffset="57668.199">14048 3260 1094 0,'0'0'46'15,"0"0"-37"1,-4-6 44-16,-3 6 9 0,7 0 2 0,-7-6 0 15,7 6 0-15,-7 0 0 0,7 0 0 0,-7 0 0 16,0 0 0-16,0 0 0 0,0 0 0 0,-4 0 0 0,4 6-52 0,-4-6-12 16,4 6 0-16,0 5 0 0,0-5 0 0,4 0-15 15,-1 3 3-15,1 3 1 0,3-6 11 0,0-1 0 0,0 1 0 0,0 0 0 16,0 0 0-16,0 0 0 16,0 0 0-16,3 0 0 15,-3-6 0-15,4 6 14 0,-1-3-3 0,1 2-1 16,3-5-10-16,0 0 0 0,0 6 0 0,0-6 0 0,4 0 0 0,-4 6 0 0,3-6 0 0,-3 0 0 15,4 0 0-15,0 12 0 0,-4-12 0 16,3 6 0-16,-3-6 0 0,0 6 0 0,0-6 0 16,0 6 0-16,0-3 0 0,-3 2 0 0,3 1 0 0,-3 0 0 15,-1 6 0-15,-3-6 0 0,4 0 0 16,-4 0 0-16,0-6 0 0,0 5 0 0,0 1 0 0,0-6 0 16,0 6 0-16,0-6 0 0,0 0 0 0,-7 9 0 15,-1-3 0-15,1 0 0 0,0 0 0 0,0-6 0 16,0 6 0-16,-3-6 0 0,3 0 0 15,-4 0 0-15,0 5-46 0,4-5-14 16,-3 0-4-16</inkml:trace>
  <inkml:trace contextRef="#ctx0" brushRef="#br0" timeOffset="58442.739">14813 3271 1094 0,'-10'-6'23'0,"-1"1"5"0,0-1-28 0,1 6 0 0,-1-6 0 0,-3 6 0 16,4 0 16-16,-1 0-1 0,0 6-1 0,1 0 0 15,-1-1 29-15,1 1 5 0,-1 0 2 0,4 3 0 16,-4 3-40-16,4 0-10 0,0-1 0 0,0 1 0 15,4 0 53-15,-4-3 9 0,3 2 2 0,1-5 0 16,3 0-25-16,0-6-5 0,0 0-1 0,7 6 0 16,-4 0-1-16,4-6-1 0,0 6 0 0,0-6 0 15,4-6 26-15,-4 6 6 0,4-12 1 0,3 12 0 16,-4-6-55-16,1 0-9 0,3-2 0 0,0-1 0 16,0 0 0-16,0-3 0 0,0 6 0 0,-3-5 0 15,0 5 0-15,-1-6 0 0,1-3 0 0,-4 9 0 16,-4 0 0-16,1 1 0 0,-4-1 0 0,0 6 0 15,3-6 0-15,-3 6 0 0,0-6 0 0,0 6 0 16,0 0-16-16,0-9 2 0,0 9 0 0,-3-6 0 16,3 6 14-16,-4-3 0 0,1 0 0 0,3 3-9 0,0 0 1 15,0 0 0-15,0 0 0 0,0 0 0 16,0 0 8-16,0 0 0 0,0 0 0 0,-4 6 0 16,4 9-32-16,-3-3-4 0,3-1 0 0,0 7-1 15,3 3 37-15,-3-4 0 0,4 7 0 0,-4-4 0 0,3 10 22 16,1-10 12-16,-1 10 2 0,1-4 1 0,3 4-23 15,-4 2-5-15,1-3-1 0,0 1 0 0,-4-4-8 0,3 4 0 0,-3-4 0 16,4 4 8-16,-4-4 1 0,0 3 0 16,0 1 0-16,-4 8 0 0,1-6-1 0,-1-2 0 0,0-1 0 0,1-2 0 15,-4-1-8-15,3 3 0 0,-3-11 0 0,0-3 0 16,4 2 0-16,-1 1 0 0,1-6 0 0,-1-6 0 16,1 2 26-16,3-2 3 0,0-6 1 0,0 0 0 15,0 0-48-15,0 0-10 0,0 0-1 0,-11-3-1 16,4-2 30-16,0-1 0 0,-4-6 0 0,4 6 0 15,0-6 0-15,-3 1 0 0,3-1 0 0,-4 3 0 16,-3-9-43-16,3 1-2 0,1-1-1 0,-1 3 0 16,-3-8-29-16,3 2-5 0,-3 4-2 0</inkml:trace>
  <inkml:trace contextRef="#ctx0" brushRef="#br0" timeOffset="58951.67">15078 3277 1094 0,'-14'27'23'0,"7"-16"5"0,3 1-28 0,1 0 0 0,-5 0 0 0,5 2 0 16,3-2 56-16,-4 0 7 0,4 0 1 0,0-1 0 31,0 4-52-31,0-3-12 0,0-6 0 0,4 0 0 0,-4 0 54 0,3-1 8 0,-3 1 2 0,0-6 0 16,0 0-52-16,0 0-12 0,0 0 0 0,0 0 0 15,0 0 0-15,0 0 0 0,4-6 0 0,0 1 0 16,-4-7 0-16,0 6 0 0,0-6 0 0,0-3 0 16,0 4 0-16,-4 5 0 0,4-12 0 0,-4 6 0 15,4-2 0-15,0-4 0 0,-3 6 0 0,3 1 0 16,0-4 0-16,-4 3 0 0,4 0 0 0,0-5 0 16,0 11 54-16,0-12 8 0,0 9 2 0,0 3 0 15,0 1-64-15,0-1-8 0,4-6-4 0,-4 12-1 16,3 0 13-16,-3 0 0 0,8 0 0 0,-1 0 0 15,3 0-9-15,-3 12 1 0,4-12 0 0,-4 6 0 16,3 5-28-16,5-8-6 0,-5 6-1 0,4 6 0 16,-3-9-17-16,3 0-3 0,0-1-1 0,-3 1 0 15,3-6 0-15,-4 6 0 0,4-6 0 0</inkml:trace>
  <inkml:trace contextRef="#ctx0" brushRef="#br0" timeOffset="59394.401">15498 3227 1337 0,'0'0'28'0,"-11"0"6"0,4 0-34 0,7 0 0 0,-7 0 0 16,0 3 0-16,0-3 109 0,0 3 15 0,0-3 4 0,-4 3 0 15,4-3-103-15,0 6-25 0,-4 0 0 0,4-6 0 16,0 6 0-16,0 0 0 0,0-1 0 0,0 1 0 15,4 0 0-15,-1 0 0 0,-3 6 0 0,3-3 0 16,1 2 0-16,3 1 0 0,-4 6 0 0,1-6 0 16,3 2 0-16,0-2-9 0,0 0 0 0,3 0 0 15,-3-4 9-15,4 4 0 0,-1-6 8 0,1 0-8 16,3 0 8-16,-3 0-8 0,-1 0 10 0,4-1-10 16,0 1 0-16,0-6 0 0,0 0 0 0,0 0 0 15,0-6 57-15,0 6 6 0,0-5 1 0,1-1 0 16,-1 0-52-16,-4 0-12 0,4-6 0 0,-3 3 0 15,-1-2 0-15,-3-1 0 0,4 6 0 0,-4-12 0 16,0 7 0-16,0-1 0 0,0 3 0 0,-4-3 0 16,4 0 0-16,0 7 0 0,0-1 0 0,-3 0 0 15,3 0 0-15,-4 0 0 0,4 3 0 0,0 3 0 16,0 0-15-16,-7 0-2 0,4-6-1 0,3 6 0 16,0 0-22-16,-7 0-4 0,7 0 0 0,-4 6-1 15,-3-3 36-15,3 6 9 0,1 0 0 0,3-3 0 16,-4-1-78-16,4 7-14 0,-3-6-2 0</inkml:trace>
  <inkml:trace contextRef="#ctx0" brushRef="#br0" timeOffset="59938.521">15737 3254 1311 0,'-3'-6'55'0,"3"0"-44"16,0 6 52-16,0 0 10 0,0 0 3 0,0 0 0 16,0 0-7-16,0 0-1 0,0 0 0 0,0 0 0 15,0 0-38-15,0 0-8 0,0 0-2 0,-4 6 0 16,4 6-8-16,-3-7-1 0,3 1-1 0,0 6 0 15,3 0 3-15,-3 3 1 0,4-10 0 0,-1 7 0 16,1 0-2-16,-4 0 0 0,3-3 0 0,1 2 0 16,-4-5-3-16,4 6-1 0,-1 0 0 0,-3-6 0 15,0-6-8-15,0 0-12 0,0 0 2 0,0 0 1 16,0 0 9-16,4 0 0 0,-4 0 0 0,7 0 0 16,-7 0 29-16,7 0 8 0,-4-6 2 0,1 6 0 15,3-6-31-15,-7 6-8 0,3 0 0 0,1-6 0 0,-4 6 0 16,7 0 0-16,-4 0-8 0,-3 0 8 15,0 0-33-15,8 0-2 0,-8 0 0 0,3 6 0 0,1-6 35 0,-1 6 0 16,1 0 0-16,-1-3 0 0,-3 5 0 16,4 1 0-16,-1-3 0 0,-3 6 0 0,4-6 0 0,-1 0 0 0,1-1 0 0,3-5 0 15,-4 6 0-15,1-3 0 0,3-3 0 16,0 3 0-16,-3-3 0 0,3-3 0 0,3 0 0 16,-3 3 0-16,0-6 44 0,4 6 16 0,-4-5 4 0,3-1 0 15,1 0-64-15,-4 0-15 0,4-6-1 16,-4 6-1-16,-4 0 17 0,4 3 0 15,-3-2 0-15,3 5 0 0,-4-6-10 16,1 0-5-16,0 0-1 0,-4-6 0 0,0 12-116 16,3-6-23-16,-3-5-5 0</inkml:trace>
  <inkml:trace contextRef="#ctx0" brushRef="#br0" timeOffset="60223.635">16150 3377 1409 0,'0'0'29'0,"0"0"7"0,0 0-28 16,0 0-8-16,0 0 0 0,-3 6 0 0,3 0 25 15,-4 6 4-15,1-6 1 0,3-1 0 0,0 10 3 0,0-3 1 0,0-6 0 0,0 6 0 16,0-7-34-16,0 1 0 0,0 0 0 0,0-6 0 16,3 9 12-16,-3-3-12 0,4 0 12 15,-4-6-12 1,0 0-84-16,3 0-24 0</inkml:trace>
  <inkml:trace contextRef="#ctx0" brushRef="#br0" timeOffset="60379.138">16178 3221 1044 0,'0'0'21'0,"0"0"7"0,0 0-28 0,-7 0 0 0,7 0 0 0,-7 3 0 16,7-3 37-16,0 0 3 0,0 0 0 0,0 0 0 15,0 0-49-15,0 0-10 0,4 3-1 0</inkml:trace>
  <inkml:trace contextRef="#ctx0" brushRef="#br0" timeOffset="60741.917">16316 3395 1029 0,'0'12'21'0,"0"-12"6"0,0 5-27 16,0 1 0-16,0 3 0 0,0 3 0 15,0-6 56-15,3 0 7 0,-3 0 1 0,4-1 0 16,-4-5-16-16,0 6-4 0,0-6 0 0,0 0 0 0,0 0 8 16,0 0 2-16,0 0 0 0,0 0 0 0,0 0-32 0,0 0-6 0,0 0-2 0,0 0 0 15,0 0 14-15,0 0 2 16,0 0 1-16,0 0 0 0,0 0-3 0,0 0 0 0,0 0 0 0,4-6 0 16,3 6-28-16,-4-5 0 0,1 5 0 0,-1-6 0 15,1 0 0-15,3 0 8 0,-4 6-8 0,1-12 0 16,3 12 0-16,-4-9 8 0,4 6-8 0,-3 0 0 15,3 1 8-15,0 2-8 16,-3-3 0-16,3 3 0 0,-4 0 0 16,4 0 0-16,-3 3 0 0,-1-1 0 0,4 1 0 0,-3 3 0 0,3 0 0 0,-4 6-10 15,1-12 10-15,3 6 0 0,-3 6 0 0,-1-12 0 16,1 5-9-16,-4-5 0 0,3 6 0 0,-3-6 0 16,4 0-34-16,3 3-6 0,0-3-2 15</inkml:trace>
  <inkml:trace contextRef="#ctx0" brushRef="#br0" timeOffset="61281.338">16697 3462 1102 0,'0'0'23'0,"-4"-5"5"15,4-1-28-15,-3-6 0 0,3 6 0 0,-4 0 0 0,1-6 100 0,3 7 14 16,-4 2 3-16,1-9 1 0,3 12-31 0,-4-6-7 0,1-6 0 0,-1 6-1 15,-3 6-45-15,7 0-9 0,0 0-1 0,-3-6-1 16,-4 12-23 0,7-6 0-16,-7 0 0 0,3 6 0 0,-3 6 0 0,3-6 0 0,1 6-8 0,-1-1 8 31,4 4 0-31,-3 3-10 0,3-7 10 0,0 1 0 0,3 9 0 0,-3-15 0 0,0 5 0 16,4 1 0-16,-4-6-10 0,0-6 10 0,0 0-8 15,0 0 8-15,7 6 0 0,-7-6 9 0,7 0 0 0,0 0 0 16,0 0 18-16,0 0 3 0,0-3 1 0,0 0 0 15,0 3-15-15,0-12-4 0,0 12 0 0,0-6 0 16,-3 1-12-16,3-1 0 0,0 6 0 0,-3-6 0 16,-1 6 0-16,-3 0 0 0,7-6 0 0,-7 6 0 15,4 0-8-15,-4 0 8 0,7 6-12 0,-4-6 12 16,4 6-12-16,-3-6 12 0,-1 6-12 0,1-1 12 16,0 7 0-16,-1-3 0 0,1 0 0 0,-1 6 0 15,1-4 0-15,-1 7-8 16,1-6 8-16,-4 2 0 0,3 10 0 0,-3-4 0 0,0 4 0 0,0 0 0 15,0-1 0-15,0 3 0 0,0-2 0 0,0 2 0 16,-3-2 9-16,3-3-9 0,-4 2 8 0,1 1-8 16,-1-4 0-16,1-2 8 0,-1 5-8 0,-3-11 0 15,3 0 18-15,-3 3-2 0,4-4 0 0,-4 1 0 16,0-6-8-16,0 0-8 0,0 0 9 0,-4 3-9 16,4-4 12-16,-7-5-3 0,3 0-1 0,-3 0 0 15,0 0-8-15,0-11 0 0,0 5 0 0,-4-3 0 16,4-3-34-16,-3 0-6 0,2 1 0 0,-6-7-1 15,7 3-59-15,-4-8-12 0,1 5-3 0</inkml:trace>
  <inkml:trace contextRef="#ctx0" brushRef="#br0" timeOffset="61783.761">17099 3462 1650 0,'-7'6'47'0,"0"-6"9"15,4 6-44-15,3-6-12 0,0 0 0 0,-4 9 0 16,4-9 54-16,0 0 9 0,0 0 1 0,0 6 1 15,0-6-33-15,0 6-6 0,4 0-2 0,-1 0 0 16,1-1-12-16,3-5-4 0,0 6 0 0,0-6 0 16,0 6 0-16,0-6 0 0,0-6 0 0,0 6 0 15,4 0 3-15,-4-6 0 0,0 6 0 0,3-5 0 16,-3 5-3-16,0-6-8 0,-3 6 12 0,3-6-4 16,-4 0-8-16,4 6 0 0,-3-9 9 0,0 0-9 0,3 6 0 15,-4-3 8-15,1 1-8 0,-1-7 0 0,1 6-9 0,-1-6-7 0,1 0 0 16,-1 4-1-1,-3-4-40-15,4 6-8 0,-4-6-2 0</inkml:trace>
  <inkml:trace contextRef="#ctx0" brushRef="#br0" timeOffset="62365.531">17473 3377 1496 0,'0'0'31'0,"0"0"8"0,0 0-31 0,0 0-8 0,0 0 0 0,0 0 0 16,-3 12 40-16,3 0 6 0,-4-6 2 0,4 5 0 15,-4-2-28-15,4 9-6 0,0-6-1 0,0 2 0 16,4 4 3-16,-4-6 0 0,0 5 0 0,4-2 0 15,-1 3 8-15,-3-7 3 0,4 7 0 0,-1-3 0 16,1 2-15-16,-4 1-2 0,3-6-1 0,1 2 0 16,-4 4 23-16,3-6 4 0,-3 0 0 0,0-1 1 0,0 1-37 0,0-9-13 15,0 9 0-15,0-12 0 0,0 6 13 0,0-6 0 0,0 0 9 0,0 0-9 16,0 0 12-16,0 0-4 0,0 0-8 0,0 0 12 16,0 0-12-16,0 0 0 0,0 0 0 15,0 0 0-15,0 0 0 0,-3-6 0 0,-1-6 0 0,1-3 0 31,-1 4 32-31,4-1 1 0,0-12 0 0,0 10 0 16,0-4-23-16,0 0-10 0,4 1 8 0,-4 2-8 0,0-8 0 16,0 2-11-16,0 3 1 0,0-5 0 0,0-1 2 0,0 4 0 0,3-4 0 15,-3 4 0 1,4 2-20-16,3 0-3 0,-4-2-1 0,4 2 0 0,0 6 16 0,0 1 4 0,1-4 0 0,-1 6 0 16,0 6 3-16,3 3 1 0,1-6 0 0,-1 12 0 15,-3-6 8-15,4 12 0 0,-4-3 0 0,0 2 0 16,4 1 0-16,-8 6-8 0,4-3 8 0,-3 2-8 15,-4 7 8-15,3-10 0 0,-3 10 8 0,-3-6-8 16,-1-4 0-16,1 4 0 0,-1-6 0 0,-3-1 0 16,4 7 11-16,-4-15-3 0,3 3 0 0,-3 0 0 15,4 0 0-15,-5-6 0 0,1 0 0 0,-3 0 0 16,3-6-54-16,0 3-11 0,0-3-3 0,-4 0 0 16,4-6-156-16,0 1-32 0</inkml:trace>
  <inkml:trace contextRef="#ctx0" brushRef="#br0" timeOffset="62605.451">17889 3489 1440 0,'-3'6'30'0,"-1"6"6"0,4-1-28 0,-3 4-8 0,-1-3 0 0,1 5 0 15,-1 1 17-15,-3 0 3 0,4 2 0 0,-4 4 0 16,0-10-20-16,3 10 0 0,-3-6 0 0</inkml:trace>
  <inkml:trace contextRef="#ctx0" brushRef="#br0" timeOffset="63147.739">18775 3051 1036 0,'-7'12'21'0,"-4"-1"7"0,1 1-28 0,-1 0 0 0,4 3 0 0,-4-4 0 16,4 7 90-16,-3 0 13 0,3 2 2 0,3-2 1 16,-3 5-45-16,4-8-9 0,3 9-1 0,-4-7-1 15,4 4-27-15,0-4-6 0,0-5-1 0,4 6 0 16,-1-6-4-16,-3 2-2 0,4-2 0 0,-1 0 0 16,1 3-10-16,3-4 0 0,-4 7 0 0,1-6 0 15,-1-1-40-15,-3 7-11 0,0-3-1 0,0 2-1 16,-3 1-59-16,3-3-12 0,-4 2-3 0</inkml:trace>
  <inkml:trace contextRef="#ctx0" brushRef="#br0" timeOffset="63523.578">18507 3007 1250 0,'0'0'35'0,"0"0"9"0,0 0-36 0,0 0-8 0,0 0 0 0,0 0 0 16,0 0 59-16,0 0 9 0,0 0 3 0,0 0 0 15,0 0-9-15,0 0-2 0,7 6 0 0,3-6 0 16,1 6-21-16,0-6-5 0,3 5-1 0,0-5 0 16,3 6-33-16,5-6 0 0,-1 6 0 0,3-3 0 15,-2 0 0-15,2 6 0 0,-3-9-12 0,4 12 3 16,-4-12 9-16,-3 6 11 0,0-1-3 0,-1 1 0 16,-3 0-32-16,4-6-8 0,-4 6 0 0,0 0-1 15,0-6 11-15,-3 0 2 0,-1 0 1 0,1 6 0 16,0-6-20-16,3 0-4 0,-4 0-1 0</inkml:trace>
  <inkml:trace contextRef="#ctx0" brushRef="#br0" timeOffset="63819.735">18531 3654 1652 0,'0'0'34'0,"0"0"9"0,0 0-35 16,0 0-8-16,0 0 0 0,0 0 0 0,0 0 63 0,0 0 10 0,0 0 3 0,0 0 0 15,0 0-36-15,4 0-6 0,3 0-2 0,0 0 0 16,4-6-11-16,-1 6-2 0,4 0-1 0,0 0 0 15,1-6-4-15,2 6-1 0,-3-6 0 0,4 6 0 16,0-6-13-16,-1 0 0 0,1 6 0 0,-1-6 0 16,5 0 0-16,-5 6-13 0,1-6 1 0</inkml:trace>
  <inkml:trace contextRef="#ctx0" brushRef="#br0" timeOffset="64552.271">19632 3360 1409 0,'-10'11'29'0,"2"-5"7"0,1 6-28 0,-3 0-8 0,3-3 0 0,0 2 0 16,3 7 51-16,-3-12 9 0,4 6 1 0,3-1 1 16,-4 1-34-16,4-3-6 0,4-3-2 0,-4 0 0 15,3 0-12-15,4-1-8 0,-3 1 10 0,3 0-10 16,-4 0 13-16,4-6-3 0,0 0-1 0,0 3 0 15,1-3 3-15,2 0 1 0,-3 0 0 0,0 0 0 16,0 0 5-16,-3 0 1 0,3 0 0 0,-7 0 0 16,0 0-19-16,0 0 0 0,0 0-11 0,0 0 11 15,0 0 0-15,0 0 0 0,0 0 0 0,7 0 0 16,-7 0 0-16,3 0 0 0,4-3 0 0,-7 3 9 16,8 0-9-16,-5 0 8 0,1 0-8 0,3 0 8 15,-4-6-8-15,4 6 0 0,0 0 0 0,0 6 0 0,0-6 0 0,0 0 0 16,0 0 0-16,1 3 0 0,-1-3-9 0,0 3 9 15,0 0 0-15,-4 0 0 0,4 0 0 0,0-3 0 16,-3 6 0-16,-4-6 0 16,7 0 12-16,-7 0 4 0,3 6 0 0,-3-6 0 0,8 0 0 0,-5 5 0 15,4-5 0-15,0 6 0 0,-3-6 22 0,-4 0 5 0,7 0 1 0,0 0 0 16,0 0-20-16,-4 0-3 0,4 0-1 0,1-6 0 16,2 6 8-16,-3-5 0 0,0-1 1 0,0-3 0 15,0 3-21-15,0 0-8 0,0-6 0 0,-3 6 0 31,3-5-20-31,-3 5-11 0,-1-6-1 0,1-3-1 0,-1 4-37 0,-3 5-7 0,4-6-2 0,-4 0 0 16,-4-3-41-16,4 10-9 0,-3-7-2 0</inkml:trace>
  <inkml:trace contextRef="#ctx0" brushRef="#br0" timeOffset="65081.44">20299 3395 1440 0,'0'0'30'0,"0"0"6"0,0 0-28 0,0 0-8 0,0 0 0 0,-7 0 0 31,7 0 54-31,-7 6 10 0,7-6 1 0,-7 0 1 0,0 6-32 0,7-6-6 0,-7 0-2 0,-1 5 0 16,-2-2-26-16,6 0 0 0,-3 6 0 0,0-3 0 16,4 0 0-16,-4 0 0 0,3 6 0 0,-3-7 0 15,4 1 18-15,-4 0 11 0,3 9 3 0,-3-9 0 16,3 0-20-16,1 0-4 0,-1 5-8 0,1-5 12 16,3 0 1-16,0 0 0 0,0-6 0 0,3 6 0 15,-3-6-3-15,0 0-1 0,0 0 0 0,0 0 0 16,4 3 4-16,3 3 1 0,-4-6 0 0,5 0 0 15,-1 0-14-15,0 0 11 0,0 0-11 0,0-6 10 16,0 3-10-16,0 3 0 0,0-3-10 0,0 0 10 16,0 0-24-16,-3 3 0 0,3-3 1 0,-7 3 0 15,0 0 9-15,3 0 2 0,-3 0 0 0,0 0 0 16,0 0 12-16,0 0 0 0,0 0 0 0,0 0 0 16,0 0 0-16,0 0 0 0,7 0 0 0,-7 0 0 15,4 6 0-15,-4 3 0 0,3-3-8 0,-3 5 8 16,0-5 17-16,0 6 7 0,0-6 0 0,0 0 1 15,0-6-9-15,4 9-3 0,-4-4 0 0,0-5 0 16,0 0 6-16,7 6 1 0,-7-6 0 0,7 0 0 16,0 0-20-16,4 0 0 0,-4-6 0 0,3 4 0 15,1-4-48-15,3 3-12 0,-4 0-4 0</inkml:trace>
  <inkml:trace contextRef="#ctx0" brushRef="#br0" timeOffset="65529.755">20694 3407 1520 0,'0'0'32'0,"0"0"6"0,0 0-30 16,-7 0-8-16,7 0 0 0,-7 0 0 0,0 3 80 0,7-3 14 0,-7 2 3 0,0 1 1 15,0 0-62-15,3 0-13 0,4-3-3 0,-7 6 0 16,0 6-20-16,3-6 0 0,-3 0 0 0,4 0 8 16,-1-1-8-16,1 1 0 0,-1-3 0 0,4 6-8 15,-3 0 8-15,3-3 0 0,0-6 0 0,-4 6-8 16,4 0 8-16,4-1 0 0,-4-5 0 0,0 6-8 16,3 0 8-16,1 0 0 0,-4 0 0 0,0-6-8 15,3 6 8-15,-3-6 0 0,4 9-9 0,-4-9 9 16,3 0 0-16,1 6-9 0,3-1 9 0,0-5 0 15,0 6-20-15,-3-6 2 0,3 0 1 0,0 0 0 16,0 0 17-16,-4 0 16 0,4 0-4 0,0 6 0 16,-7-6-12-16,7 6 0 0,-7-6 0 0,4 0 0 15,3 6 0-15,-3 0 0 0,-1-3 0 0,1 6 0 16,-1-1 0-16,1 4 0 0,-4 0 0 0,0 0 0 16,-4-4 8-16,1 10 0 0,-1-6-8 0,-3 6 12 15,0-1-12-15,-4-2 0 0,4-3 0 0,0 5 0 16,0-5-21-16,0-6-11 0,0 3-1 0,0-3-1 15,7-6-54-15,0 0-12 0,0 0-1 0</inkml:trace>
  <inkml:trace contextRef="#ctx0" brushRef="#br0" timeOffset="66255.238">21354 3074 1165 0,'-7'0'24'0,"0"0"7"0,-1 0-31 0,1 6 0 0,0-6 0 0,0 0 0 15,7 0 65-15,-7 0 7 0,0 6 2 16,4-6 0-16,-4 6-17 0,0 0-3 0,7-6-1 0,-4 6 0 15,0 3-22-15,1-4-5 0,3 7-1 0,-4 0 0 16,8 6 18 0,-4-4 3-16,3 4 1 0,5 5 0 15,-1-5-27-15,0 9-6 0,0-4-1 0,0 4 0 16,3-4-13-16,-3-5 9 0,0 2-9 0,1 4 8 0,-1-12-8 16,0 2 10-16,-4 4-10 0,1-6 10 0,-1-6-2 0,1-1-8 0,-4 1 12 0,0-6-4 15,0 0 16-15,0 0 4 0,0 0 0 0,0 0 0 16,0 0-13-16,0 0-3 0,-4-6 0 0,1 1 0 15,-1-7-12-15,4 6 11 0,-3-6-11 0,-1 0 10 16,4 4-10-16,-3 2 0 0,3 0 0 0,0 0 0 16,0 6 0-16,0 0-9 15,0-12 9-15,0 12 0 0,0 0-10 0,0 0 10 0,0 0-8 0,7 0 8 16,0 0-12-16,0 12 4 0,3-6 0 0,-3 0 0 16,4 0-10-16,-4-1-2 0,4 10 0 0,-4-3 0 15,3 0 20-15,-3-1 0 0,4-2 0 0,-4 9 0 16,4-6 0-16,-4-6 0 0,0-1 0 0,-4 7 0 15,4-6 0-15,-3 0 0 0,-4 0 0 0,3 3 0 16,-3-3 0-16,0-6 14 0,0 0-2 0,0 0-1 16,0 5 4-16,0-5 1 0,-3 6 0 0,-1 0 0 15,4-6-16-15,-7 6 0 0,0 0 0 0,0 0 0 16,0-6 0-16,0 3-12 0,-4-3 12 0,4 0-10 16,-3 0-43-16,3 0-9 0,0 0-2 0,7 0 0 15,-7 0-51-15,3-3-10 0,-3-3-3 0</inkml:trace>
  <inkml:trace contextRef="#ctx0" brushRef="#br0" timeOffset="66641.85">21699 3118 1616 0,'0'0'46'0,"0"0"10"0,0 0-45 0,-3 6-11 0,-4 0 0 0,0 6 0 16,3 0 24-16,1 0 2 0,-1 8 1 0,-3-2 0 15,4 2 9-15,-1 4 3 0,4-1 0 0,-3-2 0 16,3 2-14-16,-4-5-2 0,4 6-1 0,0-4 0 16,0 4 0-16,4-7 0 0,-4 10 0 0,0-10 0 15,3 1-2-15,-3-3 0 0,4 2 0 0,-1 1 0 16,-3-3-9-16,4 2-3 0,-1 1 0 0,-3-6 0 16,4 0-8-16,-4 2 0 0,3-2 0 0,-3 0 0 15,4-6 0-15,-1 2-11 0,-3-2 3 0,4 6 0 16,-4-12-148-16,0 6-28 0,3 0-7 0</inkml:trace>
  <inkml:trace contextRef="#ctx0" brushRef="#br0" timeOffset="67107.111">21971 3501 1650 0,'-11'0'47'0,"1"0"9"0,3 0-44 0,-4 0-12 0,1 0 0 0,-1 0 0 16,0 6 48-16,4-6 7 0,-3 0 1 0,3 0 1 16,0 0-39-16,7 0-8 0,0 0-2 0,-4 5 0 15,-3-5-8-15,7 0 0 0,-3 6 0 0,3-6 0 16,-4 12 0-16,4-6-11 0,0 0 3 0,4 3 0 15,-4-9 8-15,3 6 0 0,1-1 0 0,3 1 0 16,-4-6-28-16,1 6-3 0,3 0-1 0,0-6 0 16,0 0 32-16,-4 0 0 0,5 0 0 0,-1 0 0 15,-4 0 20-15,4 0 9 0,0-6 3 0,-3 0 0 16,3 6-20-16,-4-6-3 0,4 6-1 0,-3-5 0 16,-4 5-8-16,3-6 0 0,-3 6 0 0,0 0 0 15,4 0 0-15,-4 0 0 0,0 0 0 0,0 0 0 16,0 0 0-16,0 0-11 0,0 0 3 0,0 0 0 15,3 6 8-15,1-1 0 0,0 1 0 0,-1 6 0 16,-3-6 0-16,0 0 11 0,0 3-3 0,4 2 0 0,-4-5-8 16,0 0 8-16,0-6-8 0,0 6 8 0,0-6-8 15,0 0 12-15,0 0-12 0,0 0 12 0,3 6-12 16,1 0 8-16,3-6-8 0,0 0 8 16,0 0-32-16,0 0-6 0,3-6-2 0</inkml:trace>
  <inkml:trace contextRef="#ctx0" brushRef="#br0" timeOffset="67481.926">22225 3539 1036 0,'0'0'21'0,"0"0"7"15,0 0-28-15,0 0 0 0,0 0 0 0,0 0 0 16,0 0 84-16,0 0 11 0,0 0 2 0,-7 3 1 16,7-3-62-16,0 0-12 0,0 0-2 0,-7 0-1 15,7 0 26-15,-7 0 5 0,0 0 0 0,0 0 1 16,7 0 0-16,0 0 0 0,0 0 0 0,-7 0 0 16,7 0-35-16,0 0-7 0,0 0-2 0,-7 0 0 15,7 0-9-15,-7 0 0 0,7 0 0 0,-7 3 8 16,7-3-8-16,-8 6 0 0,8-6-12 0,-7 6 12 0,4-1-8 15,-1 1 8-15,4-6 0 0,0 12 0 16,0-6 0-16,0 0 0 0,4 3 0 0,-1-4 0 0,1 1 0 16,3 6 0-16,0-12 0 0,0 6 0 0,0 0 0 15,0-6 0-15,0 6 8 0,4-6-8 16,-1 6 0-16,5-6 0 0,-5-6-14 0,8 6 5 16,-1-6-127-16,-3 6-26 0,4-6-5 0</inkml:trace>
  <inkml:trace contextRef="#ctx0" brushRef="#br0" timeOffset="67814.833">22486 3130 1158 0,'0'0'24'0,"0"0"6"0,0 0-30 0,0 0 0 0,0 0 0 0,-7 6 0 16,3 0 59-16,4 0 5 0,-3 6 2 0,3-4 0 16,0 10-29-16,0 0-5 0,0-1-2 0,0-2 0 15,3 9 30-15,-3-1 7 0,4 4 1 0,-4-4 0 16,4 1-37-16,-1 2-7 0,1-2-2 0,-4 2 0 16,3-2-1-16,1-7 0 0,-4 10 0 0,3-10 0 15,-3 4 0-15,0-3 0 0,4 5 0 0,-4-8 0 16,0 2-2-16,3 7-1 0,-3-12 0 0,0 8 0 15,0-2-18-15,0-6 0 0,0-1 0 0,0 1 0 16,0 3 0-16,4-9 0 0,-4 0 0 0,3-1 0 16,-3-5-27-16,4 0-12 0,3 6-2 0</inkml:trace>
  <inkml:trace contextRef="#ctx0" brushRef="#br0" timeOffset="68158.81">22694 3489 1196 0,'0'0'24'0,"0"0"8"0,0 0-32 0,0 0 0 0,0 0 0 0,0 0 0 16,0 0 57-16,0 0 6 0,0 0 1 0,0 0 0 16,0 0-7-16,-3 6-1 0,-4 0 0 0,3-6 0 15,-3 6-36-15,4-1-8 0,-1 1-2 0,-3 6 0 16,0-9-10-16,3 3 0 0,-3 0 0 0,-3 0 0 15,3 5 0-15,3-5 0 0,-3 0 0 0,4 0 8 16,-1 0-8-16,4-6-14 0,-7 6 3 0,7-6 1 16,-4 6 10-16,4-6 0 0,0 0 0 0,0 0-8 15,0 8 8-15,0-8 0 0,4 6 0 0,-4-6-8 16,7 12 8-16,0-6 14 0,0 0-3 0,-3 0-1 16,3 0-10-16,0 0 0 0,-4-4 0 0,4 4 0 15,-3 0 0-15,-4-6 0 0,7 6 0 0,-4 0 0 16,-3-6 0-16,8 0-11 0,-8 0 3 0,7 6 0 15,-7-6-45-15,7 6-9 0,0-6-2 0</inkml:trace>
  <inkml:trace contextRef="#ctx0" brushRef="#br0" timeOffset="88248.52">11240 3989 553 0,'0'0'11'0,"0"0"5"15,0 0-16-15,0-9 0 0,0 3 0 0,0 0 0 16,-4 0 32-16,4 0 3 0,0-5 1 0,0 5 0 16,-4 0 8-16,4 0 1 0,-3-3 1 0,-1 3 0 0,1 3-4 0,3 0-1 0,0 3 0 15,-4-6 0-15,1 1-8 0,3 5-1 0,-4-6-1 0,4 6 0 16,0 0 17-16,0 0 3 0,0 0 1 0,0 0 0 15,0 0-60-15,0 0-12 0,0 0-3 0,0 0 0 16,0 0 23-16,0 0 18 0,0 0-3 0,0 0-1 16,0 0 2-16,0 0 0 0,0 6 0 0,0 5 0 15,0-2 3-15,4 3 1 0,-4 0 0 0,0-1 0 16,3 1 4-16,-3-3 0 0,0 0 1 0,4 6 0 31,-4-4-1-31,3 1-1 0,-3 0 0 0,0-3 0 0,4 8-8 0,-4-5-2 0,0 6 0 16,3-7 0-16,-3 4-13 0,0-3 11 0,4-6-11 0,-4 11 10 15,0-17 20-15,0 0 4 0,0 0 1 0,0 0 0 16,0 0-35-16,0 0-19 0,0 0 3 0,4 0 0 16,-4 0 28-16,0 0 7 0,7 0 1 0,-7 0 0 15,3 0-20-15,4 0 0 0,-3-5 0 0,-1 5-9 16,4-12 19-16,-3 12 4 0,-1-6 1 0,1 6 0 16,-1 0-15-16,1-6 0 0,-1 6 0 0,-3 0 0 15,7-6 0-15,-3 6-15 0,0 0 3 0,3 0 1 16,-4 0-1-16,1-6-1 0,3 6 0 0,-4 0 0 15,-3 0 3-15,7 6 1 0,-3-6 0 0,-1 0 0 16,4 0 9-16,-3 6-10 0,3 0 10 0,0-6-10 16,0 6 10-16,-3-6 0 0,3 12 0 0,0-12-8 15,0 5 8-15,-4 1 0 0,4-3 0 0,0 3-8 16,0 0 8-16,4 0 0 0,-4 0 0 0,-3 6-8 16,3-1 29-16,0-5 7 0,-4 0 0 0,4 3 1 0,0 3-29 15,-3-7 0-15,3 7 0 0,-3-6 0 16,3 0 0-16,-4 0-12 0,-3-6 1 0,4 6 0 15,-4-6 19-15,0 0 4 0,3 0 1 0,1-6 0 0,3-6 39 16,-4 0 8-16,1 1 2 0,3-10 0 0,-4-2-38 16,1-4-7-16,3 4-1 0,-4-1-1 0,1-2-15 0,3 2 9 15,-3 1-9-15,-1-4 8 0,1 9-8 0,-1-11 8 16,1 3-8-16,-4 2 8 16,3 3-29-16,-3-2-7 0,0 5 0 0,0-2-1 15,0 2-75-15,-3 0-14 0,3 1-3 0</inkml:trace>
  <inkml:trace contextRef="#ctx0" brushRef="#br0" timeOffset="88896.803">11748 3865 1116 0,'-8'6'23'0,"5"6"6"0,-1-6-29 16,1 5 0-16,-1-2 0 0,4 3 0 0,-3 0 42 0,3-6 2 0,3 5 1 0,-3 1 0 16,0-6-5-16,4 3-2 0,-4 3 0 0,3-1 0 15,1-5-6-15,-4 6 0 0,3 0-1 0,1-3 0 16,-4 8-16-16,4-5-3 0,-4 0-1 0,0 2 0 16,0 4 1-16,0-6 1 0,0 6 0 0,0-7 0 15,3-5 28-15,-3 3 6 0,0-3 1 0,0-6 0 16,0 0-48-16,0 0-8 0,0 0-3 0,0 0 0 15,0 0 23-15,0 0 5 0,0 0 1 0,0 0 0 16,4-6-4-16,-1 0-1 0,1-3 0 0,-1 3 0 16,-3 1-13-16,4-7 0 0,-1 0 8 0,1 6-8 15,-4-6 0-15,3 6 0 0,1-2 0 0,-1-4 0 16,-3 6 0-16,4 0 0 0,-1 0 0 0,-3 0 0 16,0 6 0-16,4-5 0 0,-1-1 0 0,1 3 0 15,-1 0-15-15,5 0-5 0,-5 3-2 16,4-6 0-16,4 6 22 0,-4 0 13 0,3 0-1 0,4 0-1 15,-3 6-11-15,0-6 0 0,-1 0 0 0,-3 3-11 16,4 3 11-16,-4 0 0 0,3-1 0 0,-2 1 0 16,-1 0-8-16,0 0 8 0,0 0-8 0,0 6 8 15,-4-1-14-15,-3 4 2 0,4-3 1 0,-1 0 0 16,-3 5 2-16,-3-8 0 0,3 9 0 0,-4-1 0 16,1-5 9-16,3 0 0 0,-4 3 0 0,4-4 0 15,-3-5 0-15,-1 6 0 0,4-12 0 0,0 0 0 16,0 0-11-16,0 0-6 0,0 0-2 0</inkml:trace>
  <inkml:trace contextRef="#ctx0" brushRef="#br0" timeOffset="89402.771">12044 4074 1314 0,'0'0'37'0,"0"0"8"0,0 0-36 0,0 0-9 0,0 0 0 0,0 0 0 16,0 0 53-16,0 0 9 0,0 0 2 0,0 0 0 16,0 0-52-16,0 0-12 0,3 0 0 0,4 6 0 15,-3-6 0-15,3 6 0 0,0-6 0 0,4 0 0 16,-4 0 0-16,3 6 0 0,1-6 0 0,-4 0 0 15,3 0 54-15,1 0 8 0,0-6 2 0,-4 6 0 16,3-6-52-16,-3 6-12 0,0-6 0 0,-3 0 0 16,3 0 0-16,-3 0 0 0,3-5 0 0,-4 2 0 15,-3 3 0-15,4 0 0 0,-4 0 0 0,0 0 0 16,-4 0-48-16,1 0-13 0,-1 1-3 0,1-1 0 16,-5-3 52-16,1 6 12 0,0 0 0 0,0 0 0 15,-3 0 0-15,3 3 0 0,-4 0 0 0,0 0 0 16,4 0 0-16,-3 0 0 0,-1 3 0 0,1 3 0 15,3 0 0-15,-4 0 0 0,4 5 0 0,0 1 0 0,0-6-20 0,3 6-2 16,-3-6 0-16,4 8 0 16,-1-2 34-16,1-6 8 0,3 6 0 0,0-6 1 15,0 8-10-15,3-2-3 0,1-6 0 0,-1 0 0 16,4 6 6-16,0-1 1 0,0-5 0 0,4 3 0 16,-4 3-5-16,4-6-1 0,3 6 0 0,-4-7 0 15,1 1-32-15,0 0-6 0,-1 0-2 0,4 0 0 0,-3-6 76 16,-1 0 15-16,5-6 4 0,-5 6 0 0,4-6-103 15,0-6-20-15,0 7-4 0</inkml:trace>
  <inkml:trace contextRef="#ctx0" brushRef="#br0" timeOffset="89794.776">12425 4045 1370 0,'0'0'39'0,"0"0"8"16,-4 5-38-16,1 1-9 0,3-6 0 0,-4 12 0 16,4-12 41-16,0 0 7 0,-3 12 0 0,3-6 1 15,0-6-39-15,0 0-10 0,-4 6 0 0,4-6 0 16,0 0 0-16,0 0 0 0,0 0 0 0,0 8 0 16,0-8 0-16,0 0 0 0,0 0 0 0,0 0 0 15,0 0 53-15,0 0 9 0,0 0 2 0,0 0 0 16,0 0-52-16,0 0-12 0,0 0 0 0,4-6 0 15,-1 4 0-15,1-4 0 0,-1 0 0 0,-3 6 0 16,0-6 0-16,4 0 0 0,-1 6 0 0,-3 0 0 0,4-6 34 16,-1 0 4-16,-3 6 1 0,0 0 0 0,4 0-31 0,-4 0-8 0,7-6 0 15,-7 6 0 1,4 0-30-16,3 6-7 0,0-6-2 0,-4 0 0 0,4 6 39 0,0-6 0 0,0 6 0 0,0-6 0 16,0 6 0-16,1 0 0 15,-1 0 0-15,-4 2 0 0,4-2 24 0,0-970 12 16,-3 1940 2-16,-1-970 1 0,4 0-31 15,-7-6-8-15,4 6 0 0,-1 0 0 16,1 0-30-16,-4-6-7 0,7 5-2 0</inkml:trace>
  <inkml:trace contextRef="#ctx0" brushRef="#br0" timeOffset="90376.864">13268 3777 1448 0,'0'0'41'0,"-4"0"9"0,4 0-40 0,0 0-10 0,0 0 0 0,-7 0 0 15,7 0 79-15,-7 0 13 0,4 9 4 0,-4 3 0 16,3-7-46-16,1 13-9 0,3-6-1 0,-4 5-1 15,1 4-15-15,3 3-4 0,-4-7 0 0,4 4 0 16,0 2-12-16,0-5-8 0,0 8 10 0,0-8-10 16,0-3 9-16,0 8-9 0,4-11 8 0,-4 6-8 15,3-4 9-15,1-2-9 0,-1 0 10 0,1 6-10 16,-1-13 8-16,1 4-8 0,-1-3 0 0,1 0 9 16,-4 0-25-16,3 0-4 0,1 6-2 0,-1-12 0 15,1 5-64-15,0 1-13 0,-4-6-2 0</inkml:trace>
  <inkml:trace contextRef="#ctx0" brushRef="#br0" timeOffset="90726.735">12996 3654 1036 0,'-24'8'21'0,"17"-2"7"0,0 0-28 0,7-6 0 0,-8 6 0 0,8-6 0 16,-3 6 42-16,3-6 3 0,0 0 1 0,-7 6 0 15,7-6-10-15,0 6-3 0,0-6 0 0,0 6 0 16,3-1-14-16,1 7-3 0,3-12-1 0,0 3 0 16,4 0 27-16,-1-3 6 0,1 3 0 0,3 3 1 15,0-6-39-15,4 0-10 0,3 0 0 0,-4 6 0 16,5-6 33-16,-1 0 5 0,3 0 1 0,-2 0 0 15,-1 0-27-15,0 0-12 0,0-6 10 0,0 6-10 16,1 0 9-16,-5 0-9 0,1 0 8 0,-1 0-8 16,1 0 0-16,0 0 8 0,-4 0-8 0,-4 0 0 15,4 0 0-15,-3 6 0 0,0-6 0 0,-1 6 0 16,-3-1-151-16,0 7-22 0</inkml:trace>
  <inkml:trace contextRef="#ctx0" brushRef="#br0" timeOffset="91001.479">13018 4103 851 0,'-4'9'36'0,"0"3"-36"15,4-6 58-15,0 6 5 0,0-1 1 0,4-5 0 16,0 3 0-16,-1 3 0 0,4 0 0 0,0-7 0 15,0 7 0-15,4-6 0 0,-1 3 0 0,4 3 0 16,-3-1-52-16,3-5-12 0,4 0 0 0,-4 0 0 16,4 0 57-16,-1 0 9 0,1-3 2 0,-1 3 0 15,1-6-38-15,0 0-7 0,-1 0-2 0,1 0 0 16,0 0-9-16,-1 0-3 0,-3 0 0 0,4-3 0 16,0 0-100-16,-1 0-20 0,1-3-4 15</inkml:trace>
  <inkml:trace contextRef="#ctx0" brushRef="#br0" timeOffset="91598.571">14400 3968 801 0,'-31'-6'16'0,"17"6"5"0,-1 0-21 0,1 0 0 0,-3 0 0 0,-4 6 0 16,3-6 51-16,-3 6 5 0,-4 0 2 0,0 3 0 15,4 2-10-15,0 1-1 0,0-6-1 0,0 6 0 16,-1 8 8-16,5-8 2 0,3 6 0 0,0-4 0 16,0 4 4-16,6-6 2 0,1 6 0 0,0-7 0 15,4-5-12-15,-1 3-2 0,4-9-1 0,0 0 0 16,0 0-38-16,7 6-9 0,0 0 0 0,0-6 0 15,8 6 0-15,-5-12 0 0,4 6 0 0,4-6 0 16,0 0 24-16,-1 0 2 0,1-3 1 0,-1 3 0 16,-2-11-27-16,2 11 0 0,1-6 0 0,-4 0 0 15,-3 4 0-15,3-4-9 0,-4 6 0 16,-3 0 0-16,0 0-42 0,-3 0-8 0,-1 0-1 0,-3 6-1 16,0 0 2-16,0 0 1 0,0-5 0 0,0 5 0 15,0 0 40-15,-7-6 8 0,0 3 2 0,7 3 0 16,-7 0 8-16,0 3 11 0,7-3-3 0,-7 6 0 15,0-1 3-15,4 1 0 0,-1 0 0 0,0 6 0 16,4-6 0-16,0 8 0 0,0-5 0 0,4 6 0 16,0-3 15-16,-1 0 3 0,4-1 1 0,0-2 0 15,0 3-21-15,0-6-9 0,0 6 8 0,0-7-8 16,4 7 0-16,0-6-17 0,-1-3 2 0</inkml:trace>
  <inkml:trace contextRef="#ctx0" brushRef="#br0" timeOffset="92331.077">14496 4106 1279 0,'0'0'26'0,"-7"-3"8"0,7 3-34 0,0 0 0 0,0 0 0 0,0 0 0 15,0 0 82-15,0 0 10 0,0 0 1 0,0 0 1 16,0 0-46-16,0 0-10 0,0 0-2 0,0 0 0 16,0 0-13-16,0 0-3 0,0 0-1 0,-7 9 0 15,3-3-11-15,0 0-8 0,1 0 9 0,3 6-9 16,-4-1 12-16,4-5-3 0,0 3-1 0,0 3 0 16,0 0-8-16,0-1 0 0,0-5 0 0,0 6-11 15,0 3-3-15,0-10-1 0,0 1 0 0,0-6 0 16,0 0 27-16,0 0 4 0,0 0 2 0,0 0 0 15,4-6-29-15,-4 1-5 0,3-10-2 0,1 3 0 16,0 0 38-16,-1 7 8 0,1-13 2 0,-1 6 0 16,4 3-30-16,-3-2 8 0,3-1-8 0,-4 6 0 15,1-6 0-15,-1 12 0 0,-3-9 0 0,0 9-10 16,0 0 10-16,4-6 0 0,-4 6 0 0,0 0 0 16,0 0 0-16,0 0 0 0,7 0 0 0,-7 0 0 0,0 0 0 15,3 6 0-15,1 3 0 0,0-3 11 0,-1 0-1 0,1 0 0 16,-4 11 0-16,3-11 0 15,-3 3 4-15,0 3 1 0,4-6 0 0,-4 6 0 0,0-12-6 0,3 5-1 16,-3-5 0-16,0 0 0 16,4 6-8-16,-4-6 0 0,7 0 0 0,-4-6 0 15,4 6 19-15,0-5 1 0,0-1 1 0,0 0 0 0,1 0-21 0,-1-3 9 16,0 6-9-16,-4 0 0 0,4 0 0 0,-7 3 0 0,4-3 0 0,-4 3 0 16,0 0 0-16,7 0 0 0,-7 0 0 0,3 0-9 15,-3 0 1-15,7 3 0 0,-3-3 0 0,-4 0 0 16,3 6-4-16,-3-6-1 0,0 0 0 0,4 3 0 15,-4-3-5-15,7 3-1 0,-7-3 0 0,4 6 0 16,3-6 5-16,-4 0 1 0,1 0 0 0,3 0 0 16,-4-6 13-16,1 6 0 0,3-3 0 0,-4 0 0 15,4 3 0-15,-3-3 0 0,3 0 0 0,0 3 0 16,0-3 0-16,-3 3 0 0,-1 0 0 0,-3 0 0 16,7 3 0-16,-3-3 0 0,3 3 11 0,-4 0-3 15,1 0 0-15,-1 6 0 0,1-3 0 0,-4-6 0 16,3 12 3-16,1-7 1 0,0 1 0 0,-1 6 0 15,1-6-4-15,-1 0-8 0,1 3 12 0,-1 2-4 16,4-5-8-16,0 0 0 0,0 0 0 0,0 0 8 16,0 0-20-16,0-3-4 0,4 0 0 0,0 0-1 15,3 0-76-15,-4-3-15 0,4 0-4 0</inkml:trace>
  <inkml:trace contextRef="#ctx0" brushRef="#br0" timeOffset="92818.821">15727 4068 953 0,'0'0'20'0,"0"0"4"0,0 0-24 16,-7 0 0-16,7 0 0 0,-7 6 0 16,0-6 53-16,0 6 6 0,3 0 1 0,1 2 0 0,-5 1 4 0,5 6 2 0,-1-3 0 0,-3 5 0 15,4-5-22-15,-1 9-4 0,-3-4 0 0,4 4-1 16,-1 2-31-16,4-5-8 0,-3 0 0 0,3-6 0 15,-4-4 0-15,4 4 0 0,0-12 0 0,0 0 0 16,0 0 0-16,7-12 0 0,0 4 0 16</inkml:trace>
  <inkml:trace contextRef="#ctx0" brushRef="#br0" timeOffset="93012.379">15579 3918 1147 0,'-4'-6'24'0,"1"0"5"0,3 6-29 0,0 0 0 0,0-6 0 0,0 6 0 16,0 0 61-16,0 0 7 0,0 0 0 0,0 0 1 15,0 0-81-15,0 0-16 0,0 0-3 0</inkml:trace>
  <inkml:trace contextRef="#ctx0" brushRef="#br0" timeOffset="93444.357">15914 4039 1661 0,'-4'6'47'0,"-3"5"10"0,4-5-45 16,-1 0-12-16,1 0 0 0,-1 0 0 0,1 0 0 0,-1 2 0 0,4 1 0 0,0 0 0 15,-3-3 0-15,3 6 0 0,0-6 0 0,0 5 8 16,0-11-8-16,0 6 12 0,3-3-12 0,-3 6 12 16,0-9-12-16,0 0 0 0,0 9 0 0,0-9 0 15,0 0 0-15,0 0 0 0,0 0 0 0,4 6 8 16,-4-6 0-16,0 0 0 0,0 0 0 0,0 0 0 15,0 0-8-15,0 0 0 0,7 0 0 0,-4-6 0 16,4 6 0-16,-3-9 0 0,3 6 0 0,-4-3 0 16,1 3-12-16,3-3-5 0,0 1-1 0,-4-7 0 15,1 12 18-15,3 0-8 0,-3-6 8 0,-4 6 0 16,7 0-12-16,0 6 4 0,0-6 8 0,0 6-13 16,0 0 13-16,0-1 0 0,0 7 0 0,0 3 0 15,-3-3-18-15,3-1-1 0,-4 7 0 0,4-6 0 16,-3 8 19-16,-1-8 0 0,1 0 0 0,-1-3 0 15,4 0 48-15,-3-1 12 0,-1-2 4 0,5 0 0 16,-5-6-52-16,4 0-12 0,-3-6 0 0,3 6 0 16,0-6-48-16,3 0-13 0,-3 1-3 0</inkml:trace>
  <inkml:trace contextRef="#ctx0" brushRef="#br0" timeOffset="93834.509">16715 3859 1212 0,'-7'6'25'0,"7"-6"6"0,0 0-31 0,0 0 0 0,0 0 0 0,0 0 0 15,0 0 64-15,0 0 8 0,0 0 0 0,0 0 1 16,0 0-16-16,0 0-3 0,0 0-1 0,0 0 0 16,0 0-29-16,0 0-7 0,3 6-1 0,1 0 0 15,-1 6-4-15,1 5-2 0,-1-2 0 0,1 3 0 16,-1-1-10-16,-3-2 0 0,4 3 0 0,-4 5 0 15,3-11 0-15,-3 3 12 0,0 2-12 0,4-5 12 16,-4 0-12-16,3 2 0 0,-3-5 0 0,0 0 8 16,4-3-8-16,-4-6 0 0,0 0 0 0,0 0 0 15,0 0-49-15,3 6-12 0,-3-6-3 0</inkml:trace>
  <inkml:trace contextRef="#ctx0" brushRef="#br0" timeOffset="94480.836">16609 4018 1044 0,'0'0'21'0,"0"0"7"0,0 0-28 0,0 0 0 0,0 0 0 0,0 0 0 15,0 0 98-15,0 0 14 0,0 0 4 0,0 0 0 16,0 0-48-16,0 0-10 0,0 0-2 0,0 0 0 15,0 0-13-15,0 0-3 0,7-6-1 0,0 6 0 16,0 0-11-16,0 6-1 0,0-6-1 0,0 0 0 16,0 0-6-16,4 0-2 0,-1 0 0 0,1 0 0 15,-1 0-6-15,1 0 0 0,0 0-1 0,3-6 0 16,0 0 9-16,0 0 1 0,0 1 1 0,4-1 0 16,-4-6-22-16,4 6 0 0,-4 3 0 0,0-9 0 15,0 12 0-15,-4-11 0 0,1 11 0 0,0-6 0 16,-1 6-14-16,-3 0-4 0,0-6-1 0,0 6 0 15,-3 0 6-15,-4 0 1 0,3 0 0 0,-3 0 0 16,0 0 12-16,0 0-12 0,0 0 12 0,0 0-12 16,7 6 12-16,-7-6 0 0,0 0 0 0,0 0 0 15,4 6 0-15,-4-6 13 0,0 5-2 0,3 1-1 16,-3 0 14-16,0 0 4 0,0 3 0 0,0-3 0 16,-3 0-16-16,3 5-4 0,0-5 0 0,-4 0 0 15,4 6-8-15,0-6 12 0,0 0-12 0,0 8 12 0,0-8-4 16,4 6 0-16,-4-6 0 0,0 0 0 15,0-6-8-15,3 6 10 0,-3-6-10 0,4 8 10 16,0-2-10-16,-4-6 8 0,7 3-8 0,-4 0 8 16,4 3-8-16,0-6 10 0,0 0-10 0,0 0 10 15,0 0-10-15,4-6 0 0,-4 3 0 0,0 0 8 0,0-3-19 16,0 6-4-16,0-8-1 0,-3 8 0 0,3 0 1 0,0 0 0 16,-4 0 0-16,-3 0 0 15,8 0-13-15,-8 0-4 0,3 0 0 0,-3 0 0 0,7 0 16 0,-3 8 4 0,-1-5 0 0,1 3 0 16,-1 3 12-16,1-3 0 0,-1 6 0 0,-3 0-9 15,7-1 9-15,-3-2 9 0,-1 3-1 0,1 0-8 16,-1-1 18-16,1 1-3 0,-1-6-1 0,1-3 0 16,0 3-14-16,-1 6 11 0,-3-12-11 0,4 0 10 15,3 0-10-15,-4 0 0 0,4 0-12 16,0 0 12-16,0-12-24 0,0 9 2 16,4-3 1-16</inkml:trace>
  <inkml:trace contextRef="#ctx0" brushRef="#br0" timeOffset="94930.026">17336 4062 1060 0,'0'0'44'16,"0"0"-35"-1,0 0 44-15,0 0 9 0,0 0 2 0,0 0 0 0,0 0 6 16,3 6 2-16,-3-6 0 0,0 0 0 0,4 0-20 0,-1 6-4 0,4-6-1 0,0 6 0 16,-3-6-3-16,3 0 0 0,0 0 0 0,0 6 0 15,0-6-31-15,4 0-13 0,-4 0 11 0,3 0-11 16,1 0 0-16,3 0 0 0,-4 0 0 0,1 0 0 16,0-6 0-16,-1 6 8 0,1 0-8 0,-4-6 0 15,0 6-14-15,0-6-6 0,-4 6 0 0,-3 0-1 16,0 0-1-16,0 0 0 0,0 0 0 0,0-6 0 31,0 6-26-31,-7-6-4 0,0 0-2 0,0 1 0 16,-3-1 18-16,-1 6 3 0,4-3 1 0,-7 3 0 0,3 3 32 0,1-3 12 0,-1 0 0 0,1 6 0 15,-1-1 21-15,4 1 4 0,-4 0 1 0,4 6 0 16,0 0-22-16,-3-1-5 0,6 4-1 0,-3-3 0 16,4 6 0-16,3-4 0 0,0 4 0 0,0 0 0 15,3-7 13-15,1-5 2 0,-1 6 1 0,8 3 0 16,-4-10-26-16,7 1 0 0,0 0 8 0,0 0-8 15,4-6 0-15,-1 0 0 0,1 0 0 0,0 0 0 16,6-6 0-16,-2 6 0 0,2-6 0 0</inkml:trace>
  <inkml:trace contextRef="#ctx0" brushRef="#br0" timeOffset="95514.087">18373 3974 794 0,'-21'9'16'0,"10"-3"4"0,4-6-20 0,-4 11 0 0,4-11 0 0,-3 6 0 16,3-6 89-16,-4 6 14 0,0-6 2 0,1 6 1 15,3-6-34-15,-4 0-6 0,4 6-2 0,-3-6 0 16,2 0-26-16,1 6-6 0,4-6 0 0,-4 3-1 15,0 0-13-15,0 0-2 0,3 3-1 0,-3-1 0 16,0 1-7-16,4 0-8 0,-4 0 11 0,7-6-11 16,-4 6 0-16,4-6 0 0,0 0 0 0,-4 6 0 15,4-6 0-15,0 0 0 0,0 0 0 0,0 0 0 16,0 0 0-16,0 0 0 0,0 0-8 0,4 0 8 16,-4 0 0-16,7 6 0 0,0-6 0 0,-3 0 0 15,3 0 0-15,-4 6 0 0,4-6 0 0,0 2 0 16,-3 1 0-16,3 0 0 0,0 0-9 0,-4 0 9 15,5 3 0-15,-5 0-8 0,4 6 8 0,-3 0 0 16,3-7 0-16,-4 10 14 0,1-3-2 0,-1 6 0 16,-3-7-23-16,4 4-5 0,-4 3 0 0,0-7-1 0,0 1 17 15,-4 0 0-15,4-3 0 0,-3-3 0 0,3-6 39 0,0 0 11 16,0 0 2-16,-4 5 1 0,4-5-21 0,0 0-5 0,-7 0-1 16,-3-2 0-16,3-1-26 0,-1 0 0 15,1-3 0-15,0 0 0 16,0 0-57-16,0 0-17 0,0 0-3 0</inkml:trace>
  <inkml:trace contextRef="#ctx0" brushRef="#br0" timeOffset="95934.806">18567 4086 1257 0,'-7'11'26'0,"-4"-5"6"15,4 3-32-15,0 3 0 0,0-6 0 0,0 11 0 16,0-8 75-16,3 0 8 0,-3 6 1 0,4-3 1 0,-1-1-68 0,4 1-17 0,0-3 0 0,0 3 0 16,4-1 40-16,-1-5 5 0,1 0 1 0,-1 6 0 15,4-6-15-15,0-3-3 0,0 0-1 16,0 0 0 0,1-3-9-16,2 0-2 0,1 0 0 0,-1-3 0 15,1-3-3-15,-1 0-1 0,1-6 0 0,0 6 0 0,-1-6-2 0,-3-5-1 0,4 8 0 0,-4-3 0 16,0 1-9-16,0-7 0 0,0 3 0 0,0 3-11 15,-3 1-7-15,-1-1-2 0,1-6 0 16,-1 6 0-16,-3-2-29 0,4 8-7 16,-4-6 0-16</inkml:trace>
  <inkml:trace contextRef="#ctx0" brushRef="#br0" timeOffset="96442.996">18725 4165 1384 0,'0'0'39'0,"0"0"9"16,0 0-38-16,0 0-10 0,0 0 0 0,0 0 0 15,0 0 58-15,4 3 10 0,-1 3 1 0,1 0 1 16,-4-6-46-16,0 12-10 0,4-7-2 0,-4 1 0 15,3 0-12-15,-3-6 0 0,0 6 8 0,0 0-8 16,0-6-15-16,0 0-5 0,0 0-2 0,-3 6 0 16,3-6 4-16,0 0 1 0,0 0 0 0,0 0 0 0,0 0 17 0,0 0 0 0,0 0 0 15,0 0 0-15,0 0 0 0,0 0 0 16,0 0 0-16,0 0 0 16,0 0-55-16,0 0-7 0,0-6-2 0,-4 0 0 0,4 6 103 0,-4-6 20 0,4 0 4 15,0 0 1 1,0 1-103-16,0-7-20 0,0 6-4 0,0-3-1 0,0 3 86 0,0 0 17 0,4 0 3 0,-4 1 1 15,4-7-29-15,-4 6-6 0,3-6 0 16,-3 3-8-16,4 0 41 0,-1 1 2 0,1-4 0 0,-1 0 0 16,4 6-17-16,-3 0-3 0,3-5-1 0,-4 5 0 15,1 3 7-15,-4 3 2 0,3 0 0 16,-3 0 0-16,4 0-31 0,3 0 0 0,-3 0 0 0,3 6 0 16,0 3-24-16,-4 2-4 15,4 1 0-15,-3 0-1 0,3 0 29 0,-4 2 0 0,1 4-8 0,-1 0 8 16,1-7 24-16,-1 4 7 0,1 3 1 0,0-7 1 15,-1 1-14-15,-3 0-3 0,4 3-1 0,-1-10 0 16,1 1-3-16,-4-6 0 0,3 6 0 0,-3-6 0 16,0 0-12-16,0 0-16 0,4 6 3 0</inkml:trace>
  <inkml:trace contextRef="#ctx0" brushRef="#br0" timeOffset="96671.717">19064 4283 1569 0,'-3'6'66'15,"-1"2"-53"-15,1 4 14 0,-1 0 2 0,0 0 1 0,-3 2 0 16,4 4-30-16,-1 0 0 0,-3-1 0 0,4 4 0 31,-4-4-84-31,3-5-22 0,1 9-5 0</inkml:trace>
  <inkml:trace contextRef="#ctx0" brushRef="#br0" timeOffset="97215.305">19794 3918 1459 0,'-7'9'41'0,"0"-3"10"0,0 0-41 0,0 0-10 0,4-1 0 0,-4 1 0 16,-1 0 45-16,5 3 7 0,-1-3 2 0,-3 6 0 15,4-1-26-15,3-5-4 0,-4 6-2 0,4 0 0 16,0 8 6-16,4-2 0 0,-4 0 1 0,3-1 0 15,1 10-29-15,-1-4 0 0,1 4 0 0,3-4 0 16,-3 1 0-16,3 2-20 0,-4-8 4 0,1-3 0 16,3-4 16-16,-4 1 0 0,1-6 0 0,-1 0 0 15,-3-6-55-15,0 0-7 0,0 0-2 0</inkml:trace>
  <inkml:trace contextRef="#ctx0" brushRef="#br0" timeOffset="97554.668">19537 3989 1447 0,'-11'-9'30'0,"4"0"7"0,0 6-29 0,4-9-8 0,-1 6 0 0,-3 1 0 15,7-1 60-15,-4 0 12 0,4 0 1 0,0-3 1 16,0 9-32-16,0 0-6 0,0 0-2 0,0 0 0 16,0 0-34-16,8 0 0 0,-1 0-10 0,0 0 10 15,3 9-18-15,4-3 4 0,0 0 1 0,4 11 0 16,0-11 13-16,-1 3 0 0,8-3-10 0,-7 6 10 16,3-1 0-16,0-5 0 0,-3 0 0 0,3-6 0 15,-4 6 0-15,5-6 0 16,-5 6 0-16,4-6 0 0,-3 0 0 15,0 0 0-15,-1-6 0 0,5 6 0 0,-5 0 0 0,1-6 8 0,-1 6-8 0,5-6 12 32,-8 6-124-32,0-6-24 0,0 6-4 0</inkml:trace>
  <inkml:trace contextRef="#ctx0" brushRef="#br0" timeOffset="97888.836">19509 4359 1074 0,'7'6'30'0,"0"-6"8"0,3 0-30 0,1 0-8 0,-1 0 0 0,1 0 0 16,0 0 104-16,3 0 19 0,0 0 4 0,0 0 1 16,0-6-52-16,4 6-9 0,-4-6-3 0,3 0 0 15,1 3-12-15,0 0-2 16,3 1-1-16,0 2 0 0,0-6-37 0,-3 6-12 0,3 0 0 0,0-6 0 16,-3 6 17-16,0 6-3 0,3-6-1 0,-4 0 0 31,1 0-164-31,0 6-33 0,-1-4-6 0</inkml:trace>
  <inkml:trace contextRef="#ctx0" brushRef="#br0" timeOffset="98456.991">20567 4209 1165 0,'-14'0'24'0,"0"0"7"0,0 6-31 0,-1-6 0 0,1 0 0 0,4 6 0 16,-4-3 25-16,3 0-1 0,1 6 0 0,2-9 0 15,1 5-12-15,0-5-4 0,4 6 0 0,-4 0 0 16,3 0 20-16,1 0 3 0,3 0 1 0,-4 0 0 16,1-3-20-16,3 3-3 0,0 5-1 0,3-5 0 15,-3 0 7-15,4 0 1 0,-1 0 0 0,1 6 0 16,-1-6 19-16,1-4 4 0,-1 7 1 0,4-6 0 15,-3 3-26-15,3-6-5 16,0 6-1-16,0-6 0 0,0 0 10 0,4 0 2 0,-4-6 0 0,0 6 0 16,3-9-20-16,-3 3 10 0,1 1-10 0,-1-1 8 15,0 0 20-15,-4-6 3 0,1 6 1 0,-1 0 0 16,1 0-32-16,-4 6 0 0,0 0 0 0,0 0 0 16,0 0 0-16,0 0 0 0,0 0 0 0,0 0 0 15,0 0-16-15,0 0-10 0,0 12-2 0,0-6 0 16,3 12 16-16,-3-12 4 0,0 5 0 0,0 4 0 15,0-3 19-15,0-1 4 0,0 1 1 0,0 3 0 16,4-3 3-16,-4-6 1 0,0 5 0 0,3-5 0 16,-3-6-20-16,0 0 0 0,4 6 0 0,-4-6 0 15,7 0-25-15,0 0-9 0,0-6-2 0</inkml:trace>
  <inkml:trace contextRef="#ctx0" brushRef="#br0" timeOffset="99054.792">20782 4209 1265 0,'0'0'36'0,"0"0"8"0,0 0-36 0,-3 6-8 0,3 3 0 0,-4 3 0 15,4-1 79-15,-3 1 13 0,-1 6 4 0,4-6 0 16,-4 2-52-16,1-2-9 0,3 6-3 0,-4-7 0 16,4 4 0-16,0-9 0 0,-3 6 0 0,3-6 0 15,0-6-9-15,0 0-3 0,0 0 0 0,0 0 0 16,0 0 2-16,0 0 0 0,3-6 0 0,4 0 0 16,-3 0 0-16,0 0 0 0,3-6 0 0,-4 6 0 15,1-2-22-15,-4 2 0 0,3 0 0 0,1 0 0 16,-4 6 0-16,0-6 0 0,0 6 0 0,0 0 0 15,0 0 0-15,0 0 0 0,0 0 0 0,0 0 0 16,0 0 0-16,0 0 0 0,0 0 0 0,0 0 0 16,0 0-18-16,0 0-2 0,7 6 0 0,-4 0 0 15,-3-6 20-15,4 6 0 0,-1 0-8 0,-3 0 8 16,4-4 0-16,-4-2 0 0,3 6-8 0,1 0 8 16,-4-6 0-16,0 0 0 0,3 6 0 0,-3-6 0 15,8 0-8-15,-1 6 8 0,-4-6-12 0,-3 0 12 0,7 0 0 16,0 0 0-16,-3 0 0 0,3 0 0 0,-4 0 19 15,4 0 10-15,0 0 3 0,-3 0 0 0,3 0-32 0,-3 0 0 16,3 0 0-16,-4 0 0 0,4 0 0 0,-7 0 0 16,4 0 0-16,3 0 0 0,-7 0-10 0,3 6-8 0,4-6-2 15,-3 6 0-15,-4-6 5 0,3 0 1 0,4 0 0 0,-3 6 0 16,0-6 14-16,3 5 0 0,-4-5 0 0,4 6 0 16,-3-6 0-16,3 0 0 0,-4 0 0 0,4 0-9 15,0 0 9-15,0 0-8 0,0 0 8 0,1 0-8 16,-1-6 8-16,0 6 0 0,3-5 8 0,1-1-8 15,-1 0 0-15,1 0 0 0,0 0-10 0,3 6 10 16,-4-9-108 0,4 6-16-16,1-3-2 0</inkml:trace>
  <inkml:trace contextRef="#ctx0" brushRef="#br0" timeOffset="99729.346">21597 3968 1409 0,'4'-6'29'0,"-4"6"7"0,0-6-28 16,0 6-8-16,0 0 0 0,0 0 0 0,0 0 67 0,0 0 12 0,0 0 2 0,0 0 1 16,0 0-14-16,0 0-4 0,0 0 0 0,0 0 0 15,0 0-40-15,0 0-9 0,0 0-2 0,-4 6 0 16,4 3-13-16,0 0 0 0,0 0-12 0,0 8 12 15,0-5 0-15,4 3-8 0,-1 8 8 0,1-5 0 16,-1 2 0-16,1 4 9 0,3 0-1 0,-4-1 0 16,1 4 0-16,3-4 0 0,0-2 0 0,-4 2 0 15,1-5 13-15,3-4 3 0,-3 4 0 16,-1-6 0-16,-3 0-13 0,4-6-3 0,-4-4 0 16,0-2 0-16,0 0 0 0,0 0 0 0,0 0 0 0,0 0 0 15,0 0 32-15,0 0 7 0,0 0 1 0,0 0 0 16,0-2-35-16,3-10-13 0,-3 0 11 0,0 0-11 15,4 6 8-15,-4-8-8 0,3 2 0 0,1-6 0 16,-1 12 0-16,1-5 0 0,-1-7-11 0,1 9 11 16,-1-3 0-16,1 7 0 0,-1-1 0 0,4 0 0 15,-3 0 0-15,0 6 0 0,3 0 0 0,0-6 0 16,0 12-26-16,0-6 2 0,0 0 1 0,3 6 0 16,1 0 15-16,0 0 8 0,-1-1-10 0,-3 7 10 15,4-6-8-15,-4 0 8 0,3 0 0 0,-3 8-9 16,1-8 9-16,-1 0 0 0,-4 6 0 0,1-6 0 0,-1 3 0 15,1 0 0-15,-4-1 0 0,0-2-8 0,0 0 8 16,-4 6 0-16,4-6 0 0,-7 0 0 0,4 0 0 0,-4-1 0 0,-1 1 0 16,1-3 0-16,0 3-16 0,-3 0 0 0,-1-6-1 0,4 6 0 31,-3-6-18-31,-1 0-3 0,0 0-1 0,1-6 0 0,-1 6-128 0,4 0-25 16,-3-6-6-16</inkml:trace>
  <inkml:trace contextRef="#ctx0" brushRef="#br0" timeOffset="100138.165">22045 3945 1178 0,'0'0'49'16,"0"0"-39"0,-7 0 52-16,7 0 10 0,-7 5 3 0,0 1 0 15,7-6-22-15,-4 6-4 0,1 0-1 0,-1-3 0 16,1 6-11-16,3 0-2 0,-4 2-1 0,4-5 0 0,0 6 4 15,0 0 1-15,4-3 0 0,-1 8 0 16,-3 1-15-16,4 0-4 0,-1 2 0 0,-3-2 0 16,4 8-5-16,-1-2-2 0,-3-1 0 0,4 1 0 15,-4 2 8-15,0-2 2 0,3-4 0 0,-3 4 0 0,0-6-23 0,0-4 0 0,0 4 0 16,0-1 8-16,0-11-8 0,0 3 0 16,0-3 0-16,0-6 0 0,0 0-17 0,0 0-2 0,0 0 0 0,4-3 0 31,3-3-146-31,0 0-30 0</inkml:trace>
  <inkml:trace contextRef="#ctx0" brushRef="#br0" timeOffset="100602.604">22267 4197 1197 0,'-3'-5'50'0,"3"-1"-40"15,-4 0 53-15,4 6 10 0,0-6 3 0,-3-3 0 16,-1 3-10-16,4 0-2 0,0 6 0 0,-3-6 0 16,3 6-16-16,-7 0-3 0,3-5-1 0,4 5 0 15,0 0-28-15,-7 0-7 0,7 0-1 0,-7 0 0 16,0 0-8-16,0 5 0 0,0 1 0 0,0 0 0 16,0 3 0-16,3 3-12 0,-3 5 4 0,0-5 8 15,4 0 0-15,-1 8 12 0,-3-8 0 0,3 6 0 16,4-6 32-16,-3 2 6 0,3-2 2 0,-4 0 0 15,4-6-36-15,0 6-6 0,4-10-2 0,-4-2 0 0,0 3-8 16,0-3 8-16,7 3-8 0,0 3 8 0,-3-6 7 0,3 0 1 16,0-3 0-16,0 0 0 0,0 0-7 0,0 0-1 0,3 1 0 15,-3-4 0-15,1 6 0 0,-1-12 0 16,0 12 0-16,-4-6 0 0,4 0-8 0,-7 6 0 16,0 0 0-16,0 0 0 0,4-6 0 0,-4 6 0 15,0 0 0-15,0 0 0 0,0 0-10 0,0 0-1 0,0 0 0 16,0 0 0-1,0 0 11-15,0 0 0 0,7 12 0 0,-4-6-8 16,1 0 8-16,-4 6 0 0,3-7 0 0,1 4-8 0,-4 3 8 0,3-6 0 0,1 0-9 0,-4 5 9 16,3-11 0-16,-3 0 0 0,0 0 0 0,4 6 0 15,-4-6 0-15,7 0 0 0,-3 0-12 0,3 0 12 16,0-6-108-16,3 1-13 16,-3-1-3-16</inkml:trace>
  <inkml:trace contextRef="#ctx0" brushRef="#br0" timeOffset="101009.87">22514 4215 1176 0,'-3'6'33'0,"-1"0"7"0,4-6-32 0,0 0-8 0,0 0 0 0,0 0 0 15,0 0 66-15,0 0 11 0,0 0 3 0,0 0 0 16,0 0-11 0,0 0-1-16,0 0-1 0,0 0 0 15,0 0-35-15,0 0-6 0,-3-6-2 0,3 0 0 16,-4 0-8-16,4 0-3 0,0 0 0 0,-3 1 0 16,3 5-33-16,0 0-6 0,-4-12-2 0,1 12 0 15,-1-6 0-15,4 6 0 0,-7-6 0 0,3 3 0 0,4 3 12 0,-10 0 3 0,6 0 0 0,-3 3 0 16,0 3 22-16,0 0 5 0,0 0 1 0,0 0 0 15,0 5 5-15,0-5 2 0,3 6 0 0,1 3 0 16,-1-4-4-16,-3-5-1 0,7 6 0 0,-3 0 0 16,3-3-4-16,3 2-1 0,-3-5 0 0,4 0 0 15,-1 6 1-15,4-12 0 0,-3 12 0 16,3-6 0-16,0-4-5 0,4 4 0 0,-4 0-8 16,3 0 12-16,1 0-12 0,-1-6-13 0,1 6 2 0,3 0 1 15,0-6-175-15,0-6-35 16</inkml:trace>
  <inkml:trace contextRef="#ctx0" brushRef="#br0" timeOffset="101281.739">22634 4000 1530 0,'0'0'32'0,"0"0"8"0,0 0-32 15,0 0-8-15,0 0 0 0,0 0 0 0,0 0 84 0,0 0 16 0,0 0 4 16,0 0 0-16,0 0-55 0,0 0-10 0,0 6-3 0,0 0 0 16,0 6-12-16,4-6-4 0,-1 9 0 15,-3 2 0-15,4 1-20 0,-1 2 0 16,-3 4 0-16,4 5 0 0,-4-2 0 16,0 8 0-16,0-3 0 0,0-2 0 0,0-4 0 0,0 4 0 0,0-4 0 0,0-2 0 31,0-7-24-31,0-5-10 0,0 3-2 0,0-4 0 15,0-5-89-15,3 0-19 0,1 0-3 0</inkml:trace>
  <inkml:trace contextRef="#ctx0" brushRef="#br0" timeOffset="101638.011">22874 4124 1485 0,'4'-18'31'0,"-4"18"7"0,3-6-30 0,1 3-8 0,-4-2 0 0,0 5 0 16,0 0 11-16,0 0 1 0,0 0 0 0,0 0 0 16,0 0 16-16,0 0 3 0,0 0 1 0,0 0 0 15,0 0-32-15,0 0 0 0,-4 8 0 0,-3-2 0 16,4 6 0-16,-4-6 0 0,-1 6 0 0,-2-1 0 16,3 1 0-16,0 3 0 0,0 3 0 0,-4-7 0 15,4 4 0-15,0 3 0 0,-4-1 0 0,4-5 0 16,0 3 16-16,0-4-4 0,4 1 0 0,-4-6 0 15,7 6 7-15,-4-6 1 0,4 0 0 0,0-6 0 16,-3 6 9-16,3-6 3 0,0 0 0 0,0 5 0 16,0-5-32-16,3 3 0 0,1 3 0 0,-4-6 0 15,0 0 12-15,3 6-3 0,-3-6-1 0,7 0 0 0,0 0-8 16,-3 6 0-16,3-6 0 0,0 0 0 0,-4 6 0 16,5 0 0-16,-1-6 0 0,0 6 0 0,0-6 0 0,0 5-11 15,0 1 3-15,0 0 0 16,0-3-71-16,0 3-13 0,4 6-4 0</inkml:trace>
  <inkml:trace contextRef="#ctx0" brushRef="#br0" timeOffset="119982.165">11458 4729 957 0,'0'0'20'0,"0"0"4"15,0 0-24-15,0 0 0 0,0 0 0 0,-3 6 0 16,3-6 45-16,0 0 4 0,-7 0 1 0,7 0 0 16,-4 6-7-16,4-6-2 0,-3 12 0 0,3-12 0 0,0 6-1 15,-4 0 0-15,1 0 0 0,3 0 0 0,0-1-13 0,-4 1-3 0,4 3-1 16,0 3 0 0,0-6-11-16,0 0-1 0,0 5-1 0,4 1 0 15,-4-3 22-15,0 3 4 0,3-1 0 0,1-5 1 0,-4 12-8 0,3-15-1 16,1 6-1-16,-4 0 0 15,3-4-27-15,1 1-12 0,-1 6 0 0,1-6 1 0,-1 0 11 0,-3-6 0 0,4 0 8 16,-4 0-8-16,7 6 8 0,-4-3-8 0,-3-3 8 16,0 0-8-16,0 0 0 0,7-3 0 0,-3 3 0 0,3 0 8 15,0-6-8-15,-3 0 0 0,3-6-11 16,-4 6 11-16,4-5-9 0,-3-1 9 0,3 3-8 16,-4 3 8-16,1 0 0 0,3 0-10 15,-4 0 10-15,-3 6 0 0,8 0-10 0,-8 0 10 16,7 0-8-16,-4 0 8 0,4 0-9 0,0 6 9 0,0 0-10 0,4 0 10 15,-4 3 0-15,3 0 8 0,-2 0 1 0,-1 2 0 16,0 7 9-16,0-12 2 0,0 6 0 0,0-4 0 16,0 4-4-16,0 0 0 0,-4-6 0 0,5 0 0 15,-1 0 1-15,-4-6 0 0,4 5 0 0,0-5 0 16,-3 0 7-16,6-5 2 0,-3-1 0 0,0 0 0 16,1-6-7-16,-1-6-2 0,0 4 0 0,3 2 0 15,-3-12-17-15,0 4 8 0,4-4-8 0,-4 7 0 16,0-10 8-16,0 10-8 0,-3-1 0 0,3-6 0 15,-4 10 0-15,1 2 0 0,-1-6 0 0,4 7 0 16,-7 2-16-16,4 3-4 0,-4-6-1 0,0 0 0 16,0 7 21-16,-4-1 0 0,4 0 0 0,0 3 0 15,0 3 0-15,0-6 16 0,0 6-2 0,0 0-1 0,0-3-24 16,0 3-5-16,0 0 0 0,-3-9-1 16,3 9-95-16,0-12-20 0,0 7-3 0</inkml:trace>
  <inkml:trace contextRef="#ctx0" brushRef="#br0" timeOffset="120511.627">12058 4530 1337 0,'0'0'28'0,"-7"5"6"0,3 4-34 0,1 3 0 0,3 0 0 0,-4 5 0 15,1-5 58-15,-1 9 5 0,4-4 1 0,-3 7 0 16,3-3 4-16,0 8 2 0,0-3 0 0,3 4 0 16,-3-7-61-16,0 4-9 0,4 2 0 0,-4-2-12 15,0-4 12-15,0-8 0 0,3 2 0 0,-3 1 0 16,0 0 0-16,0-6 0 0,4 2 0 0,-4-2 0 15,0-6 0-15,0 0 0 0,0 5 0 0,0-8 0 16,0-3 0-16,0 0 0 0,0 0 0 0,0 0 0 16,0 0 0-16,0 0 0 0,0 0 0 0,0 0 0 15,0 0 30-15,0 0 9 0,0 0 1 0,0 0 1 16,3-8-41-16,-3 2 0 0,4 0 0 0,-1-6 0 16,1 6 0-16,3-11-9 0,-3 8 9 0,-1 3-13 15,4-6-15-15,-3 0-4 0,-1 6 0 0,4-5 0 16,-3 5 32-16,-1 0 0 0,1 3 0 0,-1-3 0 0,-3 6 0 0,4-6 0 0,-4 6 0 0,7 0 0 15,-7 0 0-15,7 6 0 0,-4-6 0 0,5 6 0 16,-5-3 0-16,4 3 0 0,-3 6 0 0,-1-7 0 16,1 1 0-16,-1 6 0 0,1-6 0 0,-1 6 0 15,1-6 0-15,-4 0 20 0,3 2-4 0,1-2 0 16,-4 0-8-16,0-6-8 0,3 6 12 0,-3-6-12 16,4 6-11-16,-4-6-9 0,3 6-1 0,-3-6-1 15,8 0 3-15,-5 0 1 0,4 0 0 0</inkml:trace>
  <inkml:trace contextRef="#ctx0" brushRef="#br0" timeOffset="120976.909">12291 4865 1178 0,'0'0'24'0,"0"0"6"16,0 0-30-16,0 0 0 0,0 0 0 0,0 0 0 16,0 0 63-16,3 6 6 0,1-1 2 0,-1 1 0 15,1-6-7-15,3 6 0 0,0 0-1 0,0 0 0 16,4-6-36-16,-4 0-7 0,3 3-2 0,-3 0 0 0,0-3-10 0,4 0-8 0,-4 0 9 16,0 0-9-1,0-3 11-15,-3 0-11 0,3 3 12 0,-4 0-12 0,-3 0 0 16,0 0 0-16,7-6 0 0,-7 0 0 15,0 6-24-15,4-6-6 0,-4 0-1 0,-4 1 0 16,4-1 3-16,-3 0 0 0,3-6 0 0,-4 3 0 0,1 3 8 0,-1 1 1 0,-3-1 1 0,4 0 0 16,-1 0 18-16,-3 0 0 15,3 6 0-15,-3-6 9 0,0 0 10 0,0 3 1 0,0 0 1 0,0 3 0 16,0 0-3-16,0 0-1 0,0 3 0 0,4 6 0 16,-5-3-17-16,5 6 0 0,-4-6 0 0,3 5-9 15,1 1 9-15,3 3 0 0,-4-3-9 0,4 5 9 16,0-5 0-16,0 3 0 0,4-4-9 0,-1 7 9 15,1-12 0-15,-1 6 0 0,1-6 0 0,-1 2 0 16,5 4 0-16,-5-12 0 0,4 6 0 0,0 0 0 16,4 0 19-16,-1-6-3 0,-3 0 0 15,0 0 0-15,4 0-16 0,0 0 0 0,-1 0 0 16,1-6 0-16,-1 0-23 0,4 0-5 0,1-8 0 16</inkml:trace>
  <inkml:trace contextRef="#ctx0" brushRef="#br0" timeOffset="121350.815">12608 4777 1314 0,'-3'11'37'0,"-1"4"8"0,1-9-36 15,3 6-9-15,-4-6 0 0,4-1 0 0,-3 1 53 0,3 3 9 0,0-3 2 0,0-6 0 16,0 6 0-16,0-6 0 0,0 0 0 0,0 0 0 15,0 6-52-15,0-6-12 0,0 0 0 0,0 0 0 16,3 6 0-16,-3-6 0 0,4 5 0 0,-4-5 0 16,0 0 0-16,3 0 0 0,-3 0 0 0,7 0 0 15,-7 0 0-15,4 0 0 0,3 0 0 0,-4-5 0 16,1-1 0-16,3 6 0 0,-4-6 0 0,1 0 0 16,3 3 12-16,-7 3-1 0,4-3 0 0,-1 3 0 15,4-3-11-15,-3 3 0 0,3 3 0 0,0-3 8 16,0 6 0-1,-4 0-8-15,4 0 12 0,1 0-4 0,-5 5 5 0,4 1 1 0,-3 0 0 16,-1 3 0-16,1-10-3 0,3 7-1 0,-4 0 0 0,1-6 0 16,-1 3 2-16,-3-3 0 0,4-1 0 0,-1 7 0 15,-3-12-12-15,7 0 12 0,-3 0-12 0,3 6 12 16,0-12-12-16,0 6 0 0,0-12-12 0</inkml:trace>
  <inkml:trace contextRef="#ctx0" brushRef="#br0" timeOffset="121773.373">13501 4506 1241 0,'0'0'25'0,"-4"6"8"0,4-6-33 0,-7 12 0 0,4-6 0 0,-1-1 0 15,1 4 68-15,3 3 6 0,-4-6 2 0,4 6 0 16,0-6-10-16,0 5-2 0,4-2 0 0,-1 9 0 16,-3-6-19-16,4 5-4 0,-1-2-1 0,-3 3 0 15,4-1-25-15,-4 4-6 0,0-4-1 0,3 1 0 16,-3 0-8-16,0-4 8 0,-3 4-8 0,3 0 8 16,-4-7-8-16,4-5 0 0,-3 6 0 0,3-3 0 15,0-9-29-15,0 0-8 0,0 0-2 0,0 0 0 16,0 0-20-16,0 0-4 0,0 0-1 0</inkml:trace>
  <inkml:trace contextRef="#ctx0" brushRef="#br0" timeOffset="122207.842">13293 4500 957 0,'-11'-6'20'0,"11"6"4"0,0 0-24 0,0 0 0 0,-7 0 0 15,7 0 0-15,-7-6 88 0,7 6 12 0,-7 0 2 0,7 0 1 16,-7 0-4-16,7 0-1 0,-4-5 0 0,4 5 0 15,0 0-41-15,0 0-8 0,0 0-1 0,0 0-1 16,0 0-21-16,0 0-4 0,0 0-1 0,0 0 0 16,0 0-9-16,0 0-1 0,0 0-1 0,0 0 0 15,4 5-10-15,6-5 0 0,1 6 0 0,3 6 0 16,0-6 0-16,0 0 0 0,0 0 0 0,4 3 0 16,0-4 0-16,-4 1 0 0,3 0 0 0,5-6 0 15,-5 6-11-15,1-6 11 0,0 0-8 0,3 6 8 16,-4-6-13-16,1-6 2 0,0 6 1 0,-1 0 0 15,-3-6 10-15,4 6-13 0,-4-6 5 0,0 6 8 16,0 0 0-16,0 0 0 0,1-6 0 0,-5 12 0 16,4-6-51-16,0 0-2 0,-3 6-1 0,3 0 0 15,-3-6-59-15,-1 12-12 0,-3-6-3 0</inkml:trace>
  <inkml:trace contextRef="#ctx0" brushRef="#br0" timeOffset="122529.998">13367 4962 1147 0,'0'0'24'0,"0"0"5"0,0 0-29 0,0 0 0 0,0 0 0 0,0 0 0 15,0 0 84-15,0 0 12 0,0 0 1 0,0 0 1 16,0 0-14-16,0 0-4 0,0 0 0 0,0 0 0 16,0 0-12-16,7 0-2 0,0-6-1 0,0 6 0 15,3-6-33-15,1 6-8 0,0-6 0 0,-1 6-1 16,4 0-38-16,0 0-7 0,1 0-2 0,-1 0 0 16,3 0 24-16,-3 6 0 0,4-6 0 0,-4 6 0 15,0 0-11-15,4-6 3 0,-4 6 0 0,4 0 0 31,-4 2-169-31,3-2-34 0</inkml:trace>
  <inkml:trace contextRef="#ctx0" brushRef="#br0" timeOffset="123186.534">14601 4600 665 0,'-17'3'28'0,"-1"6"-28"15,4-3 66-15,0 0 8 0,0 0 2 0,0-1 0 16,0 1-32-16,0 3-5 0,-1 3-2 0,1 0 0 15,4-1 21-15,-1 1 4 0,1 0 1 0,-1 0 0 16,4 2-12-16,0-8-3 0,0 12 0 0,0-12 0 16,3 6-6-16,1-7-2 0,-1 4 0 0,1 3 0 15,3-6-50-15,0 0-10 0,0 0-3 0,0 0 0 16,3-1 50-16,1 1 9 0,3-6 3 0,-4 6 0 16,4-6-19-16,0 3-3 0,4-3-1 0,-4 0 0 15,0 0-5-15,4 0-2 0,-4-3 0 0,3-3 0 16,-3 6-9-16,4-6 0 0,-4 1 0 0,4-1 0 15,-4 0 0-15,0 0 0 0,-4-6 0 0,4 0 0 0,-3 4 0 16,-1 2 0-16,1-6 0 0,-4 6 0 16,3-6 0-16,-3 6 0 0,0 6 0 0,0 0 0 15,0 0 0-15,0 0 0 0,0 0 0 0,0 0 0 0,0 0 0 16,0 0 0-16,0 0 0 0,4 6 0 0,-4 6 0 0,0 0 0 16,0 0 0-16,0 8 0 0,0-2 0 0,0-6 0 15,3 8 0-15,-3-2 0 0,4-1 0 0,0-5 0 0,-1 3 0 16,1-3 0-16,-1-1 0 0,1 1 0 0,3-6 0 15,0-6 0-15,0 6 0 0,0-6 0 0,3 0 0 16,1 0 0-16,0-6-100 16,-1 0-23-16,1-6-4 0</inkml:trace>
  <inkml:trace contextRef="#ctx0" brushRef="#br0" timeOffset="123769.499">14750 4847 1333 0,'0'0'28'0,"0"0"6"16,0 0-34-16,0 0 0 0,0 0 0 0,0 0 0 16,0 0 59-16,0 0 5 0,0 0 0 0,0 0 1 15,0 0-6-15,0 0-2 0,0 0 0 0,0 6 0 16,0 6-40-16,0-12-8 0,0 6-1 0,0-6-8 15,0 0 0-15,0 5 0 0,0-5 0 0,0 0 0 0,0 0 24 0,0 0-1 0,0 0-1 0,0 0 0 16,0 0-22-16,0 0 0 16,7-5 0-16,-7 5 0 0,3 0-13 0,1-6-7 0,-1 0-2 15,-3 6 0-15,0 0 22 0,0 0 0 0,0 0 12 0,0 0-4 16,0 0-8-16,0 0-11 0,0 0 3 0,4 6 0 16,-1 0 8-1,1-6 0-15,-1 5 0 0,1 1 0 0,-4 6 0 16,3-6 0-16,-3 0 0 0,0 0 0 15,4 3 0-15,-4-9 0 0,0 5 0 0,0-5 0 0,0 0 0 16,0 0 0-16,4 6 0 0,-4-6 0 0,0 0 0 0,3 0 0 0,4 0 0 0,0-6 0 16,-3 1 37-16,3-1 7 0,0-3 0 0,0 3 1 15,-4-6-34-15,4 0-11 0,0 7 0 0,1-1 0 16,-1 0 0-16,-4 6-9 0,4-6-1 0,-3 3 0 16,-4 3-22-16,7 3-4 15,0-3 0-15,-7 0-1 0,3 6-22 0,4 0-4 0,-3 0-1 16,-1-1 0-16,1 1 52 0,-4 6 12 0,0-6 0 0,3 3 0 15,-3 3 15-15,0-7 5 0,0 1 2 0,0-6 0 16,0 12-6-16,0-12 0 0,0 0-1 0,0 6 0 16,0-6 15-16,0 0 3 0,4 6 1 0,-4-6 0 15,4 0-14-15,3 6-4 0,0-6 0 0,-4 3 0 16,4-3 7-16,0 3 1 0,0-3 0 0,0 0 0 16,4 0-10-16,0-3-2 0,-1 3 0 0,1-3 0 15,3 3-12-15,-4 0 9 0,1 0-9 0,0 0 8 16,-1 0-56-16,4-6-12 0,-3 6-3 0</inkml:trace>
  <inkml:trace contextRef="#ctx0" brushRef="#br0" timeOffset="124472.221">16034 4597 664 0,'0'0'19'15,"-7"3"4"-15,7-3-23 0,-7 12 0 0,0-12 0 0,-4 0 0 16,4 0 108-16,0 6 16 0,-4-6 4 0,4 0 1 16,-3 0-23-16,-1 0-5 0,0-6-1 0,1 6 0 15,-1 0-32-15,1 0-8 0,-1 0 0 0,1 0-1 16,-1 0-17-16,4 0-3 0,-4 0-1 0,1 6 0 15,-1-6-38-15,4 6 0 0,0-6 0 0,0 6 0 16,0-1 0-16,3-5 0 0,4 0 0 0,-7 6 0 16,4 0 0-16,-4-3 0 0,7-3 0 0,-4 6 0 0,4-6 0 0,-3 6 0 15,3-6 0-15,-4 12 0 0,4-12 0 0,-3 6 0 0,3-1-8 0,0 1 8 16,0 0 0-16,0 0 0 16,0 0 0-16,0 0 0 0,3 0-20 0,1 0 2 0,-4 2 0 0,3-2 0 15,1 0 30-15,-1 0 7 0,4 0 1 0,-3 0 0 16,3-6-20-16,-3 6 0 0,-1 0 8 0,4-6-8 15,-3 0-14-15,3 0-6 16,-4 2-2-16,4-2 0 0,0 0 22 0,-3 0 0 16,3 0 0-16,3 0 0 0,-2 0 24 15,-1 0 8-15,0 0 3 0,0 0 0 0,0 3-56 16,0-3-11-16,3 0-3 0,-3 3 0 0,-3 0 35 0,3 0 0 0,-3 3 0 0,3 0 0 16,-4-6 0-16,1 6 0 0,-4-6 0 0,3 0 0 15,-3 0 21-15,0 0 11 0,0 0 3 0,4 6 0 16,-4-6-25-16,0 6-10 0,0-6 8 0,-4 6-8 15,-3 5 8-15,0-5-8 0,0 3 8 0,-4-3-8 16,1 6-29-16,-1-7-11 0,1 1-3 0,-1 6 0 16,1-6 35-16,-1-6 8 0,0 6 0 0,4-3 0 15,0-3 0-15,0 0-10 0,0-3 10 0,0 0-10 16,0 0-57-16,4-3-11 0,-1-6-2 0</inkml:trace>
  <inkml:trace contextRef="#ctx0" brushRef="#br0" timeOffset="124851.337">16118 4791 1029 0,'0'0'21'0,"0"0"6"0,-7 6-27 0,4 0 0 0,-1 0 0 0,1 0 0 16,3-6 70-16,-4 6 9 0,1 0 1 0,-1-1 1 15,4 1-5-15,0 0 0 0,0 0-1 0,0 3 0 16,0-3-39-16,0 0-8 0,0 5-2 0,0-5 0 16,0-6-14-16,4 6-4 0,-1 0 0 0,-3-6 0 15,0 3-8-15,0-3 0 0,0 0 0 0,7 3 0 16,-7-3-47-16,0 0-11 0,0 0-2 0</inkml:trace>
  <inkml:trace contextRef="#ctx0" brushRef="#br0" timeOffset="125036.386">16133 4556 1190 0,'0'0'33'0,"0"0"9"0,0 0-34 0,0 0-8 0,0 0 0 0</inkml:trace>
  <inkml:trace contextRef="#ctx0" brushRef="#br0" timeOffset="125346.262">16454 4680 1235 0,'-4'-6'35'0,"0"6"8"0,1-9-35 0,-1 3-8 0,1-3 0 0,-1 6 0 15,1-3 40-15,-4 0 7 0,0 1 1 0,3 5 0 16,-3-6-20-16,0 6-4 0,7 0-1 0,-7 0 0 16,0 0 8-16,0 0 1 0,-4 6 1 0,4-1 0 15,0 7-33-15,0 0-16 0,0 3 2 0,0-4 0 16,0 7 14-16,0-3-11 0,3 2 11 0,-3 1-10 15,4 0 61-15,-1-7 12 0,1 4 2 0,-1 3 1 16,4-12-54-16,0 5-12 0,4-5 0 0,-4 6 0 16,3-3 0-16,4-3 0 0,0 0 0 0,0-1 0 15,4 1 24-15,3-6 7 0,0 0 1 0,0 0 1 16,4 0-53-16,0 0-10 0,3-6-2 0</inkml:trace>
  <inkml:trace contextRef="#ctx0" brushRef="#br0" timeOffset="125638.149">16641 4477 1384 0,'-4'11'39'0,"4"-5"9"0,0 0-38 0,0 0-10 0,0 6 0 0,0-6 0 16,0 5 63-16,4 4 10 0,-4 3 3 0,0-6 0 16,3 5-45-16,1 4-9 0,-4-4-2 0,3 7 0 15,-3-3-9-15,4 8-3 0,-4-9 0 0,0 4 0 16,3 0-8-16,-3 2 10 0,4-8-10 0,-4 5 10 16,3-2-2-16,-3-4-8 0,4 1 12 0,-4-9-4 15,3 3-19-15,1-7-4 0,-4 1-1 0</inkml:trace>
  <inkml:trace contextRef="#ctx0" brushRef="#br0" timeOffset="126034.784">16884 4656 1580 0,'0'0'67'15,"0"0"-54"-15,-7 6 41 0,3 6 8 0,1-12 2 0,-4 11 0 16,0-5-52-16,3 0-12 0,-3 6 0 0,0-6 0 16,0 0 0-16,0 2 0 0,0 4 0 0,0 0 0 15,0-6-60 1,0 0-12-16,3 0-3 0,-3 0 0 0,4-1 18 0,-4-2 3 0,3 3 1 0,1 6 0 16,-1-6 43-16,4 0 10 0,-4 0 0 0,1 0 0 15,3-1 0-15,-4 1 0 0,4 0 0 0,0-6 0 16,-3 6 0-16,3-6-14 0,0 9 4 0,0-9 1 15,0 0 26-15,0 0 6 0,0 0 1 0,0 0 0 16,0 0 20-16,0 0 5 0,0 0 1 0,0 0 0 16,0 0 12-16,0 0 2 0,0 0 1 0,0 0 0 15,0 0-19-15,0 0-4 0,0 0-1 0,0 0 0 16,0 0-13-16,0 0-4 0,0 0 0 0,0 0 0 16,7 0-24-16,-4 6 0 0,1-6 8 0,0 6-8 15,3-1 0-15,0 1 0 0,0 0 0 0,3 0-11 16,-3 0-7-16,4 0-2 0,-4 0 0 0,4 3 0 15,-1-4-121-15,1 1-25 0,3 6-5 0</inkml:trace>
  <inkml:trace contextRef="#ctx0" brushRef="#br0" timeOffset="126248.978">17159 5023 1337 0,'-7'9'28'0,"0"9"6"0,0-6-34 16,0-1 0-16,0 7 0 0,-4-3 0 0,8 2 0 0,-4 1 0 0,3-3 0 0,1 2 0 16,-1-5 0-16,4 0 0 0,-3 0 0 0</inkml:trace>
  <inkml:trace contextRef="#ctx0" brushRef="#br0" timeOffset="126861.867">17731 4585 866 0,'-11'0'18'0,"11"0"4"0,0 0-22 0,-7 3 0 0,7-3 0 0,-7 6 0 16,0-3 88-16,3 0 14 0,4-3 2 0,-7 12 1 15,0-6-44-15,4 0-9 0,-1 0-1 0,1 5-1 16,-1-5-6-16,4 6-2 0,-3-3 0 0,3 3 0 15,-4-1-2-15,4 1-1 0,0 0 0 0,-3 2 0 16,3-2-6-16,0 6-1 0,0 0 0 0,0-4 0 16,0 4-32-16,0 0-19 0,0-7 3 0,0 10 0 15,0-4 38-15,0 1 8 0,0-6 2 0,0-3 0 16,0 2-32-16,0-5 0 0,0 6 0 0,0-12 0 16,0 0-40-16,0 0-8 0,0 0-2 0</inkml:trace>
  <inkml:trace contextRef="#ctx0" brushRef="#br0" timeOffset="127239.583">17459 4533 1044 0,'-4'-9'21'0,"1"-9"7"0,3 12-28 0,-4-6 0 0,4 7 0 0,0-4 0 15,0 3 56-15,0 6 7 0,0 0 1 0,0 0 0 16,0 0-26-16,0 0-5 0,0 0-1 0,0 0 0 16,0 0-19-16,0 0-4 0,0 0-1 0,0 9 0 15,4-3 0-15,-4-1 0 0,3 7 0 0,4-6 0 16,-3 6 7-16,3 0 1 0,4-4 0 0,-4 4 0 15,3 0 12-15,1 0 4 0,-1-6 0 0,1 5 0 16,3-2-20-16,0 3-4 0,4-6-8 0,0 0 12 16,-1 0 0-16,1-1-1 0,-1-5 0 0,5 6 0 15,-1-6-11-15,0 0 10 0,4-6-10 0,-1 6 10 16,1-5-10-16,0 5 0 0,-1 0 0 0,1-6 0 16,-4 6-48-16,0 0-14 0,1-6-3 0</inkml:trace>
  <inkml:trace contextRef="#ctx0" brushRef="#br0" timeOffset="127566.985">17473 4932 858 0,'0'0'36'0,"0"0"-28"15,0 0 43-15,0 0 9 0,0 0 1 0,0 0 1 16,7 0 2-16,0 0 0 0,0 0 0 0,4 0 0 16,-1 0 33-16,5 6 7 0,-1-6 2 0,3 6 0 15,1-6-67-15,0 0-14 0,3 6-2 0,3-6-1 16,-2 0 0-16,-1 6 0 0,0-6 0 0,4 6 0 15,-4-6-35-15,3 6-7 0,-2-3-2 0,-1 2 0 16,0 1 22-16,0 0 0 0,-3-6 0 0,3 6 0 16,-3-6-209-16,-1 0-38 0</inkml:trace>
  <inkml:trace contextRef="#ctx0" brushRef="#br0" timeOffset="128299.19">18860 4882 1241 0,'-15'0'25'0,"15"0"8"16,-7 0-33-16,-3 0 0 0,3 0 0 0,0 0 0 16,-4 0 58-16,4 0 5 0,-4 0 1 0,1 0 0 15,-1 0-12-15,1 0-1 0,-4 0-1 0,3 0 0 0,-3 12-24 0,3-12-5 0,1 6-1 0,-4-3 0 16,3 3-9-16,4 0-3 15,-4 5 0-15,4-5 0 0,0 6-8 0,0-6 0 0,4 6 0 0,-4-6 0 16,3 2 0 0,4 4 0-16,0-6 0 0,0 6 8 15,0-12-8-15,4 0-9 0,-4 0 9 0,7 6-13 16,-4-6 13-16,4 6 0 0,-3-6 0 0,3 0 0 16,0-6 8-16,3 6-8 0,1-6 9 0,-4 6-9 0,4-6 0 0,-1 0 0 0,-3 0 0 0,4-8 0 15,-1 8 0-15,-2 0 0 0,2 0 0 0,-3 0 0 16,0 0 0-16,0-6 0 0,-3 6 0 0,-1-5 0 15,1 5 0-15,-1 3-15 0,1-3 3 0,-4 6 1 16,0 0 11-16,0 0-12 0,0 0 12 0,0 0-12 16,0 0 4-16,0 0 0 0,0 0 0 0,0 0 0 15,0 0 8-15,0 0 11 0,-4 9-3 0,4-3 0 16,-3 0 13-16,3-1 3 0,0 1 0 0,0-6 0 16,-4 12-4-16,4-6 0 0,0-6 0 0,0 6 0 15,0-6-5-15,4 6-2 0,-4-6 0 0,0 0 0 16,0 3-3-16,0-3-1 0,3 3 0 0,-3-3 0 15,7 3-9-15,1-3 8 0,-5 0-8 0,4-3 8 16,4 0-58-16,-4 0-12 0,3-3-2 0</inkml:trace>
  <inkml:trace contextRef="#ctx0" brushRef="#br0" timeOffset="128952.593">19046 4938 965 0,'0'0'40'16,"0"0"-32"-16,0 0 46 0,0 0 9 0,0 6 1 0,0-6 1 16,-3 6 13-16,3-6 2 0,0 6 1 0,0-6 0 15,0 6-37-15,0-6-7 0,0 0-1 0,0 0-1 16,-4 6-17-16,4-6-3 0,0 0-1 0,0 0 0 15,0 0 15-15,0 0 3 0,0 0 1 0,0 0 0 16,0 0-2 0,0 0-1-16,0 0 0 0,7 3 0 0,-7-3-10 0,0 0-1 0,0 0-1 0,0 0 0 15,0 0-8-15,4 3-2 0,-4-3 0 0,0 0 0 16,0 0-8-16,0 0 0 0,0 0 0 0,0 0 0 16,0 0 0-16,0 0 0 0,0 0 0 0,0 0 0 15,4 0 0-15,3 2 0 0,-4 4 0 0,-3-6 8 16,0 0-8-16,4 6 0 0,-4-6 0 0,7 0 8 15,-7 0-8-15,3 0 0 0,-3 0 9 0,4 6-9 16,-4-6 16-16,0 0 0 0,7 0-1 0,-7 0 0 16,3 0-15-16,-3 0-13 0,0 0 2 0,4 6 1 15,-4-6 10-15,0 0 0 0,7 0 0 0,-7 0 0 16,3 0 8-16,-3 0 1 0,8 6 0 0,-8-6 0 16,0 0-9-16,0 0 0 0,3 0 9 0,-3 0-9 15,0 0 0-15,0 0-16 0,0 0 2 0,4 0 1 16,-4 0 13-16,0 0 13 0,7 6-2 0,-7-6-1 15,3 0-10-15,-3 0 0 0,0 0-10 0,7 0 10 16,-7 0 0-16,0 0 0 0,4 0 0 0,-4 0 0 16,3 0 9-16,-3 0-9 0,7-6 0 0,-3 6 9 15,-4 0-9-15,7 6-9 0,0-6 9 0,-4 0-13 0,5 0 13 16,-5 6 10-16,4-6-2 0,0 0 0 0,0 5-8 0,0-2 0 16,0 3 0-16,0-3 0 0,0 6 0 0,4-9 0 15,-4 6 0-15,0 0 0 0,0 0 0 0,0-6 0 16,0 6 0-16,4-6 0 0,-4 0 0 0,0 5 0 0,4-10 0 15,-1 5 0-15,-3 0-14 0,4-6-5 0,-1 0-1 0,1 0 0 16,3 0-19-16,-3 0-4 16,3 0-1-16,-4 0 0 0,1 3-118 15,0-2-24-15</inkml:trace>
  <inkml:trace contextRef="#ctx0" brushRef="#br0" timeOffset="129716.745">20038 4556 801 0,'0'0'34'0,"0"0"-34"16,0 0 100-16,0 0 12 0,0 0 4 0,0 0 0 15,0 0-7-15,0 0-1 0,0 0 0 0,0 0 0 16,3 12-60-16,-3 0-13 0,0-7-3 0,4 7 0 16,-1 3 16-16,-3 3 4 0,4-1 0 0,-1 1 0 15,1 2-32-15,-1 4-7 0,1-4-1 0,0 10 0 16,-1-10 16-16,1 4 4 0,-1 0 0 0,1-1 0 15,-1-2-32-15,1-10 0 0,-4 7 0 0,3-6 0 16,-3-3 12-16,4-4-3 0,-4-5-1 0,0 0 0 16,0 0 4-16,0 0 0 0,0 0 0 0,0 0 0 15,0 0 9-15,0 0 3 0,-4-5 0 0,4-4 0 16,-3 0-14-16,3 0-2 0,0-3-8 0,0 6 12 16,0 1-12-16,3-7-8 0,-3 6 8 0,4-3-13 15,-1 3 2-15,1 0 1 0,-1 1 0 0,1-1 0 16,-1 6 10-16,1-6-12 0,3 6 12 0,0 0-12 15,0 0 12-15,-3 0 0 0,3 0 0 0,0 0-8 16,0 6 8-16,0-6-12 0,0 6 12 0,0-1-12 16,4 1 12-16,-1-6 0 0,1 9 0 0,-4-3 0 15,3 0 0-15,-3 6-8 0,4-7 8 0,-4 1-8 16,0 12 8-16,0-12 0 0,0 3 8 0,-3 2-8 16,-1 1 0-16,1 0 0 0,-4-6 0 0,3 3 0 0,-3 0 0 15,0 5 0-15,-3-8 0 0,3 6 0 0,-4-6 0 0,1 5 0 0,-1-2 0 16,-3 3 0-16,0-6 0 0,0 6 0 0,0-6 0 15,0-1 0-15,-4 7 8 0,4-6-8 0,0-3 8 0,-3 0-8 16,3 0 0-16,0-3 0 0,-1-3 0 16,1 0-8-16,0 0-10 0,4-3-2 0,-4-6 0 0,3 7 0 15,-3-7-59 1,4 0-12-16,-4-6-2 0</inkml:trace>
  <inkml:trace contextRef="#ctx0" brushRef="#br0" timeOffset="130133.949">20479 4641 1165 0,'0'0'24'0,"0"0"7"0,0 0-31 16,0 0 0-16,0 0 0 0,0 0 0 0,0 0 72 0,0 0 8 0,0 0 1 0,0 0 1 16,0 0-29-16,0 0-5 0,0 0-2 0,0 9 0 15,-4 3-18-15,4 0-4 0,0-1-1 0,4 7 0 16,-4-3 21-16,0 2 4 0,3 1 0 0,1 0 1 15,-4-4-28-15,3 4-5 16,-3 0-2-16,4-1 0 0,-4 4 6 0,-4-4 2 0,4 1 0 0,-3-3 0 16,3 2-6-16,0-5 0 0,-4 0-1 0,4 0 0 15,-3-3-4-15,3-4-1 0,0 7 0 0,0-6 0 16,0 0-10-16,0-6 8 0,-4 6-8 0,4-6 8 16,4 6-8-16,-4-6-14 0,0 0 3 0,0 6 1 15,0-6-36-15,7 0-7 0,0 5-2 16</inkml:trace>
  <inkml:trace contextRef="#ctx0" brushRef="#br0" timeOffset="130632.522">20722 4926 1165 0,'0'0'24'0,"0"-5"7"16,0 5-31-16,0-12 0 0,0 9 0 0,-3-3 0 0,3 0 75 16,0 6 9-16,0-6 1 0,0 6 1 0,0 0-10 0,0 0-1 0,0 0-1 0,-7-6 0 31,7 6-34-31,0 0-6 0,-7 0-2 0,-1 0 0 0,1 12-32 0,0-12 0 16,0 6 0-16,-3 3 0 0,3-3 0 0,0 5 0 15,-4 1-12-15,4 0 3 0,-4 0 9 0,4-6 0 0,0 2 0 0,4 10 0 16,-4-6 14-16,3-6-2 0,1 5 0 0,3-2 0 15,0-9 2-15,-4 6 0 0,4-6 0 0,0 0 0 16,0 0 2-16,0 0 1 0,0 0 0 0,0 0 0 16,7 6 14-16,0-12 2 0,0 3 1 0,0-6 0 15,4 1-17 1,0 2-3-16,-1-6-1 0,4 0 0 0,-3 0-13 16,-1 1 0-16,1 2 0 0,-4-3 0 0,4 0-18 0,-4 6 0 0,-4-5 0 0,4 5 0 15,-3 0 2 1,-4 3 0-16,0 3 0 0,0 0 0 0,0 0 3 0,0 0 1 0,0 0 0 0,0 0 0 15,0 0 0-15,0 6 0 0,0 3 0 0,-4 2 0 16,1-5 12-16,3 6 8 0,-4 0 0 0,1-6-8 16,3 6 27-16,-4 2-2 0,1-8 0 0,3 0 0 15,0-6-13-15,-4 6-4 0,4-6 0 0,0 0 0 16,0 0 0-16,0 0 0 0,0 0 0 0,4 6 0 16,3 0-8-16,-4-6-11 0,4 0 3 0,4 0 0 15,-4 0-96-15,3 0-20 0,1-6-3 0</inkml:trace>
  <inkml:trace contextRef="#ctx0" brushRef="#br0" timeOffset="131068.854">20962 4882 1492 0,'0'0'31'0,"0"0"8"0,0 0-31 0,0 0-8 0,0 0 0 16,0 0 0-16,-3 6 60 0,-1 6 10 0,4-12 2 0,-4 3 1 15,4 3-16-15,0-6-3 0,0 0-1 0,-3 12 0 16,3-12-29-16,0 0-7 0,0 0-1 0,0 0 0 16,0 0-7-16,0 0-1 0,0 0-8 0,0 0 12 15,0 0-12-15,0 0-8 0,0 0 8 0,0 0-13 16,0 0-12-16,0 0-3 0,0 0 0 0,0 0 0 15,0 0-16-15,0 0-4 0,0 0-1 0,0 0 0 16,-7 0 37-16,7 0 12 0,-7 5 0 0,0-5-10 16,0 6 10-16,3 0 0 0,-3 0 0 0,0 0 8 15,4 0 0-15,-1 0 1 0,-3 0 0 0,3 0 0 16,1 8 25-16,-1-8 5 0,1 0 1 0,-1 0 0 16,4 6-23-16,0-7-4 0,0-5-1 0,4 9 0 15,-4-3-12-15,3 6 0 0,4-6 8 0,-3 0-8 16,3 0 10-16,0-1-1 0,4-5 0 0,-1 12 0 15,1-12-9-15,-1 0 10 0,1 0-10 0,3 0 10 16,0-6-34-16,0 0-8 0,0 1 0 0,4-1-1 16,0-6-124-16,-1 6-25 0,1-12-5 0</inkml:trace>
  <inkml:trace contextRef="#ctx0" brushRef="#br0" timeOffset="131353.036">21220 4597 1485 0,'0'0'42'0,"0"0"10"0,0 0-42 0,-4 3-10 0,4-3 0 0,-7 12 0 16,7-6 48-16,-4 0 7 0,4 5 1 0,-3-5 1 16,3 3-5-16,0 3 0 0,0 0-1 0,0-1 0 15,0 7-20-15,3-3-4 0,-3 8-1 0,4-5 0 16,0 5-14-16,-4-2-4 0,3 3 0 0,1-4 0 15,-1-2 12-15,-3-1 3 0,4 4 0 0,-1-3 0 16,1-7-23-16,-4 7 0 0,3-6 0 0,1-3 0 16,-4 2 0-16,3-5 0 0,1 6 0 0,-4-6 0 15,3 0-20-15,1 0-6 0,-1-6-1 0,-3 0 0 16,7 5-135-16,-3-5-27 0,3 0-6 0</inkml:trace>
  <inkml:trace contextRef="#ctx0" brushRef="#br0" timeOffset="131738.527">21467 4882 1485 0,'0'0'31'0,"0"0"7"0,0 0-30 0,0 0-8 0,0 0 0 0,0 0 0 15,0 0 44-15,0 0 8 0,-4 0 2 16,-3 12 0-16,0-12-38 0,0 6-8 0,0-6-8 0,0 6 11 15,0-3-22-15,0 3-4 0,0 0-1 0,0-1 0 32,-4 1-38-32,4-6-8 0,0 12-2 0,-4-12 0 15,4 6 26-15,0 0 5 0,4 0 1 0,-4-6 0 0,-1 6 32 0,5-3 0 0,-1 0 0 0,-3-1 0 16,7-2 28-16,-3 12 13 0,3-12 3 0,-7 0 0 16,7 0-20-16,0 0-3 0,0 0-1 0,0 0 0 15,0 0 10-15,0 0 2 0,0 0 0 0,0 0 0 16,0 0-20-16,0 0-3 0,0 0-1 0,0 0 0 15,0 0 16-15,0 0 4 0,0 0 0 0,0 0 0 16,3 6-1-16,1 0 0 0,-4-6 0 0,3 6 0 16,1 0-27-16,3 0 0 0,-4-1 0 0,1-5 0 15,-4 0-11-15,7 9-7 0,-3-3-2 0,-1 0 0 32,1 0-12-32,-1 0-2 0,1 0-1 0,3 0 0 0,-7-6-65 0,3 5-12 0,4 1-4 0</inkml:trace>
  <inkml:trace contextRef="#ctx0" brushRef="#br0" timeOffset="143243.633">10982 5520 968 0,'0'0'20'0,"0"0"5"0,0 0-25 0,0 0 0 0,0 0 0 0,0 0 0 16,0 0 56-16,0 0 7 0,0 0 1 0,0 0 0 15,0 0-32-15,0 0-7 0,0 0-1 0,-7 6 0 16,7-6-12-16,-4 3-4 0,4-3 0 0,0 0 0 15,-3 6 13-15,3-6 3 0,0 0 0 0,-4 9 0 16,1-3 2-16,3-6 1 0,-4 6 0 0,4 5 0 16,-3-5 7-16,3 0 2 0,-4 3 0 0,4 9 0 15,0-7-5-15,0 1-1 0,0 6 0 0,0-4 0 16,0 10-30-16,0-6 8 0,4 2-8 0,-4 4 0 16,0-4 11-16,0 4-1 0,3-7 0 0,-3 1 0 15,0 0-10-15,4-4 0 0,-4-2 0 0,0 6 0 16,3-12 0-16,-3 2 0 0,0-8 0 0,0 0 0 15,0 0 0-15,0 0 0 0,0 0 0 0,0 0 0 16,0 0 36-16,0 0 3 0,0 0 0 0,0 0 0 16,0 0-20-16,0 0-4 0,0 0-1 0,4-2 0 15,3-1-14-15,-7 3 0 0,7-3 8 0,-3 3-8 16,-1-6 0-16,-3 6 0 0,7 0-9 0,0 0 9 0,-3 0-17 16,-4 0 2-16,7 0 1 0,-4 6 0 15,4-6-18-15,-7 0-3 0,4 6-1 0,3-1 0 16,-4 4 36-16,1-3 0 0,3 0 0 0,-7-6 0 15,4 6 0-15,-4-6 0 0,7 0 0 0,-7 0 0 0,7 6 0 0,-7-6 0 16,7 0 0-16,0 0 0 0,-7 0 0 0,7 0 0 0,0 6 0 0,0-6 0 16,-4 0 0-16,4-6 0 0,1 6 0 0,-1 0 0 15,-4 0 28-15,4 0 12 0,0-6 2 0,-3 6 1 16,3 0-32-16,0-6-11 0,0 0 0 0,-4 6 9 16,-3 0-9-16,8 0 0 0,-1-6 0 0,-7 6 8 15,7 0-8-15,-7 0 0 0,3 0 0 0,-3 0 0 16,7 0 0-16,-7 0 0 0,7-9 0 0,-3 6 8 15,3 1-8-15,0-1 12 0,0 0-12 16,-3-3 12-16,3 0-12 0,0 0 8 0,-4 0-8 16,1 0 8-16,3 0-8 0,-4 1 0 0,4-4 0 0,-3 3 8 15,-1 0-8-15,1 0 0 0,-1 0 0 0,-3 6 0 16,4 0-23-16,-4 0 0 0,0-6 0 0,-4-5 0 16,4 5-93-16,-3-6-20 0,-1-3-3 0</inkml:trace>
  <inkml:trace contextRef="#ctx0" brushRef="#br0" timeOffset="143794.507">11426 5476 1219 0,'0'12'52'0,"-3"6"-42"16,3-7 64-16,-4-2 13 0,4 9 2 0,-3-1 1 15,-1 1-17-15,4 9-3 0,0-10-1 0,-3 10 0 16,3-4-55-16,0 1-14 0,0-4 0 0,0 4 0 15,3-7 27-15,-3 1 2 0,4 3 1 0,-4-10 0 16,0 1-21-16,0-6-9 0,3 6 8 0,-3-12-8 16,0 0 8-16,0 0-8 0,0 0 0 0,0 0 8 15,0 0 9-15,0 0 2 0,0-6 0 0,-3-6 0 16,3 6-9-16,0-5-2 0,-4-1 0 0,4-6 0 16,0 9-8-16,0-2 0 0,0-1 0 0,4 0 0 15,-4 0 0-15,3 3 0 0,-3 4 0 0,4-7 0 16,-1 6 0-16,-3-6 0 0,4 6 0 0,0-3 0 15,-1 4 0-15,1 2 0 0,-1-3 0 0,1-3 0 16,-1 9 0-16,1-6 0 0,-4 6 0 0,0 0 0 16,3 0 0-16,4 0 0 0,0 6 0 0,0-6 0 15,-3 9 0-15,3-3-12 0,0 2 2 0,-3 1 1 16,3 3 9-16,-4 6 0 0,4-9 0 0,-3 5 0 16,3 1-8-16,-4-3 8 0,1-1-8 0,-1 1 8 15,1-3 0-15,-1 3 0 0,1 0 0 0,-1-7 0 16,-3 1 0-16,0-6 0 0,4 6 0 0,-4-6 0 15,4 6-43-15,-4-6-6 0,3 6-2 0,-3-6 0 16,4 6-11-16,-1 0-2 0,-3-6-1 0</inkml:trace>
  <inkml:trace contextRef="#ctx0" brushRef="#br0" timeOffset="144352.37">11645 5661 851 0,'0'0'36'0,"0"0"-36"16,0 0 109-16,0 0 15 0,0 0 4 0,0 0 0 15,0 0 0-15,0 0 0 0,0 0 0 0,0 0 0 16,0 0-68-16,0 0-12 0,0 0-4 0,4 6 0 15,-1-6-22-15,4 6-5 0,-3 0-1 0,3-6 0 16,0 6-7-16,4-6-1 0,-4 0-8 0,3 6 12 16,1-6-12-16,-4 0 11 0,3-6-11 0,-3 6 10 15,4-6-10-15,-4 0 12 0,4 0-12 0,-4 0 12 16,0-2-12-16,-4 2 0 0,4 0 0 0,0 0 0 16,-3 0 0-16,-4 0 0 0,3 0 0 0,-3 0 0 15,4 1-13-15,-4 5 5 0,0-6 8 0,0 6-13 0,0 0-7 16,0 0-2-16,0 0 0 0,0 0 0 15,0 0-7-15,0 0-2 0,0 0 0 0,-4-9 0 16,4 9 2-16,0 0 0 0,-7 0 0 0,-3-3 0 16,10 3 5-16,-7 0 2 0,-4 0 0 0,1 3 0 15,3-3 22-15,-4 0 0 0,4 6 0 0,-4-3 0 16,1 3-22-16,-1-6-6 0,1 5-2 0,-5-5 0 0,5 6 75 0,3 0 15 0,-4 0 4 16,4 6 0-16,0-3-52 0,0-1-12 0,4 7 0 0,-1-9 0 15,0 12 0-15,4-12 0 0,0 5 0 0,0 4 0 16,4-3 0-16,3 0 0 0,0-1 0 0,0-2 0 15,4 9 0-15,-1-12 0 0,1 5 0 0,0 1 0 16,3-6 0-16,0 3 0 0,0-3 0 0,-4 0 0 16,5 0 0-16,-1-1 0 0,0 1 11 0,-4 0-11 15,4-6 12-15,4 0-4 0,-4-6 0 0,0 0-8 16,-3 1 0-16,3-4 0 0,-3 0 0 0</inkml:trace>
  <inkml:trace contextRef="#ctx0" brushRef="#br0" timeOffset="144858.552">12009 5653 1364 0,'0'0'28'0,"0"0"7"0,-4 5-35 15,1-2 0-15,3-3 0 0,-4 12 0 0,4-6 52 0,0 6 4 0,-4-6 1 0,4 3 0 16,0-4 6-16,0 4 1 0,0 0 0 0,0-3 0 16,0-6-52-16,0 6-12 0,0-6 0 0,4 6 0 15,-4-6 0-15,0 6 0 0,0-6 0 0,0 0 0 16,4 5 8-16,-4-5-8 0,0 0 11 0,0 0-11 16,0 0 0-16,0 0 0 0,0 0 0 0,0 0 0 15,0 6 0-15,0-6 0 16,0 0 0-16,0 0 0 15,0 0 0-15,0 0-9 0,0 0 9 0,0 0 0 0,0 0 0 16,0 0 0-16,0 0 0 0,0 0 0 16,0 0-27-16,0 0 0 0,7-6 0 0,-4 6 0 0,1-5 3 0,-1-1 0 0,1 0 0 0,-1-6 0 15,1 6 8-15,-1-3 3 0,1 3 0 0,-4 1 0 16,3-1 13-16,1-6 0 0,-1 6 0 0,1 0 0 16,-1 6 0-16,-3 0 0 0,7-6 0 0,-7 6 0 15,4 0 0-15,-4 0 0 0,7 0 0 0,-3 0 0 16,3 0 0-16,0 0 0 0,0 6 0 0,0-6 0 15,-4 6 48-15,4-6 13 0,0 0 3 0,0 6 0 16,-3-6-53-16,3 6-11 0,0 0 0 0,0-6 0 16,-3 6 0-16,-1-1 0 0,1 1 0 0,-1 0 0 15,1 3 0-15,-1 3 0 0,-3-6 0 0,0 0 0 16,4 5 0-16,-4-5 0 0,0 9-8 0,0-3 8 16,0-6-53-16,0 5-5 0,0-5-1 0</inkml:trace>
  <inkml:trace contextRef="#ctx0" brushRef="#br0" timeOffset="145341.425">12922 5309 1302 0,'0'0'27'0,"0"0"7"16,0 0-34-16,-7 6 0 0,0-1 0 0,0 1 0 15,4 0 76-15,-1-3 8 0,0 0 1 0,1 6 1 16,-1 3-8-16,4-1-2 0,-3 1 0 0,-1 0 0 16,4 3-44-16,0 2-8 0,0-5-3 0,0 0 0 15,0 5-13-15,0 4-8 0,0-3 10 0,0-4-10 16,0 1 9-16,0 6-9 0,0-4 8 0,0-2-8 15,0 8 0-15,0-11 0 0,0 6 8 0,0-3-8 16,0-4 0-16,0 7 0 0,0-6 0 0,0-1 8 0,0-2-8 16,0 3 0-16,0-12 0 0,0 0 0 15,0 0-29-15,0 6-2 0,0-6 0 0,0 0 0 16,0 0-44-16,0 0-9 0,0 0-1 0</inkml:trace>
  <inkml:trace contextRef="#ctx0" brushRef="#br0" timeOffset="145738.643">12718 5341 1250 0,'-7'-3'26'0,"-4"3"6"0,4-3-32 0,0 0 0 0,3 3 0 0,-3 0 0 16,7 0 52-16,-7-6 4 0,7 6 0 0,0 0 1 16,-3 0-21-16,3 0-4 0,0 0 0 0,0 0-1 15,0 0-1-15,0 0 0 0,0 0 0 0,0 0 0 16,0 0-18-16,0 0-3 0,0 0-1 0,7 0 0 16,0 6-8-16,3-3 0 0,1 3 0 0,3 0 0 15,0 0 0-15,0 5 0 0,4-5 8 0,0 0-8 16,-4 0 19-16,3 0-2 0,1 0 0 0,-4-6 0 15,4 3-9-15,-8-3-8 0,4 3 9 0,1-3-9 16,-5 0 29-16,4 0 0 0,0-3 0 0,0 3 0 16,4 0-21-16,0 0-8 0,-4-3 0 0,4 3 9 15,-1 0-33-15,-3 3-6 0,4-3-2 0,-4 0 0 0,4 3 32 16,-4 0 0-16,0 3 0 0,-4-3 0 16,1-1-75-16,0 4-9 0,-4-6-1 0</inkml:trace>
  <inkml:trace contextRef="#ctx0" brushRef="#br0" timeOffset="146093.492">12686 5708 1190 0,'0'0'33'0,"0"0"9"15,0 0-34-15,0 0-8 0,0 0 0 0,0 0 0 16,0 0 80-16,3 6 13 0,1 0 3 0,-1 3 1 16,5-9-41-16,-1 12-8 0,3-12-1 0,1 6-1 15,-1 0-22-15,4-6-5 0,-3 0-1 0,3 5 0 16,0-5 30-16,0 0 5 0,0 6 2 0,-3-6 0 15,3 6-37-15,0-3-7 0,0 0-2 0,-3 6 0 16,3-3-9-16,-3-6 0 0,3 6 0 0,-4 0 0 16,4-6 0-16,-3 0 0 0,3 5 0 0,0-5 0 15,-3 0-49-15,3 6-12 0,-3-6-3 0,3 0 0 16,0-6-51-16,0 6-10 0,0-5-3 0</inkml:trace>
  <inkml:trace contextRef="#ctx0" brushRef="#br0" timeOffset="146893.108">13903 5550 1337 0,'0'0'28'0,"-7"0"6"16,7 0-34-16,-7 0 0 0,0 0 0 0,0 0 0 15,-4 0 28-15,4 6 0 0,-3-6-1 0,-1 5 0 0,4-5 13 16,0 0 4-16,-4 6 0 0,4-6 0 0,-3 6-5 16,-1-6-1-16,-3 0 0 0,3 6 0 0,1-6-22 0,-4 3-5 0,0 3-1 15,-1 3 0 1,5 0-10-16,-4 2 8 0,3 1-8 0,1 0 8 16,-1 3-8-16,0 2 10 0,4 7-10 0,-3-10 10 0,3 4-10 0,3 6 0 15,-3-10 0-15,4 10 0 0,-1-12 0 0,4 5 0 0,-3-2 0 16,3-6 0-16,0 0 0 0,0 2 0 15,3-5 0-15,1-6 0 0,-4 0 0 0,7 6 0 0,0-6 0 16,0-6 0-16,3 6 25 0,1-6 3 0,-1-5 1 16,5 2 0-16,-5-9-19 0,4 6-10 15,-3-5 10-15,3-7-10 0,0 9 0 0,0-14 0 0,0 6 0 16,-3-4 0-16,3 4 0 0,-3-4-13 16,-1 4 1-16,-3-1 0 0,4 3 0 0,-4-2 1 0,-4 2 0 0,4-2 0 15,-3 2 11-15,0-2-10 0,-1-1 10 0,1-2-10 16,-4 8 10-16,0-11 0 0,0 8 0 0,0-2 0 15,0-1 0-15,-4 4 0 0,1-4 0 0,3 3 0 16,-4-2 0-16,0 5-12 0,1 1 12 0,-1 2-12 16,1 3-16-16,3-5-4 0,-4 11-1 15,4-6 0-15,-3 6 5 0,3 3 2 0,0 3 0 0,0 0 0 16,0 0-1-16,0 0 0 0,0 0 0 0,0 6 0 16,0 9 27-16,0 2-10 0,3 1 10 0,-3 3 0 15,4 2-38-15,-4 6-1 0,3 4 0 0,1-4 0 16,-4 9 83-16,3-8 16 0,1 8 3 0,0 0 1 15,-4-2-52-15,3-4-12 0,-3 6 0 0,0 3 0 16,4-8 21-16,-4-4 2 0,0 9 0 0,0-8 0 16,0-4 14-16,0 3 3 0,0-8 1 0,3 3 0 15,-3-7-18-15,4 1-4 0,-4 2-1 0,0-8 0 0,3 0-18 16,-3 0 10-16,4-4-10 0,-4-2 8 0,3 0-8 16,1 0 0-16,-4-6 0 0,3 0 0 0,1 6 0 0,3 0-14 15,0-6 2-15,-4 0 0 16,4 0-102-16,1 6-20 0,-5-6-4 0</inkml:trace>
  <inkml:trace contextRef="#ctx0" brushRef="#br0" timeOffset="147210.817">14016 5629 1074 0,'-4'6'30'0,"1"12"8"15,3-4-30-15,-4-2-8 0,1 6 0 0,-1-7 0 16,1 1 52-16,-1 9 10 0,4-9 2 0,-3-1 0 15,-1-2 5-15,4 3 2 0,-3 0 0 0,3-1 0 16,-4-5-63-16,4 6-8 0,0-6-9 0,4 0 9 16,-4 0 0-16,0-6 0 0,0 0 0 0,0 0 0 15,0 0 0-15,7 0 0 0,0 0 0 0</inkml:trace>
  <inkml:trace contextRef="#ctx0" brushRef="#br0" timeOffset="147435.723">13970 5432 817 0,'0'0'34'0</inkml:trace>
  <inkml:trace contextRef="#ctx0" brushRef="#br0" timeOffset="147938.97">14146 5617 1516 0,'0'0'64'15,"0"0"-52"-15,0 0 18 0,0 0 3 16,0 0 1-16,0 0 0 16,0 0 10-16,0 0 3 0,0 0 0 0,0 0 0 0,0 0-38 0,4 6-9 15,-1 0 0-15,4 0 0 0,1-6 0 0,-1 9 0 0,0-3 0 16,3 0 0-16,-3-1 0 0,4 1 0 0,-1 0 0 15,1-6 0-15,3 6 0 0,-7 0 0 0,0-6 0 16,0 0 8-16,0 0-8 0,0 0 0 0,-3 0 0 16,-4 0 8-16,4-6-8 0,-1 6 0 0,1-6 0 15,-1 0 8-15,1 0 0 0,-4 1-8 0,0-1 12 16,3 0-4-16,-3-3-19 0,0 3-4 0,0-6-1 0,-3 6 0 16,3 1-19-1,-4-4-4-15,4 0-1 0,-3 0 0 0,-1 3 16 0,-3 0 2 0,3-5 1 0,-3 5 0 16,0 0-35-16,0-3-6 15,-3 3-2-15,3 3 0 0,-4-3 64 0,0 3 12 0,4 3 2 0,-3-6 1 16,3 6-6-16,-4 0-1 0,4 6 0 0,0-6 0 16,-4 6-8-16,4 0 0 0,4 3 0 0,-4 9 0 15,0-1 0-15,3-5 0 0,1 9 0 0,-1 2 0 16,1-2-16-16,3 2-6 0,-4 1-1 0,4-7 0 16,0 10 57-16,0-10 11 0,4-2 3 0,-1 9 0 15,1-7-19-15,3-5-3 0,0 6-1 0,0-4 0 16,0-2 3-16,4 0 0 0,-4 0 0 0,3-6 0 15,1-1-10-15,3 4-2 0,-4-3 0 0,5 0 0 16,-1 0-6-16,-4 0-2 0,4-6 0 0,1 6 0 16,-1-6-8-16,-4 0 0 0,4 0 0 0</inkml:trace>
  <inkml:trace contextRef="#ctx0" brushRef="#br0" timeOffset="148547.067">14598 5900 850 0,'-7'5'17'0,"3"4"6"0,4-3-23 0,-3 6 0 0,-1-6 0 16,4 6 0-16,-3-7 107 0,-1 4 17 0,1 3 3 0,-1 0 1 15,1-1-52-15,-1-5-9 0,1 9-3 0,-1-3 0 16,1 0-51-16,-1-1-13 0,-3-5 0 0,3 6 0 15,1-3-48-15,-4-3-13 0,7-6-3 0</inkml:trace>
  <inkml:trace contextRef="#ctx0" brushRef="#br0" timeOffset="148981.549">15367 5388 1094 0,'-11'15'23'0,"8"-4"5"0,3-5-28 0,-4 6 0 0,1 0 0 0,3 0 0 16,-4 2 56-16,1 4 7 0,-1 0 1 0,1-4 0 15,3 4 8-15,-4 5 3 0,1-2 0 0,-1 8 0 16,4-11-44-16,-3 6-9 0,-1-4-2 0,1 4 0 16,3-7 11-16,-4-2 1 0,4 3 1 0,0-7 0 15,-3-2-33-15,3 0 0 0,0 0 0 0,0-9 0 16,3 6-34-16,-3-6-14 0,0 0-2 0</inkml:trace>
  <inkml:trace contextRef="#ctx0" brushRef="#br0" timeOffset="149321.276">15113 5173 851 0,'0'0'36'16,"0"0"-36"-16,0 0 58 0,7 6 5 0,0 0 1 0,0 0 0 15,4 0 0-15,-4 0 0 0,3 3 0 0,4 2 0 16,-3 1 0-16,3-6 0 0,0 0 0 0,0 6 0 16,1-1-28-16,-1-8-6 0,-4 3-1 0,4 0 0 15,0 0 5-15,1 0 1 0,2 0 0 0,-3 0 0 16,4-6-23-16,0 6-12 0,-1-1 12 0,1-5-12 15,-1 0 0-15,1 0 0 0,0 6 0 0,-1-6 0 16,5 0-16-16,-5 0-11 0,1 6-1 0,0-6-1 16,-4 0-129-16,3 0-26 0</inkml:trace>
  <inkml:trace contextRef="#ctx0" brushRef="#br0" timeOffset="149613.128">15155 5858 843 0,'0'6'17'0,"0"-6"5"0,4 6-22 0,-1 0 0 16,-3-6 0-16,4 6 0 0,-1-6 87 0,1 0 13 0,3 6 2 15,-3-6 1-15,3 0-19 0,3-6-4 16,-3 6-1-16,4 0 0 0,3-12-54 0,-3 12-10 0,-1-6-3 0,4 0 0 16,0 6 32-16,0-5 5 0,1 5 2 0,2-6 0 15,-3 3-38-15,4 0-13 0,3 0 9 0,-3 0-9 32,-1 0-90-32,1-3-23 0,3 6-5 0</inkml:trace>
  <inkml:trace contextRef="#ctx0" brushRef="#br0" timeOffset="150357.134">15963 5544 1074 0,'0'0'30'0,"0"0"8"0,0 0-30 0,-3 12-8 0,-1-1 0 0,1-5 0 16,3 6 52-16,-4 3 10 0,4 2 2 0,-3-5 0 15,3 3-52-15,0 2-12 0,0 1 0 0,0 0 0 16,0-4 54-16,0 4 8 0,0 0 2 0,0-7 0 15,0 1-15-15,0 3-2 0,0-3-1 0,0-6 0 16,0-6-22-16,0 0-5 0,0 0-1 0,0 0 0 16,0 0 15-16,0 0 3 0,7 0 1 0,-4-6 0 15,4 6-17-15,0-6-3 0,0-9-1 0,0 9 0 16,0 0-16-16,0 0 8 0,1-5-8 0,-1 5 0 16,0 0 0-16,-4 0 0 0,4 0 0 0,0 3 0 15,-3 0-8-15,-1 0 8 0,-3 3-13 0,0 0 5 16,7 0-5-16,-7 0-1 0,0 0 0 0,4 6 0 15,-4-6 4-15,3 3 1 0,5 3 0 0,-5-6 0 16,-3 0-11-16,4 12-3 0,-1-12 0 0,1 6 0 16,-4-6 36-16,3 6 7 0,4-6 2 0,-3 5 0 15,-1-5-22-15,4 0 0 0,-3 6 0 0,-1-3 0 16,4 0 8-16,-3 0-8 0,-1-3 10 0,1 6-10 16,0 0 16-16,-1 0-4 0,4-6 0 0,-3 6 0 15,-1-6 0-15,1 6-1 0,3-6 0 0,-4 5 0 16,1-5 2-16,3 6 1 0,0-6 0 0,-4 6 0 15,4-6 2-15,-3 0 0 0,3 0 0 0,-3 0 0 0,3-6-26 0,-4 6-5 16,1-6-1-16,-1 1 0 0,1-1 49 0,-1-6 10 0,1 0 1 16,3 3 1-16,-4-2-36 0,1-1-9 0,-1 0 0 15,-3-6 0 1,4 4-34-16,-4-4-9 0,4 0-1 0,-4 4-1 16,0-4-15-16,3 0-4 0,-3 4 0 0</inkml:trace>
  <inkml:trace contextRef="#ctx0" brushRef="#br0" timeOffset="150677.988">16411 5573 1552 0,'0'0'44'0,"-3"6"10"16,-1 0-43-16,1 6-11 0,3-3 0 0,-4 2 0 16,4 1 0-16,-3 0 0 0,3 0 0 0,0 2 0 0,-4-2 0 15,4 6 0-15,0-9 0 0,0 2 0 16,4 1 53-16,-4 0 9 0,3 0 2 0,-3-7 0 15,0 4-64-15,4-3-28 0,-4 0 3 0,0-6 0 16,0 0-11-16,0 0-3 0,0 0 0 0</inkml:trace>
  <inkml:trace contextRef="#ctx0" brushRef="#br0" timeOffset="150915.196">16344 5309 1578 0,'0'0'44'0,"0"0"12"0,0 0-45 0,0 0-11 0,0 0 0 0,0 0 0 16,0 0-56-16,4-6-12 0</inkml:trace>
  <inkml:trace contextRef="#ctx0" brushRef="#br0" timeOffset="151199.554">16637 5350 1314 0,'0'0'37'0,"0"0"8"0,0 0-36 16,0 0-9-16,0 0 0 0,-4 9 0 0,4 2 42 0,0 1 6 0,-3 0 2 0,3-3 0 15,-4 8 1-15,1 1 0 0,3-6 0 0,-4 8 0 16,1 4-19-16,-1-1-4 0,1-5-1 0,-1 8 0 16,1-2 29-16,-1 8 7 0,1-8 1 0,-1 2 0 15,1 4-52-15,-1-10-12 0,4 4 0 0,0-1 0 16,-3-2 0-16,3-3 0 0,0-1 0 0,3-2 0 15,-3 3 0-15,4-7 0 0,-4 1 0 0,3 0 0 16,1-3 0-16,3 2 0 0,-4 1 0 16,4 0 0-16,0-6-62 15,0 6-15-15,-3-7-3 0</inkml:trace>
  <inkml:trace contextRef="#ctx0" brushRef="#br0" timeOffset="151543.382">16789 5320 919 0,'0'0'19'0,"0"0"5"0,0 0-24 15,0 6 0-15,0 3 0 0,0 0 0 0,-4 0 63 16,4 8 8-16,0-5 1 0,-3 3 1 0,-1 2 5 0,4 1 1 16,-3 0 0-16,-1 5 0 0,1-2-4 0,-5 5-1 0,5-2 0 0,-1 5 0 15,1-5-13-15,-1 2-2 16,-3-2-1-16,7 2 0 0,-3-2-22 0,3-7-4 0,0 4 0 0,0-3-1 16,0-4-21-16,0-2-10 0,3 6 10 0,-3-7-10 15,4 1 0-15,-1-6 8 0,1 6-8 0,-1-3 0 16,1-3 0-16,-1 5-18 0,1-5 4 0,0 0 1 31,-1 0-44-31,1 0-9 0,-1-6-2 0</inkml:trace>
  <inkml:trace contextRef="#ctx0" brushRef="#br0" timeOffset="152727.027">17381 5332 946 0,'0'0'20'0,"0"0"4"0,0 0-24 16,-3 3 0-16,3-3 0 0,-4 9 0 0,1-3 49 0,3 8 6 0,-4-8 1 0,4 0 0 16,-3 0-18-16,3 6-3 0,0-9-1 0,0 9 0 15,0-1 5-15,3-5 1 0,-3 0 0 0,0 6 0 16,4-6-4-16,-4 6 0 0,0-1 0 0,0 4 0 16,3 3-4-16,-3-7-2 0,0 7 0 0,0 3 0 15,0 2-6-15,0-2-2 0,0 2 0 0,-3-2 0 16,3 2-7-16,0-5-2 0,-4 3 0 0,1-7 0 15,3 7 25-15,-4-9 5 0,4-1 1 0,-3-2 0 16,3 3-27-16,0 0-5 0,-4-6 0 0,4-1-1 16,0 1-11-16,0-6 0 0,0 0 9 0,0 0-9 15,0 0 8-15,0 0-8 0,0 6 8 0,0-6-8 16,0 0 0-16,0 0 8 0,0 0-8 0,0 0 0 16,0 0 0-16,0 0 0 0,7 0 0 0,0-6 0 15,-3 0 0-15,3 1 0 0,-4-1 0 0,1 0 0 16,-1-6 0-16,4 3 0 0,-3 3 0 0,0-5 0 15,3-1 0-15,-4 0 0 0,1 0 0 0,3 1 0 16,-4 2 0-16,4-9 0 0,0 6-10 0,-3 3 10 16,3 1-9-16,-4-1 9 0,4 3 0 0,1 0-9 15,-5 0 9-15,4 6-10 0,0 0 10 0,0 0-10 16,4 6-1-16,-4 6 0 0,3-3 0 0,-2 8 0 16,2-5 11-16,-3 6 0 0,0-1 0 0,4 10-8 0,-8-15 8 0,4 5 0 15,-3 4 0-15,-4-9 0 0,3 5 8 0,-3-5-8 0,4 0 10 16,-4-3-10-16,0 2 12 0,0-5-4 0,-4 0-8 0,4-6 12 15,0 0 2-15,0 0 0 0,0 0 0 0,-7-6 0 16,0 0-6-16,0 0 0 0,0 1-8 0,-3-4 12 16,-1-3-34-1,4 0-7-15,-4 0-2 0,1 1 0 0,3-7-8 0,-4 6-1 16,4 3-1-16,0-2 0 0,0 5-121 0,3-6-24 16</inkml:trace>
  <inkml:trace contextRef="#ctx0" brushRef="#br0" timeOffset="153288.449">17688 5647 1332 0,'-3'6'37'0,"-1"-1"10"0,1 4-38 0,3-9-9 16,-4 6 0-16,4 6 0 0,-3-6 72 0,3-6 12 0,0 6 2 0,0 3 1 16,0-9-57-16,0 5-11 0,3 1-3 0,-3-6 0 15,4 6 2-15,-1 0 0 0,4-6 0 16,-3 6 0-16,3 0 2 0,-4-6 0 15,4 0 0-15,0 0 0 0,1 0-12 0,-1 0-8 0,3-6 9 16,-3 0-9-16,0 6-12 0,0-6-9 0,0 0-2 16,0 3 0-16,1-3 23 0,-1 1 0 0,-4-1 0 0,4 6 0 15,-3-12 0-15,-4 12 0 0,3-6 0 0,-3 6 0 16,0-12-56-16,0 6-6 16,0 3-2-16,0-2 0 0,-3-1 0 0,-1 0 0 0,1 0 0 0,-1 0 0 15,-3 6 16-15,4-6 2 0,3 6 1 0,-8 0 0 16,1 0 45-16,0 0 10 0,0 0 2 15,-3 6 0-15,3-6 28 0,0 6 7 0,0-6 1 0,-1 9 0 16,1-3-2-16,4 0 0 0,-4 5 0 0,3-5 0 16,1 6-27-16,-1 0-6 0,1-3-1 0,3 2 0 15,-4 1 1-15,4 0 0 0,0 0 0 0,4-1 0 16,-4-2 3-16,3 3 1 0,-3 0 0 0,4-6 0 16,3-1-9-16,-4 1-8 0,4 0 9 0,0 0-9 15,4-6 11-15,-4 9-11 0,7-9 12 0,-3 3-12 16,3-3 18-16,0 3-3 0,0-3-1 0,0 0 0 15,4 0-62-15,0 0-13 0,-1 0-3 0</inkml:trace>
  <inkml:trace contextRef="#ctx0" brushRef="#br0" timeOffset="154109.149">18274 5326 946 0,'-7'-23'20'0,"7"17"4"15,-4-6-24-15,1 6 0 0,3 0 0 0,-4 3 0 16,4 3 80-16,-3-11 11 0,3 11 2 0,0 0 1 15,0 0-25-15,0 0-5 0,0 0 0 0,0 0-1 16,-11 6-21-16,8-1-4 0,-4-2-1 0,3 6 0 16,-3 0-4-16,3 3-1 0,4 5 0 0,-3-5 0 15,3 3 3-15,0 8 0 0,0-5 0 0,0-3 0 16,3 8-3-16,1-5 0 0,-1 0 0 0,1 2 0 16,0-2 0-16,3-1 0 0,-4 1 0 0,4 8 0 15,0-8-12-15,-3 0-2 0,3 2-1 0,-4-2 0 0,1-3-2 16,-1 2-1-16,-3-5 0 0,4 0 0 0,-4 0-14 15,3-4 8-15,-3 1-8 0,0 0 0 0,0 3 0 0,4-6 0 16,-4 5 0-16,0-5 0 0,0-6 0 0,0 0 0 0,0 3 0 16,0-3 0-16,0 0 0 0,0 0 0 0,0 0 0 15,0 0 0-15,0 0 0 0,0 0 0 0,0 0 0 0,0 0 0 16,0 0 0-16,0 0 0 0,0-9 0 0,0 4 0 16,4-1 0-16,-4 0 0 0,0-6 0 15,3 6 0-15,1 0 0 0,-4 0 0 0,3 1 0 16,1 2 0-16,-4 3 0 0,3-6 0 0,-3 6 0 15,4-6 0-15,3 0 0 0,-4 6 0 0,4-6 0 0,-3 6 0 16,3-6 0-16,0 6 0 0,0 0 0 0,0 0 0 16,4 6 0-16,-4-6 0 0,3 6 0 0,-3 0 0 15,0 0 0-15,0 0 0 0,1-1 0 0,-1 4-10 16,-4-3 10-16,4 6-13 0,-3-6 5 0,-1 6 8 16,1-7-10-16,-4 4 10 0,0-3 0 0,0 6-9 15,0 0 9-15,0-6 0 0,-4-1 0 0,1 7-8 16,-1-6 8-16,1 0 0 0,-1 0 0 0,-3 0 0 15,0-3 0-15,3 3 0 0,-3-6 10 0,0 5-10 16,7-5 13-16,-7 0-3 0,-3 0-1 0,3 0 0 16,0 0-18-16,0-5-4 0,0 5-1 0,-4-6 0 15,4 0-38-15,0 0-8 0,0-3-2 0,0 3 0 16,-4-6-143-16,4-5-29 0</inkml:trace>
  <inkml:trace contextRef="#ctx0" brushRef="#br0" timeOffset="154544.829">18630 5426 1241 0,'0'0'25'0,"-3"6"8"15,-4 0-33-15,3-6 0 0,4 0 0 0,-3 12 0 16,3-12 82-16,-4 6 10 0,1 0 1 0,3-1 1 16,-4 1-36-16,4 3-7 0,0-3-2 0,0 6 0 15,0-1-17-15,0-2-3 0,0 6-1 0,0 0 0 16,4 2-5-16,-4-2-2 0,0 3 0 0,3-1 0 16,-3 1 3-16,0 3 1 0,0-4 0 0,0 7 0 15,0-7-25-15,0-2 0 0,-3 9-9 0,3-13 9 16,0 4 0-16,-4 3 0 0,4-7 0 0,0-5 0 0,0 6 0 15,0-3 0-15,0-9 0 0,0 0 0 16,0 0-34-16,0 0-6 0,0 0-2 0</inkml:trace>
  <inkml:trace contextRef="#ctx0" brushRef="#br0" timeOffset="155071.526">18912 5606 995 0,'0'0'42'15,"0"0"-34"1,-7 0 52-16,0 0 11 0,0 0 1 0,0 5 1 15,0-5-29-15,-3 6-7 0,-1 0-1 0,0 0 0 16,4 0-36-16,0 3-23 0,-3 0 3 0,3-1 1 16,-4 4 67-16,4 0 12 0,0 0 4 0,-4-3 0 15,4 5 0-15,0-5 0 0,4 9 0 0,-4-7 0 16,3-2-37-16,1 0-7 0,-1 6-2 0,4-3 0 16,0-7-6-16,0 7 0 0,0-6-1 0,4 0 0 15,-4-6 19-15,0 0 4 0,7 3 1 0,0-3 0 0,0-3-35 0,0-3 0 16,0 6 0-16,3-12 0 0,1 6 0 0,0 1 0 0,-1-7 0 0,1-6 0 15,-4 9 0-15,3-2 0 0,1-1 0 0,-4-6 0 16,0 6 0-16,-3 4 0 0,3-4 0 16,-4 6 0-16,-3-6 0 0,4 6 0 0,-4 0 0 0,0 6 0 15,0 0 0-15,0 0 0 16,0 0 0-16,0 0 0 0,0 0 0 0,0 0 0 16,0 0 0-16,-7 6 0 0,3 6 0 15,1-6 0-15,-4 6 0 0,3-1 0 0,1 1 0 0,3 3 0 16,0-3 0-16,0-1 0 0,0-2 0 0,0 0 0 0,3 0 0 0,-3 3 0 15,4-6 0-15,-1-1 0 0,1-5 0 0,-4 0 0 16,3 6 0-16,4-6 0 0,-3 6 0 0,3-6 0 16,-4 0-105-16,4-6-15 0,0 0-4 15</inkml:trace>
  <inkml:trace contextRef="#ctx0" brushRef="#br0" timeOffset="155466.656">19131 5673 1242 0,'0'0'35'0,"0"0"9"0,0 0-36 0,0 0-8 16,0 0 0-16,0 0 0 0,0 0 77 15,0 0 14-15,0 0 2 0,0 0 1 0,0 0-37 0,-3-6-7 0,3 6-2 0,0 0 0 16,-7 0-12-16,3-9-4 0,4 9 0 0,0-2 0 15,0 2-18-15,-3-6-4 0,3 6-1 16,0 0 0-16,0 0-9 0,-4-3 0 0,4 3 0 0,0 0 0 16,0 0 0-1,-7-3 0-15,0 6 0 0,7-3 0 16,-7 3-32-16,0 3-1 0,3-1-1 0,-3 7 0 0,0-6 53 0,4 6 10 0,-1 0 3 0,1-4 0 16,-1 4-12-16,0 0-1 0,4 0-1 0,-3-1 0 15,3-5-4-15,0 3-1 0,0-3 0 0,0 6 0 16,3-6-2-16,1 0-1 0,0-1 0 15,-1 1 0-15,4 0 0 0,-3 0 0 0,3-6 0 16,0 9 0-16,3-6-10 0,-3 3 0 0,4-3 0 16,0-3 0-16,-1 0-22 15,1 0-6-15,3-3-2 0,0 3 0 0,0-6-121 16,0 0-24-16,4 0-5 0</inkml:trace>
  <inkml:trace contextRef="#ctx0" brushRef="#br0" timeOffset="155770.604">19382 5303 1257 0,'-4'6'26'0,"-3"5"6"0,7-5-32 15,-3 0 0-15,3 3 0 0,-4 3 0 16,4-1 90-16,0 1 11 0,0 0 3 0,0-3 0 15,0 6-32-15,0-1-7 0,0-2-1 0,4 0 0 0,-1 0-38 0,1 2-8 0,-1 4-2 0,1-1 0 16,-1 1-4-16,1 9 0 0,-1-10-1 0,-3 7 0 16,4-4-11-16,-4 7 10 0,3-4-10 0,-3 7 10 15,0-13-10-15,4 10 8 0,-4-10-8 0,0 1 8 16,0 3-8 0,0-4 0-16,0-5 0 0,0 3 0 15,0-3 0-15,3-1 0 0,-3-5 0 0,0 6 0 16,0-12-40-16,0 0-12 0,4 6-4 0</inkml:trace>
  <inkml:trace contextRef="#ctx0" brushRef="#br0" timeOffset="156226.841">19629 5535 740 0,'0'0'15'0,"0"0"5"15,0 0-20-15,0 0 0 0,0 0 0 0,-4 9 0 16,1-3 81-16,-1 5 13 0,0-5 2 0,-3 6 1 16,4-6-41-16,-1 9-9 0,-3-4-2 0,4 1 0 15,-4 0-24-15,0 0-5 0,3-1 0 0,-3 4-1 0,0-3 39 0,-4 6 8 0,4-10 2 16,0 1 0-16,-3 6-56 0,3-3-8 0,3-6-8 15,-3-1 8-15,0 1 0 16,3-3 0-16,4-3 8 0,-7 3-8 0,7-3 0 0,0 0 0 16,0 0 0-16,0 0 0 0,0 0 0 0,0 0 0 15,0 0 0-15,0 0 0 0,0 0 0 0,0 0 0 0,0 0 0 16,0 0 0-16,0 0 0 0,0 0 0 0,0 0 0 0,0 0 0 16,0 0 0-16,0 0 0 0,-3 6 0 0,3-6 0 15,0 0 0-15,0 9 0 0,0-9 0 0,3 6 0 16,-3 0-45-1,4 0-15-15,3-1-4 0,0 1 0 0,-3-6 52 0,3 6 12 0,0 0 0 0,3 6 0 16,-3-6 12-16,0 3 6 0,0-4 1 0,1 1 0 16,-1 0-31-16,0 6-5 0,0-6-2 0,0-6 0 15,-4 6 2-15,4-3 0 0,0 2 0 0,-3-2 0 16,3-3-48 0,-3 3-10-16,-4-3-1 0</inkml:trace>
  <inkml:trace contextRef="#ctx0" brushRef="#br0" timeOffset="169620.566">5574 7134 955 0</inkml:trace>
  <inkml:trace contextRef="#ctx0" brushRef="#br0" timeOffset="-188464.535">10841 7184 718 0,'-7'-17'15'0,"3"11"3"0,4-3-18 0,-3 0 0 0,-1 3 0 0,1 3 0 15,-1-3 56-15,4 6 7 0,0 0 1 0,0 0 1 16,0 0-10-16,-7 0-3 0,7 0 0 0,-7 6 0 16,0-6 1-16,3 3 0 0,-3 3 0 0,0 6 0 15,4-6-6-15,-4 5-2 0,3 1 0 0,-3 3 0 16,4-3-19-16,-4 5-4 0,3 7-1 0,1-7 0 15,-4 10-13-15,3-9-8 0,-3 8 8 0,3-2-8 16,-3 2 12-16,0 3-3 0,0-2 0 0,0 2 0 16,0 1 8-16,0-7 2 0,0-2 0 0,0 5 0 15,0-8 3-15,0 0 1 0,0 2 0 0,0-5 0 16,0-1 33-16,0-2 6 0,0-6 2 0,-1 0 0 16,1 0-52-16,7-6-12 0,-7 0 0 0,7 0 0 15,-7 0 0-15,4-6 0 0,-4 0 0 0,3 0 0 16,1-11 27-16,-1 5 2 0,1-3 1 0,-1-2 0 15,4-4-48-15,0-3-10 0,4 7-1 0,-4-7-1 16,3-2 30-16,1 8-9 0,-1-5 9 0,4 2 0 16,-3-2-13-16,3-1 2 0,0-2 1 0,0 2 0 15,4-2-34-15,-4 2-6 0,3-5-2 0,1 2 0 0,-1-5 44 16,1 2 8-16,3-2 0 0,-3 3 0 0,-1-1 0 16,4 10 0-16,-3-4 0 0,0 4-10 15,-4 2 10-15,0 6 0 0,0 6-9 0,0 1 9 16,0 5-25-16,-4 0-1 0,4 0 0 0,-3 0 0 15,3 11-6-15,0 1 0 0,0 6-1 0,0 2 0 0,0 4 33 0,0-1 0 0,-3 10 0 16,3-1 0-16,0-3 0 0,3 4 0 0,-3 2 0 16,1-6 9-16,-1 4-9 0,3-10 0 0,-3 4-10 15,0 2 10-15,0-2 0 0,0-4 0 0,0 1 0 16,1 2 0-16,-1-5 16 0,0-1 10 0,-4 1 2 0,4-9 0 16,-3 5-45-16,-1-2-9 0,1-3-2 15,-1 5 0-15,1-8 28 0,-4 0 0 0,3 3 0 0,1 2 0 16,-1-2-60-16,-3 0-8 15,0-3 0-15</inkml:trace>
  <inkml:trace contextRef="#ctx0" brushRef="#br0" timeOffset="-188148.387">10643 7425 767 0,'7'0'32'15,"0"-6"-32"-15,4 6 67 0,0 0 6 0,3-5 2 0,-4 5 0 16,4 0-9-16,4-6-2 0,0 6 0 0,-1-6 0 15,1 6-10-15,3-3-2 0,0 0-1 0,0 3 0 16,-3-3-15-16,0 3-2 0,-4-3-1 0,0 3 0 16,-3-3-33-16,-1 3 0 0,1 0-15 0</inkml:trace>
  <inkml:trace contextRef="#ctx0" brushRef="#br0" timeOffset="-187584.593">11314 7228 1094 0,'0'0'46'15,"0"0"-37"1,-7 0 95-16,-1-6 20 0,1 6 3 0,0 6 1 16,0-6-103-16,-3 0-25 0,3 6 0 0,-4 0 0 0,4 0 0 0,-4 0 0 0,-3-6 0 0,4 9 0 15,3-3 0-15,-4-1 0 16,4 7 0-16,-4 0 0 0,4-6 0 0,4 6 0 16,-4-7 0-16,0 4 0 15,3 3 56-15,-3 0 7 0,4 0 1 0,-1-7 0 0,1 1-52 0,-1 6-12 16,1-6 0-16,-1 3 0 0,4-3 34 0,-4 0 4 0,4-1 1 0,0-5 0 15,0 0-25-15,0 0-5 0,0 0-1 16,0 0 0-16,0 0-8 0,0 0 0 16,0 0 0-16,4 6 0 0,-4-6 10 0,7 0 0 0,0 0 0 0,-3 6 0 15,3-6-10-15,0 0 0 0,0 0 0 0,0 0 0 16,0 0 0-16,0 6 0 0,0-6 8 0,0 0-8 16,0 6 0-16,4-3 0 0,-4 3 0 0,3 0-11 15,1 2 11-15,-4 7 0 0,4-9 0 0,-4 6-8 16,3-3 8-16,-3 2 0 0,0 7 0 15,0-6-8-15,0 5 8 0,-3-5 0 0,3 3 8 0,-3 3-8 16,3-7 0-16,-4 4 0 0,1-6 0 0,-1 5 0 16,-3-2 9-16,0 0-9 0,0-6 12 0,-3 3-12 15,3-3 13-15,-4 5-4 0,1-5-1 0,-4 0 0 16,3 6 1-16,-3-6 0 0,0 0 0 0,0-6 0 16,0 3 6-16,0 2 1 0,0-5 0 0,-4 0 0 15,1-5-16-15,-1 2 0 0,0 3 0 0,-3 0 0 16,4-6-21-16,-1 0-11 0,1 0-1 0,2 0-1 15,-2 0-124-15,3-8-25 0</inkml:trace>
  <inkml:trace contextRef="#ctx0" brushRef="#br0" timeOffset="-186830.689">12672 6905 1552 0,'-4'-3'44'0,"1"-3"10"0,-1 0-43 0,-3 3-11 0,4-3 0 0,-1 1 0 16,-3-1 97-16,0-6 18 15,0 12 3-15,0-6 1 0,-4-3-88 0,1 3-18 0,-4 0-3 0,3 4-1 16,-3-1 15-16,-4 0 2 0,4 3 1 0,0 0 0 16,-4 0-27-16,4 3 0 0,0 0-14 0,0 2 5 15,0 1 9-15,3 6-10 0,1-6 10 0,-1 6-10 16,1-1 2-16,3 1 0 0,-4 0 0 0,7 3 0 15,-3 2 8-15,4-2-13 0,-1 9 5 16,1-1 8-16,-1 1-13 0,1-4 5 16,-1 10 8-16,1 8-13 0,3-12 13 0,0 9 0 0,-4-5 0 0,4 2 0 15,0-2 0-15,4 2 0 0,-4-3 0 0,0 4 0 16,3-7 0-16,1 4 0 0,-1-7 0 0,-3-5 0 16,0 2 0-16,4-2 0 0,-4-6 0 0,0-1 10 15,3 10-10-15,-3-9 0 0,0-6 9 0,4 5-9 16,-4 1-9-16,0-6-7 0,0-6 0 0,0 0-1 15,0 0-32-15,0 0-7 0,0 0 0 0</inkml:trace>
  <inkml:trace contextRef="#ctx0" brushRef="#br0" timeOffset="-186489.636">12150 7346 1094 0,'0'0'46'0,"0"0"-37"15,0 6 44-15,0-6 9 0,0 6 2 0,3 0 0 16,1-1 0-16,-1 1 0 0,4 0 0 0,0-3 0 15,0 0-52-15,4 3-12 0,0-3 0 0,-1 0 0 16,4 0 53-16,4-3 8 0,-4 6 2 0,4-6 0 16,-1 0-50-16,1 0-13 0,0 0 0 0,-1 0 0 15,4 0 0-15,-3 0 0 0,0 0 0 0,-8 0 0 16,4 0 0-16,-3 0 0 0,3 0 0 0,-3 0 0 16,-1 0 0-16,1 6 0 0,-1-6 0 0,5 5 0 15,-5 1-104-15,4 0-27 0,-3 0-5 0</inkml:trace>
  <inkml:trace contextRef="#ctx0" brushRef="#br0" timeOffset="-185989.026">12714 7402 1824 0,'-25'-3'38'0,"18"3"8"0,-3 0-37 0,-1 0-9 0,4 0 0 0,0 0 0 15,-4 0 0-15,4 0 0 0,0 0 0 0,0 3 0 16,7-3 0-16,0 0 0 0,0 0 0 0,0 0 0 31,0 0-49-31,0 0-12 0,0 0-3 0,0 0 0 0,-7 6 52 0,7-6 12 0,-3 6 0 0,3-6 0 16,-4 5 0-16,1-5 0 0,3 0 0 0,-4 12 0 16,4-6 0-16,0 0 0 0,0-6 0 0,0 9 0 15,0-3 0-15,0 0 0 0,0 5 0 0,0-5 0 16,0 6 48-16,0-6 13 0,0 3 3 0,4-1 0 15,-1 4-52-15,1-3-12 0,3-3 0 0,-4 0 0 16,4 0 34-16,-3 0 4 0,3-1 1 0,4 1 0 16,-1 0-11-16,1-3-3 0,-1 0 0 0,1-3 0 15,-1 0-25-15,1-3 0 0,0 0 0 0,3-3 0 16,-4 0 0-16,-3-5 0 0,4 5 0 0,-4-6 0 16,0 3 0-16,0-3 0 0,0 4 0 0,-3 5 0 15,-1-9 0-15,1 6 0 0,-4 0 0 0,0-6 0 16,0 4 0-16,-4 2 0 0,1 3 0 0,-4-3 0 15,0 3 0-15,0-3 0 0,0 6-12 0,-4-6 12 16,-3 0-9-16,0 6 9 0,0 0 0 0,3 0 0 16,-3 0 0-16,0 6 0 0,3 0 0 0,4 0 0 15,-3 0-13-15,2 0 4 0,1 3 1 0,0-4 0 16,4 7 0-16,-1 0 0 0,1-6 0 0,-1 0 0 16,4 0-25-16,0-6-5 0,4 5-1 0,-4-2 0 15,3 6-20-15,4 0-4 0,-3-3-1 0</inkml:trace>
  <inkml:trace contextRef="#ctx0" brushRef="#br0" timeOffset="-185571.792">12926 7505 1094 0,'3'9'46'0,"1"-4"-37"16,-1 7 87-16,1-6 16 0,-1 0 4 0,-3 6 1 15,4-6-41-15,-1-1-8 0,1 4-1 0,0-3-1 16,-4 0-46-16,0-6-8 0,7 6-3 0,-7-6 0 16,0 0 18-16,0 0 3 0,0 0 1 0,0 0 0 15,0 0-10-15,0 0-1 0,0 0-1 0,0 0 0 16,0 0-4-16,0 0-1 0,-7-3 0 0,3-3 0 15,0 0-30-15,-3 3-5 0,4-6-2 0,-1 4 0 16,1-1 13-16,-1-6 10 0,1 6-13 0,3 0 5 16,-4 0 8-16,4-3 0 0,0 7 0 0,-3-4-8 15,3 6 8-15,0-3 0 0,0-3 0 0,0 6-8 16,0-6-18-16,0 0-3 0,3 0-1 0,-3-6 0 16,4 7 30-16,3-1 0 0,-4-3 0 0,4 3 0 0,0 0 25 15,1-6 11-15,-1 6 3 0,3-5 0 0,1 5-31 16,-1 0-8-16,1 0 0 0,-4 0 0 15,4 3-30-15,-1-3-7 0,1 6-2 0,-4 0 0 16,3 0-122-16,-3 0-25 0</inkml:trace>
  <inkml:trace contextRef="#ctx0" brushRef="#br0" timeOffset="-185001.604">13801 7375 1132 0,'0'0'48'0,"0"0"-39"15,-7 0 117-15,3 0 23 16,-3-6 5-16,0 6 1 0,3-5-58 0,-3 5-11 0,4-6-2 0,-1 0-1 16,-3 0-55-16,4 0-12 0,-1-3-1 0,1 6-1 15,3 3-6-15,0 0 0 0,0 0-8 0,0 0 12 16,0 0-12-16,0 0 11 0,0 0-11 0,0 0 10 16,0 0-10-16,0 0-9 0,0 0 9 0,0 0-13 31,0 9 5-31,3 0 8 0,-3-3-13 0,4 6 5 0,-1-1 8 0,1-2 11 0,-1 0-3 0,1 6 0 15,3-4-8-15,-4 7 0 0,5-9 0 0,-1 3 8 16,0-1 1-16,0 7 0 0,0-6 0 0,0-6 0 16,3 3-1-16,-3 2 0 0,0-5 0 0,4 0 0 15,0 0 0-15,-4-6 0 0,3 6 0 0,1 0 0 16,-1-6-8-16,-3 6 0 0,4-6 0 0,-4 0 0 16,0 0-80-16,4-6-19 0,-1 6-3 15</inkml:trace>
  <inkml:trace contextRef="#ctx0" brushRef="#br0" timeOffset="-184672.272">14002 7252 1579 0,'0'0'32'0,"0"0"10"0,0 0-34 15,0 0-8-15,0 0 0 0,0 0 0 0,-4 6 27 0,1-3 3 16,-1 3 1-16,1 2 0 0,-1 1-15 0,1 3-2 0,-1-6-1 16,1 6 0-16,3-1 6 0,-4 10 1 0,4-9 0 0,-4 5 0 15,4 4-32-15,0 2-7 0,-3 1-1 0,3 2 0 16,-4 10 32-16,1-4 7 0,3 3 1 0,-4 4 0 16,1-7-20-16,-1 3 0 0,1-8 0 0,-1 8 0 15,1-9 0-15,-4-2 0 0,3-1 0 0,1 1 0 16,-1-4 0-16,-3-2-14 0,3-3 2 15,1 2 1-15,-1-5 23 0,1 0 5 0,3 0 1 0,-4-3 0 16,4-4-18-16,0-5 10 0,0 0-10 0,0 0 8 16,0 0-54-16,0 0-11 15,0 0-3-15</inkml:trace>
  <inkml:trace contextRef="#ctx0" brushRef="#br0" timeOffset="-184116.16">14217 7425 1337 0,'0'0'56'16,"0"0"-44"-16,-7 0 82 0,3 0 17 0,4 0 3 15,-10 0 1-15,3-6-37 16,0 6-7-16,0 0-2 0,0 0 0 0,-1 6-49 0,8-6-9 0,-7 0-3 0,0 6 0 16,0 0-8-16,0 0 0 0,4-6 0 0,-4 6 0 15,0 0 0-15,3 0 0 0,1-1 0 0,-1 4 0 16,1-3 0-16,-1 6 0 0,0-6 0 0,1 3 0 16,3-1 0-16,0 4 0 0,-4-3 0 0,4 3 0 15,0 0 0-15,0-7 0 0,0 10 0 0,0-6 0 16,4 6 0-16,-4-9 0 0,3 5 0 0,1-2 0 15,3-3 32-15,0 3 4 0,-3-3 0 0,3 2 1 16,0-8-21-16,0 6-5 0,0-6-1 0,0 0 0 16,3 0 6-16,-2-6 0 0,2 1 1 0,-3-1 0 15,4 0-17-15,-4-3 0 0,0 3 0 0,0-11 0 16,0 11 14-16,-3-12-1 0,3 6 0 0,0-2 0 16,-4 2-13-16,-3 0 0 0,4-9 0 0,-1 10 0 15,-3-1 0-15,-3 0-15 0,3 0 3 0,-4 1 1 16,-3 2-5-16,0 3 0 0,0-6-1 0,0 6 0 15,0 0 9-15,-4 1 8 0,1-1-12 0,-1 0 12 16,1 6-15-16,-1 0 4 0,-3 0 1 0,0 6 0 16,3 0-3-16,-6-1-1 0,2 13 0 0,5-9 0 15,-4 6-4-15,7 5-1 0,-4-2 0 0,4-1 0 16,0 4 19-16,3-3 0 0,1-7 0 0,-1 7 0 16,4-3 0-16,4-3 0 0,-4-1 0 0,3-11 0 15,5 6-57-15,-1-6-5 0,3-6-1 0</inkml:trace>
  <inkml:trace contextRef="#ctx0" brushRef="#br0" timeOffset="-183648.588">14414 7384 851 0,'0'0'36'16,"0"0"-36"-1,0 0 109-15,-7 6 15 0,7-6 4 0,-3 6 0 16,-4 0-46-16,3 0-9 0,4-6-1 0,-3 6-1 15,-1-1-26-15,1 7-5 0,-1-6 0 0,1 3-1 16,3 0-8-16,0 0-2 0,0 2 0 0,0 1 0 16,0 0-2-16,3-6-1 0,1 3 0 0,-1 5 0 15,4-5 1-15,0 3 0 0,0 0 0 0,0-7 0 16,4 7 29-16,-4-6 7 0,0 3 1 0,4-3 0 16,-4 0-52-16,3-6-12 0,-3 0 0 0,4-6 0 15,0 6 0-15,-1-9 0 0,-3 3 0 0,4-3 0 16,-4 0 54-16,4-2 8 0,-1-1 2 0,1 0 0 15,-4-3-64-15,3 4 0 0,1-1 0 0,-4 0-13 16,0-3 13-16,0 4 0 0,0 2 12 0,-3 0-12 0,-1-9 8 16,1 13-8-16,-1-10 0 0,-3 6 0 15,0 0 0-15,0-3 0 0,0 7 0 0,-3-7 0 16,-1 6-75-16,1 0-21 0,-1-6-5 0</inkml:trace>
  <inkml:trace contextRef="#ctx0" brushRef="#br0" timeOffset="-182048.572">15325 7408 1314 0,'0'0'37'0,"0"0"8"0,0 0-36 16,0 0-9-16,0 0 0 0,0 0 0 0,0 0 70 0,0 0 12 0,0 0 2 0,0 0 1 16,0 0-28-16,0 0-5 0,0 0-2 0,0 0 0 15,0 0-50-15,0 0 0 0,0 0 0 0,7 6-12 16,-7-6 55-16,3 5 11 0,1-5 2 0,-1 6 1 15,1 0-35-15,-1 0-7 0,-3 0-2 0,4 0 0 16,-1 0-13 0,1 0 0-16,-1 2-12 0,1 4 12 0,0-6 0 0,-1 0 14 0,-3-6-1 0,4 6 0 15,-4-6-13-15,3 0 0 0,-3 0 0 0,0 0 0 16,4 6 0-16,3-6 0 0,-4 3 8 0,-3-3-8 16,7 0 9-16,-7 0-1 0,0 0 0 0,4-3 0 15,-1 3 0-15,4-6 0 0,-3 6 0 0,-4 0 0 16,3 0-31-16,-3 0-6 0,4-6-2 0,-4 6 0 15,0 0 56-15,0 0 11 0,0 0 3 0,0 0 0 16,0 0-63-16,3 0-12 0,-3 0-2 0,0 0-1 16,0 0 39-16,0 0 0 0,0 0 0 0,0 0 0 15,0 0 0-15,0 0 0 0,0 0 0 0,0 0 0 16,8-6 0-16,-1 6 0 0,-4 0 0 0,-3 0 0 16,7 0 0-16,-3 0 0 0,-1 0 0 0,4 6 0 15,-3-6 19-15,3 0 11 0,3-6 2 0,-2 6 1 16,2 0-53-16,1 0-10 0,-4 0-2 0,0 6-1 15,0-6 51-15,-7 0 10 0,3 0 3 0,4 6 0 16,-7-6-23-16,0 0-8 0,8 0 0 0,-8 0 9 16,3 0-1-16,4 6-8 0,-3-3 12 0,3 3-4 15,-4-4-8-15,1 7 12 0,3-3-12 0,-4 0 12 16,1-6 0-16,3 6 0 0,0-6 0 0,0 6 0 16,-3-6-12-16,-4 0 10 0,7 0-10 0,-4 0 10 0,1-6 22 15,3 6 4-15,-4-6 0 0,1-6 1 16,-1 3-9-16,-3 1-1 0,4-1-1 0,-1 3 0 0,-3-6-14 0,4-3-4 15,-4 4 0-15,0 2 0 0,0 0-26 0,0-9-6 16,0 13 0-16,-4-10-1 0,1 3-51 16,-4-6-11-16,3 1-1 0,-3 2-1 0,-3-8-126 15,3 5-25-15,-1-3-4 0</inkml:trace>
  <inkml:trace contextRef="#ctx0" brushRef="#br0" timeOffset="-181462.467">15723 7017 1804 0,'0'0'37'0,"0"0"10"16,0 0-38-16,0 0-9 0,0 0 0 0,0 0 0 0,0 8 25 15,0 4 3-15,0-6 1 0,0 12 0 0,4-6 10 16,-1-1 1-16,1 10 1 0,-1-3 0 0,4-4-11 0,-3 10-2 16,0-1-1-16,3-2 0 0,-4 2-7 15,1 1 0-15,-1-4-1 0,1 10 0 0,-1-13-6 16,1 10-1-16,-1-9 0 0,1-1 0 0,-4 1-12 0,3-3 11 0,1 2-11 15,-1-2 10-15,-3-6-10 16,4 2 0-16,-1 4 0 0,1-9 0 16,-4 0 0-16,4 0 0 0,-4 0 0 0,0-6 0 0,0 0 0 15,0 0 0-15,0 0 0 0,0 0 0 0,0 0 0 0,0 0 0 0,3-6 0 0,1 0 0 16,-1-6 37-16,1-3 6 0,-1 4 1 0,1-1 0 16,-1 0-32-16,1-5-12 0,-1 5 11 15,1 0-11-15,3-3 18 0,-4 4-2 0,1 5-1 0,-1-6 0 16,1 3-26-16,-1-3-5 0,-3 6 0 0,4 1-1 15,-4 5 27-15,0 0 6 0,4 0 0 0,-4 0 1 16,3 0-36-16,4 0-7 0,-3 0-2 0,3 5 0 16,-4 1-6-16,4 0-2 0,0 3 0 15,-3 3 0-15,3-6 36 0,-4 5 0 0,1-5 0 0,-1 3 0 16,1 0 0-16,0 6 0 0,3-9 0 0,-4 5 0 16,1 1 0-16,-1-3 0 0,-3-3 0 0,4 6 0 15,-1-1 0-15,1-5 0 0,3 6 0 0,-4-6 0 16,1-6 0-16,-4 0 0 0,0 0 0 0,7 0 0 15,0 0-109-15,-3 0-15 0,3 0-4 0</inkml:trace>
  <inkml:trace contextRef="#ctx0" brushRef="#br0" timeOffset="-181214.377">16097 7358 1579 0,'0'0'32'0,"0"0"10"0,0 0-34 0,0 0-8 0,0 0 0 0,-3 6 0 15,3-6 53-15,0 5 9 0,0-5 2 0,-4 6 0 16,4 6 0-16,0-12 0 0,4 6 0 0,-4 3 0 16,0-3-52-16,0-6-12 0,0 11 0 0,0-11 0 15,3 6 0-15,-3-6 0 0,0 6 0 0,0-6 0 16,0 0 0-16,0 0 0 0,4 6 0 0</inkml:trace>
  <inkml:trace contextRef="#ctx0" brushRef="#br0" timeOffset="-180956.214">16013 6937 1485 0,'0'0'63'15,"0"0"-51"1,0 0 42-16,0 0 8 0,0 0 2 0,0 0 0 16,0 0-42-16,0 0-8 0,0 0-2 0,0 0 0 15,0 0-60-15,0 0-13 0,3 6-3 0</inkml:trace>
  <inkml:trace contextRef="#ctx0" brushRef="#br0" timeOffset="-180549.693">16305 6876 1554 0,'0'0'32'0,"-3"0"8"0,3 0-32 0,0 0-8 0,0 0 0 0,0 0 0 15,0 0 64-15,0 0 11 0,0 0 2 0,0 0 1 16,0 0-20-16,0 0-4 0,0 0-1 0,0 0 0 15,-4 5-34-15,1 1-7 0,-1 0-2 0,4 6 0 16,-3 9 9-16,3-10 1 0,0 7 1 0,3 8 0 16,-3 4-13-16,0-4-8 0,4 4 8 0,-4 2-8 15,0-3 11-15,0 10-3 0,0-10 0 0,0-3 0 16,0-2 0-16,0-1 0 0,0 4 0 0,0-4 0 16,0 4-8-16,0-4 10 0,0-5-10 0,-4 9 10 15,4-10 0-15,0 4 0 0,0-4 0 0,0 7 0 16,0-6-2-16,0 2 0 0,4-8 0 0,-4 0 0 15,0-1-8-15,3 1 0 0,-3-6-12 0,4 0 12 16,-4-6-17-16,0 0 4 0,0 0 1 0,0 0 0 16,3 3-14-16,-3-3-2 0,0 0-1 0,0 0 0 15,4-3-143-15,-1 0-29 0</inkml:trace>
  <inkml:trace contextRef="#ctx0" brushRef="#br0" timeOffset="-180274.902">16192 7167 1094 0,'0'0'46'0,"0"0"-37"15,0 0 95-15,-7 0 20 0,7 0 3 0,0 0 1 16,0 0-24-16,0 0-5 0,0 0-1 0,0 0 0 16,0 0-54-16,-3 5-12 0,3-5-1 0,0 0-1 15,0 0 2-15,0 0 1 0,0 6 0 0,3 0 0 16,1 0-5-16,-1-6-2 0,5 9 0 0,-1-6 0 16,0 3-17-16,0-3-9 0,3 0 10 0,1 0-10 15,-1 2 0-15,5 1 0 0,-5-6 0 0,1 0 0 16,3 6 0-16,0-6 0 0,-3 0 0 0,3 6 0 15,0 0 0-15,0-6 0 0,0 0 0 0,-3 0 0 16,-1 0-152-16,4 0-31 0,-3 0-5 0</inkml:trace>
  <inkml:trace contextRef="#ctx0" brushRef="#br0" timeOffset="-179705.757">16478 7375 1094 0,'0'0'46'0,"0"0"-37"16,0 0 95-16,0 0 20 0,0 0 3 0,0 0 1 16,0 0 0-16,0 0 0 0,0 0 0 0,0 0 0 15,0 0-52-15,0 0-9 0,0 0-3 0,0 0 0 16,0 0-51-16,0 0-13 0,0 0 0 0,0 0 0 16,0 0 31-16,0 0 3 0,0 0 1 0,0 0 0 15,7 0-56-15,0 0-11 0,4 0-3 0,-4 6 0 16,0-6 54-16,4 3 10 0,-4-3 3 0,0 0 0 15,0 3-32-15,0-3 0 0,0 3 0 0,0-3 0 16,0 0 0-16,0 0 0 0,0 0 0 0,0-3 0 16,0 0 0-16,-3 3 0 0,3-3 0 0,-7 3 0 15,0 0 8-15,0 0-8 0,0 0 0 0,0 0 9 16,0 0-9-16,0-6 0 0,0-5 0 0,-4 11 0 16,4-6 0-16,-3 0 0 0,-1 6-10 0,1-6 10 15,-4 0 0-15,0-3 0 0,0 3 0 0,-4 0 0 16,0 1 17-16,1-1-3 0,-1 0-1 0,1 6 0 15,-1-6 3-15,4 6 1 0,-4 0 0 0,1 0 0 16,3 0-17-16,-4 6 0 0,4-6 0 0,0 6 0 0,4 0 0 0,-5-1 0 0,5-2 0 16,-4 3 0-16,7-6 0 0,0 9 0 0,0 0 0 15,0-3 0-15,3 0 0 0,-3 0 0 0,4-1 0 0,3 1 0 16,-3 6-48 0,3-6-12-16,3 0-4 0,-3 3 0 0,4 2 52 0,-1-5 12 0,1 6 0 0,0-3 0 15,3-3 0-15,-4 3 0 0,4-4 0 16,1 4 0-16,-1-3 0 0,0 0 16 0,3 0-3 0,-3-6-1 15,4 0-114-15,-4 0-23 0,4-6-5 16</inkml:trace>
  <inkml:trace contextRef="#ctx0" brushRef="#br0" timeOffset="-178561.088">17205 7314 1355 0,'-7'5'28'0,"0"-5"8"0,0 3-36 0,7-3 0 0,0 0 0 0,0 0 0 15,0 0 43-15,0 0 1 0,0 0 1 0,0 0 0 16,0 0 37-16,0 0 7 0,0 0 2 0,0 0 0 15,0 0-31-15,0 0-7 0,0 0-1 0,0 0 0 16,0 0-27-16,0 0-5 0,0 0-2 0,0 0 0 16,0 0-30-16,0 9-5 0,-4 0-2 0,4 3 0 15,-3-6 19-15,3 0 17 0,0 5-3 0,0-2-1 16,-4 0-13-16,4 0 0 0,0-3 0 0,-3 0 0 16,3-1 0-16,0 1 8 0,0-6-8 0,0 0 0 15,0 0 12-15,0 0-4 0,0 0-8 0,0 0 12 16,0 0 16-16,0 0 4 0,0 0 0 0,0 0 0 15,0 0-19-15,0 0-3 0,3-6-1 0,-3 6 0 16,4-5-9-16,-1-1 0 0,1 6 0 0,-1-6 0 0,1 3 16 16,-1-3 2-16,1 3 0 0,-1-3 0 0,1-3-18 0,3 3 0 0,-3 1 0 0,-1-1 0 15,1 0 10-15,-1 6-2 0,1-6 0 0,-1-3 0 16,1 3-8-16,-1 0 8 0,1 3-8 0,-4 3 8 16,3-3-8-16,-3 3 0 0,4 0 0 0,-4 0 8 15,7 0-8-15,0 0 0 0,0 3-12 0,0 3 12 16,4 3-28-1,-4 0 1-15,0-3 1 0,3 0 0 0,-3 5 26 0,0-5 0 16,1 6 0-16,-1-3 0 0,0-3 0 0,0 6 0 16,-4-7 0-16,1 1 0 0,3 0 0 15,-4 0 0-15,-3 0 0 0,0-6 0 0,0 0 0 0,0 0 0 0,0 0 0 0,0 0 0 16,0 0 32-16,0 0 12 0,0 0 3 0,0 0 0 16,4-6-31-16,-4 6-7 0,3 0-1 0,1-6 0 15,-1 0-8-15,-3 6 0 0,4 0 0 0,-4-6 0 16,0 6 12-16,3 0-4 0,-3 0 0 0,0 0 0 15,0 0-8-15,0 0 0 0,0 0 0 0,0 0 0 16,0 0 0-16,0 0 0 0,4-5 0 0,-4 5 0 16,0 0-19-16,0 0-5 0,0 0-2 0,0 0 0 15,0 0 26-15,0 0 0 0,7 0 0 0,-7 0-8 16,0 0 8-16,4 0 0 0,-4 0 0 0,0 0 0 16,7 0 8-16,-7 0 0 0,0 0 0 0,3 0 0 15,-3 0-8-15,0 0 8 0,4 0-8 0,-4 0 8 16,7 0-8-16,0 0 0 0,-7 0 0 0,3 0 8 15,-3 0-8-15,0 0 0 0,7 0 0 0,-7 0 0 16,0 0 0-16,4 5 0 0,-4-5 0 0,3 0 0 16,-3 0 0-16,0 0 0 0,7 0 0 0,-3 6 0 15,0-6 0-15,-1 6 0 0,1 0 0 0,-1 0 0 0,1-6 0 16,-4 0 11-16,7 3-11 0,0 3 12 0,0-6-12 0,0 3 8 16,0-3-8-16,0 0 8 0,0 3 0 0,0-3-8 15,0 0 12-15,0 0-4 0,0 0-8 0,0 0 10 0,0-3-10 0,0 3 10 16,4 0-10-16,-4 0 0 0,0-3 0 0,4 3 0 15,-1 0-41 1,-3 0-1-16,4 0 0 0,0 3 0 0,3-3-133 16,-4 0-26-16,1 0-6 0</inkml:trace>
  <inkml:trace contextRef="#ctx0" brushRef="#br0" timeOffset="-178066.963">17925 7369 1250 0,'-7'0'35'0,"-4"0"9"15,4 0-36-15,0 0-8 0,-4 6 0 0,4-6 0 16,-3 0 80-16,-1 0 15 0,1 6 2 0,-1-3 1 16,4 0-20-16,-4 0-4 0,1 0-1 0,3 3 0 15,-4-3-13-15,0 3-2 0,4-6-1 0,-3 6 0 16,3-1-26-16,-4-5-6 0,8 6-1 0,-4 0 0 15,3 0-16-15,-3 0-8 0,3-3 8 0,1 3-8 0,3-6 15 0,-4 6-3 0,4-6 0 0,-3 6 0 32,3-6-2-32,0 0-1 0,0 0 0 0,3 5 0 0,-3-5 11 0,0 0 3 0,4 12 0 0,-4-12 0 15,3 6-3-15,1-6-1 0,-4 0 0 0,7 6 0 16,0-6-7-16,4 0-2 0,-1-6 0 0,-3 6 0 16,4-6-10-16,-4 0 0 0,4-3-10 0,-4 4 10 15,0 2 17-15,0-3 10 0,-4 3 1 0,4-3 1 16,-3 6-29-16,-4 0 8 0,0-6-8 0,0 6 0 15,0 0-22 1,0 0-7-16,3-6-2 0,-3 6 0 0,0 0 31 0,0 0 0 0,0 0 0 0,0 0 10 16,0 0-10-16,0 0-11 0,0 0 3 0,0 0 0 15,0 0 8-15,0 0-10 0,0 0 10 0,0 6-10 16,0 3 10-16,0-3 0 0,4 3 0 0,-1-4 0 16,-3 4 0-16,4 3 0 0,0-6 0 0,-1 0 0 15,-3-6 0-15,4 0 0 0,-4 0 0 0,7 6 8 16,-4-3-8-16,4 0 0 0,4 0 0 0,-4-3 0 15,3 0-24-15,1 0 0 0,0-3 0 0,-1 0 0 16,4 3-212-16,0-3-41 0</inkml:trace>
  <inkml:trace contextRef="#ctx0" brushRef="#br0" timeOffset="-177493.656">18119 7408 1036 0,'0'0'21'0,"0"0"7"0,0 0-28 0,0 0 0 0,0 0 0 0,0 0 0 15,0 0 56-15,0 0 7 0,0 0 1 0,0 11 0 16,0-11 2-16,-4 6 1 0,4 0 0 0,0 0 0 16,0 0-13-16,0 3-2 0,0-3-1 0,0 0 0 15,0-1-5-15,0 7-1 0,0 0 0 0,4-6 0 16,-4 0-2-16,0 3-1 0,3-4 0 0,-3 7 0 15,4-6-15-15,-4-6-3 0,0 6-1 0,0-6 0 16,0 12-4-16,0-12-1 0,0 0 0 0,0 0 0 16,0 6 3-16,0-6 1 0,0 0 0 0,0 0 0 15,0 0-6-15,0 0 0 0,0 0-1 0,0 0 0 16,0 0 0-16,0 0 0 0,0 0 0 0,0 0 0 16,0 0-3-16,0 0-1 0,0 0 0 0,0 0 0 15,0 0-11-15,0-6-12 0,-4 0 2 0,1 0 1 16,3 0 9-16,0-6-8 0,0 1 8 0,0 5-8 15,0-3-2-15,0 3 0 0,0-6 0 0,0 6 0 16,0-5 10-16,0 5-12 0,0 0 12 0,0 0-12 16,0 3 12-16,3-3 0 0,1-6 0 0,-1 6-8 15,1 6 8-15,-1-5 0 0,1-1-9 0,-4 0 9 16,0 6 0-16,3-3 0 0,4 0 0 0,-7 3 0 16,4-3-11-16,-4 3 11 0,7-3-8 0,-3 0 8 15,3 3-10-15,-4 0 10 0,4 3-12 0,0 0 12 16,-3-3-8-16,3 6 8 0,0-3 0 0,-4 3 0 15,4 0 0-15,-3-1 0 0,3 1 8 0,-3 0-8 16,3 0 8-16,0 0-8 0,0-3 0 0,0 3 0 0,0 0 0 16,-4 0 0-16,1-1 0 0,3 7 0 0,-4-6 0 15,1-6 0-15,0 6 0 0,-1 0 0 16,4-6-23-16,-3 6-10 0,-1-6-3 0,4 3 0 16,-3 0-23-16,-1 0-5 0,4-3 0 0,-3 2-1 15,3-2-133-15,-4 3-26 0,1 3-6 0</inkml:trace>
  <inkml:trace contextRef="#ctx0" brushRef="#br0" timeOffset="-164825.192">10590 8110 836 0,'0'0'24'0,"0"0"4"15,0 0-28-15,0 0 0 0,0 0 0 0,0 0 0 16,0 0 88-16,0 0 12 0,0 0 3 0,0 0 0 16,-3 6-11-16,3-6-3 0,-7 0 0 0,7 0 0 15,0 0-48-15,-4 6-9 0,4-6-3 0,0 0 0 16,0 0 17-16,0 0 3 0,0 0 1 0,0 0 0 16,-7 6-1-16,7-6 0 0,0 0 0 0,0 0 0 15,0 0-49-15,-3 3 0 0,3-3-16 0,-4 9 4 16,1 0 12-16,3-4 0 0,0 1 0 0,-4 6-9 15,4-6 9-15,0 6-10 0,4-4 10 0,-4 1-10 0,0 6 10 0,3-3 0 0,-3 0-9 16,4-7 9-16,-1 7 0 0,1 0 0 16,-1-3 0-16,-3 2 0 0,4-5 0 0,-1 0 0 0,1 0 0 15,-4-6 0-15,3 3 11 0,-3-3 6 0,0 0 2 0,0 0 0 16,4 6-19-16,-4-6 0 0,0 0 8 0,7 0-8 16,-4-6 32-16,5 6 4 0,-5-3 0 0,1 3 0 15,3-6-24-15,-4 6-12 0,4-6 12 0,-3 0-12 16,3 6 0-16,-4-5 0 0,4 5 0 15,0-6 0-15,-3 6 0 0,3 0-11 16,-3 0 0-16,3 0 0 0,-4 0-9 0,4 6-1 0,-3-1-1 0,3 1 0 16,-4 0 10-16,1 0 3 0,-1-3 0 0,4 9 0 15,-3-6 9-15,-4 0 0 0,4 5 0 0,-1-5 0 16,1 0 9-16,-4 0 1 0,3 0 0 0,-3-6 0 16,4 3 4-16,-1 0 1 0,4 0 0 0,-3 0 0 15,-1-3-4-15,4 3-1 0,0-3 0 0,-3 0 0 16,3 0 0-16,-4 0 0 0,5 0 0 0,-1-3 0 15,0 0-2-15,-4 3-8 0,4-3 12 0,0 0-4 16,0 0-8-16,0 3 0 0,0 0 0 0,-3 0 8 16,-1-6-8-16,5 0 0 0,-5 6 0 0,1 0 0 15,-1 0 0-15,1 0 0 0,-1 0 0 0,1 0 0 16,3 0 0-16,-4-6 0 0,1 6 0 0,-1-6 0 16,4 0 0-16,-3 1 0 0,-1-4 0 0,5 3 8 0,-5-6-8 15,4 0 0-15,0 6 0 0,-3-5 8 0,-1-7-8 0,4 9 0 0,-3-2 0 16,-1 5 0-16,1-12-14 0,-1 9-8 15,1 0-2-15,-4-2 0 16,3 2-60-16,-3-3-13 0,0 6-3 0</inkml:trace>
  <inkml:trace contextRef="#ctx0" brushRef="#br0" timeOffset="-164207.544">11070 7969 1337 0,'0'0'28'0,"0"0"6"16,-3 6-34-16,-1 0 0 0,4 0 0 0,0 6 0 15,-3-7 51-15,3-2 3 0,0 6 1 0,3 0 0 0,-3 3-37 16,4 0-7-16,-1-1-2 0,1 4 0 0,-1 3-9 0,1-7 0 0,3 7 0 16,-4-3 0-16,4-3 0 0,-3-1 0 0,-1 1 0 0,4 6 0 15,-7-10 0-15,4 1 0 0,-4 0 0 0,0-3 0 16,4 6 0-16,-4-6 0 0,0-6 0 0,0 6 0 31,0-1 0-31,-4-2 0 0,4 3 0 0,0-6 0 0,0 0 0 0,0 6 0 0,0-6 0 0,0 0 0 16,0 0 32-16,0 0 4 0,0 0 0 15,0 0 1-15,0 0-15 0,0 0-3 0,0 0-1 0,0 0 0 16,-4-9-7-16,4 3-2 0,0-5 0 0,0-1 0 16,0 0-9-16,0 3 0 0,4-2 0 0,-4 5 0 15,4-12 0-15,-1 12 0 0,1-9 0 0,3 7 0 16,-4-4 0-16,4 3 0 0,-3 3 0 0,-1-6 0 15,4 12-8-15,0-5 8 0,-3-1-10 0,3 6 10 16,0 0-12-16,0 6 12 0,4-1-13 16,-4 1 5-16,0 0 0 0,3 6 0 0,-3 0 0 0,4-1 0 15,-4 4 8-15,0-3 0 0,0 6 0 0,0-7 0 16,-3 4 0-16,-1 3 8 0,1-7-8 0,3-5 11 16,-7 3-2-16,3 3 0 0,1-6 0 0,-4 5 0 15,0-11 0-15,0 0 0 0,0 0 0 0,0 0 0 16,0 0-9-16,0 0 0 0,0 0 0 0,0 0 0 15,0 0-48-15,7 0-6 0,-7 0-1 0</inkml:trace>
  <inkml:trace contextRef="#ctx0" brushRef="#br0" timeOffset="-163607.599">11426 8160 950 0,'0'0'40'0,"0"0"-32"16,0 0 75-16,0 0 15 0,0 0 3 0,0 0 1 15,0 0-30-15,0 6-7 0,0-6-1 0,-3 6 0 16,3-6-2-16,0 6-1 0,0-6 0 0,0 0 0 15,0 0-12-15,0 0-2 0,3 6-1 0,-3-6 0 16,0 0-20-16,0 0-4 0,0 0-1 0,4 6 0 16,-4-6 20-16,0 0 4 0,7 0 1 0,-3 3 0 15,-4-3-22-15,7 0-5 0,-7 0-1 0,7 0 0 16,-7 0-18-16,3-3 0 0,-3 3 0 0,7 0-9 16,-7 0 9-16,4-6 0 0,3 0 8 0,-7 6-8 15,3 0 0-15,-3 0 0 0,4-6 0 0,-4 0 0 16,3 0-12-16,-3 0-8 0,0 1 0 0,0-4-1 15,0 0-18-15,0 6-3 0,0-9-1 0,-3 6 0 16,3 0 35-16,-4-5 8 0,4-1 0 0,-3 3 0 16,-4 3 0-16,3 0 0 0,1-5 0 0,-1 5 0 15,1 0 0-15,3 6 0 0,0 0 0 0,0 0 0 16,0 0 0-16,-7 0 0 0,7 0 0 0,-11 0 0 16,8 6 9-16,-5 0 4 0,5-1 1 0,-4 1 0 15,3 6-14-15,-3-3 0 0,0 3 0 0,4-1 0 16,-4 1-16-16,3 0 4 0,1-3 1 0,-1 3 0 15,4-1 11-15,0-5 0 0,0 0 0 0,0 0 0 0,0-6 8 16,0 12 4-16,0-12 1 0,4 3 0 0,-4 2-13 0,3 1-18 16,4-3 4-16,-3 0 1 0,3 3 41 0,-4 0 8 15,4 0 1-15,0 0 1 0,0 0-26 0,1 0-12 0,2-1 10 16,-3-5-10-16,4 6 0 0,-1-3 0 0,1 3 0 16,0-3 0-16,3 3 0 0,-4-3 0 0,4-3 0 0,0 0 0 15,-3 0-140 1,3 0-22-16,0 0-4 0</inkml:trace>
  <inkml:trace contextRef="#ctx0" brushRef="#br0" timeOffset="-163113.274">11800 8078 1641 0,'-7'15'34'0,"0"-9"8"0,4 5-34 15,-1 1-8-15,1-3 0 0,-1 6 0 0,1-7 84 16,-1 4 16-16,4 0 2 0,-3 0 1 0,3-6-48 0,-4 2-10 0,4-2-1 0,0-6-1 15,0 6-22-15,0-6-4 0,0 0-1 0,0 0 0 16,0 0-5-16,0 0-2 0,0 0 0 16,0 0 0-16,0 0 5 0,4-9 1 0,-4 0 0 0,3 1 0 15,-3-10-7-15,4 6 0 0,-4-8-8 0,3 2 12 16,-3 0-12-16,4-2 0 0,-4 2 0 16,3 6-10-16,-3 1 10 0,4-1 0 0,-4 0-9 0,3 6 9 15,-3 6 0-15,0 0-11 0,0 0 11 0,0 0-8 16,0 0-8-16,7 3-2 0,-3 0 0 15,3 9 0-15,0-6 7 0,-3 6 2 0,3-1 0 0,0-2 0 16,0 3 9-16,-4 6-10 0,4-1 10 0,0-5-10 16,0 6 10-16,0-4 0 0,-3 4 0 0,3-3 0 15,-3-4 0-15,-1 7 0 0,4-6 0 0,-3 0 0 16,-1-4 0-16,1 1 0 0,-4-3 0 0,3 3 0 16,1-3 0-16,-4-6 0 0,3 6 0 0,-3-6 0 15,4 0-149-15,3 0-28 0</inkml:trace>
  <inkml:trace contextRef="#ctx0" brushRef="#br0" timeOffset="-162722.982">12464 8128 1720 0,'0'0'48'0,"0"0"12"0,0 0-48 0,0 0-12 0,-4-6 0 0,4 6 0 15,-3-6 84-15,3 6 15 0,0 0 2 0,0 0 1 16,0 0-46-16,0 0-8 0,0 0-3 0,0 0 0 16,0 0-36-16,0 0-9 0,0 0 0 0,7 6 0 15,0 0 0-15,3 3 0 0,1-3 0 0,-1 2 0 16,1 7 0-16,3-9 0 0,0 12 0 0,-3-10 0 16,3 1-19-16,0 6 4 0,-3-3 1 0,3-6 0 15,-4 5 25-15,-3-5 5 0,4 0 0 0,-4 6 1 16,-3-3-116-16,-1-9-23 0,-3 0-5 0</inkml:trace>
  <inkml:trace contextRef="#ctx0" brushRef="#br0" timeOffset="-162387.355">12644 7925 1337 0,'0'6'28'0,"-4"6"6"0,0 2-34 15,1 4 0-15,-1-6 0 0,1 5 0 0,-1-2 58 0,1 3 5 0,-1 5 1 0,-3-2 0 16,4 2 0-16,-4 1 0 0,3-3 0 0,1 2 0 16,-4-2-1-16,3-1 0 0,1 7 0 0,-1-10 0 15,0 4-50-15,1-4-13 0,-1 1 0 0,1 6 0 16,-1-10 40-16,1 10 2 0,-1-12 1 0,1 8 0 15,-1-2-31-15,1-6-12 0,3 5 8 0,0 4-8 16,0-9 19-16,0 2-2 0,0 7 0 0,0-6 0 16,0-4-30-16,3 1-7 0,-3-6 0 0,0 0-1 15,4 0-32-15,-4-6-7 0,0 0 0 0</inkml:trace>
  <inkml:trace contextRef="#ctx0" brushRef="#br0" timeOffset="-161867.99">12936 8069 1580 0,'-7'6'67'15,"0"3"-54"-15,0 6 48 0,-3-10 10 0,3 7 1 0,-1-6 1 16,-2 9-16-16,3-6-3 0,0-1-1 0,0 4 0 16,0 0-26-16,0 0-6 0,3-4-1 0,-3 4 0 15,4 0-20-15,-1-6 0 0,4 6 0 0,-4-6 0 16,4-1 0-16,0 4 0 0,4-3 0 0,-4-3 8 15,4 6-8-15,-1 3 0 0,1-12 0 0,-1 5 8 16,1 1-8-16,-1-6 9 0,4 6-9 0,0 0 10 16,0-6 0-16,0 3 0 0,0-3 0 0,0 6 0 15,1-6-10-15,-1 0 12 0,0 0-12 0,0 0 12 16,0-6-12-16,0 3 10 0,0 3-10 0,0-6 10 16,0 0-10-16,-3 0 12 0,3-5-12 0,-4 2 12 15,1-3-12-15,-1 0 0 0,-3 1-12 0,0-1 12 16,0-3-45-16,-3 0-2 0,-1 7 0 15,1-10 0-15,-4 6 38 0,3 1 9 0,-3-1 0 0,0-3 0 16,3 9 24-16,-3 0 8 0,0 0 0 0,0 1 1 16,0 5-17-16,-3 0-3 0,2 0-1 0,1 0 0 15,0 5-12-15,0-5 0 0,0 12 0 0,0-6-10 16,0 3 2-16,4 6 0 0,-4-7 0 0,3 4 0 16,4-6-20-16,0 12-4 0,0-12-1 0,4 2 0 15,-1 1-25-15,1 0-5 0,3 3-1 0</inkml:trace>
  <inkml:trace contextRef="#ctx0" brushRef="#br0" timeOffset="-161460.154">13190 8066 1094 0,'0'0'46'0,"0"0"-37"15,0 0 44-15,-7 6 9 0,4-3 2 0,-1 3 0 16,-3 6 0-16,4-1 0 0,-1 1 0 0,-3 0 0 16,4 3-52-16,-1 2-12 0,0-5 0 0,1 6 0 15,3-4 54-15,-4 4 8 0,4 0 2 0,0-7 0 16,0 4-53-16,4 3-11 0,-1-7 0 0,1 1 0 15,0-6 23-15,-1-3 7 0,4 6 2 0,0-6 0 16,0 0 16-16,0-3 3 0,0 0 1 0,4 0 0 16,-4-3 0-16,4 0 1 0,-1 0 0 0,1-6 0 15,-1 3-24-15,1-6-5 0,0 1 0 0,-1-4-1 16,1 3-13-16,-1 1-2 0,1-7-8 0,-4-3 12 16,0 7-12-16,0-7 0 0,0 3 0 0,-3 1 0 15,-1-4-29-15,1 9 1 0,3-11 0 0,-7 8 0 16,3-2-32-16,-3-1-5 0,0 3-2 0,0 3 0 15,0 7-38-15,-3-13-8 0,3 12-2 0</inkml:trace>
  <inkml:trace contextRef="#ctx0" brushRef="#br0" timeOffset="-160036.87">13811 8193 1197 0,'0'0'50'0,"0"0"-40"16,-3 5 55-16,3-5 11 0,0 0 3 0,-4 6 0 15,4-6 3-15,0 0 1 0,0 0 0 0,0 0 0 16,0 6-27-16,0-6-6 0,0 0-1 0,0 0 0 16,0 0-20-16,0 0-4 0,0 0-1 0,0 0 0 15,0 0-5-15,0 0-2 0,0 0 0 0,0 0 0 16,0 0-5-16,0 0 0 0,0 0-1 0,0 0 0 16,0 0-3-16,0 0-8 0,0 0 12 0,4 3-4 15,-4-3-8-15,0 0 0 0,7 0 0 0,-7 0 0 16,7 0 0-16,-7 0 0 0,3 0 0 0,-3 0 0 15,7 0 0-15,-7 0 0 0,7 0 0 0,-7 0 0 16,8 3-9-16,-5 3 9 0,4-6 0 0,0 6 0 16,0 0 0-16,0 0-8 0,0 0 8 0,0-1 0 15,0 4 0-15,-3 0 0 0,3 6-8 0,0-9 8 16,0 5-30-16,-3-5-2 0,3 3-1 0,-4 3 0 16,4-6 61-16,-3 0 12 0,-4-1 2 0,0-5 1 15,0 0-19-15,0 0-3 0,0 0-1 0,0 0 0 16,0 0-20-16,7 0 0 0,-7 0 0 0,7 0 8 15,-4-5 44-15,1 2 10 0,0-3 2 0,3 0 0 16,-4-6-52-16,1 6-12 0,-1-6 0 0,1 7 0 16,-4-1 0-16,3-9 0 0,1 6 0 0,-4 3 0 0,3 3 0 15,1-2 0-15,-1-1 0 0,-3 6 0 0,4 0 0 16,-4 0 0-16,3-6 0 0,-3 6 0 0,4-6 0 16,-1 0 0-16,-3 6 0 0,8 0 0 0,-8 0 0 15,3-6 0-15,4 6-12 0,-7 0 12 0,4-3-18 0,-4 3 3 16,7 0 1-16,-7 0 0 0,0 0 2 0,7 3 0 15,-7-3 0-15,3 6 0 0,1 0 3 0,-1 0 1 16,1 0 0-16,-4 0 0 0,3-1 8 16,-3 4 0-16,0 0 0 0,0 6 0 0,4-9-21 0,-4-1-3 0,0 7 0 15,3-6 0-15,-3 3 24 0,0-9 0 0,4 6 0 0,-4-3 0 16,0-3 23-16,3 6 9 0,-3-6 1 0,8 3 1 16,-5 2-3-16,4-5-1 0,0 0 0 0,-3 0 0 15,3 0-30-15,0 0-12 0,-4-5 1 0,4 2 0 16,-3-3 11-16,3 3 12 0,-4-3-2 0,5-3-1 15,-5 3-9-15,1-6 0 0,3 7 0 0,-4-7 8 16,4 0-8-16,-3 3 0 0,-1-2 0 0,1 5 8 16,-4-6-21-16,3 0-5 0,-3 3-1 0,0 0 0 15,0 1-30-15,-3-4-7 0,-1 0 0 16</inkml:trace>
  <inkml:trace contextRef="#ctx0" brushRef="#br0" timeOffset="-159435.283">14404 8137 1668 0,'-7'3'35'0,"0"3"7"0,7-6-34 0,-4 5-8 0,4-5 0 15,0 0 0-15,-3 3 68 0,3-3 11 0,0 0 2 0,0 0 1 16,0 0-47-16,0 0-10 0,0 0-1 0,0 0-1 16,0 6 33-16,0-6 6 0,0 6 2 0,3 0 0 15,-3 0-64-15,4 0-15 0,3 0-1 0,-4-3-1 16,1 0 27-16,3-1 6 0,-4-2 0 0,5 3 1 15,-5 0-17-15,4-3-14 0,-3 0 2 0,-4 0 1 16,7-3 11-16,-4 3 16 0,4-3-4 0,-7 3-1 16,4 0-11-16,3-2 0 0,0-1 0 0,-4 0 0 15,1 3 0-15,3-6 0 0,-3 0 0 0,-1 0 0 16,1 6 0-16,-1-6 0 0,1 0 0 0,-1-3 0 16,-3 1-49-16,0 2-12 0,0-3-3 0,-3-3 0 15,3 6 41-15,-4 0 8 0,1-5 2 0,-4-1 0 16,0 6 21-16,3 0 4 0,-3 3 0 0,0-3 1 15,-4 6-30-15,4 0-7 0,0-6 0 0,-3 12-1 16,-1-6 40-16,4 6 8 0,-4 0 1 0,1 3 1 16,3 3-25-16,-4-1 0 0,1 1 0 0,-1 0 0 15,4 6 0-15,0-4 0 0,0-2 0 0,3-6 0 0,1 9 36 16,-1-4 3-16,1-2 0 0,3 0 0 0,0 3-20 16,0-6-4-16,0-6-1 0,3 6 0 0,1-1-2 15,3 1-1-15,0-3 0 0,0 3 0 0,4-3-11 16,-1 6 0-16,1-3 0 0,3 0 0 0,0-6 0 15,0 5 0-15,4-5 0 0,-1 6 0 16,-3-6 0-16,8 0 0 0,-5 0 0 0,1-6 0 16,-4 6-100-16,4-5-23 0,-1-1-4 0</inkml:trace>
  <inkml:trace contextRef="#ctx0" brushRef="#br0" timeOffset="-158955.942">14743 8093 1579 0,'0'0'32'0,"0"0"10"0,0 0-34 0,0 0-8 0,0 0 0 0,0 0 0 16,-7 0 96-16,7 0 16 0,0 0 4 0,-8 6 1 16,1-1-33-16,4 1-8 0,-1 0 0 0,-3 6-1 15,4-3-75-15,3 3-12 0,-4-1-4 0,4 1-1 16,-3 6 27-16,3-7 6 0,0 1 0 0,0 9 1 15,0-9-17-15,0-4 0 0,0 4 0 0,0 6 0 16,0-7 0-16,0-5 13 0,0 0-4 0,0 0-1 16,0-6 0-16,0 3 0 0,0-3 0 0,0 0 0 15,0 0-8-15,0 9 12 0,0-9-12 0,0 0 12 0,0 0-4 0,0 0 0 16,0 0 0-16,0 0 0 0,0 0 7 0,0 0 1 0,0 0 0 16,0 0 0-16,0 0 2 0,-4-9 1 15,4 0 0-15,0 3 0 0,-3 0-19 0,3-5 0 0,0-7-11 0,0 9 11 16,3-2 0-16,-3-1 0 0,0-6 8 0,4 9-8 15,-4-2 0-15,3-1 0 0,1 0 0 0,-4 6 0 16,3-6 0-16,-3 4 0 0,4-1 0 0,-4 0 0 16,3 3 0-16,1-6-21 0,-1 6 3 0,1 1 1 15,-1-1 27-15,5-6 6 0,-5 6 0 0,4-3 1 16,-3 9-37-16,-1-6-8 16,4 6-2-16,-3-6 0 0,-4 6 10 0,7 0 1 0,-4 6 1 15,-3-6 0-15,7 0-25 0,0 0-5 16,-3 6 0-16,3 0-1 0,-3-3-12 0,3 6-3 15,0 6 0-15,0-10 0 0,0 1-24 0,3 0-6 0,-3 0-1 16</inkml:trace>
  <inkml:trace contextRef="#ctx0" brushRef="#br0" timeOffset="-158369.774">14912 8190 1638 0,'-7'0'46'0,"7"0"11"0,-7 0-45 16,7 0-12-16,0 0 0 0,0 0 0 0,0 0 65 0,0 0 11 0,0 0 3 0,0 0 0 15,0 0-43-15,0 0-8 0,0 0-1 0,0 0-1 16,0 0-26-16,0 0 0 0,0 0 0 0,0 0 0 16,0 0 56-16,0 0 7 0,0 0 1 0,7 0 0 15,-4 6-64-15,4-4-15 0,4 1-1 0,-4 0-1 16,4 0 27-16,-4-3 6 0,3 3 0 0,1-3 1 16,-1 0-25-16,1-3-6 0,0 3-1 0,-1-3 0 15,1-3 38-15,-4 1 7 0,0 2 2 0,4-9 0 16,-4 6-32-16,0 0 0 0,-4-6 0 0,4 4 0 15,-3 2 8-15,-1-6-8 0,1 6 0 0,-1 0 0 16,-3 0-20-16,0 0-9 16,0 1-3-16,0-1 0 0,0 6 16 0,-3-9 2 0,-4 6 1 15,7 3 0-15,-4 0 1 16,-3 0 1-16,0 0 0 0,0 3 0 0,-4 6 3 0,4 2 0 0,-3-5 0 0,3 6 0 16,-4-6 8-16,1 9 0 0,3-4 0 0,-4 1 0 15,0 0-16-15,4 0 3 0,0-4 0 0,0 1 0 16,4 0 13-16,-1 3-11 0,1-6 11 0,-1 6-10 15,4-7 26-15,0 1 6 0,0 0 1 0,0 0 0 16,4 3-6-16,3-3-1 0,-4 0 0 0,4-1 0 16,4 1-6-16,-1 0-2 0,5 0 0 0,-1 3 0 15,0-3-8-15,0 0 0 0,4 0 0 0,-1 5-11 16,1-5 11-16,-1 0 0 0,1-6 0 0,0 12-8 16,-1-12-24-16,1 6-4 0,0-6 0 0,-1 3-1 15,-3-3-146-15,0-3-29 0,1 0-5 0</inkml:trace>
  <inkml:trace contextRef="#ctx0" brushRef="#br0" timeOffset="-151630.399">15857 7952 780 0,'0'0'22'0,"-7"2"5"0,7-2-27 0,-7 0 0 0,7 0 0 0,0 0 0 15,0 0 52-15,-7 0 4 0,7 0 2 0,0 0 0 16,-7-2 2-16,4-7 0 0,3 9 0 0,-4 0 0 16,4 0 3-16,-3-6 1 0,3 6 0 0,0 0 0 15,0 0 5-15,-4-6 2 16,4 6 0-16,0 0 0 0,0 0-23 0,0 0-5 0,0 0-1 0,0 0 0 15,0 0-23-15,0 0-5 0,0 0-1 0,-3 12 0 16,3-3-2-16,0 2-1 0,0 7 0 0,0 0 0 16,0-10 6-16,0 10 0 0,3 0 1 0,-3-1 0 15,4-2-17-15,-1 9-9 0,-3-13 1 0,4 7 0 16,-1 0 8-16,-3-4 9 0,4 4-1 0,-1-6-8 16,-3 2 8-16,4-5-8 0,-4 6 0 0,0-3 0 15,0-1 0-15,0-5 0 0,0 0 0 0,-4 6 0 16,4-3 35-16,0-9 3 0,0 0 1 0,-3 6 0 15,3-6-11-15,0 0-3 0,0 0 0 0,0 0 0 16,0 0-25-16,0 0-16 0,0 0 3 0,0 0 0 16,0 0 41-16,0 0 9 0,0 0 2 0,0 0 0 15,0 0-39-15,0 0 0 0,0 0 0 0,3-6 0 16,1-3 0-16,-1 0 0 0,1 3 0 0,-1 3 0 16,1-3 0-16,-1 1 0 0,1 5 0 0,3-6 0 15,0 0 0-15,0 6 0 0,0-6 0 0,4 6 0 16,-4 0 0-16,0 0 0 0,3 0-10 0,1 6 10 15,-4-6-23-15,4 6 3 0,-1 0 0 0,-3-1 0 16,0 1 11-16,4 0 9 0,-4 6-12 0,0-3 12 0,0-3-8 16,-3-1 8-16,3 1 0 0,-4 0 0 0,-3-6 0 0,0 0 0 0,0 0 0 0,0 0 0 15,0 0 0-15,0 0 0 16,0 0 0-16,0 0 0 0,0 0 9 0,0 0-9 0,0 0 8 0,0 0-8 16,0 0 8-16,0 0-8 0,0 0 0 0,0 0 8 15,0 0-8-15,0 0 0 0,0 0 0 16,0 0 8-16,0 0-8 0,-7 0 0 15,0 6 9-15,-4-6-9 0,4-6 0 16,-3 6 8-16,3 0-8 0,-4-6 0 0,1 6 0 0,-5-6-10 0,5 1 1 0,-4 5 0 16,3-6 9-16,-3-3 0 0,4 0 0 0,-1 3 0 15,0 3-53 1,4-3-9-16,0 6-2 0,0-5 0 0,0 5 28 16,7 0 6-16,0 0 1 0,0 0 0 0,-3-6-129 0,3 6-26 0,0 0-4 15</inkml:trace>
  <inkml:trace contextRef="#ctx0" brushRef="#br0" timeOffset="-151054.021">16351 8210 1384 0,'-7'-3'39'0,"4"-3"9"0,-4 1-38 0,0-1-10 0,-1 0 0 0,1 0 0 16,0 6 63-16,0-6 10 0,0 6 3 0,-3-6 0 15,3 6-20-15,0 0-3 0,-4 0-1 0,4 0 0 16,-4 0-29-16,4 0-7 0,-3 6 0 0,3-6-1 15,0 6-5-15,0 0-1 0,-1 0 0 0,1 0 0 16,0-1-9-16,4 1 0 0,-1 0 0 0,1 3 0 16,-1-3 8-16,1 0-8 0,3 0 0 0,0-6 8 15,0 11-8-15,0-11 0 0,0 0 0 0,0 0-11 16,3 6 11-16,1 0 0 0,-1-3 0 0,1 0 0 16,-1 6 10-16,4-3 1 0,0-6 0 0,1 6 0 15,-1-6-11-15,3 5 0 0,-3-5 0 0,0 0 0 16,4 0 8-16,-4 0-8 0,4 0 8 0,-4 0-8 15,0-5 24-15,0-1-1 0,-4 6 0 0,4-6 0 16,-3-3-23-16,3 3-16 0,-4 0 2 0,1 0 1 16,-4 1 4-16,3-1 1 0,-3 0 0 0,0-6 0 15,0 6 8-15,0 0-13 0,0 0 5 0,0-2 8 16,-3 2-17-16,-1 0 4 0,1 0 1 0,-1 0 0 16,1 0 0-16,-4 0 1 0,0 0 0 0,0 3 0 15,0 1 11-15,0-1 0 0,-1 0 0 0,1 0-8 16,0 3 8-16,0 0 0 0,0 0-9 0,7 0 9 15,-7 6 0-15,0-1-11 0,4 4 11 0,-4-3-8 0,3 0 8 16,4 0-12-16,-4 6 12 0,4-9-12 16,0 2-25-16,4 4-6 0,0-3-1 0</inkml:trace>
  <inkml:trace contextRef="#ctx0" brushRef="#br0" timeOffset="-150638.355">16496 8116 1196 0,'-7'6'24'0,"3"0"8"0,1 3-32 0,3 0 0 0,0-1 0 0,-4 4 0 16,4 0 60-16,0 0 7 0,-3-1 1 0,3 1 0 15,0 3-8-15,0-3 0 0,0-1-1 0,0-2 0 16,0 0-27-16,3 6-6 0,-3-9-1 0,0 5 0 15,0-5 5-15,4 0 1 0,-4-6 0 0,0 0 0 16,0 0-19-16,0 0-3 0,0 0-1 0,0 0 0 16,0 0 14-16,0 0 2 0,0 0 1 0,0 0 0 15,0 0 12-15,0 0 3 0,0 0 0 0,0 0 0 16,0 0-19-16,0 0-3 0,0 0-1 0,0 0 0 16,0 0-7-16,0 0-2 0,0 0 0 0,0 0 0 15,0 0 0-15,0-6 0 0,0-6 0 0,0 7 0 16,3-1 10-16,-3-9 2 0,4 6 0 0,-4 0 0 15,3 4-20-15,1-7 0 0,-1-6-11 0,-3 9 11 0,4 0 0 16,-1 1 0-16,5-4 8 0,-5 0-8 0,1 6 0 16,3-5 0-16,-4 2-11 0,4 0 11 0,-3 6-19 0,3-3 4 15,0 6 1-15,0-6 0 16,4 6-46-16,-4 0-10 0,0 0-2 0,0 6 0 16,3 0-50-16,-3-6-10 0,4 3-3 0</inkml:trace>
  <inkml:trace contextRef="#ctx0" brushRef="#br0" timeOffset="-150019.954">16739 8172 1310 0,'0'-6'37'0,"-3"0"8"16,3-3-36-16,0 4-9 0,0-4 0 0,0 0 0 15,0 3 72-15,0 0 12 0,0 6 2 0,0 0 1 16,0-6-22-16,0 6-4 0,0 0-1 0,0 0 0 16,0 0-40-16,0 0-9 0,0 0-2 0,0 0 0 15,0 0 3-15,0 0 0 0,0 6 0 0,0 6 0 16,0-3-2-16,0 0 0 0,0 5 0 0,0-2 0 15,0 0 19-15,0 0 4 0,0-4 1 0,0 4 0 16,0 0-22-16,0-6-4 0,0-6 0 0,0 6-8 0,0-6 8 16,0 0-8-16,0 0 0 0,0 0 0 0,0 0 20 15,0 0 0-15,0 0 0 0,0 0 0 0,0 0 17 16,0 0 4-16,0 0 1 0,0 0 0 0,0 0-29 0,0 0-5 0,3-6-8 0,-3 6 11 16,4-6-11-16,-1 0 0 0,1-3 0 15,-4 3-11-15,3 3 11 0,1-3 0 0,-4 1 8 0,0 5-8 16,3-3 0-16,1-9 0 0,-4 6 0 0,4 6-8 15,-1-6 0-15,-3 0 0 0,4 0 0 0,-1 3 0 32,-3-2 8-32,4-1 0 0,-1-3 0 0,1 6 0 0,-1-3 0 0,1 6 0 0,3-6 0 0,-7 6 0 15,3 0-20-15,4 0 0 0,0 0 1 0,-7 0 0 16,8 0 19-16,-5 0 0 0,4 0 0 0,0 6 0 16,-3 0-8-16,3-6 8 0,-4 9-12 0,4 0 12 15,-3-4 0-15,3 4 0 0,-4-3 0 0,1 0 0 16,-1 6 0-16,-3-6 0 0,4 2 0 0,0 1 9 15,-4 0-9-15,0 3 0 0,3 0 0 0,-3-6 0 16,0 2 21-16,4 1-1 0,-4-3 0 0,0 9 0 16,3-9-32-16,-3-6-8 0,4 0 0 0,-1 5-1 15,4-5 5-15,-3 0 0 0,3 6 1 0,0-12 0 16,0 6-52-16,0 0-10 0,4-5-3 16</inkml:trace>
  <inkml:trace contextRef="#ctx0" brushRef="#br0" timeOffset="-149251.391">17173 8263 1150 0,'-14'27'24'0,"7"-22"6"0,4 7-30 0,-5-3 0 0,5 6 0 0,-4-1 0 16,3-2 0-16,-3 6 0 0,0-9 0 0,0 5 0 16,0 7 12-16,4-3-3 0,-1-7-1 0,-3 10 0 15,4-9-8-15,-1 5 8 0,0-2-8 0,1-3 8 16,-1 0-28-16,1-7-5 0,3-5-2 0,0 0 0 16,0 0-11-16,-7 0-2 0,3 0-1 0</inkml:trace>
  <inkml:trace contextRef="#ctx0" brushRef="#br0" timeOffset="-148836.002">17649 8081 1150 0,'0'0'24'0,"0"0"6"0,0 0-30 0,0 0 0 0,0 0 0 0,0 0 0 16,0 12 35-16,4-1 1 0,-4-5 0 0,4 0 0 16,-1 6 4-16,1 0 2 0,-1-1 0 0,4 4 0 15,-3-3-16-15,-1 3-3 0,4-4-1 0,0 7 0 16,-3-6-9-16,3 0-1 0,0-1-1 0,0 1 0 16,0 3-2-16,0-4 0 0,0-5 0 0,4 6 0 15,-4-3-9-15,0 0 0 0,3 0 0 0,-2-4 0 16,-1 7-14-16,3-6-5 0,-3 6-1 0</inkml:trace>
  <inkml:trace contextRef="#ctx0" brushRef="#br0" timeOffset="-148323.627">17960 7952 1288 0,'0'0'54'0,"0"0"-43"16,0 0 34-16,-4 5 7 0,1 1 2 0,-4 0 0 15,3 6-10-15,1 0-1 0,-4-1-1 0,3 7 0 16,-3 3-25-16,0 2-5 0,4 4 0 0,-5 2-1 16,1 0-11-16,0-2 0 0,0 5 0 0,-3 4 0 15,3-13 0-15,0 9 0 0,0-2 0 0,0 2 0 16,-1-5 0-16,1 8 0 0,0-3 0 0,0 3 0 15,0 4 24-15,0-10 10 0,0 3 2 0,0 1 0 16,0-4-36-16,0 1-11 0,0-7 0 0,0 4 0 16,3-4 11-16,-3-2 16 0,0-4-4 0,4 1-1 15,-4-3-11-15,3 2 0 0,1-5 0 0,-1 0 0 16,4-9 22-16,-4 3 2 0,4-6 1 0,0 0 0 16,0 0-68-16,0 0-13 0,0 0-4 0,8-3 0 15,-1-3-103-15,0-6-21 0</inkml:trace>
  <inkml:trace contextRef="#ctx0" brushRef="#br0" timeOffset="-147187.236">18108 8128 915 0,'0'0'39'15,"0"0"-31"1,0 0 39-16,0 0 8 0,0 0 1 0,-3 0 1 0,3 0-25 0,0 0-6 0,-7 9-1 0,7-9 0 31,0 0 20-31,0 0 4 0,0 0 1 0,0 0 0 16,0 0-23-16,0 0-5 0,0 0-1 0,-8 3 0 15,8-3-13-15,0 0-8 0,0 0 8 0,0 0-8 16,0 0 0-16,0 0 0 0,0 0 0 0,0 0 0 0,0 0 0 0,0 0 0 0,0 0 0 0,0 0 0 16,0 0 0-16,0 0 0 0,0 0 8 0,-7 0-8 15,7 0 16-15,0 0 0 0,0 0-1 0,0 0 0 16,-7 3 3-16,7-3 1 0,-3 3 0 0,3-3 0 16,-7 3-7-16,7-3-2 0,-7 5 0 0,7-5 0 15,-4 6 2-15,-3 0 1 0,4 0 0 0,-1-6 0 16,4 0-13-16,-3 6 11 0,3-6-11 0,-4 6 10 15,0 0-10-15,4-6 0 0,-3 6 0 0,-1-4 0 16,1 4 0-16,-1 0 0 0,4 0 0 0,-3 0 0 16,3 6 0-16,0-6 0 0,0 5 0 0,0-5 0 15,0 3 0-15,0 3 0 0,3 0 0 0,-3-7 0 16,0 7 0-16,4-6 0 0,-1 3 0 0,-3 0 0 16,4-3 0-16,-4-6 0 0,3 3 0 0,-3-3 0 15,8 5 9-15,-5-5 0 0,4 0 0 0,0-5 0 16,0 2 11-16,0-6 1 0,0 3 1 0,4-9 0 15,-4 3-10-15,0 1-1 0,0-7-1 0,0 3 0 16,-3 4-10-16,3-7 0 0,-4 3 0 0,1 4 0 16,-1-1 0-16,-3 0-17 0,0 0 4 0,0 3 1 15,0-2-10-15,-3 2-2 0,3 6 0 0,-4-9 0 16,1 6 12-16,-4 6 3 0,0-6 0 0,0 1 0 16,0 5 9-16,-1 0 0 0,1-6 0 0,-3 6 0 0,3 0 10 0,0 0-2 15,-4 6-8-15,1-6 12 0,2 5-12 0,1-5 9 0,0 6-9 16,0 0 8-16,0 0-8 0,4 0 0 0,-4-3 0 0,3 3 0 15,1 0 0-15,3 2 0 0,-4 1-9 0,4-3 9 32,4 0-25-32,-1 6-2 0,1-6 0 0</inkml:trace>
  <inkml:trace contextRef="#ctx0" brushRef="#br0" timeOffset="-146710.491">18249 8143 1279 0,'0'0'26'0,"0"0"8"15,0 0-34-15,0 0 0 0,-7 6 0 0,4-1 0 16,-1 1 93-16,4-6 12 0,-3 6 3 0,-1 0 0 16,4-6-53-16,-4 6-11 0,4 6-1 0,0-12-1 15,-3 6-18-15,3-4-3 0,0-2-1 0,0 9 0 0,3-3-6 16,-3 3-2-16,4-9 0 0,0 12 0 0,3-12-12 16,-4 6 11-16,4 0-11 0,-3-1 10 0,3-5-10 0,-4 3 0 15,4 0 0-15,-3 0 8 16,3 0-8-16,-7-3 0 0,3 3 0 0,5 0 8 0,-8-3-8 0,3 6 10 15,-3-6-10-15,7 0 10 16,-7 0-10-16,0 0 0 0,0 0 0 0,0 0 8 0,0 0 0 0,0 0 0 0,7 3 0 0,-7-3 0 16,0 0-8-16,0 0 0 0,0 0-10 0,0 0 10 15,0 0 0-15,0 0 0 0,0 0 0 0,0 0 10 16,0 0 8-16,4-3 2 0,-4 3 0 0,0 0 0 16,7-6-3-16,-7 6 0 0,3-9 0 0,-3 3 0 15,4 3-17-15,-4-8 8 0,0-1-8 0,0 0 0 31,0 0-35-31,0 4-13 0,-4-10-4 0</inkml:trace>
  <inkml:trace contextRef="#ctx0" brushRef="#br0" timeOffset="-145741.572">18715 8128 919 0,'0'0'19'0,"0"0"5"0,0 0-24 0,0 0 0 0,-4-6 0 0,4 6 0 15,0 0 54-15,-3-6 6 0,3 6 2 0,-4-6 0 16,4 6 10-16,0 0 3 0,0-6 0 0,0 6 0 15,0 0-43-15,0 0-9 0,0 0-2 0,0 0 0 16,0 0 3-16,0 0 1 0,0 0 0 0,0 0 0 16,0 0-5-16,0 0-2 0,0 0 0 0,0 0 0 15,0 0-18-15,-3 12 10 0,3 0-10 0,0-3 8 16,0 3 24-16,3-1 4 0,-3 1 0 0,4 0 1 0,-4 0-5 0,3-4-2 16,1 1 0-16,-1 0 0 0,-3 3 2 0,4-6 1 15,-1 0 0-15,-3-6 0 16,4 5-5-16,-4-5 0 0,3 0-1 0,-3 0 0 15,0 0-8-15,8 0-2 0,-5 0 0 0,-3 0 0 16,7 0-1-16,0-5 0 0,-3-1 0 0,3 0 0 0,-4 0 4 0,1 0 0 16,3-3 0-16,-4 3 0 0,1 0-20 0,-1 1 0 15,1-1 0-15,0 0 0 0,-1 0 0 0,-3 6 0 0,0 0 0 16,4-6 0-16,-4 6 0 0,0 0 0 0,0 0 0 16,0 0 0-16,0 0-12 15,3 0-7-15,-3 0-1 0,0 0 0 0,7-6 20 0,-7 6-8 0,0 0 8 16,0 0 0-16,4 0 0 15,-4 0-8-15,0 0 8 0,7 0 0 0,-7 0 0 0,7 0-10 0,-7 0 10 16,3 6-8-16,-3-6 8 0,7 0 0 0,-3 6 0 0,-4-6 0 16,3 12 0-1,1-9 0-15,0 2 0 0,-1 1 0 0,1 0 0 0,-4-6 0 0,3 6 0 0,1 6 0 16,-4-12 0-16,3 6 8 0,-3-6-8 0,4 6 0 16,-4-6 0-16,0 0 9 0,0 0-9 0,0 0 0 15,3 0 22-15,-3 0-2 0,7 6-1 0,-3-12 0 16,3 6-3-16,0 0-1 0,-4-6 0 0,4 0 0 15,1 0-7-15,-5-3-8 0,4 0 11 0,0 1-11 16,-3 2 9-16,3-6-9 0,-4 0 0 0,4 6 9 16,-3-8-9-16,-1 5 0 0,1 0 0 15,-1-3 0-15,1 6 0 0,-4 0-9 0,3-5 9 0,-3-1-13 16,0 6-16-16,0-3-3 0,-3 3-1 0,3-5 0 16,0-1-27-16,-4 6-6 0,1-9-1 0,3 6 0 15,-4 1-118-15,1 2-24 0,-1-6-5 16</inkml:trace>
  <inkml:trace contextRef="#ctx0" brushRef="#br0" timeOffset="-145204.111">19061 8069 1318 0,'0'0'56'0,"0"0"-45"16,0 0 57-16,0 0 12 0,0 0 3 0,0 0 0 15,0 0-37-15,0 0-7 0,7 6-2 0,-4-3 0 16,1 0-10-16,-4-3-3 0,7 3 0 0,0 6 0 16,-4-3-15-16,4-6-9 0,0 0 10 0,-3 5-10 15,3-5 9-15,0 0-9 0,0 6 8 0,-7-6-8 16,4 0 8-16,-4 0-8 0,0 0 0 0,7 0 8 15,-7 0-8-15,0 0 0 0,7 0 0 0,-7 0 0 16,0 0 0-16,0 0 0 0,0 0-12 0,0 0 12 16,0 0-18-16,0 0 4 0,0 0 1 0,0 0 0 15,3-6 13-15,-3 6-12 0,0-5 12 0,0 5-12 16,0-6 12-16,0-3 0 0,0 3 0 0,-3 3 0 16,3-3 0-16,-4 3 0 0,1-3 0 0,-1 6 0 15,1-6-12-15,-4 1 12 0,3 5-13 0,-3-6 5 16,7 6-2-16,-7 0 0 0,0 0 0 0,0 0 0 0,3 6-1 15,-3-6 0-15,0 5 0 0,4 1 0 16,-4 3 11-16,0 0-13 0,0 6 5 0,-1-4 8 0,1 7 0 0,4-9 0 16,-4 9 0-16,3-1 8 0,1-5 9 0,-1 6 2 0,4-7 0 15,0 4 0-15,0-3 1 0,0 0 1 16,0-4 0-16,4-2 0 0,-1 3 5 0,1 0 1 16,3-3 0-16,0 0 0 0,0-6-5 0,0 5-1 15,0-5 0-15,4 0 0 0,-4 0-10 16,3 0-3-16,1 0 0 0,-4 0 0 0,4-5-8 15,3-1-11-15,-4 0 3 0,1-6 0 0,3 3-157 16,0 3-31-16</inkml:trace>
  <inkml:trace contextRef="#ctx0" brushRef="#br0" timeOffset="-144722.033">19283 8060 1241 0,'0'0'25'0,"0"0"8"16,-7 0-33-16,7 0 0 0,-4 6 0 0,-3 0 0 16,7-6 66-16,-3 6 6 0,3-6 2 0,-4 6 0 15,4-6 23-15,0 0 5 0,-3 9 1 0,3-9 0 16,0 6-51-16,0-1-11 0,0 1-1 0,3 0-1 16,-3 6-15-16,4-9-4 0,-4 9 0 0,3-4 0 15,1 1-20-15,-4 3 0 0,3 0 0 0,1-3 0 0,-4 2 0 16,3-5 0-16,1 6 0 0,-4-6 0 15,0 6 0-15,3-6 0 0,-3-6 0 0,0 0 0 0,0 0 11 0,0 0-3 16,0 0 0-16,0 0 0 0,0 0-8 0,0 0 8 0,0 0-8 16,0 0 8-16,0 0 13 0,0 0 3 15,0 0 0-15,0 0 0 0,0 0-15 0,0 0-9 0,0 0 12 0,0 0-12 16,0-6 23-16,-3 0-3 0,3 0 0 0,-4-6 0 16,4 3-10-16,0 3-2 0,-3-2-8 0,3-1 12 15,0 3 0-15,0-6-1 0,-4 6 0 0,4-5 0 16,0 2-11-16,0-3 8 0,0 6-8 0,0-6 8 15,0 1-8-15,4 5 8 0,-4-12-8 0,3 9 8 16,-3-3-8-16,4 1 0 0,-1-1 0 0,1 0-11 16,-1 3 11-16,1 3-8 0,3 1 8 0,-3-7-8 15,-1 6 0-15,4-6 0 0,-3 6 0 0,-1 0 0 16,4 1-1-16,-3 2 0 0,3-3 0 0,-4 6 0 16,4-6-15-16,0 6-4 0,1 0 0 0,-1 0 0 15,0 0-35-15,0 0-7 0,3 0-2 16,1 6 0-16,-4-6-47 0,3 0-9 0,1 0-3 0</inkml:trace>
  <inkml:trace contextRef="#ctx0" brushRef="#br0" timeOffset="-144182.9">19551 8016 1044 0,'-11'6'21'0,"11"-6"7"0,-7 9-28 16,0-3 0-16,4 6 0 0,-4-7 0 0,3 1 88 0,1 0 13 0,-1 0 3 0,-3 0 0 15,3 0-10-15,4-6-2 0,0 0 0 0,0 0 0 16,0 0-22-16,0 9-5 0,0-9-1 0,0 0 0 16,0 0-20-16,0 0-5 0,0 0-1 0,0 0 0 15,0 6-16-15,0-6-3 0,4 5-1 0,0 1 0 16,3-6-6-16,-4 6-2 0,4-6 0 0,0 0 0 15,0 0-10-15,0 0 0 0,0 0 0 0,0 0 8 16,1 0-8-16,-5 0 0 0,4 0 0 0,0 0 0 16,-3-6 0-16,-1 6 8 0,4-6-8 0,-3 6 0 15,-1-5-8-15,1-1-8 0,-1-3 0 0,-3 6-1 16,4-3-15-16,-4 0-4 0,0-3 0 0,0 9 0 31,0-6 0-31,-4 1-1 0,1-7 0 0,-1 6 0 0,1 0 25 0,-1 0 12 0,-3 3-12 0,0-3 12 16,4 3 0-16,-4 0 0 0,0 3 14 0,-4 0-4 15,4-5 15-15,-4 5 3 0,4 0 1 0,-3 5 0 16,-1-5-3-16,4 6-1 0,-4 0 0 0,4 0 0 16,0 3-12-16,-3 9-2 0,3-7-1 0,0-5 0 15,0 6-10-15,3 3 10 0,1-4-10 0,-1 1 10 16,0 0 1-16,4-3 0 0,0 0 0 0,0-4 0 16,0 4 6-16,4-3 2 0,-4 0 0 0,7 6 0 15,-3-6-9-15,3 0-2 0,3-1 0 0,1 1 0 16,-1 3-8-16,4-3 0 0,1 6 9 0,-1-6-9 15,0 0 0-15,0-1 0 0,4-5 0 0,-4 3 0 16,3 0-26-16,1-3-10 0,0 0-1 0,3 0-1 16,-4 0-44-16,5 0-9 0,-1-3-1 0</inkml:trace>
  <inkml:trace contextRef="#ctx0" brushRef="#br0" timeOffset="-143206.361">20359 8049 1504 0,'0'0'43'0,"0"0"9"0,-7 5-42 15,7-5-10-15,-7 0 0 0,7 0 0 0,0 0 53 0,-4 6 9 0,4-6 2 0,-7 0 0 16,7 0-16-16,-3 6-4 0,3-6 0 0,-4 6 0 16,4 3 7-16,-3 3 1 0,3-6 0 0,0 5 0 15,3 1-39-15,-3 3-13 0,4-1 9 0,-4 1-9 16,7 3 12-16,-4 2-4 0,1-2 0 0,-4 6 0 15,3-10 3-15,-3 10 0 0,0-7 0 0,-3 4 0 16,3-3 8-16,0-1 1 0,-4 1 1 16,1-6 0-16,3 2 6 15,-4 4 1-15,1-6 0 0,3 2 0 0,-4-2-20 0,1 6-8 0,3-12 8 16,-4 5-8-16,4-5 8 0,0 0-8 0,-4 6 0 0,4-6 8 16,0-6-8-16,0 9 10 0,0-9-10 0,0 0 10 15,0 6-10-15,0-6 0 0,0 0 0 0,0 0 0 16,0 5 0-16,0-5 0 0,0 0 0 0,0 0 0 15,0 0 0-15,0 0 0 0,0 0 0 0,0 0-11 16,0 0 11-16,0 0 8 0,0 0-8 0,0 0 11 16,0-11-1-16,-3-4 0 0,3 0 0 0,3 1 0 15,-3-4-10-15,4-9 0 0,-4 10 0 0,4-13 0 16,-1 10 0-16,-3-4 0 0,4-2 0 0,-1-4 0 16,-3 4 8-16,4 3 0 0,-4-7 0 0,0 7 0 15,3-4-8-15,-3 4 0 0,4-4 0 0,-4 10 0 16,3-10 0-16,-3 15 0 0,0-11 0 0,4 11 0 15,-4 0-10-15,0 3 10 0,3-2 0 0,-3-1-9 16,4 6 9-16,-4 0 0 0,0-3 0 0,3 3 0 16,-3 6 0-16,0-2-10 0,4-7 10 0,-4 9 0 15,3 0-14-15,4 0 4 0,1-6 1 0,-1 6 0 16,0 6 1-16,0-6 0 0,0 0 0 0,0 6 0 16,3-3 8-16,1 2-12 0,0 1 12 0,-1 6-12 0,1-6 12 0,-1 6-10 15,1-1 10-15,-1-5-10 0,-3 3 10 16,1 3 0-16,-1-6 0 0,-4 11 0 0,1-11 0 15,-1 0 0-15,1 3 0 0,-4 0 0 0,0 0 0 0,-4-3 0 0,4-6 0 0,-3 11 0 16,-1-5 0-16,-3 0-8 16,0 0 8-16,3-6 0 0,-6 9 0 0,3-6 0 0,0 0 0 15,-4 0 0-15,1-3 9 0,-1 3-9 0,0-3 12 0,1-3-12 16,-1 3 18-16,1-6-3 16,-1 3-1-16,1-6 0 0,-1 9-14 0,0-6 8 15,1 0-8-15,-1 0 0 0,4 0 0 0,-3 1-13 16,3 5 1-16,-1-6 0 0,1 6-28 15,4-9-6-15,-4 9-1 0,0-3 0 0,7 3-116 0,-4 0-23 16,4 0-5-16</inkml:trace>
  <inkml:trace contextRef="#ctx0" brushRef="#br0" timeOffset="-142888.41">20690 7981 1735 0,'-14'-6'36'0,"14"6"9"0,-7 0-36 15,0 0-9-15,7 0 0 0,-7 6 0 0,0 0 87 0,0-6 15 0,4 12 3 0,-5-7 1 16,1-2-56-16,4 3-11 0,-1 3-3 0,-3 0 0 15,4-3-14-15,3 6-3 0,-4-1-1 0,1-5 0 16,3 3-18-16,0 0 0 0,-4 6 0 0,4-4 0 16,0 1 0-16,0 3 0 0,0-3 0 0,0-1 0 15,0 1-31-15,4 0 0 0,-4 0 0 16,0-4 0 0,3 4-98-16,1-6-20 0,-4 6-4 0</inkml:trace>
  <inkml:trace contextRef="#ctx0" brushRef="#br0" timeOffset="-142521.343">20627 7752 1288 0,'0'0'27'0,"0"0"5"15,0 0-32-15,0 0 0 0,0 0 0 0,0 0 0 16,0 0 0-16,0 0 0 0,0 0 0 0,0 0 0 16,0 0-14-16,0 0-3 0,0 0-1 0</inkml:trace>
  <inkml:trace contextRef="#ctx0" brushRef="#br0" timeOffset="-142156.702">20814 8004 1044 0,'-4'6'21'0,"1"3"7"0,-1 3-28 0,1 0 0 0,-1-1 0 0,4-5 0 16,-3 6 82-16,-1-3 11 0,1 9 3 0,-1-13 0 15,1 7-52-15,-1 0-9 0,1-3-3 0,-1-3 0 16,0 2 0-16,4-5 0 0,-3 3 0 0,3-6 0 16,0 0 0-16,0 0 0 0,0 0 0 0,0 0 0 15,0 0 58-15,0 0 11 0,0 0 3 0,0 0 0 16,0 0-64-16,0 0-13 0,0 0-3 0,0 0 0 16,0 0-16-16,0 0-8 0,0-6 8 0,0 1-8 15,0 5 0-15,3-9 0 0,1 0-14 0,-4 6 5 16,4-3 9-16,-1-6 0 0,1 6 0 0,-1 1 0 15,1-1 0-15,-1-6 0 0,1 3 0 0,-4 3 0 16,3-6 0-16,1 7 0 0,-1-7 0 0,1 6 0 16,-1-6 8-16,-3 6-8 0,4-3 8 0,-1 4-8 15,-3 5 0-15,0 0 8 0,4-12-8 0,-4 12 0 0,0 0 0 16,0 0 0-16,3 0 0 0,-3 0 0 0,8 0 0 16,-1 0-12-16,0 6 12 0,-4 0-12 0,4-1 12 0,0-2-12 15,-3 3 12-15,3 3-12 0,-4 0 12 0,4 3 0 16,-3-1 0-16,0 1-8 0,-1-3 8 0,1 0 0 15,-4 6 0-15,3-4 0 0,1 1 0 0,-4-6 0 0,0 3 0 0,0 0 0 16,0-4-8-16,0 4 0 0,0-9 0 16,0 6 0-1,0-6-100-15,0 0-19 0,0 0-4 0</inkml:trace>
  <inkml:trace contextRef="#ctx0" brushRef="#br0" timeOffset="-141788.855">21061 7575 1265 0,'0'0'53'15,"0"0"-42"1,0 0 21-16,0 0 5 0,-7 6 1 0,7-6 0 15,-4 3 2-15,1 3 1 0,3-6 0 0,-4 9 0 16,1-3 3-16,3 5 1 0,0 1 0 0,0-3 0 16,0 3-2-16,0 5-1 0,3 1 0 0,1 0 0 15,-4 2-12-15,3 4-2 0,1-1-1 0,-4 4 0 0,0-1-5 16,3-2-1-16,-3 5 0 0,0-2 0 16,0 2 3-16,-3 0 0 0,3-2 0 0,0 5 0 0,-4 3-11 15,1-11-1-15,-1 8-1 0,1-2 0 0,-1-4 2 16,-3-2 1-16,4-7 0 0,-1 4 0 0,0-3-3 0,4-7-1 15,-3 1 0-15,3 3 0 0,0-9 7 0,-4-1 2 0,4-5 0 16,0 0 0-16,0 0-19 0,0 0 0 0,0 0 0 16,0 0 0-16,7-5-16 0,-3-7-6 0,3 0-2 0</inkml:trace>
  <inkml:trace contextRef="#ctx0" brushRef="#br0" timeOffset="-140274.51">21272 7969 770 0,'0'0'16'0,"0"0"4"0,0 0-20 15,0 0 0-15,0 0 0 0,0 0 0 0,0 0 52 0,0 0 7 0,0 0 1 0,0 0 0 16,0 0-4-16,0 0 0 0,-3-6 0 0,3 6 0 16,0 0-3-16,0 0-1 0,0 0 0 0,0 0 0 15,0 0-19-15,0 0-4 16,0 0-1-16,-7-3 0 16,7 3 5-16,0 0 1 0,0 0 0 0,-7 0 0 0,7 0-19 0,0 0-4 0,0 0-1 0,0 0 0 15,-7 3 2-15,7-3 0 0,0 0 0 0,-7 0 0 16,7 0-12-16,0 0 0 0,-7 6 9 0,7-6-9 15,-7 0 12-15,7 0-3 0,-7 6 0 0,7-6 0 16,-7 6 19-16,-1-6 3 0,8 0 1 0,-10 6 0 16,3 6-20-16,0-7-4 0,0-2-8 0,0 6 12 15,-4 0-12-15,4-3 0 0,0 6 0 0,-4-1 0 16,4-5 0-16,-3 0 0 0,3 3 0 0,0-3 0 16,3 6 0-16,-3-6 0 0,7-6 0 0,-3 5-10 15,3-5 10-15,0 0 0 0,0 0 0 0,0 0 0 16,0 0 0-16,0 0 0 0,0 0 0 0,0 0 0 15,0 0 0-15,0 0 12 0,0 0-4 0,0 0 0 16,0 0-8-16,0 0 11 0,0 0-11 0,0 0 12 16,0 0-12-16,3 0 0 0,-3 0 0 0,7 6 0 15,-3-6 0-15,-4 0 0 0,3 6 0 0,4-6 0 16,-7 0 0-16,4 6 0 0,3 0 0 0,-4-6 0 16,1 9 0-16,3-6 0 0,-4 3 0 0,1-1-11 15,0-2 11-15,-1 9 0 0,1-6 0 0,-1 0 0 16,1 6 0-16,-1-6 0 0,1 2 0 0,-1 1 0 15,-3 0 8-15,4 3-8 0,-4-6 10 0,3 0-10 0,-3-1 9 16,4 4-9-16,-1-3 8 0,-3-3-8 0,4 6 8 16,-1-3-8-16,1 0 0 0,-1-1 8 0,1-5-8 0,-1 6 0 15,1-6 0-15,0 6 0 16,-1 0-123-16,4-6-17 0,0 9-3 0</inkml:trace>
  <inkml:trace contextRef="#ctx0" brushRef="#br0" timeOffset="-139897.175">21417 8234 1773 0,'0'0'50'0,"0"0"11"15,0 0-49-15,0 0-12 0,0 0 0 0,0 0 0 16,0 0 68-16,0 0 12 0,0 0 1 0,0 0 1 16,0 0-57-16,0 0-11 0,-3 6-2 0,3-6-1 15,0 6-11-15,-4-1-16 0,1 4 4 0</inkml:trace>
  <inkml:trace contextRef="#ctx0" brushRef="#br0" timeOffset="-129387.54">11165 8933 1036 0,'0'0'23'0,"0"0"5"0,0 0 0 0,0 0 1 0,-3 3-29 0,3-3 0 0,-4 6 0 0,4-6 0 15,0 0 57-15,0 0 6 0,0 0 1 0,0 0 0 16,-7 3 29-16,7-3 7 0,0 0 0 0,0 0 1 16,0 0-59-16,0 0-12 0,0 0-2 0,0 0-1 15,0 0 13-15,0 0 2 0,0 0 1 0,0 0 0 16,0 0-33-16,0 0-10 0,0 0 0 0,0 0 0 16,0 0 8-16,0 0-8 0,0 0 0 0,0 0 0 15,0 0 0-15,0 0 0 0,0 0-12 0,-3 6 3 16,-1 0 9-16,1 0 0 0,3-6 0 0,-4 6 0 15,1 0 0-15,-1 5 0 0,4-5 0 0,-3 0 0 16,3 0 21-16,-4 0 0 0,4 0 0 0,-3 0 0 16,3 8-21-16,0-8 8 0,-4 0-8 0,4 6 0 15,0-6 36-15,0 5 2 0,4-2 1 0,-4 3 0 16,3-6-31-16,-3 6-8 0,4-3 0 0,-1-4 0 16,4 1 21-16,-3-3 3 0,-1 0 1 0,4 0 0 15,-3 0-33-15,3 3-8 0,0-6 0 0,-4 0-1 0,5 0 17 16,-1-6 0-16,0 3 0 0,-4 3 0 15,4-3 0-15,0 0 8 0,-3 0-8 0,3 3 0 16,0-3 8-16,0-3-8 0,0 4 0 0,0-1 0 0,-3-3 0 0,3 6 8 16,0-6-8-16,0 0 0 0,-4 6 0 0,4-6 0 15,-3 0 0-15,3 6 0 0,-4-6 0 0,1 0 0 16,0 3 0-16,-4 3 0 0,0 0 0 0,0 0 0 16,0 0 8-16,0 0-8 0,0 0 0 0,0 0 0 15,0 0 0-15,0 0 0 0,0 0 0 0,0 0-8 0,0 0 8 16,0 0 0-16,7 0 0 0,0 3 12 0,-7-3 0 0,3 6 0 15,4 0-23-15,-3 0-5 0,-1 0 0 0,4 0-1 16,0 0 17-16,-3 0 0 0,3-1 0 0,-4 1 0 16,5-3 0-16,-1 0 0 0,-4 0 0 0,4 0 0 15,0-3 10-15,0 0 6 0,0 0 0 0,0 0 1 16,0 0-17-16,1 0 0 0,-1 0-13 0,0 0 5 16,0 0 8-16,-4-3 0 0,4 3 10 15,-7 0-10-15,7-3 8 0,0 0-8 0,-3 0 0 0,3 0 0 16,-3 0 0-16,3 1 0 0,-4-7 0 0,4 9 0 15,-3-6 0-15,-1 6 0 0,1-6 0 0,-1 0 0 16,1 0 0-16,-1 6 0 0,-3-12 0 0,4 7 0 16,-1-7 16-16,1 3-4 0,-4-3 0 0,0 0 0 15,3-5-12-15,-3 2-16 0,-3 3 3 0,3-5 1 16,0 5 12-16,-4-3 0 0,1 6 0 0,-1-5 0 16,-3 2-105-16,4 0-19 0,-4-2-3 0</inkml:trace>
  <inkml:trace contextRef="#ctx0" brushRef="#br0" timeOffset="-128778.302">11680 8772 1094 0,'0'0'23'0,"0"0"5"0,0 0-28 0,0 0 0 0,0 0 0 0,0 0 0 16,0 0 56-16,0 0 7 0,0 0 1 0,-3 6 0 15,-4 0 0-15,3 5 0 0,4-5 0 0,-3 6 0 16,3-3 0-16,-4 2 0 0,4 7 0 0,0-6 0 15,0-3-13-15,0 8-3 0,0 1 0 0,0 0 0 16,0-1-18-16,0 1-4 0,0 2-1 0,0-2 0 16,0 0-8-16,0 2-1 0,0-8-1 0,-3 3 0 15,3-1-1-15,0 1 0 0,0-9 0 0,0-6 0 16,0 0 10-16,0 0 3 0,0 0 0 0,0 0 0 16,0 0 10-16,0 0 3 0,0 0 0 0,-7-6 0 15,0-3-16-15,3 1-2 0,1-7-1 0,-1 3 0 16,4 0-21-16,0-8 0 0,0 5 0 0,4 0 8 15,-4 4-8-15,3-1 0 0,1 3 0 0,-1 0 0 16,1 3 0-16,-1 0-8 0,-3-2 8 0,0 8-8 16,0 0 8-16,0 0-12 0,7 0 12 0,-7 0-12 15,4 0 0-15,-4 0 0 0,7 0 0 0,0 8 0 16,0-5 1-16,-3 0 0 0,-1 3 0 0,4 0 0 16,-3 0 11-16,3 6-10 0,0-6 10 0,-4 5-10 15,4-5 10-15,0 3 0 0,0 0 0 0,-3 3 0 16,3 2 0-16,-3-2 0 0,3-6 0 0,-4 6 0 0,1-1 0 15,3-2-8-15,-4 3 8 0,1-6 0 0,-1 6 0 16,1-6 0-16,-4-1 0 0,3 1 0 16,-3-6-34-16,4 3-2 0,-4-3 0 0,0 0 0 15,0 0-43-15,0 0-9 0,0 0-1 0,0 0-1 16,0 0-103-16,0 0-21 0,3 0-4 0</inkml:trace>
  <inkml:trace contextRef="#ctx0" brushRef="#br0" timeOffset="-128314.134">11959 8913 1552 0,'0'0'44'16,"0"0"10"-16,0 0-43 0,-7 6-11 0,7-6 0 0,0 0 0 15,0 0 53-15,0 0 9 0,0 0 2 0,0 0 0 16,0 0-52-16,0 0-12 0,0 0 0 0,4 6 0 16,-4-6 34-16,3 8 4 0,4-5 1 0,-3-3 0 15,3 3-27-15,0-3-12 0,0 0 10 0,0 0-10 16,-3 0 11-16,3-3-11 0,0 0 12 0,-4 0-12 16,4-2 14-16,-3-1-4 0,-1 0-1 0,1 0 0 15,-4 0-9-15,3 0 10 0,-3-3-10 0,4 1 10 16,-4-1-10-16,0 3 0 0,-4-6 0 0,4 6 0 15,-3-6 0-15,3 4 0 0,-4 2 0 0,1 0 0 16,-1 3 0-16,1 0 0 0,3 3 0 0,-7 0 0 16,7 0 0-16,-7 0 0 0,0 0 0 0,-1 6 0 15,1 0 0-15,4 3 0 0,-4 2-12 0,3 1 12 0,-3 0-9 0,4 3 9 0,-1-1 0 16,1 1 0-16,3 3 0 0,-4-1 12 0,4-2 0 0,0 3 0 16,-3-1 12-16,3-5 3 0,0 0 0 15,3 2 0-15,-3-2-6 0,4-6-1 0,-4 0 0 16,3 0 0-16,4-6-8 0,-3 3-1 0,6-3-1 0,-3 0 0 15,4-3-10-15,0 3 8 0,-1-6-8 0,4 0 8 16,0 0-109 0,0-6-23-16,4-2-4 0</inkml:trace>
  <inkml:trace contextRef="#ctx0" brushRef="#br0" timeOffset="-127821.164">12238 8801 1579 0,'0'0'32'0,"0"0"10"16,0 0-34-16,0 0-8 0,0 0 0 0,0 0 0 16,0 0 53-16,0 0 9 0,0 0 2 0,-4 6 0 15,4-6 0-15,0 6 0 0,-3 0 0 0,3-6 0 16,0 9-52-16,3-4-12 0,-3-5 0 0,0 12 0 0,4-6 0 0,-1 0 0 0,-3-6 0 0,4 6 0 15,-4-6 0-15,3 6 0 0,-3-6 0 0,0 0 0 16,0 0 0-16,4 3 0 0,-4-3 0 0,0 0 0 16,0 0 0-16,0 0 0 0,0 0 0 0,0 0 0 15,0 0 0-15,0 0 0 0,0 0 0 0,0 0 0 16,0 0 0-16,0 0 0 0,4-3 0 0,-4 3 0 16,3 0 0-16,-3-6 0 0,4 0 0 0,-1 0 0 15,-3 0 0-15,4 0 0 0,-4-2 0 0,3 2 0 16,1 0 0-16,-4 0 0 0,3 0 0 15,1 6 0-15,-4 0 17 0,0-6 1 16,0 6 0-16,3-6 0 0,-3 6-18 0,0 0 0 0,7 0 0 0,-7 0 0 16,4 0-16-16,-1 6 0 0,4-6 0 0,-3 6 0 15,3-3 44-15,0 3 9 0,0 0 2 0,0 0 0 16,-3-1-14-16,3 1-2 0,0 0-1 0,-4 0 0 16,1-6-5-16,3 6-1 0,-4-6 0 0,4 6 0 15,1-6-16-15,-1 6-17 0,0-6 3 0,-4 0 1 16,4 0 13-16,0 3 0 0,0-3 0 0,-3 3 0 15,3-3 0-15,0 3-9 0,0-3 9 0,-3 3-8 16,-1 2-144-16,4-2-29 0,-3 3-6 0</inkml:trace>
  <inkml:trace contextRef="#ctx0" brushRef="#br0" timeOffset="-109985.056">13155 8936 874 0,'-3'9'36'16,"-1"-3"-28"-1,4-6 40-15,0 0 8 0,0 0 1 0,-4 6 1 16,4-6 5-16,0 0 1 0,0 0 0 0,0 0 0 16,0 0-4-16,0 0 0 0,0 0 0 0,0 0 0 15,0 0-30-15,0 0-6 0,0 0-2 0,0 0 0 16,0 0-7-16,0 0-2 0,0 0 0 0,4 3 0 15,-4-3-4-15,7 9-1 0,-3-3 0 0,-1-1 0 16,4 7 8-16,-3-3 2 0,3 0 0 0,-4 3 0 16,1 2 3-16,3-2 1 0,-4-6 0 0,1 6 0 15,-1 2-2-15,1-2-1 0,0 6 0 0,-1-6 0 0,1-4 1 16,-4 1 1-16,3-3 0 0,-3-6 0 0,0 0-7 0,7 3-2 0,-7-3 0 16,0 0 0-16,7-3 0 0,0 3-1 0,0-3 0 15,-3-3 0 1,3 3-82-16,0-5-16 0,-3-1-3 0</inkml:trace>
  <inkml:trace contextRef="#ctx0" brushRef="#br0" timeOffset="-109606.517">13374 8833 1226 0,'0'0'25'0,"0"0"7"16,0 0-32-16,0 0 0 0,0 0 0 0,-7 6 0 16,0 0 73-16,0 0 8 0,3 0 2 0,-3 0 0 15,4 3-19-15,-5 0-3 0,5 5-1 0,-4 4 0 16,3-6-36-16,-3 11-8 0,4-2-2 0,-4 2 0 15,3-2-4-15,-3 8-1 0,4-8 0 0,-4 8 0 16,3 1 0-16,1-4 0 0,-5 9 0 0,5-11 0 16,-1 8 13-16,-3-5 2 0,0 2 1 0,4-3 0 15,-4-2 3-15,0 0 1 0,3-1 0 0,1 4 0 0,-4-13-11 0,3 10-2 16,0-7-1-16,1 1 0 0,-1-9-15 0,4 0 8 0,0-9-8 16,-3 8 0-16,3-8 0 0,0 0 0 15,0 0 0-15,0 0 0 16,0 0-24-16,0 0-10 0,0 0-2 0</inkml:trace>
  <inkml:trace contextRef="#ctx0" brushRef="#br0" timeOffset="-109085.821">13589 8948 1579 0,'0'0'32'0,"0"0"10"16,-7 0-34-16,7 0-8 0,-11 0 0 0,4 3 0 15,0 0 97-15,-3 0 18 0,-1 0 3 0,1 0 1 16,-1 3-88-16,0 0-18 0,1-1-3 0,-1 1-1 15,1 6 31-15,3-6 5 0,-1 3 2 0,-2 0 0 16,3 5-31-16,0-8-7 0,0 0-1 0,0 6 0 16,0-6-8-16,3 5 10 0,1-2-10 0,-1 3 10 15,0-6-10-15,4 6 10 0,0-1-10 0,0 1 10 0,0-3-10 0,0 3 0 16,4 0 0-16,0-7 0 0,-1 1 0 0,4 0 8 16,0 0-8-16,0 0 12 0,-3 0-12 0,3 3 0 0,3-3 0 15,-3-1 0-15,1 1 0 0,2 0 0 0,1-6-12 0,-4 6 12 16,0-6 0-16,-7 0 0 0,7 0 0 0,0 0 0 15,0-6 0-15,-3-6 0 0,3 7 0 0,-4-13 0 16,1 6 0-16,-1 3 0 0,-3-8 0 0,4-1 0 16,-4 3-13-16,0-2 1 0,-4 5 1 0,4 0 0 15,-3 0 11-15,3 1-13 0,-4 2 5 16,1 3 8-16,-1 0-11 0,1 0 11 16,-5 0-8-16,1 6 8 0,7 0-8 0,-7-6 8 0,4-2-8 0,3 8 8 15,-7 0-36-15,0 0-3 16,7 0 0-16,-11 8 0 0,8-2 21 0,-4 0 4 0,3 0 1 0,0 0 0 15,4 3-73-15,0-3-14 0,0-6-4 0</inkml:trace>
  <inkml:trace contextRef="#ctx0" brushRef="#br0" timeOffset="-108663.308">13758 8881 1197 0,'0'0'50'16,"0"0"-40"-16,0 0 22 0,0 0 4 0,0 11 0 15,-3-2 1-15,-1 3-11 0,-3-6-2 0,4 8-1 0,-1 1 0 16,-3 0-2-16,0 2 0 0,0 4 0 0,3 0 0 15,-3 5 11-15,0 1 3 0,4 2 0 0,-1-3 0 16,1-2 14-16,-1-1 3 0,4-2 1 0,-3 3 0 16,3-7-10-16,3-5-3 0,-3 3 0 0,4 2 0 15,3-5-10-15,-4-6-2 0,4 6-1 0,0-6 0 16,1-1-4-16,-1-2-1 0,3 0 0 0,1 0 0 16,-1-3-4-16,1-3-1 0,3 3 0 0,-3-3 0 15,3-3-6-15,-4-2-2 0,4-4 0 0,-3 6 0 16,3-6-9-16,-3 6 0 0,-1-8 0 0,-3-1 0 15,0 6-28-15,0-3-2 0,0 1 0 0,-3-4 0 16,0 0-46-16,-4 1-8 0,0-4-3 0,0 3 0 16,-4 1 19-16,0-1 3 0,1 3 1 0,-4 0 0 15,0 1 0-15,3-4 0 0,-3 3 0 0</inkml:trace>
  <inkml:trace contextRef="#ctx0" brushRef="#br0" timeOffset="-107881.292">14379 8992 1580 0,'0'0'67'15,"0"0"-54"1,-7 6-13-16,4-3 0 0,-1 3 0 0,-3 0 0 16,4 3 32-16,-1 5 4 0,0-8 1 0,1 6 0 15,-1-6-8-15,4 9-1 0,0-4-1 0,-3 1 0 16,3 0-27-16,-4-6 0 0,4 5 0 0,0-2 0 15,0 0 0-15,0 0 10 0,0-3-1 0,4 6 0 16,-4-12 10-16,0 0 1 0,3 5 1 0,-3-5 0 16,0 0 4-16,0 0 1 0,4 0 0 0,-4 0 0 15,7 0-6-15,-7 0-2 0,4 0 0 0,3 0 0 16,-7 0-9-16,7-5-1 0,0 5-8 0,-4-12 12 0,4 12-12 0,-3-6 9 0,-1-3-9 16,4 6 8-1,-7 3-20-15,0 0-5 0,0 0-1 0,0 0 0 16,0 0 18-16,4 0 14 0,-4 0-2 0,0 0-1 15,7 3-11-15,-7-3-16 0,0 9 4 0,0-9 1 0,3 6 11 0,-3-6 0 0,4 0 0 0,0 12 0 16,-4-7 0-16,3 1 0 0,1-3 0 0,-4 3 0 16,3-3 0-16,-3-3 0 0,0 0 0 0,4 6 0 15,-4-6 0-15,3 3 0 0,4 0 0 0,-3 0 0 16,3-3 36-16,-4-3 8 0,4 3 3 0,0-3 0 16,1 0-24-16,-5 3-5 0,4-6-1 0,-3 3 0 15,-1 0-17-15,4 0 0 0,-3 0 0 0,-1-3 0 16,4 6 9-16,0-5-1 0,-3 5-8 0,3-12 12 15,-3 12-12-15,3-6-8 0,-4 6 8 0,1-6-13 16,-4 6 13-16,0 0 8 0,0 0 0 0,3-3-8 16,1-6 12-16,-1 0-4 0,1-2 0 0,-4-7-8 15,3 6 0-15,1-5 0 0,-1 8 0 0,1-9 0 16,-1-2-58-16,1 2-15 16,-1 0-3-16,1-5-1 0,-1 2-92 0,-3 4-19 0,0-1-3 0</inkml:trace>
  <inkml:trace contextRef="#ctx0" brushRef="#br0" timeOffset="-107355.926">14725 9060 1571 0,'-4'-6'44'0,"4"6"11"0,0 0-44 0,0 0-11 0,0 0 0 0,0 0 0 15,-7 0 84-15,7 0 14 0,0 0 3 0,0 0 1 16,0 0-62-16,0 0-12 0,0 0-2 0,0 0-1 16,0 0-25-16,0 0 0 0,0 0 0 0,0 0 0 15,0 0 0-15,0 0 12 0,7 0-12 0,0 0 12 16,1 6-12-16,-1 3 8 0,0-1-8 0,0 1 8 15,0-3-8-15,3-6 0 0,-3 0 0 0,0 0 0 16,1 6 8-16,-1-12-8 0,-4 6 8 0,-3 0-8 16,7 0 12-16,-7 0-4 0,4 0 0 0,-4 0 0 15,7-9 1-15,-7 9 0 0,0-6 0 0,0-2 0 16,0 2-9-16,0 3 8 0,-4-9-8 0,1 12 8 16,-4-6-28-16,3 0-7 0,-3 0-1 0,0-2 0 15,0 5 16-15,0 0 4 0,0 0 0 0,0 3 0 16,0 0 8-16,0 0 0 0,0 3 0 0,0 3 0 15,-1 2 0-15,5-2-8 0,-4 0 8 0,0 6-8 16,3 0 8-16,1 5 0 0,-1-2-9 0,1 3 9 16,-1 2 0-16,4-2 0 0,0-6 0 0,0-1 8 15,0 1 4-15,0 0 1 0,4-3 0 0,-4 3 0 16,3-1-13-16,1-5-18 0,-1 0 4 0,1-3 1 16,3 3 54-16,0-3 11 0,0 3 3 0,0-3 0 15,4-3-39-15,-1 0-8 0,1 0-8 0,3-3 11 16,0-6-11-16,0 0 0 0,0 3-12 0</inkml:trace>
  <inkml:trace contextRef="#ctx0" brushRef="#br0" timeOffset="-106860.554">14993 9004 1824 0,'0'0'38'0,"0"0"8"0,0 0-37 0,0 6-9 0,-3 3 0 0,3-9 0 16,0 0 53-16,0 0 9 0,0 0 2 0,0 0 0 16,0 0-52-16,0 0-12 0,3 11 0 0,1-5 0 15,-4-6 34-15,0 0 4 0,3 6 1 0,-3 6 0 16,4-6-11-16,-1 9-3 0,-3-4 0 0,4 7 0 16,-4-6-40-16,3 5-8 0,-3-2-1 0,0 3-1 15,0-7 25-15,0-2 0 0,4 0 0 0,-4 0 0 16,0-3 0-16,0 0 8 0,0-6 0 0,0 6 0 15,0-1-8-15,0 1 0 0,3 6 0 0,-3-9 0 16,0-3 10-16,0 0 7 0,0 0 2 0,0 0 0 16,0 0-19-16,0 0-11 0,0 0 2 0,0 0 0 15,0 0 9-15,0 0 12 0,0 0-2 0,0 0-1 16,0 0-9-16,-3-3 0 0,-1-9 0 0,4 6 0 16,-3-5 0-16,3-1 0 0,-4 3 0 0,4-3 0 15,-3 6 0-15,3-11 0 0,0 5 0 0,-4 3 0 0,1-3 32 16,3 1 4-16,-4 5 0 0,1 0 1 0,-1-6-28 0,0 0-9 0,4-5 0 15,-3 8 0-15,3-3 13 16,0 0-4-16,0-5-1 0,0 5 0 0,3 3-8 16,-3 3 0-16,4-5 0 0,0 5 0 15,-4-3-9-15,0 9 9 0,3-3-12 0,-3 3 12 16,7-3-10-16,-3 0 10 0,3 3-8 0,0-3 8 0,0 3-18 0,0 0 2 16,3 3 0-16,-2 0 0 15,2 3-39-15,4 3-7 0,-3-3-2 0,3 5 0 16,4 1-128-16,-4-9-25 0,0 3-6 0</inkml:trace>
  <inkml:trace contextRef="#ctx0" brushRef="#br0" timeOffset="-106376.176">15198 9069 1337 0,'0'0'56'16,"0"0"-44"-1,0 0 85-15,0 0 18 0,0 0 3 0,0 0 1 16,0 0-20-16,0 0-4 0,0 0-1 0,0 0 0 16,7 6-37-16,-4-4-7 0,4-2-2 0,4 0 0 15,-4 3-28-15,4-3-7 0,-4 3-1 0,3 0 0 16,1-6-12-16,-1 3 9 0,1-6-9 0,0 4 8 0,-4-4-8 15,3 6 0-15,-3 0 0 0,0 0 8 0,-7 0-8 0,4 0-11 0,-4 0 3 0,0 0 0 16,7-6-13-16,-4 3-3 0,-3-3 0 0,0 6 0 31,0 0-6-31,0 0-2 0,0 0 0 0,-3-6 0 16,-4 6 3-16,0-6 0 0,0 6 0 0,-4 0 0 0,1 0 19 0,-1 0 10 0,0 0-10 0,1 6 10 16,3-6 14-16,-4 12 9 0,1-6 1 0,2 5 1 15,-2 4-6-15,3-3-2 0,0 0 0 16,0 2 0-16,3 1-5 0,1 0 0 15,-1 8-1-15,1-11 0 0,3 9 1 0,0-4 1 16,3-5 0-16,1 0 0 0,-1 3-4 0,1 2-1 0,-1-5 0 0,4 0 0 16,0-4 0-16,0-2 0 0,4 0 0 0,0 0 0 15,-1 0-8-15,1 0 0 0,3 6 0 0,0-12 8 16,0 6-8-16,0-6 0 0,4 0 0 0,-1 0-11 16,1-6-46-16,0 0-10 15,-1 0-1-15</inkml:trace>
  <inkml:trace contextRef="#ctx0" brushRef="#br0" timeOffset="-105567.881">15998 9054 1414 0,'0'0'40'0,"0"0"9"0,0 0-39 0,0 0-10 0,0 0 0 0,0 0 0 16,0 0 104-16,0 0 20 0,0 0 3 0,0 0 1 15,-7 0-36-15,0 0-6 0,0-6-2 0,4 6 0 16,-4 0-39-16,3-6-8 0,-3 0-1 0,0 6-1 16,4 0-35-16,-5 0 0 0,-2 6 0 0,3 0 0 15,-4-6 8-15,4 0-8 0,0 6 0 0,-3 0 0 16,3-3-12-16,-4 9-5 0,4-4-2 0,-4 7 0 15,4-3 19-15,0 3 0 0,4-1 0 0,-4 1 0 16,3 3 0-16,4-7-8 0,-3 1 8 0,3 0 0 16,-4-3 0-16,4-9 0 0,0 0 0 0,0 0 0 15,0 0 0-15,4 6 0 0,-1-1 0 0,-3-5 0 16,7 0 0-16,0 0 0 0,0 0 0 0,0 0 0 16,4-5 0-16,-1-10 0 0,1 6 0 0,0 0 0 15,-1-3 0-15,-3 7 0 0,4-7 0 0,-4 0 0 16,-4 3 0-16,4-3 0 0,1 1 0 0,-5-1 0 15,1 6 0-15,-1 0 0 0,1-3 0 0,-4 9 0 16,0 0 0-16,0 0 0 0,0 0 0 0,0 0 0 16,0 0 0-16,0 0 0 0,0 0 0 0,0 0 0 0,0 0 0 15,-4 9 0-15,4-3 0 0,-3 6 0 0,-1 3-12 16,4 2 12-16,-3 13-12 0,3-7 12 0,0 4 0 0,0-1 8 0,0 3 0 16,0 4 1-16,0-4-9 0,0 3 0 15,0 4 0-15,3-7 0 0,-3 3 0 0,0-8 0 16,4 2 0-16,-4 4 0 0,0-10 53 15,0 10 9-15,0-7 2 0,0 1 0 0,-4-4-52 16,4 1-12-16,0-3 0 0,-3-1 0 0,3 1 0 0,0-6 0 16,-4-1 0-16,0-2 0 0,1 3 0 0,-1-6 0 0,4-6 0 0,-3 12 0 15,-4-6 0-15,3 2 0 0,-3-2 0 0,7-6 0 16,-7 6 0-16,0 0 0 0,0 0 0 0,0-6 0 16,0 6-20-16,0-6-1 0,-4 0 0 0,1 0 0 15,3-6-16-15,-4 0-3 0,4 0-1 16,-3-6 0-16,-1 4 32 0,0 2 9 0,1-6 0 0,3-6 0 15,-4 1-21-15,1 2 0 0,-1-9 0 0,0 1 0 16,4 2-11-16,0-2-1 0,4-4-1 0</inkml:trace>
  <inkml:trace contextRef="#ctx0" brushRef="#br0" timeOffset="-105056.167">16051 9172 1580 0,'-3'-12'67'15,"3"12"-54"-15,0 0 41 0,0 0 8 0,0 0 2 0,0 0 0 16,-4-6 36-16,4 6 8 0,0 0 2 0,0 0 0 15,0 0-70-15,-3 6-15 0,-1 0-2 0,1 5-1 16,3-2-22-16,0 6 0 0,-4 6 0 0,4-4 8 16,0-5-8-16,0 6 0 0,0-4-11 0,4 4 11 15,-4-6 0-15,0-1 0 0,3-2 0 0,-3 3 0 16,0-6 0-16,0-6 0 0,0 0 0 0,0 0 0 16,0 0 22-16,0 0-2 0,0 0-1 0,4-6 0 15,-4-6 10-15,0 3 3 0,3-2 0 0,-3-1 0 16,0-6-32-16,0 1 0 0,4-4-11 0,-4 3 11 15,0 1 0-15,0-1 10 0,0 3 1 0,0-2 0 16,0 2-11-16,0 3 0 0,0-5 0 0,0 11 0 16,3-6 0-16,1 6 0 0,-4 6 0 0,3 0 0 15,1-9-13-15,0 6 5 0,-1-2 8 0,1-1-13 16,-4 6 13-16,3-6 0 0,4 6 0 0,-3-3-9 16,3 3 0-16,0 0 0 0,0 0 0 0,3 3 0 15,-3 0 0-15,1 6 0 0,2-4 0 0,1 7 0 16,-4-6-15-16,3 0-2 0,1 0-1 0,-4 0 0 15,4 0-9-15,-4-1-3 0,0-2 0 0,3 3 0 16,-3-3-26-16,0 0-6 0,0-3-1 0,0 3 0 16,1-3-97-16,-1-3-20 0,0 3-4 0</inkml:trace>
  <inkml:trace contextRef="#ctx0" brushRef="#br0" timeOffset="-104638.897">16369 9116 1166 0,'0'0'49'0,"-7"0"-39"16,-4 0 94-16,4 0 20 0,-3 0 3 0,-1 0 1 15,4 0-47-15,-4-6-9 0,1 6-1 0,-1-6-1 16,1 6-22-16,-1 6-5 0,4-6-1 0,0 6 0 16,0-6-27-16,7 0-6 0,-11 6-1 0,8-1 0 15,-1 4-8-15,1 0 0 0,-1 6-10 0,1 2 10 16,3-8-8-16,0 0 8 0,0 0 0 0,0 3-9 15,0-1 9-15,3 1 0 0,1-3 0 0,-1 0 0 16,1 0 0-16,-4-9 8 0,0 0-8 0,3 3 11 16,1 5 15-16,3-2 3 0,-4-6 1 0,4 6 0 15,-3-6-4-15,3 0-1 0,0 0 0 0,0-6 0 16,0 6 11-16,0-6 1 0,0-2 1 0,0 5 0 16,0-6-22-16,0 3-4 0,-3 0 0 0,0 0-1 15,-1 0-11-15,1 6 12 0,-1-6-12 0,1 1 12 16,-4-7-12-16,3 3 0 0,1 0 0 0,-4 3 0 15,0-3 0-15,0 4 0 0,-4-7 0 0,1 6 8 16,-1-6-8-16,1 6-12 0,-4 0 2 0,-1 1 1 16,1-4 0-16,0 3 0 0,-3 0 0 0,-1 0 0 15,1 6-19-15,-1 0-4 0,0 0-1 0,1 6 0 16,-1 0-36-16,4 6-7 0,-3-4-2 0,3 4 0 16,0 0-43-16,-1 6-9 0,1-1-2 0</inkml:trace>
  <inkml:trace contextRef="#ctx0" brushRef="#br0" timeOffset="-103509.887">16443 9127 535 0,'0'0'11'0,"0"0"3"0,0 0-14 0,3-5 0 0,-3-1 0 0,0 6 0 15,0 0 69-15,0 0 11 0,0 0 3 0,0 0 0 16,0 0-67-16,0 0-16 0,0 0 0 0,0 0 0 16,0 0 55-16,0 9 7 0,0-1 2 0,0-2 0 15,0-6-52-15,0 6-12 0,0-6 0 0,0 9 0 16,0-9 54-16,0 0 8 0,0 6 2 0,0-6 0 16,0 12-8-16,0-12 0 0,0 5-1 0,0-5 0 15,0 0-37-15,0 0-7 0,0 0-2 0,0 0 0 16,0 0 44-16,0 0 9 0,0 0 2 0,0 0 0 15,0 0-9-15,0 0-2 0,0 0 0 0,0 0 0 16,0 0-33-16,0 0-8 0,0 0 0 0,0 0-1 16,0 0-11-16,0 9 0 0,4 0 0 0,0 0 0 15,-4 3 0-15,0-6 0 0,3 5 0 0,-3-5 0 16,4 0 0-16,-4 3 0 0,0 3 0 0,0-1 0 16,0-11 35-16,3 6 5 0,-3-6 0 0,0 0 1 15,0 0-18-15,0 0-4 0,0 0-1 0,0 0 0 0,7 0 2 16,0 0 0-16,0 0 0 0,4 0 0 0,-4 0-9 15,0 0-2-15,0-6 0 0,0 6 0 0,0-8-9 0,0 5 0 16,0-6 9-16,0 3-9 0,0 3 0 0,-3 0 8 0,-1-3-8 16,-3 6 0-16,0 0 0 0,0 0 0 0,8 0 0 15,-8 0 0-15,0 0 0 0,0 0 0 0,0 0 0 16,0 0 0-16,0 0 0 0,0 0 0 0,0 0 0 0,0 0 8 16,0 0-8-16,0 0 0 0,0 0 0 15,0 0 8-15,0 0-8 16,0 0 0-16,0 0 8 0,0 0-8 0,0 0 0 0,0 0 0 15,0 0 0-15,3 6 0 0,4-3 0 0,-3 3 0 0,-1 3 0 0,1-3-12 16,-1 2 12-16,4-2 0 0,-3 6 0 0,-1-6 0 16,4 0 0-16,-7-6 0 0,7 3 0 0,0 0 0 15,-7-3 0-15,8 0 9 0,-5 0-9 0,4-3 0 16,-7 3 14-16,7 0-4 0,-3-3-1 0,-4 3 0 16,7 0 2-16,0-6 0 0,-4 6 0 0,1-6 0 15,3 6-1-15,-4-6 0 0,1 0 0 0,3 6 0 16,-3-6-2-16,-4-2-8 0,3 2 12 0,1-3-4 15,-4 3 2-15,3 3 0 0,1-9 0 0,-4 12 0 16,3-6-10-16,-3 1 0 0,0 5 0 0,4-6 0 16,-4 6 0-16,0-9 0 0,0 9 0 0,0-6 0 15,0 3-16-15,0-3 4 0,0 6 0 0,0-6 1 16,0 3-36-16,0 3-7 0,0-6-2 0,-4 1 0 16,4-7-109-16,0 6-23 0,-3-6-4 0</inkml:trace>
  <inkml:trace contextRef="#ctx0" brushRef="#br0" timeOffset="-103121.591">16859 9195 1690 0,'-3'15'48'0,"-4"2"11"0,3-5-47 0,1 0-12 0,-1 3 0 0,1 2 0 16,-1-5 68-16,1 0 11 0,-1 0 2 0,4-1 1 15,-4-2-38-15,4 3-7 0,0-6-1 0,0-6-1 16,0 0-24-16,0 6-11 0,0-6 10 0,0 0-10 16,0 0 0-16,4 8 0 0,-4-8 0 0,0 0 0 15,0 0-36-15,4-2-12 0,-1 2-4 0</inkml:trace>
  <inkml:trace contextRef="#ctx0" brushRef="#br0" timeOffset="-102861.238">16880 9077 1409 0,'0'0'60'0,"0"0"-48"16,0 0-12-16,0 0 0 0,0 0 0 0</inkml:trace>
  <inkml:trace contextRef="#ctx0" brushRef="#br0" timeOffset="-102626.414">17007 9160 1165 0,'4'12'24'0,"-4"-12"7"0,0 5-31 0,3 1 0 0,-3-3 0 0,0 6 0 15,4 0 73-15,-4 3 9 0,4-1 2 0,-1 1 0 16,1-3-7-16,-1 0-1 0,-3 6 0 0,0-4 0 16,4-5-25-16,-4 6-6 0,3-12-1 0,-3 0 0 15,0 0-16-15,0 0-3 0,0 0-1 0,0 0 0 16,0 0 32-16,0 0 7 0,4 0 1 0,-4-12 0 15,0 6-37-15,3-5-7 0,-3-4-2 0,4 3 0 16,-4 0-18-16,3 1 0 0,-3-7 0 0,4 9 0 16,-1-3 0-16,-3 6 0 0,4-5 0 0,-1 5 0 15,-3 0 0-15,0 6 0 0,4-9 0 0,-4 9 0 16,0 0-10-16,0 0 10 0,3-3-10 0,-3 3 10 0,0 0-11 16,0 0 11-16,0 0-12 0,0 0 12 0,4 6-11 15,0 0 11-15,-1 0-10 0,1 6 10 0,-1-7-8 0,-3 4 8 0,4 0 0 0,-1 3-9 16,1 3 9-16,-1-4 0 0,1-5 0 15,-1 6 0-15,4 0 0 0,-7-3 0 0,4 2 0 16,-1-5 8-16,-3 0 0 0,0-6 0 0,0 0 0 0,0 0 0 16,0 0 0-16,0 0 1 0,0 0 0 0,7-6 0 15,0 6-9-15,-3-6 0 0,3 0-12 0,-3 1 12 16,3-1-156-16,0 3-24 0,0-3-5 0</inkml:trace>
  <inkml:trace contextRef="#ctx0" brushRef="#br0" timeOffset="-102035.492">17385 9075 1212 0,'-7'8'51'15,"0"1"-41"1,-4 3 85-16,1 0 17 0,-1-3 3 0,0-1 1 16,1 4-16-16,-1 3-4 0,4-3 0 0,-3 2 0 15,-1 1-18-15,4 6-4 0,-4-10-1 0,4 1 0 16,4 0-25-16,-1 0-6 0,1-4-1 0,-1 4 0 16,4-12-23-16,4 6-5 0,-4-6-1 0,0 0 0 0,7 6 0 0,-4 3-1 15,-3-9 0-15,11 3 0 0,0-3 7 0,-1-3 2 0,4 0 0 0,0-3 0 31,-3 0-40-31,0-6-7 0,3 6-1 0,-4-5-1 16,1-1 7-16,-1-3 2 0,1 3 0 0,0-5 0 16,-4 2-23-16,0 6-4 0,0 0-1 0,0 4 0 15,-4-7 16-15,-3 6 4 0,4 0 0 0,-4 6 0 0,0 0 28 0,0 0 0 0,0 0 0 0,0 0 0 16,0 0-22-16,0 0 2 0,-7 6 0 0,3 6 0 16,-3-1 20-16,4-5 0 0,-1 6 0 0,1 3 0 15,-1 2 12-15,1 1 6 0,-1-6 2 0,4 14 0 16,-4-8-20-16,4 2 10 0,0 4-10 0,0 0 8 15,0-4 7-15,0 10 1 0,0-10 0 0,0 9 0 16,0-5-5-16,0-3-1 0,0 2 0 0,0 1 0 16,0-1 2-16,-3 4 1 0,3-7 0 0,0 10 0 15,0-13-13-15,-4 4 0 0,4-4 8 0,-3 7-8 16,3-9 0-16,-4 2 0 0,4 1 0 0,-3 0 0 16,-1-7 19-16,1 4 1 0,-1-3 0 0,-3 0 0 15,0-7-4-15,0 1-1 0,0 3 0 0,-4-6 0 16,4 0 11-16,-7 0 2 0,4-3 1 0,-4-3 0 15,3 0-29-15,-3-3-18 0,-4-3 2 0,4 1 1 16,0-4 1-16,0-3 0 0,0-6 0 0,-4 7 0 16,8-13-24-16,-5 7-5 0,5-7-1 0,-1 7 0 15,1-4-98-15,3 1-20 0,0-4-4 16</inkml:trace>
  <inkml:trace contextRef="#ctx0" brushRef="#br0" timeOffset="-101410.468">17819 9172 1455 0,'0'0'61'16,"0"0"-49"0,0 0 32-16,0 0 7 0,-4 5 1 0,1 1 0 15,3 0-26-15,-4 0-5 0,4 0-1 0,0-6 0 16,0 6 19-16,0-6 3 0,0 0 1 0,4 9 0 15,-1-3-30-15,1-1-5 0,-1 1-8 0,1 0 11 0,-1 0-11 0,4 0 0 16,-3 0 0-16,3 3 8 0,4-3-8 0,-4 5 0 0,7-5 0 0,-4 0 0 16,1 0 16-16,0-6-1 0,3 9-1 0,-4-6 0 15,1 3 4-15,-1-6 1 0,1 0 0 0,0 2 0 16,-4-2 10-16,3-2 3 0,-3 2 0 0,0 0 0 16,0-3 1-16,-3 0 1 15,3 0 0-15,-4 0 0 0,5-3 4 0,-5-6 1 16,1 6 0-16,-1-8 0 0,1-1-19 15,-1 6-4-15,1-9-1 0,-4 7 0 0,0-7-15 16,3 6 0-16,-3-2 0 0,0 2 0 0,-3-3-9 0,3 6-5 0,0 0-1 16,-4-2 0-1,4 5-21-15,-3-6-5 0,3 0-1 0,-4 6 0 0,4-5-30 0,0 5-7 0,0 6-1 16</inkml:trace>
  <inkml:trace contextRef="#ctx0" brushRef="#br0" timeOffset="-100791.474">18344 9177 1448 0,'-7'6'41'0,"7"3"9"0,-3 0-40 15,-1 6-10-15,1-4 0 0,-1 1 0 0,1 3 49 0,3 0 8 0,0-1 2 0,0 4 0 32,0-3 0-32,3-1 0 0,1 1 0 0,-4 9 0 0,0-10-37 0,3 10-7 0,-3-7-2 0,0-2 0 15,0 9 9-15,-3-13 2 0,3 7 0 0,-4 0 0 16,1-4-24-16,-1 4 0 0,1-3 0 0,-1-1 8 16,1-2 24-16,-1 3 6 0,1-3 1 0,-1-7 0 15,1 4-23-15,-1-3-4 0,4 3 0 0,0-9-1 16,0 0 1-16,0 0 0 0,0 0 0 0,0 0 0 15,0 0-12-15,-4-6 0 0,-3 3 0 0,4-3 8 16,-1 0 42-16,4-2 8 0,0-10 2 0,-3 3 0 16,3 3-46-16,3 1-14 0,-3-7 8 0,0 6-8 15,0-2 0-15,4-4 0 0,-4 0 0 0,3-5 0 16,1 2 0-16,-4-2 0 0,3-1 0 0,1 4 0 16,0-4-8-16,3 1-3 15,-4 2 0-15,1-5 0 0,-1 5 11 0,1 0 0 0,-4-2 0 0,3 5 0 16,-3 4 0-16,4-4 8 0,3-3-8 0,-4 10 0 15,1-1 0-15,-1 6 0 0,1 0 0 0,-1 0-12 16,1 6 12-16,3-9 0 0,-3 6-9 0,3 3 9 16,0 0-11-16,0 3 3 0,0 0 0 0,0 3 0 15,3 0-5-15,-3 6-1 0,1 0 0 0,-5-1 0 16,4 1 14-16,-3 9-12 0,3-4 12 0,-4-2-12 16,1 9 12-16,-4-7 0 0,0-2 0 0,-4 8 0 15,1-5-22-15,-4-3 2 0,0-1 0 0,0 1 0 16,-4-3 20-16,4 6 0 0,-4-10 0 0,1 4 0 15,-4-6 12-15,7 6 6 0,-4-12 2 0,0 6 0 0,1-6-20 16,-1-6 0-16,1 6 0 0,-1-6 0 0,4 0 13 16,-4 0-4-16,4 0-1 0,0-3 0 15,0 4-56-15,0-13-12 0,7 6-3 0</inkml:trace>
  <inkml:trace contextRef="#ctx0" brushRef="#br0" timeOffset="-100373.289">18620 9386 1241 0,'-11'15'25'0,"11"-15"8"16,-3 6-33-16,3-6 0 0,-4 6 0 0,0 5 0 15,1-5 68-15,-1-3 6 0,1 3 2 0,-1 6 0 16,1-6 24-16,-1 5 6 0,1-5 1 0,-1 6 0 16,1-6-43-16,-1 3-9 0,1-3-2 0,-1 0 0 15,4-6-45-15,-3 5-8 0,-1 1 0 0,-3 6 0 16,7-12-105-16,-4 12-16 0</inkml:trace>
  <inkml:trace contextRef="#ctx0" brushRef="#br0" timeOffset="-99786.737">19015 9110 1440 0,'0'0'30'0,"0"0"6"0,0 0-28 0,0 0-8 0,0 0 0 0,0 0 0 15,0 0 66-15,0 0 12 0,0 0 2 0,0 0 1 16,0 0-43-16,0 0-9 0,0 0-1 0,0 0-1 16,3 6-4-16,4 3-1 0,-3-1 0 0,-1 4 0 15,4-3-2-15,-3 3-1 0,3-1 0 0,0-2 0 16,0 0-3-16,0 0-1 0,0 3 0 0,0-1 0 16,4-5-7-16,-1 6 0 0,1-6-8 0,0 6 12 15,-1 2 0-15,-3-8 0 0,4 6 0 0,-1 0 0 16,-3 0-12-16,4-4-8 0,-4 10 8 0,4-6-13 15,-4 0 13-15,0-4 0 0,-4 4 0 0,4 0 0 16,0 0 0-16,-3-6 10 0,3-1-2 0,-3 1 0 16,-4-6-8-16,0 0-11 0,0 0 3 0,0 0 0 15,0 0-167-15,0 0-33 0</inkml:trace>
  <inkml:trace contextRef="#ctx0" brushRef="#br0" timeOffset="-99349.554">19360 9048 1862 0,'0'0'52'0,"-7"0"13"0,0 0-52 0,0 0-13 0,0 0 0 0,0 6 0 16,0 0 35-16,0-3 4 0,4 9 1 0,-5-4 0 15,5 7-13-15,-4-3-3 0,3 5 0 0,-3 1 0 16,4 9-24-16,-4-10 0 0,3 10 0 0,-3 2 0 16,0-2 0-16,0 2 0 0,0 3 0 0,0 4 0 15,0-4 0-15,3 3 0 0,-3 3 0 0,0 6 0 16,0-8-10-16,0 2-7 0,-3-6-2 0,2 4 0 16,5-4 19-16,-4-3 0 0,3-2 0 0,-3-4 0 15,4 1 0-15,-1-12 0 0,1-1 0 0,-1 4 0 16,1-9 0-16,3-6 0 0,0 0 0 0,0 0 0 15,0 0-9-15,0 0 9 0,0 0-13 0,-4-9 5 16,8-3-119-16,-1 1-23 0,1-1-5 0</inkml:trace>
  <inkml:trace contextRef="#ctx0" brushRef="#br0" timeOffset="-98650.558">19505 9227 1407 0,'0'0'40'0,"-7"6"8"15,7-6-38-15,0 0-10 0,-4 0 0 0,-3 6 0 16,7-6 92-16,-7 0 16 0,0 0 3 0,7 0 1 0,-7 6-36 16,7-6-6-16,0 0-2 0,-7-6 0 0,7 6-34 0,0 0-7 15,-7 6-2-15,0-6 0 0,0 3-25 0,4 3 0 0,-1 3 8 0,-3-3-8 16,3 2 0-16,4 4 0 0,-3-6 0 0,-1 6 0 16,4 0 0-16,-3-1 0 0,3 4 0 0,0 3 0 31,3-10 0-31,-3 4 0 0,4 0 0 0,-1 0 0 0,1-6 0 0,3 0 0 15,-3-1 0-15,-1-5 0 0,4 6 11 0,0-6 0 0,0-6 0 0,0 6 0 16,0-5 7-16,0-1 2 0,0-6 0 0,0 0 0 16,1 3-8-16,-1-2 0 0,0-1-1 0,0 0 0 15,-4 0-11-15,1 0 0 0,-1 1 0 0,1 2 0 16,-4-3-26-16,0 0-1 0,0 1 0 0,0-4 0 16,-4 9 1-16,4 0 0 0,-3 0 0 0,-1-5 0 15,1 5 10-15,-1 0 3 0,-3 0 0 0,4 3 0 16,-4 3-3-16,-1-3-1 0,5 0 0 0,-8 3 0 15,4 3-3-15,0 0-1 0,0 3 0 0,0 9 0 16,0-10 11-16,0 1 10 0,0 0-13 0,0 6 5 16,0 3 8-16,0-4-10 0,0 1 10 0,0 0-10 15,3 3-1-15,1-7 0 0,-1 1 0 0,4 3 0 16,-3 0-91-16,3 0-18 0,0-7-4 0</inkml:trace>
  <inkml:trace contextRef="#ctx0" brushRef="#br0" timeOffset="-98183.974">19660 9239 1409 0,'0'0'29'0,"-7"6"7"0,4 0-28 0,-4 0-8 0,3 6 0 0,-3-4 0 16,4-2 80-16,-1 0 14 0,4-6 3 0,-3 6 1 16,3-6-38-16,-4 6-8 0,4-6-2 0,-4 12 0 15,4-12-21-15,-3 6-4 0,6 2-1 0,-3-2 0 16,4 0-9-16,3 0-3 0,0 0 0 0,0-6 0 15,0 12 0-15,0-12 0 0,4 6 0 0,-1-6 0 16,-3 0-3-16,4 2-1 0,0-2 0 0,-1 0 0 16,1-2 0-16,-4 2 0 0,0 0 0 0,3 0 0 15,-2-6-8-15,2 0 12 0,-3 0-12 0,0 0 12 16,0-6-2-16,0 3 0 0,0 1 0 0,-3-7 0 16,-1 9-10-16,1-6 12 0,0-2-12 0,-1-1 12 15,-3 0-12-15,0-2-14 0,0-1 3 0,-3 0 1 16,3 4 10-16,-4-4 0 0,0-3 0 0,1 4 0 15,-4 11-12-15,3-6 0 0,1 6 0 0,-1-6 0 16,-3 7-52-16,7 5-10 0,-3-6-2 0,3 6-1 16,0 0-143-16,0 0-28 0</inkml:trace>
  <inkml:trace contextRef="#ctx0" brushRef="#br0" timeOffset="-97175.757">20214 9177 906 0,'0'0'25'0,"0"0"7"0,-7 6-32 0,4-3 0 0,-4 6 0 0,7-9 0 15,-4 6 72-15,4-6 8 0,0 0 2 0,-7 3 0 16,7-3-1-16,0 0 0 0,-7 6 0 0,7-6 0 16,-4 12-16-16,4-12-3 0,0 0-1 0,0 0 0 15,0 0-9-15,0 0-3 0,0 0 0 0,-3 5 0 16,-1 1-21-16,4 6-5 0,0-6-1 0,0 6 0 15,0-3 2-15,0 2 1 0,0-5 0 0,0 6 0 16,0-3-13-16,0 0-4 0,0-1 0 0,0 4 0 16,0 0 4-16,4-6 0 0,-4 6 0 0,0-12 0 15,3 2 0-15,-3-2 0 0,0 0 0 0,0 0 0 16,0 0 16-16,0 0 3 0,0 0 1 0,0 0 0 16,4-2-17-16,3-4-3 0,-4 0-1 0,5-6 0 15,-1 6-2-15,3-6 0 0,-3 1 0 0,4-4 0 16,-1 9-25-16,-3-6-4 0,8 1-2 0,-5 2 0 15,-3-3-4-15,4 6-1 0,-4-6 0 0,-4 6 0 16,4 6 3-16,0-5 1 0,-3 5 0 0,0 5 0 16,-4-5 0-16,0 0 0 0,3 6 0 0,1 0 0 15,-8 0 9-15,4 6 2 0,-3 0 0 0,-1 2 0 16,0-2 28-16,-3 0 5 0,4 0 2 0,-4-1 0 16,0 4-3-16,3-3 0 0,-3 0 0 0,4-4 0 15,-1-2 26-15,4-6 5 0,0 0 1 0,0 0 0 0,0 0-23 16,-3 6-4-16,3 0-1 0,0-6 0 0,0 0 7 15,3 6 1-15,4-6 0 0,0-6 0 0,0 0-20 16,4-3-3-16,-1 0-1 0,5 1 0 0,-1-10-8 0,0 6-14 16,0-2 3-16,0-4 1 0,0 6-10 0,-3 0-1 15,3-8-1-15,-7 11 0 16,3 0-9-16,-2-3-1 0,-5 7-1 0,1-7 0 16,-1 6 0-16,-3 0 0 0,4 3 0 0,-4 3 0 0,0 0 14 0,-4-6 3 0,4 6 1 0,-7-3 0 15,0 0 15-15,0-3 0 16,0 1 0-16,0 5 0 0,0-6 8 0,0 0-8 0,3 6 12 15,-3 0-12-15,7 0 0 0,0 0 0 0,-3-6 0 16,3 6 0-16,0 0 0 0,0 0 0 0,0 0 0 0,0 0-12 16,3-9-57-16,1 6-11 15,3-3-3-15</inkml:trace>
  <inkml:trace contextRef="#ctx0" brushRef="#br0" timeOffset="-96587.103">20581 9245 1512 0,'0'0'32'0,"0"0"6"0,0 0-30 15,0 0-8-15,0 0 0 0,0 0 0 0,0 0 54 0,0 0 10 0,0 0 1 0,0 0 1 16,0 0 0-16,0 0 0 0,0 0 0 0,0 0 0 16,0 0-20-16,0 0-4 0,4 6-1 0,-1-3 0 15,1 6-33-15,3-6-8 0,0 3 0 0,-4-1 0 16,4 1 0-16,0-6 0 0,0 0 11 0,1 6-11 15,-1-6 0-15,-4 0 0 0,4 0 0 0,0 0 0 16,-3-6 12-16,3 0-3 0,0-2-1 0,0 2 0 16,-4-3-8-16,4 3 0 0,-7-3 0 0,4 3-11 15,0 0 3-15,-4-5 0 0,0-4 0 0,3 3 0 16,-6 6 0-16,3 0 0 0,-4 1 0 0,0-7 0 16,4 12 8-16,-7 0 0 0,4-6 0 0,-8 0 0 15,4 3 0-15,-3 3 0 0,-1-3 0 0,1 6 0 16,-1 6 0-16,0-3 0 0,1 11 0 0,-1-5 0 15,1 0 0-15,-1 3 0 0,4-4 0 0,-4 7 0 16,4-9 0-16,0 6 11 0,4-1-1 0,-4-2 0 16,3 0 2-16,4-3 1 0,-3 2 0 0,3 1 0 15,0-6 0-15,0-6 0 0,0 0 0 0,3 6 0 16,1 0 8-16,3 0 2 0,0 0 0 0,0-4 0 16,0 1-8-16,3 0-2 0,1 0 0 0,0-3 0 15,-1 3-13-15,1-6 9 0,-1 3-9 0,5-3 8 0,-1 0-16 16,0 0-4-16,-4 1-1 0,4-4 0 15,1 0-116-15,-5 0-23 0,4 0-5 0</inkml:trace>
  <inkml:trace contextRef="#ctx0" brushRef="#br0" timeOffset="-96088.637">20860 9189 1728 0,'0'0'36'0,"0"0"8"0,0 0-35 0,0 0-9 0,0 0 0 0,0 0 0 16,-4 6 66-16,1 3 11 0,-1-3 3 0,4 6 0 15,-3-1-36-15,3-5-6 0,-4 0-2 0,4 3 0 16,-3 3-12-16,3-1-4 0,0 1 0 0,-4-6 0 16,4 6-12-16,-3-3-8 0,3-4 10 0,0 4-10 15,-4 0 8-15,4-9-8 0,0 6 0 0,0 0 9 16,0-6-1-16,0 0-8 0,0 0 12 0,0 0-4 15,0 0 11-15,0 0 1 0,0 0 1 0,0 0 0 16,0 0-6-16,0 0-2 0,0 0 0 0,0 0 0 16,0 0-1-16,0 0-1 0,0 0 0 0,0 0 0 15,0 0-11-15,0 0 0 0,0 0 9 0,0 0-9 16,0-6 0-16,0 0 0 0,0-3 0 0,0 3 0 16,0-2 0-16,0 2 0 0,0-3 0 0,0-3-12 15,4 6 12-15,-4-8 0 0,0-1-9 0,3 0 9 16,-3 3 0-16,0-5 0 0,4 2 0 0,-4 3 0 0,0 1 0 15,0-1 0-15,0-3 0 0,0 3 0 0,0 4-9 16,3-1 9-16,-3-3 0 0,4 0 0 0,-1 3-9 16,1 3 9-16,3-2 0 0,-4 2-9 0,1 6 9 0,3 0-12 0,3 0 12 15,-2 3-12-15,-1-3 12 0,3 0-12 16,-3 0 12-16,0-3-12 0,0 3-10 0,0-3-2 0,4 3-1 16,-4 0 0-16,4 0-23 15,-1 0-4-15,1 3 0 0,-1 3-1 0,1 2-144 16,3 1-29-16,-3 3-6 0</inkml:trace>
  <inkml:trace contextRef="#ctx0" brushRef="#br0" timeOffset="-95577.008">21096 9154 1402 0,'-14'18'29'0,"10"-18"7"0,4 0-36 0,-7 5 0 0,4 1 0 0,3-6 0 16,-7 0 92-16,3 6 11 0,4-6 2 0,-3 6 1 15,3-6-23-15,0 0-5 0,0 0-1 0,0 0 0 16,0 0-25-16,0 0-4 0,0 0-2 0,0 6 0 16,0-6-12-16,7 3-2 0,-4 0-1 0,4 0 0 15,0-3-15-15,1 0-2 0,-1 0-1 0,0 0 0 16,0 0-13-16,0 0 0 0,3 6 0 0,-3 0 0 15,0-6 0-15,1 0 0 0,-5 0 0 0,-3 0 0 0,7 0 8 0,-3-6-8 16,-1-3 0-16,1 6 9 0,-4-3-9 0,3 0 0 0,1 0 0 0,-4 3 8 16,0-3-8-16,0-5 0 0,0-1-12 0,-4 3 12 15,4 3-12-15,-7-3 12 0,4 1-10 0,-1 2 10 16,-3-6 0-16,0 6 0 0,-4 0 0 0,1 6 0 16,3 0 0-16,-4-6 0 0,1 6 0 15,-5 0 0-15,5 6 0 0,-1 0 0 0,1 0 0 16,-4 6 0-16,3-1 0 0,0 4 0 0,1 3 0 15,-1-1 0-15,1-5 0 0,3 3 0 0,-4 3 0 16,4-1 0-16,3-5 0 0,1 3 8 0,-1-4-8 16,1 1 0-16,3 0 11 0,0-3-11 0,3-3 10 0,1 2-10 15,3 1 11-15,0-3-11 0,0 6 12 0,0 0-12 16,4-6 12-16,-1-1-12 0,1 1 12 0,3 3-12 16,-3-3 8-16,3 0-8 0,-4 0 0 0,4 0 0 15,1-6 0-15,-1 6 0 0,0-6-13 0,0 0 5 16,4 0-44-16,-4-6-9 0,-4 0-2 0</inkml:trace>
  <inkml:trace contextRef="#ctx0" brushRef="#br0" timeOffset="-93694.737">21639 9201 1121 0,'0'0'47'0,"0"0"-38"16,0 0 86-16,-10 0 17 0,10 0 3 0,0 0 1 15,0 0-16-15,0 0-4 0,0 0 0 0,0 0 0 16,0 0-23-16,0 0-5 0,0 0 0 0,0 0-1 16,0 0-13-16,0 0-2 0,0 0-1 0,0 0 0 15,0 0-41-15,-4 6-10 0,-3 3 0 0,4 2 0 16,3-5 0-16,-4 0 0 0,1 6 0 0,3 3-11 15,0-4 11-15,-4-5 0 0,4 6 0 0,0 0 0 16,0 0 0-16,0-4 8 0,4 4-8 0,-4-6 11 16,0-6-3-16,0 0-8 0,3 0 12 0,-3 6-4 15,4 0 6-15,-1 0 1 0,1 0 0 0,-4-6 0 16,0 0-7-16,3 2 0 0,-3-2-8 0,4 6 12 16,-4-6-12-16,7 0 0 0,0 0 0 0,-4-3 0 15,-3 3 30-15,8-3 3 0,-5 1 1 0,1 2 0 16,-1-6-34-16,1 6 0 0,-1-6 0 0,1 0 0 15,-1 6-18-15,-3 0-10 0,4-6-3 0,-4 6 0 16,0 0 31-16,0 0 0 0,0 0 0 0,0 0 0 16,0 0 0-16,0 0 0 0,3 0 0 0,-3 0 0 15,4 6-12-15,-4-6 3 0,7 0 1 0,-7 0 0 0,3 0 8 16,1 6 0-16,-1 0 0 0,1 0 0 0,-1-4 0 16,1 1 0-16,3 0 0 0,-3 0 0 0,3 0 0 0,-4 3 0 15,4-3 0-15,-3 6 0 0,3-3 0 0,0 0 0 16,0-6 0-16,-4 6 0 0,4-6 0 0,-3 0 12 0,3 0-2 15,-7 0-1-15,4 0 8 0,3-6 2 0,0 6 0 0,-4 0 0 16,1-6-5-16,-1 6-1 0,1-6 0 0,-1 0 0 16,1 0-4-16,-1 3-1 0,1-6 0 0,-1 3 0 15,1 4 0-15,3-10-8 0,-3 0 12 0,-4 6-4 16,3-6-8-16,1-2 8 0,-1 2-8 0,-3-6 8 16,4 4-8-16,-1-4 0 0,1 6 0 0,-4-5 0 15,3-1-13-15,-3 3-2 0,4 3 0 0,-4-5 0 16,0 5-25-16,0-3-6 0,-4-2-1 0,4 5 0 15,0 0-25-15,-3 3-4 0,3 6-2 0,0-2 0 16,-4-4-147-16,4 3-30 0</inkml:trace>
  <inkml:trace contextRef="#ctx0" brushRef="#br0" timeOffset="-93109.02">21992 8919 1102 0,'0'0'23'0,"-3"6"5"0,3 5-28 0,0-5 0 0,3 0 0 0,-3 3 0 15,0 3 110-15,0 5 17 0,0-5 3 0,0 3 1 16,0 2-21-16,0 1-4 0,0 0-1 0,0 8 0 16,0-2-27-16,0-4-6 0,0 4 0 0,0 2-1 15,0-5-27-15,-3 5-4 0,3-8-2 0,-4 8 0 16,4-8-13-16,0 0-2 0,-3-1-1 0,3-2 0 16,0 3-10-16,-4-4-1 0,4-2-1 0,0 6 0 15,0-12-10-15,0 5 0 0,0-5 9 0,0 0-9 16,0-6 20-16,0 0 0 0,0 0 0 0,0 0 0 15,0 0-20-15,0 3 0 0,0-3 0 0,0 0 8 16,0 0-8-16,4 3-10 0,-4-3 10 0,7 0-13 16,-7 0 21-16,3-6 4 0,1 0 0 0,3 0 1 15,-4 1-13-15,4-1-12 0,-3 0 3 0,3 0 0 16,-4-3 9-16,1 3 0 0,-1 0 0 0,1-3 0 16,0 7 0-16,-1-4 0 0,1-6 0 0,-1 6 0 15,-3 6 0-15,0 0 0 0,0 0 0 0,0 0 0 16,0 0-25-16,0 0-7 0,0 0 0 0,0 0-1 15,4 6 33-15,-1 6 0 0,1-4 0 0,-4 1 0 16,3 0 0-16,-3 3 0 0,4 0 0 0,-4-6 0 16,0-1 0-16,3 1 0 0,1 0 0 0,-4 0 9 15,3 3-9-15,-3-3 0 0,4 5 0 0,-4-5 0 16,3 0 0-16,-3 0 0 0,4 0 0 0,-4 3 0 0,0-9 0 16,3 9 0-16,-3-9 0 0,0 3 0 0,0-3 0 15,0 0-20-15,4 5 3 0,-4-5 1 16,0 0-148-16,4 0-30 0,3-5-6 0</inkml:trace>
  <inkml:trace contextRef="#ctx0" brushRef="#br0" timeOffset="-92739.114">22253 9269 1485 0,'0'0'31'0,"-7"8"7"0,4-2-30 0,-4 0-8 0,3 6 0 0,1-3 0 15,-5-3 72-15,5 2 12 0,-1 1 4 0,-3 3 0 16,4-6-24-16,-1 6-5 0,1-6-1 0,3 2 0 16,-4-2-19-16,4 0-4 0,0 6-1 0,4-6 0 15,-4 0-34-15,3 0 0 0,-3-6 0 0,0 5 0 16,0-5 0-16,0 0 0 0,0 0 0 0,0 0 0 16,4 0-129-16,3 0-33 0</inkml:trace>
  <inkml:trace contextRef="#ctx0" brushRef="#br0" timeOffset="-92224.481">22193 9022 1644 0,'-14'-9'34'0,"7"6"9"0,4 3-35 0,-1-3-8 0,1 0 0 0,-1 3 0 15,4-3 12-15,0 3 0 0,0 0 0 0,0 0 0 31,0 0-120-31,0 0-24 0</inkml:trace>
  <inkml:trace contextRef="#ctx0" brushRef="#br0" timeOffset="-91814.04">22458 8672 1257 0,'0'0'26'0,"0"0"6"0,0 0-32 0,0-6 0 0,0 6 0 0,0 0 0 16,0 0 94-16,0 0 12 0,0 0 2 0,-4 12 1 15,1-6-46-15,-1 11-10 0,-3-2-1 0,4 8-1 16,-1-5-4-16,-3 9-1 0,4-4 0 0,-1 3 0 15,1 4-9-15,-1 2-1 0,4-2-1 0,-4 2 0 16,4-3-5-16,-3-2-1 0,3 2 0 0,3-2 0 16,-3 2-14-16,0 3-3 0,4-2-1 0,0-1 0 15,-1 4-11-15,-3-10 0 0,4 1 9 0,-1 2-9 0,1-5 0 16,-4 2 0-16,3 1 0 0,-3-7 0 0,0 4 9 16,0-3-9-16,0-1 12 0,0 1-12 0,0-4 0 15,0-2-16-15,4 0 2 0,-4 0 0 16,3-6-23-16,-3-6-5 0,0 0-1 0,0 0 0 15,0 0-38-15,0 0-8 0,4 3-2 0,-4-3 0 16,0 0-42-16,0 0-9 0,3-3-2 0</inkml:trace>
  <inkml:trace contextRef="#ctx0" brushRef="#br0" timeOffset="-91334.162">22229 9186 1501 0,'0'0'63'0,"0"0"-51"15,0 0 48-15,0 0 10 0,0 0 2 0,0 0 0 16,0 0 19-16,0 0 4 0,7 3 1 0,0-3 0 16,3 0-52-16,4 0-9 0,0-3-3 0,1 3 0 15,2 0 0-15,-3 3 0 0,4-3 0 0,0 0 0 16,-1 3-32-16,1-3 0 0,0-3 0 0,-4 6 0 15,0 0 0-15,3 0 0 0,-6 0 0 0,3 0 0 16,-3 3-12-16,-1 6-10 0,1-7-2 0,-1 1 0 16,-3 0-83-16,4-6-17 0,0 6-3 0</inkml:trace>
  <inkml:trace contextRef="#ctx0" brushRef="#br0" timeOffset="-90744.145">22592 9330 1679 0,'0'0'35'0,"0"0"8"0,0 0-35 0,0 0-8 0,0 0 0 0,0 0 0 16,0 0 83-16,0 0 14 0,0 0 3 0,0 0 1 15,0 0-36-15,0 0-7 0,0 0-2 0,0 0 0 16,0 0-16-16,0 0-3 0,0 0-1 0,0 0 0 16,0 0-22-16,0 0-5 0,0 0-1 0,0 0 0 15,0 0-8-15,0 0 0 0,0 0 0 0,0 0-11 16,7 3 11-16,-4-3 0 0,5 6 0 0,-5 0-8 15,-3-6 8-15,7 0 0 0,0 0 0 0,-3 0 0 16,6 0 0-16,-3 0 0 0,0 0 0 0,4 0 0 16,0-6 11-16,-1 0-3 0,1-3 0 0,-1-2 0 15,1-1-8-15,-1 0 8 0,1 0-8 0,0 1 8 16,-1-4 0-16,-3 3 0 0,0 6 0 0,0-11 0 16,-7 2-8-16,0 3-11 0,0 0 3 0,0 1 0 0,-3-1 8 15,-1 0-8-15,1 6 8 0,-1 0-8 0,-3 1-4 16,0-4 0-16,0 9 0 0,0-6 0 0,0 12 12 15,-4-6 0-15,1 6 0 0,-1 2 0 0,1 1-9 16,-1 6 0-16,1-3 0 0,-1 5 0 0,0-5 9 0,-3 9 0 0,4-4 0 16,-1 4 0-16,0 2 8 0,1-5 0 0,3 0 0 15,0-1 0-15,3-2-8 0,1 3 8 0,-1-10-8 16,1 4 8-16,3 0 3 0,0 6 1 16,3-12 0-16,-3 5 0 0,4-2 22 0,-1-3 5 0,1 6 1 0,-1-6 0 15,4-1-32-15,0 1-8 0,0 0 0 0,1 0 0 16,2 0 0-16,-3-6 0 0,7 9 0 15,-3-6 0-15,-1 0 0 0,5 0 0 0,-5 0 0 0,4 0 0 16,0-1-34-16,-3-2-8 16,0 0-2-16,-1 0 0 0,1-2-134 0,-1-1-27 0,1 0-6 15</inkml:trace>
  <inkml:trace contextRef="#ctx0" brushRef="#br0" timeOffset="-74192.577">11381 9907 250 0,'0'-12'0'0,"-4"3"14"0,4 0-14 16,-3-3 0-16,3 4 0 0,-4 2 0 0,0-6 53 0,4 0 8 16,0-3 2-16,0 7 0 0,-3-1 4 0,3 3 1 0,0-6 0 0,0 3 0 15,0 3 16-15,0 6 3 0,0-5 1 0,0 5 0 16,0-3-8-16,0 3 0 0,-4-6-1 0,4 6 0 15,0 0-22-15,0 0-4 0,0 0-1 0,0 0 0 16,0 0-12-16,0 0-4 0,0 0 0 0,0 0 0 16,0 0-8-16,0 0-3 0,0 0 0 0,0 0 0 15,0 0 0-15,0 0 0 0,-7 3 0 0,7-3 0 16,-3 6-14-16,3-6-3 0,-4 5-8 0,4 1 12 31,-3 9-33-31,3-9-7 0,0 6-2 0,0-6 0 0,0 2 30 0,0 7 0 0,0-6 0 0,3 3 0 16,-3-1 0-16,4 7 0 0,-1-3 0 0,-3 2 0 15,4 1 0-15,-1-3 0 0,-3 2 0 0,4 1 0 16,-1 0 21-16,-3 2 11 0,4-2 1 0,0 0 1 16,-1-1-23-16,1-2-11 0,-4-9 10 0,3 5-10 15,-3-11 15-15,0 0-3 0,4 0-1 0,-4 0 0 16,0 0 7-16,7 0 2 0,0 0 0 0,0-5 0 0,-4-1-6 0,4 0-1 16,0-9 0-16,4 0 0 0,-4 7-25 0,0-4-6 15,0 0-1-15,4-6 0 16,-4 10 19-16,0-1 0 0,0 0 0 0,0 3 0 0,0 0 0 0,0 0 0 15,-3-2 0-15,-4 8 0 0,0 0 0 0,0 0 0 16,0 0 0-16,0 0 0 0,7 0 0 0,-7 0 0 16,7 2 0-16,-4 4 0 0,-3 6 0 15,4-6 0-15,-4 3 0 0,0 0 0 0,0-9 0 16,0 6 0-16,-4 8 0 0,4-2 0 0,0-6 0 0,-3 6 0 16,3-9 0-16,0 8 0 0,3-5 0 0,-3-6 0 15,0 0 0-15,0 0 0 0,4 6 24 0,-4-6 9 16,0 0 2-16,7 0 0 0,3-3-5 0,-2-3-1 15,2 6 0-15,-3-9 0 0,0 4-37 0,4-4-8 0,3 3-2 0,-4 0 0 16,1 0 18-16,0-3 0 0,-1 0 0 0,1 4 0 16,-1-1-9-16,-3 0 9 0,1 3-13 0,-1 3 5 15,-7 0 8-15,0 0-12 0,0 0 12 0,0 0-12 16,0 0 12-16,0 0 0 0,0 0 0 0,0-12 8 16,3 0-8-16,-3 4 9 0,-3-4-9 0,3 0 10 15,-4-6-10-15,1 7 0 0,-1-10 9 0,0 3-9 16,-3 1 0-16,4 2 0 0,-1-6 0 15,1 7 0-15,-1 2-12 0,4-9-1 0,-3 4 0 0,3-1 0 16,0 6-103-16,0 1-20 16,3-4-4-16</inkml:trace>
  <inkml:trace contextRef="#ctx0" brushRef="#br0" timeOffset="-73612.171">11889 9592 1340 0,'0'0'28'0,"-7"-6"7"0,7 6-35 16,0 0 0-16,0 0 0 0,-8 0 0 0,8 0 58 15,-7 12 5-15,4-6 1 0,-4 0 0 0,3-1-21 0,1 4-4 0,-1 6-1 0,1 0 0 16,-1-4-7-16,1 1-2 0,3 3 0 0,-4 0 0 16,4-1-3-16,0 7-1 0,0-6 0 0,0 5 0 15,0-2-9-15,0-4-1 0,0 10-1 0,0-6 0 16,0-1-5-16,0 4-1 0,0-3 0 0,0 2 0 16,0-5 9-16,0-3 2 0,0 2 0 0,-3-2 0 15,3-6-3-15,0-6-1 0,0 3 0 0,0-3 0 16,0 0-15-16,0 0 11 0,0 0-11 0,0 0 10 15,0 0 2-15,0 0 1 0,0 0 0 0,0 0 0 16,0 0-13-16,0-9 0 0,3 3 0 0,1-12 0 16,-1 10 0-16,1-4-15 0,-1 0 3 0,4 0 1 15,-3 7 2-15,-1-1 0 0,4-6 0 0,-3 9 0 16,-1-3 9-16,-3 6-12 0,4-3 12 0,-4 3-12 16,0 0 12-16,0 0-10 0,7 0 10 0,-7 0-10 15,4 3 10-15,3 0-13 0,-4 3 5 0,1 0 8 16,-1 0-8-16,-3 5 8 0,4-5 0 0,-4 6 0 0,3 0 0 0,-3 0 0 15,0 2 0-15,4 4 0 16,-4-12 0-16,0 6 0 0,0 2 0 0,0-2 0 0,0 0 40 0,0-6 12 16,3 0 2-16,-3 5 1 0,0-5-37 0,0 0-7 15,4 3-2-15,-4-9 0 0,0 0-9 0,0 0 0 16,3 6 9-16,-3-6-9 16,0 0-49-16,0 0-15 0,4-6-2 0,3 6-1 15,-3-9-100-15,-1-3-20 0,4-11-4 0,0-1-487 0</inkml:trace>
  <inkml:trace contextRef="#ctx0" brushRef="#br0" timeOffset="-73109.765">12146 9936 1545 0,'0'0'32'0,"0"0"8"0,-3 3-32 0,3-3-8 0,0 0 0 0,0 0 0 16,0 0 86-16,0 0 15 0,0 0 3 0,0 0 1 16,0 0-58-16,0 0-12 0,0 0-3 0,0 0 0 15,0 0-32-15,0 0 0 0,0 0 0 0,3 3 0 16,4 3 30-16,0 0-1 0,4-4 0 0,-4-2 0 0,0 6-19 0,0-6-10 16,4-6 10-16,-4 6-10 0,0-2 10 15,0-1-10-15,0 3 10 0,0-3-10 0,-4-3 8 0,4 3-8 16,-7 3 0-16,0 0 0 15,0 0 0-15,4-6 0 0,0 3-11 0,-4-3 11 16,3 6-18-16,-3-12 4 0,0 7 1 0,0-7 0 16,-3 3 4-16,3 0 1 0,-4-3 0 0,-3 9 0 15,3-2 8-15,-3-1 0 0,4 6 0 0,-8-6-8 16,8 6 8-16,-4-6 0 0,0 6 0 0,0-6 0 16,-1 3 0-16,1 0 0 0,-3 3 0 0,3 0-8 15,3 0 8-15,4 0 0 0,-7 6-9 0,0 0 9 16,4 0-11-16,-4 0 3 0,3 0 0 0,0 2 0 15,1 7 8-15,-1-6 0 0,1 3-9 0,-1-1 9 16,4 7 0-16,0-6 0 0,0 2 0 0,4 4 0 0,-4-6 0 16,3-3 0-16,1 0 0 0,-1 2 0 15,1-2 0-15,0-3 0 0,-1 0 0 0,1 0 12 0,3 0-4 0,-4-6 0 0,4 3 0 0,4 0 0 16,-4-3-8-16,0 2 10 0,4-2-10 0,-1-2 10 16,4 2-10-16,0-3 0 0,-3 0-10 0,3 3 10 31,0-6-181-31,0 0-31 0</inkml:trace>
  <inkml:trace contextRef="#ctx0" brushRef="#br0" timeOffset="-72361.135">12492 9912 1465 0,'0'0'30'0,"0"0"9"0,0 0-31 0,0 0-8 0,0 0 0 0,0 0 0 15,0 0 76-15,0 0 15 0,0 0 2 0,0 0 1 16,0 0-19-16,0 0-4 0,0 0-1 0,0 0 0 16,0 0-36-16,0 0-7 0,0 0-2 0,0 0 0 15,0 0-17-15,0 0-8 0,0 0 8 0,0 0-8 16,0 0 0-16,0 0 0 0,0 0 0 0,0 12 0 15,0-9 0-15,0 6 0 0,-4 0 0 0,4 0 0 16,-3-1 12-16,3 10-4 0,-4-12 0 0,1 6 0 16,-1-4-8-16,1 1 12 0,-1 0-12 0,1-3 12 15,3-6 0-15,-7 6 0 0,7-6 0 0,-4 6 0 16,4-6 0-16,0 0 0 0,0 6 0 0,0-6 0 16,0 0-12-16,0 0-12 0,0 0 2 0,0 0 1 15,0 0 9-15,0 0 0 0,0 0 0 0,0 0 0 16,0 0 15-16,0 0 5 0,4-6 0 0,3 0 1 15,-7 6-21-15,3 0-20 0,-3 0 4 0,7-6 1 16,-3 0 15-16,-1-3 0 0,1-2 0 0,-1 5 0 16,1-3-11-16,-1 6 11 0,-3 3-12 0,4-6 12 15,-4 6-8-15,0 0 8 0,3 0 0 0,-3 0 0 16,0 0 0-16,4-6 0 0,-4 6 0 0,4-6 0 16,-4 6 0-16,7-6 0 0,-4 6 0 0,-3 0 0 15,7 0 0-15,-7 0 0 0,7-6 0 0,-7 6 0 16,7 0-12-16,-3 0 12 0,3 0-12 0,0 6 12 15,-7-6 0-15,0 0 0 0,0 0 0 0,3 0 0 16,1 6 0-16,3-6 0 0,0 6 0 0,-3-6 0 0,-1 0 0 16,-3 0-8-16,7 0 8 0,-3 6 0 15,-1 0 0-15,1-3 0 0,-1 3-8 0,-3 3 8 16,4-4 0-16,-4 4-8 0,0-3 8 0,0 6 0 0,0-6-11 16,-4 0 11-16,8 2-10 0,-4-966 10 15,0 1925-41-15,0-967-3 0,0 0 0 0,0 0 0 16,0 0-16-16,0 0-3 0,0 0-1 0</inkml:trace>
  <inkml:trace contextRef="#ctx0" brushRef="#br0" timeOffset="-71532.37">13296 9901 1067 0,'0'-6'22'15,"0"0"6"-15,0 6-28 0,0 0 0 0,0 0 0 0,0 0 0 16,0 0 68-16,0 0 8 0,0 0 1 0,0 0 1 16,0 0-18-16,0 0-3 0,0 0-1 0,0 0 0 15,0 0-24-15,0 0-6 0,0 0-1 0,0 0 0 16,0 0-5-16,0 0-2 0,0 0 0 0,0 0 0 15,0 0 12-15,0 0 2 0,0 0 1 0,0 0 0 16,0 0 5-16,0 0 1 0,0 0 0 0,0 0 0 16,0 0-7-16,0 0-2 0,0 0 0 0,0 0 0 0,0 0-12 15,0 0-2-15,0 0-1 0,0 0 0 0,0 0-15 0,-3 6 0 16,-1 6 8-16,4-7-8 0,0 7 0 0,0-6 0 16,0 0 0-16,4 3 0 0,-4 2 0 15,3 1 11-15,1 6-11 0,-1-9 10 0,1 0-10 0,-4 5 12 16,3-2-12-16,1-6 12 0,-4 0-12 15,3 0 10-15,1-3-10 0,-4-3 10 0,3 5-10 0,-3 4 0 16,0-9 9-16,0 0-9 0,0 0 10 0,0 0-2 16,0 0-8-16,0 0 12 0,7-3-12 0,1-3-13 0,-1 1 2 0,0 2 1 15,3-3-133-15,1 0-26 16,-1 0-6-16</inkml:trace>
  <inkml:trace contextRef="#ctx0" brushRef="#br0" timeOffset="-71062.289">13497 9801 684 0,'0'0'14'0,"0"0"3"0,4 6-17 16,-4-1 0-16,3 1 0 0,-3 3 0 0,0 3 96 0,0-6 15 0,0 0 3 0,0 5 1 15,0-8 5-15,0 9 0 0,0-3 1 0,0 6 0 16,0-9-45-16,-3 11-10 0,3-8-2 0,-4 6 0 16,1-1 0-16,-1 4 0 15,-3-6 0-15,0 2 0 0,0 4 0 0,4 0 0 0,-5 5 0 0,1-2 0 16,-3 2-24-16,3-2-4 0,0 2-2 0,-4 1 0 15,1 2-3-15,2-2-1 0,-2 2 0 0,3-2 0 16,-4-1-30-16,4-2 0 0,-3 3 0 16,3-1-10-16,0-5 10 0,-1 2 0 0,1-2 0 15,4 0 8-15,-1-7-8 0,1-2 0 0,3-3-8 0,0-6 8 16,0 0-52-16,0 0-4 16,0 0-2-16,0 0 0 0,0-6-5 0,3-3-1 0,1 0 0 15,-1-5 0-15,4 2-147 0,-3 0-29 16</inkml:trace>
  <inkml:trace contextRef="#ctx0" brushRef="#br0" timeOffset="-70574.498">13815 9851 1496 0,'0'0'31'0,"-7"0"8"0,7 0-31 0,-4 0-8 0,4 0 0 16,-7 6 0 0,7-6 60-16,-7 0 10 0,0 5 2 0,4-5 1 0,-5 3-15 0,5 0-3 0,-1 3-1 0,-3 0 0 15,4 0-36-15,-1-3-7 0,-3 3-2 0,4 6 0 16,-1-7-9-16,-3 7 0 0,4-6 0 0,-4 6 0 15,3 0 0-15,-3 2 0 0,3-2-9 0,1 0 9 16,-1 0 0-16,4 2 0 0,-3-2 0 0,-1 0 0 16,4-6 11-16,0 8 5 0,0-5 2 0,-3 6 0 15,3-9 6-15,3 0 2 0,-3 5 0 0,4-5 0 16,-1 0-11-16,1-3-3 0,-4-3 0 0,3 6 0 16,4-6 2-16,-3 3 0 0,3-3 0 0,0 0 0 15,0-3-2-15,0-3-1 0,0-3 0 0,0-3 0 16,0 7-3-16,0-13 0 0,1 6 0 0,-5-5 0 15,4 8-8-15,-3-9 0 0,3 0 0 0,-4 7 8 16,-3-4-8-16,4 3-17 0,-4-5 4 0,0 5 1 16,0-3 1-16,-4 3 1 0,4 1 0 0,-7-1 0 15,4 3 10-15,-4-3 0 0,3 6 0 0,-7 1 8 16,4 5-8-16,0-6 0 0,0 6 0 0,-3 0 0 16,3 6 0-16,-4-1 0 0,4 1 0 0,0 6-8 15,-4 0 8-15,1 3-10 0,3 5 10 0,-4-2-10 16,4-1 10-16,0 1-10 0,3-3 10 0,1-4-10 15,-1 7-4-15,4-6-1 0,-3 0 0 0,3 2 0 16,0-8-111-16,3 0-22 0,-3-6-5 0</inkml:trace>
  <inkml:trace contextRef="#ctx0" brushRef="#br0" timeOffset="-68994.829">13899 9956 121 0,'0'0'0'0,"0"0"0"0,0 0 0 16,0 0 0-16,0 0 0 0,0 0 0 0,0 0 108 0,7 6 16 0,-7-6 3 0,0 0 1 16,0 0-32-16,0 0-5 0,0 0-2 0,4 0 0 15,-4 0 14-15,4 6 2 0,-4-6 1 0,0 0 0 16,0 0-36-16,0 0-7 0,0 0-2 0,0 0 0 16,0 0 3-16,0 0 0 0,0 0 0 0,0 6 0 15,0-6 0-15,0 0 0 0,0 0 0 0,0 0 0 16,0 0-52-16,0 6-12 0,0-6 0 0,-4 6 0 15,4-6 0-15,0 9 0 0,0-9 0 0,0 0 0 16,0 0 0-16,0 6 0 0,0-6 0 0,4 5 0 16,-1-2 0-16,1 12 0 0,3-9 0 0,0 0 0 15,-4 0 0-15,4 3 0 0,0-6 0 0,-3 5 0 16,3-5 0-16,0 0 0 0,4 0 0 0,-4 0 0 16,0-3 0-16,-4 3 0 0,4-3 0 0,0 3 0 15,-3-3 0-15,3 0 0 0,0 0 0 0,0 0 0 16,0 0 21-16,4 0 2 0,-4 0 0 0,3 0 0 15,-3 0-23-15,4-3 9 0,-4 0-9 0,4 0 0 16,-4-3 11-16,3-3-11 0,-3 1 10 0,0 2-10 16,0-6 12-16,0 0-4 0,0-2-8 0,1 2 12 15,-5 0-12-15,1-12 9 0,3 10-9 0,-7-4 8 16,0 1-8-16,0 2 0 0,0 3 0 0,-4-3 0 16,4 1-39-16,-3 2 0 0,-1 0 0 0,1-3 0 15,-1 4-49-15,0 5-9 0,-3 0-3 0</inkml:trace>
  <inkml:trace contextRef="#ctx0" brushRef="#br0" timeOffset="-68031.445">14887 10006 1337 0,'0'0'28'0,"0"0"6"0,0 0-34 16,-7-5 0-16,0 2 0 0,4-3 0 0,-4 0 109 0,-1 0 15 0,5 0 4 0,-1-6 0 16,-3 4-103-16,4 2-25 0,-1-3 0 0,-3 3 0 15,4 0 35-15,-4 3 1 0,3-9 1 0,-3 12 0 16,4-5-37-16,3 5 0 0,-7 0 0 0,-1 0 0 16,1 0-29-16,0 5-4 15,-3 7-1-15,3-9 0 0,0 6 34 0,-4 3 0 0,4 2 0 0,-4-2 0 16,1 0 0-16,3 0 0 0,-4-1 0 0,4 4 0 15,0-3 0-15,0-6 0 0,3 3 0 0,1 2 0 16,-1-5 23-16,4-6 11 0,0 0 2 0,0 0 1 16,0 0-10-16,0 0-3 0,7 3 0 0,1-3 0 15,-1-3-16-15,3 0-8 0,1-6 0 0,-1 4 8 16,1 2-8-16,0-3 0 0,-1 0 0 0,1 0 0 16,-1-6 53-16,1 0 9 0,-4 4 2 0,4 2 0 15,-4 0-64-15,0 0-28 0,-4-6 3 0,4 6 0 16,-3-2 40-16,-1 2 8 0,1 0 1 0,-4 6 1 15,0 0-25-15,0 0 0 0,0 0 0 0,0 0 0 16,3-3 0-16,-3 3 0 0,0 0 0 0,0 0 0 16,0 0 0-16,0 0 0 0,0 0 0 0,0 0 0 15,0 0 0-15,0 0 0 0,4 9 0 0,-4-3 0 16,3 2-15-16,-3 10-8 0,0-12-1 0,0 9-1 16,0-1 40-16,0 1 8 0,0-3 1 0,0 2 1 15,0 7-25-15,0 0 0 0,0 2 0 0,0 4 0 16,0 2 0-16,0-8 0 0,-3 8 0 0,3 0 0 15,-4 4-15-15,4 2-8 0,-3 3-1 0,-1 0-1 16,1-5 40-16,-1 8 8 0,1-9 1 0,-1 9 1 16,-3-8-33-16,4-4-8 0,-4 1 0 0,-1-4-1 0,1 0 17 0,4-2 0 15,-4-3 0-15,0-4 0 0,3 1 0 0,-3-1 0 0,4-2 11 0,-4 0-11 16,0 0 8-16,3-10-8 0,0 1 0 0,1 0 0 16,3-6 12-16,0 0-12 0,0 0 12 0,0 0-12 15,-7 6 21-15,0-12-2 0,-4 6-1 0,4-6 0 16,0 0-2-16,0-8-1 0,-4-1 0 0,4 0 0 15,-3 4-15-15,-1-13 0 0,1 6 8 16,-1 4-8-16,4-13 0 0,0 4-16 0,0-1 3 0,0 4 1 16,0-1-29-16,3 0-6 15,1 1-1-15,-1-1 0 0,4 7-107 0,4-10-21 0,-1 6-5 16</inkml:trace>
  <inkml:trace contextRef="#ctx0" brushRef="#br0" timeOffset="-67537.981">15018 9962 1579 0,'0'0'32'0,"-7"0"10"0,7 0-34 0,-7 0-8 0,0-6 0 0,7 6 0 16,-7 0 53-16,7 0 9 0,0 0 2 0,-8 0 0 15,1 6-14-15,7-6-2 0,-7 0-1 0,0 12 0 16,4-6-39-16,-1 0-8 0,1-3 0 0,-1 6 0 16,1-1-8-16,-1 10 8 0,4-6-12 0,-3 0 12 15,3 2 0-15,-4 1 0 0,4 0 0 0,0-4 0 16,4 7-8-16,-4-6 8 0,3-3 0 0,1 2 0 15,-1-5 8-15,1 0 8 0,-4-6 1 0,0 0 1 16,0 0-7-16,0 0-2 0,10 6 0 0,-3-6 0 16,4-6-9-16,0 6 0 0,-1-6 0 0,1 0 0 15,-4 1 53-15,0-4 9 0,3 3 2 0,-3-3 0 16,-3 0-52-16,3-3-12 0,-3 7 0 0,-1-7 0 16,1 6-12-16,-4-3-6 0,0 0-1 0,0 1 0 15,0 2-21-15,0 6-4 0,-4-6 0 0,1 0-1 16,-1 0 36-16,1 0 9 0,-5-3 0 0,1 0 0 15,0 4 0-15,0-1 0 0,0 0 0 0,4 3 0 16,-4 3 0-16,0-6 0 0,7 6 0 0,-7 0 0 16,-1-6 0-16,1 6 0 0,0 0 0 0,0 0 0 15,0 6-87-15,0-6-15 0,0 6-3 0</inkml:trace>
  <inkml:trace contextRef="#ctx0" brushRef="#br0" timeOffset="-67058.842">15536 10004 1094 0,'0'0'23'0,"0"0"5"16,-7 0-28-16,0 0 0 0,7 0 0 0,-10 2 0 16,3 1 108-16,7-3 16 0,-7 0 3 0,7 0 1 15,-8 9-52-15,1-9-9 0,7 0-3 0,-7 6 0 16,0 6-7-16,0-6-1 0,4 3-1 0,-4 5 0 16,7 1-37-16,-4 3-7 0,4-7-2 0,0 1 0 15,0 0-9-15,0-3 0 0,0 2 0 0,0 1 0 16,0-6 53-16,0 0 9 0,0-6 2 0,0 0 0 0,0 0-64 15,0 0-28-15,4 6 3 0,-4-6 0 16,0 0-11-16,0 0-3 0,7 3 0 0</inkml:trace>
  <inkml:trace contextRef="#ctx0" brushRef="#br0" timeOffset="-66647.341">15455 9654 1820 0,'-3'6'76'0,"-4"-1"-60"15,3 1-16-15,1 0 0 0,-5-3 0 0,1 3 0 16,4-3-22-16,-1-3-10 0,1 0-3 0</inkml:trace>
  <inkml:trace contextRef="#ctx0" brushRef="#br0" timeOffset="-66117.107">15625 10086 1515 0,'0'0'43'0,"0"0"9"0,0 0-41 15,0 0-11-15,0 0 0 0,-8 6 0 0,8-6 63 0,0 0 10 0,0 0 3 0,0 0 0 16,0 0-13-16,0 0-3 0,0 0 0 0,0 0 0 16,0 0-41-16,0 0-9 0,0 0-2 0,0 0 0 15,0 0-8-15,-3 6 0 0,3-6 9 0,0 5-9 16,0 1 0-16,0 3-10 0,0-3 1 0,0 0 0 15,0 3 9-15,0 0 0 0,0-4 0 0,0 1 0 16,0 6 0-16,0-6 0 0,0 0 0 0,0 3 0 16,-4-3 0-16,4 5 12 0,-3-5-2 0,3-6-1 15,-4 6-9-15,4-6-12 0,0 0 2 0,0 0 1 16,0 0 9-16,0 0 0 0,0 0 0 0,0 0 0 16,0 0 0-16,0 0 0 0,0 0 0 0,0-6 0 15,0 0 31-15,4-5 8 0,-4-1 1 0,3 3 1 16,-3-3-22-16,4-5-5 0,-1 8-1 0,1-3 0 15,0 0-13-15,-4 0 11 0,3 7-11 0,1-7 10 16,-1 3-10-16,1 3 0 0,-1-3 9 0,1 1-9 16,-1 2 0-16,4 0 0 0,-3 0 0 0,-1 0 8 15,4 0-8-15,-3 0 0 0,3-3 0 0,0 4 0 16,-3 2 0-16,-4 3 0 0,7-3 0 0,0 6 0 16,-4 0-10-16,4-1 10 0,0 7-12 0,0 0 12 15,-3-3-13-15,3 0 4 0,0 0 1 0,-3 3 0 16,-1 5 8-16,1-2 0 0,-1 3 0 0,-3 2-8 15,0-2 8-15,0 0 0 0,-3-1 0 0,3 4 0 16,0-12 13-16,-4 3 5 0,4 3 1 0,0-1 0 16,0-11-29-16,0 0-6 0,0 0 0 0,0 0-1 15,0 0-24-15,0 0-5 0,0 0-1 0,0 0 0 16,4 0-33-16,3-6-8 0,0-2 0 0</inkml:trace>
  <inkml:trace contextRef="#ctx0" brushRef="#br0" timeOffset="-65689.6">16027 9654 1691 0,'-7'6'71'0,"3"5"-57"16,-3-5 17-16,4-6 3 0,3 0 1 0,-4 9 0 15,4-9 32-15,0 0 6 0,-4 6 2 0,4-6 0 16,-3 9-47-16,-1-3-10 0,4-6-2 0,0 8 0 16,4 4-16-16,-4 0 8 0,3-3-8 0,-3 5 0 15,4 7 0-15,-4-3 0 0,0-4 0 0,0 10-12 16,0-1 12-16,0 7 0 0,-4 2 0 0,4-2 0 16,-3 2 0-16,-1-3 0 0,4-2 0 0,-3 2 10 15,-1-2-30-15,1-1-7 0,-1-2-1 0,1-1 0 16,-1-8 28-16,1 8 0 0,-1-11 0 0,1 0 0 15,3-3 44-15,0 2 13 0,-4-5 3 0,4-6 1 16,0 0-49-16,0 0-12 0,0 0 0 0,0 0 0 16,0 0-53-16,4-6-14 0,-1-5-2 0</inkml:trace>
  <inkml:trace contextRef="#ctx0" brushRef="#br0" timeOffset="-65209.779">15833 10024 1630 0,'0'0'68'0,"-11"0"-54"15,11 0 72-15,0 0 14 0,0 0 4 0,0 0 0 16,0 0-42-16,-3-6-8 0,-1-3-2 0,1 4 0 16,3-1-30-16,3 0-6 0,-3 0-2 0,4 0 0 15,3 6-14-15,0-6 0 0,0 6 0 0,3 0 0 16,1 0-8-16,-1 0 8 0,5 0-12 0,-5 0 12 15,4 6-8-15,0-6 8 0,-3 6 0 0,3 0 0 16,0 0 0-16,0-3 0 0,0 0 0 0,1-1 0 16,-5 1-10-16,4 6 10 0,0-9-8 0,0 6 8 15,1-6-38-15,-5 0-2 0,4 0-1 0,0 0 0 16,0 0-70-16,1-6-13 0,-1 6-4 0</inkml:trace>
  <inkml:trace contextRef="#ctx0" brushRef="#br0" timeOffset="-64666.891">16281 10004 1865 0,'-7'-6'79'0,"0"3"-63"16,0 0 75-16,-1 3 15 0,1-3 3 0,0 0 1 15,7 3-57-15,-10 3-11 0,3-3-2 0,7 0-1 16,-7 3-39-16,0 3 0 0,0-3 0 0,-1 2 0 15,5 4 0-15,-4 0 0 0,3 3 0 0,1 0-8 16,-1 2 8-16,1-5 0 0,3 6 0 0,0-3 0 16,0-7 0-16,0 10 0 0,0-3 0 0,3 0 0 15,-3-1 0-15,4-5 0 0,-1 0 0 0,-3-6 0 16,4 6 11-16,-4-6 4 0,7 0 1 0,0 0 0 16,0-6 2-16,0 0 1 0,0-5 0 0,0 2 0 15,-3 0-19-15,3-3 0 0,0-3 8 0,0 4-8 16,0-4 0-16,-3 3 0 0,-1-2 0 0,1 5 0 15,-1 3 0-15,-3 0 0 0,0-6 0 0,0 3-9 16,0 4-11-16,-3-1-1 0,-1 0-1 0,1 0 0 16,-1 6 6-16,-3 0 2 0,0 0 0 0,-4 0 0 15,4 0 14-15,-3 0-9 0,-1 0 9 0,0 6-8 16,1 0 8-16,-1 5-10 0,1 10 10 0,-1-9-10 16,1 2 10-16,3 4 0 0,-1 0 0 0,1-7-8 15,4 1 8-15,-1 0-8 0,4-6 8 0,0 3-8 16,0-9-41-16,4 6-8 0,3-6-2 0</inkml:trace>
  <inkml:trace contextRef="#ctx0" brushRef="#br0" timeOffset="-64261.969">16662 9671 1599 0,'-7'6'33'0,"0"3"8"0,3-3-33 16,1 3-8-16,-5-3 0 0,5 2 0 0,-1-2 68 0,-3 0 11 0,4 0 2 0,-4 0 1 15,3 0-33-15,1 3-6 0,3-3-2 16,-4-1 0-16,1 7-21 0,-1-6-5 0,1 0-1 0,-1 6 0 15,1-6-22-15,3 5-5 0,-4 4-1 0,4-3 0 16,0 5 22-16,0 1 5 0,0 3 1 0,-3-4 0 16,3-2-14-16,0 0 0 0,0-1 0 0,0-2 0 15,0 3 0-15,0 0 0 0,0 5 0 16,0-2 0-16,0-9 0 0,-4 5 9 0,4-2-9 0,0-3 8 16,0 3-8-16,-4-7 0 0,4 7 0 0,0-3 0 15,0 0 0-15,-3 0 0 0,3-3 0 0,0 5 0 16,0-11-51-16,0 0-5 0,0 0-2 15,0 0 0-15,0 0-125 0,0 0-25 0,0 0-4 16</inkml:trace>
  <inkml:trace contextRef="#ctx0" brushRef="#br0" timeOffset="-63820.982">16365 10001 1552 0,'0'0'44'0,"0"0"10"0,0 0-43 0,0 0-11 16,0 0 0-16,0 0 0 0,0 0 53 0,0 0 9 0,0 0 2 0,0 0 0 16,0 0-1-16,7-3 0 0,-3-3 0 0,3 3 0 15,4 0-50-15,3 3-13 0,3-6 0 0,1 6 0 16,0 0 20-16,3 0 0 0,0 0-1 0,4 0 0 15,-8 6-19-15,4-6 10 0,-3 0-10 0,0 3 8 16,-1 0-8-16,1 0 0 0,0 0 0 0,-4 0 0 16,-4 0 0-16,4-1 8 0,-3-2-8 0,-4 0 0 15,4 0 9-15,-4 0-9 0,3 0 10 0,-3 0-10 16,0-2 8-16,0-1-8 0,-3 0 0 0,3-3 9 16,0 0-9-16,-3 0 0 0,3-12 9 0,0 7-9 15,0-1-36-15,0-3-11 0,0 3-2 0,0-5-1 16,0 5-154-16,0-3-32 0,0 9-5 0</inkml:trace>
  <inkml:trace contextRef="#ctx0" brushRef="#br0" timeOffset="-63450.127">16870 9739 1273 0,'-7'-6'53'0,"3"0"-42"16,4 6 56-16,-3-6 11 0,3 6 2 0,0 0 1 15,0 0-13-15,-4-6-4 0,4 6 0 0,0 0 0 16,0 0 0-16,0 0 0 0,0 0 0 0,0 0 0 15,-3 6-51-15,-1 6-13 0,1 0 0 0,3 0 0 16,-4 8 0-16,4 4 0 0,0-7 0 0,-3 10 0 16,3-4 0-16,0 4 0 0,0 2 0 0,0-5 0 15,0 2 0-15,0-2 0 0,0 2 0 0,-4-8 0 16,4 2 0-16,0-5 0 0,0 0 0 0,0-9 0 16,0 5 34-16,0-2 4 0,0-3 1 0,0-6 0 0,0 0-12 15,0 0-3-15,0 0 0 0,0 0 0 0,0 0 20 16,0 0 3-16,0 0 1 0,0 0 0 0,0 0-25 0,4-3-5 15,3-3-1-15,0-6 0 0,-4 7-17 16,4-1 0-16,-3 0 0 0,-1-3 0 0,1 3 0 0,3 0 0 16,-4 3 0-16,1-3 0 0,3 4 0 0,-7 2 0 0,4-3 0 0,-4 3 0 15,3-3 0-15,-3 3 0 16,7 0 0-16,-7 0 0 0,4 3 0 0,-1 2-11 0,1 4 2 0,-1-3 0 16,1 0 9-16,3 3 0 0,-4 3 0 15,1-7-8-15,-4 7 8 0,3-3 0 0,-3 0 0 0,4 0 0 16,-4 2 8-16,0-5-8 0,0-6 10 0,3 6-10 15,-3-6 9-15,0 6-9 0,4 0 8 0,-4-6-8 16,0 6 0-16,0-6 0 0,0 0 0 0,0 0 0 16,0 0-46-16,0 0-14 0,0 0-4 0,0 0 0 15,7-3-102-15,-3 0-21 0,3-9-4 0</inkml:trace>
  <inkml:trace contextRef="#ctx0" brushRef="#br0" timeOffset="-62954.06">17060 10018 1668 0,'0'0'47'0,"0"0"11"0,0 0-46 0,0 0-12 0,0 0 0 0,0 0 0 15,0 0 68-15,0 0 12 0,0 0 3 0,0 0 0 16,0 0-28-16,4 0-6 0,3 0-1 0,0 6 0 15,0-6-20-15,0 0-4 0,0 6 0 0,4-6-1 16,-4-6-13-16,0 6-2 0,3 0-8 0,-3-6 12 16,4 6 7-16,-4-3 1 0,4-3 0 0,-4 3 0 15,0-2-20-15,0-4 10 0,0 3-10 0,0-6 8 16,0 0-25-16,-3-2-6 0,-1 2-1 0,1 0 0 16,-4 0-1-16,0 7-1 0,0-1 0 0,-4-3 0 15,4 3-10 1,-3 3-1-16,-1-3-1 0,4 6 0 0,-7 0 38 0,0 0 13 0,0 3 0 0,0 3 0 15,-4 0-13-15,4 3 0 0,-3 2 0 0,3 4-10 16,-4-3 23-16,0 3 5 0,4 5 1 0,-3-5 0 16,3 0 10-16,-4-1 3 0,4 4 0 0,-4-6 0 15,8-6-4-15,-4 8 0 0,3-2 0 0,1 0 0 16,3-6-1-16,0 5-1 0,0-5 0 0,0 0 0 16,3 0-9-16,4-3-1 0,0 0-1 0,1 3 0 15,2-3-5-15,-3 3-1 0,7-1 0 0,-3 1 0 16,3-6-9-16,0 0 0 0,4 0 0 0,-4 0 8 15,3 0-28-15,1-6-5 0,0 1-2 0</inkml:trace>
  <inkml:trace contextRef="#ctx0" brushRef="#br0" timeOffset="-62249.689">17900 9942 919 0,'0'0'19'0,"0"0"5"0,0 0-24 0,0 0 0 0,0 0 0 0,0 0 0 16,0 0 117-16,0 0 19 0,0 0 4 0,-7 0 1 15,7 0-13-15,-7-3-4 0,0 0 0 0,7 3 0 16,-7-3-38-16,0 0-8 0,7 3-2 0,-7-3 0 16,0 0-27-16,0-3-5 0,-1 0-2 0,1 6 0 15,0-5-26-15,0 5-4 0,-3 0-2 0,3 0 0 16,-4 5-10-16,4-5 0 0,-4 6 0 0,1 0 0 16,-1 3-9-16,1 0-1 0,-1 0 0 0,-3 2 0 15,3 1 10-15,1 0 0 0,-4-3 0 0,3 2 0 16,1 7-12-16,-1-6-4 0,-3-6-1 0,7 6 0 0,-4-1 17 15,4-2 0-15,4 3 0 0,-4-6 0 0,7-6 24 16,0 0 9-16,0 0 2 0,0 0 0 0,0 0-9 0,0 0-2 0,0 0 0 16,0 0 0-16,0 0-16 0,7 0-8 0,0-6 8 15,3 0-8-15,1 3 0 0,-1 0 0 16,1 0 0-16,0 3 0 0,3 0 0 0,-4 0 0 0,1 0 0 16,-1 0 0-16,1 3-18 0,0 0 4 0,-1-3 1 0,1 3 0 15,-4 3-27 1,0 0-4-16,0 0-2 0,-4-6 0 0,-3 0 17 0,0 0 3 0,0 0 1 0,8 5 0 15,-5 7-11 1,-3-6-3-16,4 3 0 0,-4 0 0 0,0 0 59 0,0-4 12 0,0-5 3 0,0 6 0 16,0-6-15-16,-4 6-4 0,1 0 0 0,-5 0 0 15,5 0-2-15,-4-3-1 0,3 6 0 0,-3-1 0 16,-3-2 14-16,-1 0 2 0,4 0 1 0,-4 0 0 16,-3 0-18-16,4 0-4 0,-1-3-8 0,-3 0 12 15,4 2-12-15,-1-2 9 0,0-3-9 0,1 3 8 16,-1-6-8-16,1 3 0 0,-1-3 0 0,4-5 0 15,0 5-39-15,0-3 0 0,3-6 0 0,-3 6 0 16,4 0-137-16,3 0-28 0,0-2-6 0</inkml:trace>
  <inkml:trace contextRef="#ctx0" brushRef="#br0" timeOffset="-60485.09">18030 10080 345 0,'0'0'15'0,"0"0"-15"16,0 0 109-16,0 0 19 0,0 0 4 0,0 0 1 16,0 0-4-16,0 0-1 0,0 0 0 0,0 0 0 15,0 0-102-15,0 0-26 0,-3 6 0 0,-1 6 0 16,4-7 56-16,-3 7 7 0,3-6 1 0,-4 3 0 15,4 0 0-15,0 0 0 0,0 2 0 0,-3 1 0 16,3-3 0-16,0 3 0 0,-4-1 0 0,4 1 0 16,0 0-24-16,0 0-5 0,0-6-1 0,0 8 0 15,0-2-15-15,0 0-3 0,0-6-1 0,0 5 0 16,4-5-3-16,-1 3-1 0,1-3 0 0,-1 0 0 16,4 0 4-16,-3 0 1 0,0-6 0 0,3 6 0 15,0-6 8-15,-4 0 1 0,4 0 1 0,0-6 0 16,4 0 0-16,-4 3 0 0,4-3 0 0,-4 0 0 15,3-3-26-15,-3 0 0 0,4-2 0 0,-4-1 0 16,0-3 0-16,0-2 0 0,0 5 0 0,-3 0 0 16,3-6 0-16,-4 1 0 0,1 2 0 0,-1-3 0 15,1 1-46-15,-4 2-2 0,0-3 0 0,3 1 0 16,-3 5 8-16,-3 0 2 0,3 1 0 0,-4 2 0 16,1 3-3-16,3 0-1 0,-4 0 0 0,4 6 0 15,0 0-20-15,0 0-4 0,0-6-1 0,0 6 0 16,0 0-105-16,0 0-20 0,0 0-5 0</inkml:trace>
  <inkml:trace contextRef="#ctx0" brushRef="#br0" timeOffset="-60000.971">18313 10086 1337 0,'0'0'28'0,"0"0"6"0,0 0-34 0,0 0 0 0,0 0 0 0,0 0 0 15,-4 6 58-15,1 0 5 0,3-1 1 0,0 7 0 16,0-6 0-16,0 3 0 0,0-3 0 0,0 6 0 16,0-1-52-16,0-5-12 0,0 6 0 0,0-3 0 15,0-3 0-15,0-6 0 0,0 6 0 0,0-6 0 16,0 11 0-16,0-11 0 0,0 0 0 0,0 0 0 15,0 0 32-15,0 0 3 0,0 0 1 0,0 0 0 16,0 0-7-16,0 0-1 0,3-6 0 0,-3 1 0 16,4-4 16-16,-4 3 2 0,0 0 1 0,0-6 0 15,0 0-47-15,0 1-10 0,3-1-2 0,1 3 0 16,-1 3-18-16,1-6-4 0,3 7-1 0,-4-1 0 0,1 0 35 16,-1 0 0-16,5 3 0 0,-5 0 0 0,-3 0 0 0,4 3-8 15,-1 0 8-15,1 0 0 0,-1 3-9 0,1 0 9 0,-1 6-13 16,1-9 5-16,-1 12 8 0,1-7 0 0,-4 7-9 0,3-3 9 15,1 0 0-15,-1 6 12 0,-3 2-2 0,4-5 0 16,-1 0 15-16,-3 2 3 0,4 4 1 0,-1-6 0 16,-3 0 0-16,0-1 0 0,0 1 0 0,0-3 0 15,0 3-14-15,4-6-3 0,-4-6-1 0,4 5 0 16,-4 1-11-16,3-3 0 0,1 3 0 0,3 0 0 16,-4-3-30-16,1 0-8 0,3 0-2 15</inkml:trace>
  <inkml:trace contextRef="#ctx0" brushRef="#br0" timeOffset="-59552.276">18630 10265 1892 0,'-10'12'40'0,"10"-12"8"16,-4 6-39-16,1 0-9 0,-1 5 0 0,1-2 0 0,-1 0 17 16,4 0 2-16,0 3 0 0,-4-1 0 0,4-5 12 15,0 3 2-15,-3 0 1 0,3 0 0 0,-4 3-24 0,4-1-10 0,-3-5 8 0,-1 6-8 16,4-6 0-16,-3 8-12 0,-1-5 0 16,1 0 1-1,3-9-93-15,0 0-20 0,-7 6-3 0</inkml:trace>
  <inkml:trace contextRef="#ctx0" brushRef="#br0" timeOffset="-58962.388">19135 10018 1474 0,'0'0'62'0,"0"0"-50"15,0 0 59-15,0 0 11 0,0 0 2 0,0 0 1 16,0 0-33-16,0 0-6 0,-7 6-2 0,3 0 0 16,1 0-20-16,3 0-4 0,0 0 0 0,0-3-1 15,0 8-9-15,0-5-2 0,0 3 0 0,0 0 0 16,3 3 15-16,1-1 2 0,3 1 1 0,-4 0 0 16,1-3-7-16,3 2-2 0,-4 1 0 0,1 0 0 15,3-3-7-15,0 0-2 0,-4 5 0 0,5-2 0 16,-1 0-8-16,-4 0 8 0,4 2-8 0,-3-2 8 15,3 0-8-15,-7 0 0 0,3-4 0 0,1 4-11 16,-4-3-32-16,3 0-6 0,1-3-2 0,-4 5 0 16,3-5-82-16,-3 0-17 0,0-6-3 0</inkml:trace>
  <inkml:trace contextRef="#ctx0" brushRef="#br0" timeOffset="-58489.374">19364 10018 1579 0,'-14'6'32'0,"10"-6"10"0,-3 6-34 0,4 0-8 0,-1 0 0 0,-3 0 0 16,0 2 53-16,0 4 9 0,0 0 2 0,0 0 0 15,3-1-8-15,-3 7 0 0,4-3-1 0,-1 2 0 16,1 1-37-16,-4-3-7 0,0 2-2 0,3 1 0 16,-3 3 14-16,-4-1 2 0,4 1 1 0,0 5 0 15,0-5-10-15,0 11-3 0,0-11 0 0,-3 8 0 16,3-2-4-16,-4-4-1 0,4 1 0 0,0-1 0 16,-4 4 4-16,4-7 1 0,-3 4 0 0,3-7 0 15,0 4-1-15,0-3-1 0,-1-1 0 0,1-5 0 16,4 3-11-16,-1-6 0 0,4-4 0 0,0-5 8 15,0 0-28-15,0 0-5 0,0 0-2 0,0 0 0 16,4-5-86-16,-1-4-18 0,4-6-3 0</inkml:trace>
  <inkml:trace contextRef="#ctx0" brushRef="#br0" timeOffset="-57949.669">19558 10115 1655 0,'0'0'34'0,"0"0"10"0,-7 0-36 0,7 0-8 0,-7 0 0 0,0 0 0 16,0 0 74-16,0 0 13 0,0 3 2 0,7-3 1 16,-11 3-22-16,4 0-5 0,0 0-1 0,0 3 0 15,0 0-38-15,0-3-7 0,3 3-1 0,1 5-1 16,-1-5-15-16,1 6 0 0,-1-9 0 0,4 6 0 16,0 0 0-16,0 2 0 0,0-5 0 0,0 6 0 15,4-6 0-15,-4 3 0 0,3 2 0 0,1-2 0 16,-1 0 0-16,4-3 8 0,-3 0-8 0,-1 0 0 15,4 5 8-15,-3-11-8 0,3 3 0 0,0 0 9 16,-3 0-9-16,3-3 10 0,0 0-10 0,-4 0 10 16,4 0-1-16,0-3 0 0,0 0 0 0,-3 0 0 15,3-8-1-15,-3 5 0 0,3 0 0 0,-4-3 0 16,4 0-8-16,-3 0 0 0,-1-2 9 0,1-1-9 16,-4 6 0-16,0-6 0 0,0 1 0 0,-4 5 0 0,1-3 0 15,-1 3 0-15,1 0-9 0,-1 0 9 0,-3-6-9 16,0 7 9-16,0-4-12 0,0 3 12 0,0 3-16 0,-4 3 4 15,1-3 1-15,-1 3 0 0,0 0 11 0,4 3-10 16,-3 0 10-16,3 3-10 0,-4-3 10 0,4 3-12 0,-3 5 12 0,3-5-12 31,-1 6-12-31,1-3-4 0,4 0 0 0,-1 5 0 0,4-2-103 16,0-12-21-16,4 0-4 0</inkml:trace>
  <inkml:trace contextRef="#ctx0" brushRef="#br0" timeOffset="-57375.226">19703 10109 1918 0,'0'0'54'0,"0"0"13"15,0 0-54-15,0 0-13 0,0 0 0 0,0 0 0 16,0 0 92-16,0 0 16 0,0 0 4 0,0 0 0 16,0 0-76-16,-4 6-16 0,1 3-2 0,-1 0-1 15,1 0-17-15,3 2 8 0,0 1-8 0,0 0 0 16,-4-6 8-16,4 3-8 0,0 8 0 0,4-11 0 16,-4 6 11-16,3-6-11 0,-3-6 10 0,0 6-10 0,4 0 0 15,-1 2 0-15,1-2 0 0,3 0 0 16,-4-3 0-16,4 6 14 0,0-9-4 0,0 6-1 0,0-6-9 15,-3 0 0-15,3 0 0 0,0 0 0 0,-3 0 24 0,3-6 5 0,0 6 2 16,0-6 0-16,0 3-15 0,0 0-2 0,-4-3-1 16,4 0 0-16,-3-5-4 0,0 8-1 15,3-9 0-15,-4 6 0 0,-3-6-8 0,4-5 8 0,-4 5-8 16,0 3 8-16,0-3-8 0,-4-5 0 0,1 5 0 0,-1 0 0 16,1-3-12-16,-1 4-4 0,-3-7 0 15,3 6-1-15,-3-2-95 16,4 2-20-16,-1-6-3 0,-3 6-1 0,4 1-85 0,-1 2-18 15</inkml:trace>
  <inkml:trace contextRef="#ctx0" brushRef="#br0" timeOffset="-56786.528">20556 10004 991 0,'0'0'20'0,"0"0"6"0,0 0-26 0,0 0 0 0,0 0 0 0,-3 5 0 16,3-5 96-16,0 0 15 0,-4 9 2 0,-3-3 1 15,7-6 8-15,-7 0 2 0,7 0 0 0,-7 6 0 16,0 0-42-16,0 0-8 0,0 0-2 0,-4-3 0 15,4 0-38-15,0 5-8 0,0-5-2 0,-3 3 0 16,3-3 7-16,-4 3 1 0,4 0 0 0,-4 0 0 16,1 0-32-16,3-1-13 0,0 1 1 0,-4 3 0 15,4-3 12-15,0 3 16 0,0 0-3 0,0 2-1 16,0 1-12-16,3-6 0 0,-3 6 0 0,4-3 0 16,3 2-15-16,-4 1-2 0,4-6-1 0,4 6 0 15,-4-6 18-15,3 0 0 0,-3 5 0 0,4-5 0 16,3 0 0-16,-4 3 11 0,4-9-2 0,0 6 0 15,4-6-9-15,-4 0 8 0,4 0-8 0,-1-6 8 16,-3 6 0-16,4-9 0 0,-1 3 0 0,-2 0 0 16,-1 3-8-16,0-5 0 0,0 2 9 0,0 0-9 15,-4 0 0-15,1 0 0 0,-1-6-10 0,1 1 10 16,-4 5-12-16,0 0 12 0,0 6-12 0,0 0 12 16,0-3-9-16,0 3 9 0,-4-6 0 0,4 6-9 15,-3 0 9-15,3 0-13 0,0 0 5 0,-7 0 8 0,7 0-12 0,-7 3 12 16,3 3-12-16,-3 0 12 0,4 0 0 0,-4 5 0 15,3-5 0-15,-3 0 0 0,3 0 0 16,4-6 0-16,0 0 0 0,0 6 0 0,0-6 0 0,0 6 0 16,0-6 0-16,4 6 8 0,-1 2-8 0,1-5 10 0,3 0-10 15,-3 0 10-15,-1 0-10 0,4 3 8 0,-7-6-8 16,4 6 8-16,-1-6-8 0,-3 0 0 0,7 6 0 0,-7-6 8 16,4 0-24-16,-4 0-4 0,7 6-2 0,-7-6 0 15,0 0-161 1,3 0-32-16,4 0-6 0</inkml:trace>
  <inkml:trace contextRef="#ctx0" brushRef="#br0" timeOffset="-56260.69">20680 10092 1896 0,'0'0'40'0,"0"0"8"15,0 0-39-15,0 0-9 0,0 0 0 0,0 0 0 16,0 0 80-16,0 0 15 0,-7 0 2 0,3 6 1 16,1-1-50-16,-1 7-11 0,1-6-1 0,-1 3-1 15,1 0-26-15,-1 5-9 0,4-2 0 0,-3 0 9 16,3-3 6-16,-4 3 1 0,4 5 0 0,-3-5 0 15,3-6-8-15,0 3-8 0,0 2 11 0,0-2-11 0,0-9 8 0,0 0-8 16,0 0 0-16,0 0 0 0,0 0 32 0,0 0 0 0,0 0 0 0,0 0 0 16,0 0-7-16,0 0-1 0,0 0-1 0,0 0 0 15,0 0-11-15,0-6-3 16,0 0 0-16,0-2 0 0,0-1-9 0,0 3 0 0,3-6-10 0,-3 0 10 16,4 1-20-16,-4 2 1 0,0-3 1 0,3 0 0 15,-3 1 18-15,4-4 0 0,-4 3 0 0,3 0 0 16,1 1-9-16,-4 5 9 0,3 0 0 0,-3 6-9 15,0 0 9-15,0 0 0 0,4 0 0 0,-4 0 8 16,3-9-8-16,-3 9-12 0,4-3 4 0,-4 3 0 16,3-3 8-16,-3 3 0 0,7 0 0 0,0 0 0 15,0 0 0-15,1 0 0 0,2 0 0 0,-3-3 0 16,4 3-28-16,-1 3 0 0,1-3 0 0,3 3 0 16,-3-3-88-16,3 3-19 0,0 0-3 0</inkml:trace>
  <inkml:trace contextRef="#ctx0" brushRef="#br0" timeOffset="-55446.2">20860 10171 1288 0,'0'0'54'0,"0"0"-43"15,0 0 93-15,0 0 20 0,0 0 3 0,0 0 1 16,0 0-20-16,0 0-3 0,0 0-1 0,0 0 0 15,0 0-38-15,0 0-8 0,3 6-2 0,1-6 0 16,3 3-35-16,0 0-7 0,0-3-2 0,0 3 0 16,0 0-12-16,0 0 0 0,0-3 0 0,0 0 0 15,4 0 0-15,-4-3 8 0,3 0-8 0,-2 0 9 16,-1-3-9-16,3 0 10 0,-3 0-10 0,4 0 10 16,-4-5-22-16,0 2-4 0,-4 0 0 0,4 0-1 15,-3-3-12-15,-4 6-3 0,0 1 0 0,0-7 0 16,0 6 13-16,-4 0 3 0,1-3 0 0,-1 6 0 15,-3-5 4-15,0 5 0 0,-3 0 1 0,3 3 0 16,-4-6 11-16,1 6 14 0,-1 6-3 0,0-6-1 16,-3 3 11-16,4 0 3 0,-1 5 0 0,-3-2 0 15,3 3-3-15,1 0 0 0,-1 3 0 0,4-1 0 16,0 1-21-16,0 0 0 0,4 3 0 0,-1-4 0 16,0 1 11-16,4 0-3 0,0-3 0 0,0 8 0 15,0-11-8-15,4 0 8 0,0 6-8 0,-1-6 8 16,4 0-8-16,0 5 8 0,0-2-8 0,0-3 8 15,4 0-8-15,-1 0 10 0,5 0-10 0,-5 0 10 0,4-1-10 16,0-5 0-16,0 3 0 0,1 0 0 16,-1-3-26-16,0 0-10 0,3 0-3 0,1 0 0 15,-4-3-110-15,0 0-23 0,0 3-4 0</inkml:trace>
  <inkml:trace contextRef="#ctx0" brushRef="#br0" timeOffset="-54909.343">21848 10253 1702 0</inkml:trace>
  <inkml:trace contextRef="#ctx0" brushRef="#br0" timeOffset="-54460.93">21583 10115 1197 0,'-4'6'50'0,"1"0"-40"15,-4 0 18-15,7-6 3 0,-4 6 1 0,4-6 0 16,0 0 8-16,0 0 3 0,0 0 0 0,0 0 0 15,0 0 9-15,0 0 3 0,0 0 0 0,0 0 0 16,0 0-17-16,0 0-3 0,0 0-1 0,0 0 0 16,0 9-6-16,0 2 0 0,0-5-1 0,0 0 0 15,0 0-5-15,4 3-1 0,-1 3 0 0,1-1 0 16,-1 1 6-16,1 6 1 0,-1-7 0 0,1 4 0 16,-4 3-7-16,4-1-1 0,-1-5 0 0,-3 3 0 15,4-3 2-15,-4 5 0 0,0-11 0 0,0 6 0 16,0-6-10-16,0 0-1 0,0-6-1 0,0 0 0 15,0 0 12-15,0 0 2 0,0 0 1 0,0 0 0 16,-4-3 27-16,4-6 6 0,-3 0 1 0,3 0 0 16,-4-2-48-16,4-1-11 0,0 0 0 0,0 0 0 15,0 3 0-15,4-2 0 0,-4-1-10 0,0 0 10 16,0 0 0-16,3-2 0 0,-3 2 0 0,0 0 8 16,4 0-8-16,-4-2 0 0,3 2 0 0,1 0 0 15,-1 0 0-15,1-2 0 0,-1 2 0 0,1 0 0 16,-1 6 0-16,1-5 0 0,-1 5 0 0,1 0 0 15,-1-3 0-15,1 3 0 0,-1-3 0 0,5 1 0 0,-5 2 0 16,-3 6 0-16,4 0 0 0,-4 0 0 16,7 0-30-16,3 0-10 0,-3 0-3 0,0 0 0 0,4 0 18 0,-4 3 3 15,4 0 1-15,-1-1 0 16,1 4-35-16,-4-3-6 0,7 3-2 0,-4-3 0 16,1 0-76-16,0-3-16 0,3 0-4 0</inkml:trace>
  <inkml:trace contextRef="#ctx0" brushRef="#br0" timeOffset="-53930.836">21876 10139 1241 0,'-7'-6'25'0,"0"3"8"0,0 3-33 0,0-3 0 0,-1 0 0 0,1 3 0 16,7 0 68-16,0 0 6 0,0 0 2 0,-7 0 0 15,7 0-16-15,-7 6-4 0,4-3 0 0,-1 3 0 16,1 3-7-16,3 2-1 0,-4-5-1 0,4 0 0 16,0 0-12-16,0 0-3 0,4 3 0 0,-4-3 0 15,3 5 4-15,1-5 1 0,-1 0 0 0,1 0 0 16,3 0 12-16,-4-6 3 0,4 6 0 0,1-6 0 16,-1 3-32-16,0-3-5 0,3 0-2 0,-3 0 0 15,4 0 7-15,-1 0 0 0,-2-3 1 0,-1 3 0 16,3-6-4-16,-3 0-1 0,0 0 0 0,0 6 0 15,0-12-1-15,0 6-1 0,0-2 0 0,1 2 0 16,-5-3-28-16,1 0-6 0,-1 3 0 0,1-6-1 16,-1 1-5-16,-3 5-1 0,4 0 0 0,-4 6 0 0,0-6 7 15,0 6 0-15,-4-6 1 0,4 6 0 0,-7-3-3 16,0 3-1-16,0 0 0 0,-4 0 0 0,4 0 12 16,-3 0 3-16,3 0 0 0,-4 3 0 0,1 0 8 0,-1 0 0 15,0 3 0-15,1-3 8 0,-1 0 17 0,1 0 4 0,-1 0 1 16,0 3 0-16,4-1-30 0,0 1 8 0,0 0-8 15,4 0 0-15,3-6 0 0,-4 6 0 0,4-6 0 16,-3 6 0-16,3-6 0 0,0 6 0 0,0-6 0 16,0 9 0-16,0 2 9 0,3 1-1 0,1-6 0 0,-1 6 0 15,1-6-8-15,-1 5 0 0,4-2 0 0,-3 3 0 16,-1-6 0-16,5 6 0 0,-5-7 0 0,4 1 0 16,-3 0 0-16,3 0 0 0,0-3 0 0,0 0 0 15,3 0 0-15,-3-3 0 0,4 0 0 0,0 0 0 16,3-3-28-16,-4 0-4 0,4-3 0 0,4 0-1 15,-4 0-158-15,7 3-31 0</inkml:trace>
  <inkml:trace contextRef="#ctx0" brushRef="#br0" timeOffset="-53507.89">22313 10215 1997 0,'-7'-6'41'0,"0"0"11"16,0 1-41-16,3-1-11 0,1 0 0 0,-4 0 0 16,3 3 64-16,-3-3 10 0,4 6 2 0,-4-6 1 0,3 0-33 15,-3 6-6-15,4-11-2 0,3 11 0 0,0 0-28 0,0 0-8 0,-7 0 0 16,0 0 0-16,-1 0 8 0,1 5 0 0,0 1 0 0,0 0 0 16,-3-6-16-16,6 6-4 0,-3 3 0 0,0-3 0 15,0 3 12-15,0-1 0 0,-4 4 0 0,1-6 0 16,-1 6 0-16,1-3 0 0,3 5 0 0,-4 1-8 15,4-3 8-15,0 0 0 0,0-4 0 0,3 1 0 16,-3 0 0-16,7 0 14 0,0 0-3 0,0 2-1 16,0-11 3-16,0 6 1 0,0-6 0 0,7 6 0 15,0-6-4-15,0 3-1 0,0 0 0 0,4-3 0 16,0-3 13-16,-1 0 2 0,4 3 1 0,-3-12 0 16,3 1-25-16,4 2 0 0,-1-6 0 0,-3 3 0 15,4-2 12-15,0-4-4 0,-1 0 0 0,1-2 0 16,-4 2-8-16,0-5 0 0,0 2 0 0,-3-8-11 15,3 5 11-15,-3-2 0 0,-1 2 0 0,1-2 0 16,-1 2 0-16,-3-2 8 0,0 2-8 0,1-2 0 16,-5 2 0-16,1 1 0 0,-1-4 0 0,-3 10 8 15,0-7-8-15,-3 4 0 0,-1 2 0 0,-3 0 0 16,3 4-18-16,-3-1-2 0,0 0 0 0,0 9 0 16,0-5-1-16,4 8-1 0,-4 0 0 0,7 3 0 15,-7 6-1-15,-4-1 0 0,4 7 0 0,0 3 0 16,-4 0 7-16,4-1 2 0,0 10 0 0,0-4 0 15,4 10 14-15,-4-10 0 0,3 10 0 0,-3-1-9 16,3-2 9-16,-3 8 0 0,0-3 0 0,4 1 8 0,-4 2 1 16,3-6 1-16,1-2 0 0,3 8 0 15,0-9-2-15,-4 4 0 0,4-7 0 0,4 4 0 0,-4-4-8 16,3-2 8-16,1 2-8 0,3-8 8 0,-4 3-8 0,4-1 12 16,0-5-12-16,0 0 12 0,4-3-12 0,-4 2 10 15,4-2-10-15,-1 0 10 0,1-3-10 0,-1 0 0 0,1-6 0 0,-4 0 0 31,0 0-97-31,4 0-15 0,-1 0-4 0</inkml:trace>
  <inkml:trace contextRef="#ctx0" brushRef="#br0" timeOffset="-52223.912">22691 10330 1728 0,'0'0'36'15,"0"0"8"-15,-4 3-35 0,4-3-9 0,-7 6 0 0,4-6 0 16,3 0 95-16,-7 6 17 0,7-6 3 0,-4 5 1 16,4-5-49-16,-4 6-10 0,4-6-1 0,0 0-1 15,0 0-39-15,0 0-7 0,0 0-1 0,0 0-8 16,0 0 0-16,0 0 0 0,0 0-10 0</inkml:trace>
  <inkml:trace contextRef="#ctx0" brushRef="#br0" timeOffset="-7982.724">10851 10674 128 0,'0'0'0'0,"0"0"0"0,0 0 0 0,0 0 0 0,0 0 0 0</inkml:trace>
  <inkml:trace contextRef="#ctx0" brushRef="#br0" timeOffset="-7035.584">10830 10647 387 0,'-14'-6'8'0,"14"6"2"0,0 0-10 0,-7-2 0 0,7 2 0 0,-3-3 0 16,-4-3 23-16,-1 3 2 0,5-6 1 0,-4 6 0 15,0 0-6-15,3 0-2 0,-3 3 0 0,0-6 0 16,4 6-2-16,-4-6 0 0,3 0 0 0,-3 6 0 16,0-5 25-16,0 5 5 0,0 5 1 0,-4-5 0 15,8 0-15-15,-4-5-4 0,3 5 0 0,4 0 0 16,0 0-28-16,0 0-15 0,0 0 2 0,0 0 0 15,0 0-15-15,0 0-2 0,0 0-1 0,0 0 0 16,0 0 19-16,-7-6 12 0,4-3-13 0,3 9 5 16,0 0 8-16,0-3 0 0,0 3 0 0,0 0 8 15,0 0 14-15,0 0 3 0,0 0 1 0,-7 0 0 0,7 0-14 16,0 0-2-16,0 0-1 0,0 0 0 0,0 0 50 0,-8 0 9 16,5 6 3-16,-4 0 0 0,3 0-11 0,4-6-3 15,-3 0 0-15,-1 5 0 0,-3 1-21 0,4-6-4 16,-1 6 0-16,4-6-1 0,0 0 1 0,0 0 0 0,0 0 0 0,0 0 0 15,0 0-32-15,0 0 8 16,0 0-8-16,0 0 0 0,0 0 50 0,0 0 7 0,0 0 2 0,0 0 0 16,0 6-43-16,-3-3-16 0,3 3 11 0,3 6-11 15,-3-1 0-15,-3 1 0 0,3 0 0 0,0 6 0 16,0-7 36-16,0 4 2 0,0 9 0 0,-4-10 0 16,8 10-26-16,-4-7-12 0,0 1 10 0,0 3-10 15,0-4 12-15,0 1-3 0,0-6-1 0,0-1 0 16,-4 4 4-16,4-3 1 0,0-3 0 0,0-3 0 15,0-3 3-15,0-3 0 0,0 0 0 0,4 5 0 16,-1 7-26-16,1-9-5 0,-4-3-1 0,7-9 0 16,3 1 16-16,-6 10 0 0,3 10 0 0,-4-3 0 0,-3-9 24 15,8-12 8-15,-8 12 2 0,10 0 0 0,1 6-23 16,-1-6-11-16,-3-12 10 0,-7 12-10 0,7 3 11 16,4 0-11-16,-4-3 12 0,-7 0-12 15,0 0 12-15,7-3-4 0,0-3 0 0,-7 6-8 16,7-5 12-16,0-4-4 0,4 0 0 0,-4-3-8 0,-7 12 9 0,3-6-9 15,4-5 0-15,-7 11 9 0,4-12-9 0,0-3 0 16,3 3 0-16,-4 1 0 0,-3 11 0 0,0 0 8 16,0 0-8-16,0 0 0 0,7-9 0 0,-7 9 0 15,4-9 0-15,-4 9 0 0,0 0 0 0,0 0-9 16,0 0 9-16,0 0 0 0,7-6-15 0,0 12 4 16,0-3 1-16,3 6 0 0,-3-3 10 0,1 5 0 0,-1 1-9 0,-4 3 9 15,4-3 0-15,-3-1 0 0,3-5 0 16,0 6 0-16,-7-12 0 0,7 0 0 0,-4 6 0 15,1-3 8-15,-1 9 2 0,5-1 0 0,-5-5 0 0,4 6 0 16,-3-12 1-16,3 6 0 0,0-6 0 0,0 6 0 16,0-6 0-16,3 0 0 0,-2 0 0 0,2-6 0 15,-3 6-23-15,4-6-5 0,-11 6-1 16,7 0 0-16,3-12 18 0,-10 12 0 0,7-6 0 0,-7 6 0 16,11-9 0-16,-4 4 0 0,0-1 0 0,-7 6 0 15,7-12 0-15,0 0 0 0,-3 6 0 0,-1-8 0 16,1 2 48-16,-1 0 12 0,4 0 4 0,-3 1 0 15,-1-7-64-15,-3 3-18 0,4 3-1 0,-4-5 0 16,0-1-21-16,-4 1-4 0,1 2 0 16,-1-6-1-16,1 4 19 0,3-1 4 0,-7 0 1 0,3 1 0 15,1-4-147-15,-1 9-28 0,1 1-7 0,-4-13-1 16</inkml:trace>
  <inkml:trace contextRef="#ctx0" brushRef="#br0" timeOffset="-6360.585">11377 10536 1036 0,'0'0'23'0,"-7"-6"5"0,3 0 0 0,4 6 1 0,-7-6-29 0,7 6 0 0,0 0 0 0,0 0 0 16,0 0 108-16,0 0 16 0,-7 0 4 0,7 0 0 16,0 0-73-16,0 0-15 0,-7 6-2 0,4 6-1 15,-1-6-8-15,1-1-1 0,3 4-1 0,0 0 0 16,0 6-27-16,3-4 0 0,-3 1 0 0,0 3 0 15,4 0 56-15,-1-1 7 0,-3 4 1 0,4-3 0 16,-1-1-52-16,1 1-12 0,-1-3 0 0,-3 3 0 16,4-1 0-16,-4-2 0 0,3 9 0 0,-3-10 0 15,4 1 0-15,-4 6 0 0,4-4 0 0,-4-2 0 16,0-6 54-16,0 9 8 0,0-6 2 0,0-9 0 0,0 0-52 16,0 0-12-16,0 0 0 0,0 0 0 15,0 0 34-15,0 0 4 0,0 0 1 0,0 0 0 0,0 0-19 0,0 0-3 16,-4-6-1-16,4 0 0 0,-4 0-6 0,4-6-2 15,-3 6 0-15,3 0 0 0,0 1-8 0,0-4 0 16,0 3 0-16,0 6 0 0,0-3 0 0,0 3 0 16,3-12 0-16,-3 6 0 0,0 6 0 0,0 0 0 15,4-3 0-15,0-3 0 0,-1 6-8 0,1-5-1 16,-4 5 0-16,3-6 0 0,4 6 9 0,0-6-12 16,0 6 12-16,0 0-12 0,0-9 4 0,0 9 0 15,1 9 0-15,-1-9 0 0,3 0-2 0,-3 6 0 16,4 0 0-16,-1-1 0 15,-3-5-15-15,4 6-3 0,-4 6-1 0,0 0 0 0,-3-3 29 0,-1 2 0 16,1-5 0-16,-1 6 0 0,1 0 0 0,-4 0 0 16,3-4 0-16,-3 4 0 0,4 0 13 0,-4-6 9 0,0 3 2 0,0-1 0 15,0-2-39-15,0 0-7 0,0-6-2 16,0 0 0-16,0 0 24 0,0 0 0 0,0 0 0 0,0 0 0 16,0 0 0-16,0 0 0 0,0 0 0 0,0 0 8 31,0 0-163-31,0 0-33 0,0 0-6 0,0 0-2 0</inkml:trace>
  <inkml:trace contextRef="#ctx0" brushRef="#br0" timeOffset="-5735.97">11642 10777 1177 0,'0'0'25'0,"0"0"6"0,0 0 1 0,0 0 2 0,0 0-34 0,0 0 0 16,0 0 0-16,0 0 0 0,0 0 120 0,0 6 16 16,0-6 4-16,0 0 1 0,0 5-52 0,0-5-10 15,0 6-3-15,0-6 0 0,7 3-26 0,-4 0-6 0,1 0 0 0,3 0-1 16,-4 0-18-16,4 3-3 0,0-3-1 0,1-3 0 15,-1 3-3-15,0-3-1 0,3 0 0 0,-3 0 0 16,4-3-8-16,-4 0-1 0,4 3-8 0,-4 0 12 16,3-6-12-16,-3 6 11 15,0-3-11-15,0 0 10 0,0 0-10 0,0 0 0 0,-3 0 0 16,-1-3 0-16,1 6-27 0,0-5 3 0,-4-1 0 0,0 6 0 31,3-6-5-31,-3 6-1 0,0 0 0 0,0 0 0 0,-3-12 10 0,3 12 3 0,-4 0 0 0,-3-3 0 16,0 0 9-16,0 0 8 0,-4 0-12 0,4 3 12 15,0-3 0-15,-3 3 0 0,3 0 0 0,-4 0 0 16,4 0 16-16,0 0 1 0,0 3 0 0,0-3 0 16,3 3-17-16,4-3 0 0,0 0 0 0,-7 3 0 15,4 0 0-15,-1 3 0 0,-3 3 0 0,3-3 0 16,4-6 0-16,0 11 0 0,4-5 0 0,-4 0 0 16,4 0 0-16,-4-6 0 0,3 12 0 0,-3-12-9 15,7 9 9-15,-3-3 0 0,3-1 0 0,0 7 0 16,3-12 0-16,-3 6 8 0,4 0-8 0,0 0 0 0,-4-3 8 15,0 0-8-15,3 0 10 0,1 3-10 0,-1-6 8 16,-3 2-8-16,4-2 0 0,0-2 9 0,-4 2-9 16,3-3 0-16,1 0-10 0,-4-3 10 15,0 0-137-15,-7 6-22 0,11-3-4 0,-4-3-601 0</inkml:trace>
  <inkml:trace contextRef="#ctx0" brushRef="#br0" timeOffset="-5145.337">11959 10750 1364 0,'0'0'30'0,"0"0"6"0,0 0 2 0,0 0 0 0,0 0-30 0,0 0-8 0,0 0 0 0,0 0 0 16,0 0 80-16,0 0 14 0,0 0 3 0,0 0 1 15,0 0-53-15,0 0-10 0,0 0-3 0,4 6 0 16,-4 9-17-16,3-9-4 0,-3 0-1 0,0 5 0 15,4-5 7-15,-1 3 2 0,-3 3 0 0,4 0 0 16,-1-1-4-16,-3-5-1 0,0 0 0 0,4 0 0 16,-4 3 3-16,0-3 1 0,0 0 0 0,0-4 0 15,0-2-1-15,0 0 0 0,0 0 0 0,0 0 0 16,0 0-1-16,0 0 0 0,0 0 0 0,0 0 0 16,0 0-5-16,0 0-2 0,0 0 0 0,0 0 0 15,0 0-1-15,0 9 0 0,3 3 0 0,-3-12 0 0,0 0-8 0,4-6 12 16,-1 0-12-16,-3 6 12 0,4-6-12 0,-4 1 0 15,4-1 9-15,-4-3-9 0,3 3 0 0,1 0 0 16,-4 0 0-16,3-6 0 0,1 7 0 0,-4-4 0 16,3 0 0-16,-3-3 0 0,4 3-12 0,-4 3-8 15,3 1 0-15,1-1-1 0,-1 0 31 0,1-3 6 16,3 6 2-16,-7 3 0 0,3-3-18 0,-3 3 0 16,7-3 0-16,-3 0 0 0,3 6 0 0,0-3 0 15,0 0-8-15,0 0 8 0,-3 6-14 0,3-3 0 16,0 6 0-16,0-3 0 0,-4 5 14 0,4-5 0 0,-3 3 0 15,-1 3 0-15,1 6 0 0,0-7 0 16,-1 1 0-16,-3 0 0 0,4-3 0 0,-1-1 0 0,1 7 0 16,-4-3 0-16,3-6 0 0,1-3 0 0,-4 6 0 0,0-4 0 15,0-5 0-15,0 0 0 0,0 9 0 0,0-9 0 32,0 0-25-32,0 0-3 0,0 0 0 0,0 0 0 15,7 6-160-15,0 0-32 0,3 0-6 0,-10-6-2 0</inkml:trace>
  <inkml:trace contextRef="#ctx0" brushRef="#br0" timeOffset="5797.156">12876 10700 608 0,'0'0'25'0,"0"0"-25"16,0 0 56-16,0 0 7 0,0 0 1 0,0 0 0 15,0 0 0-15,-7 0 0 0,4-3 0 0,3 3 0 16,-4-3 0-16,4 3 0 0,0 0 0 0,0 0 0 16,0 0 5-16,0 0 2 0,0 0 0 0,0 0 0 15,0 0-31-15,0 0-7 0,0 0-1 0,0 0 0 16,0 0-19-16,0 0-4 0,0 0-1 0,0 0 0 15,0 0 0-15,0 0 0 0,0 0 0 0,0 0 0 16,0 0 1-16,0 0 0 0,0 0 0 0,0 9 0 16,4-3-9-16,3 6 0 0,0-6 0 0,0 3 0 15,0-1 11-15,0 4 0 0,4 3 0 0,-4-3 0 16,0-7 0-16,0 4 0 0,0 0 0 0,0 3 0 16,0 3-27-16,0-10-4 0,0 7-2 0,-3-6 0 15,3 0 52-15,-7-6 10 0,7 3 3 0,-4 0 0 16,-3-3-29-16,7 3-6 0,-7-3 0 0,0 0-8 15,7 0 0-15,-3-3 0 0,-1-3 0 0,5 0 0 16,-5-6-194-16,1 1-36 0</inkml:trace>
  <inkml:trace contextRef="#ctx0" brushRef="#br0" timeOffset="6188.087">13081 10542 1094 0,'0'0'23'0,"0"0"5"0,0 0-28 0,0 0 0 0,-4 8 0 0,4-2 0 15,-3 0 105-15,3 0 16 0,0 6 3 0,-4-1 1 16,1-5-46-16,3 6-10 0,-4-3-1 0,1 3-1 15,3-1-10-15,0 1-1 0,-4 0-1 0,4 0 0 16,0 2-20-16,-3 4-4 0,3 0-1 0,-4 2 0 16,4 4-14-16,-3-1-4 0,3 1 0 0,-4 2 0 15,1-5-2-15,-1-1-1 0,1 1 0 0,-1-6 0 16,1 5 10-16,-4 7 1 0,3-4 1 0,-3 4 0 16,0-4-21-16,3 1 0 0,-3-4 0 0,0 7 8 15,0-7-8-15,4 7 0 0,-1-15 0 0,1 2 0 16,-1 1 0-16,1 0 0 0,-1-9 0 0,4-1 0 15,0-5 18-15,0 0 2 0,0 0 1 0,0 0 0 16,0 0-47-16,0 0-10 0,0 0-1 0,0 0-1 16,4 0-58-16,-1-5-12 0,4-1-3 0</inkml:trace>
  <inkml:trace contextRef="#ctx0" brushRef="#br0" timeOffset="6760.257">13293 10665 1094 0,'0'0'46'15,"-7"0"-37"1,7 0 95-16,-4 0 20 0,4 0 3 0,0 0 1 15,-7 0-72-15,7 0-13 0,-7 0-3 0,7 0-1 16,-7 0-7-16,7 0 0 0,0 0-1 0,-7 6 0 16,0-3-15-16,3 3-4 0,4-6 0 0,-7 6 0 15,4-1-12-15,-4 4 0 0,3 0 8 0,1-3-8 16,3 0 0-16,-4 0 8 0,4 0-8 0,-3-1 0 16,3 1 19-16,0 0-3 0,-4 3 0 0,0 9 0 15,4-12 14-15,0-1 2 0,-3 1 1 0,3 3 0 16,0-9-6-16,3 3-2 0,-3-3 0 0,0 9 0 15,4-6-13-15,3 3-4 0,-3 3 0 0,3-9 0 0,0 5-8 16,0 1 10-16,0 0-10 0,3-6 10 0,-3 6-10 16,4-6 0-16,0 0 9 0,-4 0-9 0,3-6 9 0,-3 6-9 15,4-6 12-15,-4 0-12 0,4 1 12 0,-4-4-4 16,0 0 0-16,0-3-8 0,-4 3 8 0,1 3-8 0,-1-5 0 0,1-4 0 16,-4 6 0-16,3 0 0 0,-3 1 0 0,0-1 0 15,-3-3-11-15,3 6 11 0,-4-9-12 0,-3 10 12 16,4-1-10-16,-4-3 10 0,3 0-8 0,-3 9 8 15,0-6-8-15,0 6 8 0,-4 0-8 0,4 0 8 16,0 0-12-16,-3 0 4 0,3 6 0 16,0-6 0-16,0 9-6 0,-1-3-1 0,1 0 0 15,0 2 0-15,4 7-19 16,-4-3-4-16,3 0-1 0,-3-1 0 16,4 4-7-16,-1 3-2 0,4-7 0 0,0-2 0 15,0 0-22-15,4 0-5 0,-1-3-1 0,-3-6 0 0,0 0-32 0,7 3-6 0</inkml:trace>
  <inkml:trace contextRef="#ctx0" brushRef="#br0" timeOffset="7395.481">13526 10689 1720 0,'0'0'36'0,"0"0"8"16,0 0-35-16,0 0-9 0,-8 0 0 0,8 0 0 16,0 0 64-16,-7 0 10 0,7 0 2 0,0 0 1 0,0 0-50 0,0 0-11 15,0 0-1-15,0 0-1 0,-7 2 17 0,7-2 3 16,-3 6 1-16,-1 0 0 16,1 0-56-16,-1 6-11 0,4 0-3 0,0-7 0 0,0 4 35 0,4 0 0 15,-4 6 0-15,3-9 0 0,1 0 0 0,-4-1 0 0,3 1 0 16,1 3 0-16,-1-6 24 0,1 6 12 0,-1-3 3 0,5-3 0 15,-1 6-26-15,-4-9-5 0,4 0 0 0,0 0-8 16,-3 0 17-16,3 0-3 0,0 0-1 0,0-6 0 16,0 3-4-16,0 0-1 0,0-3 0 0,0 0 0 15,0 0-8-15,-3 0 0 0,-1 3 0 0,1-3 0 16,-1 1 8-16,1-1 10 0,-1 0 2 0,1-9 0 16,-1 9-4-16,-3-6-1 0,0 7 0 0,4-7 0 15,-4 0-3-15,0 3 0 0,0 0 0 0,-4 1 0 16,4 2-12-16,0-6 0 0,-3 6 0 0,-1 0 0 15,1-6-37-15,-1 4-7 0,1-4-2 16,-1 3 0-16,1 0-89 0,-1 3-17 0,4-5-4 0</inkml:trace>
  <inkml:trace contextRef="#ctx0" brushRef="#br0" timeOffset="7965.567">14429 10759 851 0,'-7'-6'36'0,"-4"3"-36"16,4 0 109-16,0 0 15 0,3-3 4 0,-3 4 0 15,0 2-40-15,-3-3-7 0,3 3-1 0,-4-6-1 16,4 6-27-16,-4 0-4 0,4 0-2 0,-3-6 0 15,3 6-26-15,0 6-4 0,0-6-2 0,0 6 0 16,-4-6 4-16,4 3 1 0,0 2 0 0,0 1 0 16,0 0-11-16,0 3-8 0,-4 6 12 0,4-9-12 15,-4 5 0-15,4-2 0 0,0 6 0 0,-3 0 0 16,3 2 0-16,0-5 0 0,0 0 0 0,3-3 0 16,0 2 8-16,4-11-8 0,0 0 0 0,0 0 0 15,4 6 9-15,0-6-1 0,3 6-8 0,0 0 12 16,3-6 0-16,1-12-1 0,-1 6 0 0,5 0 0 15,-1-2-1-15,0-1 0 0,0 0 0 0,0-3 0 16,0 0-10-16,-3-2 10 0,3-4-10 0,-4 0 10 16,1 7-10-16,-4-10 0 0,4 6 0 0,-4 1 0 15,-4 2 0-15,1 0-11 0,-1 3 11 0,1 1-8 16,-4 2-45-16,0 0-9 0,0 6-2 0,0 0 0 0,0 0 64 16,0 0 23-16,0 0-1 0,-7 0 0 0,0 3-22 0,0 3 0 15,-4 2 0-15,4 1 0 0,0 0 38 16,3 9 3-16,-3-9 1 0,4 2 0 0,-1 1-34 0,4 6-8 0,-3-7 0 15,3-5 0-15,0 3 0 0,0-3 0 16,0-6 0-16,3 9 0 0,-3-9 53 0,4 6 9 0,3-3 2 0,-4 3 0 16,4-6-52-16,0 0-12 0,-3 5 0 0,3-5 0 15,0 0 0-15,0-5 0 0,0 5 0 0,0 0 0 16,0-6 0-16,0 6 0 0,0-3 0 0,0 3 0 16,1-3-36-16,-1 0-11 15,0 3-1-15,-4-3-1 0,-3 3-127 0,7 0-24 0,-7 0-6 16</inkml:trace>
  <inkml:trace contextRef="#ctx0" brushRef="#br0" timeOffset="8521.265">14510 10700 850 0,'-7'-9'17'0,"7"9"6"0,0 0-23 0,0 0 0 0,0 0 0 0,0 0 0 15,0 0 107-15,0 0 17 0,0 0 3 0,0 0 1 16,0 0-52-16,0 0-9 0,0 0-3 0,0 0 0 16,0 0 0-16,-4 6 0 0,1 6 0 0,-1-6 0 15,1 6 0-15,3-3 0 0,0-1 0 0,0 1 0 16,0 9-51-16,0-12-13 0,3 5 0 0,1-2 0 16,-4 0 0-16,3 6 0 0,1-3 0 0,-1-1 0 0,1-5 54 15,-1 6 8-15,1-6 2 0,3 3 0 0,-4-1-52 0,1 1-12 0,3-3 0 16,-7-6 0-16,0 0 0 0,0 0 0 0,4 6 0 15,-4-6 0-15,0 0 0 0,0 0 0 0,0 0 0 16,0-6 0-16,0 0 0 0,3-3 0 0,-3 1 0 16,-3-1 0-16,3-3 0 0,-4 6 0 0,0-6 0 0,1 1 0 15,-1 2 0-15,4-3 0 16,-3 3 0-16,-1 0 0 0,4 4 0 0,-3-7 0 0,-1-3 0 0,4 6 0 16,-3 3 0-16,3 1 0 0,0 2 0 0,0 3 0 15,0 0 0-15,0-6 0 0,0 6 0 0,3-6 0 16,-3 6 12-16,4-6 0 0,3 0 0 0,-4 6 0 15,4 0-12-15,1 0 0 0,2 0-9 0,1 0 9 16,-1 0-12-16,4 0 12 0,0 0-13 0,1 0 5 16,2 0-123-16,-3 0-24 0,4 0-5 0</inkml:trace>
  <inkml:trace contextRef="#ctx0" brushRef="#br0" timeOffset="9126.571">14838 10665 1580 0,'-4'12'67'16,"1"-6"-54"-16,3-6 15 16,0 0 2-16,0 0 1 0,0 0 0 0,0 0 53 0,0 0 10 0,0 0 2 0,0 0 1 15,0 0-60-15,0 0-12 0,0 0-2 16,0 0-1-16,0 0-35 0,0 0-7 0,0 0-2 0,0 0 0 15,0 0 69-15,0 0 13 0,0 0 4 0,0 0 0 16,7 0-52-16,-7 0-12 0,0 0 0 0,3 3 0 16,1-3 0-16,3 0 0 0,-4 0 0 0,5 0 0 15,-1 0 0-15,-4 0-12 0,4 0 3 0,0 0 0 16,0-3 9-16,0 3 12 0,-3-3-2 0,3 0-1 16,-4 0-9-16,4-6 0 0,-3 9 0 0,0-6 0 15,-1 6 0-15,-3 0 0 0,0-6 0 0,0 0 0 16,0-2-14-16,0 2-2 0,0 0 0 0,0-3 0 15,-3 3-24-15,-1 3-6 0,0 3-1 0,-3-6 0 16,0 6 47-16,0-6 20 0,0 6-2 0,0 0 0 16,0 0-29-16,-3 0-5 0,-1 0-2 0,0 0 0 15,1 6 42-15,-1 0 8 0,1 0 1 0,3 6 1 16,-4-6-14-16,4 2-4 0,0 4 0 0,0 0 0 16,0 0-16-16,3 0 10 0,1 2-10 0,-1-2 8 15,4 6-8-15,0-10 0 0,0 4 0 0,4-3 0 16,-4 6 0-16,3-9 10 0,1-1-10 0,-1 1 10 15,4 3-10-15,0-3 10 0,1 3-10 0,-1-3 10 16,3-3 1-16,-3-6 0 0,4 0 0 0,-1 0 0 16,4 6-11-16,1 0-16 0,-1 6 4 0,0 2 1 15,0-5 11-15,4 0 0 0,-1-6 0 0,1 6 0 16,-1-3-53-16,1-3-9 0,3 0-2 0</inkml:trace>
  <inkml:trace contextRef="#ctx0" brushRef="#br0" timeOffset="10082.847">15741 10653 850 0,'0'0'17'0,"0"0"6"0,0 0-23 16,0 0 0-16,0 0 0 0,0 0 0 0,0 0 56 0,0 0 6 0,-4-6 2 0,4 6 0 16,0 0-30-16,-3-6-6 0,-1 4 0 0,4 2-1 15,0 0 2-15,0 0 1 0,0 0 0 0,0 0 0 16,0 0 2-16,0 0 0 0,0 0 0 0,0 0 0 16,0 0 6-16,0 0 2 0,0-6 0 0,0 6 0 15,0 0 8-15,0 0 1 0,0 0 1 0,0 0 0 16,0 0-30-16,0 0-5 0,0 0-2 0,0 0 0 15,0 0 40-15,0 0 8 0,-7-3 2 0,0 3 0 16,7 0-35-16,-10 3-8 0,3-3 0 0,0 3-1 16,-1 0-11-16,1-1-8 0,-3 4 9 0,3-6-9 15,0 6-12-15,0-6-9 0,3 0-2 0,-3 6 0 16,0-6 23-16,0 0 0 0,-4 6 0 0,4-6 0 16,0 0 0-16,0 0 0 0,7 0 0 0,-7 9 0 15,4-6 19-15,-4 3 8 0,3-3 1 0,-3 5 1 16,0-2-29-16,3 3 0 0,1-3 0 0,-4 6 0 15,0-6-20-15,3-3-6 0,-3 5-2 0,4-2 0 16,-1 3 50-16,1 3 10 0,-1-6 1 0,4 0 1 16,0-1-24-16,-3 1-10 0,3-6 8 0,0 9-8 15,3-6 0-15,-3 6 0 0,4-3 0 0,3 0 0 16,-4 0 12-16,4-1-4 0,-3 1 0 0,3 0 0 16,0 0-8-16,4 0 12 0,-1 0-12 0,1-3 12 15,3 0-12-15,-4 0 10 0,8 0-10 0,-4 0 10 16,0-1-10-16,0-2 0 0,0 3 0 0,1 3 8 15,-5-6-8-15,4 6 0 0,-3 0 0 0,-1 0 0 16,1-6 8-16,0 0-8 0,-1 0 8 0,1 0-8 16,-1-6-46-16,-3 6-14 0,0-6-4 0,4 6 0 15,-4-6-4-15,4-5 0 0,-4 2-1 0</inkml:trace>
  <inkml:trace contextRef="#ctx0" brushRef="#br0" timeOffset="10623.389">15953 10680 1337 0,'-11'3'56'15,"0"3"-44"1,1-4 41-16,-1 4 9 0,4 0 2 0,0 0 0 16,0 0 0-16,0 0 0 0,0 0 0 0,3 0 0 15,4-6-11-15,-3 3-1 0,-1 2-1 0,1 1 0 16,3 0-39-16,0 0-12 0,0-6 0 0,0 12 0 16,0-6 16-16,3 0-4 0,1-1-1 0,-4-5 0 15,3 6-11-15,5-3 0 0,-1 3 0 0,0 0 0 0,0 3 0 16,0-3 0-16,0 3 0 0,3-4 0 0,1 1 0 15,0 0 0-15,-1-6 0 0,4 6 0 0,-3-6 28 0,-1 0 4 16,1 6 1-16,0-3 0 0,-1 0-24 16,-3-3-9-16,4 0 0 0,-4 0 9 0,0 0-9 15,-4-6 10-15,5 0-10 0,-5 0 10 0,1 0-10 16,-4 0 10-16,3-5-10 0,-3 2 10 0,0-3-10 0,0 3 0 0,0 0-10 16,-3-2 10-16,-1 5-8 0,1-9 8 0,-5 9 0 15,1-3-9-15,0 4 9 0,0-4 0 0,-3 3 0 0,3 0-8 16,0 6 8-16,-4-6 0 0,4 6 0 0,-4 0 0 15,4 0-33 1,0 6-2-16,4 0 0 0,-1 0 0 0,-3 3 79 0,4-1 16 0,-1 1 4 0,1 9 0 16,-1-6-52-16,0-1-12 0,1 1 0 0,-1 6 0 15,1-4-48-15,3-2-13 0,0 0-3 0,-4-3 0 16,4-3 52-16,0-6 12 0,0 0 0 0,0 0 0 16,0 0-54-16,0 0-8 0,0 0-2 0</inkml:trace>
  <inkml:trace contextRef="#ctx0" brushRef="#br0" timeOffset="11151.632">16214 10339 1234 0,'0'0'25'0,"-7"6"7"0,3-1-32 15,1 1 0-15,-1 0 0 0,0 0 0 0,1 0 76 0,-1 3 8 0,1 0 1 0,-1 5 1 16,4-8-23-16,0 6-5 0,0 3-1 0,0-1 0 15,4 7-23-15,-4-3-5 0,3-1-1 0,-3 10 0 16,4-7-4-16,-1 10 0 0,5-7-1 0,-5-5 0 16,1 2-3-16,-4 7 0 0,3-7 0 0,1 7 0 15,-4-4-12-15,3 4-8 0,-3-10 10 0,4 10-10 16,-4-9 43-16,0-1 2 0,3-5 1 0,-3 0 0 16,0-1-30-16,0 4-5 0,0 6-2 0,0-7 0 15,0 1-9-15,0-3 10 0,0 0-10 0,0-6 10 16,0-4-10-16,0-2 0 0,0 0 9 0,0 0-9 15,0 0-97-15,0-2-24 0,4-4-5 0</inkml:trace>
  <inkml:trace contextRef="#ctx0" brushRef="#br0" timeOffset="11764.947">16510 10733 1337 0,'0'0'28'0,"0"0"6"0,0 0-34 16,-4 0 0-16,4 0 0 0,-7 0 0 0,-3 0 109 0,3 0 15 0,0 0 4 0,0 0 0 16,0 0-52-16,0 0-11 0,-1 3-1 0,1-3-1 15,0 2-50-15,0 1-13 0,0 0 0 0,0 3 0 16,0-3 48-16,0 3 4 0,0-3 0 0,4 6 1 15,-1-3-41-15,-3 5-12 0,3-5 0 0,1 3 8 16,-4 3 0-16,3-3 1 0,4 5 0 0,-3-2 0 16,-1 3-9-16,4-3 0 0,0-4 0 0,0 1 0 15,0-3 0-15,4 6 0 0,-4-12 0 0,3 0 0 16,-3 0 0-16,7 0 0 0,0 0 0 0,4 0 0 16,-4 0 0-16,0 0 0 0,4 6 0 0,-4-3 0 15,3-3 0-15,4-3 0 0,1-3 0 0,-5-6 0 16,4 0 16-16,0 1 0 0,0-10 1 0,-3 9 0 15,0-11-17-15,-1-1-17 0,1 4 3 0,-4-4 1 16,0 4 0-16,0-10 0 0,-3 7 0 0,-4-4 0 16,3 4 13-16,-3-4 0 0,0-2 0 0,0 5 0 15,-3-2-9-15,3 5 9 0,-4-2-8 0,-3 5 8 16,3 3 0-16,-3-5 0 0,0 5 0 0,-3 3 0 16,3-2 0-16,0 5 0 0,0 3 0 0,-1 0 8 15,1 3-8-15,4-3 0 0,-4 6 0 0,7 0 0 16,0 0-10-16,0 0 10 0,0 0-12 0,-7 6 12 15,3 0-17-15,1 6 3 0,-1 3 1 0,1-4 0 16,3 1 5-16,3 3 8 0,-3 2-13 0,4 1 5 0,-1 6 8 16,1-1 0-16,-1 4 0 0,1-1 0 0,3 3 0 15,0 4 0-15,0-4 0 0,0 3 0 0,-3 4 0 16,3-10 0-16,-4 9 0 0,1-5 0 0,-1-4 0 0,-3-5 9 0,0-1-9 16,4 1 0-16,-4-3 12 0,0-1-4 15,3 4 0-15,-3-9-8 0,0-1 10 0,4 1-10 0,-4-3 8 16,3-3-8-16,-3 0 0 0,4 0-9 0,3 0 0 0,-4-1 0 31,5-5-111-31,-1 0-23 0,0-5-4 0</inkml:trace>
  <inkml:trace contextRef="#ctx0" brushRef="#br0" timeOffset="12922.978">16792 11035 1151 0,'-7'15'48'0,"4"-3"-38"15,-4 0 31-15,3 5 7 0,-3-5 0 0,0 3 1 16,3-4-49-16,-3 7 0 0,0 0-16 0,0-6 4 16,4 2 24-16,-4 4 4 0,0-6 2 0,3-1 0 15,1-2-18-15,-5 0 0 0,5 0 8 0,-1 3-8 16,-3-7 12-16,4-5-2 0,-4 12 0 0,0-12 0 15,7 0-10-15,-7 0-11 0,0 0 3 0</inkml:trace>
  <inkml:trace contextRef="#ctx0" brushRef="#br0" timeOffset="13464.475">17318 10815 1337 0,'0'0'28'0,"-7"3"6"0,7-3-34 0,0 0 0 0,-4 6 0 0,4-6 0 15,-3 9 58-15,3-9 5 0,0 0 1 0,-4 5 0 16,4 1 0-16,0 0 0 0,0 0 0 0,0 6 0 16,4-3-52-16,-1-1-12 0,1 7 0 0,3 3 0 15,0-6 30-15,-4 2 3 0,5 10 1 0,-1-12 0 16,-4-4-25-16,1 1-9 0,3 3 0 0,-4-3 9 16,1 3-9-16,3-7 0 0,-4 10 0 0,4-3 8 15,-3-3-37-15,-1-1-8 0,-3-8-2 0,4 6 0 16,-4-6-20-16,0 0-4 0,7 6-1 0</inkml:trace>
  <inkml:trace contextRef="#ctx0" brushRef="#br0" timeOffset="14081.833">17491 10738 1728 0,'0'0'36'0,"0"0"8"0,0 0-35 0,0 0-9 0,0 0 0 0,0 0 0 15,0 0 20-15,0 0 1 0,0 0 1 0,0 0 0 16,0 0-22-16,-4 6 9 0,1 3-9 0,-1 0 0 16,1 6 20-16,3-4-4 0,-4 4 0 0,1 9 0 15,-1-1 0-15,4 4 0 0,-4 2 0 0,1 0 0 16,3 4 7-16,-4-4 1 0,1 4 0 0,-1-4 0 15,4-3 1-15,-3 4 1 0,-1-7 0 0,1 10 0 16,-1-13-2-16,1 4-1 0,-1-7 0 0,-3 1 0 16,4 3-11-16,3-4-3 0,-4-5 0 0,1 3 0 15,3-4-9-15,-4 7 0 0,4-12 0 0,0 3 0 16,0 0-38-16,0-9-10 0,0 0-1 0,0 0-1 16,0 0-62-16,0 0-13 0,0 0-3 0</inkml:trace>
  <inkml:trace contextRef="#ctx0" brushRef="#br0" timeOffset="14697.354">17678 10806 1792 0,'-7'0'51'0,"7"0"10"0,-7 0-49 0,7 0-12 0,0 0 0 0,-7 3 0 15,3 3 47-15,4-6 6 0,-7 3 2 0,0 0 0 16,7-3-37-16,-7 6-7 0,0 0-2 0,3-1 0 15,1 1 16-15,3-6 3 0,-4 6 1 0,1 0 0 16,-1 6-29-16,1-3 0 0,3-1 0 0,0 1 0 16,-4-3 0-16,4 0 0 0,0-6 0 0,0 12 0 15,-3-6 0-15,3 5 8 0,0 4-8 0,0 3 0 16,3-6 16-16,-3-4-2 0,0 1-1 0,4 9 0 16,-1-9-2-16,4 2-1 0,-3-5 0 0,6 3 0 15,-3-6-10-15,0 0 12 0,0 0-12 0,1-3 12 16,2 0-12-16,1-3 8 0,-4 0-8 0,3-6 8 15,-3 0-8-15,4-2 0 0,-4-1 0 0,-3-3 0 16,3 0 0-16,-4 7 0 0,4-10 0 0,-3 0 0 16,-1 7 0-16,-3 2-12 0,0-9 2 0,0 6 1 15,0 1-6-15,-3 2-1 0,-1-3 0 0,-3 6 0 16,4 0-18-16,-4 0-4 0,-1 1-1 0,1-1 0 16,0 3 39-16,0 0 0 0,-3 0 0 0,3 0 0 0,-4 3 16 15,4 0 12-15,-4 0 1 0,4 3 1 0,0 0-30 16,0 3 0-16,0 0 0 0,4-1 0 0,-4 7-17 0,3-6 3 15,4 6 1-15,-3-3 0 16,3-1-150-16,0 7-29 0</inkml:trace>
  <inkml:trace contextRef="#ctx0" brushRef="#br0" timeOffset="15370.617">17822 10727 1212 0,'0'0'25'0,"0"0"6"0,-3 6-31 0,-1-1 0 0,-3 1 0 0,4 0 0 16,-1 0 84-16,1 9 10 0,3-9 2 0,-4 0 1 15,1 5 19-15,-1-5 3 0,1 3 1 0,-1 6 0 16,4-1-46-16,-4-2-9 0,4-6-1 0,-3 12-1 16,3-9-43-16,3-4-9 0,-3 1-2 0,4 0 0 15,0 0 44-15,3 6 9 0,-4-9 2 0,4 6 0 0,0-4-52 16,0-2-12-16,0 0 0 0,0 0 0 16,0-3 0-16,1 0 0 0,-1 0 0 0,0 0 0 15,0 0 0-15,0 0 0 0,3 0 0 0,-3-3 0 16,0 0 0-16,4-2 0 0,-4-1 0 0,4-3 0 0,-4-9 0 15,0 6 0-15,-4 1 0 0,4-4 0 0,-7 3 0 0,4-5 0 16,-4 2 0-16,0 0 0 0,0 6 0 0,0-2 0 16,0-1 0-16,-4-3 0 0,1 3-14 15,-1 1-9-15,-3-1-1 0,4 0-1 16,-1 3-21-16,1 3-4 0,-1-2-1 0,1 5 0 16,3 3-104-16,0 0-21 0,0 0-4 0</inkml:trace>
  <inkml:trace contextRef="#ctx0" brushRef="#br0" timeOffset="16015.603">18588 10783 850 0,'0'0'17'0,"-7"0"6"16,7 0-23-16,-7 0 0 0,0 5 0 0,0-5 0 15,0 0 47-15,0 6 5 0,-1-6 0 0,1 0 1 16,0 0 7-16,0 3 2 0,4-3 0 0,-4 0 0 16,3 0 13-16,-3 0 2 0,0 0 1 0,0 0 0 15,-4 0-12-15,4 0-2 0,0 0-1 0,0 3 0 16,0-3-11-16,0 3-1 0,4-3-1 0,3 0 0 16,-7 3-16-16,0 0-3 0,-1 3-1 0,1-3 0 15,4 3-18-15,-4 3-4 0,3-4-8 0,-3 1 12 16,0 0-12-16,0 0 11 0,4 3-11 0,-4-3 10 0,3 0-10 15,4-6 0-15,0 6 0 0,0-6 0 0,0 5 0 16,4 1 0-16,-1 0 0 0,1 6 0 0,3-6 0 16,3-6 0-16,1 6 0 0,-1-3 0 0,1-3 0 15,0 0 0-15,-1-6 0 0,1 3 0 0,-1 3 0 0,1 0 0 0,-1-6 0 16,-2 6 0-16,-1 0 9 0,3 6-9 0,-3-6 10 16,-3 3-10-16,3-6 14 0,-4 3-3 0,4-6-1 0,-3 0 0 15,-1 0 1-15,1-6 0 0,0 4 0 0,-1-4 0 16,-3 0-11-16,0 0 8 0,0 1-8 0,0-1 8 15,0-3-8-15,0 6 0 0,0 0 0 0,0 4 8 16,-3-1-8-16,3 0 0 0,0 6 0 0,0 0 8 16,0 0-8-16,0 0 0 0,0 0 0 0,0 0 0 15,0 0 0-15,0 0-17 0,0 0 4 0,-4 6 1 16,0 0 1-16,4 5 1 0,0-2 0 0,0 6 0 16,0 0 10-16,0-4 0 0,4 1 0 0,-4 3-8 15,4-3 8-15,-4-7 0 0,3 1 0 0,1 0 0 16,-1 6 0-16,-3-12 0 0,0 0 0 0,0 6 0 15,4-3 12-15,-1 3-3 0,1 0 0 0,-4-6 0 16,3 5-9-16,4-2 8 0,0-3-8 0,-3 3 8 16,-1 3-8-16,4 6-11 0,1 0 3 0,-5-6 0 15,4-4-126-15,4 4-25 0,-4-6-5 0</inkml:trace>
  <inkml:trace contextRef="#ctx0" brushRef="#br0" timeOffset="16687.546">18718 10715 801 0,'0'0'34'0,"0"0"-34"16,0 0 68-16,0 12 8 0,0-6 0 0,0-3 1 15,0-3 15-15,0 8 2 0,0-8 1 0,0 9 0 16,4-3-13-16,-4 6-2 0,3-6-1 0,1 0 0 15,-1 5-49-15,1-8-10 0,0 6-1 0,-1 3-1 16,1-3 30-16,3 2 5 0,-4-5 2 0,1 0 0 16,3 6-37-16,-4-6-7 0,1 0-2 0,-1 3 0 15,-3-9 27-15,4 2 6 0,-4-2 1 0,0 0 0 16,0 0-28-16,0 0-6 0,0 0-1 0,0 0 0 16,0 0 2-16,0 0 0 0,0 0 0 0,0 0 0 15,0 0-10-15,0 0 0 0,0 0 9 0,0 0-9 16,0 0 0-16,0 0 0 0,0 0 0 0,0 0 0 15,0 0 0-15,0 0 0 0,0 0 0 0,0-2 0 16,0-7 0-16,0 3-12 0,0-6 4 0,-4 0 0 16,4 1 8-16,0 2 11 0,-3-6-3 0,3 3 0 15,-4 3-8-15,4-2 0 0,-3-7 0 0,-1 6 0 16,4 1 0-16,-3 2 0 0,-1-3 0 0,1 6 0 16,3-6 0-16,-4 4 0 0,4 2 0 0,-3 0 0 0,3 3 0 15,0 3 0-15,0 0 0 0,0 0 0 0,0 0 0 16,0 0 0-16,0 0 0 0,0 0 0 0,0 0-17 15,7-3-6-15,0-3-1 0,-4 6 0 16,4 6-12-16,4-3-4 0,-4 0 0 0,4 0 0 16,3 0-18-16,-4 3-4 0,4-4-1 0,0 1 0 15,1 0-1-15,2 0 0 0,-3-3 0 0,-3 3 0 16,3-3-21-16,0 0-5 0,-3 0-1 0,3-3 0 16,-4 3 16-16,-3 0 3 0,4-3 1 0</inkml:trace>
  <inkml:trace contextRef="#ctx0" brushRef="#br0" timeOffset="17604.653">18986 10783 1579 0,'0'0'32'0,"0"0"10"0,-3 5-34 0,3-5-8 0,-4 0 0 0,4 0 0 16,0 0 88-16,0 0 16 0,0 0 4 0,0 0 0 15,0 0-50-15,0 0-10 0,0 0-1 0,0 0-1 16,0 0-18-16,0 0-4 0,0 0-1 0,4 6 0 16,3-3-15-16,4 3-8 0,-4-6 10 0,3 3-10 15,-3-3 8-15,4 0-8 0,-4 0 0 0,4 0 9 0,-4-3-9 16,0 0 0-16,-4 0 9 0,4 0-9 15,-3 3 0-15,-1-6 9 0,1 1-9 0,-1 5 0 0,1-6 0 0,-4 0 0 16,3-6-12-16,-3 3 3 0,0 3-11 16,0 0-1-16,0 4-1 0,0 2 0 0,-3-3 10 0,-1-3 1 0,1 0 1 15,-1 0 0-15,4 6 10 0,-7-6-8 0,4 6 8 0,-4-9-8 16,0 6 8-16,3 0 0 0,-3 0 0 0,0 3 0 16,0-2 0-16,0 2 14 0,0 0-3 15,-4 2-1-15,4-2 10 0,0 3 1 16,0 0 1-16,0 0 0 0,0 6-14 0,0-3-8 0,3 0 8 0,-3 0-8 15,4 3 0-15,-1-1 0 0,1 1 0 0,-1 0 0 16,4 6 0-16,-3-4 0 0,3 1 0 0,0 3 0 16,3-3 0-16,1-1 0 0,-1 1 0 0,4 0 0 15,-3 0 8-15,3-1 0 0,3-2 0 0,-3 3 0 16,1-6-8-16,2 0 0 0,1-6 0 0,-4 0 8 16,0 3 8-16,3 3 3 0,-3 2 0 0,4-5 0 15,0 3-31-15,3-6-5 0,-4 0-2 0,8-3 0 16,3 0 19-16,-3-5 0 0,-1 2 0 0,1 0 0 15,0-6-182-15,-4 0-30 0</inkml:trace>
  <inkml:trace contextRef="#ctx0" brushRef="#br0" timeOffset="18459.931">19801 10442 756 0,'0'0'16'0,"0"0"3"0,0 0-19 0,0 0 0 0,0 0 0 0,0 0 0 16,0 0 24-16,0 0 0 0,0 0 1 0,0 0 0 15,0 0 31-15,0 0 7 0,0 0 1 0,0 0 0 16,0 0 0-16,0 0 0 0,0 0 0 0,0 0 0 16,0 0 0-16,0 0 0 0,4 5 0 0,-1 1 0 15,1-3 0-15,3 9 0 0,-3-6 0 0,-1 0 0 16,1 11-11-16,-1-2-1 0,1 9-1 0,-1-4 0 16,-3 4-31-16,4-1-5 0,-1 1-2 0,-3 2 0 15,0-2 23-15,0-1 5 0,0 4 1 0,4-7 0 16,-4 4-17-16,-4-1-3 0,4-2-1 0,0-3 0 15,-3-1-21-15,3-5 0 0,-4 0 0 0,1-3 8 16,3 2 28-16,-4-11 5 0,4 0 2 0,0 0 0 16,0 0-18-16,0 0-3 0,0 0-1 0,0 0 0 0,0 0-21 15,0 0 0-15,0 0 0 0,0 0 0 0,0 0 56 16,0 0 6-16,0 0 2 0,0 0 0 0,0 0-52 0,4 12-12 16,-1 0 0-16,1-9 0 0,-1 0 0 0,-3-3 0 15,0 0 0-15,4-3 0 16,3 0-48-16,-4 3-13 0,1-6-3 0,3-6 0 0,-3 6 52 0,3 0 12 0,-4-2 0 15,4 2 0-15,-3-6 8 0,-1 0 5 16,4 6 1-16,-3-5 0 0,3-1-14 0,-4 0 0 0,4 6 0 0,-3-3 0 16,-1 3 0-16,5 1 0 0,-5-1 0 0,4 6 0 15,-3-6 0-15,-1-3 0 0,-3 9 0 0,4-3 0 16,-1 3-9-16,4 0 9 0,-3 0 0 0,-1 0-9 16,4 0 9-16,-3 3-8 0,3-3 8 0,-4 9-8 15,5-9 8-15,-5 6 0 0,1 0 0 0,3-6 0 16,-4 5 0-16,1 1-8 0,-1-3 8 0,1 3-8 15,-1 0 8-15,1 3 0 0,-4 0 0 0,3 2 0 16,-3-5 0-16,4 6 8 0,-4-3-8 0,0 0 0 16,0 0 0-16,0 2 9 0,-4 1-9 0,4 0 0 15,-3 0 8-15,-1-4-8 0,4 4 0 0,-3 0 0 16,-1 0 0-16,-3-6-9 0,4-1 1 0,3-5 0 16,0 0 21-16,-7 3 5 0,7-3 1 0,-7 3 0 15,-1-3-8-15,1-3-2 0,0 0 0 0,0 0 0 16,0 1-9-16,-3-4 0 0,3 0 0 0,0 0 8 15,0-6-20-15,-1 6-5 0,1 0-1 0,0-2 0 16,0 5-23-16,4-3-5 0,-4 3-1 0,3-3 0 16,-3-6 11-16,4 6 1 0,-4 6 1 0,3-9 0 15,4 9-38-15,0 0-8 0,0 0-2 0</inkml:trace>
  <inkml:trace contextRef="#ctx0" brushRef="#br0" timeOffset="19180.794">20239 10506 1094 0,'0'0'46'0,"0"0"-37"16,0 0 95-16,0 0 20 0,0 3 3 0,-4 3 1 16,1 3-17-16,3-3-3 0,-4 0-1 0,1 0 0 15,3-1-38-15,-4 1-7 0,1 3-2 0,3 0 0 16,0 0-28-16,-4-3-5 0,4-6-2 0,0 11 0 15,0-5 31-15,0 0 7 0,0 3 1 0,0 3 0 16,0-3-52-16,0 5-12 0,0-2 0 0,0 0 0 16,4 0 0-16,-4-1 0 0,0 4 0 0,0 6 0 15,0-7 0-15,0 7 0 0,3 2 0 0,-3-2 0 16,0-3 0-16,0-1 0 0,0 1 0 0,0-6 0 0,0-4 0 16,0-2 0-16,0 6 0 0,0-12 0 0,0 6 54 0,0-6 8 15,4 6 2-15,-4-6 0 16,0 0-52-16,3 6-12 0,-3-6 0 0,0 6 0 15,0-6-48-15,0 0-13 0,0 0-3 0,0 0 0 16,0 0-32-16,0 0-8 0,0 0 0 0,0 0-1 16,0 0-88-16,4-3-18 0</inkml:trace>
  <inkml:trace contextRef="#ctx0" brushRef="#br0" timeOffset="19912.498">20369 10727 1534 0,'0'0'32'0,"0"0"8"15,0 0-32-15,0 0-8 0,0 0 0 0,0 0 0 16,0 0 93-16,-3 6 18 0,3-1 3 0,-4 1 1 15,4 0-41-15,0-6-8 0,-3 9-2 0,3 3 0 16,0-6-32-16,0 5-8 0,0-5 0 0,0 3-1 16,3-3-3-16,-3 3 0 0,4-3 0 0,-1 3 0 15,1-4-6-15,-1 1-2 0,1 0 0 0,0 0 0 16,-1 0-3-16,1 0-1 0,3 0 0 0,-4 3 0 0,4-7-8 0,-3 7 10 16,3-3-10-16,0 0 10 15,0 0-10-15,0 0 0 0,0-6 9 0,0 3-9 0,0-3 9 0,4 3-9 0,-4-3 12 0,0-3-12 31,0 3 12-31,0-3-12 0,0-3 12 0,-4 6-12 0,1-12 11 0,3 6-11 0,-3-3 10 16,-1 1-10-16,-3-1 0 0,4-3 0 16,-4 0 0-16,0 6 0 0,-4-8 0 0,4 5 0 0,-3-3 0 15,-4 3-10-15,3-2-1 0,0-1 0 0,-3 0 0 0,0 3 0 16,0 0-29 0,4 1-5-16,-4 2-2 0,0-6 0 0,3 6 30 0,1-3 5 0,-4 3 2 0,3 3 0 15,4 3-48-15,0 0-10 16,0 0-1-16,0 0-1 0,0 0-151 0,0 0-31 0</inkml:trace>
  <inkml:trace contextRef="#ctx0" brushRef="#br0" timeOffset="20117.567">20655 10756 1094 0,'0'0'23'0,"0"0"5"0,0 0-28 0,0 0 0 0,0 0 0 0,0 0 0 16,0 0 94-16,0 0 14 0,0 0 2 0,0 0 1 16,0 0-27-16,0 6-4 15,4 3-2-15,-4-3 0 0,3 0-22 0,4-1-4 0,-3-5 0 16,3 6-1-16,3-6-28 0,-3 3-6 0,4-3-1 0,0 6 0 15,-1-6-16-15,1 3 0 0,-1 0 0 0,1 3 0 16,0-6 0-16,-1 0 0 0,1 0 0 0,-4 0 0 16,3 0 30-16,-3 0 2 0,0-6 1 0,1 3 0 15,-5 0-19-15,4 0-4 0,-3 0-1 0,-1 0 0 16,1-3-1-16,-4 1-8 0,0-1 12 0,0 0-4 16,0-3-8-16,0 3 0 0,-4 0 9 15,1 0-9-15,-1 0 0 0,1 4 0 0,-1-7 0 0,1 3 0 16,-5 0-9-16,5 0 0 0,-4 0 0 0,-4 0 0 15,4 0 9-15,-3 4-12 0,3-1 12 0,-4 3-12 16,4 0 12-16,-4 0 0 0,1 3 0 0,-1 2 0 16,1 1 0-16,3 3 0 0,-4-3 8 0,4 12-8 15,0-13 8-15,-4 10-8 0,4 3 8 0,0-6-8 16,4-1 20-16,-1 1 0 0,1 6 0 0,-1-4 0 16,4-2-20-16,0 0 0 0,0 0 0 0,4-3 8 15,-1 2 44-15,1 1 10 0,-1 0 2 0,1-9 0 16,3 0-56-16,0 0-8 0,0-6-8 0,3 3 8 15,-2 3 0-15,-1 0 0 0,3 2 8 0,-3-2-8 16,0 3 0-16,4 6 0 0,3 0 0 0,0-6 0 16,0 0 0-16,0-4 0 0,0 1-8 0,8 0 8 15,-5 0-50-15,1-6-3 0,0 0-1 0,-1 0 0 16,1 1-81-16,-4-4-16 0,4 0-3 0</inkml:trace>
  <inkml:trace contextRef="#ctx0" brushRef="#br0" timeOffset="22362.225">21223 10918 1530 0,'0'0'32'0,"0"0"8"16,-7 0-32-16,7 0-8 0,0 0 0 0,0 0 0 16,-7 0 29-16,7 0 5 0,-7 3 1 0,7-3 0 0,-4 3-25 0,-3 3-10 0,4-1 8 0,3-5-8 31,0 3-42-31,-4 3-14 0,4-6-2 0,0 6-1 16,0-6-7-16,0 0-2 0,4 12 0 0</inkml:trace>
  <inkml:trace contextRef="#ctx0" brushRef="#br0" timeOffset="67846.124">10410 11262 1067 0,'0'0'22'0,"-7"3"6"0,7-3-28 0,0 0 0 0,0 0 0 0,-7 6 0 16,4-1 76-16,-4 1 9 0,3 0 3 0,1 0 0 15,3-6-33-15,0 0-7 0,-4 6 0 0,4-6-1 16,0 0-7-16,0 0 0 0,0 6-1 0,0-6 0 16,0 0-10-16,0 0-1 0,0 0-1 0,0 0 0 15,0 0 0-15,0 0 0 0,0 6 0 0,0-6 0 16,0 0-8-16,0 0-2 0,0 0 0 0,0 0 0 16,0 0-8-16,0 6-1 0,0 2-8 0,0 4 12 0,4-6-12 15,-1 6 8-15,-3-3-8 0,0 5 0 16,4-5 15-16,-4 3-3 0,0 6-1 0,3 5 0 15,-3-2-11-15,0-1 0 0,0 1 0 0,0-1 0 16,0-2 28-16,0-3 14 0,4-1 2 0,-4 1 1 16,3-3-20-16,-3 0-4 0,0-1-1 0,4 1 0 15,-4-3-20-15,3-3 0 0,-3-6 0 0,0 6 0 16,4 6 0-16,-1-7 0 0,-3 1 0 0,0-6 0 16,0 0 0-16,0 0 0 0,0 0 0 0,0 0 0 15,11 0 17-15,-11 0 3 0,7-3 0 0,4 0 0 16,-4-2-32-16,0-1-7 0,0-6-1 0,0 6 0 0,0 0 20 15,0 3 0-15,0 0 0 0,-3-3 0 16,3 3 15-16,-4-2 6 0,4-7 2 0,-3 6 0 0,-1 0-37 16,1 0-7-16,3 6-2 0,-7 0 0 15,0 0 23-15,0 0 0 0,0 0 0 0,0 0 0 0,0 0 0 16,0 0 0-16,0 0 0 0,0 0 0 0,0 0 0 16,0 0 0-16,0 0 0 0,0 0 0 0,0 0 0 15,0 0 0-15,0 0 0 0,3 6 0 16,4 0 0-16,-7-6 0 0,8 0 0 0,-1 6 0 15,0 0 0-15,0 0 0 0,-4 2 0 0,4 1 0 0,-3 0 0 0,3 3 0 16,-4 5 0-16,4-2 0 0,0-3 0 0,1 5 0 0,-5-11 0 0,4 3 0 16,-3-3 0-16,-1 3 10 0,1 3-1 0,-4-6 0 15,0-6-9-15,0 0-12 0,0 0 2 0,7 0 1 16,-7 0 24-16,3 0 5 0,-3 0 0 0,7 0 1 16,0-3-1-16,0 0-1 0,-3-3 0 0,3 3 0 15,0-6-7-15,0-3-2 0,0 0 0 0,-3-2 0 16,3-4-10-16,-4 1 12 0,1-1-12 0,-1-3 12 15,4 1-12-15,-3 5 0 0,0-3 0 0,-1-2 8 16,1 2-8-16,-1-11 0 16,1 2 0-16,-1-5 0 0,-3 11 0 0,0 1 12 0,0 8-12 0,-3 0 12 15,3 1-61-15,0 5-12 0,0 6-3 16,0 0 0-16,0 0-107 0,-7-6-21 0</inkml:trace>
  <inkml:trace contextRef="#ctx0" brushRef="#br0" timeOffset="68533.031">11063 11253 1479 0,'0'0'32'0,"0"0"8"0,0 0 0 0,0 0 2 0,0 0-34 0,-7-3-8 0,4 0 0 16,3 3 0-16,0 0 37 0,0 0 6 0,-8-3 1 0,8 3 0 16,-3-6-16-16,3 6-2 0,0 0-1 0,0 0 0 15,0 0 31-15,-7-6 7 0,0 0 1 0,7 6 0 16,-4 0-52-16,1 12-12 0,3-6 0 0,-4 3 0 16,4-9 0-16,0 9 0 0,0 0 0 0,0 2 0 15,0 1 0-15,0-3 0 0,4 14 0 0,-4 7 0 16,0-4 0-16,0-2 0 0,0-1 0 0,3-2 0 15,-3 8 0-15,0-8 0 0,0 2 0 0,0 1 0 16,-3-3 36-16,3-4 4 0,0 1 0 0,-4-6 1 16,4-1-22-16,0-2-5 0,-3-3-1 0,3 0 0 15,-4 0-2-15,4 6-1 0,0-10 0 0,-3 4 0 16,3-3-10-16,-4 0 0 0,1-3 0 0,-1 3 0 16,1-6 16-16,3 3 2 0,-4-3 0 0,1-3 0 0,-1 1-29 0,0 5-5 15,4 0-2-15,0-12 0 0,0 6 35 0,-3-6 7 16,3 12 2-16,0-6 0 15,3-6-42-15,-3 1-8 0,4 8-1 0,-4-9-1 0,0 6 26 0,0-6 0 16,4 1 0-16,-1 5 0 0,1-3 0 0,-1 6 0 16,-3 3 0-16,0 0 0 0,7-3 0 0,-3-9 0 15,3 6 0-15,-7 6-8 0,0 0 8 0,0 0 0 0,10-5 0 16,1-1 0-16,-11 6 0 0,10 0-13 0,1 6 3 0,-4 5 1 16,-3-5 9-16,3 3 12 0,0 3-2 15,0 0-1-15,0-1-9 0,0-5 0 0,-4 6 0 0,1-6 0 16,-4 8 0-16,3-5-12 0,1 0 2 0,-4-3 1 15,4 0 9-15,-4 0 12 0,0 0-2 0,0 0-1 16,-4-1-9-16,4-5 0 16,0 0 0-16,0 0 0 0,0 0 0 0,0 0 0 0,0 3 0 0,0-3 0 31,0 0-100-31,0 0-23 0,0 0-4 0</inkml:trace>
  <inkml:trace contextRef="#ctx0" brushRef="#br0" timeOffset="69178.533">11271 11462 1512 0,'-3'6'32'0,"-1"-1"6"15,1 1-30-15,3 0-8 0,-4 0 0 0,1 0 0 0,3 3 96 0,0-3 17 16,0-6 4-16,0 0 1 0,0 0-72 0,0 0-14 0,3 11-4 16,1-5 0-16,3 6 21 0,0-6 4 0,-4 0 1 15,4 0 0-15,-3-3-37 0,-4-3-7 0,10 0-2 0,-2-3 0 16,2 3-8-16,-3 0 0 0,4 0 0 0,-4 0 8 16,3-3-8-16,1 3 12 0,0 0-12 0,-4 0 12 15,3-6-22-15,-3 3-4 0,0-3-1 0,0 6 0 16,0-6-1-16,-7 6 0 0,4-6 0 0,-4 6 0 31,0 0-18-31,0 0-4 0,3-11-1 0,1 2 0 0,-4 3 39 0,0 6 0 0,0-6 0 0,0 6 0 16,-4-9 20-16,1 3 12 0,-1-3 3 0,-3 4 0 15,0-7-27-15,0 3-8 0,0 0 0 0,-3 3 0 16,3 3 10-16,-4 6-10 0,4 0 8 0,-4 0-8 16,4 3 0-16,0-3 0 0,4 6 0 0,-4-9 0 15,0 6-32-15,3 0-6 16,-3 5-1-16,3-5 0 0,-3 6 63 0,7 3 12 0,0 8 2 0,0-8 1 15,0 14-63-15,4-11-12 0,-4 0-2 16,3-1-1-16,-3-2 64 0,4-3 13 0,3-1 2 0,-3 1 1 16,-1-6-25-16,4 3-6 0,-3-3-1 0,3 5 0 15,0-5 1-15,-4-6 0 0,4 6 0 0,0-6 0 16,-7 0-10-16,7 6 12 0,1-6-12 0,-1 3 12 16,3-6-12-16,-3 3 0 0,0-6 0 0,0 0 0 15,4 0-51-15,0 1-12 0,-1-7-2 0</inkml:trace>
  <inkml:trace contextRef="#ctx0" brushRef="#br0" timeOffset="69875.619">11575 11447 1579 0,'0'0'32'0,"0"0"10"0,0 0-34 15,-4 9-8-15,4-9 0 0,-3 6 0 0,-1 5 53 0,1-2 9 0,-1 0 2 0,4 3 0 16,-4 3 0-16,4-4 0 0,-3 7 0 0,3-6 0 16,-4 8-52-16,4-14-12 0,0-6 0 0,-3 12 0 15,3-6 0-15,0 6 0 0,3-4 0 0,-3-8 0 16,0 0 31-16,0 0 3 0,0 0 1 0,0 0 0 16,0 0-19-16,0 0-3 0,0 0-1 0,0 0 0 15,0 0-12-15,0 0 9 0,4-3-9 0,-1-2 8 16,1-1-8-16,0 3 0 0,-1 0 0 0,1 3-11 15,3 0-29-15,-4-6-5 0,4 6-2 0,-3-6 0 16,-1 0 38-16,4 0 9 0,-3-11 0 0,-1 11 0 16,4 0 0-16,-7 6-8 0,4 3 8 0,3 0-8 15,0 3 8-15,4 2-10 0,-4 1 10 0,0-3-10 16,0 0 10-16,0 0 0 0,0 0 0 0,0 6-8 16,-3-7 8-16,3 4 9 0,0 3-1 0,-4-6-8 0,4-6 25 0,-7 0-1 15,4 6-1-15,-1 0 0 16,1 0 1-16,-1 2 1 0,1 1 0 0,-1-3 0 15,-3 3-5-15,0-3-2 0,0 5 0 0,0-5 0 16,-3 0-8-16,3 0-2 0,0 3 0 0,0-9 0 16,0 0-39-16,0 0-8 0,0 0-1 0</inkml:trace>
  <inkml:trace contextRef="#ctx0" brushRef="#br0" timeOffset="70490.263">12407 11479 1102 0,'-7'-32'23'0,"7"32"5"16,0 0-28-16,0 0 0 0,0 0 0 0,0 0 0 0,0 0 98 16,-7-6 14-16,7 6 4 0,0 0 0 0,0 0-34 0,0 0-6 15,0 0-2-15,-7-3 0 0,3 9-14 0,1-3-4 0,-1 12 0 0,4-9 0 16,-3 5-38-16,3-8-8 0,0-3-2 0,0 3 0 15,3 0 25-15,-3 0 5 16,0 0 1-16,4 3 0 0,-1-3-19 0,-3 0-3 0,4 3-1 0,0 0 0 16,3-1-8-16,-4 7-8 0,4-6 9 0,-3 0-9 15,3 3 9-15,0-3-9 0,0 2 8 0,0 1-8 16,0 3 0-16,0-6 0 0,0 0 0 16,0 0 0-16,0 2 0 0,0-2 0 0,0-3 0 0,0 0 0 15,-3 3 0-15,3 0 0 0,0-6 0 0,-3 6 0 16,3-6 0-16,-4 12 0 0,4-6 0 0,-3 2 0 15,3-5-46-15,-7-3-14 16,0 0-4-16,3 6 0 0,1 0-51 0,3 3-10 0,-4-3-3 16</inkml:trace>
  <inkml:trace contextRef="#ctx0" brushRef="#br0" timeOffset="71117.313">12640 11321 1552 0,'-7'11'44'0,"0"1"10"0,3 0-43 15,-3 0-11-15,0 5 0 0,0-2 0 0,0 6 104 0,0 2 18 0,0 1 4 0,0-4 1 16,0 1-57-16,0 5-11 0,3-11-3 0,-3 5 0 15,0-5-38-15,4 3-8 0,-1-4-2 0,1 1 0 16,-1 0-8-16,4 3 0 0,0-7 0 0,-3 4 0 16,3-3 0-16,0 5 0 0,3-5 0 0,-3 3 0 15,0 2 0-15,0 1 0 0,-3-3 0 0,3 2 0 16,0 1 29-16,0 0 1 0,0-4 0 0,-4 1 0 16,4 6-48-1,-3-7-10-15,-1 4-1 0,4 6-1 0,-3-13 30 0,-1 4 0 0,4 0 0 0,-4-4 0 16,4-2 0-16,-3-3 0 0,3-6 0 0,0 0 0 15,0 0 0-15,0 0 0 0,0 0 0 0,0 0 0 16,0 0-57-16,0 0-6 0,0 0-1 16,0 0 0-16,0-12-156 0,0 4-31 0</inkml:trace>
  <inkml:trace contextRef="#ctx0" brushRef="#br0" timeOffset="71756.465">12834 11550 1724 0,'-3'-9'48'0,"-5"3"12"0,5 0-48 0,-4 0-12 0,3 1 0 0,1-1 0 15,3 6 68-15,-7-6 12 0,3 3 1 0,4 3 1 16,-7 0-37-16,0-3-7 0,0 3-2 0,7 0 0 16,-7 3-36-16,0 3 0 0,0 3 0 0,0 2 0 31,3 1-26-31,-3-3-6 0,4 9-2 0,-4-1 0 0,3 1 34 0,1 2 0 0,-1 4 0 0,1-6 0 16,3-1 14-16,-4 4 10 0,1-4 1 0,3-2 1 15,-4 0-26-15,4 5 8 0,0-8-8 0,0 0 0 16,4 0 0-16,-4-4 0 0,3-2 0 0,-3-6 0 15,4 3-17 1,-4-3-9-16,7 0-2 0,0 0 0 0,3 0 54 0,-3 0 10 0,0 0 3 0,4 0 0 16,-4-3-25-16,0-5-5 0,4-1-1 0,-4-6 0 15,0 3 0-15,0-2 0 0,0-1 0 0,-4 0 0 16,1 3-8-16,-1-8 8 0,1 5-8 0,0 0 8 16,-4 4-8-16,0-1-17 0,0-3 4 0,-4 3 1 15,4 1-28-15,-4 5-6 16,1 0-1-16,-1 0 0 0,1 0 47 0,-1 0 8 0,-3-3 3 0,4 7 0 15,-4 2-11-15,0 0-9 0,0 0 9 0,0 2-13 16,-4-2 13-16,4 0 0 0,0 3 0 0,-4 3 10 16,4-6-10-16,0 6 0 0,4 0 9 0,-1 0-9 15,4-6 0-15,0 0-15 0,0 0 3 0,0 0 0 16,0 6-172-16,0-6-33 0</inkml:trace>
  <inkml:trace contextRef="#ctx0" brushRef="#br0" timeOffset="72352.846">12968 11544 1885 0,'0'0'53'0,"0"0"12"0,0-3-52 0,-3-3-13 0,3 0 0 0,0 0 0 15,0 6 65-15,0 0 11 0,0 0 1 0,0 0 1 16,0 0-42-16,0 0-9 0,0 0-2 0,0 0 0 16,-4 6-25-16,4 0 0 0,0 3 0 0,4 3 0 15,-4 0 0-15,0-1 0 0,3 1 0 0,-3 0 0 16,4 2 0-16,-4-2 0 0,3 6 0 0,1 0 0 16,-1-10 0-16,1 1 0 0,-4 0 0 0,3 0 0 0,1 0 0 0,-1-4 0 15,-3-5 0-15,4 6 0 0,-1 0 0 0,4-6 0 16,1 0 0-16,-1 0 0 0,0 0 0 0,0 0 0 15,0 0 0-15,0 0 0 0,3 0 41 0,-3-6 3 16,4 0 1-16,0-5 0 0,-1-1-28 0,4 6-5 16,-3-3-2-16,-1 3 0 15,-3-5-10-15,4-1 10 0,-4 0-10 0,0 0 10 16,0-2-10-16,-3 2 0 0,-1 0 9 0,1-3-9 16,-1 1 0-16,-3 2 9 0,0 3-9 0,0-3 0 15,-3-5 0-15,3 8 0 0,-4-3 0 0,-3 0 0 0,4 1-19 16,-4 5-1-16,0 0 0 0,0 0 0 15,-1 0-19-15,1 0-4 0,4 3-1 0,-8 0 0 16,4-2-117-16,0 5-24 0,7 0-5 0</inkml:trace>
  <inkml:trace contextRef="#ctx0" brushRef="#br0" timeOffset="73162.579">13892 11570 608 0,'0'0'25'0,"0"0"-25"16,0 0 100-16,0-2 16 0,-3-7 2 0,3 3 1 15,-4 0-37-15,4 0-7 0,-3 0-2 0,3-6 0 16,-4 1 44-16,1 2 9 0,-1 3 2 0,1-3 0 15,-1 0-87-15,1 3-17 0,-1 1-3 0,-3-1-1 16,4 0 3-16,3 6 0 0,0 0 0 0,-8 0 0 16,8 0-23-16,-10 0 0 0,3 6 0 0,0 0 0 15,0-1 0-15,-4 4 0 0,4 3-12 0,0 0 4 16,-4 5-23-16,4 1-4 0,0-6-1 0,-3 5 0 16,3 4 52-16,0-9 11 0,0 2 1 0,3 1 1 15,-3 0-29-15,3-9 8 0,4 6-8 0,-3-4 0 16,3-8 0-16,0 0 0 0,0 0 8 0,3 6-8 15,-3-6 10-15,4 3-1 0,-4-3 0 0,7 0 0 16,4 3 15-16,-4-3 2 0,0 0 1 0,0-3 0 16,3 0-7-16,-3-3 0 0,1-2-1 0,2-4 0 15,-3 6-7-15,0-6 0 0,-3 3-1 0,3 0 0 16,-4-2-11-16,1 8 10 0,-1-9-10 0,1 6 10 16,-1 0-10-16,-3-5 8 0,0-1-8 0,0 3 8 15,0 3-8-15,0 0 0 0,0 0-10 0,0 6 10 16,0 0 0-16,0 0 0 0,0 0 0 0,0 0 0 15,0 0 0-15,0 0 0 0,0 0 0 0,0 0 0 16,0 0 0-16,0 0 0 0,0 0 0 0,-7 6 10 0,4 0-10 16,-1 3 0-16,4 0 0 0,-3 0-11 0,3 2 11 15,-4-5 0-15,4-6 8 0,0 6-8 0,0 6 8 16,4-6-8-16,-4 5 8 0,0-2-8 0,3 3 10 16,-3-6-2-16,0 6-8 0,4-6 12 0,-4 2-12 0,3-2 8 15,1 0-8-15,-1 0 0 0,1 0 8 0,3-3-8 0,-3 0 0 16,3 3 0-16,0-1 0 0,0-5-21 15,0 0 3-15</inkml:trace>
  <inkml:trace contextRef="#ctx0" brushRef="#br0" timeOffset="73849.021">14009 11541 1580 0,'0'6'67'15,"0"3"-54"1,0 3 40-16,0-1 8 0,0-5 2 0,0 6 0 16,0 0 1-16,0-1 1 0,3-2 0 0,1 3 0 15,-4-6-1-15,3 6 0 0,1-6 0 0,-4-1 0 16,3 4-64-16,1-3-14 0,0 0-2 0,-1 0-1 15,1 0 27-15,-1 5 6 0,1 1 0 0,-1-9 1 16,-3-3-17-16,0 0 0 0,0 0 0 0,0 0 0 16,0 0 0-16,0 0 0 0,0 0 0 0,0 0 0 0,0 0 0 15,0 0 0-15,0 0 0 0,0 0 0 0,0 0 33 0,0 0 3 16,0 0 1-16,0 0 0 0,0 0-22 16,0 0-5-16,0 0-1 0,-3-3 0 0,-1-3 7 0,1-5 2 15,-1-1 0-15,1 3 0 0,-1 0-18 0,0-3 0 16,1-2 0-16,-1 2 0 0,4 0 0 0,-3 3 0 0,3-8 0 15,-4 5 0-15,4 0 0 0,-3 1 0 0,3-4 0 16,0 3 0-16,-4 0 0 0,4 6 0 0,0-11 0 0,0 8 0 16,0 0 0-16,0 0 0 0,4 3 0 0,-4-5 0 15,0 5 0-15,0-3 0 0,0 0 0 0,0 3 0 16,3-5 0-16,1 8 0 0,-1-9 0 0,1 6 0 16,3 0-15-16,0 6-6 0,0-9-2 0,0 9 0 15,0 0-17-15,4 9-4 0,-1-9-1 16,1 6 0-16,3 6-85 0,4-3-17 15,-4 5-3-15</inkml:trace>
  <inkml:trace contextRef="#ctx0" brushRef="#br0" timeOffset="74471.322">14196 11500 1337 0,'0'0'56'15,"0"0"-44"-15,0 0 84 0,0 0 18 0,0 0 3 0,0 0 1 16,0 0-11-16,0 0-3 0,0 0 0 0,0 0 0 15,7 3-56-15,-4 3-11 0,4-3-2 0,-3 3-1 16,3-1 2-16,0 1 1 0,4 0 0 0,-4-6 0 16,0 6-25-16,-4-6-4 0,4 3-8 0,0 0 11 15,-3-3 8-15,-1 3 1 0,5 0 1 0,-5-3 0 16,-3 0-30-16,7-3-7 0,-3 0 0 0,-1 0-1 16,1 0 27-16,-4 3 6 0,0 0 0 0,3-6 1 15,-3 0-17-15,0 0 0 0,-3-5 0 0,3 5 0 16,-4 0-28-16,1 0-10 0,-1 0-2 0,1 0 0 15,-1 3 13-15,-3-8 3 0,3 5 0 0,1 0 0 16,-4 0 24-16,0 0 0 0,-4 0 0 0,4 3 0 16,0 3 0-16,-3 0 0 0,6 3 0 0,-3-3 0 15,0 0 0-15,7 0 19 0,-7 0-3 0,0 0-1 16,0 3-15-16,3 3 0 0,1 9-9 0,-4-9 9 16,3 5-14-16,1-2 3 0,3 0 1 0,-4 3 0 15,0 2 10-15,1 4 0 0,3-6 0 0,0 8 0 16,0-2 8-16,0-3 1 0,0 5 0 0,0-5 0 15,3 9 8-15,1-10 2 0,0 4 0 0,-1-1 0 16,4-2 4-16,-3-3 1 0,3-3 0 0,0 5 0 16,0-2-9-16,3-6-2 0,1 0 0 0,0 0 0 15,3-3-4-15,-4 3-1 0,4-6 0 0,4-6 0 16,-4 3-17-16,4 0-4 0,-4 0-1 0,4-3 0 16,3 0-149-16,-4 0-29 0,4-2-7 0</inkml:trace>
  <inkml:trace contextRef="#ctx0" brushRef="#br0" timeOffset="74907.922">15187 11559 1792 0,'-7'-3'51'0,"0"0"10"0,0-3-49 0,3 0-12 0,-3 6 0 0,4-6 0 16,3 6 0-16,0 0 0 0,0 0 0 0,-4 6 0 15,4-6 47-15,0 0 6 0,-7 0 2 0,7 0 0 16,-7 6-37-16,4 0-7 0,3-6-2 0,-7 6 0 16,3 5-9-16,-3-2-12 0,0-3 2 0,3 6 1 15,1-6 9-15,-4 0 12 0,3 5-2 0,1-2-1 16,-1 3-9-16,1-6 0 0,3 12 0 0,-4-10 0 16,4-2 0-16,0 3 0 0,0-9 0 0,0 6 0 15,4 0 0-15,-4-6 0 0,3 9 0 0,4-4 0 16,0-5 33-16,0 6 5 0,4-6 1 0,-4 6 0 15,4-6-27-15,-4 0-4 0,0 0-8 0,3 0 11 16,-3 0-3-16,0 0-8 0,0-6 12 0,1 0-4 16,-5-5 4-16,4 2 0 0,-3-3 0 0,-1 3 0 15,1 1-12-15,-1-10 0 0,1 6 0 0,-4 3 0 16,3-2 0-16,1-1 0 0,-4-6 0 0,3 12 0 16,-3-11 0-16,0 5 0 0,-3 3 0 0,3 3 0 15,-4 0 0-15,4 0 0 0,0-5 0 0,0 11 0 16,0 0 0-16,0 0 0 0,0 0 0 0,0 0 0 15,0 0 0-15,0 0 0 0,0 0 0 0,0 11 0 16,0 1 0-16,0-6 0 0,0 3 0 0,0 3 0 16,0 5 0-16,0-5 0 0,0 3 0 0,0 5 0 0,0-5 0 15,0-3 0-15,4 2 0 0,-1-2-11 0,-3 0 11 0,4 0 0 16,-1-1 0-16,1 1 8 0,-4-6-8 0,3 0 0 0,1 0 0 16,0 0 0-16,-1 3 0 0,1-6 0 0,-1 5 0 0,1-8 0 15,-4 0-9-15,7 0-7 0,-4 0 0 0</inkml:trace>
  <inkml:trace contextRef="#ctx0" brushRef="#br0" timeOffset="75395.652">15734 11221 1960 0,'-7'-12'83'0,"0"6"-67"15,3-3 48-15,-3-3 8 0,0 4 3 0,0 5 0 16,0-9-47-16,0 6-8 0,0 0-3 0,-4-9 0 16,1 7 8-16,3-1 2 0,-4 0 0 0,1 0 0 15,-5-3-27-15,5 6-11 0,-1-2 1 0,1 5 0 16,3 0-13-16,-4 0-2 0,4 3-1 0,-4 0 0 15,4 3 4-15,4 3 1 0,-4 0 0 0,0 2 0 16,3 10 8-16,-3-6 1 0,0 2 1 0,0 10 0 16,0-6-9-16,0 5-3 0,-4 4 0 0,4-4 0 0,4 4 23 15,-4 2 0-15,3 3 0 0,1-2 0 0,-1 2 37 16,1 0 12-16,-5-2 3 0,5 2 0 0,3 3-32 0,0-8-7 0,0 2-1 16,3-2 0-1,1 2-12-15,0-5 0 0,-1-1 0 0,4 4 0 0,-3-10 28 0,3 4 4 0,0-4 0 16,-4 1 0-16,4-6-22 0,0 0-10 0,0-4 10 0,-3-2-10 15,0 0 9-15,-1 0-9 0,1 0 8 16,-4-6-8-16,3 0-8 0,1 6-8 0,-4-6 0 0,7 0-1 31,-7 0-108-31,3 0-22 0,1 0-4 0</inkml:trace>
  <inkml:trace contextRef="#ctx0" brushRef="#br0" timeOffset="75926.36">15339 11568 1576 0,'0'0'32'0,"0"0"9"16,0 0-33-16,0 0-8 0,0 0 0 0,0 0 0 15,0 0 101-15,0 0 19 0,0 0 3 0,0 0 1 16,0 0-44-16,0 0-9 0,0 0-2 0,0 0 0 15,7 2-55-15,-4-2-14 0,4 0 0 0,4 0 0 16,0 0 40-16,-1-2 6 0,1-4 1 0,-1 3 0 16,4 3-25-16,-3 0-5 0,3 0-1 0,-3 0 0 15,3 0-16-15,0 0 0 0,0 0-8 0,0 0 8 16,0 0 0-16,-3 3-9 0,3 3 9 0,0-4 0 16,0-2-49-16,-3 0-5 0,-1 3-1 0,4 3 0 15,-3-6-193-15,0 0-38 0</inkml:trace>
  <inkml:trace contextRef="#ctx0" brushRef="#br0" timeOffset="76529.791">15744 11559 1728 0,'0'0'36'0,"0"0"8"0,0 0-35 0,0 0-9 0,0 0 0 0,-7 0 0 15,7 0 73-15,0 0 13 0,0 0 2 0,-7 0 1 16,7 0-40-16,0 0-8 0,-7 3-1 0,7-3-1 15,-3 8-19-15,-1 1-3 0,1-3-1 0,3 0 0 16,0 0-16-16,-4 3 0 0,4 2 0 0,0 1 0 16,0 0 0-16,4 0 0 0,-4 2 0 0,0-2 0 15,3 0 8-15,-3 0-8 0,4 5 12 0,-1-8-12 16,-3 3 9-16,4-3-9 0,-1 5 0 0,-3-2 9 16,0-6-9-16,4 3 0 0,-4 3 0 0,0-6 0 15,0-1 0-15,0 1 0 0,0-6 0 0,0 0 0 16,0 0 0-16,0 0 0 0,0 0 0 0,0 0 0 15,0 0 52-15,0 0 9 0,0 0 2 0,0 0 0 16,0-6-50-16,0 1-13 0,0-1 0 0,-4-3 0 16,4 3 0-16,0-6 0 0,0 6 0 0,0-5 0 15,-3-1 0-15,3 3 0 0,0-3 0 0,-4 6 0 16,1-11 0-16,3 2 0 0,0 3 0 0,-4 1 0 16,4-7 0-16,-3 6 0 0,3-3 0 0,0 4 0 0,0-1 0 15,0 6 0-15,0-6 0 0,0 1 0 0,3 2 0 0,1 0 0 16,-1 6 0-16,1-3 0 0,-1 6 0 0,4-6-11 15,0 6 3-15,-3 0 0 0,3 0 0 0,4 0 0 16,-4 0 0-16,3 0 0 16,-3 0-32-16,4 6-5 0,3-6-2 0,-3 3 0 15,-1 0-13-15,4 0-4 0,0 3 0 0,1-3 0 16,-5 6-51-16,4-7-10 0,0 7-3 0</inkml:trace>
  <inkml:trace contextRef="#ctx0" brushRef="#br0" timeOffset="77101.035">16080 11556 1579 0,'0'0'32'0,"0"0"10"0,0 0-34 0,-7-6-8 0,0 3 0 0,3 3 0 15,-3-3 104-15,0 0 20 0,0 3 3 0,0 0 1 16,0 0-52-16,0 0-9 0,0 0-3 0,-4 0 0 15,4 0-51-15,0 0-13 0,0 0 0 0,0 0 0 16,0 3 0-16,0 3 0 0,0 0 0 0,0 0 0 16,-1 2 0-16,1 7 0 0,4-9 0 0,-4 6 0 15,3 2 0-15,1-2 0 0,-4 0 0 0,3 0 0 16,1 0 0-16,3-1 0 0,0-2 0 0,-4 0 0 16,4 0 0-16,0 2 0 0,0-11 0 0,0 6 0 15,0-6 0-15,4 6 0 0,-1 0 0 0,-3-6 0 0,4 3 54 16,-1-3 8-16,4 0 2 0,-3 0 0 0,3 0-52 15,0 0-12-15,-4-3 0 0,5 3 0 0,-1-6 0 0,-4 0 0 16,4 0 0-16,0 1 0 0,-3-7 0 0,-1 6 0 0,4 0 0 16,-3 0 0-16,-1 0 54 0,1 0 8 0,-1-2 2 15,-3 2 0 1,0 0-103-16,4 0-20 0,-4-6-4 0,0 9-1 0,0 3 52 0,0 0 12 0,0 0 0 0,0 0 0 16,0 0 0-16,0 0 0 0,0 0 0 0,0 0 0 15,0 0 0-15,0 0 0 0,0 0 0 0,0 0 0 16,0 0 0-16,0 0 0 0,0 0 0 0,-4 6 0 15,4 3 0-15,0-3 0 0,0 6 0 0,0-6 0 16,0 2 0-16,4 1 0 0,-4-3 0 0,0 3 0 16,4-3 0-16,-4 5 0 0,3 1 0 0,1-9 0 15,-4-3 0-15,3 6 0 0,-3-6 0 0,7 3 0 16,-3 0 0-16,3 3 0 0,0-3 0 0,-4-3 0 16,4 6-156-16,4-12-29 0,-4 6-6 0</inkml:trace>
  <inkml:trace contextRef="#ctx0" brushRef="#br0" timeOffset="77811.041">16221 11629 1569 0,'0'0'66'16,"0"0"-53"-16,0 0 51 0,0 0 9 0,0 0 3 0,0 0 0 15,0 0-17-15,0 0-3 0,0 0-1 0,0 0 0 16,0 0-21-16,-4 6-4 0,1 0-1 0,3 6 0 16,-4-6-9-16,4 0-3 0,0 2 0 0,0 1 0 15,0 0-5-15,4 0 0 0,-4 5-1 16,0-2 0-16,0-3-11 0,0 3 0 0,0 3 9 0,0-1-9 16,0-8 0-16,0 3 0 0,3-3 0 0,-3 3 0 15,0-9-189-15,0 0-33 16</inkml:trace>
  <inkml:trace contextRef="#ctx0" brushRef="#br0" timeOffset="78387.906">16214 11444 1720 0,'0'0'36'0,"-4"3"8"0,-3 6-35 0,4-3-9 0,-1 0 0 0,0-1 0 15,4-5 13-15,-3 6 1 0,3-6 0 0,0 0 0 16,0 0-110-16,0 0-23 0</inkml:trace>
  <inkml:trace contextRef="#ctx0" brushRef="#br0" timeOffset="79146.222">16559 11615 1824 0,'-7'-9'38'0,"0"6"8"0,-3-3-37 0,3 0-9 0,0 0 0 0,-4-6 0 16,4 1 53-16,-4 5 9 0,4-3 2 0,-3 3 0 16,3 6-52-16,0 0-12 0,0 0 0 0,-1 0 0 15,1 0 0-15,4 6 0 0,3-6 0 0,-7 6 0 16,3 3 0-16,1 8 0 0,-1-5 0 0,-3 0 0 15,4 8 0-15,-1-2 0 0,1 0 0 0,-1-4 0 16,4 4 0-16,-3 0 0 0,3-1 0 0,0-8 0 16,0 3 34-16,3 3 4 0,-3-7 1 0,0 4 0 15,4-3-11-15,-4-3-3 0,3 3 0 0,-3-9 0 16,7 3-25-16,-3 0 0 0,3-1 0 0,0-2 0 16,3 0 56-16,-3-2 7 0,4-4 1 0,-4 3 0 15,4-9-64-15,-1 9-16 0,1-9-2 0,-1 0 0 16,1-5 18-16,0 2 0 0,-1-3 0 0,-3-11 9 15,4 9-9-15,-4-10-9 0,0 1 9 0,0 2-13 16,0 1 3-16,0 2 1 0,-3-2 0 0,-1 2 0 16,-3 1-1-16,0-4 0 0,0 4 0 0,-3 2 0 15,-4-5 1-15,3 5 0 0,-3-2 0 0,-4 5 0 16,4-3 9-16,0 7 0 0,0 2 0 0,0 0-8 16,0 6 8-16,4 0 0 0,-4 1-9 0,3-1 9 15,4 6 0-15,0 0-11 0,0 0 11 0,0 0-8 16,0 0-4-16,-3 6-1 0,-1-1 0 0,4 10 0 0,-4-3 13 15,4 6 0-15,0-1-10 0,-3 1 10 0,3 8 0 16,0-2 0-16,0 2 8 0,0 4-8 0,0-7 12 16,0 4-2-16,3 2-1 0,-3 3 0 0,4-5-9 0,0 2 0 15,-1-5 0-15,-3 2 8 0,0-2-8 0,4-4 0 16,-4 1 9-16,0-1-9 0,3-5 0 0,1 0 0 16,-1 3 0-16,1-10 8 0,-4 4-8 0,3-3 0 0,1-3 8 0,-1 3-8 15,-3-9 0-15,4 3 0 0,3 0-10 16,-4-1 10-16,4 1-159 15,-3 0-25-15,7-3-4 0</inkml:trace>
  <inkml:trace contextRef="#ctx0" brushRef="#br0" timeOffset="79762.99">16828 11720 1579 0,'-4'6'32'0,"0"0"10"16,4 3-34-16,-3 0-8 0,-1 3 0 0,1-4 0 15,3 4 120-15,-4 0 21 0,1 6 5 0,3-7 1 0,-4 4-82 16,4 3-16-16,0-7-3 0,0 7-1 15,-3 3-36-15,3-7-9 0,-4 1 0 0,1 6 0 16,3-10 27-16,-4 4 3 0,4 3 1 0,-3-7 0 0,-1 7-31 16,4-6 0-16,-3 0 0 0,-1-1 0 15,1-2-115-15,-1-3-16 0,4-6-3 0</inkml:trace>
  <inkml:trace contextRef="#ctx0" brushRef="#br0" timeOffset="80628.54">17290 11615 1792 0,'0'0'51'0,"0"0"10"0,0 0-49 0,0 0-12 0,0 0 0 0,0 0 0 15,0 0 54-15,0 0 8 0,0 0 2 0,0 0 0 16,0 0-52-16,0 0-12 0,7 2 0 0,0 1 0 16,0 3 0-16,0 3 0 0,3-3 0 0,1 6 0 15,-4 0 0-15,4-4 0 0,3 1 0 0,-4 3 0 16,1 3 28-16,3-4 2 0,-3 1 1 0,-4-3 0 15,3 9-21-15,-3-7-10 0,0-5 10 0,-3 6-10 16,-1-6 11-16,1 3-11 0,-1-6 12 0,1 3-12 16,-4-6 12-16,0 0-4 0,0 0 0 0,0 0-8 15,0 0 0-15,7 0-19 0,-3 2 3 0,-1-2 0 16,4 0-112-16,0 3-23 0,0 0-4 0</inkml:trace>
  <inkml:trace contextRef="#ctx0" brushRef="#br0" timeOffset="81372.41">17561 11570 1576 0,'0'0'32'0,"0"0"9"0,0 0-33 15,-3 9-8-15,3-9 0 0,-4 6 0 0,1 0 94 0,3-6 17 0,-7 6 3 0,3 0 1 16,1 0-42-16,3 2-8 0,-4 1-1 0,1-3-1 16,3 3-34-16,-4 3-6 0,4 0-2 0,0-4 0 15,-4 4-3-15,4 3-1 0,0 5 0 0,-3-5 0 16,3 9-5-16,-4-1 0 0,4-2-1 0,-3 2 0 16,-1 7-11-16,1-7 0 0,3 9 9 0,-4-8-9 15,1 8 0-15,-4-8 9 0,0-4-9 0,3 7 0 16,1-7 12-16,-1 1-4 0,1-3 0 0,-1-4-8 15,0-2 14-15,1 6-4 0,-1-12-1 0,1 5 0 16,-1-8-9-16,4-3 8 0,0 0-8 0,0 0 8 16,0 0-8-16,0 0 0 0,0 0 0 0,0 0 0 15,0 0-85-15,0 0-16 0,4-3-3 0</inkml:trace>
  <inkml:trace contextRef="#ctx0" brushRef="#br0" timeOffset="82181.321">17805 11609 1824 0,'-4'-6'38'0,"-3"0"8"0,4 0-37 0,-4 6-9 0,7 0 0 15,-8-6 0-15,8 6 43 0,-7 0 6 0,0-6 2 0,7 6 0 16,-7 0 7-16,7 0 2 0,-7 6 0 0,-3-6 0 16,3 6-35-16,3 0-6 0,-3 0-2 0,0-6 0 15,0 6 11-15,3 5 1 0,-3-5 1 0,4 3 0 16,-4 3-22-16,3-6-8 0,1 8 0 0,-1-2 0 16,1-3 0-16,3 3 0 0,-4 2 0 0,4-2 0 15,0-6 0-15,0 6 0 0,0 0 0 0,4 2 0 16,-4-8 0-16,3 0 0 0,1 3 0 0,-1-6 0 15,1 6 11-15,3-6-11 0,0 3 12 0,0-4-12 16,0-2 12-16,0 3-12 0,0 0 12 0,4-3-12 16,-4 0 13-16,3-3-4 0,1 0-1 0,-4 1 0 15,4-4 4-15,-4-6 0 0,0 6 0 0,-4-6 0 16,4 0-12-16,-3-2 0 0,-1-1 0 0,1 6 0 16,-1-3 0-16,-3 1 0 0,0 2 0 0,0 0 0 15,0 0 0-15,-3 0-9 0,-1-5 9 0,-3 8-13 16,4-6 2-16,-4 6 1 0,0 0 0 0,0 3 0 15,-1-2 10-15,-2-1-8 0,3 3 8 0,-4 3-8 16,4 3 8-16,-3-3 0 0,3 6-9 0,-1-1 9 16,-2 1-12-16,3 3 1 0,0 3 1 0,0-6 0 15,0 6 10-15,3-1-8 0,-3 1 8 0,4 0-8 0,-1 2-12 16,1-2-1-16,-1-6-1 0,0 3 0 16,4 0-50-16,4 0-9 0,-4 2-3 0</inkml:trace>
  <inkml:trace contextRef="#ctx0" brushRef="#br0" timeOffset="83070.778">18066 11585 1349 0,'0'0'56'16,"0"0"-44"-1,0 0 64-15,0 0 12 0,0 0 4 0,0 0 0 16,0 0-15-16,-7 0-2 0,7 0-1 0,-7 6 0 16,0 6-28-16,3-6-6 0,1 5 0 0,-5-2-1 15,5 3-11-15,-1 0-1 0,1 0-1 0,-1-4 0 16,1 4-5-16,3 0-1 0,-4 5 0 0,4-5 0 15,0-3-2-15,4 3-1 0,-4 0 0 0,3-1 0 16,1-5-4-16,-1 0-1 0,1 3 0 0,-1-3 0 0,5 3 2 16,-1-3 0-16,0-1 0 0,0 1 0 0,0-3-4 0,0 3-1 15,0-6 0-15,0 6 0 0,0-12 3 0,0 0 1 16,0 0 0-16,0-2 0 0,0 2-13 16,0-6 0-16,0 6 0 0,-3-6 0 0,-1 6 0 0,1-8 0 15,-1-1 0-15,-3 3 0 0,0 3 21 0,0-11-1 0,0 8-1 16,0-3 0-16,-3 7-31 0,-1-10-5 0,1 6-2 0,-1-3 0 15,1 1 19-15,-4-1 0 0,0 3 0 0,0 1 0 16,0-4-22-16,3 6-1 0,1 6 0 0,-5-3 0 16,5 0-111-1,-4 6-22-15,7 0-5 0</inkml:trace>
  <inkml:trace contextRef="#ctx0" brushRef="#br0" timeOffset="83886.62">18912 11556 1337 0,'0'0'28'0,"0"0"6"0,0 0-34 0,0 0 0 0,0 0 0 0,0 0 0 15,0 0 109-15,-3 0 15 0,3 0 4 0,-7 3 0 16,7-3-12-16,-7-3-3 0,0 3 0 0,3 0 0 15,4 0-45-15,-7-3-10 0,0 0-2 0,7 3 0 16,-3 0-26-16,-4 0-6 0,7 0 0 0,-8 0-1 16,1 0-23-16,0 0 0 0,0 0 0 0,0 0 0 15,4 6 0-15,-4-3 0 0,0 8 0 0,0-2 0 16,-1 3 0-16,1-6 0 0,0 6 0 0,0-1 0 16,4 1 0-16,-4 3 0 0,3-3 0 0,1 2 0 15,-1-5 0-15,1 0 0 0,-1 3 0 0,4-1 0 16,0-11 0-16,0 0 0 0,0 0 0 0,0 6 0 15,0-6 0-15,4 6 0 0,3-3 0 0,-4 0 0 16,4 0 0-16,-3 0 0 0,3 0 0 0,3-3 0 16,-3-3 0-16,8 0 0 0,-5-3 0 0,4 3 0 15,0-9 0-15,-3 1 0 0,0 2 0 0,3-3 0 0,-4 3 0 16,1 1 0-16,-1-10 0 0,-3 6 0 16,1 0-12-16,-1-2-8 0,-4 2 0 0,1 6-1 15,-1 0 1-15,1-6 1 0,-4 7 0 0,0 5 0 0,0 0 10 16,0 0 9-16,0 0-13 0,0 0 5 0,0 0 0 0,0 0 0 15,0 0 0-15,-7 2 0 0,3 7 8 0,-3-3 0 16,0 0-9-16,3 6 9 0,-3-6-9 0,4 8 9 16,-1-2-12-16,1 0 12 0,-1-6 24 0,-3 6 11 15,7-12 2-15,-3 2 1 0,3-2-16 0,0 0-3 0,0 6-1 16,0 0 0-16,0-6-8 0,3 3-2 16,1 6 0-16,-1-3 0 0,4-3-8 0,0 6 0 0,0-4 0 0,4 1 0 15,-4-6 0-15,4 6 0 0,-1-6-10 0,1 3 10 16,-1 0-148-16,1-3-24 15,0 0-5-15</inkml:trace>
  <inkml:trace contextRef="#ctx0" brushRef="#br0" timeOffset="84547.099">19110 11579 1698 0,'0'0'48'0,"0"0"11"16,0 0-47-16,0 0-12 0,0 0 0 0,0 0 0 15,0 0 73-15,0 0 13 0,0 0 2 0,0 0 1 16,0 0-20-16,0 0-4 0,0 0-1 0,0 0 0 0,0 0-9 16,0 0-3-16,-4 6 0 0,1 0 0 0,-1 0-40 0,1 3-12 0,-1 2 0 15,4 1 8-15,0 0-8 0,0 6 0 16,0-7 0-16,0 1 0 0,4 0 0 0,-4 3 0 0,3-4 0 15,-3-5 0-15,0 3 0 0,0 0 0 0,4-3 0 0,-4-6 0 16,0 0 11-16,0 0-3 0,0 0 0 0,0 9 0 16,0-9-8-16,0 0 0 0,0 0 0 0,0 0 0 15,0 0 31-15,0 0 1 0,-4-9 0 0,4 3 0 16,-3-3-24-16,3 0-8 0,0 3 0 0,-4-5 9 16,4-4-35-1,0 3-7-15,0-3-2 0,0 1 0 0,0 2 35 0,0-3 0 0,4-2 0 0,-4 5 0 16,0 0 0-16,3-3-8 0,1 1 8 0,-4-1 0 15,3 9 0-15,-3-6 0 0,4 1 0 0,-4 5 0 16,0 6 0-16,4-3 0 0,-4 3 0 0,0 0 0 16,0 0-12-16,0 0 4 0,0 0 8 0,0 0-13 15,3-6 13-15,4 6 0 0,0-3 0 0,0 3 0 16,-3 0-9-16,3 0 1 0,0 3 0 0,3-3 0 16,-3 3-33-16,4 0-7 0,3-3 0 0,-3 3-1 15,3-3-113-15,-4 0-22 0,5 0-5 0</inkml:trace>
  <inkml:trace contextRef="#ctx0" brushRef="#br0" timeOffset="85328.735">19332 11597 1580 0,'0'0'67'16,"0"0"-54"-16,0 0 92 0,0 0 19 0,0 0 3 0,0 0 1 15,0 0-52-15,0 0-9 0,0 0-3 0,0 0 0 16,0 0-51-16,0 0-13 0,0 0 0 0,0 0 0 16,0 0 0-16,0 0 0 0,0 0 0 0,0 0 0 15,7 0 0-15,0 0 0 0,0 0 0 0,4 0 0 16,-4 0 0-16,4 6 0 0,-1-6 0 0,1 0 0 15,-4 0 27-15,0 0 2 0,0 0 1 0,0 0 0 16,0-6-20-16,0 6-10 0,-3-6 10 0,-1 0-10 16,1 0 12-16,-1 0-3 0,1 1-1 0,-4-4 0 15,3 3-8-15,-3 0 0 0,0 0-12 0,0 0 12 16,-3 0-29-16,3 0 1 0,-4-5 1 0,-3 5 0 16,4 0-1-16,-1 0 0 0,-3 3 0 0,0-3 0 15,0 3 15-15,0 0 2 0,-4 3 1 0,1 0 0 16,3 0 10-16,-4 0 14 0,1 0-3 0,2 0-1 15,-2 3 5-15,3 3 1 0,0-3 0 0,0 9 0 16,3-3-16-16,-3 8 0 0,0-2 8 0,0 0-8 16,3 5 0-16,1-2 0 0,-1-6 0 0,1 8 0 15,-1-2 54-15,1-6 8 0,-1-1 2 0,4 1 0 16,-3 0-52-16,3 3-12 0,3-4 0 0,1-5 0 16,-1 3 0-16,1-3 0 0,3-3 0 0,0 0 0 15,0 6 54-15,0-6 8 0,0 2 2 0,4 1 0 0,-1-6-64 16,1 6-21-16,3-6 0 0,0 6 0 0,0-6-1 15,0 0 0-15,0 0 0 0,4 6 0 16,-4-6-102-16,0 0-20 0,4-6-4 0</inkml:trace>
  <inkml:trace contextRef="#ctx0" brushRef="#br0" timeOffset="85695.277">20172 11570 1580 0,'-4'0'67'16,"-3"-2"-54"-16,0 2 92 0,0-6 19 0,0 6 3 0,0 0 1 15,0 0-44-15,0 0-8 0,0 0-1 16,0 0-1-16,0 0-40 0,0 0-8 0,7 0-2 0,-11 0 0 16,4 0-12-16,0 6-2 0,0-6-1 0,7 0 0 15,-7 2-9-15,3 1 0 0,1 3 0 0,-1 0 0 16,4-6 0-16,0 0 0 0,-7 6 0 0,4 0 0 16,-1 0-10-16,1-3 10 0,-1 8 0 0,4-2-9 15,-3 0 9-15,3 3 0 0,0-6 0 0,0 6-8 16,0-4 8-16,3 1 0 0,-3 0 0 0,4 3 0 15,-1-1 0-15,1-5 8 0,-1 0-8 0,1-3 11 16,3 3-2-16,0-3 0 0,-4 0 0 0,4-3 0 16,1 0 3-16,-1 0 0 0,0-3 0 0,0 0 0 15,-4-3 0-15,4 3 1 0,0-3 0 0,0 0 0 16,0-5-13-16,-3-1-15 0,7 3 3 0,-8 0 1 16,4 3 11-16,-3-2 0 0,-1 2 0 0,1 0 0 15,-4 0 0-15,0 0 0 0,0 0 0 0,0 6 0 16,0 0 0-16,0 0-10 0,0 0 10 0,0 0-13 15,0 0-4-15,0 0-1 0,0 0 0 0,0 0 0 16,0 0-1-16,0 12 0 0,-4-6 0 0,1 12 0 16,3-10 11-16,-4 10 8 0,4 5-12 0,-3-8 12 15,3 6 0-15,-4-1 0 0,4 4 0 0,0-1 0 16,0 4 0-16,4-7 0 0,-4 4 0 0,3 2 0 16,1-5 0-16,-4 5 0 0,3-2 9 0,1 2-9 15,-4 1 16-15,0-7-3 0,3 1 0 0,-3 0 0 0,0-4-3 16,0 7-1-16,0-12 0 0,0 5 0 0,0 1-9 15,0 2 0-15,0 1 9 0,0-3-9 0,0-1 19 16,0 1-1-16,0-6 0 0,0-1 0 0,-3-2-18 0,-1 3-17 0,4 0 3 16,-3-6 1-16,3-6 13 0,-7 5 0 15,3 1 0-15,4-6 0 0,0 0 8 0,-7 6-8 0,7-6 12 16,-7 0-12-16,-4-3 12 0,4 0-12 0,0-3 12 0,0 1-12 16,-3-1-8-16,3-6-9 0,-4-6-2 15,0 4 0-15,4-4-20 16,-3-3-4-16,3 1-1 0,0-1 0 0,0-2 23 0,0-1 4 0,3 4 1 15,-7-4 0-15,8 4 16 0,-4 2-10 0,3-3 10 0,-3 7-8 16,4-1-24-16,-1 3-4 16,1-5 0-16,-1 8-1 0,1-6-131 0,-1 6-27 15</inkml:trace>
  <inkml:trace contextRef="#ctx0" brushRef="#br0" timeOffset="85889.998">20362 11568 1885 0,'0'0'53'0,"0"0"12"0,0 0-52 0,0 0-13 0,0 0 0 0,0 0 0 15,0 0 35-15,0 0 4 0,0 0 1 0,-3 5 0 16,3 1-11-16,0 0-1 0,0 6-1 0,3-6 0 16,-3 0-13-16,0 8-2 0,4-2-1 0,-4 0 0 15,3 0-1-15,-3-4 0 0,4 1 0 0,-1 0 0 16,-3-3-10-16,0 3 12 0,4 0-12 0,-4-9 12 15,0 11-12-15,4-5 8 0,-4-6-8 0,0 6 8 16,0-6-8-16,0 0 0 0,0 0 9 0,0 0-9 16,0 0 0-16,0 0 9 0,0 0-9 0,0 0 0 15,0 0 8-15,0 0-8 0,0 0 0 0,0 0 0 16,0 0 0-16,0 0 0 0,0 0 0 0,0 0-9 16,0 0 9-16,0 0 0 0,0 0 0 0,0 0 0 15,0 0 0-15,0 0 0 0,0 0 8 0,0 0-8 0,0 0 11 16,-4-6-3-16,0 0 0 0,4 0 0 15,-3 1 2-15,3-7 0 0,-4 6 0 0,4-3 0 0,0 0-10 0,-3 1 12 16,3-4-12-16,0 0 12 16,0 0-31-16,3 0-5 0,-3-2-2 0,0 2 0 0,4 0 42 15,-1-5 8-15,5 2 1 0,-5 3 1 0,1 0-26 0,3 1 0 0,-4-1 0 16,1 3 0-16,3 3-23 0,-4 0 0 16,1 0 0-16,-1 1 0 0,-3 5 35 0,4-6 6 0,-1 6 2 0,-3 0 0 15,0 0-20-15,7 0 0 0,-3 0 0 0,3 0 0 16,-3 0-20-16,3 6 3 0,0-1 0 0,0 4 0 15,0-3-7 1,0 3-2-16,3 3 0 0,1 2 0 0,-4-2-61 0,4-3-12 0,-1 3-2 16,1 0-1-16,-1-1-89 0,1-5-17 0</inkml:trace>
  <inkml:trace contextRef="#ctx0" brushRef="#br0" timeOffset="86050.639">20638 11609 1482 0,'0'0'62'15,"0"0"-50"1,-11 0 94-16,11 0 18 0,0 0 4 0,0 0 1 0,0 0-47 15,0 0-10-15,0 0-1 0,0 0-1 16,0 0-41-16,-4 6-8 0,4-6-1 0,0 0-1 0,0 0 36 16,0 0 7-16,0 0 2 0,0 0 0 15,0 0-52-15,0 0-12 0,0 0 0 0,0 0 0 0,4 5 0 0,3-2 0 0,0 0 0 16,0 3 0-16,0-3 0 16,4 3 0-16,-4 0 0 0,0-6 0 0,0 0 0 0,0 6 0 0,0-6 0 15,0 0 0 1,0 6-48-16,0-6-13 0,-3 0-3 0,-1-6 0 0,4 6 52 0,-3 0 12 0,-1-6 0 0,1 6 0 15,-1-6 0-15,1 0 0 0,-4 0 0 0,0 3 0 16,0-3 0-16,0 1 0 0,0-4 0 0,-4 6 0 16,4 3 0-16,-3-6 0 0,-1 0 0 0,-3 0 0 15,0 0 0-15,4 6 0 0,-8-9 0 0,4 7 0 16,-4 2 0-16,4-6 0 0,-3 12 0 0,-1-6 0 16,1 0 0-16,3 2 0 0,-4 1 0 0,0 3 0 15,4 0 0-15,-3 0 0 0,3 0 0 0,0 0 0 16,0 0 0-16,0 5 0 0,0-2 0 0,3 3 0 15,0-6 24-15,1 12 8 0,-1-13 2 0,1 4 0 16,3 0-18-16,0-3-3 0,0-6-1 0,0 9 0 16,0-9 5-16,3 6 1 0,4-1 0 0,-3 1 0 15,3 0-18-15,4-3 0 0,-4 0 0 0,3 3 0 16,1-3 0-16,3 3 0 0,-3-3 0 0,3 6 0 16,-4-6 0-16,1-1 0 0,-1 4 0 0,5-6 0 15,-5 6 0-15,1-6 0 0,-1 0 0 0,1 6 0 16,-1-6-48-16,1-6-12 0,144-167 159-312,-144 173-89 312,-1 0-2 0,-3 0-8 0,4 0 12 15,-4-6-12-15,4 6 0 0,-4 0-9 0,0 0 9 16,0-6 9-16,-4 6 8 0,4-6 2 0,-7 6 0 16,0 0-31-16,7 0-5 0,-7 0-2 0,4-6 0 15,-4 6 19-15,4-9 0 0,-4-2 0 0,0 8 0 16,0-3-23-16,0 0-1 0,-4 3 0 0,0-3 0 16,1 0-12-16,-1 0-4 0,-3 6 0 0,0-5 0 15,0-1 49-15,0 6 10 0,0 0 1 0,0 0 1 16,0 0-9-16,0 0-3 0,0 0 0 0,0 6 0 15,0-1-1-15,0 1-8 0,0 0 12 0,0 0-4 16,0 0-8-16,3 3 0 0,-3 3 0 0,0-1 0 16,3 1 9-16,1 0-9 0,-1-6 10 0,1 8-10 0,-1-5 12 15,1 0-4-15,3-3-8 0,-4 6 12 0,4-6 2 0,0 2 0 16,0-2 0-16,4 0 0 0,-4 0-14 16,0 6 0-16,3-1 0 0,-3-5 0 0,4 0 0 15,-1-3 0-15,4 3 0 0,1-3 0 0,-1 3 20 0,0-3 0 0,3 6 1 16,-3-6 0-16,0 0-33 0,4 5-8 0,-1-8 0 15,-2 6-1 1,2-6-35-16,1 0-6 0,3-6-2 0</inkml:trace>
  <inkml:trace contextRef="#ctx0" brushRef="#br0" timeOffset="86208.634">21138 11547 1982 0,'0'0'56'0,"0"0"12"15,0 0-54-15,0 0-14 0,0 0 0 0,0 0 0 16,0 0 13-16,0 6 0 0,0 0 0 0,0 3 0 16,0-4 41-16,0 1 8 0,4 0 2 0,-4 0 0 15,0 6-52-15,4-9-12 0,-4 6 0 0,0-1 0 16,0 1 28-16,0 0 4 0,0-3 0 0,0 0 0 15,0 6 0-15,0-4 0 0,0-2 0 0,0 3 0 16,0-3-32-16,0 0 0 0,0-6 0 0,0 0 0 16,0 9 0-16,0-9 0 0,0 0 0 0,0 0 0 0,0 0-11 15,0 0-8-15,0 0-1 0,0 0-1 0,0 0 21 0,0 0 0 0,0 0 8 16,0 0-8-16,0 0 0 0,0 0 0 0,0 0 8 16,0 0-8-16,0 0 0 0,0 0-17 15,3 0 4-15,-3 0 1 0,7-6 4 0,-7 6 8 0,4-3-13 0,-4 3 5 16,0-3 8-16,3-3 0 0,-3 3 0 0,0 3 0 15,0-9 0-15,0 3 0 0,0 0 8 0,0 4-8 16,0-10 12-16,0 6-3 0,0 0 0 0,0 0 0 16,0-3 24-16,0 0 5 0,4-5 1 0,-4 2 0 15,0 6-24-15,3-6-5 0,-3 1-1 0,4 2 0 16,-1 3-9-16,1 0 0 0,-1 6 9 0,1-6-9 16,-4 0 0-16,0 6 0 0,3-6 0 0,-3 6 8 15,4-5-8-15,-1-1 0 0,4 3 0 0,-3 0 0 16,3 3 0-16,-3 3 0 0,3-3 0 0,0 3 0 15,-4 3 0-15,4-1 0 0,4-5 0 0,-4 6 0 16,0 0 0-16,0 0 0 0,4-3-8 0,-4 6 8 16,0 0 0-16,3 2 0 0,1 1 0 0,-4 0 0 15,0-6 0-15,0 11 0 0,0-5 0 0,-3 3 0 16,3-3 0-16,-4-1 0 0,4 1 0 0,-3-3 0 16,-1 9 0-16,1-7 0 0,-4 1 0 0,3 0 8 15,-3 3 0-15,4-4 0 0,-4-5 0 0,0 6 0 16,0-6-8-16,0 6 0 0,0-6 0 0,0 2 0 15,0-5 0-15,0-3 0 0,3 9 0 0,-3-9 0 16,4 6 0-16,-4-6 0 0,0 6 0 0,0-6 0 16,0 0-8-16,0 0-4 0,0 0 0 0,0 0 0 15,0 0-75-15,0 0-15 0,4 0-3 0,-4 0-1 16,3-6-118-16,1 6-24 0</inkml:trace>
  <inkml:trace contextRef="#ctx0" brushRef="#br0" timeOffset="89908.028">21713 11694 1963 0,'0'0'40'0,"0"0"12"15,0 0-42-15,0 0-10 0,-3 6 0 0,-1 3 0 16,4-9 95-16,0 0 17 0,-3 5 3 0,3-5 1 15,-4 6-80-15,1 0-16 0,3-6-4 0,-4 6 0 16,4-6-6-16,0 0-2 0,0 0 0 0,0 0 0 0,0 0-8 16,0 0 0-16,0 0 0 0,0 0 0 15,-74 124-1663-108,74-124 1671 109,0 0 80-16,0 0 16 0,0 0 3 0,0 0 1 15,0 0-24-15,0 0-4 0,0 0 0 0,0 0-1 16,0 0-45 0,0 0-9-16,0 0-1 0,0 0-1 0,0 0-23 0,7 3 0 15,-3-1 0-15,-1 1 0 0,1 0 0 16,-1 0 0-16,4 0 0 0,-3 3 0 15,-4-6-26-15,4 3-10 0,-1 3-1 0</inkml:trace>
  <inkml:trace contextRef="#ctx0" brushRef="#br0" timeOffset="-205471.245">11045 12064 364 0,'0'0'16'0,"0"0"-16"16,0 0 54-16,0 0 8 0,0 0 2 0,0 0 0 16,-3-3 51-16,3 3 10 0,0 0 3 0,0 0 0 15,0 0-52-15,-7-3-9 0,7 3-3 0,0 0 0 16,0 0 0-16,0 0 0 0,0 0 0 0,0 0 0 16,0 0-20-16,0 0-4 0,0 0 0 0,0 0-1 15,3 9-19-15,-3 3-4 0,4 0-1 0,-4-3 0 16,3-1-4-16,1 7-1 0,0 3 0 0,-1-6 0 15,1 2 43-15,-1 4 9 0,1 0 2 0,-1-7 0 16,-3 7-56-16,4-3-8 0,-1 2-8 0,-3 1 8 16,4-9 0-16,-4 5 9 0,3 1 1 0,1-3 0 15,-4 0 2-15,3-4 0 0,1-2 0 0,-4 6 0 16,3-6-2-16,1 0 0 0,-1 0 0 0,1 0 0 16,3-1-2-16,-3 1-8 0,3-6 12 0,-4 6-4 15,4-3-8-15,0 0 0 0,0 0 0 0,0 0 0 16,-3 0 9-16,3-3-9 0,0 0 10 0,0 0-10 15,0 0 10-15,-3-3-10 0,-1 0 10 0,4 0-10 16,-3-3 13-16,-1 0-3 0,4 0-1 0,0 1 0 16,-3-4-9-16,-1 3 0 0,1 0 0 0,0 0 8 15,-4-3-8-15,3 6 0 0,1-3 0 0,-4 6 8 0,0 0-8 16,0 0 0-16,0 0 0 0,0 0 0 0,0 0 0 0,0 0 0 16,0 0 0-16,0 0 0 0,0 0 0 0,0 0-9 15,7 0 9-15,-7 0 0 0,3 3 0 0,-3-3 0 16,4 3 0-16,-1 0 0 0,1 0-8 0,3 6 8 15,-4-6 0-15,1 3 0 0,-1-3 0 0,1 3 0 0,-4-6 0 16,3 6 0-16,1-1 0 0,-1-5 0 0,1 6 0 16,3 0 0-16,-3 0 0 0,3-3 0 15,0 0 0-15,-4 0 0 0,4 3 0 0,-3-3 0 16,-1-3 0-16,4 3 0 0,0 0 0 0,-3-3 0 16,3 0 8-16,-3 0-8 0,-1 0 0 0,4 0 0 0,-3 0 8 0,-1 0-8 15,4-3 8-15,-3 3-8 0,3-3 11 0,-4 0-11 16,1 3 8-16,-1-6-8 0,1 3 0 0,-1 0 0 15,1 0 0-15,3-3 0 0,-3 0 0 0,-1 0 0 16,1 1 0-16,-1-4 0 0,1 0 0 0,-1 0 0 16,1-3 0-16,-1 1 0 0,1 5 0 0,-4-6 0 15,3-6 0-15,-3 7 0 0,4 2 0 0,-4-3 0 16,0-6 0-16,-4 10 0 0,4-7 0 0,-3 6 0 16,-1-3 0-16,4 6-11 0,-3-5 2 0,-4 2 0 15,3 0-37-15,1-3-7 0,-1 3-2 0,-3-2 0 16,4 5-129-16,-1-3-27 0,0 0-5 0</inkml:trace>
  <inkml:trace contextRef="#ctx0" brushRef="#br0" timeOffset="-204794.181">11564 11900 1337 0,'0'6'28'0,"-3"-1"6"0,3 7-34 0,-4 0 0 0,4 9 0 0,0-10 0 16,-4 7 95-16,4 0 12 0,0 2 2 0,-3 1 1 15,3-4-46-15,0 7-10 0,3-6-2 0,-3-1 0 16,0 4-30-16,4-4-6 0,-4-5-2 0,4 6 0 15,-4-3 0-15,3-4 0 0,-3 1 0 0,4-3 0 16,-4-3-6-16,0 0-8 0,0-6 11 0,3 5-11 16,-3-5 26-16,0 0-2 0,0 0 0 0,0 0 0 15,0 0 12-15,0 0 1 0,0 0 1 0,0 0 0 16,0-5-18-16,0-1-3 0,0-3-1 0,0 3 0 16,0 0-16-16,0 0 0 0,-3 0 8 0,6-5-8 15,-3 5 0-15,0 0 0 0,4 0 0 0,-1-6 0 16,-3 6 0-16,4 3 0 0,-1-2 0 0,-3 5 0 15,0 0-9-15,4 0 9 0,-1 0-8 0,4 0 8 16,0 0-12-16,-3 0 2 0,3 5 1 0,0-2 0 16,0 3 9-16,0 6-12 0,0-6 12 0,4 6-12 15,-4-1 12-15,0 1 0 0,0 0-9 0,0 0 9 0,-3-1 0 16,3 4 0-16,0-3 0 0,-4-3 0 0,1 0 0 16,-1-1 0-16,1-5 0 0,-1 6 0 0,-3-9 0 15,0 0 0-15,0 0 0 0,0 0 0 0,4 0 0 0,-4 0 0 16,7-6 0-16,-4 0-11 15,1 3-140-15,-1-2-28 0,5-1-5 0</inkml:trace>
  <inkml:trace contextRef="#ctx0" brushRef="#br0" timeOffset="-204108.545">11857 12276 1045 0,'0'0'44'0,"0"0"-36"16,0 0 56-16,0 0 10 0,0 0 2 0,0 0 1 15,0 0 3-15,0 0 0 0,0 0 0 0,3 6 0 16,1 0-4-16,-1-3-1 0,1 6 0 0,3-4 0 16,-3 1-22-16,-1 3-4 0,4 3-1 0,-3-6 0 15,-1 0-12-15,1-6-4 0,-1 5 0 0,-3-5 0 16,4 3-12-16,-4-3-4 0,7 3 0 0,-7-3 0 15,3 0 4-15,4-3 0 0,0 0 0 0,-3 3 0 16,3-5-4-16,-3-1-1 0,3 0 0 0,0 0 0 16,-4-9-5-16,4 6-1 0,0 1 0 0,-3 2 0 15,-1 0-9-15,1-6 0 0,-1 6-10 0,1-3 10 16,-4 1-33-16,4 2-1 0,-4 0 0 0,0-3 0 16,0 3-24-16,0 0-5 0,-4 0-1 0,4 1 0 15,-4 5 13-15,1-6 3 0,-1 0 0 0,4 6 0 0,-7 0 24 0,0-3 4 16,0 3 2-16,0 0 0 0,7 0 18 0,-7 0 0 15,0 3 0-15,0-3 0 0,0 6 37 0,0 0 5 16,3-1 1-16,-3 1 0 0,0-6-18 0,4 6-3 0,-4 3-1 16,3-3 0-16,1 0 6 0,3-6 1 0,0 9 0 0,-4-1 0 15,4-2-8-15,0 6-2 0,4 0 0 0,-1-6 0 16,1 2-3-16,-1 1-1 0,1 6 0 0,-1-9 0 16,4 6-1-16,-3-7 0 0,3 4 0 0,0 6 0 15,0-6-13-15,0 3 9 0,0-7-9 0,0 1 8 16,4 6-16-16,-1-6-4 0,-3 0-1 0,4 0 0 15,0-3 13-15,-1 0 0 0,4 0 0 0,-3-3 0 16,-1 0-156-16,5-3-29 0</inkml:trace>
  <inkml:trace contextRef="#ctx0" brushRef="#br0" timeOffset="-203258.965">12305 12158 1512 0,'0'0'32'0,"-4"3"6"0,4-3-30 15,-3 9-8-15,-4 0 0 0,3-3 0 0,1 0 77 0,3 6 15 0,-4-7 2 0,1 1 1 16,3 0-35-16,-4 3-8 0,1-3 0 0,-1 3-1 16,4-3-14-16,-3 2-2 0,3 4-1 0,0 0 0 15,-4-3-21-15,4 0-4 0,0-1-1 0,4 4 0 16,-4-6-8-16,0 0 8 0,0-6-8 0,0 0 8 15,3 6-8-15,-3-6 0 0,0 0 9 0,0 0-9 16,0 0 9-16,0 0-9 0,0 0 12 0,0 0-12 16,0 0 16-16,0 0-4 0,4 0-1 0,3-6 0 15,-4 6-1-15,4-6 0 0,-3-6 0 0,-1 6 0 16,1 0-10-16,-1 1 0 0,1-1 0 0,-1-3 0 16,4 3 0-16,-3 0 0 0,0 0 0 0,-1 0 0 15,1 3 0-15,-4 3-9 0,7-3 9 0,-7 3 0 16,3 0-12-16,4 0 12 0,-7 0-12 0,7 3 12 15,-3 0-12-15,-1 3 12 0,4 0-12 0,-3 0 12 16,3 0 0-16,-4 0 0 0,1 0 0 0,0 0 0 16,-1 2 10-16,1-2 2 0,-1 6 1 0,1 0 0 15,-1-6-13-15,1-1-13 0,-1 4 2 0,-3 6 1 16,4-6 59-16,-1 3 12 0,1-7 3 0,-4 7 0 16,3-3-64-16,1 0-16 0,-4-3-2 0,3 3 0 15,1-4-22-15,-4 1-5 0,0-6-1 0</inkml:trace>
  <inkml:trace contextRef="#ctx0" brushRef="#br0" timeOffset="-202743.323">13042 12188 1337 0,'0'0'28'0,"0"0"6"16,0 0-34-16,0 0 0 0,0 0 0 0,0 0 0 15,-7 3 108-15,7-3 14 0,0 0 3 0,0 0 1 16,0 0-39-16,0 0-8 0,0 0-2 0,0 0 0 0,0 0-33 16,0 0-6-16,0 0-2 0,0 0 0 0,0 0-15 0,0 0-3 0,4 6-1 15,-1 0 0-15,1-1-17 0,3 1-11 0,0 6 2 0,0-3 0 16,0 0 9-16,4 2 12 0,-4-2-2 0,3 9-1 15,-3-3-9-15,4-1-12 0,-4 7 2 16,0-4 1-16,-4 1 9 0,4-3 0 0,-3 2 8 0,0-2-8 16,3-3 9-16,-4 0-9 0,1-3 12 0,-1-1-12 15,-3-2 0-15,4 0 0 0,-1 0 0 0,-3-6 0 16,4 0 0-16,-4 0 0 0,7 3 0 0,-4-6 0 16,1 3-17-1,3-6-7-15,0 0-2 0,0 0 0 0,0-2-175 16,0 2-35-16</inkml:trace>
  <inkml:trace contextRef="#ctx0" brushRef="#br0" timeOffset="-202065.646">13300 12220 1102 0,'0'0'46'16,"0"0"-37"-1,0 0 70-15,0 0 13 0,0 0 4 0,-7 0 0 16,7 0-8-16,0 0 0 0,0 0-1 0,0 0 0 16,0 0-19-16,0 0-4 0,0 0-1 0,0 0 0 15,-7 0-22-15,7 0-4 0,0 0-1 0,-7 0 0 16,7 0-12-16,-7 9-2 0,3-3-1 0,0 0 0 0,-3 3-10 0,4 5-3 0,3-2 0 0,-4 3 0 16,1 2 1-1,-1 7 0-15,4-7 0 0,-3 4 0 0,-1 3 8 0,4 2 2 0,-3-2 0 16,-1 5 0-16,1-8-5 0,-1 8-1 0,1-11 0 0,-1 5 0 15,1 4-1-15,-1-10 0 16,0 4 0-16,-3 2 0 0,4-8 2 0,-1 0 0 0,-3 5 0 16,4-8 0-16,-1-3-5 0,1 0-1 0,3 2 0 15,0-5 0-15,0-6-8 0,0 0 0 0,0 0 0 0,0 0 0 16,0 0 0-16,0 0 0 0,0 0 0 0,0 0 0 16,0 0-39-1,3-6-3-15,1-5-1 0</inkml:trace>
  <inkml:trace contextRef="#ctx0" brushRef="#br0" timeOffset="-201299.006">13497 12161 1241 0,'-10'9'25'0,"-4"0"8"15,3-3-33-15,0 0 0 0,1 6 0 0,-1-7 0 16,1 1 108-16,-1 0 14 0,0 6 3 0,1-3 1 16,3 0-37-16,-4-4-7 0,4 4-2 0,0 3 0 0,0 0-40 0,0-6-8 0,4 0-1 15,-1 2-1-15,0 4-39 0,1-6-8 0,3 6-2 0,0-6 0 16,0-1 43-16,0 1 9 0,0 0 2 0,0 6 0 15,3-6-19-15,1 3-3 0,0-3-1 0,-1-1 0 16,1 1-12-16,3 6 8 0,0-6-8 0,0 0 0 16,0-3 16-16,0 3-2 0,3-3-1 0,-3 0 0 15,1-3-13-15,-1 0 0 0,0-3 0 0,0 0 0 16,0 0 12-16,0-6-4 0,0 3-8 0,-4-3 12 16,4-3-12-16,-3 1-8 0,0-4 8 0,-1 0-13 15,1 1 1-15,-4 2 1 0,3-6 0 0,-3 4 0 16,-3 2 11-16,-1 0 0 0,1-9 0 0,-1 10-8 15,0-1 8-15,-3 0 0 0,4 6 0 0,-4-5 0 16,0 2 0-16,0 3 0 0,0-3 8 0,0 0-8 16,0 6 9-16,-1 3-9 0,1-3 12 0,7 3-12 15,-7 3 0-15,7-3 0 0,-7 6 0 0,0 3 0 16,4 0 0-16,-4 3 0 0,3-1-12 0,1 1 12 16,3 3-15-16,-4-1 3 0,4 7 1 0,4-9 0 15,-4 2-128-15,3 4-25 0,1 0-6 0</inkml:trace>
  <inkml:trace contextRef="#ctx0" brushRef="#br0" timeOffset="-200641.908">13642 12203 1642 0,'0'0'46'0,"0"0"11"0,0 0-45 16,0 0-12-16,0 0 0 0,0 0 0 0,0 0 72 0,-7 5 13 0,3-5 3 0,-3 6 0 15,4 0-59-15,-1 3-11 0,1 0-2 0,3 0-1 16,-4-1-15-16,4 1 0 0,0 9 0 0,4-9 0 16,-4 0 0-16,3 2 0 0,1 4 0 0,-1-3 0 15,1-1 35-15,-1-5 1 0,1 0 0 0,-1 3 0 16,4-3-7-16,-3-3-1 0,3 0 0 0,-3 0 0 15,3-3 6-15,0-3 1 0,0 0 0 0,0-3 0 16,0 0-8-16,0-3-2 0,0 3 0 0,0-2 0 16,0 2-17-16,4-6-8 0,-4-3 0 0,0 6 8 15,-4 1-8-15,4-4 0 0,0 0 0 0,-3 0 0 16,-1 4-11-16,1-4-4 0,0 0-1 0,-4 0 0 16,0 1-24-16,3 2-6 0,-3-3-1 0,0 0 0 15,0 0 20-15,0 7 4 0,-3-7 1 0,3 3 0 16,-4-3-67-16,0 3-14 0,1 1-2 0</inkml:trace>
  <inkml:trace contextRef="#ctx0" brushRef="#br0" timeOffset="-199664.969">14439 12141 850 0,'0'0'17'0,"0"0"6"0,0 0-23 0,0 0 0 0,0 0 0 0,-7 6 0 15,7-6 107-15,-3 6 17 0,-1-1 3 0,-3-5 1 16,7 0-52-16,-7 6-9 0,3-3-3 0,4-3 0 16,-7 6 2-16,7-6 0 0,-7 6 0 0,7-6 0 15,-7 3 2-15,0-3 1 0,7 0 0 0,-10 3 0 16,3 0-61-16,7-3-8 0,-11 0-9 0,4 3 9 15,0 0 44-15,7-3 16 0,-11 3 3 0,4 3 1 16,0-1-52-16,0 1-12 0,0 0 0 0,0 0 0 16,4 3 0-16,-5-3 0 0,1 3 0 0,4-1 0 15,-4 4 0-15,3 0 0 0,1-3 0 0,-1 0 0 16,4-1 0-16,-3 4 0 0,3-6 0 0,0 6 0 16,3-6 0-16,-3-6 0 0,0 0 0 0,4 5 0 0,-1-2 0 15,1 0-15-15,3 0 3 0,-4-3 1 16,4 3 11-16,1-3 16 0,-1-3-4 0,0 3-1 0,0-3-11 15,0-3 0-15,0 1 0 0,0-1 0 0,0 0 0 0,0 0 0 16,0-9 0-16,0 6 0 0,0 1 0 16,0 2 0-16,0-6 0 0,0 0 0 0,-3-2 0 0,-1 5 0 15,1 0 0-15,-1-3 0 0,1 6 0 16,-1-5 0-16,1 2 0 0,-1 3 0 0,1-3 0 0,-4 0 0 0,0 3 0 0,0 0 0 16,0 6-20-16,0 0-4 0,0 0 0 15,0 0 0 1,0 0-12-16,0 0-2 0,0 0-1 0,0 0 0 0,-4 9 39 0,1 3 0 0,-1-3 0 0,1 6 0 15,-1-4 0-15,1 7 0 0,-1-3 0 0,1 2 0 16,-1 1 44-16,4-3 16 0,-3-1 3 0,3 7 1 16,0-9-52-16,-4-1-12 0,4 1 0 0,0-3 0 15,0-9 0-15,0 0 0 0,4 6 0 0,-4-6 0 16,7 0 0-16,-4 0 0 0,4-3 0 0,4 0 0 16,0-3-85-16,3-6-20 0,0 6-4 15</inkml:trace>
  <inkml:trace contextRef="#ctx0" brushRef="#br0" timeOffset="-198973.644">14549 12208 942 0,'-4'-5'40'0,"-3"-1"-32"16,3 0 76-16,1 3 16 0,3 3 4 16,-4-6 0-16,4 6 19 0,-3-3 4 0,3 3 1 0,0 0 0 15,-4-6-36-15,4 6-8 0,0 0 0 0,0 0-1 16,-7 0-33-16,7 0-6 0,-7 6-2 0,0-3 0 16,4 3-31-16,-1 0-11 0,1 3 0 0,3-4 9 15,0 1-9-15,0 6 0 0,0-3 0 0,3 0 0 16,-3 2 18-16,4-2 2 0,-1 9 0 0,1-12 0 15,-1 6-9-15,1-4-2 0,-1 4 0 0,-3 0 0 16,4-6-9-16,-1 5 12 0,-3-8-12 0,4 3 12 16,-4-6-12-16,0 0 10 0,0 0-10 0,0 0 10 15,0 0 0-15,0 0 0 0,0 0 0 0,0 0 0 16,0 0 2-16,0 0 1 0,0 0 0 0,0 0 0 16,0 0 0-16,0 0 0 0,0 0 0 0,-4-6 0 15,1-2-13-15,-1 2-16 0,4-6 3 0,-3 0 1 16,3 3 20-16,-4 1 5 0,4 2 1 0,0-3 0 15,0 3-14-15,0-6 0 0,0 3 0 0,0 4 0 16,0-1 0-16,4 0 0 0,-4 3 0 0,0 3 0 16,0-6 0-16,0 6-8 0,3-3 8 0,1-3 0 15,-4 0 0-15,3 0 0 0,1 1-8 0,-1 5 8 16,1-9 0-16,-1 6-8 0,5-3 8 0,-1 3 0 16,0 0-8-16,0-3 8 0,3 3 0 0,1 0 0 15,-1 0-36-15,1 3-1 0,3 0 0 0,0 0 0 16,-3 3-97-16,3 0-19 0,4 0-4 0</inkml:trace>
  <inkml:trace contextRef="#ctx0" brushRef="#br0" timeOffset="-198338.588">14693 12244 1189 0,'0'0'50'0,"0"0"-40"16,0 0 57-16,0 0 11 0,0 0 2 0,0 0 1 16,0 0 19-16,0 0 3 0,0 0 1 0,0 0 0 15,0 0-28-15,0 0-4 0,0 0-2 0,4 0 0 16,3-3-28-16,0 3-6 0,0 0 0 0,3-3-1 15,-2 3-16-15,-1-3-3 0,0 3-1 0,0 0 0 16,0 0-15-16,0 0 8 0,-4 0-8 0,4 3 0 16,0-3 8-16,-3 3-8 0,0-3 0 0,-4 0 0 15,0 0 0-15,7 0 0 0,-7 0 0 0,0 0 0 16,3 0 11-16,-3 0-11 0,4-3 12 0,-1-3-12 16,1 0 0-16,-4 0 0 0,3 0 0 0,-3 0 0 15,0-5 0-15,-3 2 0 0,3 3 0 0,0-6 0 16,-4 3 0-16,-3 6 0 0,4-8 0 0,-4 5 0 15,3 0 0-15,-3-3 0 0,3 6 0 0,-3 3 0 0,0 0-9 0,0 0 9 16,0 3-8-16,-3 6 8 16,3-3 0-16,-1 6-8 0,1-4 8 0,0 10 0 0,0-6-11 0,4 5 11 15,-4 1-13-15,0 3 5 0,3-4 8 0,1 7 0 0,-1-4 10 0,1 4-10 16,3-7 11 0,-4 4-11-16,4-6 12 0,4-1-12 0,-1 1 16 0,1-3-4 15,3-3-1-15,0 0 0 0,0-4 3 0,3 1 1 16,1-6 0-16,3 6 0 0,-3-6-1 0,3 0 0 0,0 0 0 0,0 0 0 15,0-6-14-15,0 6-12 0,4-6 3 0,-1 4 0 16,1-4-132 0,3-3-27-16,0 0-4 0</inkml:trace>
  <inkml:trace contextRef="#ctx0" brushRef="#br0" timeOffset="-197663.526">15632 12141 1094 0,'0'0'23'0,"0"0"5"16,0 0-28-16,-4 0 0 0,4 0 0 0,-7-9 0 0,7 9 108 0,0 0 17 0,-4-6 3 0,4 6 1 15,-7-3-34-15,7 3-7 0,-3-6-2 0,3 6 0 16,-7 0-31-16,0 0-7 0,0 0 0 0,-4 0-1 16,4 3-28-16,-3 0-6 0,2 0-1 0,-6 3 0 15,4 3-4-15,-4-3-8 0,0 0 11 0,-1-1-11 16,1 1-12-16,4 0-10 0,-1 6-2 0,1-6 0 16,-1 0 44-16,4 3 9 0,0-4 2 0,0 1 0 15,7-6-50-15,-4 0-9 0,4 0-3 0,0 0 0 16,0 0 31-16,0 0 0 0,0 0 0 0,0 0 0 15,0 0 45-15,0 0 15 0,0 0 4 0,0 0 0 16,0 0-52-16,0 0-12 0,0 0 0 0,4 0 0 16,3 6 0-16,0-6 0 0,-4 0 0 0,4 0 0 15,1 0 8-15,-1 6 0 0,0-6-8 0,-4 3 12 16,4-3-12-16,0 3 0 0,0 0 0 0,0 0 0 16,4 0 0-16,-4 0 0 0,0 3 0 0,-3-1 0 15,3-2 0-15,-4 3 0 0,4 6-10 0,-3-6 10 16,-1 0 0-16,1 0 0 0,-1 0 0 0,1-1 0 15,-1 1 0-15,1 9-8 0,0-9 8 0,-1 0 0 16,-3 0 0-16,4-1 0 0,-1-2 0 0,-3-3 0 16,0 6 0-16,4 3 12 0,-4-3-2 0,0-6-1 15,0 6-9-15,0 0-14 0,-4 3 3 0,4-4 1 0,-3 1 35 16,-1 3 7-16,4-9 2 0,-3 6 0 16,-5-3-22-16,1 3-12 0,4-3 12 0,-4 0-12 0,-4 0 9 15,4 0-9-15,0-3 0 0,-3 3 9 0,-1-3-9 16,0 3 0-16,1-3 0 0,-1 0 0 0,-3 0 8 0,3-3-8 0,1 3 0 15,-1 0 8-15,4-3-8 0,-3 3 0 16,3-3-12-16,0 0 12 16,0 0-40-16,3 0-1 0,4 3 0 0,-7-3 0 0,3-3-19 15,1 0-3-15,-1-3-1 0,4 3 0 0,0-5-102 16,0 2-21-16,4 0-4 0</inkml:trace>
  <inkml:trace contextRef="#ctx0" brushRef="#br0" timeOffset="-196788.807">15759 12214 1607 0,'0'0'68'0,"-7"0"-55"31,-1 6 67-31,5 0 12 0,-4 0 4 0,0 0 0 0,3 0-42 0,1 0-8 16,-1-1-2-16,1 4 0 0,-1 3-32 0,4-6-12 0,0 3 9 16,-3 0-9-16,3-1 0 0,0 4 0 0,0 0 0 0,3-6 0 15,-3 5-13-15,0-8-8 0,4 6-2 0,-4 3 0 16,0-6 23-16,3 0 0 0,-3-6 0 0,0 0 0 15,0 0-20-15,0 0 1 0,0 0 0 0,0 0 0 32,0 0-149-32,0 0-31 0,0 0-5 0</inkml:trace>
  <inkml:trace contextRef="#ctx0" brushRef="#br0" timeOffset="-196125.176">15716 11967 1672 0,'-7'9'70'0,"0"0"-56"16,4 3 19-16,-1-1 4 0,-3-2 1 0,3 3 0 15,1 0-17-15,3-6-3 0,0 3-1 0,0-1 0 16,3-2-27-16,5 3-6 0,-5-9 0 0</inkml:trace>
  <inkml:trace contextRef="#ctx0" brushRef="#br0" timeOffset="-195471.142">15981 12182 1094 0,'0'0'46'16,"-7"3"-37"-16,7-3 95 0,-7 0 20 0,0 3 3 0,-4-3 1 16,4 0 0-16,0 3 0 0,0-3 0 0,0 3 0 15,-4 0-50-15,4 3-10 0,-3-6-1 0,-1 5-1 16,4 1-54-16,-4 0-12 0,4-6 0 0,-3 9 0 16,3-3 29-16,0 0 9 0,3 0 2 0,-3-1 0 15,7-5-40-15,0 6 0 0,-3 0 0 0,3-6 0 16,0 12 0-16,-4-6 0 0,4 0 0 0,4-3-8 15,-4 3 8-15,3-1 0 0,1 1 0 0,-1-3 0 16,1 6 0-16,3-3 0 0,0 0 0 0,0 0 8 16,3 0 14-16,1-1 3 0,0-2 1 0,-1 0 0 15,1 3-26-15,-1 0 0 0,4-3 0 0,-3 0 0 16,3-3-46-16,0-3-14 0,0 0-4 0,0-6 0 16,4 3-102-16,-4-2-21 0,0-4-4 0</inkml:trace>
  <inkml:trace contextRef="#ctx0" brushRef="#br0" timeOffset="-194707.595">16140 11794 1724 0,'0'0'48'0,"0"0"12"0,0 0-48 0,-7 9-12 0,3-3 0 0,0-1 0 16,-3 4 46-16,4 6 6 15,-4-3 2-15,3-1 0 0,1 4-2 0,-1 3-1 0,1-1 0 0,-1 4 0 16,1 3-19-16,-1-7-4 0,4 1-1 0,0 2 0 16,0 4-11-16,0-3-1 0,0-4-1 0,0 7 0 15,4-7 3-15,-4 10 1 0,0-10 0 0,3 4 0 16,-3-3-29-16,0-1-5 0,4 4-2 0,-4-4 0 16,3 1 18-16,-3 0 0 0,0-6 0 0,0 2 0 15,0 4 17-15,0-6 7 0,0-1 2 0,0 7 0 16,4-9-26-16,-4 3-17 0,0-1 2 0,3-2 1 15,-3 0-94-15,0-3-18 0,4 0-4 0</inkml:trace>
  <inkml:trace contextRef="#ctx0" brushRef="#br0" timeOffset="-194030.361">16284 12126 1552 0,'0'0'44'0,"0"0"10"0,0 0-43 16,0 0-11-16,0 0 0 0,0 0 0 0,0 0 80 0,-7 6 15 16,7-6 2-16,-7 3 1 0,4 3-54 0,-4-6-12 0,7 0-1 15,-8 6-1-15,1-6 14 0,0 6 2 0,0-1 1 0,-3-2 0 16,3 3-30-16,-4-3-5 0,4 6-2 0,-7-3 0 15,3 0-10-15,1 0 10 0,-1 0-10 16,1 5 10-16,3-5-10 0,-4 0 12 0,4 0-12 0,0-3 12 16,0 3-12-16,7-6 0 0,0 0 0 15,0 0 8-15,0 0-8 0,0 0 0 0,0 0 0 0,0 0 0 16,0 0 0-16,0 0 0 0,0 0-12 0,0 0 12 16,0 0 0-16,0 0 0 0,0 0 0 0,0 0 0 15,0 0 0-15,0 0 0 0,0 0 0 0,0 0 0 16,0 0 18-16,0 0 11 0,0 0 3 0,-4 6 0 15,4-6-52 1,4 8-9-16,-4-5-3 0,3 9 0 0,1-6 49 0,-1 0 10 0,1 3 1 0,-1-3 1 16,1 2-46-16,-1-2-10 0,5 9-1 0,-5-9-1 15,1 6 29-15,3-7 0 0,-4 1 0 0,1 6 0 16,3-6 0-16,-4 0 0 0,1 0 0 0,3 3 0 16,-4-4 18-16,4 1 10 0,0 0 1 0,1 0 1 15,-5 0-48-15,1 0-10 0,3 0-1 0,-4 0-1 16,1-3 46-16,3 0 8 0,-4-1 3 0,4 4 0 15,0-6-59-15,-3 0-11 0,3 0-2 0,-7 0-1 16,0 0-173-16,0 0-34 0</inkml:trace>
  <inkml:trace contextRef="#ctx0" brushRef="#br0" timeOffset="-193396.82">16499 12355 851 0,'-3'6'36'16,"-1"3"-36"-1,1 0 109-15,3-3 15 0,-4 3 4 0,1 2 0 16,3 1-52-16,-4 0-9 0,4 0-3 0,0 2 0 16,-3-2 0-16,3 0 0 0,0 0 0 0,-4-1 0 15,1 4-51-15,3-3-13 0,-4-3 0 0,1 8 0 16,-1-8 45-16,1 6 7 0,-1-9 0 0,0 5 1 16,-3 1-33-16,4-3-8 0,-4-3 0 0,3 3-1 0,-3 0-27 15,0-4-6-15,0 1-1 0</inkml:trace>
  <inkml:trace contextRef="#ctx0" brushRef="#br0" timeOffset="-192623.654">16954 12264 1109 0,'0'0'47'0,"0"0"-38"16,0 0 92-16,0 0 19 0,0 0 3 0,0 0 1 15,0 0-4-15,0 0-1 0,0 0 0 0,0 0 0 16,0 0-47-16,0 0-8 0,0 0-3 0,0 0 0 15,0 0-16-15,0 0-3 0,4 6-1 0,0 0 0 16,3 6-16-16,-4-9-3 0,4 3-1 0,0 2 0 16,4 1-13-16,-4 3-8 0,3 0 10 0,-2-1-10 15,-1-2 0-15,3 6 8 0,-3-6-8 0,0 8 0 16,4-11 0-16,-4 9 0 0,0-6 8 0,-3 0-8 16,3 0 0-16,-4-1 0 0,4 4 0 0,-3-6 0 15,-1-3 0-15,1 3-15 0,-1-3 3 0,4 0 1 16,0 0-86-16,-3 0-18 0,3-3-3 0,-4 0-1 15,1 2-73-15,-4-2-16 0</inkml:trace>
  <inkml:trace contextRef="#ctx0" brushRef="#br0" timeOffset="-191987.256">17240 12197 1713 0,'0'0'36'0,"-7"6"8"0,0-6-36 0,7 0-8 0,-7 5 0 0,7-5 0 16,-3 0 49-16,3 0 8 0,-8 6 2 0,5 0 0 15,-4 0-6-15,3 3-1 0,1-3 0 0,-1 3 0 16,1-1-32-16,-1 10-8 0,1-6 0 0,-1 5-1 16,1 4-1-16,-1 2 0 0,1-2 0 0,-1 3 0 15,1 2-2-15,-1 1-8 0,1 5 12 0,-5 0-4 16,5-5-8-16,-1 2 0 0,-3 0 9 0,0 1-9 15,0-4 0-15,0-2 9 0,4 2-9 0,-4-8 0 16,0 5 20-16,3-2-4 0,1-3 0 0,-5-1 0 16,5 1-2-16,-1-3-1 0,4-4 0 0,-3-5 0 15,3 0-13-15,0-3 9 0,0-3-9 0,0 0 8 16,0 0-20-16,0 0-4 0,3-6 0 0</inkml:trace>
  <inkml:trace contextRef="#ctx0" brushRef="#br0" timeOffset="-191251.647">17378 12238 1579 0,'-4'6'32'0,"-3"-3"10"0,0 0-34 15,0 2-8-15,7-5 0 0,-7 3 0 0,0 3 104 0,4 0 18 0,-5 0 4 0,1 0 1 16,0 0-53-16,4 0-10 0,-4 0-3 0,0 2 0 16,3-2-33-16,1 12-8 0,-1-12 0 0,-3 5-1 15,4-5-8-15,-1 9-2 0,0-3 0 0,1 0 0 16,-1-1-9-16,4 4 0 0,-3-3 0 0,3 0 8 31,0-1-27-31,0 1-5 0,3-3-2 0,-3 0 0 0,4 0 42 0,-1-1 9 0,1 1 2 0,0-3 0 16,3 0-18-16,0 0-9 0,0 0 10 0,0 0-10 15,0-3 10-15,0-3-10 0,3 2 10 0,-2-4-10 16,-1 2 28-16,0-6-1 0,3 3 0 0,-3-3 0 16,0 0-27-16,0-6 0 0,-3-3 0 0,3 4 0 15,-4-1-14-15,1 0-8 0,-4-5-2 0,4 2 0 16,-4 3-12-16,-4-6-4 0,4 7 0 0,-4 2 0 15,1-3 40-15,-1 0 0 0,-3 6 0 0,0-5 0 16,0 5-8-16,-3 0 8 0,3 6 0 0,-4-6 0 16,4-3 0-16,-4 9 0 0,1-3 0 0,3 3 0 15,-4 0 0-15,4 0 0 0,0 3 0 0,4 0 0 16,-5 3 0-16,5 0 0 0,-1 0-9 0,1 0 9 16,3-6-16-16,0 11 0 0,0-8 0 0,0 3 0 15,3-3-75-15,4 6-14 0,1-6-3 0</inkml:trace>
  <inkml:trace contextRef="#ctx0" brushRef="#br0" timeOffset="-190535.77">17480 12294 1740 0,'0'0'73'0,"0"0"-58"16,0 0 83-16,0 0 17 0,0 0 3 0,0 0 1 16,0 0-49-16,0 0-10 0,-7 0-1 0,7 0-1 15,-7 3-35-15,3 2-7 0,-3 1-2 0,4 0 0 16,-1 6-14-16,1 0 0 0,3-1 8 0,-4 1-8 16,4 3 0-16,0-3 0 0,0 5 0 0,0-5 0 15,4 3 0-15,-1-6 0 0,1 5 0 0,-1-2 0 16,4-3 0-16,1-3 0 0,-1 0 0 0,0 0 0 15,0-4 13-15,3 1-3 0,-3 0-1 0,4-3 0 16,0 0 3-16,-1-3 1 0,1 0 0 0,-1 1 0 16,1-4 3-16,-1-3 0 0,1 3 0 0,-4 0 0 15,4-6-5-15,-1-2-1 0,-3 2 0 0,0-3 0 16,0 0-10-16,-3-2 8 0,3 2-8 0,-3-3 8 16,-4 7-8-16,3-7 0 0,-3 0-10 0,0 4 10 15,0 2-26-15,0-6 1 0,0 7 0 0,-3-1 0 16,3 3-19-16,-4-3-4 0,0 6-1 0,-3-5 0 15,4 5-83-15,-1 0-16 0,-3 0-3 0</inkml:trace>
  <inkml:trace contextRef="#ctx0" brushRef="#br0" timeOffset="-189995.417">18224 12332 767 0,'0'0'16'0,"-3"-6"4"0,3 0-20 16,-4-3 0-16,4 9 0 0,0-6 0 0,0 6 60 0,-3-5 9 0,-1-1 2 0,1 3 0 15,3 3 12-15,-7-3 2 0,7 3 1 0,-4 0 0 16,4 0-19-16,-10-6-4 0,3 6-1 0,0 0 0 15,0 0-12-15,-1 6-2 0,1-6-1 0,0 3 0 16,0 0-23-16,0 0-4 0,0 2 0 0,-3 1-1 16,3 6 2-16,0 0 1 0,-1-6 0 0,-2 5 0 15,3-2 3-15,-4 6 1 0,4 0 0 0,-3-4 0 16,3 4 5-16,-1-3 1 0,5-3 0 0,-4 3 0 16,3-4-11-16,4 4-1 0,0-12-1 0,0 0 0 15,0 0-11-15,0 0-8 0,0 0 9 0,4 6-9 16,-1-6 16-16,4 3-2 0,1 0-1 0,-1-3 0 15,3 0-1-15,1 0-1 0,-1-3 0 0,4 0 0 16,-3-3-11-16,0 0 0 0,3 0 9 0,-4-2-9 16,1 2 0-16,-4-3 9 0,0 0-9 0,0-3 0 15,0 0 0-15,0 7 0 0,-3-10 0 0,-1 6 0 16,1-3-13-16,-1 3 3 0,-3 4 1 0,0-7 0 16,0 6 9-16,0-9 0 0,-3 9 0 0,3 1 0 15,-4-1 0-15,4 6 0 0,0 0 0 0,0 0 0 16,-3-3 0-16,3 3 8 0,0 0 0 0,0 0 0 15,0 0-8-15,0 0-10 0,-7 3 10 0,3 3-13 16,-3-1 13-16,4 4 12 0,-1 3-3 0,4 0 0 0,-4-1-9 16,4 1 0-16,0 3 0 0,0 3 0 15,0-7 0-15,4 1 0 0,-4 0 0 0,4 0 0 0,-1 2 11 16,1-2-3-16,-1-6-8 0,1 3 12 0,-1 0-4 16,1-4-8-16,-1 1 11 0,1 3-11 0,-1-3-12 0,1 0-8 15,-4-6-3-15,7 0 0 0,-4 6 23 0,8-6 0 16,-4 0 0-16</inkml:trace>
  <inkml:trace contextRef="#ctx0" brushRef="#br0" timeOffset="-189091.864">18337 12308 1552 0,'0'0'44'0,"0"0"10"0,0 0-43 0,0 0-11 0,0 0 0 0,0 0 0 16,-7 3 53-16,7-3 9 0,0 0 2 0,-7 9 0 15,7-9-7-15,-3 6-1 0,3-6 0 0,-4 12 0 16,1-6-38-16,3-1-8 0,0-2-2 0,0 6 0 16,0 3-8-16,0-3 0 0,0 3 0 0,3-1 0 15,-3 7 0-15,4-6 0 0,-1 2 0 0,1 4 0 16,-1-9 37-16,1 3 6 0,-1-1 1 0,-3 7 0 15,4-12-24-15,-4 0-4 0,3 0 0 0,-3-6-1 16,0 0 6-16,0 0 2 0,0 0 0 0,0 0 0 16,0 3-3-16,0-3 0 0,0 0 0 0,0 0 0 15,0 0-8-15,0 0-3 0,0 0 0 0,8 3 0 0,-8-3-9 16,3 0 0-16,1 0 0 0,-4 0 8 16,0 0-8-16,7 0 0 0,-7 0 0 0,0 0 0 0,0 0 0 0,3-3 0 0,-3 3 8 0,4-3-8 15,-4 3 0-15,0-6 10 0,0 0-10 0,0 0 10 16,0-9-10-16,-4 9 12 0,1-2-12 0,3 2 12 15,-4-3-12-15,1 3 12 0,3-6-12 0,0 1 12 16,-4-1-12-16,1 3 0 0,3-3 0 0,-4 0-11 16,0 7 11-16,4-10 0 0,0 3 0 0,0 0 0 15,0 6 0-15,0-5 0 0,0 5 0 0,4-6 0 16,0 3 0-16,-1 3 0 0,1 1 10 0,-1-1-10 16,4 3 0-16,0 0 0 0,0 3-8 0,0-6 8 15,0 6-12-15,4 0 4 0,-4 0 8 0,4 0-13 16,-1 0-4-16,1 0-1 0,-1 0 0 0,1 0 0 15,-1 0-10-15,1 6-3 0,0-6 0 0,-1 3 0 16,4 0-17-16,-3 0-4 0,0 0-1 0,3 2 0 16,-4-2-75-16,-3 0-14 0,4 0-3 0</inkml:trace>
  <inkml:trace contextRef="#ctx0" brushRef="#br0" timeOffset="-188365.486">18648 12338 1838 0,'-7'6'38'0,"0"2"10"0,3-2-39 16,1 3-9-16,3-9 0 0,0 0 0 0,0 0 61 0,0 0 11 0,0 0 1 0,0 0 1 15,0 0 9-15,0 0 1 0,0 0 1 0,0 0 0 16,0 0-52-16,0 0-10 0,0 0-3 0,7 3 0 15,-4 0-20-15,4-3 0 0,0 0 0 0,0 0 0 16,0 0 0-16,4 0 0 0,-4 0 0 0,4-3 0 16,-1 0 12-16,1-3-3 0,-1 3 0 0,1 0 0 15,-4 0-21-15,0 0-4 0,0-2 0 0,0-1-1 16,-3 0 17-16,-1 0-10 0,1-6 10 0,-4 6-8 16,0-2-28-16,0 2-6 0,-4 0-1 0,4 0 0 15,-3 0 35-15,-1-6 8 0,-3 3 0 0,4 4 0 16,-8 2 23-16,4-3 6 0,0 3 2 0,-4 0 0 15,4 0-50-15,-3 3-9 0,3 0-3 16,-4 0 0-16,4 0 48 0,0 0 10 0,7 0 1 0,-7 6 1 16,3-3-29-16,-3 3 0 0,4-1 0 0,-4 7-10 15,3-6 10-15,1 6-8 0,-1-3 8 0,1 2-8 16,3-2 8-16,0 6 0 0,0-3 0 0,0-1 0 16,0-2 0-16,3 6-8 0,1-6 8 0,-1 3-12 15,1-1 12-15,3 4 0 0,0-3 0 0,0-3 0 16,0 5 0-16,0-2 0 0,0-3 0 0,0 0 0 15,0-3-14-15,0 2-1 0,4 1 0 0,-4 0 0 16,0-9 30-16,0 6 5 0,4-6 2 0,-4 6 0 16,3-6-36-16,-3-6-7 0,4 6-2 0,-1 0 0 15,1-6-134-15,0-3-27 0,3 0-6 0</inkml:trace>
  <inkml:trace contextRef="#ctx0" brushRef="#br0" timeOffset="-188046.719">19699 12158 1579 0,'0'0'32'0,"0"0"10"16,-7 0-34-16,7 0-8 0,0 0 0 0,-7 0 0 16,7 0 97-16,-7 0 18 0,7 0 3 0,-7 6 1 0,0 0-79 0,3 3-16 0,-3-3-4 15,0 3 0-15,4 5-6 0,-1-8-2 0,1 9 0 16,-1 0 0-16,1-1 3 0,-4 10 0 0,3-6 0 15,0 8 0-15,1-3-7 0,3 4-8 0,-4 2 11 0,1-2-11 16,3 2 9-16,-4-2-9 0,4 2 0 0,-3-2 9 16,3-4-9-16,-4 1 0 15,4-1 0-15,-3-2 0 0,3 2 0 0,-4-11 8 0,1 0-8 16,3 2 8-16,-4-2-8 0,4-6 8 0,0 0-8 0,0 0 8 16,0-6-8-16,0 0 0 0,0 0 0 0,0 0 0 15,0 0-48 1,0 0-3-16,0 0 0 0</inkml:trace>
  <inkml:trace contextRef="#ctx0" brushRef="#br0" timeOffset="-187874.641">19791 12191 1579 0,'0'0'32'0,"0"0"10"15,-7-3-34-15,7 3-8 0,0 0 0 0,0 0 0 16,0 0 53-16,0 0 9 0,0 0 2 0,0 0 0 16,0 0 0-16,0 0 0 0,0 0 0 0,0 0 0 0,0 0-52 0,0 0-12 15,0 0 0-15,0 0 0 0,0 0 34 0,3 9 4 0,1-3 1 0,-1-1 0 31,1 1-63-31,3-6-12 0,-4 6-2 0,5 0-1 0,-5-6 71 0,4 3 15 0,0-3 2 0,-3 0 1 16,3 0-29-16,-4 0-5 0,4-3-2 0,-3-3 0 16,3 6-14-16,-4-6 0 0,5 0 0 0,-5 1 0 15,4-1 30-15,-3 0 3 0,-1-3 1 0,1-3 0 16,-4 6-34-16,0 0-19 0,0-5 3 0,0 5 0 16,0 0-6-16,-4-3-1 0,4 3 0 0,-3 0 0 31,3 6-4-31,-7-3-1 0,0 0 0 0,-1 3 0 0,1 0 7 0,-3 3 1 0,3 3 0 0,-4 0 0 15,1 3 20-15,-1 0 0 0,-3 3 0 0,3-4 0 16,1 4 0-16,-4 3 8 0,3 0 0 0,-3-4 0 16,3 7 15-16,1-6 2 0,-1 2 1 0,4 4 0 15,0-6-4-15,0-3-1 0,3-1 0 0,1 1 0 16,-1 3 3-16,4-6 0 0,0 0 0 0,0 0 0 16,4-1-8-16,-1 1-2 0,5-3 0 0,-1 0 0 15,3 3 8-15,1-3 2 0,3-3 0 0,0 0 0 16,7 0-24-16,-3-3 0 0,3-3 0 0,0 3 0 15,0 0-14-15,0 0-7 0,1 0-2 0,-1-2 0 16,0-1-93-16,0 0-18 0,-3 0-4 0</inkml:trace>
  <inkml:trace contextRef="#ctx0" brushRef="#br0" timeOffset="-187703.782">20197 11888 1094 0,'-8'18'46'0,"5"-7"-37"16,-4 4 147-16,3 0 28 0,-3-1 7 0,4 4 1 15,-1-3-98-15,4-1-19 0,-3 1-4 0,-1 0-1 16,4-3-18-16,4-1-4 0,-4 1-1 0,3 6 0 15,1-6-29-15,-1 2-6 0,1 1 0 0,-1 0-1 16,1-4-11-16,-1 1 0 0,1 3 0 0,-1-3 0 16,1 5 0-16,-4-2 0 0,4 0 0 0,-4-1 0 15,0 10 0-15,-4-9 0 0,4 2 0 0,-4 7 0 16,4-7 53-16,-3 4 9 0,-1 2 2 0,1-5 0 16,-1-3-52-16,1 0-12 0,3-1 0 0,-4 1 0 15,1-6 0-15,3 0 0 0,-4-4 0 0,4 4 0 16,0-9 0-16,0 0 0 0,0 0 0 0,0 0 0 15,0 0 0-15,0 0 0 0,0 0 0 0,7-6 0 16,-3 0-202-16,3-2-43 0,3-4-9 0</inkml:trace>
  <inkml:trace contextRef="#ctx0" brushRef="#br0" timeOffset="-187531.79">20510 12167 1824 0,'0'0'38'0,"-7"0"8"0,7 0-37 0,-7-3-9 0,-95 224 752 187,109-224-752-187,0 3 0 0,0-3 9 0,-3 0-9 16,3-3 0-16,-4-3 9 0,4 3-9 0,-3 0 0 16,-1 1 8-16,1-1-8 0,-4 0 0 0,4 0 0 15,-4-9 9-15,3 9-9 0,-3 1 0 0,0-4 9 16,0 6-9-16,0-3 0 0,-3-6 9 0,3 6-9 0,-4-3 0 15,4 4 8-15,-4-4-8 0,-3 3 0 0,4 0 0 16,-1-3-12-16,-3 3 2 0,0 0 0 0,0 1-10 16,0-4-3-16,0 3 0 0,0 3 0 0,0 0 1 0,0 0 0 15,0 3 0-15,0 0 0 0,0 0 8 0,0 3 2 16,0 0 0-16,0 0 0 0,0 3-4 0,-1 3 0 16,1-4 0-16,0 7 0 0,0-3 4 0,4 3 1 0,-1-3 0 15,1-1 0 1,-1 4-37-16,4 0-7 0,4-3-1 0,-1-3-1 15,1-1-99-15,3 4-20 0,0 0-4 0</inkml:trace>
  <inkml:trace contextRef="#ctx0" brushRef="#br0" timeOffset="-187359.345">20592 12214 1250 0,'-11'180'1467'156,"11"-180"-1467"-156,0 0-11 0,7 0 3 0,-7 0 0 16,4 0 20-16,3-6 4 0,-4 6 0 0,4-6 1 15,-3 3-17-15,-1-3 0 0,1 0-8 0,-1 0 8 16,1 0-16-16,-4 0 4 0,7 1 0 0,-7 5 0 16,0-6 12-16,0 6 15 0,0 0-3 0,0 0-1 15,0 0-11-15,0 0-16 0,0 0 4 0,0 0 1 16,0 0 11-16,0 0 0 0,0 0 0 0,0 0 0 16,0 0 0-16,0 0 0 0,0 0 0 0,0 0 0 15,0 0 0-15,7 6 0 0,-7-6 0 0,4 0 0 16,-1 5 0-16,-3-5 0 0,7 3 0 0,-3 0 0 15,-1 3 0-15,1 0 0 0,-1 0 0 0,1 0 0 16,-1 0 0-16,-3 3 0 0,4-4 0 0,-4 1 0 16,3 0 0-16,-3 0 0 0,4 0 0 0,-4 0 0 15,0-6 0-15,3 6 0 0,1 0 0 0,-4-6 0 16,0 6 0-16,0-6 0 0,0 0 0 0,3 8 0 16,-3-8 0-16,0 0 0 0,0 0 0 0,8 0 0 15,-8 0 0-15,3 6 0 0,1-6 0 0,-4 0 0 16,7-6 0-16,-4 6 0 0,4-6 0 0,-3 1 0 15,-1-1 49-15,1 0 12 0,-1 0 3 0,1 0 0 16,-4-3-103-16,3-3-20 0,1 7-4 0,-1-4-1 0,1 3 103 16,-4 0 20-16,0-6 4 0,3 6 1 0,-3 0-52 0,0 1-12 15,0-1 0-15,0 0 0 0,0 6 0 16,0 0 0-16,0 0 0 0,0 0 0 16,0 0-48-16,0 0-13 0,0 0-3 0,0 0 0 0,0 0 52 0,0 0 12 0,0 0 0 15,0 0 0-15,0 0 0 0,0 0 0 0,0 6 0 16,4 0 0-16,-4-1 0 0,0 4 0 0,4 0 0 0,-1 0 0 15,-3-3 0-15,4 0 0 0,-1 0 0 0,1-1 0 16,-4-5 0-16,3 6 0 0,1 0 0 16,-4-6 0-16,7 6 0 0,-7-6 0 0,3 0 0 0,-3 0 0 15,7 3 0-15,0-3 0 0,-7 0 0 0,4-3 0 16,3 0 23-16,0 0 7 0,-3-3 2 0,3 0 0 16,0 1-19-16,-4-4-3 0,4-3-1 0,0 0 0 15,-3 0-9-15,3 1 10 0,0-1-10 0,0-6 10 16,-3 7-10-16,3 2 0 0,-4-3 0 0,1-6 8 15,-1 7-8-15,1-1-9 0,-1 3 9 0,1-3-13 16,-4 1-90-16,0-4-17 0,3-3-4 0</inkml:trace>
  <inkml:trace contextRef="#ctx0" brushRef="#br0" timeOffset="-187181.753">21294 12294 1624 0,'0'0'46'0,"0"0"10"0,0 0-45 16,0 0-11-16,0 0 0 0,0 0 0 0,0 0 104 0,0 0 20 16,0 0 3-16,0 0 1 0,0 0-42 0,0 0-8 0,0 0-2 0,0 0 0 15,0 0-9-15,0 0-3 0,0 0 0 16,-4 6 0-16,1-1-9 0,3-5-3 0,-7 6 0 16,3 3 0-16,4-9-35 0,0 0-7 0,0 0-2 0,-4 6 0 15,4-6-8-15,0 0-11 0,0 0 3 16,0 0 0-1,0 0-36-15,0 0-6 0,0 0-2 0,0 0 0 16,0 6-188-16,4 0-39 0</inkml:trace>
  <inkml:trace contextRef="#ctx0" brushRef="#br0" timeOffset="-166274.418">11053 12926 1094 0,'0'0'23'0,"-4"-3"5"0,4 3-28 0,-7-6 0 0,3 0 0 0,4 6 0 15,-3-3 56-15,3 3 7 0,0 0 1 0,0 0 0 16,0 0 0-16,0 0 0 0,0 0 0 0,0 0 0 15,-4-3 0-15,4 3 0 0,0 0 0 0,0 0 0 16,0 0-52-16,0 0-12 0,0 0 0 0,0 0 0 16,0 0 36-16,0 0 4 0,0 0 0 0,0 0 1 15,0 0-27-15,0 0-6 0,0 0 0 0,0 0-8 16,0 0 9-16,0 0-9 0,0 0 0 0,0 0 9 16,0 0-9-16,0 0 10 0,0 0-10 15,0 0 10-15,0 0-2 0,0 0 0 0,0 0 0 0,0 0 0 16,0 0 45-16,0 0 9 0,0 0 2 0,0 0 0 15,0 0-64-15,0 0-8 0,0 0-4 0,0 0-1 16,-3 3 13-16,3 6 0 0,0 0 0 0,0 5 10 16,0-5-1-16,0 9 0 0,0-6 0 0,0-1 0 15,3 1-9-15,-3 3 0 0,0 0 0 0,4-4 0 16,-4 1 0-16,0 6 0 0,3-7 0 0,1 4 0 16,-4-3 0-16,3 3 0 0,1-1 0 0,0-2 0 15,-1-6 0-15,1 6 0 0,-1-3 0 0,1-1 0 16,3 1 0-16,-4-3 0 0,1 0 0 0,3 0 0 15,-7-6 29-15,3 3 4 0,4 0 1 0,-7-3 0 16,7 0-22-16,0 0-4 0,1 0 0 0,-5 0-8 16,4-3 0-16,0 0 0 0,0-3 0 0,0 0 0 0,0 0 0 15,0 3 0-15,0-3-15 0,1 0 5 0,-1 1 1 0,-4-1 0 16,4-6 0-16,0 9 0 0,-3 0 9 0,-1-3-10 16,4 0 10-16,-3 0-10 0,-4 6 10 0,3-3 0 15,-3 3-9-15,0 0 9 16,0 0 0-16,0 0-9 0,0 0 9 0,0 0 0 0,0 0-16 15,7 0 3-15,-7 0 1 0,0 0 0 0,0 0 12 16,0 0 12-16,4 3-3 0,-4-3 0 0,4 6-9 0,-4-6 8 0,0 0-8 16,3 6 8-16,-3 0 0 0,4-3-8 0,-1 0 12 15,-3 6-4-15,4-3-22 0,-1 0-5 16,-3-1-1-16,0-5 0 0,4 6 37 0,-4-6 7 0,3 6 2 0,1 0 0 16,-4-6-42-1,3 6-8-15,-3-6-1 0,4 0-1 0,-1 6 46 0,4-6 10 0,-3 3 2 0,3 0 0 16,-4-3-22-16,5 0-10 0,-1 3 10 0,0-3-10 15,0 0 8-15,0 0-8 0,0 0 0 0,3 0 9 16,-3 0-9-16,4 0 0 0,-4 0 0 0,4 0 0 16,-4 0 24-16,3-3-1 0,1 3 0 0,-4 0 0 15,0-3-35-15,0 0-8 0,0 3 0 0,0-6-1 16,0 0 21-16,0 6 0 0,-3-9 0 0,3 3 8 16,-4 0 1-16,1-5 0 0,-1-1 0 0,-3 0 0 15,4-3-1-15,-4-5 0 0,-4 2 0 0,4 4 0 16,-3-10-8-16,-1 3 0 0,1-2 0 0,-4-1 0 15,3 4 0-15,1-4 0 0,-1 4 0 0,1 2 0 16,-1 0-12-16,1-5-4 0,-4 5 0 0,3 4-1 16,1-1-11-16,-1 3-1 0,0 0-1 0,1 1 0 15,-1 5-36-15,1 0-7 0,3 6-2 0,-4-6 0 16,4 0-163-16,-3-3-33 0</inkml:trace>
  <inkml:trace contextRef="#ctx0" brushRef="#br0" timeOffset="-165487.99">11726 12696 1337 0,'-14'0'28'0,"14"0"6"0,0 0-34 0,0 0 0 0,0 0 0 0,-7 6 0 15,7-6 57-15,-7 0 5 0,0 6 1 0,7-6 0 16,-3 6-10-16,-1 0-1 0,0 0-1 0,4 3 0 16,-3 5-12-16,3 1-3 0,0-3 0 0,3 11 0 15,-3-2-12-15,0 5-2 0,4 4-1 0,0 2 0 16,-4 0-10-16,3-2-3 0,1 2 0 0,-1 0 0 15,1-5 0-15,-1 2-8 0,-3-5 12 0,4 2-4 16,-4-5 9-16,0-1 2 0,0-5 0 0,0 3 0 16,0-9 11-16,0-3 2 0,0-6 1 0,0 0 0 0,0 0 4 15,0 0 1-15,0 0 0 0,0 0 0 16,0-6 3-16,0-3 1 0,-4-3 0 0,4 0 0 0,0 1-30 0,4-7-12 16,-4 3 8-16,3 0-8 0,1 4 0 0,-1-7 0 15,1 6 0-15,-1 1 0 0,1-4 0 0,-1 3 0 16,1 3-10-16,-1 3 10 0,1-2-14 0,0 2 3 15,-1 0 1-15,1 0 0 0,-4 6 1 0,0 0 0 16,0 0 0-16,3-6 0 0,-3 6 0 0,4 0 0 0,-1 6 0 16,4-6 0-16,-3 0-2 0,-1 6 0 0,4 0 0 15,0 0 0-15,0-3 11 0,-3-1 0 0,3 4-9 0,0 0 9 16,0 0 0-16,4-3 0 0,-4 6 0 0,3 0 0 16,-3-3 0-16,0 5 0 0,0-8 0 0,1 3 0 15,-5 0 0-15,1 0 0 0,3 3 0 0,-4-3 0 16,1-1-9-16,-1 4 9 0,1-3 0 0,-1 0 0 15,-3-3-33-15,4 3 0 0,-4 6 0 16,3-6 0-16,-3-1-127 0,4 4-26 0,-1 0-5 0</inkml:trace>
  <inkml:trace contextRef="#ctx0" brushRef="#br0" timeOffset="-164690.92">12033 12920 1337 0,'-7'12'56'0,"4"-1"-44"16,-1 1 71-16,1-6 14 0,3 0 3 0,-4 6 1 15,1-7-28-15,3 4-5 0,0-9-2 0,0 6 0 16,0-6-30-16,0 0-7 0,0 6-1 0,0-6 0 15,3 6-28-15,-3 0 0 0,0-6 0 0,4 6 0 16,3 0 39-16,-4-3 11 0,4 2 2 0,0-2 1 16,4 0-35-16,-4 0-7 0,4 3-2 0,-1-3 0 15,1 3-9-15,-1-3 0 0,1-3 0 0,-1 3 8 16,1 3-8-16,3-6 8 0,-3 0-8 0,-1 0 8 16,1 0 0-16,-4-6 0 0,0 3 0 0,0 0 0 15,-3-3-8-15,3 0 0 0,-4 0 0 0,-3-3 0 16,4 4-8-16,-4-7-4 0,0 0-1 0,-4 3 0 15,1-3 2-15,-1 1 1 0,1 5 0 0,-4-6 0 16,-1 6 10-16,-2-6-12 0,-1 7 12 0,1-4-12 16,-1 3 12-16,-3 3 14 0,3-3-3 0,-3 3-1 15,0 3-2-15,0 3-8 0,4 0 12 0,-5 3-4 16,5 0-8-16,3 8 0 0,0-2 0 0,0 0 0 16,0 6 0-16,3-7 0 0,1 4 0 0,-1-3 0 15,1 3 0-15,3-4 0 0,0-2 0 0,0 3 0 16,3 3 0-16,1-10 0 0,-1 1 0 0,1 0 0 15,-1 0 0-15,4 0 0 0,0 6 0 0,0-6 0 16,4 2 0-16,-4-2 0 0,4 0 0 0,-1 0 0 16,4-3 0-16,0 0 0 0,0 6 0 0,1-6 0 0,-1 3 0 15,0-3 0-15,0-3 0 0,0 5 0 16,0-5-19-16,0 3-5 0,0-3-2 0</inkml:trace>
  <inkml:trace contextRef="#ctx0" brushRef="#br0" timeOffset="-163949.88">12358 12949 1440 0,'0'0'60'0,"0"0"-48"15,0 0 57-15,0 0 11 0,0 0 3 0,3 6 0 16,-3 6-12-16,0-6-3 0,4 5 0 0,-4 1 0 15,0 3-34-15,3-3-7 0,-3-1-2 0,0 4 0 16,4-3-8-16,-4 6-1 0,0-7-1 0,0 1 0 16,0 0 3-16,0 0 1 0,0-7 0 0,0-5 0 15,0 0-4-15,0 0-1 0,0 0 0 0,0 0 0 16,0 0-14-16,0 0 11 0,0 0-11 0,0 0 10 16,0 0 29-16,0 0 5 0,0 0 2 0,0 0 0 15,0 0-34-15,7-2-12 0,-4-1 9 0,1-3-9 16,0 0 0-16,-1 0 0 0,1 0 0 0,-1 0 0 15,1 3 0-15,-1 0 0 0,1-3-10 0,-1 1 10 16,-3 5 10-16,4-12 8 0,-1 9 2 0,-3 3 0 16,4-6-36-16,-4 6-6 0,3-3-2 0,-3 3 0 15,4-3 39-15,-4 3 7 0,3-6 2 0,-3 6 0 16,0 0-24-16,4-3 0 0,3 3 0 0,-7 0 0 16,0 0-47-16,4-3-13 0,-4 3-4 0,7 0 0 0,-7 0 52 15,3 3 12-15,4-3 0 0,0 3 0 16,-3 3 19-16,-1-3 6 0,4 3 2 0,-3 6 0 15,-1-6-43-15,-3 5-9 0,4-5-2 0,-1 3 0 0,-3 0 27 0,4 3 0 0,0-4 0 16,-4 4 0-16,3-6 0 0,1 0 0 16,-1 6 0-16,-3-6 0 15,4-3-159-15,3 2-26 0,-7-5-6 0</inkml:trace>
  <inkml:trace contextRef="#ctx0" brushRef="#br0" timeOffset="-163214.228">13208 12961 1337 0,'-7'-18'28'0,"7"18"6"0,0 0-34 0,0 0 0 0,0 0 0 0,0 0 0 16,0 0 52-16,0 0 3 0,0 0 1 0,0 0 0 16,0 0 7-16,-7 6 1 0,3 0 1 0,-3 0 0 15,4 0-25-15,-1 0-4 0,4 8-2 0,-3-5 0 16,3 6 2-16,-4-3 1 0,4-1 0 0,0 1 0 16,0 3-5-16,0 3 0 0,4-7-1 0,-1-2 0 15,1 3-16-15,-1 3-3 0,4-1-1 0,-3-2 0 16,3-3-3-16,4 9-8 0,-4-7 12 0,0 1-4 15,3 3-8-15,1-3 10 0,-1-1-10 0,-3 1 10 16,4 0-10-16,0 0 0 0,-4-4 9 0,0 1-9 16,0 0 0-16,0 0 0 0,0-3 0 0,0-3 0 15,-4 3-128-15,5-6-23 16,-5 0-5-16</inkml:trace>
  <inkml:trace contextRef="#ctx0" brushRef="#br0" timeOffset="-162565.928">13391 12932 1690 0,'0'0'48'0,"-3"5"11"0,-4 1-47 16,3 0-12-16,1 0 0 0,-1 6 0 0,1-6 56 0,-1 5 10 15,1 1 2-15,-4 3 0 0,3-3-36 0,4 2-8 0,-3 1 0 0,-1 0-1 16,4 8-23-16,0-8 0 0,0 6 0 0,-3-1 0 16,3 4 40-16,0-4 4 0,0 4 1 0,-4-4 0 15,4 1-33-15,0 5-12 0,0-8 9 0,-4 9-9 16,4-10 10-16,0 7-10 0,-3-4 12 0,3 1-12 16,-4-1 8-16,4 1-8 0,0-3 0 0,-3-1 0 15,3 4 9-15,-4-4-9 0,4-5 0 0,0 6 9 16,-3-6-9-16,3-4 0 0,0 4 0 0,0-3 8 15,0-9-23-15,0 0-5 0,0 0 0 0,0 0-1 16,0 0-143-16,0 0-29 0,3-9-6 16</inkml:trace>
  <inkml:trace contextRef="#ctx0" brushRef="#br0" timeOffset="-162064.885">13603 13032 1579 0,'0'0'32'0,"-7"2"10"0,7-2-34 15,-7 3-8-15,0 0 0 0,0 0 0 16,0 0 71-16,3 3 12 0,-3-3 2 0,0 0 1 0,0 0-35 0,4 0-7 15,3-3-2-15,-7 9 0 0,3-3 18 0,-3 5 3 0,3-8 1 0,-3 3 0 16,4 3-52-16,-1 3-12 0,1-3 0 0,-1 2 0 16,1 1 0-16,-1-6 0 0,4 9 0 0,0-4 0 15,-3 1 0-15,3 0 0 0,0 0 0 0,3-1 0 16,-3-2 0-16,4 3 0 0,-4 0 0 0,3-6 0 16,1 0 0-16,-1-1 0 0,4 1 0 0,-3-3 0 15,3 0 0-15,-3-3 0 0,3 0 0 0,0 0 0 16,0-3 0-16,0 0 0 0,0-3 0 0,3 6 0 15,-3-5 0-15,0-7 0 0,4 0 0 0,-4 3 0 16,0 0 30-16,-3 1 3 0,-1-1 1 0,1 0 0 16,-1-3-54-16,-3 6-12 0,0-3-1 15,0 1-1-15,-3-4 34 0,-1 6 0 0,1-3 0 0,-4 3 0 16,0 0-12-16,-4 1 4 0,4-1 8 0,-4 3-13 16,4-6 13-16,-3 6 8 0,-1 0 0 0,4 0-8 15,-3 3 0-15,-1 0 0 0,4 0 0 0,0 3 0 16,0 0 0-16,0 3-12 0,3 0 1 0,-3 0 1 15,4-1 10-15,3 4-12 0,-4-3 12 0,4 0-12 16,0-6-120-16,4 3-24 0,3 3-4 0</inkml:trace>
  <inkml:trace contextRef="#ctx0" brushRef="#br0" timeOffset="-161490.484">13790 13064 1452 0,'0'0'41'0,"0"0"9"0,-3 9-40 0,3-9-10 0,0 0 0 0,-4 6 0 16,1-1 38-16,3-5 6 0,-4 6 0 0,0 3 1 15,4-3-13-15,0 3-4 0,0 0 0 0,0-1 0 16,0 1-13-16,0 3-3 0,4-6-1 0,-4 6 0 15,4-3 7-15,-4-1 2 0,3 1 0 0,1 3 0 16,-4 0 24-16,3-6 6 0,1-1 1 0,-4 4 0 16,3-3-36-16,1-3-7 0,3 3-8 0,-4 3 11 15,1-9 11-15,3 0 2 0,0 0 1 0,-4 0 0 16,4 0-1-16,4-9 0 0,-4 6 0 0,4-3 0 16,-4 0-1-16,3-3-1 0,-3 1 0 0,0-7 0 15,4 3-10-15,-4 3-1 0,0-2-1 0,0-4 0 16,-3 6-26-16,-1-3-6 0,1-2-1 0,-4-1 0 15,0 3 40-15,0 3 8 0,-4 3 2 0,1 1 0 16,-1-7-43-16,-3 6-9 0,0 0-2 0,0 3 0 16,0-3-29-16,0 3-7 0,0 3-1 0,0-3 0 15,0 0 0-15,7 3 0 0,-7 3 0 0,0 0 0 16,0-3-130-16,0 3-26 0</inkml:trace>
  <inkml:trace contextRef="#ctx0" brushRef="#br0" timeOffset="-160748.668">14894 13096 1824 0,'0'0'38'0,"-7"-3"8"0,4 0-37 16,-1 3-9-16,-3-6 0 0,4 6 0 0,-1-5 53 0,-3-1 9 0,3-3 2 0,1 3 0 15,-4 0 0-15,3 0 0 0,1 0 0 0,-1 0 0 16,1 1-52-16,-1-1-12 0,1 0 0 0,3 6 0 16,-7-6 0-16,7 6 0 0,0 0 0 0,-7 0 0 15,7 0 0-15,-7 6 0 0,3-6 0 0,-3 12 0 16,0-9 11-16,0 8-1 0,0-2 0 0,0 3 0 15,0 3-10-15,0-4-14 0,0 4 3 0,0 0 1 16,-1-1 10-16,1-2 0 0,4-3 0 0,-1 6 0 16,-3-6 0-16,4-1 0 0,-1 1 0 0,1 3 0 15,3-6 0-15,0-6 0 0,0 0 0 0,0 0 0 16,0 0 0-16,0 0 0 0,0 0 0 0,0 0 0 16,0 0 0-16,0 0 0 0,0 6 0 0,0-6 0 15,7 3 0-15,0-3 0 0,0-3 0 0,0 0 0 16,0-6 31-16,4 3 8 0,-1-3 1 0,1-3 1 15,-4 1-21-15,3-7-5 0,1 0-1 0,-4 4 0 16,0-7-14-16,4 6 0 0,-4-8 0 0,0 5 0 16,3-2 0-16,-3-4 12 0,0-2-3 0,1 2-1 15,-5-5-8-15,4 8 0 0,-3-14 0 0,-1 14 0 16,-3-8 0-16,4 5 0 0,-4 4 0 0,0-4 0 16,-4 4 0-16,4 2 0 0,-3-2 8 0,-1 2-8 15,-3 6 0-15,4-5 0 0,-5 2 0 0,-2 3 0 16,3 0-49-16,3 1-12 0,-3 5-3 0,0 0 0 15,4-3 52-15,-4 6 12 0,3 0 0 0,4 3 0 0,0 0 0 16,-7 3 8-16,7-3 0 0,-7 12-8 0,3-6 0 16,-3 5-19-16,4 7 3 0,-1 0 0 0,1 2 16 0,3-5 0 15,-4 3 0-15,1 5 0 0,3-5-10 16,0 8 2-16,0-2 0 0,0 2 0 0,0-2 8 0,3 5 0 16,1 3 0-16,-4-11 0 0,3 6 0 0,1-1 11 0,-4-3-3 15,3-2 0-15,1 3 0 0,-1-7 0 0,-3 1 0 16,4 2 0-16,-4-8 12 0,0 0 1 0,4 0 1 0,-4-1 0 15,0-2-13-15,3-3-9 0,-3-6 12 0,0 6-12 16,0-6 9-16,0 0-9 0,4 3 0 0,-4-3 9 16,0 6-9-16,3 3 12 0,1-3-12 0,-1-3 12 15,1 2-20-15,-1-2-4 0,4 0-1 0,-3 0 0 16,-1 0-29-16,4 3-6 16,-3-6 0-16,-4 0-1 0,0 0-152 0,0 0-31 0</inkml:trace>
  <inkml:trace contextRef="#ctx0" brushRef="#br0" timeOffset="-159995.709">14990 13079 1792 0,'0'0'51'0,"0"0"10"0,0 0-49 0,0 0-12 0,0 0 0 0,0 0 0 16,0 0 105-16,0 0 19 0,0 0 3 0,-4 5 1 16,0 1-103-16,1-3-25 0,-1 3 0 0,4 0 0 15,-3 3 0-15,3 0 0 0,0-1 0 0,0 1 0 16,0 3 0-16,0-3 0 0,0 3 0 0,0-1 0 15,0-2 0-15,0 0 0 0,0 3 0 0,0-3 0 16,-4-3-46-16,4-6-14 0,0 0-4 0,0 0 0 16,0 0-102-16,0-6-21 0</inkml:trace>
  <inkml:trace contextRef="#ctx0" brushRef="#br0" timeOffset="-159306.91">14937 12826 1824 0,'-4'6'76'15,"-3"5"-60"1,3-5-16-16,4 0 0 0,0-6 0 0,0 0 0 16,0 0 0-16,0 0 0 0,0 0 0 0</inkml:trace>
  <inkml:trace contextRef="#ctx0" brushRef="#br0" timeOffset="-158674.513">15184 13023 1824 0,'0'0'76'0,"-8"6"-60"15,8-6-8-15,-3 3 0 0,3-3-8 0,-7 2 12 16,7-2 23-16,0 0 4 0,-4 3 1 0,4-3 0 16,0 0-19-16,0 0-3 0,0 0-1 0,-3 6 0 15,3-6-17-15,0 0 0 0,-4 6 0 0,4-6 0 16,0 0 0-16,4 6 0 0,-4-6 0 0,3 6 0 16,1 0 0-16,3 0 0 0,0 0 0 0,-3-1 0 15,3-5 0-15,0 6 0 0,0-3 0 0,0 0 0 16,0 0 0-16,0-3 0 0,0 3 0 0,0-3 0 15,-3 0 35-15,-1-3 3 0,4 0 1 0,-3-3 0 16,-1 0-11-16,1 1-3 0,-1-10 0 0,1 3 0 16,-1 3-71-16,-3-5-14 0,0 2-4 0,0-6 0 15,0 6 0-15,-3-2 0 0,-1 2 0 0,1 0 0 16,-4-2 52-16,3 2 12 0,-3 3 0 0,-4 0 0 16,4 3 0-16,-3 0 0 0,-1 0 0 0,1 6 0 15,-1 0 0-15,0 0 0 0,1 0 0 0,-1 12 0 16,1-6 33-16,-1 6 10 0,1 6 1 0,-5 2 1 15,5-8-21-15,-1 8-4 0,1 4 0 0,-1-6-1 16,4-1 36-16,0 1 7 0,4 8 2 0,-1-11 0 0,4 3-52 16,-4-1-12-16,8-5 0 0,-4 6 0 0,7-9 0 15,-3 2 0-15,6 1 0 0,-3-6 0 0,4 3 54 16,3-3 8-16,0 0 2 0,0-4 0 0,4 4-64 0,-1-6-12 16,1 3-2-16,3-3-1 15,-3 0-11-15,3-3-2 0,0 0-1 0</inkml:trace>
  <inkml:trace contextRef="#ctx0" brushRef="#br0" timeOffset="-158060.793">16055 12961 1642 0,'0'0'46'0,"0"0"11"0,0 0-45 0,0 0-12 0,0 0 0 0,0 0 0 16,0 0 72-16,0 0 13 0,0 0 3 0,0 0 0 15,0 0-25-15,0 0-5 0,0 0-1 0,0 0 0 16,0 0-26-16,0 0-6 0,0 0-1 0,0 0 0 16,0 0-24-16,0 0 0 0,0 0 0 0,0 0 0 15,0 0 0-15,3 6 0 0,5-3 0 0,-1 9-11 16,-4-7 11-16,4 4-10 0,0 6 10 0,0-3-10 15,-3-3 10-15,3 2 0 0,0 1 0 0,0 0 0 16,0 5 0-16,0-11 0 0,0 6 0 0,0-3 0 16,-3 3 0-16,3-4 0 0,-4 1 0 0,4 3 0 15,-3-6 0-15,3 3 0 0,0 0 0 0,-4-1 0 16,1-2 0-16,0 0 0 0,-1 0 0 0,-3-6 0 0,0 0 0 16,0 0-12-16,4 0 2 0,-4 0 0 15,0 0-26-15,0 0-6 0,0 0-1 0,3 0 0 16,4 0-76-16,-3-6-15 0,-1 0-3 0</inkml:trace>
  <inkml:trace contextRef="#ctx0" brushRef="#br0" timeOffset="-157539.472">16319 12802 850 0,'0'0'17'0,"0"0"6"0,-7 6-23 0,0-3 0 0,4 3 0 0,-1 3 0 16,1-3 93-16,-1 0 15 0,1 2 2 0,-1 1 1 16,1 0-32-16,-1 3-7 0,1 5 0 0,-1-5-1 15,1 3-12-15,-1 2-3 0,4 1 0 0,0-6 0 16,0 8 6-16,-3-5 1 0,3 0 0 0,0 5 0 15,-4-2-21-15,4 6-4 0,0-10-1 0,-4 4 0 16,1 2-5-16,3 1 0 0,-4-3-1 0,1 2 0 16,3 4-13-16,-7-4-2 0,3 10-1 0,1-10 0 15,-1 7 22-15,1-1 5 0,-1-2 1 0,1 2 0 16,-1-5-17-16,1-1-3 0,-1 7-1 0,1-9 0 0,-1-1-22 16,0 4 0-16,1-10 0 0,-1-2 0 0,4 6 10 0,0-6 1 15,0 0 0-15,0-1 0 0,0-2-11 0,0-6 0 16,0 0 0-16,0 0 0 15,0 0-28-15,0 0-7 0,0 0-1 0,0 0-1 16,0 0-99-16,4-6-19 0,-1-2-4 0</inkml:trace>
  <inkml:trace contextRef="#ctx0" brushRef="#br0" timeOffset="-157177.072">16662 13023 1337 0,'-7'-6'28'0,"0"6"6"16,7 0-34-16,-7-6 0 0,3 6 0 0,-3 0 0 15,7 0 120-15,-11 0 16 0,4 0 4 0,0 0 1 16,0 6-82-16,0 0-17 0,0 0-3 0,0-1-1 0,0 4-15 0,0-3-3 0,0 3-1 16,0 0 0-16,0 3-3 0,0-1-1 15,0-2 0-15,0 6 0 0,0-3 0 0,-1 2 0 0,5-8 0 16,-4 6 0-16,3 0 5 0,-3-3 0 0,4-1 1 0,-1 1 0 15,4-3 1-15,0-6 0 0,0 0 0 0,0 6 0 16,0-6-6-16,0 0-2 0,4 9 0 0,-4-9 0 16,7 6-2-16,0-3-1 0,0 0 0 0,0-3 0 15,0 2-11-15,0-2 12 0,4 0-12 0,-4-2 12 16,3 2-4-16,1-6-8 0,-4 3 12 0,4-3-4 16,-1 0-8-16,-3 0 0 0,0-3 9 0,0 0-9 15,4 1 0-15,-8-1 0 0,1-6-12 0,-1 3 4 16,1 3-3-16,-4-2 0 0,0-1 0 0,-4 3 0 15,1 0 11-15,-1 3-12 0,-3 1 12 0,0-10-12 16,0 9 12-16,0 0 0 0,0 0 0 0,-3 0-8 16,-1 3 8-16,0-2 0 0,1 2 0 0,-1 3 0 15,-3-6 0-15,4 6 9 0,-5 0-1 0,1 0-8 16,0 0 0-16,4 6 0 0,-1-6 0 0,4 5 0 16,0-2-28-16,0 3-5 0,3-3-2 0,4-3 0 15,0 9-74-15,0-3-15 0,7-3-4 0</inkml:trace>
  <inkml:trace contextRef="#ctx0" brushRef="#br0" timeOffset="-156737.914">16760 13040 1337 0,'0'0'28'0,"-7"6"6"0,4-3-34 0,3-3 0 0,-7 6 0 0,3 0 0 16,1 6 70-16,-1-6 7 0,1-1 2 0,-1 1 0 15,4 3-24-15,-3-3-5 0,3 0-1 0,0 6 0 16,-4-4 12-16,8 1 3 0,-4-3 0 0,0 0 0 16,0 0-52-16,3 3-12 0,-3-3 0 0,4 0 0 15,-1-1 0-15,-3 1 0 0,4 0 0 0,-1 0 0 16,-3-6 54-16,4 6 8 0,-1 0 2 0,1 0 0 16,3-3-52-16,-4-3-12 0,1 3 0 0,3 0 0 15,-3-3 46-15,-1 0 6 0,4 0 2 0,0-3 0 16,-3 0-35-16,3 0-7 0,0-3-2 0,0 0 0 15,0 0 19-15,0-3 4 0,0 0 1 0,-3 1 0 16,3-1-22-16,-4-6-4 0,1 3 0 0,-1-2-8 16,1-1 0-16,-4 0 0 0,0 3 0 0,0-5 0 15,-4 5-33-15,1-3-4 0,-1 4-1 0,1-7 0 16,-4 3-21-16,3 3-4 0,-3-5-1 0,0 5 0 16,3 0 0-16,-3 4 0 0,4-4 0 0</inkml:trace>
  <inkml:trace contextRef="#ctx0" brushRef="#br0" timeOffset="-156361.505">17311 13061 1337 0,'0'0'28'0,"-7"6"6"0,3 0-34 15,4-6 0-15,-3 6 0 0,3-6 0 0,0 0 98 0,0 0 13 0,0 0 2 0,0 0 1 16,0 0-80-16,0 0-16 0,0 0-3 0,0 0-1 15,0 0 42-15,0 0 9 0,0 0 2 0,-4 11 0 16,4-11-31-16,0 3-7 0,0 3-1 0,0 0 0 16,4 3-14-16,-4 0-3 0,0-1-1 0,3 1 0 15,-3 3-10-15,0-6 12 0,0 9-12 0,0-7 12 16,0 1-4-16,4 3 0 0,-4-6 0 0,0 6 0 16,3-6 2-16,-3-6 0 0,0 5 0 0,0-5 0 15,4 6 2-15,-4-6 0 0,0 0 0 0,0 0 0 16,0 0 6-16,0 0 2 0,3 0 0 0,4 0 0 15,0-3 8-15,-3 0 3 0,3-2 0 0,0-1 0 16,-3 3-31-16,3-6 0 0,0 3 0 0,0 0 0 16,-4 0 0-16,4 0 0 0,0 3 0 0,-3-2 0 15,-1 2 0-15,-3 3 0 0,0 0 0 0,0 0 0 16,0 0 0-16,0 0-8 0,0 0-1 0,0 0 0 16,0 0-7-16,0 0 0 0,8 3-1 0,-8-3 0 15,0 0 9-15,3 3 8 0,-3-3-12 0,4 5 12 16,-1 1 0-16,-3-6 0 0,4 6 0 0,-4-6 0 15,7 6 0-15,-7-6 0 0,3 0 0 0,1 6 9 16,3-6 0-16,0 6 0 0,-4-6 0 0,4 3 0 16,0-3 0-16,1 0 0 0,-1 0 0 0,0 0 0 15,0 0-9-15,0 0 10 0,0 0-10 0,0 0 10 16,0 0-10-16,-4 0 12 0,5-3-12 0,-5 3 12 16,-3 0-12-16,0 0 10 0,0 0-10 0,0 0 10 0,0 0 0 15,0 0 0-15,0 0 0 0,0 0 0 0,0 0 8 0,0 0 2 16,0 0 0-16,0-6 0 0,4 0-7 15,-4 6-1-15,0-6 0 0,0 0 0 0,0 0-12 0,0-2 9 0,0 2-9 16,0-9 8-16,-4 6-8 0,4-6 0 0,0 4 0 0,-3-7-11 31,3 6-13-31,-4 1-4 0,0-7 0 0,1 9 0 16,-1-3-26-16,1 1-6 0,-1-1 0 0,1 0-1 16,3 3-111-16,0 3-23 0,0 6-4 0</inkml:trace>
  <inkml:trace contextRef="#ctx0" brushRef="#br0" timeOffset="-155662.225">17706 13090 1465 0,'-7'9'30'0,"7"-9"9"16,-7 6-31-16,3 0-8 0,1 6 0 0,-1-4 0 15,4 1 92-15,-3-3 18 0,-1 3 3 0,1-3 1 16,3 6-25-16,-4-6-5 0,1-1 0 0,3 4-1 16,-4 0-47-16,4-9-10 0,0 6-2 0,0 3 0 0,-3-3-10 0,3-6-2 0,0 0-1 15,0 6 0-15,0-6-11 0,0 0 0 16,0 0 9-16,0 0-9 0,3 2-16 0,-3-2-7 0,0 0-1 0,0 0-1 31,0 0-168-31,0 0-34 0</inkml:trace>
  <inkml:trace contextRef="#ctx0" brushRef="#br0" timeOffset="-154854.681">17671 12738 1512 0,'-7'5'64'0,"3"-2"-52"16,4-3-4-16,-7 6-8 0,7-6 11 0,-4 3-11 15,4-3 10-15,0 0-10 0,-3 9 8 0,3-9-8 16,-4 6 0-16,4-6 0 0,4 6-14 0</inkml:trace>
  <inkml:trace contextRef="#ctx0" brushRef="#br0" timeOffset="-153766.307">17882 12776 1516 0,'0'0'32'0,"-7"0"6"15,7 0-30-15,-7 6-8 0,4-3 0 0,3-3 0 0,-7 8 66 0,3-2 12 16,1 0 2-16,3 0 1 0,-4 3-13 0,4-3-4 0,0 6 0 16,0-1 0-16,0 1-13 0,0 0-3 15,4 2-1-15,-1 4 0 0,1-6-31 0,-1 6-7 0,4 2-1 0,0-5 0 16,-3 5-8-16,3 1 8 0,0-3-8 0,-4-4 8 16,1 4-8-16,-1 5 0 0,1-11 9 0,0 3-9 15,-1 5 0-15,-3-5 9 0,0-3-9 0,0 6 0 16,0-4 12-16,0-2-12 0,-3 6 12 0,3-7-12 15,0 1 12-15,-4-3-12 0,0 3 12 0,4 0-12 16,0-12 0-16,0 0-14 0,0 0 1 0,0 0 0 16,0 0 2-16,0 0 1 0,0 0 0 0,0 0 0 15,4-12-189-15,0-3-37 0,3 6-8 16</inkml:trace>
  <inkml:trace contextRef="#ctx0" brushRef="#br0" timeOffset="-152746.96">18045 12755 1683 0,'-4'21'48'0,"-3"-4"10"0,3 4-46 0,1 3-12 0,-1-1 0 0,1 3 0 15,-1-5 80-15,4 6 13 16,-3-7 3-16,-1 7 1 0,4-7-44 0,0 1-9 0,0-4-1 0,0 1-1 16,0 3-18-16,0-7-4 0,0 1-1 0,4 3 0 15,-4-4-2-15,0-2 0 0,3 3 0 0,-3-1 0 16,0-2-7-16,4 3-2 0,-4-3 0 0,0-1 0 16,0 1-8-16,0 0 0 0,0 3 0 0,0-4 0 15,0 1 8-15,0 3-8 0,0-6 0 0,0 0 8 16,0-4-8-16,0 1 0 0,0-6-12 0,0 0 12 15,0 0-166-15,0 0-26 0,0 0-4 16</inkml:trace>
  <inkml:trace contextRef="#ctx0" brushRef="#br0" timeOffset="-152104.88">18736 12691 1094 0,'0'0'46'15,"0"0"-37"1,-7 5 95-16,3 1 20 0,-3 0 3 0,4 0 1 15,-4-6-46-15,3 6-9 0,4-6-1 0,-3 6-1 0,-1 3-22 0,1 5-4 0,3-5-1 16,-4 9 0-16,4-4-22 0,-3 4-5 16,3 0-1-16,0 5 0 0,3-2 0 0,-3 8 0 15,4-8 0-15,-4 8 0 0,3-8-28 0,1 5-5 0,-1-5-2 16,-3 5 0-16,4-8 53 0,-1 5 10 16,-3-11 3-16,4 3 0 0,-4 0-19 0,0-1-3 15,0-2-1-15,0-3 0 0,-4 3-24 0,4-4 0 0,-3 1-12 16,3-3 12-16,-4 0 36 0,4-6 16 0,0 0 2 0,-3 6 1 15,3-6-37-15,0 0-7 0,0 0-2 0,0 0 0 16,0 0-9-16,0 0 0 0,0 0 0 0,0 0 0 16,0 0 53-16,0 0 9 0,0 0 2 0,0 0 0 15,0 0-52-15,0 0-12 0,0 0 0 0,0 0 0 16,0 0 0-16,0 0 0 0,0 0 0 0,0 0 0 16,0 0 0-16,0 0 0 0,0 0 0 0,0 0 0 15,0 0 0-15,3-6 0 0,-3-3 0 0,0 0 0 16,4 1 0-16,-4 2 0 0,0-6 0 0,3 6 0 15,-3 0 0-15,0-6 0 0,4 4 0 0,-4 2 0 16,3-3 0-16,1 3 0 0,-4 6 0 0,0-6 0 16,3 3 0-16,1-3 0 0,-4 6 0 0,3 0 0 15,1-6 0-15,3 6 0 0,-3 0 0 0,3 0 0 16,0 0 0-16,3 0 0 0,-3 0 0 0,4 6 0 16,-4-3 0-16,4 3 0 0,-1 0 0 0,-3 0 0 15,4 3 0-15,-4-3 0 0,0 2 0 0,4-2 0 16,-4 0 0-16,0 3 0 0,3-3 0 0,-6 9 0 15,3-7-48-15,-4 1-13 0,-3 0-3 0,4 3 0 16,-4-3 52-16,0-1 12 0,-4 1 0 0,4 3 0 16,-3 0 0-16,-1-6 0 0,1 5 0 0,-1-8 0 15,1 6 0-15,-4-6 0 0,7-3 0 0,-7 3 0 0,0 0 48 0,-1-3 13 16,1-3 3-16,0 3 0 0,-3-3-52 16,3 0-12-16,0-3 0 0,-4 3 0 0,4 0 0 0,-4-2 0 15,4-1 0-15,0 0 0 0,-3-3 0 0,3 6 0 0,0-3 0 16,0 3 0-16,7 3 0 0,-4-3 0 0,4 3 0 0,0 0 0 31,0 0-107-31,-4-3-24 0,4 3-5 0,-3-8 0 16,-1-1-89-16,4-3-18 0</inkml:trace>
  <inkml:trace contextRef="#ctx0" brushRef="#br0" timeOffset="-151485.023">18934 13084 1170 0,'0'0'49'16,"0"6"-39"0,0-6 82-16,0 6 17 0,0-6 3 0,0 9 1 15,0-9-17-15,0 0-4 0,0 0-1 0,3 3 0 16,1 3-40-16,-4-6-8 0,3 6-2 0,1 0 0 15,3-3-5-15,0-1 0 0,0 1-1 0,0 3 0 16,0-6-13-16,4 0-2 0,3 0-1 0,-4 0 0 16,1 0-4-16,-1 0-1 0,1-6 0 0,-4 3 0 0,4 1-6 15,-4-1 0-15,0-3-8 0,0 0 12 0,0 0-4 16,-4 3-8-16,1-3 11 0,-1 3-11 0,1 0 9 0,0 0-9 0,-4-3 0 16,0 6 9-1,0 0-30-15,0-5-7 0,0 5 0 0,-4-6-1 0,0-3 39 0,-3 6 8 0,4-3 2 0,-4 3 0 16,0 0-20-16,0 0 0 0,0 0 0 0,-4 0 0 15,0 0 0-15,4 3 0 0,-3-3 0 0,-1 1 0 16,4 2 8-16,0-3-8 0,0 3 0 0,0 0 0 16,7 0 8-16,-7 0-8 0,7 0 0 0,0 0 0 15,-7 0 0-15,7 0 0 0,0 0 0 0,0 0 0 16,-7 3 0-16,7-3 0 0,0 0 0 0,0 0 0 16,-4 8-8-16,1-2 8 0,3 0 0 0,-4 0-9 15,4 0 9-15,0 9 0 0,0-10 0 0,0 1 0 16,4 3 0-16,-4 0-8 0,3 3 8 0,-3-1 0 15,4-2 0-15,-1 3 0 0,1-9 0 0,-1 9 0 16,1-3 0-16,-1-1 11 0,1-2-11 0,0 6 12 16,3-6-1-16,0 6 0 0,0-6 0 0,0-1 0 15,0 1-3-15,0 0-8 0,3 0 12 0,-2-3-4 16,-1 0-8-16,3 6 0 0,-3-9 9 0,0 6-9 16,4-6 8-16,-4 0-8 0,4 0 10 0,-1 0-10 15,1 0 0-15,-4 0-12 0,3 0 1 0,1 0 0 16,-1-6-24-16,-2 6-5 0,2 0 0 0,-3-9-1 15,0 9-119-15,0-3-23 0,0 0-5 0</inkml:trace>
  <inkml:trace contextRef="#ctx0" brushRef="#br0" timeOffset="-150838.771">20017 13061 1824 0,'-7'-6'38'0,"-1"3"8"0,1 0-37 16,0 0-9-16,0 0 0 0,0 0 0 0,0 0 70 0,0-2 12 0,0 2 2 0,0 3 1 16,0 0-37-16,-4-6-8 0,4 0-2 0,0 6 0 15,0 0-22-15,0 0-4 0,0-6 0 0,0 6-1 16,0 0-11-16,0 6 0 0,0-6 9 0,0 0-9 15,0 6 0-15,-4 0-10 0,4-3 1 0,-3 2 0 16,3 1 9-16,-1 0 0 0,-2 3 8 0,3-3-8 16,3 9 0-16,-3-10 0 0,0 1 0 0,4 0 0 15,3-6 0-15,0 6 9 0,0-6-9 0,-4 6 0 16,4-6 12-16,0 6-12 0,0-6 12 0,4 12-12 16,-1-7 0-16,1-2 0 0,-1 3 0 0,4 0 0 15,0-6 0-15,0 6 0 0,0-6 0 0,1 6 0 16,2-3 0-16,1 3-16 0,-4-3 4 0,3 0 0 15,-3-3 24-15,0 3 4 0,1-3 2 0,-1 0 0 16,0 0-10-16,-4-3-8 0,4 3 12 0,-3-3-12 16,-1 0 15-16,4-3-4 0,-3 3-1 0,-1-3 0 15,1 0-10-15,-4 0 8 0,3-3-8 0,1 4 8 16,-4-7-8-16,0 3 0 0,3 0 0 0,-3 3 8 16,0-5-8-16,0-1 0 0,-3 6 0 0,3-3 0 15,-4 3 0-15,1 3 0 0,3 3 0 0,0 0 0 16,-4-6 0-16,4 6 0 0,0 0 0 0,0 0 0 15,0 0 0-15,0 0 0 0,0 0 0 0,0 0 0 16,-7 6-14-16,4 3 5 0,-4-3 1 0,3 0 0 16,1 9 8-16,-1-4 0 0,4-2-9 0,0 6 9 15,0 0 0-15,0 2 0 0,0-5 0 0,4 9 0 0,-4-4 0 16,3 7 0-16,1-4 0 0,-1 10 0 0,1-7 0 16,3 10 0-16,-4-4 0 0,4 3 0 0,0-2 0 15,-3 2 0-15,0-6 0 0,-1 10 0 0,1-13 0 0,-1 10 0 16,-3-4 0-16,0 0 8 0,0 1 0 0,0-1-8 15,0 1 12-15,0-7-4 0,-3 4 0 0,-1-4-8 16,4 1 12-16,-3 2-4 0,-1-8 3 0,0-1 0 0,1 4 0 16,-1-12 0-16,1 2 0 0,-1 1 0 0,1-6 0 0,-1 0 0 15,4-6-11-15,0 0 0 0,0 0 0 0,-7 3 0 16,0-6 35-16,-3-3 11 0,-1 0 2 0,-3-6 1 16,3 1-27-16,-3 2-6 15,4-6 0-15,-4-5-1 0,-1 5-15 0,5-3 0 0,-4-2 0 16,0 5 0-16,3-6 0 0,0 10 0 0,1-7 0 0,3 0 0 15,0 10-48-15,0-10-13 16,0 6-3-16,3-3 0 0,-3 4 26 0,4-1 5 16,-1 0 1-16,0-3 0 0,4 4-36 0,-3-1-8 0,3 0 0 15,-4 0-1-15,4-2-159 0,0 2-31 0,4 0-6 16</inkml:trace>
  <inkml:trace contextRef="#ctx0" brushRef="#br0" timeOffset="-150396.25">20112 13146 1121 0,'0'0'47'0,"0"0"-38"15,0-6 89-15,0 6 18 0,0 0 3 0,0 0 1 16,0 0 7-16,0 0 1 0,0 0 1 16,0 0 0-16,0 0-65 0,0 0-14 0,0 0-2 0,0 0-1 15,0 0-24-15,0 0-5 0,0 0-1 0,0 0 0 16,0 0 18-16,0 0 3 0,0 0 1 0,0 0 0 16,-4 6-27-16,1 0-4 0,3 0-8 0,0 6 11 15,-4-3-11-15,4 2 0 0,0 1 0 0,0 0 0 16,0 0 20-16,0-1-2 0,0-2 0 0,0 9 0 15,0-12-18-15,0 5 0 0,0-5 0 0,0 3 0 16,0-6 55-16,0-3 7 0,0 0 2 0,0 0 0 16,0 0-64-16,0 0-21 0,0 0 0 0,0 0 0 15,0 0 33-15,0 0 8 0,0 0 0 0,0 0 1 16,0 0-21-16,0 0-10 0,0 0 1 0,0 0 0 16,0 0 9-16,0 0 0 0,0 0 0 0,0 0 0 0,0 0 0 15,0 0 12-15,0 0-2 0,0 0-1 0,0 0-9 16,0 0-12-16,0 0 2 0,-3-3 1 0,-1-3 9 0,1 0 11 15,3 3-3-15,-4-2 0 0,1-1-8 0,3 0 0 16,-4-6 0-16,4 3 0 0,-3 3 0 16,3 0 0-16,-4-2 0 0,4 2 0 0,-3-3 0 0,-1 3 0 15,4-3 0-15,-4 0 0 0,1 1 0 0,3-7 0 16,-4 6 0-16,4 3 0 0,-3-9 0 0,3 7 0 0,0-7 0 16,-4 6 0-16,4 0 0 0,0-2 0 0,0-4 0 15,0 6 0-15,0 0 0 0,0 0 0 0,0 1 0 0,0-4 0 16,0 6 0-16,0-9 0 0,0 9 0 0,0-2 0 15,4-1 0-15,-4 3-9 0,0 0 0 0,0 6 0 16,3-6 9-16,1 0 0 0,-4 0 0 0,0 6 0 16,3-3-9-16,-3 3 0 0,8 0 0 0,-1-3 0 15,-4 3 1-15,4 3 0 0,0 0 0 0,4 3 0 16,-4 0 27-16,3 0 5 0,1 0 2 0,-4 0 0 16,4 5-72-16,-4-5-14 0,3 3-4 0,-3 3 0 15,0-6 52-15,0 0 12 0,1 0 0 0,-5-3 0 16,4 2-17-16,-7-5-1 0,4 6 0 0,-4-6 0 15,3 3-30-15,-3-3-5 0,7 0-2 0,0 0 0 16,-3 3-102-16,3-3-21 0,0 0-4 0</inkml:trace>
  <inkml:trace contextRef="#ctx0" brushRef="#br0" timeOffset="-150035.604">20807 13029 2030 0,'0'0'57'0,"-7"3"14"16,0 2-57-16,0 1-14 0,0-3 0 0,0 3 0 16,-1 0 52-16,5 0 8 0,-4 3 2 0,0-3 0 15,3 5-48-15,-3-8-14 0,4 6 0 0,-1 3 8 16,1 3-8-16,-1 2 0 0,1-8 0 0,3 12 0 16,-4-1 52-16,1 4 10 0,-1 2 2 0,4 4 0 15,-3 2-52-15,-1 3-12 0,4-5 0 0,-4 8 0 16,1-9 0-16,-1 6 0 0,4 1 0 0,-3-13 0 15,-1 7 54-15,1-1 8 0,-1-5 2 0,1 5 0 0,3-8-52 16,-4 8-12-16,1-8 0 0,3 2 0 0,0 1 0 0,-4-7 0 16,4 1 0-16,0-1 0 0,0 4 0 15,0-9 0-15,0-3 0 0,0-1 0 16,0-2-48-16,0-6-13 0,0 0-3 0,0 0 0 16,7-6-102-16,-3 1-21 0,3-4-4 0</inkml:trace>
  <inkml:trace contextRef="#ctx0" brushRef="#br0" timeOffset="-149778.144">21029 13170 2109 0,'0'0'60'0,"0"0"12"16,-7 6-57-16,3-3-15 0,4-3 0 0,-7 5 0 15,0-2 65-15,0 3 11 0,0 3 1 0,4-3 1 0,-4 0-39 0,3 3-8 0,1-3-2 0,-1 2 0 16,1-2-29-16,-1 0 0 15,1 0 0-15,-1 9 0 0,4-9 0 0,0-6 0 0,0 5 0 16,0-5 0-16,0 3 0 0,0-3 0 0,4 6 0 0,-4-6 0 31,3 6-148-31,1-3-35 0,-4-3-7 0</inkml:trace>
  <inkml:trace contextRef="#ctx0" brushRef="#br0" timeOffset="-146429.389">20451 12973 850 0,'-8'11'17'0,"8"-11"6"0,-7 3-23 0,4 3 0 0,3-6 0 0,-4 3 0 16,1 3 107-16,3-6 17 0,-7 9 3 0,7-9 1 16,-4 0-52-16,4 0-9 0,-7 6-3 0,4-6 0 15,3 0 28-15,-7 6 6 0,7-6 1 0,-7 0 0 16,0 6-49-16,-1-6-10 0,5 0-1 0,-4 3-1 15,0-1-18-15,3 1-4 0,4-3-1 0,-7 6 0 16,4-3-15-16,-4 3 0 0,0-3 0 0,3 3 0 16,1-3 0-16,-1 6 0 0,4-9 0 0,-4 6 0 15,1-1 0-15,-1 1 0 0,4-6 0 0,-3 6 0 16,3 3 0-16,0-6 0 0,-4 3 0 0,4 3 0 16,0-9 0-16,0 6 0 0,0-6 0 0,0 5 0 15,0-5 0-15,0 6 0 0,0-6 0 0,0 6 0 16,4 0-24-16,-4-6 3 0,0 0 0 0,0 6 0 15,3 3 35-15,-3-9 7 0,0 6 2 0,4 0 0 16,-4-6-23-16,3 5 0 0,-3-5 0 0,4 3 0 16,-4-3 0-16,4 6 0 0,-1-3 0 0,-3-3 0 15,0 0 0-15,4 6 0 0,-4-6 0 0,7 0 8 16,-7 0-26-16,0 0-5 0,3 6-1 0,-3-6 0 16,7 0 24-16,-7 0 0 0,4-6 0 0,3 6 0 15,-4 0 47-15,-3 0 13 0,4-9 4 0,3 6 0 16,-4-3-52-16,5 1-12 0,-5-1 0 0,1 0 0 15,3-3 0-15,-4 3 0 0,1 0 0 0,-1 0 0 16,1-3 0-16,3 4-12 0,-7-1 3 0,3-3 0 0,1 3 9 16,-4 0 0-16,0 3 0 0,0 3-8 0,0 0 8 0,3-6 0 15,-3 6 0-15,0 0 0 0,0 0 0 16,0 0 0-16,4-6 0 0,-4 1 0 0,0-1 0 0,0-3 0 0,0 3 0 16,3 0 0-16,-3 0 0 0,0 3 0 0,0-3 0 0,0 6 0 15,0-5 0-15,0 5 0 0,0-3 0 0,0 3 0 16,0 0 0-16,0 0-8 0,0 0 8 0,0 0 0 15,0 0-8-15,0 0 8 0,0 0-8 0,0 0 8 16,0 0-15-16,0 0 3 0,-3 3 0 0,-1 8 0 16,4-2-18-16,0 3-3 15,-3 3-1-15,3-4 0 0,0 1 50 0,0 6 11 0,0-7 1 0,0 4 1 16,-4-3-21-16,4 6-8 0,0-7 0 0,0 4 0 16,0 0 8-16,0-3-8 0,0-4 0 0,0 4 0 15,0-6 12-15,0 9-3 0,0-9-1 0,0-6 0 16,0 0-8-16,0 0 10 0,0 0-10 0,0 0 10 15,0 0-10-15,0 0 0 0,0 0 0 0,0 0 0 16,0 0 0-16,0 0-16 0,0 0 3 0,0 0 0 16,0 0-119-16,7 0-24 0,-3 0-5 0</inkml:trace>
  <inkml:trace contextRef="#ctx0" brushRef="#br0" timeOffset="-145454.839">20570 12955 957 0,'0'0'20'0,"0"0"4"0,0 0-24 0,0 0 0 0,0 0 0 0,0 0 0 15,0 0 84-15,-7 6 12 0,7-6 3 0,0 0 0 16,-3 6-27-16,3-6-6 0,0 0-1 0,0 0 0 15,0 0-13-15,0 0-4 0,0 0 0 0,0 0 0 16,0 0-25-16,-4 0-6 0,4 0-1 0,0 0 0 16,0 0 20-16,0 0 4 0,0 0 1 0,0 0 0 15,0 0-17-15,0 0-4 0,0 0-1 0,0 0 0 16,-3 6-19-16,3 5 0 0,0-5 0 0,0 0 0 16,0-6 0-16,0 6 0 0,0 3 0 0,3-3 0 15,-3 6 0-15,0-9 10 0,4 2-10 0,-4 1 8 16,3 3-8-16,-3-3 0 0,4 0 0 0,-4 9 0 15,3-10 53-15,-3 1 9 0,4 0 2 0,-4 3 0 16,4 0-52-16,-4 3-12 0,3-7 0 0,-3 4 0 0,4 3 0 16,-4-6 0-16,3 6 0 0,-3-3 0 15,4-4 13-15,-1 4 0 0,-3 0 0 0,4 3 0 0,-4-3-13 16,3-1-18-16,-3 4 4 0,4-3 1 0,-4 3 13 16,3 0 0-16,1-7 0 0,-4-2 0 0,0-3 0 0,0 0 0 0,0 0 0 15,0 0 0-15,0 0 0 0,0 0 0 0,0 0 0 16,0 0 0-16,0 0 0 0,0 0 0 0,0 0 0 0,7 0 0 15,-4-3-156 1,1-2-29-16,3-1-6 0</inkml:trace>
  <inkml:trace contextRef="#ctx0" brushRef="#br0" timeOffset="-140195.7">15406 13146 1314 0,'0'0'37'0,"0"0"8"16,0 0-36-16,0 0-9 0,0 0 0 0,0 0 0 16,0 0 53-16,0 0 9 0,0 0 2 0,-7-6 0 15,7 6 0-15,0 0 0 0,-7 6 0 0,0-6 0 16,7 0-27-16,-7 6-5 0,7-6 0 0,-7 6-1 16,-1 3-50-16,1 0-9 0,0 2-3 0,4-2 0 15,-4 9 48-15,3-6 10 0,1 2 1 0,-4 1 1 16,3 6-46-16,1-10-10 0,-1 10-1 0,-3-9-1 15,4 5 29-15,-1-8 0 0,4 3 0 0,-4 0 0 16,1-4-60-16,3 1-5 0,-4-3-2 0</inkml:trace>
  <inkml:trace contextRef="#ctx0" brushRef="#br0" timeOffset="-102202.673">8354 14504 676 0,'0'0'28'0,"0"0"-28"16,0 0 62-16,0 0 6 0,0 0 2 0,0 0 0 15,-7 0-8-15,7 0-2 0,0 0 0 0,-7 0 0 16,7 0-12-16,0 0-4 0,-7-3 0 0,7 3 0 16,0 0 7-16,0 0 1 0,-4 0 0 0,4 0 0 15,-7 0-15-15,7 0-2 0,0 0-1 0,-7 0 0 16,7 0-11-16,0 0-3 0,0 0 0 0,0 0 0 16,0 0-7-16,-7 3-1 0,7-3-1 0,0 0 0 15,0 0 0-15,0 0 0 0,0 0 0 0,0 0 0 16,0 0 5-16,0 0 2 0,0 0 0 0,0 0 0 15,0 0-9-15,0 0-1 0,0 0-8 0,0 0 12 16,0 0-12-16,0 0 0 0,0 0 8 0,0 0-8 16,0 0 0-16,0 0 11 0,0 0-11 0,0 0 10 15,0 0 3-15,0 0 1 0,0 0 0 0,0 0 0 16,0 0 2-16,0 0 1 0,0 0 0 0,0 0 0 16,0 0-2-16,0 0-1 0,0 0 0 0,0 0 0 15,0 0-14-15,0 0 11 0,0 0-11 0,0 0 10 16,0 0-10-16,0 0 0 0,0 0 0 0,-4 6 0 15,4-6 0-15,0 0 0 0,0 0 0 0,0 0 0 16,0 0-17-16,-3 6 1 0,3-6 0 0,0 9 0 16,0 0 25-16,0 0 6 0,0-1 1 0,0 1 0 15,0 3-16-15,0 0 0 0,0-3 8 0,0-1-8 16,0 4 0-16,0 3 0 0,0-3 0 0,0 2 0 16,0-2 0-16,0 6 0 0,0-1 0 0,0-5 0 0,0 3 8 15,-4 0-8-15,4-1 0 0,0 1 0 0,0-3 12 16,-3 2-3-16,3 7-1 0,0-9 0 0,0 2 4 15,-4 4 0-15,4 0 0 0,0-7 0 0,-3 4-3 0,3-3 0 16,0-3 0-16,-4 5 0 16,4-8-1-16,0 3-8 0,0-9 12 0,0 0-4 0,0 0-8 15,0 0 10-15,0 0-10 0,0 0 10 16,0 0 2-16,0 0 0 0,0 0 0 0,0 0 0 0,0 0 3 0,0 0 1 0,-3 0 0 0,3 0 0 16,-7-3-7-16,7 3-1 0,0 0 0 0,-7-6 0 15,3 0-8-15,4 6 0 0,0-8 9 0,-3-1-9 16,3 3 0-16,0 6 0 0,-4-6 0 0,4 0 0 15,0-3 0-15,0 3 0 0,0 1 0 0,0-1 0 16,0-6 0-16,-4 3 0 0,4-3 0 16,0 4 0-16,0-1 0 15,0-3 0-15,0-3 0 0,0 1 0 0,0-1 0 0,0-3 0 0,0 4-9 0,4-4 9 16,-4 0 0-16,0 6 0 0,0-5-9 0,4-1 9 16,-4 3 0-16,0 4 0 0,3-7 0 0,-3 3 0 15,4 4 0-15,-1-1 0 0,-3-3 0 0,4 3 0 16,3 4-8-16,-7-1 8 0,0-3 0 0,0 6 0 15,3 0-9-15,-3 6 9 0,0-6 0 0,0 6-9 16,0 0 9-16,0 0-13 0,4-3 5 0,-4 3 8 16,0 0-20-16,0 0 4 0,0 0 1 0,0 0 0 15,0 0 3-15,0 0 0 0,0 0 0 0,0 0 0 16,0 0 12-16,0 0 0 0,0 0 0 0,0 0-9 16,0 0 9-16,0 0 0 0,0 0 0 0,0 0 8 15,0 0-8-15,0 0 8 0,0 0-8 0,0 0 8 16,0 0-8-16,0 0 0 0,0 0 0 0,0 0 0 15,0 0-99-15,0 0-14 0,0 0-3 0,0 0-1 16,7 3-86-16,0 3-17 0</inkml:trace>
  <inkml:trace contextRef="#ctx0" brushRef="#br0" timeOffset="-101345.577">8248 14834 950 0,'0'0'20'0,"0"0"4"16,0 0-24-16,0 0 0 0,0 0 0 0,0 0 0 16,0 0 86-16,0 0 13 0,0 0 2 0,0 0 1 0,0 0-54 0,0 0-12 0,0 0-1 15,3 6-1-15,5-1 22 0,-8-5 4 0,3 6 0 16,1 3 1-16,-4-9-19 15,7 6-4-15,0-3-1 0,-7 3 0 0,7 0-11 0,0-6-2 0,0 0-1 16,0 0 0-16,0 6 2 0,0-6 1 0,0 0 0 16,0 0 0-16,4 0-5 0,-4 0-1 0,3-6 0 0,-3 6 0 15,0 0-2-15,4 0-1 16,-4 0 0-16,4-6 0 0,-4 3-5 0,0 0-2 0,0 3 0 0,0-3 0 16,0 0-10-16,0 0 0 0,0-3 9 15,0 3-9-15,0 0 11 0,-3-5-3 0,3 2 0 0,-4-3 0 16,4-3 11-16,-3-3 1 0,-1 1 1 0,1-1 0 15,-1-3-10-15,-3 4-3 0,4-1 0 0,0 0 0 16,-4 3-8-16,3-2 0 0,-3-1 0 0,0 6 0 16,4 3 0-16,-4 0 8 0,0 1-8 0,0 5 0 15,0 0 0-15,0 0 0 0,0 0-9 0,0 0 9 16,3 5-17-16,1 4 3 0,-1 0 1 0,1 3 0 16,-1 3 13-16,1-4 0 0,-1 7 0 0,1 0 0 15,-4 2 0-15,0 1 0 0,3-4 10 0,-3 7-10 16,0-3 14-16,4-1-2 0,-4 1-1 0,0-4 0 15,3 1 7-15,-3-3 2 0,0-4 0 0,0 4 0 16,4-6-2-16,-4-3 0 0,0-6 0 0,0 0 0 16,0 0-10-16,0 0-8 0,0 0 12 0,3 3-12 15,4-3 12-15,-3 0-12 0,3-3 12 0,-3-3-12 16,3 0 10-16,0 0-10 0,0-6 8 0,0 4-8 16,-4-4 0-16,4 0 0 0,0-3 0 0,1 7 0 15,-5-7 0-15,4-3 0 0,0 4 0 0,0-1 0 16,-3-6 0-16,3 4 0 0,0 2 0 0,-4-9 0 0,1 7 0 15,-1-4 0-15,1 6 0 0,0-5 0 0,-4-4 0 16,3 7 0-16,-3-10 0 0,0 7 0 0,0-7 0 16,0 7 0-16,-3-4 0 0,3-2 0 0,-4 2 0 15,0 7 0-15,1-7 0 0,-1 3 0 16,1 4-22-16,-1-1-3 0,1 3-1 0,-1 4 0 16,4-1-10-16,-3 0-3 0,-1 3 0 0,1 3 0 15,3 1-19-15,0 5-4 0,0 0-1 0,0 0 0 16,-4-9-103-16,4 9-21 0</inkml:trace>
  <inkml:trace contextRef="#ctx0" brushRef="#br0" timeOffset="-100557.947">8805 14734 1668 0,'0'0'47'0,"0"0"11"0,0 0-46 15,0 0-12-15,0 0 0 0,0 0 0 16,0 0 69-16,0 0 12 0,0 0 3 0,0 0 0 0,0 0-52 16,0 0-11-16,0 0-1 0,4 3-1 0,3-3-19 0,0 3 8 0,0 0-8 0,0-1 0 15,7-2 10-15,-3 3-10 0,-1 0 8 0,4-3-8 16,-3 0 8-16,3 6-8 0,-3-6 0 0,-1 0 8 16,1 0-8-16,0-6 10 0,-4 6-10 0,3 0 10 15,-6-3 2-15,3 0 1 0,0 3 0 0,-4-2 0 16,1-1 3-16,-4 3 0 0,0-3 0 0,0-3 0 15,0 0-5-15,-4 0-1 0,1 0 0 0,-1 0 0 16,-3 0-10-16,0 6 10 0,0-6-10 0,0 1 10 16,-4-1-10-16,4 3 12 0,-3 0-12 0,-1 0 12 15,1 3-12-15,3-3 10 0,-4 3-10 0,0 0 10 16,4 0 2-16,-3 3 0 0,3-3 0 0,-4 6 0 16,4-3-29-16,0 3-6 0,3-1-1 0,-3 1 0 15,7 0 41-15,-3 6 8 0,3-3 2 0,0 0 0 16,3-1-27-16,-3 4 0 0,4 0 0 0,3-3 0 15,-3 0-10-15,6-4 10 0,-3 4 0 0,0-3-9 16,0 6 9-16,4-6 0 0,-1-6 0 0,1 6 8 16,0-3-8-16,-1 3 8 0,1-4-8 0,-1 1 8 15,1 0-8-15,3 0 0 0,0 0 8 0,-3-3-8 16,3 6-64-16,-4-6-16 0,1 0-4 0</inkml:trace>
  <inkml:trace contextRef="#ctx0" brushRef="#br0" timeOffset="-99664.247">9190 14240 1818 0,'-7'17'52'0,"0"-5"10"0,0 6-50 0,3 2-12 15,-3-2 0-15,4 9 0 0,-1-4 48 0,1 3 8 0,-1-2 0 0,0 5 1 16,4-8-14-16,-3 5-3 0,3 4-1 0,3-4 0 16,-3 1-25-16,4-4-5 0,-4 4-1 0,4-7 0 15,-1 4-8-15,1-1 0 0,3 1 0 0,-4-4 0 16,1 4 8-16,3-6 0 0,-4-1 0 0,1 4 0 16,3-9-8-16,-4-1 0 0,1 4 0 0,-4-6 0 15,3 0 8-15,1-3 0 0,-4-6 0 0,0 0 0 16,0 0-8-16,0 0-14 0,0 0 3 0,4 0 1 15,-1-6-188-15,4-6-38 0</inkml:trace>
  <inkml:trace contextRef="#ctx0" brushRef="#br0" timeOffset="-98742.77">9398 14240 1831 0,'0'0'38'0,"0"0"9"0,-7 9-38 0,3-1-9 0,4-2 0 0,-3 0 0 15,-1 3 52-15,1 3 8 16,-1 5 1-16,1 1 1 0,-1 0-4 0,1-1-1 0,3 4 0 0,-4 2 0 16,4-2-21-16,-3 8-4 0,3-8 0 0,0 5-1 15,0-2-11-15,0 2-3 0,0-5 0 0,0 5 0 16,0-5 0-16,0 5 0 0,0-8 0 0,0 9 0 15,0-10-8-15,0 7-1 0,3-4-8 0,-3 1 12 16,0-3-12-16,4-1 0 0,-4 7 0 16,0-13 0-16,3 7 0 0,-3-3 0 0,0-3 0 0,4-1 0 15,-4 1-30 1,0-3-12-16,3 0-2 0,-3-3-1 0,0-6-135 0,0 0-26 16,4 8-6-16</inkml:trace>
  <inkml:trace contextRef="#ctx0" brushRef="#br0" timeOffset="-97987.837">10001 14313 1362 0,'0'18'38'0,"-3"0"10"15,3-1-39-15,-4 4-9 0,4-4 0 0,0 7 0 16,-3 2 54-16,3-2 9 0,0 8 1 0,0-5 1 16,0-4-30-16,-4 7-7 0,4-4 0 0,-3 3-1 15,3-2 1-15,-4-4 1 0,1 4 0 0,3-4 0 16,-4 4 20-16,1-7 4 0,-1 7 1 0,0-9 0 15,1-1-10-15,-1 4-1 0,1-4-1 0,-1-8 0 16,4 6-24-16,-3-6-5 0,-1 0-1 0,1-1 0 16,3-2-12-16,0-6 0 0,0 0 0 0,0 0 0 15,0 0-79-15,0 0-21 0,0 0-5 0</inkml:trace>
  <inkml:trace contextRef="#ctx0" brushRef="#br0" timeOffset="-97079.531">9811 14610 2090 0,'-21'3'44'0,"14"0"8"0,-1 0-41 0,8-3-11 0,-7 6 0 0,7-6 0 15,0 0 32-15,0 0 5 0,0 0 1 0,0 0 0 16,0 0-22-16,0 0-5 0,0 0-1 0,0 0 0 15,0 0-10-15,0 0 0 0,0 0 0 0,0 0 0 16,11 0 0-16,0 0-9 0,3 0 9 0,0 3-13 16,3-3 13-16,1 6 0 0,3-6-10 0,0 6 10 15,-3-6 0-15,0 0 0 0,3 0-9 0,0 0 9 16,-3 0 0-16,-4 0 0 0,0 0 0 0,0 0 0 16,-3-6 0-16,3 0 0 0,-4-3 0 0,1 3 0 15,-1-3 0-15,1 1 0 0,-4-1-8 0,4-6 8 16,-4 3-20-16,0 0 4 0,-4 1 0 0,4-4 0 15,-3 3-6-15,-1 1-1 0,-3-1 0 0,4-3 0 16,-4 6 23-16,0 0 0 0,3 4 0 0,-3-7 0 16,0 3 0-16,0 3 0 0,0 6 0 0,0 0 0 15,0 0 0-15,0 0 0 0,0 0 0 0,0 0 0 16,-3 9 0-16,3 3 0 0,0-1 0 0,0 1 0 0,0 6 0 0,0-3 0 16,0 2 0-16,0 1 0 0,0-4 33 15,0 1 11-15,3 6 3 0,-3-7 0 0,0 1-25 0,0 6-5 16,4-7-1-16,-8 4 0 0,4 0-16 0,0-1 0 0,0 1 0 15,0-3 0-15,0-4 0 0,0 1 0 0,0 0 0 16,0-6 0-16,0-6 38 0,0 0 1 0,0 0 0 16,0 0 0-16,0 0-27 0,0 0-4 0,0 0-8 0,0 0 11 15,0 0-45 1,0-6-9-16,0-6-1 0,4 6-1 0,-4-2 20 0,0-1 4 0,4 0 1 0,-1-3 0 16,-3 6-20-1,4 0-3-15,-1 0-1 0,-3 1 0 0,0 5 52 0,0 0 11 0,0 0 1 0,0 0 1 16,0 0-33-16,0 0-8 0,7-3 0 0,-7 3-1 15,0 0 40-15,4 3 8 0,3 2 1 0,-4 1 1 16,4-6-11-16,-3 9-2 0,3 0-1 0,-4 0 0 16,5 0 3-16,-1-1 1 0,-4 4 0 0,4 0 0 15,-3-3-3-15,3 3 0 0,-4-4 0 0,4 7 0 16,-3-3-4-16,-1-3 0 0,4 2-1 0,-3 4 0 16,3-6-11-16,-3 3 0 0,-1-1 9 0,1-5-9 15,-1 6-12-15,1-6-6 0,-1 0-2 0,1 0 0 16,3 0-182-16,-4 2-37 0</inkml:trace>
  <inkml:trace contextRef="#ctx0" brushRef="#br0" timeOffset="-96284.43">10478 14625 1838 0,'-8'9'38'0,"5"-3"10"0,-1-1-39 0,4-5-9 0,-3 6 0 0,3-6 0 15,-4 6 51-15,4-6 8 0,0 0 1 0,0 9 1 16,0-9-25-16,0 0-4 0,4 9-2 0,-4-9 0 16,3 9-11-16,-3-9-3 0,4 6 0 0,3-1 0 15,-3 1-4-15,3-6-2 0,-4 6 0 0,4-6 0 16,0 0-10-16,-3 3 10 0,3-3-10 0,0 0 10 15,-4-3-2-15,-3 3 0 0,7 0 0 0,-3 0 0 16,3-6 3-16,-7 6 0 0,4 0 0 0,-1-6 0 16,1 6 4-16,-4 0 1 0,0-8 0 0,3 5 0 15,-3-3-8-15,0 6 0 0,0-6-8 0,0 0 12 16,0 6-12-16,0-6 0 0,-3 3 0 0,3 3 0 16,-4-6 0-16,1 0 0 0,-1 6-13 0,-3-5 4 15,0 5 9-15,7 0-12 0,-7-6 12 0,0 6-12 16,0 0 12-16,0 0 0 0,7 0 0 0,-7 0 0 15,0 6 0-15,0-6-8 0,-1 5 8 0,1 1 0 16,4 0 0-16,-1 3 0 0,-3 3 0 0,4 0-8 16,-1-1 8-16,1-2 0 0,3 6 0 0,0-3 8 15,0-1-8-15,0 4 8 0,0-3-8 0,3 0 8 16,1-4 2-16,-4 1 1 0,3 6 0 0,1-9 0 0,3 0-2 16,-4 3 0-16,4-4 0 0,1-2 0 15,-1 3-9-15,0 3 0 0,0-6 0 0,0 0 8 16,3 0 4-16,-3-3 0 0,4 0 0 0,0 0 0 15,-4-3-164-15,3 0-32 0,1-3-6 0</inkml:trace>
  <inkml:trace contextRef="#ctx0" brushRef="#br0" timeOffset="-95791.293">10700 14593 1552 0,'0'0'44'0,"-4"5"10"0,1 1-43 0,3 0-11 0,-4 0 0 0,4 3 0 16,0 0 104-16,0-3 20 0,0-1 3 0,0 4 1 15,0-3-103-15,0 0-25 0,0 6 0 0,0-3 0 16,0-1 42-16,0-2 3 0,4 0 1 0,-4 0 0 16,0-6-22-16,0 0-5 0,0 0-1 0,0 9 0 15,0-9-18-15,0 0 0 0,0 0 0 0,0 0 0 16,0 0 0-16,0 0 0 0,0 0 0 0,0 0 0 15,0 0 0-15,0 0 0 0,0 0 0 0,0 0 0 16,0 0 0-16,0 0 0 0,3-3 0 0,1-3 0 16,-1 3 0-16,1 0 0 0,-1-3 0 0,1 0 0 15,-1 1 0-15,1-1 0 0,-1 0 0 0,1-6 0 16,-4 6 0-16,4 0-11 0,-1 0 2 0,1 3 0 0,-4-2 9 16,0 5 12-16,0 0-2 0,0 0-1 0,0 0-9 15,0 0 0-15,7 0 0 0,-7 0 0 0,7 0 0 0,0 5 0 16,0-2 0-16,0 3 0 0,0 6 0 0,0 3 0 0,0-1 0 0,0 4 0 15,-3 6 0-15,3-4 0 0,-4 10 0 16,1-4 0-16,3-5 44 0,-4 5 8 0,1-5 0 16,-1-4 1-16,-3 1-33 0,4-3-8 0,-1-4 0 15,1-5-1-15,-1 3-11 0,-3-9 0 16,4 3 0-16,-4-3 0 0,3 0-12 0,1-3-5 16,3 0-1-16,-3-3 0 0,3-5-222 15,0 5-44-15</inkml:trace>
  <inkml:trace contextRef="#ctx0" brushRef="#br0" timeOffset="-94938.274">11081 14937 1850 0,'-4'11'78'16,"1"1"-62"0,-1-3 32-16,4 3 8 0,0-4 0 0,-3 7 1 15,3-3-8-15,-4-3-1 0,4 0-1 0,0 5 0 16,-3-5-24-16,3 0-5 0,0 3-1 0,0-9 0 16,0 5-65-16,-4 1-12 0,4-3-4 0,0-6 0 15,0 6-10-15,0-6-2 0,0 0-1 0</inkml:trace>
  <inkml:trace contextRef="#ctx0" brushRef="#br0" timeOffset="-94133.281">11994 14625 1355 0,'0'0'28'0,"0"0"8"0,0 0-36 15,0 0 0-15,0 0 0 0,0 0 0 0,0 0 0 0,-7 0 0 0,0 3 0 0,-3 3 0 16,6 0 0-16,-3-1 0 0,4-2 0 0,-1 3-9 16,-3 3 9-16,4 3 0 0,-1-6 0 0,-3 3 0 15,3 2 35-15,1-5 9 0,-1 0 1 0,1 6 1 16,-1-6 9-16,1 3 1 0,-1-4 1 0,1 7 0 16,3 0 0-16,0-6 0 0,0 3 0 0,0-1 0 15,0 1-5-15,0 3-2 0,0 0 0 0,3-6 0 16,1 3-12-16,-1-1-2 0,1 4-1 0,-1-3 0 15,4 3-14-15,-3-6-2 0,3-1-1 0,-3-2 0 16,-4-3-2-16,7 3 0 0,0-3 0 0,0 0 0 16,-4-3-1-16,4 0-1 0,0 3 0 0,-3-11 0 15,3 2 10-15,-4-3 3 0,-3-3 0 0,4 1 0 16,0-4-27-16,-4-3 0 0,3 4 0 0,-3-1 0 16,4-2 0-16,-4 5 0 0,0-6 0 0,0 10 0 15,-4-4 17-15,4 0-1 0,-3 6-1 0,3 3 0 16,-4-5-27-16,0 2-6 0,1 0-1 0,-4 3 0 15,7 6-12-15,-4-3-2 0,4 3-1 0,-7 0 0 16,7 0 6-16,-7 3 2 0,7-3 0 0,-7 3 0 16,4 9 7-16,-4-3 2 0,3-3 0 0,-3 5 0 15,0-2 17-15,3 6-10 0,-3-3 10 0,4 2-8 16,-1-5 8-16,1 6 0 0,-1-6 8 0,1 0-8 16,3-4 9-16,0-5-9 0,0 0 12 0,0 0-12 15,0 0 0-15,0 0-9 0,0 0-1 0,0 0 0 16,3-3-210-16,1-2-41 0</inkml:trace>
  <inkml:trace contextRef="#ctx0" brushRef="#br0" timeOffset="-93214.578">12397 14381 2014 0,'-4'-9'42'0,"-3"0"9"0,3-2-41 0,-3 2-10 0,4-9 0 0,-4 6 0 16,0 1 63-16,-4-4 10 0,4 3 3 0,-3 0 0 16,-1 1-40-16,4-4-8 0,-4 6-2 0,1-3 0 15,-1 3-26-15,-3 4 8 0,4-7-8 0,-5 6 0 16,5 3 0-16,-1 0-16 0,-3 0 3 0,4 3 0 16,2 0-4-16,-2 0-1 0,-1 3 0 0,4 3 0 15,0 0 2-15,0 6 0 0,0-1 0 0,0 4 0 16,0 0 4-16,3 11 2 0,-3-5 0 0,4 8 0 15,-1 1 10-15,4-4 0 0,0 6 10 0,-3 4-10 16,3-7 27-16,0 3-1 0,-4 1 0 0,1-4 0 16,3 3-26-16,0 4 0 0,-4-13 0 0,4 10 0 15,-3-1 56-15,3-6 5 0,0 7 2 0,-4-10 0 16,4 4-50-16,0-7-13 0,0 1 0 0,0-6 0 16,0-4 0-16,4 4 0 0,-4-9 0 0,0 3 0 15,0-9 0-15,0 0 0 0,0 0 0 0,0 0 0 16,0 0-16-16,0 0-8 0,0 0-1 0,0 0-1 15,0 0-112-15,3-6-22 0,-3-3-5 0</inkml:trace>
  <inkml:trace contextRef="#ctx0" brushRef="#br0" timeOffset="-92587.98">11920 14531 1849 0,'0'0'38'0,"0"0"10"0,0 0-38 0,0 0-10 0,0 0 0 0,0 0 0 15,0 0 72-15,0 0 12 0,0 0 2 0,0 0 1 16,0 0-43-16,0 0-8 0,0 0-1 0,0 0-1 16,0 0-34-16,4 6 0 0,-1 3 0 0,4-4 0 15,4 1 25-15,0 0-1 0,-1 3-1 0,4-3 0 16,0 0-23-16,4 0 9 0,0 0-9 0,-4-1 0 15,3 1-14-15,1 0-10 0,0-3-1 0,-1 6-1 16,1-6 42-16,-4 3 9 0,4-6 2 0,-4 6 0 16,-4-6-27-16,5 0 0 0,-5 5 0 0,1-5 0 15,3-5-180-15,-4 5-28 0</inkml:trace>
  <inkml:trace contextRef="#ctx0" brushRef="#br0" timeOffset="-91940.668">12912 14184 1465 0,'-18'6'30'0,"11"0"9"0,3-6-31 0,-3 11-8 0,4-8 0 0,-4 3 0 16,3 3-9-16,-3 0-3 0,4 0-1 0,-4 5 0 16,3-2 13-16,4 0 0 0,-3 3 0 0,3-4 0 15,0 1 0-15,0 0 0 0,3 6 0 0,-3-7 0 16,4 4 20-16,-4 3 1 0,3-4 0 0,1 1 0 15,-1 6 23-15,-3-4 5 0,4-5 1 0,-1 9 0 16,-3-4 16-16,4-2 3 0,-1 6 1 0,-3-4 0 16,0 4-2-16,0-4-1 0,0-2 0 0,0 9 0 15,0-13-34-15,-3 10-6 0,3-3-2 0,-4-1 0 16,1 4-25-16,-4-4 0 0,3 7 0 0,-3-3 0 16,4 2 0-16,-4-5 0 0,-1-1 0 0,5 4 0 15,-4-3 0-15,3-10 0 0,1 7 0 0,-1-6 0 16,1-3-48-16,3-6-12 0,0 0-3 0,0 0 0 15,0 0-163-15,0 0-33 0</inkml:trace>
  <inkml:trace contextRef="#ctx0" brushRef="#br0" timeOffset="-91120.682">12682 14531 1550 0,'0'0'65'0,"0"0"-52"15,0 0 79-15,0 0 15 0,0 0 3 0,0 0 1 16,0 0-30-16,0 0-5 0,0 0-2 0,0 0 0 16,0 0-42-16,7 3-9 0,4-3-2 0,-4 0 0 15,4 0-12-15,3 0-9 0,0 0 12 0,0 0-12 16,4 0 11-16,-4-3-11 0,3 3 10 0,-3-6-10 15,4 6 0-15,-4 0 8 0,0-3-8 0,-3 3 0 16,-1 0-12-16,1-6-4 0,0 6-2 0,-4-6 0 16,0 6 18-16,0-9 0 0,0 4 0 0,0-1 0 15,0 0-17-15,-3-6 0 0,-1 3 0 0,1 0 0 16,-1-2-24-16,1-4-5 16,-1 0-1-16,1 6 0 0,-4-2 38 0,3-1 9 0,-3 0 0 0,0 3 0 15,0 1 0-15,0-1 8 0,0 3-8 0,0 6 11 16,0 0-11-16,0 0 0 0,0 0-12 0,0 0 12 15,0 0 24-15,0 0 12 0,0 0 2 0,0 0 1 16,0 9-27-16,0 2-4 0,-3 1-8 0,3 6 11 16,0-4 6-16,0 4 2 0,0 6 0 0,0-7 0 15,-4 7-19-15,4 2 0 0,0-5 0 0,-3 2 0 16,3 7 36-16,-4-13 3 0,4 10 1 0,0-7 0 16,0 4-13-16,-3-6-3 0,3-1 0 0,0 4 0 15,0-6-24-15,0-1 0 0,0-2 0 0,0 0 0 16,0-6 0-16,0-1 0 0,0-5 0 0,0 0 0 15,0 0 0-15,0 0 0 0,0 0 0 0,0 0 0 16,0 0 0-16,0 0 0 0,0 0 0 0,3-2 0 16,1-4 0-16,-4 0 0 0,3-3 0 0,1 3 0 0,-1-6 0 15,1 6 0-15,-4 1 0 0,3-1 0 0,1 0 0 16,-4 3 0-16,0 3 0 0,0-6 0 0,0 6 0 0,0 0 0 16,0 0 0-16,0 0 0 0,7-6 0 0,-7 6 0 0,3-3 0 15,1 3 0-15,-4 0 0 0,7 0 0 16,-3 0 0-16,-4 0 0 0,7 0 0 0,-4 3 0 0,-3-3 0 0,7 6 0 15,-3-3 0-15,-1 0 0 0,1 3 0 16,-1 0 0-16,1 2 0 0,-4 4 0 0,3 0 0 0,-3 0 0 16,0 2 0-16,0 4 0 0,0 0 0 0,0-7 0 15,-3 7 0-15,-1-3 0 0,4 2 0 0,-3-2 0 16,-1-3 0-16,4-3 0 0,-3-3 0 0,3-6 0 16,0 0 0-16,0 0 0 0,0 0 0 0,0 0 0 15,0 0-148-15,0-6-36 0,3-3-6 16</inkml:trace>
  <inkml:trace contextRef="#ctx0" brushRef="#br0" timeOffset="-90247.622">13204 14657 1952 0,'0'0'56'0,"-7"6"11"0,7-6-54 16,-3 3-13-16,3-3 0 0,-4 9 0 16,4-9 69-16,0 0 11 0,-3 6 3 0,3-6 0 0,0 0-65 0,0 0-18 0,0 0 0 0,3 9 8 15,-3-9 22-15,4 5 4 0,-1-5 1 16,4 6 0-16,-3-6-23 0,3 6-12 0,4-6 12 0,-4 0-12 16,3 0 25-16,1 0-1 0,-1 0-1 15,-2 0 0-15,2-6-35 0,1 6-8 0,-1 0 0 0,-3-6-1 16,0 1 1-16,0 2 1 0,-3 0 0 0,-1 0 0 15,-3 3 6-15,0 0 1 0,0 0 0 0,0 0 0 16,0 0-14 0,0 0-2-16,0 0-1 0,-7-6 0 0,0-3-3 15,0 6-1-15,-3 0 0 0,-1 0 0 0,1 0 22 0,-1 0 11 0,0 0-10 0,1 3 10 16,-1 0 12-16,1 0 8 0,-1 0 1 0,0 3 1 16,1 0 1-16,3 0 0 0,0 3 0 0,0 3 0 15,0 0-23-15,3 0 9 0,1 2-9 0,-1 1 0 16,4 6 9-16,4-4-9 0,-1 4 0 0,1-3 9 15,3 2-9-15,0 1 12 0,3-6-12 0,1 3 12 16,0-4-12-16,-1 4 0 0,4-6 0 0,-3 3 0 16,-1-7 0-16,5 1 0 0,-5 3 0 0,1-3 0 15,-1-3 15-15,1 0 7 0,-1 0 2 0,-3-3 0 16,4 0-24-16,-4 0 0 0,4-3-12 0,-4 0 4 16,-4-3-157-16,4-3-31 0,0 3-7 0</inkml:trace>
  <inkml:trace contextRef="#ctx0" brushRef="#br0" timeOffset="-89643.994">14062 14216 1579 0,'0'0'32'16,"0"0"10"-16,0 0-34 0,0 0-8 0,0 0 0 0,-7 0 0 15,7 0 53-15,0 0 9 0,-7 0 2 0,7 0 0 16,-7 3-52-16,0 3-12 0,3 0 0 0,0 0 0 16,1 6 0-16,-1-4 0 0,1 4 0 0,3 0 0 15,0 3 42-15,0 2 6 0,0 1 0 0,0 3 1 16,0-4-27-16,0 13-6 0,3-13 0 0,-3 10-1 0,4-1 25 16,-1 1 6-16,-3-1 1 0,4 3 0 0,-4 4-24 0,0-13-5 0,0 10-1 15,0-4 0-15,0 4-17 0,-4 2 0 16,4-3 0-16,-3 4 0 0,-1-4 0 0,4-5 0 15,-3 2 0-15,-1-2 0 0,4-4 55 0,-3-2 7 0,-1-1 2 16,4-2 0-16,-3-3-52 0,3-3-12 16,0 0 0-16,-4-4 0 0,4-5 0 0,0 0 0 0,0 0 0 0,0 0 0 15,0 0 0-15,0 0 0 0,0 0 0 0,0 0 0 16,0 0-48 0,0 0-13-16,0 0-3 0</inkml:trace>
  <inkml:trace contextRef="#ctx0" brushRef="#br0" timeOffset="-89125.345">13861 14596 1534 0,'-11'5'32'0,"11"-5"8"16,0 0-32-16,0 0-8 0,0 0 0 0,0 0 0 16,0 0 52-16,0 0 8 0,0 0 3 0,0 0 0 0,0 0 4 15,0 0 1-15,0 0 0 0,0 0 0 0,0 0-17 0,0 0-3 0,4-5-1 16,3 2 0-16,0 0-31 0,0 0-5 0,3 0-2 0,4 3 0 16,-3 0-9-16,3 0 0 0,4 0 0 0,-4 0 8 15,0 0-8-15,4 0 12 0,-4 3-12 0,0-3 12 16,4 6-3-16,-4-3 0 0,0-1 0 0,-4 1 0 15,1 0-9-15,-1 0 0 0,1 0-10 0,0 0 10 16,-4-3 0-16,0 0 0 0,0 3 0 0,0-3 10 16,-4 3-59-1,4-3-12-15,-3 0-3 0</inkml:trace>
  <inkml:trace contextRef="#ctx0" brushRef="#br0" timeOffset="-88669.865">14175 14701 1094 0,'0'0'23'15,"0"0"5"-15,0 0-28 0,0 0 0 0,0 0 0 0,0 0 0 16,0 0 108-16,0 0 16 0,0 0 3 0,0 0 1 16,0 0-52-16,0 0-9 0,0 0-3 0,0 0 0 15,0 0 0-15,0 0 0 0,0 0 0 0,0 0 0 16,0 0-12-16,-4 6-2 0,4-6-1 0,0 6 0 0,0 6-27 0,0-3-6 16,0 2 0-16,4 1-1 0,-4 3-15 0,0 0 0 0,3-1 0 0,1 4 0 15,-4-3 32-15,0-1 4 0,3 7 1 0,-3-3 0 16,0-10-24-16,4 7-5 0,-4-3 0 15,0 0-8-15,3-4 23 0,-3-2-3 0,0-6 0 16,0 0 0-16,0 0-20 0,0 0 0 0,0 0 0 0,0 0 0 16,0 0 0-16,0 0 0 0,4-6 0 0,-4 1 0 15,3-4 0-15,1 0 0 0,-1-3 0 0,1 0 0 16,-1 4 0-16,1-7 0 0,3 3 0 0,-3 0 0 16,-1 4 0-16,4-1 0 0,-3 3 0 0,3-6 0 15,-4 3 0-15,4 3 0 0,-3 0 0 0,-1 4 0 16,-3 2 0-16,0 0 0 0,0 0 0 0,4 0-8 15,-4 0 8-15,3 2-10 0,1 1 10 0,-1 3-10 16,1 0 10-16,0 6 12 0,-1-6-2 0,1 0-1 16,-1 0-9-16,-3 2 0 0,4 1 0 0,-1 0 0 15,-3-3 53-15,4 0 9 0,-1 0 2 0,-3-6 0 16,4 6-52-16,-4-6-12 0,0 0 0 0,0 0 0 16,3 5 0-16,1-5 0 0,3 0 0 0,-4 0 0 15,1 0 0-15,3 0 0 0,-4-5 0 0,5 5 0 16,-1-6 0-16,-4 6 0 0,4-6 0 0,0 3 0 15,0 0 0-15,-3 0 0 0,-1-3 0 0,1 0 0 16,-1 0 0-16,1 3 0 0,-1-2 0 0,-3 5 0 16,0-6 0-16,0 3 0 0,0-9 0 0,-3 6 0 15,3-6 0-15,-4 1 0 0,1 2 0 0,-1 0 0 16,1-6-32-16,-4 3-8 0,3 1-3 0,1-1 0 16,-4-3-33-16,3 9-8 0,1-8 0 0,-4 2-1 15,3 0 33-15,4 6 8 0,-4 0 0 0,4 0 1 16,-3 1-187-16,-1-7-38 0</inkml:trace>
  <inkml:trace contextRef="#ctx0" brushRef="#br0" timeOffset="-88290.693">14644 14728 1792 0,'0'0'51'0,"0"0"10"15,-7 0-49-15,0-3-12 0,0 3 0 0,0 0 0 16,0 0 98-16,-1 0 17 0,1 0 3 0,-3 0 1 16,3 0-67-16,0 3-14 0,0-3-2 0,0 3-1 15,7-3-23-15,-7 3-12 0,3 3 12 0,-3-1-12 16,3 7-19-16,-3 0-10 0,4-3-3 0,-1 0 0 15,1 5 32-15,3 4 0 0,-4 0 0 0,1-1 0 16,3 1 0-16,0 2 0 0,0-5 0 0,0 3 0 16,0-6 0-16,0-1 0 0,3 4 0 0,-3-6 0 15,0 0 22-15,4-1 10 0,-4-2 3 0,0-6 0 0,3 9-15 16,-3-9-2-16,7 6-1 0,0 0 0 0,-3-6-4 0,3 0-1 16,0 0 0-16,0 0 0 15,4-6 9-15,-4 6 2 0,3-6 0 0,-3-6 0 0,4 4-11 0,0-1-1 16,-4 0-1-16,3-3 0 0,-3 0-2 0,0-5 0 15,0 2 0-15,0-3 0 0,-3 1-8 0,-1 2-12 0,1-5 2 0,-4 5 1 32,0 3-20-32,0-6-4 0,-4 4-1 0,1 2 0 15,-1-6-12-15,-3 7-2 0,0-1-1 0,0-3 0 0,0 9 21 0,-3-6 4 0,-1 7 0 16,0 2 1-16,1 0 23 0,-4 0 0 0,3 3 0 16,1 0 0-16,-4 3 0 0,3 3 0 0,0-1 0 0,4 7 0 15,-3 0-19-15,3 0 4 0,-4 2 1 0,4 10 0 16,0-9-40-16,3 2-8 15,1 1-2-15</inkml:trace>
  <inkml:trace contextRef="#ctx0" brushRef="#br0" timeOffset="-88032.379">15307 14707 1314 0,'0'0'37'0,"0"0"8"16,-3 3-36-16,3-3-9 0,-8 3 0 0,1 3 0 16,7-6 65-16,-3 6 11 0,3-6 3 0,-7 3 0 15,0 3-15-15,3-3-4 0,4-3 0 0,-7 6 0 16,0-1-5-16,0 4-2 0,4-3 0 0,-5 3 0 16,1 0-38-16,4 0-15 0,-1-1 11 0,1 1-11 0,-1 9 0 0,1-12 0 15,-1 8 0-15,1 1-10 0,3-6 52 0,0 3 10 16,0-1 3-16,0-5 0 0,0 6-37 0,3-6-7 0,1 0-2 0,-1 0 0 31,1-3-9-31,3 3 0 0,0-1 0 0,0-5 0 0,-3 6 0 0,3-6 0 16,0 0 0-16,-7 0 0 0,7 0 0 0,-4 0 0 15,4 0 0-15,0 0 0 0,-3-6 53 0,-1 1 9 0,4 2 2 16,-3-3 0-16,-4 3-52 0,4-6-12 0,-4 3 0 0,0-6 0 16,0 6 0-16,0-5 0 0,-4-1 0 0,4-3 0 15,-4 6 0-15,1-2 0 0,-1 2 0 0,1-3 0 16,-1 0 0-16,-3 1 0 0,4 2 0 0,-1 0 0 15,-3 0 0-15,4 3 0 0,-4-3 0 0,0 6 0 16,7 3-17-16,-4-2-7 0,4 2 0 0,-11 0-1 16,11 0 7-16,-3 2 2 0,-4 4 0 0,3 0 0 15,4 6-2-15,-3-9 0 0,3 6 0 0,-4 0 0 16,4-1-7-16,0 1-2 0,4 3 0 16,-4-6 0-16,3 3-1 0,-3-1-1 0,4-2 0 15,-1 6 0-15,4-3-34 0,-3-3-6 0,7 0-2 0</inkml:trace>
  <inkml:trace contextRef="#ctx0" brushRef="#br0" timeOffset="-87820.199">15716 14499 2245 0,'-17'-15'47'0,"10"6"10"0,-1 0-45 16,1 3-12-16,4-5 0 0,-4-7 0 0,0 3 46 0,0 3 7 0,0 1 2 0,-4-13 0 16,1 9-39-16,2-2-8 0,-6-1-8 0,4-2 11 15,-1-1-11-15,1 6-14 0,-1 1 3 0,-3-4 1 32,3 6-19-32,-3 3-4 0,4 6-1 0,-1-8 0 0,0 11 14 0,-3-6 2 0,4 6 1 0,3 6 0 15,0 0-24 1,0 2-5-16,0 4-1 0,3 3 0 0,-3 5 38 0,3 4 9 0,1 2 0 0,-4 4 0 15,3 2 45-15,1 0 11 0,-1 4 3 0,1-4 0 16,-1 0-3-16,1 4 0 0,-1-1 0 0,1-3 0 16,-1 4 0-16,1-4-1 0,-1 3 0 0,1-2 0 15,3 2-15-15,-4-6-2 0,4 4-1 0,0-1 0 16,-4-9-23-16,4 4-5 0,0-4-1 0,4-5 0 16,-4 0-24-16,4-7-6 0,-4 10-1 0,0-15 0 15,3 3 23-15,1-3 0 0,-4-1 0 0,3 1 0 16,-3-6 0-16,4 9 0 0,-4-9 0 0,3 0 0 15,4 3 0-15,-3-6 0 0,3 3 0 0,-4-9 0 16,4 6-209-16,0-5-38 0,0-1-7 0</inkml:trace>
  <inkml:trace contextRef="#ctx0" brushRef="#br0" timeOffset="-87605.637">15254 14690 1241 0,'0'0'25'0,"0"0"8"0,-3-6-33 0,3 6 0 0,-4-6 0 0,1 0 0 16,3-3 78-16,0 3 9 0,0 3 1 0,0 3 1 16,0-6 10-16,3 3 1 0,1-2 1 0,-1-1 0 15,1 6-8-15,3-6-1 0,-4 3-1 0,4 3 0 16,0-6-73-16,4 6-18 0,0 0 0 0,-1-3 0 15,1 3 55-15,3 0 7 0,0 3 2 0,0-3 0 16,0 0-52-16,0 6-12 0,0-6 0 0,0 3 0 16,1 3 0-16,-1-6 0 0,0 6 0 0,3-6 0 15,-2 0-125-15,2 0-28 0,-3 0-6 0</inkml:trace>
  <inkml:trace contextRef="#ctx0" brushRef="#br0" timeOffset="-87356.079">15960 14734 1337 0,'0'-6'28'0,"0"0"6"0,0-3-34 0,3 3 0 0,-3 0 0 0,0 6 0 15,0 0 58-15,11 221 1169 125,-4-212-1227-125,-4-3 0 0,8-1 0 0,-4 1 0 16,0 0 54-16,0-3 8 0,0 0 2 0,4-3 0 15,-4 0-52-15,3-3-12 0,1 0 0 0,-4-3 0 0,4 0 9 16,-4-5-1-16,3 2 0 0,1-3 0 0,-4-3 4 0,0 1 1 16,0-4 0-16,0 0 0 0,-3 4-13 0,-1-10 0 0,1 7 0 15,-1 2 0-15,-3-3-14 0,0-2-6 0,0 5 0 16,0 0-1-16,0-2 4 0,-3 5 1 0,-1-3 0 0,1 6 0 16,3 0 25-16,-4 4 6 0,1-1 1 0,3 6 0 31,0 0-68-31,-8-6-14 0,8 6-2 0,0 0-1 0,0 0 12 0,0 0 2 15,0 0 1-15,-3 12 0 0,-1-7-21 16,4 1-4-16,0 6-1 0,0 0 0 0,4-6-114 16,3 0-23-16</inkml:trace>
  <inkml:trace contextRef="#ctx0" brushRef="#br0" timeOffset="-87154.003">16369 14681 1094 0,'0'-6'46'16,"0"-3"-37"-1,0 9 95-15,-4-6 20 0,4 6 3 0,-3-6 1 16,3 6-5-16,-4-6-1 0,4 6 0 0,-7 0 0 15,7 0-47-15,-7-3-10 0,0 3-1 0,0 0-1 0,0 3-45 16,0-3-9-16,0 0-1 0,-4 6-8 0,4-3 28 0,0 0 0 0,0 0-1 0,4 6 0 16,-4-3-13-16,3 0-2 0,-3 0-1 15,3-1 0-15,1 1 5 0,3 0 2 0,-4 0 0 0,4-6 0 16,0 12-8-16,0-12-2 0,0 0 0 0,0 6 0 16,0-6-8-16,0 6 0 0,0-6 0 0,4 8 0 15,-4-8 13-15,3 6 1 0,1 0 0 0,-4-6 0 16,4 6-22-16,-1 0-5 0,-3-6-1 0,7 3 0 15,-7-3 14-15,0 0 0 0,4 3 0 0,-4-3 0 16,3 3 0-16,-3-3 0 0,7 3 0 0,-7-3 0 16,0 0 16-16,7 0 7 0,-7 0 1 0,4 0 0 15,-4 0-8-15,0 0 0 0,7 0-1 0,-7 0 0 16,0 0 8-16,7 0 1 0,-7 0 1 0,3 3 0 16,-3-3-38-16,7 3-8 0,1 0-2 0,-5 2 0 15,1 1 37-15,3-3 7 0,-4 6 2 0,1 3 0 16,-1-6-39-16,-3 3-7 0,4-1-1 0,-1 7-1 15,-3-3 40-15,0 0 8 0,4-4 1 0,-4 7 1 16,-4-6-25-16,4 0 0 0,-3 0 0 0,-1 2 0 16,1-5 0-16,-1 3 0 0,4-9 0 0,-3 6 0 15,-1 0 0-15,4-6 0 0,-7 3 0 0,0 3 0 16,3-3 0-16,-3-3 0 0,0 0 0 0,0 0 0 16,0 0 29-16,0 0 1 0,0-3 0 0,0 0 0 15,4 0-30-15,3 3 0 0,-7 0 0 0,-1-3 0 16,5 0-17-16,3 3-7 0,-7-3 0 0,3 0-1 15,4 3-35-15,-7-3-8 0,7 3 0 0,0 0-1 16,-3-6-103-16,3 6-21 0,0-9-4 0</inkml:trace>
  <inkml:trace contextRef="#ctx0" brushRef="#br0" timeOffset="-86905.068">16605 14907 1736 0,'-3'6'73'0,"-1"3"-58"15,1-3 100-15,-4 0 20 0,3 2 4 0,1-2 1 16,3-6-57-16,-4 9-11 0,4-9-3 0,0 0 0 16,0 0-50-16,0 0-11 0,0 0-8 0,0 0 12 15,0 0-21-15,0 0-4 0,0 0-1 0,0 0 0 16,0 0-131-16,0 0-27 0,4-9-4 0</inkml:trace>
  <inkml:trace contextRef="#ctx0" brushRef="#br0" timeOffset="-63971.11">10319 15530 619 0,'0'0'17'0,"0"0"5"0,0 0-22 0,0 0 0 16,0 0 0-16,0 0 0 0,0 0 42 0,0 0 4 0,0 0 1 15,0 0 0-15,0 0 9 0,0 0 1 0,0 0 1 0,0 0 0 16,0 0 11-16,0 0 3 0,0 0 0 0,0 0 0 15,0 0 4-15,0 0 2 0,0 0 0 0,0 0 0 16,0 0-19-16,0 0-4 0,0 0-1 0,0 0 0 16,0 0-21-16,0 0-4 0,0 0-1 0,-7 3 0 15,7-3-9-15,-4 3-3 0,4-3 0 0,-7 6 0 16,4 0-1 0,-1 0-1-16,4-3 0 0,-3 12 0 0,3-10 0 0,-4 4 0 0,4 0 0 0,0 3 0 15,0 3-6-15,0 2-8 0,0-5 11 0,4 8-11 16,-4-2 8-16,0 3-8 0,3-1 0 0,-3 1 0 15,0-3 0-15,4-1-11 0,-4 1 0 0,3-4 0 16,1-2 31-16,-4 0 7 0,3 0 1 0,1-3 0 16,-4-6-9-16,3 5-2 0,1-8 0 0,-4 0 0 15,0 0-4-15,3 6-1 0,-3-6 0 0,7 0 0 16,-7 0-4-16,4 6 0 0,-1-6-8 16,4 0 12-16,-3 0-12 0,-4 0 0 0,7-6 0 0,-3 6 0 15,3-6 0-15,-7 6 0 0,3 0 0 0,1-6 0 16,3 4 0-16,-4-1 0 0,1-3 0 0,3 3 0 15,-4-3 19-15,-3 0 1 0,4 0 0 0,-1 0 0 16,1 0-32-16,-4 0-7 0,3 1-1 0,1-1 0 16,0 3 35-16,-1-6 6 0,1 6 2 0,-1-3 0 15,-3 6-37-15,4-3-7 0,-4 3-2 0,0 0 0 16,0 0 23-16,3-3 0 0,-3 3 0 0,0 0 0 16,0 0 0-16,4-3 0 0,-1 3 0 0,-3 0 0 15,7 3 0-15,-3 0 0 0,-1 3 0 0,1 0 0 16,-1 3 0-16,-3 0 0 0,4-4 0 0,3 1 0 0,-7 0 25 0,0-6 10 15,4 6 1-15,-4-6 1 0,0 6-12 0,0-6-2 16,3 12-1-16,-3-6 0 0,0-6-14 0,4 6-8 16,-4-6 10-16,7 8-10 0,-4-2 0 0,4-6 0 0,0 6 0 15,0-3 0-15,0 3 0 0,4-3 0 0,-4 0 0 16,4 3 0-16,-1-6 0 0,1 3 0 0,-1-3 0 16,1 0 0-16,-4 3 25 0,4-3-1 0,-4 0 0 15,0 0 0-15,0 0-16 16,-7 0-8-16,3-3 0 0,-3 3 8 0,0 0-8 15,0 0 0-15,7-3 9 0,-7 3-9 0,0-6 13 0,0-6-1 0,0 3-1 0,-3-5 0 16,3 2-11-16,-4-3 10 0,1 3-10 0,-1-2 10 16,1-4 6-16,-4 6 2 0,3 0 0 0,1 4 0 15,-5-10-18-15,5 9 0 0,-1-3 0 0,1 4 0 16,-1 2-11-16,1-3-5 0,3 3-2 0,-4 0 0 16,1-3 3-16,3 9 1 0,0-6 0 0,0 3 0 15,0-2-46-15,0-1-10 0,3-3-2 0,1 0 0 16,-1 0-160-16,1-2-33 0</inkml:trace>
  <inkml:trace contextRef="#ctx0" brushRef="#br0" timeOffset="-63116.629">10855 15492 1493 0,'0'0'42'0,"0"0"10"0,0 0-42 0,0 0-10 0,0 0 0 0,0 0 0 16,0 0 89-16,0 0 16 0,0 0 3 0,0 0 1 15,-7 0-59-15,7 0-12 0,0 0-2 0,0 0-1 16,-4 3-14-16,4-3-2 0,0 0-1 0,-3 9 0 16,-1 3-18-16,4-4 8 0,0 1-8 0,0 0 0 15,0 3 9-15,4 6-9 0,-1-7 0 0,1 4 9 16,3 0 0-16,-4 5 0 0,5-8 0 0,-5 12 0 16,4-4 2-16,-3 1 0 0,-1-1 0 0,4 1 0 15,-3-1 5-15,-1 1 2 0,-3 0 0 0,4-4 0 16,-1 1-3-16,-3-3-1 0,0-4 0 0,0 1 0 15,0-3 5-15,0-3 1 0,0 0 0 0,0-6 0 16,0 0 2-16,0 0 1 0,0 0 0 0,0 0 0 16,0 0-11-16,0 0-3 0,0 0 0 0,0 0 0 15,0 0 12-15,0 0 3 0,0 0 0 0,0 0 0 16,0-6-39-16,0-6-7 0,0 3-2 0,4 3 0 16,-4-2 24-16,3-1 0 0,1-6 0 0,-4 6 0 0,3 0 0 15,1 3 8-15,0 1 0 0,-4-7 0 0,3 3-8 16,1 6-9-16,-4 3 9 0,3-3-13 0,-3 3 13 15,0 0 0-15,4-3 0 0,-4 3 0 0,0 0-15 16,0 0 3-16,0 0 1 0,0 0 0 0,0 0 11 0,0 0 0 0,0 0 0 16,0 0 0-16,3 0 0 0,-3 0 0 15,0 0 0-15,0 0 0 0,7 3 0 0,-7-3 0 0,4 3 0 16,-1 3 0-16,1 3 0 0,-1 0 8 0,-3-9-8 0,4 11 11 16,-1-5-11-16,-3 0 10 0,4 6-10 0,-4-3 10 15,0 0-10-15,3-1 0 0,1 4 0 0,-4-9 0 16,4 9 0-16,-4-3 0 0,3-4 0 0,-3 1 0 15,4 0 12-15,-4-6 0 0,3 6 0 0,1 3 0 16,-4-9-29-16,3 6-6 0,-3-6-1 0,7 0 0 16,0 0-176-16,0 0-35 0,0 0-7 15</inkml:trace>
  <inkml:trace contextRef="#ctx0" brushRef="#br0" timeOffset="-62256.924">11271 15710 1120 0,'0'0'32'0,"0"0"6"0,0 0-30 0,0 0-8 0,-7-3 0 16,7 3 0-16,-7 0 92 0,7 0 16 0,-7 3 4 0,4 3 1 15,-4-3-37-15,-1 2-7 0,5 1-1 0,-1 0-1 16,-3 0-9-16,4 9-2 0,-1-9 0 0,1 2 0 16,-1-2-3-16,1 3-1 0,3 0 0 0,-4 9 0 15,4-13-20-15,-3 4-4 0,3 0 0 0,0 3-1 16,0-6-8-16,0 3-2 0,0-4 0 0,0 1 0 16,0-6-9-16,3 6-8 0,-3 0 12 0,4 3-12 15,-1-3 10-15,-3-6-10 0,7 3 8 0,-3 3-8 16,6-3 11-16,-3-1-3 0,1 1-8 0,-1 0 12 15,3-3-12-15,-3 3 0 0,4-3 8 0,-4 0-8 16,3-3 0-16,-3 0 9 0,1 0-9 0,-1-2 8 16,3 2-8-16,-3-6 12 0,4 0-12 0,-4 0 12 15,0-3-4-15,0 4-8 0,-4-4 12 0,5-3-4 16,-5 6-8-16,1-2 8 0,-4 2-8 0,3-3 8 16,-3 3-8-16,0 0 0 0,0 4 0 0,0-1 0 15,-3 0 0-15,3 6-11 0,-4-6 3 0,4 6 0 16,-7-6 8-16,7 6 0 0,-7 0-9 0,0 0 9 15,-4 6 0-15,1 0 0 0,-1 0 0 0,1-3 0 16,-1 5 0-16,0 4-12 0,1 6 4 0,-1-4 8 16,4 1 0-16,0 3 20 0,-3-3-3 0,6 5 0 15,-3-8-65-15,3 0-12 0,4-4-4 0,-3-2 0 16,3-6 52-16,0 0 12 0,0 0 0 0,7 6 0 16,4-6-208-16,3 0-38 0</inkml:trace>
  <inkml:trace contextRef="#ctx0" brushRef="#br0" timeOffset="-61537.688">12019 15627 1337 0,'0'0'56'16,"0"0"-44"-1,0 0 92-15,0 0 20 0,0 0 3 0,0 0 1 16,0 0-52-16,0 0-9 0,0 0-3 0,-7 0 0 16,4 6-51-16,-1 3-13 0,1 0 0 0,-1 6 0 15,4-1 0-15,-4 1 0 0,4 3 0 0,-3-1 0 0,3 4 34 16,0-1 4-16,-4-2 1 0,4 6 0 0,0-10-22 0,0 7-4 0,0-6-1 15,0-4 0-15,0 1-12 0,0 0 9 16,0-3-9-16,0-3 8 0,0-6-8 0,0 0 12 16,0 0-12-16,0 0 12 0,0 0-28 0,0 0-4 0,0 0-2 0,0 0 0 31,0 0-116-31,0 0-23 0,0 0-5 0</inkml:trace>
  <inkml:trace contextRef="#ctx0" brushRef="#br0" timeOffset="-60729.061">12005 15489 1664 0,'-7'6'47'0,"3"3"11"15,1-3-46-15,3-6-12 0,0 0 0 0</inkml:trace>
  <inkml:trace contextRef="#ctx0" brushRef="#br0" timeOffset="-59678.87">12252 15619 1314 0,'0'0'37'0,"0"0"8"0,0 0-36 16,0 0-9-16,-4-6 0 0,4 6 0 0,0 0 104 0,0 0 20 0,0 0 3 0,-7 0 1 16,7 0-52-16,-7 0-9 0,7 0-3 0,-7 6 0 15,0-3-51-15,0 2-13 0,0 7 0 0,-3-9 0 16,2 6 46-16,1 6 6 0,0-7 2 0,-3 7 0 15,3-3-37-15,0-3-7 0,0 2-2 0,0-2 0 16,-1 0-8-16,5 3 0 0,-1-6 0 0,1 3 8 16,3-9-8-16,0 0 0 0,0 0 0 0,0 0 0 15,0 0 0-15,0 0 0 0,0 0 0 0,0 0 0 16,0 0 0-16,0 0 0 0,0 0 0 0,0 0 0 16,3 3 0-16,-3-3 0 0,7 2 0 0,1 1 0 15,-5-3 0-15,-3 0 0 0,7 0 8 0,0 0-8 16,0 3 0-16,-3-3 0 0,3 0 0 0,0 3 0 15,0 0 0-15,-4 0 0 0,5 0 0 0,-1 3 0 16,-4 0-8-16,4 0 8 0,-3 0 0 0,-1-1 0 16,4 4 0-16,-3-3 0 0,-1 0 0 0,1 3 0 15,-4-3 0-15,3 0 12 0,-3-6-4 0,0 6 0 16,4 2 0-16,-4-8 0 0,0 6 0 0,0-6 0 16,0 6-8-16,0-6 0 0,0 12 9 0,-4-6-9 15,1 0 8-15,-1 2-8 0,-3-2 10 0,0 0-10 16,0 6 0-16,0-6 0 0,-3 0 0 0,-1 0 0 15,0-3-21-15,-3 2-1 0,0-5 0 0,0 3 0 16,0-6-20-16,-4 0-4 0,1 1-1 0</inkml:trace>
  <inkml:trace contextRef="#ctx0" brushRef="#br0" timeOffset="-58865.204">12975 15295 1796 0,'0'0'37'0,"0"0"10"0,0 0-38 16,0 0-9-16,-3 0 0 0,3 0 0 0,0 0 59 0,0 0 9 0,0 0 3 0,-7 0 0 15,7 0-15-15,-7 6-4 0,7-6 0 0,-4 9 0 16,0 0-34-16,1 8-7 0,-1-2-2 0,4 3 0 15,0 5-9-15,0-5 0 0,0 8 0 0,4-2 0 16,-4 5 0-16,0 1 0 0,3-4 8 0,-3 6-8 16,0 4 0-16,0-7 0 0,0 6 0 0,0 4 0 15,-3-10 0-15,3 3 0 0,0 4 0 0,-4-10 0 16,4 1 33-16,-3-7 2 0,3 4 0 0,-4-10 0 16,1 4-5-16,3-6-1 0,-4-6 0 0,4-6 0 15,0 0-29-15,0 0 0 0,0 0-8 0,0 0 8 16,0 0 0-16,-7-6 0 0,4 0 8 0,-1-9-8 15,4 3-156-15,0-2-38 0,0-4-7 0</inkml:trace>
  <inkml:trace contextRef="#ctx0" brushRef="#br0" timeOffset="-57941.316">12855 15633 1310 0,'0'0'27'0,"-10"0"7"0,10 0-34 16,0 0 0-16,0 0 0 0,0 0 0 0,0 0 95 0,0 0 12 0,0 0 2 0,0 0 1 16,0 0-22-16,0 0-4 0,-4 0 0 0,4 0-1 15,0 0-35-15,0 0-6 0,0 0-2 0,0 0 0 16,0 0-25-16,0 0-6 0,0 0-1 0,4 6 0 15,3-6-8-15,0 3 8 0,0 0-8 0,0 3 8 16,0-3-8-16,3 6 0 0,-2-6 0 0,2 2 0 16,-3-5 0-16,4 3 8 0,-1-3-8 0,4 0 0 15,-3 0 10-15,3-3-10 0,0 1 12 0,-3-1-12 16,3-3 8-16,-3-3-8 0,3 3 0 0,-4 0 0 16,1-6 0-16,-1 4 0 0,1-4 0 0,0 0 0 15,-4 0-24-15,0 6-11 0,0-11-2 16,-4 5-1-16,4 3-18 0,-7-3-4 0,4 1-1 15,-1-1 0-15,-3 3 3 0,4 0 1 0,-4 3 0 16,-4 1 0-16,4-4 31 0,-3 3 6 0,3 3 2 0,0 3 0 16,-4-3 35-16,4 3 7 0,-3-6 2 0,3 6 0 15,0 0 38-15,0 0 7 0,-7 0 1 0,7 0 1 16,0 0-11-16,0 0-2 0,0 0-1 0,0 0 0 16,0 0-28-16,0 0-6 0,0 0-1 0,0 0 0 15,0 6-8-15,-4-3-1 0,4 6-1 0,0 2 0 16,4 1-2-16,-1 3 0 0,1-3 0 0,-1 5 0 15,1-2 2-15,3 9 0 0,-4-7 0 0,1 7 0 16,-1-4-6-16,1 7-8 0,0-4 11 0,-1 4-11 16,-3-7 8-16,4 7-8 0,-4-13 0 0,0 4 0 0,0-3 10 15,0-1-10-15,0-8 8 0,0 3-8 0,0-9 10 16,0 0-10-16,0 0 12 0,0 0-12 0,0 0 20 16,0 0-2-16,0 0-1 0,0 0 0 0,-4-6-4 0,4 3-1 15,0-8 0-15,0 2 0 0,0-3-28 0,4 0-7 16,-4 1-1-16,3 5 0 0,1-12 38 0,-4 6 7 15,3 3 2-15,1-2 0 0,-4-1-23 0,3 6 0 0,1 0 0 0,-4-3 0 16,3 0 0-16,1 4 0 0,-1 2 0 0,1-6 0 16,-1 6 0-16,1 0 0 0,-1 0 0 15,-3 3 0-15,8-3-19 0,-5 3-1 0,1-3-1 0,3 3 0 16,-4 0 21-16,4 3 15 0,0-3-3 16,-3 3 0-16,3 3-12 0,-4-3 0 0,4 6-9 0,-3-1 9 15,0 1-8-15,-1 0 8 0,1 9 0 0,-1-6-9 16,1 2 9-16,-4 4-8 0,3 0 8 0,-3-1-8 15,0 1 8-15,0 2 0 0,0-5 0 0,0 3 0 16,0-7 0-16,-3 1 0 0,3-3 0 0,3 6 0 16,-3-6 0-16,0-4 9 0,4 4-1 0,-4-3-8 15,0-6-11-15,3 9-9 0,4-3-1 0,-3-6-1 16,3 0-97-16,-4 0-19 0,4 0-4 0</inkml:trace>
  <inkml:trace contextRef="#ctx0" brushRef="#br0" timeOffset="-57015.99">13458 15648 1824 0,'-7'6'38'0,"0"3"8"0,4-3-37 15,-1 2-9-15,1-5 0 0,-1 6 0 0,1-3 78 0,-1 0 14 0,1 0 2 0,3 3 1 16,0-9-50-16,-4 5-9 0,4-5-3 0,0 6 0 15,0 0-18-15,0-6-4 0,4 6-1 0,-4-6 0 16,0 12-10-16,3-6-14 0,1 0 3 0,-1-3 1 16,1 2 10-16,-1-2 0 0,4 3 0 0,-3-3 0 15,3 3 0-15,0-3 0 0,0 6 0 0,0-6 0 16,0 0 27-16,0 3 7 0,0-6 2 0,0 0 0 16,0 0-28-16,-7 0-8 0,7 0 0 0,-3-6 0 15,3 3 12-15,-7 3-12 0,4-9 12 0,-1 3-12 16,1 0 13-16,-4-3-4 0,3 1-1 0,-3-1 0 15,0-3-8-15,0 3 0 0,-3 0 0 0,3 3 0 16,-4-2-12-16,1 2 12 0,-1 0-12 0,1 0 12 16,-5 0 0-16,5 0 0 0,-4 0 0 0,0 3 0 15,0 0 9-15,0 3 10 0,-4 0 1 0,4 0 1 16,-4 0-21-16,4 3 0 0,0 0 0 0,0 3 0 16,0 0-12-16,0 0-6 0,4 6-2 0,-4-3 0 15,3-1 20-15,-3 7 0 0,3 3 0 0,1-6 0 16,3 2 0-16,-4 4 0 0,4-1 0 0,0-2 0 15,0 3 0-15,4-3 0 0,-1-1 0 0,-3 1 0 16,4-3 0-16,0-1 0 0,3-2 0 0,-4 6 0 16,1-6 0-16,3 3 0 0,0-4 0 0,0 1 0 0,0 0 0 15,0 0 0-15,4-3 0 0,-4 3 0 16,7-4 10-16,-4-2 9 0,1 3 1 0,-1-3 1 16,1-3-42-16,0 6-9 0,3-3-2 0,0-3 0 15,-4 0-102-15,5 0-21 0,2 0-4 0</inkml:trace>
  <inkml:trace contextRef="#ctx0" brushRef="#br0" timeOffset="-56216.018">14217 15795 1337 0,'0'0'56'16,"0"0"-44"-16,0 0 92 0,0 0 20 0,0 0 3 0,0 0 1 15,0 0-47-15,0 0-9 0,0 0-1 0,0 0-1 16,0 0-36-16,0 0-7 0,0 0-2 0,0 9 0 15,0 0-25-15,-4-4 8 0,4 1-8 0,0 3 0 16,0 0 0-16,4 3 0 0,-4-3 8 0,0 2-8 16,0-5 0-16,0 3 0 0,0 3 0 0,0-3 8 15,0-1 5-15,0-2 1 0,0-6 0 0,0 9 0 16,0-9 9-16,0 0 1 0,0 9 1 0,0-9 0 16,0 0-1-16,0 0 0 0,0 0 0 0,0 0 0 15,0 0 3-15,0 0 0 0,0 0 0 0,0 0 0 16,0 0-17-16,0 0-10 0,0 0 12 0,0 0-12 15,0 0 0-15,0 0-9 0,0 0-1 0,0-9 0 16,3 3-9-16,-3 0-1 0,4 0-1 0,-4 1 0 16,0-4 8-16,0 3 1 0,0-3 1 0,0 3 0 15,0 0 11-15,0-2 0 0,0 2 0 0,-4 0 0 16,4 0 0-16,0 0 0 0,0 6 0 0,-3-6 0 16,3 6 0-16,0-6 0 0,0 0 0 0,0 6 8 15,0 0-8-15,0 0 0 0,0-6 8 0,0 6-8 16,0 0 0-16,3-5 8 0,-3 5-8 0,4 0 0 15,3 0 0-15,-3-6 0 0,3 3 0 0,-4 3 0 16,4 3 0-16,-3 3 0 0,3-6 0 0,-4 5 0 16,4 1 0-16,-3-3 0 0,-1 6 0 0,1-3 0 15,0 6 0-15,-1-3 0 0,1 2 0 0,-1-5 0 16,-3 3 0-16,4 3 9 0,-1-6-9 0,-3 0 0 16,0-6 14-16,0 0-4 0,0 0-1 0,0 0 0 15,0 0 0-15,0 0 0 0,0 0 0 0,0 0 0 0,0 0 1 16,0 0 0-16,0 0 0 0,0 0 0 0,0 0 1 0,0 0 0 0,0 0 0 15,0 0 0-15,4 0-11 0,-4 0 0 0,7-3 9 16,-4 0-9-16,-3 3 0 16,4 0-10-16,-1-6 1 0,-3 6 0 0,0 0-7 0,0 0-2 15,4-3 0-15,-4 3 0 0,0 0 7 0,0 0 2 0,0 0 0 0,3-3 0 16,-3 3 9-16,0 0 0 0,0-6 0 0,0 6 0 16,0 0 0-16,0 0 0 0,0 0 0 15,0 0 0-15,4-3 0 0,-4 3 0 0,0 0 8 0,0 0-8 16,0 0 14-16,0 0-2 0,0 0 0 0,0 0 0 15,0 0-4-15,0 0-8 0,0 0 11 0,0 0-11 16,3 3 12-16,4 6-12 0,-3 0 12 0,0-1-12 16,-1 1 9-16,1 0-9 0,-1 6 0 0,-3-6 9 15,4 2-9-15,-1-2 0 0,-3 3 0 0,4 3 0 16,-1-9 8-16,-3-1-8 0,4 1 0 0,-4-6 8 16,3 6-8-16,-3-6-12 0,0 0 2 0,7 0 1 15,-3 3-48-15,3-6-10 0,0 3-1 0,-4-3-1 16,5 0-47-16,-1 0-10 0,0 0-2 0</inkml:trace>
  <inkml:trace contextRef="#ctx0" brushRef="#br0" timeOffset="-55597.586">14679 15813 1337 0,'0'0'28'0,"0"0"6"0,-3 5-34 16,3-5 0-16,-4 6 0 0,0 0 0 0,4-6 121 0,-7 3 18 0,7-3 3 0,-3 6 1 15,3-6-24-15,-7 3-5 0,0 3-1 0,7-6 0 16,-7 3-90-16,0-3-23 0,0 3 0 0,0-3 0 16,0 0 56-16,-1 0 6 0,1 0 2 0,0 3 0 15,0-3-52-15,0 0-12 0,0 3 0 0,0 0 0 16,0-3 0-16,4 3 0 0,-1 5 0 0,-3-2 0 15,3 0 0-15,1 3 0 0,-1-3 0 0,1 3 0 16,-1-1 0-16,4 1 0 0,0 0 0 0,-3 3 0 16,3-6 0-16,0-6 0 0,0 6 0 0,0-6 0 15,0 3 0-15,0-3 0 0,0 0 0 0,0 8 0 16,0-8 0-16,0 0 0 0,7 6 0 0,0-3 0 16,-7-3 0-16,7 3 0 0,-3 3 0 0,3-6 0 15,0 0 0-15,-4 0 0 0,4-6 0 0,0 3 0 16,-3 0 0-16,3-3 0 0,0 0 0 0,0 1 0 15,-4-4 0-15,5 6 0 0,-1-12 0 0,-4 6 0 16,4 0 0-16,-3 4 0 0,-1-4 0 0,1 3 0 16,-1-3 0-16,1 3 0 0,-4 6 0 0,0 0 0 15,0 0 0-15,0 0 0 0,0 0 0 0,0 0 0 16,0 0-9-16,0 0 9 0,0 0-13 0,0 0 5 16,0 0 8-16,0 0 12 0,0 0-2 0,0 0-1 15,-4 9-21-15,1 0-5 0,-1 0-1 0,1-3 0 0,-1 2 29 16,4 1 5-16,-3-3 2 0,-1 6 0 0,4-6-18 15,0 3 0-15,0-4 0 0,0 1 0 0,0-6 0 0,4 9 0 16,-1-3 0-16,1 0 0 0,-1 3 0 0,1-9 0 16,3 6 0-16,0-3 0 0,0-1 0 0,0 1 0 0,0 0 0 15,4-3 0 1,-4 3-99-16,0-3-23 0,3-3-5 0</inkml:trace>
  <inkml:trace contextRef="#ctx0" brushRef="#br0" timeOffset="-54870.904">14824 15804 1272 0,'0'0'36'0,"0"0"8"16,0 0-35-16,0 0-9 0,0 0 0 0,0 0 0 15,0 0 62-15,0 0 10 0,0 0 3 0,0 0 0 16,-4 9-9-16,4-4-2 0,-3 4 0 0,-1 0 0 16,4 6 0-16,0-3 0 0,-3-1 0 0,3 1 0 15,0 3 0-15,-4-1 0 0,4 1 0 0,0 3 0 16,-3-9 0-16,3 2 0 0,0-2 0 0,0 3 0 16,0-12-45-16,0 0-10 0,0 0-1 0,0 0-8 15,0 0 0-15,0 0 0 0,0 0-10 0,0 0 10 16,0 0 26-16,3-6 13 0,1-3 2 0,-1 3 1 15,-3-2-27-15,4-4-6 0,-1-3-1 0,1 6 0 0,-4-5-8 0,3 2 0 0,1 0 9 0,-4 0-9 16,3-5 0 0,1 2 0-16,-1 3 0 0,-3 6 0 0,4-5 0 0,-4 5 8 0,3-6-8 15,-3 12 0-15,0 0 0 16,0 0 0-16,0 0 0 0,0 0 0 0,0 0-8 0,0 0-7 0,0 0-1 0,4 12 0 16,-4-1 33-16,3-2 7 0,1 3 0 15,0 6 1-15,-4-1-41 16,3-5-9-16,1 3-2 0,-1-1 0 0,-3 1 27 0,4 3 0 0,-1-6 0 0,-3 2 8 15,4-5-8-15,-1 3 0 0,-3-3 0 0,4-3 8 16,-4-6-8-16,3 3 0 0,-3-3 0 0,0 0 8 16,4 5-8-16,-4-5 0 0,3 3 0 0,-3-3 0 15,7 3-35-15,-3-3-8 0,3 3-1 16</inkml:trace>
  <inkml:trace contextRef="#ctx0" brushRef="#br0" timeOffset="-54092.382">15688 15763 1227 0,'0'0'52'15,"0"0"-42"1,0 0 86-16,0 0 16 0,0 0 4 0,-7 3 1 16,0 0-34-16,0-1-7 0,7-2-2 0,-7 3 0 15,0 3-26-15,3-3-6 0,-3 3-1 0,0-3 0 16,4 6-15-16,-4-3-3 0,3 0-1 0,-3-1 0 15,0 1-10-15,3 3-3 0,1 0 0 0,-1 3 0 16,1-3-1-16,-1 2-8 0,1 1 12 0,-1 0-4 16,1-3 9-16,3-1 2 0,0 1 0 0,-4-3 0 15,4-6 0-15,0 12 0 0,0-12 0 0,0 0 0 16,0 6-10-16,0-6-1 0,0 0-8 0,4 6 12 16,-4-6-12-16,0 0 0 0,3 6 8 0,4-3-8 15,-7-3 0-15,7 2 8 0,0 1-8 0,0-3 0 16,4 0 11-16,-4-3-11 0,0 1 12 0,0 2-12 15,0-3 13-15,0-3-4 0,0 3-1 0,0 0 0 16,0-3 0-16,-3-6-8 0,-1 6 12 0,5 0-4 0,-5-2-8 16,1-1 0-16,-1 3 9 0,-3-3-9 0,4-3 0 0,-4 6 9 15,0-2-9-15,0 2 0 0,0-6 0 16,0 3 0-16,0 0 0 0,-4 3 0 0,1 1 0 0,3-7 0 0,-4 3 0 16,1 3 0-16,-1-3 0 0,0 3-12 0,-3 1 12 0,4 2-12 15,-4-3 2-15,0 0 1 0,0 0 0 0,0 3 0 16,3 3 9-16,-3 0-8 0,0 3 8 0,0 3-8 15,0 0-2-15,0 0 0 0,3 2 0 0,-3 1 0 16,4 3 10-16,-4 3-12 0,3-4 12 0,-3 4-12 16,4 0 12-16,-1-3 0 0,1 2 0 0,-1-8 0 15,4 3 0-15,0 3 0 0,0-12 0 0,0 6 0 16,0-6 0-16,0 0-10 0,0 0 10 0,0 0 0 16,4 3-98-16,3 0-13 0,0-3-2 15</inkml:trace>
  <inkml:trace contextRef="#ctx0" brushRef="#br0" timeOffset="-53154.722">16030 15536 1956 0,'-3'-6'56'0,"-4"-2"11"0,3 2-54 15,-3 0-13-15,0-6 0 0,0 6 0 0,3 0 19 0,-6-3 1 0,3-2 0 16,0 5 0-16,0 0-20 0,-4-6 0 0,4 3 0 0,-4 1 0 16,4-1 48-16,-3 3 5 0,-1 0 2 0,1 3 0 15,-1 0-47-15,4 0-8 0,-4 3 0 0,1 0-8 16,3 3 8-16,0 3-8 0,3 0 8 0,-3 0-8 16,4 8 8-16,-1-2 0 0,4 0 0 0,-3 6 0 15,3-1 0-15,-4 4 0 0,4 2 8 0,0 1-8 16,0 5 15-16,0-2-2 0,0-1 0 0,0 4 0 15,0-4 19-15,0 6 4 0,0 4 1 0,0-13 0 16,0 9-14-16,0-8-3 0,0 0-1 0,0-1 0 16,0 3-8-16,4-8-2 0,-4 3 0 0,0-4 0 15,0 1-9-15,3-3 0 0,-3-6 0 0,0-1 0 16,0 1 0-16,0-9 0 0,0 0 0 0,0 0 0 16,0 0-11-16,0 0-1 0,0 0 0 0,0 0 0 15,0 0-34-15,0 0-7 0,0 0-2 0,0 0 0 16,4-3-158-16,-1-6-32 0,1 1-7 0</inkml:trace>
  <inkml:trace contextRef="#ctx0" brushRef="#br0" timeOffset="-52351.745">15684 15689 1565 0,'0'0'66'0,"0"0"-53"15,0 0 84 1,0 0 17-16,0 0 3 0,0 0 1 0,0 0-29 0,0 0-5 0,0 0-2 16,0 0 0-16,0 0-29 0,0 0-5 0,0 0-2 0,0 0 0 15,0 0-26-15,0 0-4 0,4 0-2 0,3-6 0 16,0 6 2-16,4 0 1 0,-1 6 0 0,1-6 0 16,3 0-27-16,-3 6-6 0,-1-6 0 0,4 6-1 15,-3-6 17-15,-1 6 0 0,5-3 0 0,-5 0 0 16,1 0 0-16,3-3 0 0,-4 3 0 0,5-1 0 15,-5-2-18-15,1 0 0 0,-1 0 0 0,1-2 0 16,3-1-176 0,-3-3-35-16,3-3-7 0</inkml:trace>
  <inkml:trace contextRef="#ctx0" brushRef="#br0" timeOffset="-51649.387">16665 15663 1789 0,'0'0'76'0,"0"0"-61"15,0 0 65-15,0 0 14 0,0 0 2 0,0 0 1 16,0 0-53-16,0 0-10 0,0 0-2 0,0 0-1 15,0 0-19-15,-7 3-3 0,7-3-1 0,-3 8 0 16,3-2-8-16,-4 3 0 0,4-3 0 0,-3 6 0 16,3-3 0-16,0-1 0 0,0 1 0 0,0 0 0 15,0 0 0-15,0-3 0 0,0-6 9 0,0 0-9 16,0 0 13-16,0 0-1 0,0 0-1 0,0 0 0 16,0 0 15-16,0 0 3 0,0 0 1 0,0 0 0 15,0 0 2-15,0 0 0 0,0 0 0 0,0 0 0 16,0 0-32-16,0-6 0 0,0-3 0 0,-4 3 0 15,4-3-32-15,0 3-2 0,0-2-1 0,-3-4 0 16,3 6 8-16,-4 0 2 0,4-6 0 0,-4 6 0 16,4 6 9-16,-3-5 1 0,3 5 1 0,-4-3 0 0,4 3 3 0,0 0 1 0,-7-3 0 0,0 3 0 15,0 0 10-15,4 3-12 0,-4 0 12 0,0 2-12 16,0 1 12-16,0 6 0 0,-4-6 0 0,4 6-8 16,-4 0 8-16,4-1 14 0,0 1-3 15,-3 9-1-15,3-13-1 0,-1 4 0 0,5 0 0 0,-4 6 0 16,0-7 3-16,3-2 1 0,1 6 0 0,-1-6 0 15,1 2-13-15,3 1 11 0,-4-6-11 0,4 6 10 16,0-3-10-16,4-3 0 0,-4-6 0 0,3 8 0 16,1-2-16-16,-1 0 0 0,8-3 1 0,-4 9 0 15,0-12 28-15,4 3 6 0,-1-3 1 0,1 3 0 16,3-3-20-16,0 3 10 0,0-3-10 0,0 0 8 16,0 0-8-16,0 0 10 0,1 0-10 0,-5 0 10 15,4 0-31-15,-3 0-7 0,3 0 0 0,-4 0-1 16,1 0 29-16,-4 0 10 0,4-3 0 0,-4 3 0 15,0-3-209-15,0 0-41 0</inkml:trace>
  <inkml:trace contextRef="#ctx0" brushRef="#br0" timeOffset="-51029.316">16895 15648 1337 0,'-11'15'28'0,"0"-4"6"0,1-2-34 16,3 3 0-16,-4 0 0 0,1-3 0 0,-1-1 109 0,0-2 15 15,4 3 4-15,-3-6 0 0,3 6-25 0,0-3-5 0,7-6-1 0,-7 6 0 16,7-6-52-16,0 0-10 0,0 0-3 0,-4 3 0 16,4-3-32-16,-3 5 0 0,3-5 0 0,-4 9 0 15,4 0 0-15,0-3 0 0,4 12 0 0,-1-13 0 16,1 4 0-16,-1 0 0 0,1 3 0 0,-1 0 0 15,4-4 0-15,-3 4 0 0,3-6 0 0,-4 6 0 16,4-3 31-16,-3-3 2 0,3-1 1 0,-3-2 0 16,-4-3-3-16,7 3-1 0,-7-3 0 0,7 0 0 15,0 0-30-15,-4-3 0 0,4-3 0 0,-3 1 0 16,3-4 0-16,-4-6 0 0,1 3 0 0,-1-5 0 16,1-1 0-16,-4 3 0 0,3-2 0 0,-3-1 0 15,0 3 0-15,0 4 0 0,-3-10 0 0,-1 9 0 16,1 1 0-16,-4 2 0 0,0 0 0 0,0-3 0 15,0 6-45-15,0 0-15 0,3 0-4 0,-3 6 0 16,0-2 52-16,7 2 12 0,-7 0 0 0,0 2 0 16,0 1 0-16,3 3 0 0,1 3 0 0,-4-3 0 15,3 6 0-15,1 0-9 0,-1-1 9 0,1 1 0 16,3 3-10-16,-4-6 10 0,1 2-12 0,3 1 12 16,-4 3-12-16,4-6 12 0,4 2-12 0,-4-5 12 15,3 3-125-15,-3 0-19 0,4 0-3 0</inkml:trace>
  <inkml:trace contextRef="#ctx0" brushRef="#br0" timeOffset="-50767.112">17060 15201 1615 0,'0'0'68'0,"0"0"-55"16,0 0 65-16,0 0 13 0,0 0 2 0,0 0 1 15,0 0-32-15,0 0-6 0,-7 0-2 0,0 6 0 16,4 0-18-16,3 3-4 0,-4 0-1 0,4 5 0 15,0 4-7-15,4-3-2 0,-4 2 0 0,3 7 0 16,1-4 0-16,-4 1 0 0,3 5 0 0,1-2 0 16,-4 2 0-16,3 1 0 0,1 2 0 0,-4 3 0 15,3-2-7-15,-3 2-2 0,4 1 0 0,-4-1 0 16,0 6-13-16,3-6 8 0,-3 4-8 0,0-7 0 16,4 3 0-16,-4-2 8 0,0-4-8 0,0-5 0 15,0-1 0-15,0-5 0 0,0 3 8 0,0-6-8 16,0-4 0-16,0 1 0 0,0-9 0 0,0 0 0 15,0 0 10-15,0 0-10 0,0 0 10 0,0 0-10 16,0 0 0-16,0 0 8 0,0 0-8 0,0 0 0 16,0 0-88-16,4-9-21 0,-1 1-4 0</inkml:trace>
  <inkml:trace contextRef="#ctx0" brushRef="#br0" timeOffset="-50459.717">17272 15701 1552 0,'0'0'44'0,"0"0"10"0,0 0-43 0,0 0-11 0,0 0 0 0,-7 0 0 16,7 0 104-16,0 0 20 0,-7 0 3 0,7 0 1 15,-7 0-52-15,7 0-9 0,0 0-3 0,-7 6 0 16,7-6-4-16,-7 3-2 0,3 3 0 0,1-1 0 16,-4 1-42-16,3 0-8 0,1 0-8 0,-1 6 12 15,4 0-12-15,-4-6 0 0,1 5 0 0,3 1 0 16,-4 9 0-16,4-10 0 0,0 1 0 0,-3 6 0 16,3-4 0-16,0 4 0 0,-4-6 0 0,4 3 0 15,0-4 0-15,0 1 0 0,0 3 0 0,0-6 8 16,0-1-8-16,0 1 10 0,0-9-10 0,4 6 10 15,-4-6-10-15,0 0 8 0,3 9-8 0,-3-9 8 16,7 3 4-16,-3-3 0 0,3 0 0 0,0 0 0 16,0-3-4-16,0-6 0 0,4 3 0 0,-4 0 0 15,0-2 2-15,0-1 0 0,0 3 0 0,-3-9 0 16,3 3 10-16,-4 1 3 0,1-1 0 0,-1 0 0 16,1 0-43-16,-4-5-8 0,3 2-1 0,-3 0-1 15,-3 6-3-15,3-8-1 0,-4 2 0 0,1 3 0 0,-1 1 26 16,1-1 8-16,-4 0 0 0,3 3 0 0,-3 3-12 15,0-2 12-15,3 2-12 0,-3-3 12 0,0 9 0 0,-3-6 0 16,6 6 0-16,4 0 0 0,-7 0 0 0,0 0 0 0,7 0 0 16,-7 0 0-16,7 0-12 0,-7 6 12 0,3 3-12 15,1-3 12-15,-1 2-15 0,4-2 4 0,0 3 1 0,0 9 0 16,0-12-22 0,4 5-5-16,-1-2-1 0,1 3 0 0,-1 6-159 15,5-13-32-15,-5 4-7 0</inkml:trace>
  <inkml:trace contextRef="#ctx0" brushRef="#br0" timeOffset="-50250.927">17473 15707 1824 0,'0'0'38'0,"0"0"8"15,0 0-37-15,0 0-9 0,0 0 0 0,0 0 0 16,-7 3 110-16,7-3 20 0,-4 6 4 0,-3-1 1 0,4 1-64 0,-1 0-13 0,1 3-2 0,-1 6-1 16,4-3-43-16,0-1-12 0,0 4 0 0,0 3 8 15,0-7-8-15,0 4 0 0,0 3 0 0,4-7 0 16,-4 7 0-16,0-6 0 0,3 0 0 0,-3-4 0 15,4 4 13-15,-4 0 2 0,3-6 0 0,-3-6 0 16,0 0-15-16,0 0 8 0,0 0-8 0,0 0 0 16,0 0 12-16,0 0-4 0,0 0-8 0,0 0 12 15,0 0 11-15,0 0 1 0,0 0 1 0,0 0 0 16,0 0-9-16,0 0-1 0,0 0-1 0,0 0 0 16,0 0-14-16,0 0 0 0,-3-6 0 0,3-3 0 15,-4 0 0-15,4 3 0 0,0-2 0 0,-3-4 0 16,3 0 0-16,0 0 0 0,-4-2 0 0,4 2 0 15,0-6 0-15,0 6 0 0,0-5 0 0,0-1 0 16,-3 1 54-16,3 2 8 0,0-3 2 0,-4 1 0 16,4 2-52-16,-3 3-12 0,3 0 0 0,0 1 0 15,-4-1 0-15,4 6 0 0,0-3 0 0,0 3 0 16,0 6 0-16,0 0 0 0,0 0 0 0,0 0 0 16,0 0-48-16,0 0-13 0,0 0-3 0,7 0 0 15,-3 0 52-15,3 6 12 0,3-6 0 0,-3 6 0 16,1-3 0-16,2 3 0 0,-3 3 0 0,4-1 0 15,-4-2-8-15,0 0 8 0,0 0-13 0,0 6 5 16,0-6-8-16,0 0-2 0,0-3 0 0,0 2 0 16,-3 1-2-16,3-3-1 0,-4 0 0 0,-3-3 0 15,7 3-15-15,-3-3-2 0,-1 3-1 0,5-3 0 16,-5-3-31-16,1 0-6 0,3 3-2 0,-4-6 0 16,1 0-133-16,-4-5-26 0</inkml:trace>
  <inkml:trace contextRef="#ctx0" brushRef="#br0" timeOffset="-50043.488">17985 15272 816 0,'-15'3'16'0,"15"-3"6"15,-7 0-22-15,7 0 0 0,0 0 0 0,-3 3 0 0,3-3 107 0,0 0 17 0,0 0 3 0,-7 0 1 16,7 0-16-16,0 0-4 0,0 0 0 0,-7-3 0 15,7 3-11-15,0 0-2 0,0 0-1 0,0 0 0 16,0 0-15-16,-4-3-3 0,4 3-1 0,0 0 0 16,0 0-19-16,-3-6-3 0,3 6-1 0,0 0 0 15,0-3-29-15,0 3-7 0,0 0 0 0,3-6-1 16,-3 6-15-16,4 0 9 0,-1-6-9 0,1 3 8 16,3 3-21-16,0 0-5 0,0 0-1 0,0 0 0 15,0 0 19-15,0 3 0 0,0 3 0 0,0 0 0 16,0-6 0-16,0 3 12 0,0 3-1 0,1 0-1 15,-5 2-10-15,4-5 0 0,0 6 0 0,-3-3 0 16,3 0 0-16,-4 3 0 0,1-3 0 0,3-1 0 16,-4 1 0-16,1 3-14 0,-1-3 3 0,1 0 1 15,-4 0 26-15,4 0 6 0,-1 5 1 0,-3-5 0 16,0-6 14-16,0 6 3 0,0 0 1 0,-3 0 0 16,3-6-58-16,0 6-12 0,0-6-3 0,-8 9 0 15,5-1 32-15,-1-2 0 0,1 3 0 0,-4-3 0 16,7-6 0-16,-4 6 0 0,4-6 0 0,-7 0 0 15,0 6 0-15,0-3 0 0,7-3-8 0,-7 3 8 16,0 3 24-16,3-3 7 0,4-3 1 0,-7 2 1 16,7-2-33-16,-7 6 0 0,7-6 0 0,-3 6 0 15,-1 0-24-15,1-3-12 0,-1 3-3 0,1 6 0 16,3-6 30-16,-4-1 9 0,4 1 0 0,-3 3 0 16,3 0-8-16,0-3 8 0,-4 9 0 0,4-10 0 15,0 4 0-15,-3 0 0 0,3-3 0 0,0 6 0 0,0-3 0 16,-4-4 0-16,4 7 0 0,0-9 0 0,-3 6-24 15,3 0 3-15,0-3 0 0,0 2 0 16,-4-2 21-16,4 3 0 0,0-3 0 0,0 0 0 0,0 3 0 0,0 0 0 16,0-4 0-16,0 4 0 0,0-3 0 0,0 6 0 15,4-6 0-15,-1 3 0 0,-3-4 10 0,4 1 6 0,-1 0 2 16,1 3 0-16,-1-6-29 0,4 6-5 0,-3 0-2 16,3-4 0-1,0-5-41-15,-4 6-8 0,4-3-1 0,-3 0-1 0,3-3-146 16,0 3-29-16</inkml:trace>
  <inkml:trace contextRef="#ctx0" brushRef="#br0" timeOffset="-49834.891">18002 16010 2120 0,'0'0'60'0,"0"0"13"0,0 0-58 16,0 0-15-16,0 0 0 0,0 0 0 0,0 0 88 0,0 0 14 15,0 0 3-15,0 0 1 0,0 0-58 0,0 0-12 0,0 0-3 0,0 0 0 31,0 0-56-31,0 0-11 0,0 0-2 0,0 0-1 16,7 0-143-16,0 0-28 0,0 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21:10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23544 6005 1146 0,'0'0'32'0,"0"0"8"0,0 0-32 0,-3-6-8 0,3 6 0 0,0 0 0 16,-7 0 52-16,7 0 10 0,-4-5 2 0,1-1 0 16,3 6-29-16,-7 0-6 15,7 0-1-15,-4-6 0 0,4 6-9 0,0 0-3 16,0 0 0-16,0 0 0 0,0 0 4 0,-7-6 0 0,7 6 0 15,-7 0 0-15,7 0-12 0,0 0-8 0,-7 0 12 0,0 0-12 16,7 0 0-16,-7 6 0 0,7-6 0 0,-7 0 0 16,7 0 28-16,-7 0 0 0,7 0-1 0,-7 0 0 15,0 6 9-15,0-6 3 0,-4 0 0 0,4 6 0 16,-4-6-16-16,1 5-3 0,-1-5-1 0,-3 6 0 16,4 0-19-16,-1-6 0 0,-3 9 8 0,0-3-8 15,0 3 0-15,-1 0 0 16,1 2 0-16,-3-5 0 0,3 12 0 0,-4-9 0 15,4 2 0-15,0 7-9 0,0-6 9 0,0-6 0 0,-1 5 0 0,1 4 0 16,4-3 0-16,-1 0 0 0,4-1 0 0,-3 4 0 16,6-6 0-16,0 6-8 0,1-4 8 0,-1 1 0 15,1 0-8-15,-1 0 8 0,4-3-8 0,-3 8 8 16,3-11 0-16,-4 6 0 0,1-3 0 0,-1-1 0 16,1 7 0-16,-1-3 0 0,1 6 0 0,-1-4 0 15,1-2 0-15,-4 6 0 0,-1-1 0 0,1-2 8 16,4 3-8-16,-4-1 0 0,3-2 0 0,1 3 0 15,-1 5 0-15,1-5 0 0,-1-1 0 0,-3-2 0 16,7 3 0-16,-3-1 0 0,3-5 0 0,-4 3 0 16,4 2 0-16,4-5 8 0,-4 0-8 0,0 9 8 15,3-10-8-15,1 7-8 0,-1-3 8 0,1 2-12 0,-1-5 12 16,1-6 0-16,-1 6 0 0,-3-3 0 0,4 2 0 0,-1 1 0 16,4-6 0-16,-3 12 0 0,-1-13 0 0,1 1 8 15,0 3-8-15,-1-3 11 0,1 0 5 16,-1 6 0-16,4-12 1 0,-3 6 0 0,-1-1 3 0,1 1 1 15,-4-6 0-15,3 6 0 16,4-6-13-16,-3 6-8 0,3-6 8 0,0 0-8 16,4 3 11-16,-4 0-3 0,7-3 0 0,-4 9 0 0,4-6-8 0,1 0 0 15,2 3 0-15,1-6 8 0,-1 5-8 0,5-5 0 0,-5 6 0 0,4-6 0 16,1 6 0-16,-5-6 0 0,4 6 0 0,1 0 0 16,-1 0 0-16,0-3 0 0,0 0 0 0,0 3 0 15,-3-6 0-15,0 0 0 0,-4 0 8 0,3-3-8 16,-6 3 11-16,3 0 0 0,-3 0 0 0,-1-3 0 15,1 3 4-15,-1-6 1 0,4 6 0 0,-3-12 0 16,3 6-1-16,0 0 0 0,0-5 0 0,0-1 0 16,1 0-7-16,-1 3 0 0,0-3-8 0,0 1 12 15,4-4-12-15,-4 3 8 0,3 0-8 0,-3-11 0 16,4 8 8-16,0-2-8 0,-1-1 0 0,1 0 9 16,3-8-9-16,-3 14 0 0,3-6 0 0,-3-2 0 15,-1 8 0-15,1 0 0 0,-1 1 0 0,-2-1 0 16,2-3 0-16,-6 0 10 0,-1 1-10 0,1-4 10 0,-4 0-10 15,0-2 0-15,4 2 0 0,-8-5 0 0,4 2 0 0,-3-2 0 16,-4 5 9-16,0-3-9 0,-4-2 0 16,1-1 9-16,-4-2-9 0,-4-1 0 0,4 10 8 0,-4-13-8 15,-3 10 0-15,0 2 0 0,0-5 0 16,-4 8 0-16,1-3-15 0,-8 12 5 0,4-5 10 0,0-1-10 16,0 0 10-16,-8 3-10 0,5 3 0 15,-1 1 0-15,0 5 0 0,1-6 0 16,-1 6 10-16,0 0 0 0,1 6 0 0,2-6 8 15,1 0-32-15,-3 5-7 0,6-2-1 0,-3 3 0 0,3 0 32 0,-3 0 0 16,3 0-8-16,-3-6 8 0,3 6 0 0,1 0-12 0,-1 0 12 16,4-1-12-16,0 1 0 0,0 3 0 0,0-3 0 0,0 0 0 15,3 0 2-15,0 0 1 0,1 0 0 0,-1-1 0 16,4-5-18-16,7 0-3 0,0 0-1 16,0 0 0-16,0 0-148 0,0 0-29 0,0 0-7 0</inkml:trace>
  <inkml:trace contextRef="#ctx0" brushRef="#br0" timeOffset="4758.496">19184 4821 706 0,'14'17'30'15</inkml:trace>
  <inkml:trace contextRef="#ctx0" brushRef="#br0" timeOffset="5878.038">18821 5191 1288 0,'0'0'27'0,"0"0"5"0,0 0-32 0,0 0 0 0,-7 6 0 0,0-6 0 15,-4 6 32-15,0 0 0 0,1 0 0 0,-4 8 0 16,-7-2-13-16,3 6-3 0,-3-4-1 0,3 4 0 0,-3 0 35 0,3-7 7 0,-3 4 2 0,0 0 0 16,3-1-33-16,1-8-6 0,-4 0-2 0,3 0 0 15,0 0-10-15,1-6-8 0,2 6 12 0,-2-6-12 16,3 0 28-16,-4-6-2 0,4 0 0 0,-4 6 0 16,4 0-6-16,0-6 0 0,4 6-1 15,-1-6 0-15,0 6-10 16,1 0-1-16,-1 0-8 0,1 0 12 0,-1 0-12 0,0 6 0 15,-3-6-9-15,4 6 9 0,-8 6-11 0,0-6 11 16,1 6-12-16,-1 2 12 0,-3-2-11 0,3 6 11 0,-3-4-10 16,4 4 10-16,-5 0 0 0,5-1-9 0,-1-2 9 0,1 8 0 15,2-11 0-15,1 3 0 0,0 3 0 0,0-7 0 16,3 1 0-16,-3 0 0 0,4-3 0 0,-1-3 0 16,1 5 0-16,3 1 0 0,-4-6 0 0,0 12 0 15,4-7 0-15,0 4-8 0,0 3 8 0,0-1 0 16,0-5 0-16,4 9 0 0,-1-10 9 0,1 7-9 15,-4 0 0-15,3 2-12 0,0-2 0 0,-3-3 0 16,4 2 12-16,-1 1 0 0,4 0 0 0,-3-4 10 16,-1 10-10-16,4-7 0 0,0 1 0 0,-3 3 0 15,3 2 0-15,0-2 0 0,0-4 0 0,0 1 0 16,0 0 0-16,0 2 0 0,0-2-12 0,0 5 12 0,3-5-11 0,-3 3 11 16,4-4-8-16,-1 1 8 0,1-3 0 15,-4 2-8-15,3-5 8 0,4-3 0 16,-3 3 0-16,3-1 14 0,0 1-2 0,4-6 0 0,-1 6-12 0,1-6 0 15,-1-4 0-15,5 4-10 16,-1-3 20-16,3-3 4 0,4 3 1 0,4-3 0 16,3-3-5-16,-3 0-1 0,7-5 0 0,-4 2 0 0,7 0-1 0,-3-6-8 15,3 0 12-15,1-5-4 16,2 8-8-16,1-3 0 0,0-6 0 0,3 13 8 0,1-7-8 0,-5 3 0 16,5 3 0-16,-4-6 0 0,-1 1-10 0,1 5 10 0,0 0-13 0,0 0 5 15,0 3-5-15,-1-3-1 0,-2 3 0 0,-1-6 0 16,0 3 3-16,1 1 1 0,-5-1 0 0,-2 0 0 15,-1 0 10-15,-4 0 0 0,1 6 0 0,-4 0-8 16,1-6 8-16,-1-3 8 0,-4 3-8 0,1-5 11 16,0 5-11-16,-1-6 0 0,-3 0 0 0,4-2 0 15,-4 2 0-15,0 0 12 16,-3 0-12-16,3-5 12 0,-4 5-12 0,-2-3 12 16,2-2-12-16,-3 5 12 0,0-6-12 0,0 9 0 15,-3-2 0-15,-1-7-11 0,1 6 11 0,-4-2 0 0,0 2 0 0,0 0 0 16,-4 0 0-16,1-8-10 0,-1 2 1 0,4 0 0 15,-7 1-3-15,4-7-1 0,-1 4 0 0,-3-4 0 16,0 4 13-16,0-10 15 0,-4 7-3 0,4-10-1 16,-3 4-34-16,-4 2-6 0,0-2-2 15,-1 3 0-15,-2-7-1 0,-1 4-1 0,-3-1 0 0,-4 4 0 16,4 2-3-16,-7-8 0 0,0 9 0 0,-1-1 0 16,-2 9 8-16,-5 4 0 0,1 5 1 0</inkml:trace>
  <inkml:trace contextRef="#ctx0" brushRef="#br0" timeOffset="10210.333">25562 5803 562 0,'-17'5'12'0,"10"-5"2"0,0 6-14 0,-1-6 0 0,8 0 0 0,0 0 0 15,0 0 64-15,0 0 9 0,0 0 3 0,-7 0 0 16,7 0-40-16,0 0-7 0,0 0-1 0,0 0-1 15,-7 0 20-15,7 0 4 0,0 0 1 0,0 0 0 16,0 0-3-16,0 0 0 0,0 0 0 0,0 0 0 16,0 0-39-16,0 0-10 0,-3-6 0 0,3 6 0 15,0 0 27-15,0 0 3 0,0 0 1 0,0 0 0 16,0 0-19-16,0 12-3 0,0-6-1 0,-4 6 0 16,4-3 12-16,0-3 1 0,-3-1 1 0,3-5 0 15,0 12 8-15,0-12 2 0,0 0 0 0,0 0 0 0,0 0-18 16,0 0-3-16,0 0-1 0,0 0 0 0,0 0 10 0,0 0 1 0,3 12 1 15,-3-12 0-15,0 0 2 0,0 0 0 16,7 0 0-16,-3 0 0 0,3 0-15 0,0 0-9 0,0 0 12 16,-7 0-12-16,7 0 0 0,0 0 0 0,0 0 0 0,-7 0 0 15,7 0 0-15,0 0 0 0,-7 0 0 0,7 0 0 16,-7 0 0-16,7 6 0 0,-7-6 0 16,4 0 0-16,-4 0 0 15,7 6 0-15,0-6 0 0,-7 0 0 0,11 3 0 0,-11-3 0 16,7 3 0-16,0-3 0 0,-7 0 0 0,7 2 0 0,-4-2 0 0,-3 0 0 15,7 0 0-15,-7 0 0 0,11 3 0 0,-11-3 0 16,7 0 0-16,0 3 0 0,0 3 0 0,0-6 0 16,0 6 0-16,0-6 0 0,0 6 0 0,0 0 0 15,1 0 0-15,-1 0 0 0,0 0 0 0,-4-6 0 16,4 5 0-16,0-5 0 0,-7 0 0 0,7 3 0 16,0-3 9-16,-3 3-9 0,3 0 0 0,0 0 9 15,0 6-9-15,-3-9 8 0,3 6-8 0,-7-6 8 16,7 6-8-16,-4 0 10 0,4-6-10 0,-3 5 10 15,-1 1-2-15,4 0 0 0,-3-6 0 0,-1 9 0 16,4-3-8-16,-3 0 0 0,3 0 0 0,-3 5 0 16,3-5 0-16,-4 6 0 0,1-6 0 0,-1 3 0 15,1 3 0-15,-1-1 0 0,1 1 0 0,-4 0 8 16,3-6-8-16,-3 5 8 0,4-5-8 0,-4 9 8 16,3-9 1-16,-3 0 0 0,0 0 0 0,-3 5 0 15,3-5-9-15,0 3 0 0,-4-3 0 0,4 0 8 0,0-6-8 0,0 0 0 16,0 6 0-16,0 0 0 0,0-6 0 0,-3 6 0 15,-1-1 0-15,4 7 0 0,-3-12 0 0,3 0 0 16,-4 6 0-16,4 0 0 0,-3 0 0 0,-1 0 0 0,4 3 0 0,-3-9 0 16,-1 5 0-16,4-5 0 0,0 0 0 15,0 0 0-15,-3 6 0 0,-1 0 0 0,-3 0 0 0,7-6 0 16,-4 0 0-16,-3 0 0 0,4 6 0 0,-4-6 0 16,7 0 32-16,-7 0 4 0,0 6 0 0,0-6 1 15,0 0-28-15,0 3-9 0,0 0 0 0,-1 0 0 16,-2-3 0-16,3 3 0 0,0 0 0 15,0-3 0-15,0 2 0 0,0-2 0 16,7 0 0-16,-11 0 0 0,4 9 0 16,0-9 0-16,0 0 0 0,0 0 0 15,0 0 0-15,3 6 0 0,-3-6 0 0,0 0 0 0,0 0 0 0,4 0 0 0,-5 0 0 0,1 6 0 16,0-6 0-16,7 0 0 0,-10 0 0 0,3 0 0 16,0 0 0-16,0 0 0 0,0 0 0 0,7 0 0 15,-11 0 8-15,4 0-8 0,7 0 0 0,-7 0 0 16,-4 0 0-16,4 0 0 0,-3-6 0 0,-1 6 0 15,4 0 0-15,7 0 0 0,-11 0 0 0,11 0 0 16,-7 0 0-16,7 0 0 0,-10 0 0 0,3 0 0 16,7 0-26-16,-11 0-12 0,4 0-2 0,0 6-1 15,7-6 64-15,-11 0 13 0,11 0 2 0,-7 0 1 16,7 0-63-16,-7 0-12 0,7 0-2 0,-7 0-1 16,7 0 63-16,0 0 12 0,-7 6 2 0,7-6 1 15,0 0-31-15,-7-6-8 0,7 6 0 0,-7 0 0 16,7 0 0-16,-7 0 0 0,7 0 0 0,0 0 8 15,0 0-8-15,0 0 0 0,-3-6 0 0,3 6 0 16,0 0-36-16,0 0-3 0,0 0 0 0,0 0 0 16,0 0-71-16,0 0-14 0,0 0-4 0,0 0 0 15,0 0-44-15,0 0-8 0</inkml:trace>
  <inkml:trace contextRef="#ctx0" brushRef="#br0" timeOffset="11499.745">25121 5844 698 0,'0'0'20'0,"0"0"4"0,0 0-24 0,0 0 0 0,0 0 0 0,0 0 0 15,0 0 14-15,0 0-2 0,0 0 0 0,0 0 0 31,0 0 26-31,0 0 5 0,0 0 1 0,0 0 0 0,0 0-20 0,0 0-4 16,0 0-1-16,0 0 0 0,0 0 30 0,0 0 7 0,-3 9 0 0,3-9 1 16,0 0 12-16,0 0 3 0,0 0 0 0,0 0 0 15,0 0-23-15,0 0-4 0,0 0-1 0,0 0 0 16,0 0-16-16,0 0-3 0,0 0-1 0,0 0 0 16,0 0-12-16,0 0-4 0,0 0 0 0,0 0 0 15,0 0-8-15,0 0 0 0,0 0 0 0,0 0 0 16,0 0 0-16,0 0 0 0,0 0 0 0,0 0 0 15,0 0 0-15,0 0 0 0,0 0 0 0,0 0 0 16,0 0 0-16,0 0-11 0,-4 5 3 0,4 1 0 16,-3 0 8-16,-1 6 0 0,4-6 0 0,-3 0 0 15,3-3 0-15,0-3 0 0,0 8 0 0,0 1 0 16,-4-3 0-16,4 0 11 0,-3 6-3 0,3-6 0 16,-4 0 20-16,4-1 3 0,0 4 1 0,4 3 0 15,-4 0-32-15,0-6 0 0,3 5 0 0,-3 4 0 16,0 0 0-16,0-1 0 0,0-2 0 0,0 0 0 15,4 3 12-15,-4 2-3 0,3 1-1 0,1-6 0 16,-4-1-28-16,3 4-5 0,1-3-2 0,-1 0 0 16,-3 5 27-16,4-5 0 0,-1 3 0 0,-3-3 0 15,0-1 26-15,0 1 10 0,0-3 3 0,0 0 0 0,0 0-25 0,0-4-5 0,4 7-1 16,-4 0 0-16,0-6 0 0,3 0 0 16,-3 3 0-16,0 2 0 0,0 1-8 0,0-6 0 15,0 0 0-15,0 0 0 0,4 0 0 0,-4 2 0 0,0 1 0 0,0 0 0 16,0-9 8-16,0 0 0 0,0 0 0 15,0 6 0-15,0-6-8 16,0 0 0-16,0 0 0 0,0 0 0 0,0 6 0 0,0-6 0 0,3 6 0 16,-3 0 0-16,4 5 0 0,-4-8-9 0,4 3 0 15,-4 0 0-15,0 0-37 16,0 6-7-16,0-6-2 0,0-1 0 0,0 7 37 0,0-6 7 0,0-6 2 16,3 6 0-16,-3 0-88 15,0 3-18-15,0-4-3 0</inkml:trace>
  <inkml:trace contextRef="#ctx0" brushRef="#br0" timeOffset="12579">25054 6049 718 0,'0'0'15'0,"0"0"3"0,0 0-18 0,0 0 0 0,0 0 0 0,0 0 0 15,0 0 33-15,-3 6 3 0,3 0 1 0,0-6 0 16,0 0 10-16,0 0 1 0,0 0 1 0,-4 12 0 16,4-6 3-16,-3-3 0 0,3-3 0 0,0 6 0 15,-4 3-32-15,8-1-7 0,-4-8-1 0,0 6 0 16,0-6 26-16,0 6 5 0,0-6 1 0,0 0 0 16,-4 6-20-16,4 0-3 0,0-6-1 0,-3 6 0 15,3-6-5-15,-4 6-2 0,4-6 0 0,0 0 0 16,0 5 41-16,0 1 8 0,0-6 2 0,0 0 0 15,0 9-52-15,0-9-12 0,0 0 0 0,-3 6 0 16,3-6 0-16,0 0 0 0,0 0 0 0,0 0 0 16,0 0 54-16,-4 6 8 0,4-6 2 0,0 0 0 15,0 0-52-15,0 0-12 0,0 0 0 0,0 0 0 0,-7 0-14 16,3 0-6-16,4 0 0 0,-7 6-1 0,0-6 33 16,7 0 8-16,-3 0 0 0,-4-6 1 0,0 6-21 0,3 0 0 0,4 0 0 15,-7-6 0-15,4 6 0 0,3 0-10 0,-7-6 1 16,0 6 0-16,3-6 9 0,0 6 12 15,-3 0-2-15,7 0-1 0,-3 0 8 0,-4 0 2 0,7 0 0 0,-4 0 0 16,-3 0-19 0,4-3 0-16,-4 0 0 0,3 0 0 0,1-2 0 0,-1-1 0 15,-3 6 0-15,3-6 0 0,1 0 0 16,3 0-9-16,-4 6 1 0,1-12 0 0,3 12 8 0,-4-8 11 0,4 2-3 0,-3 0 0 16,-1 0-23-16,4 0-5 0,-3 6 0 15,-1-12-1-15,1 12 21 0,3-6 0 0,-4 0-9 0,1 6 9 16,-1-5 0-16,4 5 0 0,-3-6 0 0,3 6 0 15,0 0 0-15,0-3 0 0,0 3 0 0,-4 0 0 16,4 0 0-16,0 0 0 0,0 0-8 0,-7-6 8 16,7 6 0-16,-4-3 0 0,1 0 0 0,-1 0 0 15,4-6-10-15,0 9 2 0,0 0 0 0,-3 0 0 16,-1-6-7-16,4 6-1 0,-3-6 0 0,3 1 0 16,-4-1 6-16,4 0 1 0,0 0 0 0,-3-3 0 15,3 3 9-15,-4 0 0 0,4 6 0 0,0-5 0 16,0-1 0-16,0 0 0 0,0 0 0 0,0-6 0 15,0 6 0-15,0-3 0 0,0 4 8 0,0-1-8 16,0 0 0-16,0 0 0 0,0 0 0 0,0 0 8 16,0 6-8-16,0-6 0 0,0 6 0 0,4-6 0 15,-1 1 0-15,-3 5 0 0,0-6 0 0,0 6-8 16,0 0 8-16,0 0 0 0,0 0 0 0,0 0-8 16,0 0 8-16,0 0 0 0,0 0 0 0,0 0 0 15,0 0 0-15,0 0-10 0,0 0 10 0,0 0-13 16,0 0 13-16,0 0 0 0,0 0 0 0,7 6 0 0,-7-6 0 15,0 0 0-15,0 5 0 0,0-5 0 16,0 0-28-16,0 0-4 0,0 0 0 0,0 0 0 16,0 0-41-16,0 0-9 0,0 0-2 0,0 0 0 15,0 0-19-15,7 0-4 0</inkml:trace>
  <inkml:trace contextRef="#ctx0" brushRef="#br0" timeOffset="13678">24564 5882 767 0,'0'0'16'0,"0"0"4"0,0 0-20 0,0 0 0 0,0 0 0 0,0 0 0 15,0 0 64-15,0 0 8 0,0 0 3 0,0 0 0 16,0 0-47-16,0 0-8 0,0 0-3 0,0 0 0 16,0 0-17-16,0 0 0 0,0 0 8 0,0 0-8 15,0 0 19-15,0 0 0 0,0 0 0 0,-7 6 0 16,7-6-3-16,0 0 0 0,0 0 0 0,0 0 0 15,0 0 26-15,0 0 5 0,0 0 1 0,0 0 0 16,0 0-21-16,0 0-4 0,0 0-1 0,0 0 0 16,0 0 16-16,0 0 3 0,0 0 1 0,-4 6 0 15,4-6-24-15,0 0-5 0,-3 3-1 0,3-3 0 16,-4 5-12-16,1 1 8 0,-1 0-8 0,4-6 0 16,-3 6 12-16,-1 6-4 0,1-6-8 0,-1 0 12 15,1-6 18-15,-4 6 3 0,3-1 1 0,0-2 0 16,4-3-34-16,0 0 0 0,0 6 0 0,-3 6 0 15,3-12 0-15,0 6 0 0,0 0 0 0,-4 0 0 16,4-1 0-16,0 7 0 0,0-3 0 0,0 0 0 16,0 0 0-16,-3 2 0 0,3-5 0 0,0 0 0 15,0 6 0-15,3-3 0 0,-3-3 0 0,0 3 0 16,0-1 0-16,-3 4 0 0,3-6 0 0,0 6 0 16,0-6 10-16,0-6-10 0,0 3 8 0,0-3-8 0,0 0 18 15,0 0-2-15,0 0 0 0,0 0 0 0,0 0 8 0,0 0 0 16,0 0 1-16,0 0 0 0,0 0-25 0,0 0 0 15,0 0 0-15,0 0 0 16,0 0-148-16,0 0-36 0,0 0-6 0</inkml:trace>
  <inkml:trace contextRef="#ctx0" brushRef="#br0" timeOffset="14152.792">24550 6443 1212 0,'0'0'25'0,"0"0"6"0,0 0-31 16,0 6 0-16,0 0 0 0,0-6 0 16,0 0 66-16,0 0 7 0,0 0 2 0,0 0 0 0,0 0-13 0,0 0-2 0,0 0-1 15,0 0 0-15,0 0-26 0,0 0-5 0,0 0 0 0,0 0-1 16,0 0-27-16,0 0 0 0,0 0 0 0,0 0 0 31,0 0-48-31,0 0-12 0,0 6-3 0,0-6 0 0,0 6-103 0,0-6-21 16</inkml:trace>
  <inkml:trace contextRef="#ctx0" brushRef="#br0" timeOffset="15365.991">24292 5864 787 0,'0'0'22'0,"0"0"6"0,0 0-28 0,0 0 0 0,0 0 0 0,0 0 0 16,0 0 36-16,-7 0 3 0,7 0 0 0,-7 6 0 15,0-6-27-15,7 0-4 0,-10 0-8 0,10 0 11 16,0 0-11-16,-8 0 12 0,8 0-12 0,0 0 12 16,0 0-3-16,0 0 0 0,-7 6 0 0,7-6 0 15,0 0-9-15,0 0 8 0,0 0-8 0,0 0 8 16,-3-6-8-16,3 6 0 0,0 0 0 0,-7-6 0 16,7 6 0-16,0-6 0 0,0 6 0 0,0 0 0 15,0 0 0-15,0 0 0 0,0 0 0 0,0 0 0 16,0 0 0-16,0 0 0 0,0 0 0 0,0 0 0 15,0 0 0-15,0 0 0 0,0-5 0 0,0 5 0 0,0 0 0 16,0 0 0-16,0 0 0 0,0 0 0 0,0 0 0 0,0 0 0 16,0 0 10-16,0 0-10 15,0 0 15-15,0 0-4 0,0 0-1 0,0 0 0 0,0 0 16 0,0 0 3 0,0 0 1 0,0 0 0 16,0 0 8-16,0 0 2 16,0 0 0-16,0 0 0 0,0 0-4 0,0 0 0 0,0 0 0 0,0 0 0 15,0 0-12 1,0 0-4-16,0 0 0 0,0 0 0 0,0 0-20 0,0 0-8 0,0 0 0 15,-4 0 0-15,1 5 8 0,-1 7 0 0,1-6 0 0,3 0 0 16,-4 6 0-16,1-6 0 0,3-1 0 0,-4 4 0 16,4 3 0-16,-3 0-8 0,3 0 8 0,0-7-8 15,-4 7 8-15,4 3 0 0,0-3 0 0,-3-7 0 16,3 7 24-16,-4-6 6 0,4-6 2 0,0 9 0 16,0-9-32-16,0 6 0 0,0 6 0 0,0-7 0 15,0 1 12-15,0 6-3 0,0-6-1 0,0 3 0 16,0 0-8-16,0-1 8 0,0 4-8 0,0 0 8 15,0-6-8-15,0 0 0 0,0 3 0 0,0-1 0 16,4 7 28-16,-4-3 4 0,3 0 1 0,1 5 0 16,-1-2-33-16,-3-3 0 0,4 5 0 0,-1-5 0 15,1 3 0-15,-4 2 0 0,3 1 0 0,1-6 0 16,-1 3 0-16,-3 2 0 0,0 1 0 0,4-6 0 16,-4 5 0-16,3-2 0 0,1-3 0 0,-4-6 0 15,3 5 0-15,-3 1 0 0,0-3 0 0,4 3 0 16,-4-1 0-16,0 1 0 0,3-6 0 0,-3 6 0 15,0-3 0-15,4 2 0 0,-4-5 0 0,4 6 0 16,-4-6 0-16,0 3 0 0,3 2 0 0,-3 1 0 16,0 0 0-16,4-6 0 0,-4 0 0 0,0 5 0 15,0-2 0-15,0 0 0 0,0 6 0 0,0-9 0 0,0 11 0 0,3-8 0 16,-3 3 0-16,0 6 0 0,0-7 58 0,0 1 5 0,-3-3 1 16,3 9 0-16,0-7-52 0,-4 1-12 0,4 0 0 0,0-3 0 15,0 2 0-15,-3-2 0 0,3 0 0 0,0-3 0 16,0-6 0-16,0 12 0 0,0-12 0 0,-4 6 0 15,4-1 0-15,0 1 0 0,0-6 0 16,0 0 0-16,0 6 0 0,0 0 0 0,0-6 0 0,0 9 0 16,0-9 0-16,0 0 0 0,0 0 0 0,0 0 0 15,0 0 0-15,0 0 0 0,0 0 0 0,0 0 0 16,0 0-48-16,0 0-13 0,0 0-3 16,0 0-742-16</inkml:trace>
  <inkml:trace contextRef="#ctx0" brushRef="#br0" timeOffset="18556.128">23816 5920 474 0,'0'0'9'0,"0"0"4"15,0 0-13-15,0 0 0 0,0 0 0 0,0 0 0 16,-4 12 25-16,4-12 3 0,-3 6 0 0,-1 0 0 15,4-6 20-15,-3 6 4 0,-1-1 0 0,4-5 1 16,-3 3-4-16,3-3-1 0,0 0 0 0,0 0 0 16,0 0-11-16,0 0-2 0,0 0-1 0,0 0 0 15,0 0 2-15,0 0 1 0,0 0 0 0,0 0 0 16,0 0-12-16,0 0-2 0,0 0-1 0,0 0 0 16,0 0-11-16,0-3-3 0,0 3 0 0,0 0 0 15,-4-5 0-15,4 5 0 0,0 0 0 0,0 0 0 0,0 0 19 0,0 0 3 0,0 0 1 0,0 0 0 16,0 0-10-1,0 0-1-15,0 0-1 0,0 0 0 0,-3 0 1 0,-1-6 0 0,4 6 0 0,-7-6 0 16,7 6-20-16,0 0 0 0,0 0-11 0,-7-6 11 16,7 6 0-16,0 0 0 0,-3-6 0 0,3 6 0 15,0 0 0-15,-7-6 0 0,7 6 8 0,0 0-8 16,0 0 9-16,-7-6-1 0,7 6 0 0,-4 0 0 16,4 0-8-16,-7-9-11 0,0 6 3 0,7 3 0 15,0 0 8-15,0 0 0 0,0 0 0 0,-7 0-8 16,7 0 8-16,-7 0 0 0,0 0 0 0,7 0 0 15,-7 3 0-15,7-3 0 0,-7 0 0 0,7 0 0 16,0 0 0-16,-4 0 0 0,4 0 0 0,0 0 0 16,-7 0 0-16,7 0 0 0,-7 0 0 0,7 0 0 15,0 0 0-15,-7 9-8 0,7-9 8 0,-4 0 0 16,4 0-8-16,-7 6 8 0,7-6-8 0,-7 6 8 16,7-6-16-16,-3 6 3 0,3-6 0 0,-4 6 0 15,4-6 13-15,-7 0-12 0,7 0 12 0,0 0-12 16,-7 6 12-16,7-6 0 0,-3 6 0 0,-4-1-9 15,3-2 9-15,4-3 0 0,0 0 0 0,-7 3-8 16,7-3 8-16,-4 6 0 0,4-6 0 0,0 0 0 16,-3 9 0-16,3-9 0 0,0 0 0 0,0 6-8 0,0-6 8 0,-4 6 0 15,4-6 8-15,0 6-8 0,0-6 9 16,0 0-9-16,4 5 12 0,-4-5-12 0,0 0 0 0,0 6 0 16,0-6 0-16,0 6 0 0,0-6 0 0,0 0 0 15,3 6 0-15,1 0 0 0,-4-6 0 16,3 6 0-16,-3 0 0 0,0-6 0 0,0 0 11 15,0 0-11-15,0 0 10 0,0 0-10 0,0 0 19 16,4 3-3-16,0 3 0 0,-4-6 0 16,0 0 0-16,0 0-1 0,3 5 0 0,-3-5 0 0,0 0-2 0,0 0 0 0,0 0 0 15,0 0 0-15,0 0 1 0,0 0 0 0,0 0 0 0,0 0 0 16,0 6-14-16,0-6 0 0,0 0 8 0,4 0-8 16,-4 0 0-16,3 6 0 0,4-6 0 0,-7 0 0 15,4 6 0-15,-4-6 0 0,3 6 0 0,1 0 0 16,-4-6 0-16,3 3 0 0,1 0 0 0,-4-3 0 15,0 0 0-15,0 0 0 0,7 3 0 0,-7-3 0 16,0 0 0-16,0 0 0 0,0 0 0 0,7 3 0 16,-7-3 8-16,0 0 0 0,3 0-8 0,-3 0 12 15,8 3 3-15,-1-3 0 0,-7 0 0 0,7 0 0 16,-4 0-7-16,4 0 0 0,0-3-8 0,0 3 12 16,0-3-12-16,4 3 0 0,-4 0 0 0,0 3 0 15,0-3 8-15,0 0-8 0,4 3 0 0,-4-3 0 16,0 0 0-16,0 0 0 0,0 0 0 0,0 0 0 15,0 0 0-15,-3 3 0 0,3-1 0 0,-7-2 0 16,7 6 0-16,-7-6 0 0,7 0 0 0,-7 0 0 16,3 0 10-16,-3 0-10 0,7 0 10 0,-7 0-10 15,7-8 15-15,-3 2-3 0,-1 3-1 0,1-6 0 16,0 3-3-16,-1 0-8 0,1 0 12 0,-1-6-4 16,1 7-8-16,-1-1 0 0,1 0 0 0,-1 0 8 0,1 0-8 15,-4-3 0-15,3 9 0 0,1-6 0 0,-4 6-14 0,3-6 2 16,-3 6 0-16,4-5 0 0,-4 5 4 0,3 0 8 0,1-6-13 15,-4 0 5-15,0 6 8 0,3-6 0 0,1 6 0 0,-4-12 0 16,4 9 0-16,-1-3 0 0,-3 1 0 0,0 5 0 16,0 0 0-16,4-12 0 0,-4 6 0 15,0 0 0-15,0 0 0 0,0 0 0 0,0 6 0 16,0-9 0-16,0 4 0 0,-4-1 8 0,4 6-8 16,0-6 8-16,0 6-8 0,0-6 0 15,-3 0 0-15,3 6 8 0,0 0-8 16,0 0 0-16,0 0 0 0,0 0 0 0,-4-6 0 0,4 6 0 0,0 0 0 0,0-6 0 15,0 6 0-15,-4-6 0 0,1 1 0 0,3 5 0 16,0 0 0-16,-4-6 0 0,4 6 0 0,0 0 0 16,0-6 0-16,0 6 0 0,0-6 0 0,0 6 0 15,-3-9-8-15,3 9 8 0,0-6-8 0,0 0 8 16,0 6 0-16,-4-6 0 0,4 1 0 0,0 5 0 16,0-6 0-16,0 6 0 0,-3-6 0 0,-1-6 0 15,4 12 0-15,-3-6 0 0,-1 3 0 0,4 3 0 16,-7-3 0-16,7 3 0 0,-7-3 0 0,0 3 0 15,0 0 0-15,0 0 0 0,0 0 0 0,0 0 0 16,0 0 0-16,0 0 0 0,0-6 0 0,0 6 0 16,0 0 0-16,-1 0 0 0,1 0 0 0,4 0 0 15,3 0 0-15,-7-5 0 0,7 5 0 0,-7 0 0 16,7 0 0-16,-4-6 0 0,4 6 0 0,0 0 0 16,-3-6 0-16,-4 6 0 0,7 0 0 0,-4-6 0 15,4 6 0-15,0 0 0 0,-7-6 0 0,0 6 0 0,7 0 0 16,-7-9 0-16,3 6 0 0,4 3 0 0,-7-3 0 15,7 3 0-15,0 0 0 0,-7 0 0 0,0 0 0 16,7 0 0-16,-10-3 0 0,10 3 0 16,-7-3 0-16,7 3 0 0,0 0 0 0,0 0 0 0,-7-2 0 0,7 2 0 0,-7 0 0 15,7 0 0-15,0 0-9 0,0 0 9 0,0 0-10 0,0 0 10 16,-7 0-23-16,7 0 2 0,-8 2 0 0,1 1 0 16,0 0 2-16,0 3 1 0,0 3 0 0,0-3 0 15,0 6 18-15,4-6-10 0,-4-1 10 0,3 1-8 16,4-6 8-16,-7 6 0 0,3-3 0 0,-3 3 0 15,4 0 0-15,3-6 9 0,-4 6-1 0,4-6-8 16,0 0 30-16,0 0-1 0,0 0 0 0,-7 6 0 16,7-6-18-16,-10 0-11 0,10 0 12 0,-7 0-12 15,0 0 9-15,7 0-9 0,-8 0 0 0,1 0 9 16,7 0-9-16,-7 0 0 0,0 0 0 0,0 0 0 16,7 0 0-16,-7 0 0 0,7 0 0 0,-7-6 0 15,7 6-9-15,0 0-1 0,0 0 0 0,-7 6 0 16,7-6-34-16,0 0-8 0,0 0 0 0,0 0-1 15,0 0 6-15,0 0 2 0,0 0 0 0,0 0 0 16,0 0-11-16,0 0-3 0,0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28:19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7698 11570 1094 0,'-7'-2'46'0,"0"-4"-37"16,-1 3 95-16,1 0 20 0,0 0 3 0,0 0 1 15,4 0-103-15,3 3-25 0,-7-3 0 0,0 3 0 16,0 3 56-16,0 0 7 0,-1 0 1 0,1 0 0 16,0-3-52-16,7 0-12 0,-7 0 0 0,0 0 0 15,0 3 0-15,0 8 0 0,0 4 0 0,0-9 0 16,-4 6 0-16,4-6 0 0,0 5 0 0,0-2 0 15,-7 3 0-15,4 0 0 0,-1 2 0 0,0-2 0 16,1 3 27-16,-1 0 2 0,1 2 1 0,-1-5 0 16,4 6-11-16,0-4-3 0,3-2 0 0,-3 0 0 15,4 0-1-15,-1-4-1 0,4-2 0 0,0-6 0 16,0 6-5-16,0 0-1 0,0 0 0 0,0-6 0 16,0 0-8-16,0 0 10 0,4 0-10 0,-4 0 10 15,3 0-10-15,-3 0-12 0,7 0 2 0,1 0 1 16,-1 6 24-16,0 0 5 0,0-3 0 0,3 3 1 15,-3-6-21-15,4 0 8 0,-1 0-8 0,-2-3 0 16,2 6-14-16,1-1-7 0,-1 4-2 0,-3 0 0 16,4-3 23-16,-4 3 0 0,4 0 0 0,-4 0 0 15,3 0 0-15,-3 0 0 0,4-6 0 0,-4 5 0 16,0-2 0-16,-4 6 0 0,5 3 0 0,-5 3 0 16,4-4 0-16,-3 1 0 0,-1-3 0 0,1 3 0 0,3-3 14 15,-4-1 7-15,-3 4 2 0,0-6 0 0,0 6-37 0,0 3-7 16,0-7-2-16,0 7 0 0,0 3 23 0,-3-7 0 15,-4 4 0-15,0 3 0 0,3-6 0 0,-3-1 0 0,0 7 0 16,-4-6 0-16,4 2 0 0,-3-2 0 0,-1-3 0 16,1 0 0-16,-5-3 0 0,5 0 16 15,-1-1-2-15,-3-2-1 0,0-3-13 16,4-3-18-16,-5 0 4 0,1-2 1 0,0-1-4 0,0 0-1 16,4-3 0-16,-5 3 0 15,8 0-138-15,-7-5-28 0,7 2-6 0</inkml:trace>
  <inkml:trace contextRef="#ctx0" brushRef="#br0" timeOffset="656.654">7874 11068 850 0,'0'0'17'0,"-4"6"6"0,4-6-23 0,0 11 0 0,0-5 0 0,-3 0 0 15,3 0 56-15,0 3 6 0,0-3 2 0,0 0 0 16,0-6 0-16,0 5 0 0,0-5 0 0,3 9 0 15,-3 0 0-15,4 3 0 0,-4-6 0 0,0 0 0 16,0-6-52-16,0 8-12 0,4-2 0 0,-4 3 0 16,3 0 54-16,-3 3 8 0,0-6 2 0,0 5 0 15,0 1-52-15,4 3-12 0,-4-3 0 0,0 11 0 16,0-5 0-16,0 8 0 0,3-8 0 0,-3 11 0 16,0 4 54-16,4-1 8 0,-1 3 2 0,4 3 0 15,-3-2-52-15,-4 2-12 0,0-3 0 0,3 3 0 16,1-5 21-16,-1 2 2 0,1 3 0 0,-1-2 0 15,1-4-6-15,-1 3-1 0,-3 0 0 0,0 1 0 16,4-7-2-16,0 3-1 0,-4-2 0 0,3-4 0 16,-3-2-13-16,4-7 11 0,-1-2-11 0,-3 3 10 15,0-1-10-15,4-5 0 0,-4 3 0 0,-4-3 0 16,8 5 0-16,-4-5 0 0,0-3 0 0,0 3 0 16,0-1 0-16,0 1 0 0,0 0 9 0,-4-3-9 15,4 0 0-15,-3-1 0 0,-1 4-12 0,4-12 4 16,0 0-37-16,0 0-7 0,-3 6-2 0,3-6 0 15,0 0-35-15,-11 0-7 0,11 0-2 0</inkml:trace>
  <inkml:trace contextRef="#ctx0" brushRef="#br0" timeOffset="1055.074">7722 11850 1242 0,'0'0'35'0,"0"0"9"15,0 0-36-15,0 0-8 0,0 0 0 0,0 0 0 16,0 0 61-16,0 0 11 0,0 0 1 0,0 0 1 15,0 0-22-15,4 6-5 0,3-3-1 0,0 2 0 16,0-2-17-16,0-3-3 0,4 3-1 0,3 0 0 16,-7 0-25-16,7-3 8 0,0 3-8 0,0-3 0 15,0 3 31-15,0 0 1 0,4 0 0 0,-4-3 0 16,4 6-19-16,-4 0-3 0,-4-6-1 0,5 6 0 16,-1-6-9-16,0 5 0 0,-4-5 9 0,1 3-9 15,0 0 0-15,-1 0 8 0,4 0-8 0,-7 0 0 0,0 0 8 0,0 3-8 16,4-3 8-16,0 6-8 0,-1 5 0 0,1-8 0 15,-1 0 0-15,1 0 8 16,-1 0-48-16,1 0-8 0,0-6-3 0,-1 6-485 0,1 0-96 16</inkml:trace>
  <inkml:trace contextRef="#ctx0" brushRef="#br0" timeOffset="1610.245">8311 11956 1314 0,'0'0'37'0,"0"0"8"0,0 0-36 0,0 0-9 0,0 0 0 0,0 0 0 0,0 0 0 16,0 0 0-16,0 0 0 0,0 0 0 16,0 0 53-16,0 0 9 0,0 11 2 0,0-11 0 15,0 0 0-15,0 6 0 0,4-3 0 0,-4-3 0 0,0 6-52 16,3 6-12-16,1 0 0 0,0 5 0 15,-1-11 53-15,1 12 8 0,3-4 2 0,-4 4 0 0,1 0-12 0,-1-7-3 16,1 4 0-16,-4 3 0 0,3-6-33 0,1-1-7 16,-1 7-8-16,-3 3 11 0,4-10-11 0,-4 1 0 15,3-6 0-15,-3 0 8 0,0 0-8 0,0 2 8 16,0-8-8-16,0 0 8 0,0 0-8 0,0 0 10 16,0 0-10-16,0 0 10 0,0 0 43 0,0 0 9 15,0 0 2-15,-7-2 0 0,7 2-52 0,-3-6-12 0,-4-3 0 16,0 6 0-16,7 3 0 0,-4-12 0 0,1 0 0 15,-4 1 0-15,3 5 0 0,1-3 0 0,3 6 0 0,-4-6 0 16,0 0 0-16,1 6 0 16,3-8 0-16,-4-1 0 0,4 0 0 0,-3 0 0 0,3 1 0 0,-4 2 0 15,4-3 0-15,-3-3 0 0,3 7 0 0,-4-1 0 16,4-3 0-16,0-6 0 16,0 4 0-16,4-4 0 0,-4 6 0 0,0 0 0 0,3-5 0 15,1-1 0-15,-1 3 0 0,4 4 0 0,-3-7 0 0,0 9 0 16,-1 0 0-16,1 1 0 0,3 2 0 0,-4-6 0 15,4 6 0-15,-3-3 0 0,-1 6 0 0,4 0 0 16,-3-2-9-16,3 2-5 0,0 0-1 0,0 3 0 16,0 3-1-16,0 0-1 0,0-1 0 0,4 4 0 15,-1 6-24-15,1-6-5 16,3 9-1-16,-3-7 0 0,3 1-33 0,-4 3-6 0,4 6-2 0,1-7-492 16,-5 1-98-16</inkml:trace>
  <inkml:trace contextRef="#ctx0" brushRef="#br0" timeOffset="2175.077">8717 11956 1267 0,'0'0'28'0,"0"0"5"0,0 0 2 0,0 0 1 0,0 0-36 0,0 0 0 0,0 0 0 0,-7 0 0 16,4 0 100-16,-4 0 14 0,7 0 2 0,-8 0 1 15,1 0-36-15,7 0-7 0,-7 0-2 0,0 5 0 16,0-5-24-16,0 0-4 0,4 6-2 0,-4 3 0 16,0-6-17-16,-1 3-3 0,5 0-1 0,-1 0 0 15,-3 3-10-15,4-4-3 0,-1 7 0 0,1-6 0 16,-4 3-8-16,3 3 0 0,1-4 0 0,-1 7-11 15,4 3 11-15,-3-4 0 0,3 1 0 0,0 0 0 16,0-3 0-16,0-6 8 0,0 8-8 0,3 1 11 16,1-6-11-16,-1-3 0 0,1 0-12 0,-1 5 12 15,4-5 0-15,-3 0 0 0,3 3 0 0,0 0 0 16,-4-3 0-16,5-4 0 0,2 4 0 0,1 0 0 0,-4-6 24 16,3 6 13-16,1 0 3 0,0-6 0 15,3 0-22-15,0-6-4 0,0 0-1 0,-4-3 0 16,1 1-1-16,0 2-1 0,3 0 0 0,-7-3 0 15,0-9-11-15,0 7 0 0,0 2 0 0,0 0 0 16,-4-3 0-16,1 3 0 0,0 4 0 0,-4-1 0 0,0-9 0 0,-4 0 0 16,4 6 0-16,-7-2 0 0,3-1 0 0,-3-3 0 15,0 6 0-15,-3 4 0 16,-1-4-49-16,-3-9-12 0,3 6-3 0,-3-5 0 0,0 2 52 0,-3 6 12 16,3 0 0-16,-1 3 0 0,1-5 22 0,0 5 7 15,4-3 2-15,3 9 0 0,-4 0-31 0,4 3-12 16,0 6 1-16,3 0 0 15,1 2-22-15,-1-2-5 0,4 0-1 0,0 3 0 16,4-1-133-16,-1-2-28 0,8 12-4 0,-1-3-2 0</inkml:trace>
  <inkml:trace contextRef="#ctx0" brushRef="#br0" timeOffset="3075.46">8982 11950 1267 0,'0'0'28'0,"0"0"5"0,0 0 2 0,0 0 1 0,0 0-36 0,0 0 0 16,0 0 0-16,0 0 0 15,0 0 58-15,0 0 5 0,0 0 1 0,0 0 0 0,0 0 0 0,0 11 0 16,0-5 0-16,0 0 0 0,0 6-52 0,3 6-12 15,-3-4 0-15,4 4 0 0,-1 3 54 0,1-4 8 16,-1 7 2-16,4-10 0 0,-3 10-52 0,-1-1-12 16,5 7 0-16,-5-4 0 0,4 7 0 0,-3-4 0 0,-1-3 0 0,4 10 0 15,-3-7 0-15,3-2 0 0,-4-1 0 0,4-2 0 16,-3-1 40-16,-1-2 6 0,1 8 1 0,-1-8 0 16,-3 5-24-16,4-5-5 0,-4-1-1 0,0-5 0 15,0 0 24-15,0 2 5 0,4-11 1 0,-4 3 0 16,0 3-24-16,0-3-5 0,0 5-1 0,-4-8 0 15,4-6-17-15,0 0 0 0,0 0 0 0,0 0 0 16,0 0 55-16,0 0 7 0,0 0 2 0,0 0 0 16,0-6-52-16,-4-5-12 0,1 5 0 0,-1-3 0 15,4-3 0-15,-3 0 0 0,3 1 0 0,0-1 0 16,-4 0 0-16,4-3 0 0,0-2 0 0,0-1 0 16,-3-3 0-16,-1 4 0 0,4-13 0 0,0 7 0 15,-3 8 0-15,3-5 0 0,0 2 0 0,-4-6 0 16,1 4 0-16,3-4 0 0,0 1 0 0,-4-4 0 0,1 10 0 15,3-13 0-15,-4 7 0 0,1-4 0 16,3 4 0-16,-4-4 0 0,1 1 0 0,3 2 0 16,-4 7-48-16,4-10-13 0,4 10-3 0,-4-7 0 0,3 7 52 0,-3 2 12 15,4 0 0-15,-1 6 0 0,-3-2 0 0,4 2 0 16,3 0 0-16,-4 3 0 0,-3 6 0 0,7 0 0 16,-3-3 0-16,3 3 0 0,0 3 0 0,4-3 0 15,-1 3 0-15,-3 6 0 0,4-3 0 0,-1 5 0 16,1 1 0-16,0-3 0 0,3 3 0 0,-4-3 0 15,1-1-8-15,-1 4 8 0,1 0 0 0,0 0 0 0,-4-1 0 0,0-2 0 16,0-3-8-16,0 6 8 0,-4 0-13 0,1-9 5 16,-4 2 8-16,3 1 11 0,-3 0-3 15,0 0 0-15,-3 6-8 0,-1-6 0 0,4-6 0 0,-7 6 0 16,-3-6 0-16,3 11-11 0,-7 1 3 16,3 3 0-16,-3-9 8 0,0-3 0 0,0 0 0 15,-1 3 0-15,-2-1 0 0,3 1 12 0,-4 0-2 16,0-6-1-16,1 0-9 0,3-6 0 0,0 6 0 0,-1-6 0 31,1-5-49-31,4 2-12 0,-1 0-3 0,1-3 0 0,-1 6 52 16,8 3 12-16,-5-8 0 0,8 5-652 0,0-3-127 0</inkml:trace>
  <inkml:trace contextRef="#ctx0" brushRef="#br0" timeOffset="3755.673">9215 11324 1364 0,'0'0'30'0,"0"0"6"0,0 0 2 0,-4 14 0 0,4-8-30 0,-3 6-8 0,3-3 0 0,-4 5 0 16,4 1 73-16,0 3 14 0,4-4 2 0,-1 4 1 16,4 0-63-16,-3-1-13 0,3 4-2 0,3 2-1 15,-3 1 28-15,4 8 5 0,-1-8 2 0,5 5 0 16,-5 4 9-16,4-7 1 0,-3 9 1 0,-1-2 0 15,1-4-26-15,3 0-6 0,-7 4-1 0,4-4 0 16,-4 3-24-16,0-5 0 0,-4 2 8 0,4 1-8 16,-3-4 28-16,-4-2 3 0,0-7 1 15,0 10 0-15,0-13-19 0,4 4-3 0,-4-6-1 0,0 0 0 16,0-1-1-16,0-8 0 0,0-3 0 0,0 0 0 16,0 0-8-16,0 0 8 0,0 0-8 0,0 0 8 15,3 6 3-15,-3-6 0 0,0 0 0 0,0 0 0 16,0 0-11-16,0 0 0 0,0 0 0 0,0 0 0 15,0 0 53-15,0 0 9 0,0 0 2 0,0-9 0 16,0-2-52-16,4 5-12 0,-4-12 0 0,0 6 0 16,3 1-23-16,1 2-7 0,-4-12-2 0,3 7 0 15,1-1 0-15,-1-3 0 0,1 3 0 0,-4 1 0 0,3-4 32 16,4 3 0-16,-3 1 0 0,-1-1 0 0,1 6 0 0,3 0 0 16,-3 6 0-16,3-2 0 0,-4-1 0 0,-3 6-12 15,7 6 0-15,-3-1 0 0,3-2-3 0,0 6 0 16,0 3 0-16,0 9 0 0,0-4 6 0,0 1 1 15,0 2 0-15,-3 7 0 0,3-4 8 0,-4 1 0 16,1-4 0-16,-1 1 0 0,1 0 9 0,-1-1 1 16,1 1 0-16,-4-6 0 0,3 2 6 15,1-5 2-15,-1 0 0 0,-3-4 0 0,4 4-18 0,-4-6 0 0,0-6 0 16,0 0 0-16,0 0 0 0,0 0 0 16,0 0 8-16,0 0-8 15,0 0-48-15,0 0-12 0,0 0-4 0,0 0-614 16,0 0-123-16</inkml:trace>
  <inkml:trace contextRef="#ctx0" brushRef="#br0" timeOffset="4352.78">9737 11997 1753 0,'0'0'38'0,"0"0"8"15,0 0 2-15,0 0 2 0,0 0-40 0,0 0-10 0,0 0 0 0,0 0 0 0,0 0 48 0,0 0 7 16,0 0 1-16,0 0 1 0,0 0 6 0,0 0 1 16,0 0 0-16,0 0 0 15,0 0-52-15,0 0-12 0,3 6 0 0,1-1 0 0,-4-5 0 0,3 9 0 16,1-3 0-16,-1 0 0 0,4 0 0 0,0 0 0 15,0 0 0-15,1 0 0 0,2-1 0 0,-3-2 0 16,0 0 0-16,4 0 0 0,-4 0 0 0,3 0 0 16,-3 3 0-16,4-6 0 0,-4 0 24 0,0-6 3 15,0 6 0-15,0-3 0 0,4 0-16 0,-4 0-3 16,0 0-8-16,-3 0 12 0,3-5-12 0,0 2 9 0,-4-3-9 16,4 3 8-16,0-6-8 0,-3 6 0 0,-1-2 0 0,1 2 0 15,-1-6 0-15,1 6 0 0,-4 0 0 0,3 0 0 16,-3 0 0-16,-3 1 0 0,3-4 0 0,-4 6 0 15,1-9-8-15,-1 6 8 0,1 3 0 0,-4-3 0 16,3 3-12-16,-3 0 1 0,0 3 1 0,0 0 0 16,0 3-11-16,0 0-3 0,0 3 0 0,-4 3 0 15,1 3 24-15,-1 0 16 0,1-1-2 0,-1 7-1 16,4 0-13-16,-4 2-18 0,4 4 4 0,-3-4 1 16,3 4 13-16,3-4 0 0,1 4 0 0,-4-1 0 15,3-2 0-15,0-3 0 0,4-1 0 0,0 4 0 16,0-6 0-16,4-1 0 0,3-2 0 0,0 3 0 15,0-1 27-15,0 1 8 0,7 3 1 0,-3-12 1 16,7 5-24-16,-4 1-5 0,3 3 0 0,1-3-8 16,0-1 11-16,3 1-11 0,-4 0 10 0,5-6-10 0,-1 0 0 0,0 0-13 15,4-4 1-15,-1 4 0 16,1-6-112-16,3 6-23 0,0-6-4 0,4-6-1 0</inkml:trace>
  <inkml:trace contextRef="#ctx0" brushRef="#br0" timeOffset="98594.98">8879 6908 573 0,'0'0'12'0,"0"0"3"0,0 0-15 0,0 0 0 0,0 0 0 0,0 0 0 15,0 0 36-15,0 0 5 0,0 0 1 0,0 0 0 16,0 12 2-16,-3-6 0 0,3-1 0 0,0 7 0 16,0-6 4-16,0 0 0 0,0 3 1 0,0-3 0 15,0 5-3-15,0-5-1 0,3 6 0 0,-3 0 0 16,0-9-19-16,4 6-4 0,-4 5-1 0,0-8 0 15,0 6 31-15,0 0 7 0,0-1 1 0,0 1 0 16,0 9-17-16,0-9-3 0,-4 5-1 0,4 10 0 16,-3-10-12-16,3 7-3 0,-4 2 0 0,1-2 0 15,-1-4-8-15,4 10-1 0,-3-10-1 0,-1 10 0 16,4-13-14-16,0 7 9 0,0-4-9 0,4 4 8 16,-4-3-16-16,3 2-4 0,1-5-1 0,-1-4 0 15,1 4 22-15,-1 0 5 0,-3-7 1 0,4 7 0 16,-1-3-24-16,1 8-5 0,0-11-1 0,-1 3 0 15,4 2 27-15,-3 1 4 0,-1-3 2 0,1 2 0 16,-1 1-29-16,-3-6-5 0,4-6-2 0,-4 5 0 16,3 1 18-16,-3-3 0 0,0-3 0 0,0 0 0 15,0 0 20-15,0-1 7 0,0 1 1 0,0 0 1 0,0-6-29 0,0 0 8 16,0 0-8-16,0 0 0 0,-3 3 0 0,3-3 0 0,0 0 0 16,-4-9 0-16,1-2 0 15,3 5 0-15,0 6 0 0,-7-6 0 16,7-6 0-16,-4 3 0 0,4 0 0 0,0-5 0 0,-3-4 0 0,3 6 0 0,0 1 0 15,0 2 0-15,0-3 0 16,0 6 0-16,0-12 0 0,0 4 0 0,0-1 0 0,0-5 11 0,0 8-3 0,0-12-8 16,0 4 19-16,0-4-3 0,0 1-1 0,0 2 0 15,0-5-3-15,0 2 0 0,0 1 0 0,0-4 0 16,-4 4-12-16,4-10 0 0,0 10 0 0,0-7 0 16,0 4 0-16,0-4 8 0,0-2-8 0,0 3 0 15,0-4 0-15,0-2 0 0,0 9 8 0,4-10-8 16,-4 10 0-16,0-3 0 0,0 2 0 0,3 4 0 15,-3-4 0-15,4 4 0 0,-1-1 0 0,1 3 0 16,-1 4 0-16,1-1-8 0,-1 1 8 0,4-1 0 16,-3 3 0-16,-1 3 0 0,4-2 0 0,1 5 0 15,-5 3-10-15,4 0 10 0,0 3-8 0,0-3 8 16,0 6-9-16,0 0 9 0,4 0-10 0,-4 6 10 16,0-3-12-16,4 0 12 0,-4 3-13 0,3 3 5 15,1 3 8-15,-4-7-10 0,3 7 10 0,1 0-10 16,0-3 10-16,-4 5-8 0,3-5 8 0,-3 3-8 15,0 0 8-15,0 3 0 0,0-4 0 0,-3 7 0 16,0-6 0-16,-4-1 0 0,0 1 0 0,3-3 0 16,-3 9 0-16,-3-7 0 0,3-5 0 0,-4 6 0 0,0 3 0 15,-3-3 8-15,4-1-8 0,-4 1 0 0,3 3 0 16,-3-6 8-16,0-1-8 0,4 4 0 0,-4-6 0 0,0 6 9 16,3-6-9-16,-3 0 0 0,0-1 15 0,0 1-4 0,0 0-1 0,0-3 0 15,0 9-1-15,0-12 0 0,0 6 0 0,0-6 0 16,-1 0-9-16,1 0 0 0,0 0 0 15,0 0 0-15,-3 0 0 0,-1 0 0 0,1-6 0 16,-1 6 0-16,0-6 0 0,1-3 8 0,-4 3-8 0,3 0 12 16,-3-5-32-1,-4-1-5-15,1 0-2 0,-1-6 0 0,4 4-39 16,0-4-8-16,3 6-2 0</inkml:trace>
  <inkml:trace contextRef="#ctx0" brushRef="#br0" timeOffset="99253.667">9246 6831 1220 0,'0'0'34'0,"0"0"9"0,0 0-35 16,0 0-8-16,0 0 0 0,0 0 0 0,0 0 40 0,0 0 7 0,0 0 1 0,0 9 0 15,0 3-6-15,0-6-1 0,4 6 0 0,-4-6 0 16,3 5-33-16,4-5-8 0,-3 6 0 0,-1 3 0 16,5 2 33-16,-5-5 5 0,1 6 1 0,-1-4 0 15,1 4-11-15,-1 6-3 0,1-4 0 0,-1-2 0 16,1-4-25-16,-4-2 0 0,0 6 0 0,-4-12 0 16,4 6 0-16,0-12 0 0,0 5 0 0,0-5 0 15,0 0 0-15,0 0 0 0,0 0 0 0,0 0 0 16,0 0 56-16,0 0 7 0,0 0 1 0,0 0 0 15,0 0 0-15,-7 0 0 0,0 0 0 0,0-5 0 16,0-1-52-16,3 0-12 0,-3-6 0 0,0 3 0 16,4 0 0-16,-1 1 0 0,1-4 0 0,-1 0 0 15,1 0 0-15,-1 3 0 0,1-2 0 0,-1 5 0 16,4-6 0-16,-3 0 0 0,3 1 0 0,0-1 0 16,0-3 0-16,0 3 0 0,3 6 0 0,-3-5 0 15,4-4 0-15,-1 3 0 0,1 6 0 0,3-5 0 16,-4 5 0-16,4-6 0 0,0 6 0 0,4 0 0 15,-4 3 0-15,4 0 0 0,3 3 0 0,-4 0 0 16,4 3-48-16,-3-3-13 0,3 3-3 0,0 3 0 16,-3-6 43-16,3 6 8 0,-3-6 1 0,-1 12 1 15,4-12-33-15,-3 6-8 0,-1-6 0 0,-3 5-1 16,4-5 42-16,0 6 11 0,-4-6 0 0,3 0 0 16,1 3-24-16,-1 0-2 0,1 0-1 0,0 0 0 15,-1 0-42-15,1-3-9 0,3 3-2 0</inkml:trace>
  <inkml:trace contextRef="#ctx0" brushRef="#br0" timeOffset="99880.468">9624 6858 1314 0,'0'0'37'0,"0"0"8"0,0 0-36 0,0 0-9 0,-4 6 0 0,4-6 0 16,0 0 104-16,0 0 20 0,0 0 3 0,0 0 1 15,0 6-78-15,4 0-15 0,-1-1-3 0,1 1-1 16,-1-3-6-16,4 0-1 0,-3-3 0 0,3 3 0 15,0 0-12-15,4 0-2 0,-4 0-1 0,0 0 0 16,3-3-9-16,1 0 0 0,-4 6 0 0,4-6 0 16,-1 0 0-16,-3 0 0 0,4 0 0 0,-4 0 0 15,0 0 0-15,0 0 0 0,-4 0 0 0,5 0 0 16,-5 0 0-16,-3 0 0 0,4-6 0 0,-4 6 0 16,0 0 0-16,0 0 0 0,0 0 0 0,0 0 0 15,0-3 0-15,0-3 0 0,0 0 0 0,0 0 0 0,0 6 0 16,-4-11 0-16,4 5 0 0,-3 0 0 0,-1-6 0 0,4 3 0 15,-4 3 0-15,1-2 0 0,-4-7 0 0,3 9 0 0,-3-12 0 16,0 9 0-16,4 1 0 0,-4-4 0 16,3 3 0-16,1 3 0 0,-1 0-20 0,4 6-4 0,0 0 0 15,0 0 0-15,0 0-12 0,-10 0-2 16,2 0-1-16,1 6 0 0,0 0 39 0,0 6 0 0,0 5 0 0,0-2 0 16,0 3 0-16,0 2 0 0,0-2 0 0,0 6 0 15,0-7 0-15,3 10 0 0,1-10 0 0,-4 10 0 16,3-10-8-16,1 1 8 0,3 3 0 0,-4-4 0 15,4-5 0-15,0 6 0 0,0-4 0 0,0-2 0 16,4 0 36-16,-1-6 9 0,-3-6 2 0,7 12 0 16,0-12-24-16,4 5-5 0,-4 1-1 0,4-3 0 15,-1 0-17-15,-3 0 0 0,0 3 0 0,4-6 0 16,-1 3 35-16,1 0 3 0,0-3 1 0,3 0 0 16,-4 0-11-16,4-3-3 0,1 0 0 0,-1-6 0 15,-4 6-225-15,1 0-44 0</inkml:trace>
  <inkml:trace contextRef="#ctx0" brushRef="#br0" timeOffset="100220.712">9716 6593 1045 0,'0'0'44'0,"0"0"-36"16,0 0 71-16,0 0 13 0,0 0 4 0,0 0 0 15,0 0-18-15,0 0-3 0,0 0-1 0,0 0 0 16,0 0-10-16,0 0-1 0,0 0-1 0,3-6 0 15,1-2-24-15,3 5-5 0,-4-6-1 0,4 3 0 16,4-6-6-16,-1 6-2 0,1-11 0 0,3 8 0 16,0 3-24-16,0-6 0 0,4-5 0 0,0 2 0 15,-4 3-30-15,0 0-11 0,3-5-3 0</inkml:trace>
  <inkml:trace contextRef="#ctx0" brushRef="#br0" timeOffset="100696.123">10418 6396 1166 0,'-8'-14'49'15,"1"2"-39"-15,0-6 85 0,-3 4 17 0,-1 2 3 0,1 0 1 16,-5-6-55-16,1 4-10 0,-3 2-3 0,-1 0 0 16,4 0-48-16,0 1 0 0,0 5 0 0,0-3 0 15,3 9 0-15,1 0 0 0,-1 3 0 0,4 3 0 16,0 6-9-16,-4 5 1 0,4-5 0 0,0 9 0 15,0-4 8-15,4 7-12 0,-5 2 12 0,5 4-12 16,-1-4 12-16,1 9 0 0,3-2 0 0,-4-1 0 16,1 3 9-16,3 1 4 0,-4 2 1 0,1 0 0 15,3-3 20-15,0 3 4 0,0 1 1 0,3 2 0 16,-3-3-7-16,4-3 0 0,-4 4-1 0,3-4 0 16,-3-3 1-16,0-2 1 0,0-4 0 0,0 0 0 15,0-2-47-15,0 0-10 0,4-7-1 0,-4 4-1 16,0-4 52-16,3-5 10 0,-3-3 3 0,4 0 0 15,-4 0-11-15,3 2-3 0,1-5 0 0,0 6 0 16,-4-6-71-16,3 0-14 0,1-3-4 0,-1 3 0 16,1-1 0-16,-1 1 0 0,1 0 0 0</inkml:trace>
  <inkml:trace contextRef="#ctx0" brushRef="#br0" timeOffset="101015.338">9913 6840 1165 0,'0'0'24'0,"0"0"7"0,0 0-31 0,0 0 0 0,0 0 0 0,0 0 0 16,0 0 67-16,0 0 7 0,0 0 2 0,0 0 0 15,4 0-10-15,3 0-2 0,0 0 0 0,0 0 0 16,0 3-9-16,0 0-3 0,3 3 0 0,1 0 0 16,3-6-32-16,-3 12-6 0,3-12-2 0,3 6 0 15,-2-6 0-15,2 5 0 0,4 1 0 0,1-6 0 16,-1 3-12-16,0 0 0 0,0-3 0 0,0 3 0 16,4 0 0-16,-4-3 9 0,4 0-9 15,-4 0 8-15,0 0-176 0,0 0-35 16</inkml:trace>
  <inkml:trace contextRef="#ctx0" brushRef="#br0" timeOffset="101521.689">10435 7061 1288 0,'0'0'54'0,"0"0"-43"32,0 0 68-32,0 0 13 0,0 0 4 0,0 0 0 0,0 0-26 0,0 0-5 0,0 0-1 0,0 0 0 15,0 0-32-15,7 0-6 0,0 0-2 0,0 6 0 16,0-6-24-16,4 0 0 0,-4 6 0 0,4-6 0 16,-4 2 12-16,0 1-4 0,3-3 0 0,-3 6 0 15,0-3-8-15,4 0 0 0,-4 0 0 0,4 3 0 16,-1-6 0-16,-3 6 0 0,4-6 0 0,-1 0 0 15,-3 0 23-15,4-6 9 0,-4-3 1 0,0 3 1 16,0 0-21-16,0 1-4 0,-3-1-1 0,-1-6 0 16,1 0 4-16,-4 6 0 0,3-3 0 0,-3 4 0 15,-3-7-12-15,-1 0 0 0,1 6 0 0,-4-6 8 16,0 7-8-16,0-4 0 0,-4-3 0 0,0 6 0 16,1 0 0-16,-1 0 0 0,-3 0 0 0,4 6 0 15,-1 0-11-15,0 0 3 0,1 0 0 0,-1 6 0 16,1 0 8-16,3 3-8 0,0 6 8 0,0-1-8 15,-4-2 0-15,4 6 0 0,-4-4 0 0,4 4 0 16,4 0 8-16,-1-6 0 0,-3-4 0 0,4 4 0 16,3 6-17-16,0-6-2 0,3 2 0 0,1 4 0 15,-1-6 19-15,4 5 0 0,0-5 0 0,0 0 0 16,4 2 0-16,0-2 0 0,3 0 0 0,-4-6 0 16,4 3 0-16,4-3 0 0,-4-1 0 0,4-2 0 15,-1 0 0-15,1-3 0 0,0 0 0 0,-4 0 0 16,3 0 0-16,-2-3 0 0,2-3 0 0</inkml:trace>
  <inkml:trace contextRef="#ctx0" brushRef="#br0" timeOffset="101836.337">10523 6773 1577 0,'0'0'66'16,"0"0"-53"-1,0 0 79-15,0 0 16 0,0 0 4 0,0 0 0 16,-3-9-42-16,6 3-8 0,1 0-2 0,-1-6 0 15,4 6-41-15,1 1-9 0,-1-10-2 0,3 6 0 16,4 0-8-16,0 3 8 0,4-5-8 0,0-1 8 16,3 6-8-16,0-3-11 0,0 3 3 0,0-3 0 15,1 1-196-15,-1 2-38 0</inkml:trace>
  <inkml:trace contextRef="#ctx0" brushRef="#br0" timeOffset="102603.345">10943 6949 1192 0,'0'0'24'0,"0"0"8"16,0 0-32-16,0 0 0 0,0 0 0 0,0 0 0 15,0 0 50-15,0 0 4 0,0 0 1 0,0 0 0 16,0 0-27-16,0 0-6 0,0 0-1 0,0 0 0 0,0 0-5 0,0 3-2 15,0 9 0-15,0 0 0 0,0-7 18 0,0 7 3 16,0 6 1-16,4-6 0 0,-4 2-1 0,3 4 0 0,1 0 0 0,-1-4 0 31,1 10-3-31,-1-7 0 0,1 4 0 0,-1-3 0 16,1-1-7-16,-1 4-1 0,1-4-1 0,-4 1 0 0,0 0 8 16,0-12 1-16,0 2 1 0,4-2 0 0,-4-6-20 15,0 0-4-15,0 0-1 0,0 0 0 0,0 0 23 0,0 0 4 0,0 0 1 16,-4-6 0-16,0-2-9 0,4 2-2 0,-3 0 0 15,-4-12 0-15,3 12-17 0,1-8-8 0,-1 2 0 16,1 0 8-16,-1 0-8 0,1 1 0 0,3-1 0 16,-4-3 0-16,1 9-10 0,3 0 10 0,-4 1-13 15,1-1 5-15,3-6 8 0,0 6 0 16,0-6 0-16,0 6 0 0,0 0 0 0,0 4 0 0,0-4 0 0,0 0 0 16,0 0 0-16,0 0 0 15,3 0 0-15,-3 0-8 0,4-3-5 0,-4 4-1 0,3-4 0 16,1 0 0-16,3 3-1 0,-4-6 0 0,4 1 0 0,-3 2 0 15,3-3 15-15,-4 6 12 0,5 0-3 0,-1-6 0 16,-4 7-9-16,4-1-12 0,0 0 2 0,0 0 1 16,0 3-6-16,0 0-1 0,0 0 0 0,0 3 0 15,1 0-43-15,-1 0-9 0,3 3-1 0,1 0-1 16,-4 0-27-16,3 9-6 0,1-6-1 0</inkml:trace>
  <inkml:trace contextRef="#ctx0" brushRef="#br0" timeOffset="103278.545">11271 7067 953 0,'0'0'40'0,"0"0"-32"16,0 0 55-16,0 0 10 0,0 0 3 0,0 0 0 15,0 0-26-15,0 0-5 0,0 0-1 0,0 0 0 16,0 0-9-16,4 8-3 0,-4-8 0 0,7 3 0 15,-4 3 16-15,4 0 4 0,0-3 0 0,1 9 0 16,-1-12-7-16,0 6-1 0,0 0 0 0,0-6 0 16,0 0-25-16,0 0-6 0,3 0-1 0,-6 0 0 15,7 0 0-15,-4 0 0 0,0 0 0 0,3 0 0 16,-3 0-1-16,0 0-1 0,0 0 0 0,0 0 0 16,-7 0 0-16,0 0 0 0,0 0 0 0,8 0 0 15,-8 0 6-15,7 0 2 0,-4-6 0 0,-3 6 0 16,7-6-18-16,-3 0 0 0,-1 0 8 0,1 0-8 15,-1 0-19-15,-3 0-7 0,0-2-2 0,0 2 0 16,0 0-6-16,-3-6-2 0,-1 6 0 0,1-3 0 16,-1 4 0-16,1-4 0 0,-4 0 0 0,3 3 0 15,-3 0 15-15,0 6 2 0,3-6 1 0,-3 6 0 16,-3 0 18-16,3 0-8 0,-4 0 8 0,4 6 0 16,-4-6 0-16,1 6 0 0,-1 6 0 0,1-3 0 0,-1 2 0 0,1 1 0 15,-1 0 0-15,0 0 9 0,1-1 9 0,-1-2 2 16,4 9 0-16,-3-6 0 0,3-6 9 0,0 8 3 0,3 1 0 15,-3 0 0-15,3-4-32 0,4 1 0 0,-3 0 0 16,-1 0 0-16,4 2 12 0,4-8-3 0,-1 12-1 16,4-12 0-16,-3 5 13 0,3-2 3 15,0 3 0-15,0-6 0 0,4 6 12 0,-1-12 4 16,1 6 0-16,3-1 0 0,0-2-23 0,0 0-4 16,4-3-1-16,-1 3 0 0,1-6-3 0,0 0-1 15,3 3 0-15,0-3 0 0,-3-2-8 0,6-1 0 0,-2 0 0 16,-1-6 0-16,-4 0-99 0,5 3-15 15,-1 1-3-15</inkml:trace>
  <inkml:trace contextRef="#ctx0" brushRef="#br0" timeOffset="103668.89">11352 6764 1265 0,'0'0'36'0,"0"0"8"0,0 0-36 0,0 0-8 0,0 0 0 0,0 0 0 15,0 0 77-15,7 9 14 0,-7-9 2 0,4 0 1 16,3 0-26-16,4-6-4 0,-4 3-2 0,3-3 0 16,1 0-27-16,-1 0-6 0,5-6-1 0,-5 7 0 15,1-13-16-15,3 6-3 0,-4 3-1 0,1-8 0 16,-4 5-8-16,4 0 0 0,-4 3 0 0,0-2 0 15,0-1 0-15,0 0 0 0,-4-3 0 0</inkml:trace>
  <inkml:trace contextRef="#ctx0" brushRef="#br0" timeOffset="104552.872">11815 7134 1503 0,'0'0'31'0,"0"0"9"0,0 0-32 15,0 0-8-15,0 0 0 0,0 0 0 16,0 0 47-16,0 0 8 0,0 0 1 0,0 0 1 0,3-6 6 0,4 6 1 0,4 0 0 0,-4 0 0 16,3 0-24-16,4 0-4 0,-3 0 0 0,3-5-1 15,0 5-14-15,0 0-2 0,0 0-1 0,1 0 0 16,-5 0-18-16,4 0 0 0,-3 0 0 0,-1 0 0 15,-2 0 0-15,-1 0 0 0,0-6 0 0,-4 0 0 16,1 0 0-16,-1 0 0 0,1-6-15 0,-4 6 5 16,3 0-15-1,-3 4-3-15,0 2-1 0,-3-6 0 0,-4 0 15 0,0-6 3 0,0 6 1 0,-4-6 0 16,0 6 10-16,-3-2 0 0,4 2 10 0,-4 0-10 16,-1 0 34-16,1 6 1 0,0-6 0 0,0 6 0 15,0 0-19-15,0 0-3 0,0 6-1 0,0-6 0 16,3 12-12-16,-3-6 0 0,3 0 8 0,-3 8-8 15,4-2 0-15,-1 0 0 0,1 2 0 0,-1 1 0 16,4 6 0-16,0-9-8 0,0 2 8 0,3 4 0 16,1-1 0-16,3 1-8 0,0 0 8 0,3 2 0 15,4-2 0-15,0-6 0 0,4 2 0 0,0 4 9 16,3-6 5-16,0 0 1 0,3-1 0 0,1 4 0 16,0-3-5-16,3-6-1 0,-4 5 0 0,5-5 0 15,-1 0-1-15,0-3 0 0,4 0 0 0,-4-3 0 16,0 0 8-16,0 0 2 0,0 0 0 0,1-3 0 15,-1 3-58-15,0-3-11 0,-4-3-2 0,5 6-1 16,-1 0-162-16,0-6-32 0</inkml:trace>
  <inkml:trace contextRef="#ctx0" brushRef="#br0" timeOffset="135703.467">7468 13029 810 0,'0'0'23'0,"0"0"5"0,0 0-28 0,0 0 0 0,0 0 0 0,-10 3 0 16,10-3 11-16,0 0-3 0,-7-3-8 0,3 3 12 15,4 0 42-15,0 0 8 0,0 0 2 0,0 0 0 16,-7-6-52-16,7 6-12 0,0 0 0 0,-3-6 0 16,3 6 60-16,-4-6 8 0,4 6 3 0,-3-6 0 15,3 6-21-15,-4-6-4 0,4 6-1 0,0 0 0 16,0 0-15-16,0 0-3 0,0 0-1 0,0 0 0 15,0 0-26-15,0 0-17 0,0 0 2 0,0 0 1 16,0 0 29-16,0 0 5 0,0 0 2 0,0 0 0 16,0 0-35-16,4 6-7 0,-4 0-2 0,3 0 0 15,-3 6 46-15,0-12 8 0,4 3 3 0,-4 5 0 16,3-2-18-16,-3 3-3 0,4-3-1 0,-4 12 0 16,3-7-5-16,-3-2 0 0,4 6-8 0,-4 5 12 15,0-2 0-15,3 6-1 0,-3-4 0 0,0 7 0 16,4-10-11-16,-4 7 0 0,0-7 0 0,0 4 0 15,0 3 36-15,0-7 11 0,0 1 2 0,0-1 1 16,0 4-14-16,0 0-2 0,0-7-1 0,0 7 0 16,0-9-41-16,0-6-9 0,0-6-2 0,3 5 0 15,-3 4 19-15,4 6 0 0,-4-6 0 0,0 8 0 16,3-8 23-16,-3 12 8 0,4-1 1 0,-1-2 1 16,-3-3-25-16,0-1-8 0,0 1 0 0,0 3 0 0,0-1 0 0,0 4 0 15,0-9 0-15,0-3 0 16,0 5-21-16,0-5-11 0,0-9-3 0,0 12 0 0,0 0 23 0,-3 5 12 15,3-5-12-15,0-12 12 16,0 0-53-16,0 0-4 0,-4 9-1 0,1 0 0 16,3-9 42-16,0 0 16 0,0 0-11 0,0 0 11 15,0 0-48-15,-7 3-3 0,7-3-1 0</inkml:trace>
  <inkml:trace contextRef="#ctx0" brushRef="#br0" timeOffset="136185.618">7655 13528 1337 0,'-10'-11'28'0,"6"5"6"16,4 6-34-16,0 0 0 0,0 0 0 0,0 0 0 15,0 0 58-15,0 0 5 0,0 0 1 0,0 0 0 0,0 0 0 16,0 0 0-16,0 0 0 0,0 0 0 16,0 0-52-16,-3 6-12 0,3 5 0 0,-4-2 0 0,4 6 0 15,0-6 0-15,0 2 0 0,0 1 0 0,0 0 0 0,-3 0 0 16,6 2 0-16,1 4 0 0,-4-6 30 0,0 0 3 16,3-1 1-16,-3 10 0 15,4-9-3-15,3-3-1 0,-4-1 0 0,-3 4 0 0,0-3-30 0,4 3 0 16,-4-6 0-16,3 5 0 0,1-5 0 0,-4-3 0 15,3 0 0-15,1 0 0 0,-1 3 0 0,-3-3-12 0,4-3 1 0,0 3 0 32,-4 0-105-32,3-3-20 0,1 0-5 0</inkml:trace>
  <inkml:trace contextRef="#ctx0" brushRef="#br0" timeOffset="136430.279">7602 13170 1824 0,'-10'-3'38'0,"-1"3"8"16,1-6-37-16,3 6-9 0,3-3 0 0,-3 0 0 15,7 3 0-15,0 0 0 0,0 0 0 0,-7-3 0 16,7 3 0-16,0-6 0 0,-4 0 0 0</inkml:trace>
  <inkml:trace contextRef="#ctx0" brushRef="#br0" timeOffset="137325.537">8061 13505 1606 0,'0'0'33'0,"0"0"9"15,0 0-34-15,0 0-8 0,-7 0 0 0,7 0 0 16,-7 0 88-16,7 0 16 0,-7-3 4 0,0 3 0 16,7 0-46-16,-11-3-9 0,4 0-1 0,7 3-1 15,-7 0-31-15,0 3-7 0,0 0-1 0,7-3 0 16,-11 0-12-16,4 3 11 0,7-3-11 0,-10 6 10 15,3-6-10-15,0 6 0 0,0-1 0 0,3 1 0 16,-3 3-12-16,3 3 12 0,-3-3-10 0,4 5 10 16,-1-8 0-16,1 9 0 0,-4-3-8 0,7 2 8 15,-4 1 0-15,-3-3 0 0,7-3 0 0,-3 3-9 16,3-1 9-16,-4 7 0 0,4-6 0 0,-3-3 0 16,3-1 0-16,0 4 0 0,0-3 0 0,0-3 0 15,0-6 0-15,0 0 0 0,0 0 0 0,3 6 0 0,-3-6 0 16,4 6 0-16,-1-1 0 0,4-5 0 0,-3 6 0 0,-1-6 0 15,4 0 0-15,0 0 0 0,4-967 0 0,-4 1928 0 0,4-961 0 16,3 0 0-16,-7-5 0 0,3 5 0 0,1-12 0 16,0 6 0-16,-1 0 0 0,4 0 0 0,-7-3 0 0,4 3 0 15,-4 1 0-15,0-7 0 0,0 6 0 0,0-3-8 16,-3-3 8-16,-1 4-13 0,1-1 5 0,-1 3 8 16,1-6-36-16,-4 6 1 0,0-3 0 15,-4 3 0-15,4 4 35 0,-3-1 0 0,-1 0 0 0,4 3 0 16,-7 0 0-16,4 0-8 0,3 0 8 0,-8 6 0 15,5-1-13-15,-1 7 1 16,1 0 0-16,-1 0 0 0,4 2 4 0,-3 10 8 0,3-6-13 0,0 5 5 16,0-2 8-16,0-1 12 0,0 1-2 0,0-4-1 15,3 4 2-15,1 0 0 0,-1 2 0 0,1 1 0 0,-1-1 3 16,1 4 1-16,0-7 0 0,3 15 0 16,-4-8-24-16,4 2-5 0,0-5-1 0,0-1 0 15,-3-2 15-15,3-9 0 0,0 2 0 0,-4-2 0 0,5-3 0 0,-1 6 0 16,-4-4 0-16,1 4 0 0,6 0 0 0,-10 5 0 15,4-2 0-15,-1 6 0 0,1-10 24 0,-1 4 7 16,-3 3 1-16,0-4 1 0,0 7-33 0,0-13 0 16,0 4 0-16,-3 3 0 15,3-1-20-15,0-8-10 0,-4 3-2 0,1 3-1 0,-1-6 33 0,-3 2 0 0,4-5 0 16,-4 0 0-16,0 3 31 0,-1-6 13 0,1 0 2 0,-3 3 1 16,-1-6-30-16,-3 3-5 0,0-3-2 15,0-3 0-15,0 0-2 0,3 0-8 0,-3-3 12 0,0-3-4 16,3 3-8-16,-3-6 0 0,4 1 0 15,-4-4 0-15,0 0 0 0,3 1 0 0,0-7 0 0,4 3 0 16,0 1-16-16,-3-4-1 0,-1 1-1 16,4-1 0-1,0 0-126-15,3 1-26 0,-3 2-5 0</inkml:trace>
  <inkml:trace contextRef="#ctx0" brushRef="#br0" timeOffset="138069.279">8174 13528 1303 0,'0'0'55'16,"0"0"-44"-16,0 0 49 15,0 0 11-15,-4 0 1 0,4 0 1 0,0 0-27 0,0 0-6 0,0 0 0 0,0 0-1 16,0 0-11-16,0 0-3 0,0 0 0 0,0 0 0 16,0 0-25-16,0 0 0 0,0 6 0 0,0 6 0 15,0-3 0-15,0 8 0 0,0-5 0 0,4 0 0 16,-1 0 36-16,-3 2 3 0,4 4 0 0,-1-6 0 16,-3-6-20-16,0 3-4 0,4-1-1 0,-4 1 0 15,0-3-2-15,0-6-1 0,0 0 0 0,0 0 0 16,0 0 29-16,0 0 5 0,0 0 2 0,0 0 0 15,0 0-24-15,0 0-5 0,0 0-1 0,0 0 0 16,0 0 16-16,0 0 3 0,0-6 1 0,0-6 0 16,0 4-28-16,0 2-9 0,0 0 0 0,3 0 0 15,-3-6 0-15,0-3 0 0,0 4 0 0,4 2 0 16,-4 0-24-16,0 3-12 0,-4-6-3 0,4 7 0 16,0-1 61-16,4 0 12 0,0 3 2 0,-1-3 1 15,1-6-59-15,-1 6-12 0,1-5-2 0,-1-1-1 16,1-3 59-16,-1 6 12 0,4 1 2 0,-3 2 1 15,3 0-59-15,0 0-12 0,0 0-2 0,0-3-1 16,0 9 37-16,4 0 0 0,-4 3 0 0,3 3 0 16,1 0 0-16,-1 0 0 0,-2-6 0 0,2 9 0 15,1 2 0-15,-4 4 0 0,0 6 0 0,0-4 0 16,0 4 0-16,-4-4 0 0,1 1 0 0,0-6 0 0,-1 3 0 16,-3-4 0-16,0 7 0 0,0-12 0 0,4 6 0 15,-4-1 0-15,0 1 0 0,0-3 0 0,0 3 0 16,0-6 0-16,3-6 0 0,-3 0 0 0,0 0 0 15,4 5 0-15,-4-5 0 0,0 3 0 0,3 0 0 16,1 6 0-16,-1-6 0 0,1 0 0 16,-1 0-161-16,1 0-25 0,3-6-5 0</inkml:trace>
  <inkml:trace contextRef="#ctx0" brushRef="#br0" timeOffset="138700.659">8572 13434 1393 0,'0'0'28'0,"-3"6"9"16,3 3-29-16,-4-3-8 0,4-6 0 0,-3 6 0 15,3-6 81-15,0 0 15 0,0 6 4 0,0-6 0 16,0 6-40-16,0-6-8 0,3 5-2 0,-3 1 0 16,4 0-20-16,3 3-4 0,-3-3-1 0,3 0 0 15,0-6-25-15,0 0 8 0,0 0-8 0,3 0 0 16,-3 0 0-16,4 0 0 0,3 0 0 0,-3 6 0 16,-4-6 33-16,3 5 2 0,1-5 0 0,0 0 0 15,-1 6-25-15,1-6-10 0,-4 0 8 0,3 0-8 16,-3 0 11-16,-3-6-3 0,3 1-8 0,-4-1 12 15,5 6-12-15,-5 0 8 0,4 0-8 0,-3 0 0 0,-1-6 10 0,1 0-10 16,-1-3 10-16,-3 0-10 0,0 6 10 0,0 3-10 16,0 0 10-16,0 0-10 0,0 0 9 0,0 0-9 15,0 0 8-15,-7-5-8 0,0-1 0 0,0 0 0 0,-4-6 0 16,1 0 0-16,3 6-19 0,-4 3 1 0,11 3 0 16,-10 0 0-16,-4 0-19 15,-1 0-4-15,5 3-1 0,-4 0 0 0,7 0 42 0,0 0 22 0,7-3-2 0,-11 0-1 16,11 0-31-16,0 0-5 0,-7 3-2 15,7-3 0-15,-4 12 7 0,1 0 0 16,-1-6 1-16,1 8 0 0,3 10 11 0,0-7-10 0,0 7 10 16,3 2-10-16,1-5 10 0,-1-3 0 0,1 5 0 0,0-5-8 15,3-1 8-15,0 10 0 0,0-10 8 0,0 4-8 16,0-3 11-16,-4-1-3 0,1-2 0 0,-1-3 0 16,4 0-8-16,1-1 12 0,-1 1-12 0,3-3 12 15,-3 3 4-15,0-4 2 0,4 4 0 0,3 3 0 0,-3-9-29 16,3 0-5-16,0 0-2 0,-4 2 0 0,8-5 33 0,-4 0 6 15,0 0 2-15,0 0 0 16,0-3-51-16,1 3-9 0,-5 0-3 0,8-3 0 16,-4 3-159-16,-4 6-32 0,12 17-6 0,-8-11-2 15</inkml:trace>
  <inkml:trace contextRef="#ctx0" brushRef="#br0" timeOffset="164969.996">7486 14804 850 0,'0'0'17'0,"-4"3"6"15,4-3-23-15,-7 0 0 0,0 0 0 0,7 0 0 16,0 0 40-16,0 0 4 0,0 0 1 0,-7 6 0 15,0 0-8-15,0 6-1 0,4-6-1 0,-4 2 0 16,3-2 5-16,4-6 0 0,0 0 1 0,-3 9 0 16,-1 0 3-16,0 9 1 0,1-4 0 0,3 7 0 15,0-6-15-15,0 2-3 0,0-2-1 0,3 3 0 0,-3 5-15 0,0-2-3 16,0 8-8-16,0 0 12 0,0-5-12 0,0 5-8 16,0 1 8-16,-3-1-13 0,-1-5 37 0,1 2 7 15,3-2 1-15,-4 5 1 0,4 0-1 0,-3 1-1 0,-1-1 0 0,-3-2 0 16,4 2-2-16,-1-5 0 0,4-1 0 0,0-2 0 15,-3-7-21-15,3 1-8 0,0 6 0 0,0-10 9 16,0-5-9-16,0-3 8 0,0 6-8 0,3-3 8 16,-3-3-8-16,0 6 0 0,0 0 0 0,0-4-11 15,0-5-37 1,0 6-7-16,4-6-1 0,-4 0-456 0,3 0-92 0</inkml:trace>
  <inkml:trace contextRef="#ctx0" brushRef="#br0" timeOffset="165619.13">7419 14596 806 0,'0'0'17'0,"0"0"4"0,0 0 1 0,0 0 2 0,0 0-24 0,0 0 0 0,0 0 0 0,0 0 0 15,0 0 56-15,0 0 6 0,0 0 2 0,0 0 0 16,0 0-14-16,0 0-2 0,0 0-1 0,7-3 0 16,-3 3-24-16,3 0-5 0,0 0-1 0,-7 0 0 15,7 3 2-15,0 2 0 0,0-5 0 0,0 3 0 16,0 3-19-16,0-3 0 0,4 0 8 0,-4 0-8 16,0 3 0-16,3-6 0 0,1 0 8 0,-4 3-8 15,3-3 10-15,1 6-2 0,0-6 0 0,-1 6 0 16,4-6 0-16,-3 5-8 0,-1-2 12 0,5 3-4 15,-5-3-8-15,4 6 12 0,-7 3-12 0,4 0 12 16,0-7 6-16,-1 7 2 0,-3 0 0 0,4 0 0 0,-1 2-20 16,-3 4 0-16,0-3 0 0,-3-3 0 15,-1-1 0-15,1 1 0 0,-4 0 0 0,4 3 0 0,-4-7 0 16,-4 10 0-16,4-3 0 0,-4-1 0 16,1 7 0-16,-1-3 0 0,1-4 0 0,-1 7 0 15,-6-9 26-15,3 2 2 0,-4 7 0 0,1-15 0 0,-1-6-4 16,0 9-1-16,1 14 0 0,3-5 0 0,-11-12 21 0,4 0 4 15,0-6 0-15,0-3 1 0,-4 3-24 0,4-3-5 16,0-3 0-16,0 0-1 0,-4-3-11 0,1-9-8 16,2 1 9-16,1 11-9 15,4-6 0-15,-1 0-10 0,1 9 0 0,-1-2 0 16,4-1-41-16,0 3-8 0,3-3-1 0,4 3-1 16,0-3-36-16,-3 0-7 0,3 0-2 0</inkml:trace>
  <inkml:trace contextRef="#ctx0" brushRef="#br0" timeOffset="166290.849">7983 14778 1170 0,'0'0'49'15,"-7"3"-39"1,0-3 72-16,-3-3 14 0,3 3 4 0,0 0 0 16,-4-3-39-16,0 3-7 0,1 0-2 0,3 3 0 15,-11 0-36-15,4 3-7 0,0-1-1 0,0 4-8 16,0-3 0-16,0 6 0 0,3-6 0 0,-3 0 0 16,3 0 0-16,1 2 0 0,-1-2 0 0,4 6-9 0,0-3 9 0,3 6 0 15,1-10 0-15,-1 10 0 0,4-3-9 0,0 3 0 16,0-1 0-16,4 4 0 0,-1-6 9 0,1-1-8 0,3 10 8 0,-3-15-8 15,3 3 8-15,0 2 0 16,3 1 0-16,-6-3 0 0,3 0 0 0,3 3 8 0,-3-6-8 16,4 5 11-16,-11-11-2 0,11-6 0 15,-1 6 0-15,1-3 0 0,-4 1 6 0,3-4 1 0,-2 0 0 0,-1-9 0 16,-4 0 3-16,4 4 1 0,4-1 0 0,-11 3 0 16,7-12-12-16,-4 10-8 0,1-4 9 0,-1 0-9 15,-3-2 0-15,4 2 0 0,-4-3-11 0,0 7 11 16,0-1-22-16,0 3 3 0,0-3 1 0,0 6 0 15,0 3 2-15,0 3 0 0,0 0 0 0,0 0 0 16,0 0 5-16,0 0 2 0,0 0 0 0,0 0 0 16,0 0 9-16,0 9-12 0,0 3 12 0,0 3-12 15,3-4 12-15,-3-5 16 0,0 9-4 0,4-3-1 16,-4-6 5-16,0-6 2 0,4 11 0 0,-4-11 0 16,0 0-4-16,0 0-1 0,0 0 0 0,0 0 0 15,3 12-3-15,1 0-1 0,3 0 0 0,-4-3 0 16,-3-9-9-16,0 0 0 0,0 0 0 0,0 0 0 15,0 0-160-15,14 8-28 0</inkml:trace>
  <inkml:trace contextRef="#ctx0" brushRef="#br0" timeOffset="166891.641">8121 14757 1337 0,'-4'0'28'0,"4"6"6"0,4 0-34 0,-1 0 0 0,-3 3 0 0,0 2 0 16,4-2 0-16,-4 6 0 0,0-3 0 0,0-1 0 15,4 1 58-15,-1 0 5 0,4-3 1 0,-3 3 0 16,-1-4 0-16,4 7 0 0,-3 0 0 0,-1-3 0 16,1 5-52-16,-1-5-12 0,-3 0 0 0,4-1 0 15,-4 4 40-15,7-3 4 0,-4-6 2 0,-3 3 0 16,4-6-22-16,-4 2-5 0,0-5-1 0,0 0 0 16,0 0-18-16,0-3 8 0,3 1-8 0,-3 2 0 15,0-3 13-15,0 6-4 0,0 2-1 0,0 4 0 0,0-6 0 0,0 0 0 16,0 0 0-16,-3 0 0 0,3-3-21 0,0-3-5 15,-4 0-1-15,1 0 0 0,-1-9 47 0,1 7 8 16,-1-4 3-16,1 0 0 16,-1-3-11-16,1-3-3 0,-1 4 0 0,-6-4 0 15,6 0-40-15,-3 1-8 0,4-1-1 0,-5-6-1 16,1 4 7-16,4-1 2 0,-4-5 0 0,-4 2 0 16,4-3-1-16,4 7 0 0,-4-4 0 0,3-2 0 15,1 2 8-15,3 3 9 0,-4 4-13 0,0-4 5 0,4 9 8 16,0 0 0-16,0 4 0 0,0 5 0 0,0 0-9 15,0 0 9-15,0 0-10 0,0 0 10 0,8-6-14 16,-1 6 3-16,0 6 1 0,3-6 0 0,1 0 2 16,3 5 0-16,0-5 0 0,0 6 0 0,0-3 8 15,0 0 0-15,0 0 0 0,4 0-8 0,0 6 8 0,-4-6 0 16,4 3 0-16,3 0 0 0,-11-3 0 0,8-3 0 16,-4 5 0-16,4-5-12 15,-1 0-17-15,-3 0-4 0,1 0-1 0,-1-5 0 0,-4 5-22 16,4-3-4-16,-3 0 0 0</inkml:trace>
  <inkml:trace contextRef="#ctx0" brushRef="#br0" timeOffset="167488.531">8562 14804 1094 0,'-11'-6'46'15,"4"0"-37"1,0 1 71-16,0 2 15 0,0 0 2 0,0 0 1 0,0 3-23 16,7 0-5-16,-7-3-1 0,7 3 0 15,0 0-30-15,-7 0-7 0,7 0 0 0,0 0-1 0,-7 3-23 16,7-3-8-16,0 0 0 0,-7 9 9 0,3-1-9 0,1 1 0 0,-1 6 0 15,1-9 0-15,3 3 0 0,-4-3 0 16,4-6 0-16,0 0 0 0,-3 8 0 0,3 4 0 0,0-6 0 0,0 3 8 16,-4-3 9-16,4-6 2 0,0 11 0 0,0-11 0 15,4 3 1-15,-4-3 0 0,0 0 0 0,0 0 0 16,3 6 4-16,4 0 0 0,-3-3 1 0,3-3 0 16,0 0-25-16,0 0-12 0,3-9 0 0,1 6 1 15,0 3 11-15,-4-3 0 0,7 3 0 0,-4 0 0 16,1-3 26-16,-4 3 7 15,4-5 2-15,-1-1 0 0,-3 0-25 0,4 0-10 0,-1 3 8 0,-3-3-8 16,1 0 0-16,-1 0 0 0,-4 0 0 0,1 4 0 16,-4 2 0-16,0 0 0 0,0 0 0 0,0-6 0 15,0 3 8-15,0-3-8 0,0 0 8 0,-4-9-8 16,1 12 22-16,-4-3-1 0,3 1 0 0,-3-4 0 16,-4 3-37-16,4 0-7 0,0-6-1 0,-7 6-1 15,4-2 17-15,-5 2 8 0,1 0-8 0,0 3 8 16,4-3-33-16,-4 3-2 0,3-3 0 0,-3 3 0 15,3 3 47-15,4 0 8 0,-3 0 3 0,3 3 0 16,0 6-38-16,3 0-7 0,0 3-2 0,1 2 0 16,-1-2 4-16,4 0 0 0,0-1 0 0,4 1 0 15,-4 3 4-15,3-9 2 0,-3 3 0 0,8-1 0 16,-5 1-32-16,4 3-6 0,0-3-2 0,4 0 0 16,-4 2-121-16,3-8-24 0</inkml:trace>
  <inkml:trace contextRef="#ctx0" brushRef="#br0" timeOffset="167884.397">8858 14310 1337 0,'0'0'28'0,"-7"9"6"0,4-3-34 0,-4 6 0 0,0 0 0 0,3-4 0 15,0 4 0-15,1 6 0 0,3-4 0 0,0 4 0 16,0 6 58-16,0-7 5 0,3-2 1 0,1 9 0 16,-4-7-28-16,7 4-6 0,-3-1-1 0,3 1 0 15,0-1-5-15,-4 7-2 0,4-4 0 0,0 7 0 16,-3-1-4-16,3-2-1 0,0-4 0 0,-3 7 0 15,3-4-2-15,-4-2-1 0,1 2 0 0,-4-2 0 16,0-1-2-16,3 1-1 0,-6-1 0 0,3-2 0 16,0-4-1-16,0 4 0 0,0-6 0 0,-4-4 0 15,4 4 1-15,0 0 0 0,0-9 0 0,-3 2 0 16,3-8-11-16,0 9 10 0,0-9-10 0,0 0 10 0,0 0-10 0,0 0-12 16,0 0 2-16,0 0 1 15,0 0-41-15,0 0-8 0,3-9-2 0</inkml:trace>
  <inkml:trace contextRef="#ctx0" brushRef="#br0" timeOffset="168451.864">8999 14737 1579 0,'0'0'32'0,"0"0"10"0,0 0-34 0,0 0-8 0,0 0 0 0,0 0 0 16,0 0 37-16,0 0 6 0,-3 6 1 0,3-6 0 15,-4 8 16-15,4-2 3 0,4 6 1 0,-4-6 0 16,3 0-36-16,1 3-8 0,3-1 0 0,-4-2-1 16,5 9-3-16,-1-9 0 0,0 0 0 0,0 0 0 15,0-3-1-15,3-3-1 0,-3-3 0 0,0 0 0 16,4 3-3-16,0 0-1 0,-4 0 0 0,0 3 0 15,3-6-2-15,-3 0 0 0,0 3 0 0,0-6 0 16,1 0-8-16,-1 0 12 0,-4-3-12 0,4 0 12 16,-7 4-4-16,4 2 0 0,-4 3 0 0,3-6 0 15,-3 6-8-15,0 0 0 0,4-3 9 0,-4 3-9 16,-4-6 0-16,4 3-13 0,-3-3 1 0,3 6 1 16,-4-6-4-16,-3 0-1 0,4 3 0 0,-8 0 0 15,4 1-16-15,0 2-4 0,-4 0-1 0,1-3 0 16,-1 0 37-16,1 3 21 0,-1-3-2 0,0 3-1 15,1 0-18-15,-1 3 0 0,1 0 0 0,-1 2-9 16,0 1 9-16,4 6 0 0,-3-3 0 0,3 0 0 16,0 0 0-16,3 2 0 0,-3 1 8 0,0 0-8 15,4 0 0-15,-1-1 9 0,1 7-9 0,-1-3 0 0,0-1 11 16,4 4-11-16,0-6 10 0,0 5-10 0,0-5 8 0,0 0-8 16,4 0 0-16,0-1 9 0,-1 4-9 0,4-3 0 0,0-6 0 15,0 3 8-15,4-1-8 0,-4 4 10 0,3-3-10 16,1 3 10-16,0-6-2 0,-1-3-8 0,1 2 12 0,-1 4-4 15,4-3-8-15,-3-3 8 0,3 0-8 0,4 0 8 16,-4-3 8-16,0 0 0 0,4-3 1 0,-4 0 0 16,0 0-167-16,4 0-34 0,3 0-6 15</inkml:trace>
  <inkml:trace contextRef="#ctx0" brushRef="#br0" timeOffset="169085.579">9606 14745 1337 0,'-3'-5'56'16,"-4"-1"-44"-16,-1 3 30 0,1 0 6 0,7 3 2 0,-7-3 0 16,-3-3 15-16,3 6 3 0,0-6 1 15,7 6 0-15,-7 0-10 0,-4-3-3 0,11 3 0 0,-11 0 0 16,11 0-31-16,-10 3-6 0,10-3-2 0,-7 6 0 16,7-6-5-16,-7 6 0 0,7-6-1 0,-7 6 0 15,0 0-11-15,0 0-16 0,3 2 4 16,-3 4 1-16,4-6 19 15,-1 3 4-15,-3-3 1 0,3 2 0 0,1 1-13 0,-1 9 0 0,1-12 0 0,-1 3 0 16,1-1 10-16,3-8-10 0,0 0 10 0,0 0-10 16,-4 6-9-16,4-6-8 0,0 0-2 0,0 12 0 15,0-12 35-15,0 6 6 0,0 3 2 0,0-9 0 16,4 6-16-16,3 0-8 0,-4-1 10 0,4-5-10 16,-3 0 10-16,3 0-10 0,0 0 10 0,0-5-10 15,-3 5 10-15,3-6-10 0,0 6 10 0,0 0-10 16,0-6 8-16,0 6-8 0,0 0 0 0,0 0 0 15,4 0 0-15,-4 0 0 0,0 6 0 0,3-6 0 16,-3 0 0-16,4 0 0 0,-4 0 0 0,4 6 0 16,-4-1 0-16,-7-5 0 0,7 3 0 0,0 3 0 15,-4 6 0-15,1-3 0 0,3 0 0 0,-7 2 0 16,3 1 0-16,-3-3 0 0,0 0 0 0,0 0 0 16,4-1 0-16,-4 7 0 0,0-3 0 0,0-6 0 15,-4 3 0-15,1-1 0 0,-1 4 0 0,-3-6 0 16,4-3 20-16,-4 3 4 0,0 0 0 0,0-6 1 15,-1 0-33-15,-2 0-8 0,3-6 0 0,-4 6-1 16,1-6-24-16,-1 0-5 0,1 0-1 0,-1-3 0 16,4 4-13-16,-4-1-4 0,4 0 0 0,0 0 0 15,-3 0-61-15,6-12-13 0,-3 7-2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50" Type="http://schemas.openxmlformats.org/officeDocument/2006/relationships/customXml" Target="../ink/ink4.xml"/><Relationship Id="rId12" Type="http://schemas.openxmlformats.org/officeDocument/2006/relationships/customXml" Target="../ink/ink3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7.png"/><Relationship Id="rId149" Type="http://schemas.openxmlformats.org/officeDocument/2006/relationships/image" Target="../media/image76.png"/><Relationship Id="rId225" Type="http://schemas.openxmlformats.org/officeDocument/2006/relationships/image" Target="../media/image4.png"/><Relationship Id="rId224" Type="http://schemas.openxmlformats.org/officeDocument/2006/relationships/customXml" Target="../ink/ink5.xml"/><Relationship Id="rId223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dix-huit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0695-1D48-45A2-A455-73F9AA11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F61A-D9D1-4825-A3E8-63E96265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Quelle couleur / </a:t>
            </a:r>
            <a:r>
              <a:rPr lang="en-US" dirty="0" err="1"/>
              <a:t>Quelles</a:t>
            </a:r>
            <a:r>
              <a:rPr lang="en-US" dirty="0"/>
              <a:t> couleurs?</a:t>
            </a:r>
          </a:p>
        </p:txBody>
      </p:sp>
    </p:spTree>
    <p:extLst>
      <p:ext uri="{BB962C8B-B14F-4D97-AF65-F5344CB8AC3E}">
        <p14:creationId xmlns:p14="http://schemas.microsoft.com/office/powerpoint/2010/main" val="27397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8A4B01-F18E-4135-895E-61CE2DE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C4E13-0393-43E7-AE6F-1DA0FC4A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71215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was your favorite line from “Cher frère blanc”?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4823AA-AB15-429F-BEFD-000919E0E463}"/>
                  </a:ext>
                </a:extLst>
              </p14:cNvPr>
              <p14:cNvContentPartPr/>
              <p14:nvPr/>
            </p14:nvContentPartPr>
            <p14:xfrm>
              <a:off x="2658240" y="2239200"/>
              <a:ext cx="1731240" cy="338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4823AA-AB15-429F-BEFD-000919E0E4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8880" y="2229840"/>
                <a:ext cx="1749960" cy="34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Choose an object in the room which has more than one color. Write a sentence in French telling which object it is and what the colors are.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83B0CC-6072-4CA3-9E49-E02C082D1C46}"/>
                  </a:ext>
                </a:extLst>
              </p14:cNvPr>
              <p14:cNvContentPartPr/>
              <p14:nvPr/>
            </p14:nvContentPartPr>
            <p14:xfrm>
              <a:off x="1728360" y="1653840"/>
              <a:ext cx="1424160" cy="53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83B0CC-6072-4CA3-9E49-E02C082D1C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9000" y="1644480"/>
                <a:ext cx="1442880" cy="5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85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dix-huit novembre.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Cher frère blanc: un poème écrit par Léopold Senghor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Léopold </a:t>
            </a:r>
            <a:r>
              <a:rPr lang="en-US" sz="3600" b="1" dirty="0" err="1"/>
              <a:t>Sedar</a:t>
            </a:r>
            <a:r>
              <a:rPr lang="en-US" sz="3600" b="1" dirty="0"/>
              <a:t> Senghor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Born October 9, 1906 in </a:t>
            </a:r>
            <a:r>
              <a:rPr lang="en-US" dirty="0" err="1"/>
              <a:t>Sénégal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Went to France to attend university. Became a French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Served in the French army and was taken prisoner during WWII.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2033517"/>
            <a:ext cx="4299045" cy="3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Léopold </a:t>
            </a:r>
            <a:r>
              <a:rPr lang="en-US" sz="3600" b="1" dirty="0" err="1"/>
              <a:t>Sedar</a:t>
            </a:r>
            <a:r>
              <a:rPr lang="en-US" sz="3600" b="1" dirty="0"/>
              <a:t> Senghor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Was a leader in the movement for independence and was first president of Senegal.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African to be a member of             L’ Académie </a:t>
            </a:r>
            <a:r>
              <a:rPr lang="en-US" dirty="0" err="1"/>
              <a:t>Française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of the founders of the Negritude movement.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Died in 2001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2033517"/>
            <a:ext cx="4299045" cy="3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502919"/>
            <a:ext cx="3932237" cy="5366069"/>
          </a:xfrm>
        </p:spPr>
        <p:txBody>
          <a:bodyPr>
            <a:normAutofit fontScale="92500" lnSpcReduction="20000"/>
          </a:bodyPr>
          <a:lstStyle/>
          <a:p>
            <a:r>
              <a:rPr lang="fr-FR" sz="1700" dirty="0"/>
              <a:t>Cher frère blanc,</a:t>
            </a:r>
          </a:p>
          <a:p>
            <a:r>
              <a:rPr lang="fr-FR" sz="1700" dirty="0"/>
              <a:t>Quand je suis né, j’étais noir,</a:t>
            </a:r>
          </a:p>
          <a:p>
            <a:r>
              <a:rPr lang="fr-FR" sz="1700" dirty="0"/>
              <a:t>Quand j’ai grandi, j’étais noir,</a:t>
            </a:r>
          </a:p>
          <a:p>
            <a:r>
              <a:rPr lang="fr-FR" sz="1700" dirty="0"/>
              <a:t>Quand je suis au soleil, je suis noir,</a:t>
            </a:r>
          </a:p>
          <a:p>
            <a:r>
              <a:rPr lang="fr-FR" sz="1700" dirty="0"/>
              <a:t>Quand je suis malade, je suis noir, </a:t>
            </a:r>
          </a:p>
          <a:p>
            <a:r>
              <a:rPr lang="fr-FR" sz="1700" dirty="0"/>
              <a:t>Quand je mourrai, je serai noir.</a:t>
            </a:r>
          </a:p>
          <a:p>
            <a:endParaRPr lang="fr-FR" sz="1700" dirty="0"/>
          </a:p>
          <a:p>
            <a:r>
              <a:rPr lang="fr-FR" sz="1700" dirty="0"/>
              <a:t>Tandis que toi, homme blanc,</a:t>
            </a:r>
          </a:p>
          <a:p>
            <a:r>
              <a:rPr lang="fr-FR" sz="1700" dirty="0"/>
              <a:t>Quand tu es né, tu étais rose,</a:t>
            </a:r>
          </a:p>
          <a:p>
            <a:r>
              <a:rPr lang="fr-FR" sz="1700" dirty="0"/>
              <a:t>Quand tu as grandi, tu étais blanc,</a:t>
            </a:r>
          </a:p>
          <a:p>
            <a:r>
              <a:rPr lang="fr-FR" sz="1700" dirty="0"/>
              <a:t>Quand tu vas au soleil, tu es rouge,</a:t>
            </a:r>
          </a:p>
          <a:p>
            <a:r>
              <a:rPr lang="fr-FR" sz="1700" dirty="0"/>
              <a:t>Quand tu as froid, tu es bleu,</a:t>
            </a:r>
          </a:p>
          <a:p>
            <a:r>
              <a:rPr lang="fr-FR" sz="1700" dirty="0"/>
              <a:t>Quand tu as peur, tu es vert,</a:t>
            </a:r>
          </a:p>
          <a:p>
            <a:r>
              <a:rPr lang="fr-FR" sz="1700" dirty="0"/>
              <a:t>Quand </a:t>
            </a:r>
            <a:r>
              <a:rPr lang="fr-FR" sz="1700"/>
              <a:t>tu es </a:t>
            </a:r>
            <a:r>
              <a:rPr lang="fr-FR" sz="1700" dirty="0"/>
              <a:t>malade, tu es jaune,</a:t>
            </a:r>
          </a:p>
          <a:p>
            <a:r>
              <a:rPr lang="fr-FR" sz="1700" dirty="0"/>
              <a:t>Quand tu mourras, tu seras gris.</a:t>
            </a:r>
          </a:p>
          <a:p>
            <a:endParaRPr lang="fr-FR" sz="1700" dirty="0"/>
          </a:p>
          <a:p>
            <a:r>
              <a:rPr lang="fr-FR" sz="1700" dirty="0"/>
              <a:t>Alors, de nous deux,</a:t>
            </a:r>
          </a:p>
          <a:p>
            <a:r>
              <a:rPr lang="fr-FR" sz="1700" dirty="0"/>
              <a:t>Qui est l’homme de couleur ?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2EBCA3E-E80B-4B79-A908-7718A0B6C6C2}"/>
                  </a:ext>
                </a:extLst>
              </p14:cNvPr>
              <p14:cNvContentPartPr/>
              <p14:nvPr/>
            </p14:nvContentPartPr>
            <p14:xfrm>
              <a:off x="5021969" y="59652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2EBCA3E-E80B-4B79-A908-7718A0B6C6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9169" y="515880"/>
                <a:ext cx="7077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65203A4-AB15-46D1-8625-167431214688}"/>
                  </a:ext>
                </a:extLst>
              </p14:cNvPr>
              <p14:cNvContentPartPr/>
              <p14:nvPr/>
            </p14:nvContentPartPr>
            <p14:xfrm>
              <a:off x="6956609" y="2138040"/>
              <a:ext cx="3600" cy="72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65203A4-AB15-46D1-8625-1674312146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62289" y="207648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A0DF81C-9EA8-4D27-B0D9-1BC58B579C15}"/>
                  </a:ext>
                </a:extLst>
              </p14:cNvPr>
              <p14:cNvContentPartPr/>
              <p14:nvPr/>
            </p14:nvContentPartPr>
            <p14:xfrm>
              <a:off x="8093489" y="316908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A0DF81C-9EA8-4D27-B0D9-1BC58B579C1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819889" y="2809794"/>
                <a:ext cx="535680" cy="548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0E7496-F5F7-426C-9DA7-79C25E834B76}"/>
                  </a:ext>
                </a:extLst>
              </p14:cNvPr>
              <p14:cNvContentPartPr/>
              <p14:nvPr/>
            </p14:nvContentPartPr>
            <p14:xfrm>
              <a:off x="2006640" y="347040"/>
              <a:ext cx="6232320" cy="542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0E7496-F5F7-426C-9DA7-79C25E834B7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997280" y="337680"/>
                <a:ext cx="6251040" cy="54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0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4B8E5-2028-44DB-B4EF-123C8BC5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09CAB4-7023-48D7-9AA7-8194782AF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35461"/>
            <a:ext cx="10515600" cy="5531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EEA9C2-3097-4FF3-B9D9-A7CDA6842571}"/>
                  </a:ext>
                </a:extLst>
              </p14:cNvPr>
              <p14:cNvContentPartPr/>
              <p14:nvPr/>
            </p14:nvContentPartPr>
            <p14:xfrm>
              <a:off x="6412320" y="1735560"/>
              <a:ext cx="2910960" cy="79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EEA9C2-3097-4FF3-B9D9-A7CDA6842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2960" y="1726200"/>
                <a:ext cx="2929680" cy="8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06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14711</TotalTime>
  <Words>299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Léopold Sedar Senghor</vt:lpstr>
      <vt:lpstr>Léopold Sedar Senghor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233</cp:revision>
  <dcterms:created xsi:type="dcterms:W3CDTF">2016-10-03T15:38:19Z</dcterms:created>
  <dcterms:modified xsi:type="dcterms:W3CDTF">2024-11-19T16:40:15Z</dcterms:modified>
</cp:coreProperties>
</file>