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7" r:id="rId4"/>
    <p:sldId id="325" r:id="rId5"/>
    <p:sldId id="309" r:id="rId6"/>
    <p:sldId id="311" r:id="rId7"/>
    <p:sldId id="310" r:id="rId8"/>
    <p:sldId id="312" r:id="rId9"/>
    <p:sldId id="318" r:id="rId10"/>
    <p:sldId id="307" r:id="rId11"/>
    <p:sldId id="324" r:id="rId12"/>
    <p:sldId id="323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256"/>
            <p14:sldId id="322"/>
            <p14:sldId id="327"/>
            <p14:sldId id="325"/>
            <p14:sldId id="309"/>
            <p14:sldId id="311"/>
            <p14:sldId id="310"/>
            <p14:sldId id="312"/>
            <p14:sldId id="318"/>
            <p14:sldId id="307"/>
            <p14:sldId id="324"/>
            <p14:sldId id="323"/>
            <p14:sldId id="317"/>
          </p14:sldIdLst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dix-huit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5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423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151" y="3512694"/>
            <a:ext cx="10515600" cy="26143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les </a:t>
            </a:r>
            <a:r>
              <a:rPr lang="en-US" dirty="0" err="1"/>
              <a:t>phares</a:t>
            </a:r>
            <a:r>
              <a:rPr lang="en-US" dirty="0"/>
              <a:t>		le pare-</a:t>
            </a:r>
            <a:r>
              <a:rPr lang="en-US" dirty="0" err="1"/>
              <a:t>brise</a:t>
            </a:r>
            <a:r>
              <a:rPr lang="en-US" dirty="0"/>
              <a:t>		un </a:t>
            </a:r>
            <a:r>
              <a:rPr lang="en-US" dirty="0" err="1"/>
              <a:t>policier</a:t>
            </a:r>
            <a:r>
              <a:rPr lang="en-US" dirty="0"/>
              <a:t>		le volant</a:t>
            </a:r>
          </a:p>
          <a:p>
            <a:pPr marL="0" indent="0">
              <a:buNone/>
            </a:pPr>
            <a:r>
              <a:rPr lang="en-US" dirty="0"/>
              <a:t>la circulation	             le </a:t>
            </a:r>
            <a:r>
              <a:rPr lang="en-US" dirty="0" err="1"/>
              <a:t>coffre</a:t>
            </a:r>
            <a:r>
              <a:rPr lang="en-US" dirty="0"/>
              <a:t>		le capot		la portiere</a:t>
            </a:r>
          </a:p>
          <a:p>
            <a:pPr marL="0" indent="0">
              <a:buNone/>
            </a:pPr>
            <a:r>
              <a:rPr lang="en-US" dirty="0"/>
              <a:t>faire le </a:t>
            </a:r>
            <a:r>
              <a:rPr lang="en-US" dirty="0" err="1"/>
              <a:t>plein</a:t>
            </a:r>
            <a:r>
              <a:rPr lang="en-US" dirty="0"/>
              <a:t>		un </a:t>
            </a:r>
            <a:r>
              <a:rPr lang="en-US" dirty="0" err="1"/>
              <a:t>pneu</a:t>
            </a:r>
            <a:r>
              <a:rPr lang="en-US" dirty="0"/>
              <a:t> </a:t>
            </a:r>
            <a:r>
              <a:rPr lang="en-US" dirty="0" err="1"/>
              <a:t>crevé</a:t>
            </a:r>
            <a:r>
              <a:rPr lang="en-US" dirty="0"/>
              <a:t>	            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amende</a:t>
            </a:r>
            <a:r>
              <a:rPr lang="en-US" dirty="0"/>
              <a:t>		la </a:t>
            </a:r>
            <a:r>
              <a:rPr lang="en-US" dirty="0" err="1"/>
              <a:t>roue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le pare-choc		les </a:t>
            </a:r>
            <a:r>
              <a:rPr lang="en-US" dirty="0" err="1"/>
              <a:t>freins</a:t>
            </a:r>
            <a:r>
              <a:rPr lang="en-US" dirty="0"/>
              <a:t>		se </a:t>
            </a:r>
            <a:r>
              <a:rPr lang="en-US" dirty="0" err="1"/>
              <a:t>garer</a:t>
            </a:r>
            <a:r>
              <a:rPr lang="en-US" dirty="0"/>
              <a:t>		</a:t>
            </a:r>
            <a:r>
              <a:rPr lang="en-US" dirty="0" err="1"/>
              <a:t>l’essence</a:t>
            </a: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1817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F3A9-AE34-4FB0-80DA-4D663E30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6C4E-58EE-4665-B0C3-D1DFAD568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Vendez</a:t>
            </a:r>
            <a:r>
              <a:rPr lang="en-US" dirty="0"/>
              <a:t> / </a:t>
            </a:r>
            <a:r>
              <a:rPr lang="en-US" dirty="0" err="1"/>
              <a:t>Achetez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voiture</a:t>
            </a:r>
            <a:r>
              <a:rPr lang="en-US" dirty="0"/>
              <a:t> </a:t>
            </a:r>
            <a:r>
              <a:rPr lang="en-US" dirty="0" err="1"/>
              <a:t>d’occasion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48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9153-014C-44D1-A08B-49495172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FD11D-075C-4D6D-A38F-4ED0B377D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389166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/>
              <a:t>pire</a:t>
            </a:r>
            <a:r>
              <a:rPr lang="en-US" dirty="0"/>
              <a:t> </a:t>
            </a:r>
            <a:r>
              <a:rPr lang="en-US" dirty="0" err="1"/>
              <a:t>problème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voiture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568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using the words </a:t>
            </a:r>
            <a:r>
              <a:rPr lang="en-US" dirty="0" err="1"/>
              <a:t>voyant</a:t>
            </a:r>
            <a:r>
              <a:rPr lang="en-US" dirty="0"/>
              <a:t> and </a:t>
            </a:r>
            <a:r>
              <a:rPr lang="en-US" dirty="0" err="1"/>
              <a:t>phare</a:t>
            </a:r>
            <a:r>
              <a:rPr lang="en-US" dirty="0"/>
              <a:t>, neither one having the meaning which involves an automobile.</a:t>
            </a:r>
          </a:p>
        </p:txBody>
      </p:sp>
    </p:spTree>
    <p:extLst>
      <p:ext uri="{BB962C8B-B14F-4D97-AF65-F5344CB8AC3E}">
        <p14:creationId xmlns:p14="http://schemas.microsoft.com/office/powerpoint/2010/main" val="305690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dix-huit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French film “Les </a:t>
            </a:r>
            <a:r>
              <a:rPr lang="en-US" sz="2800" b="1" dirty="0" err="1"/>
              <a:t>Intouchables</a:t>
            </a:r>
            <a:r>
              <a:rPr lang="en-US" sz="2800" b="1" dirty="0"/>
              <a:t>” inspired the                                     British film “Me Before You” and the American film “The Upside”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4852" y="1825625"/>
            <a:ext cx="35622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6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Quand</a:t>
            </a:r>
            <a:r>
              <a:rPr lang="en-US" sz="2800" b="1" dirty="0"/>
              <a:t> </a:t>
            </a:r>
            <a:r>
              <a:rPr lang="en-US" sz="2800" b="1" dirty="0" err="1"/>
              <a:t>vous</a:t>
            </a:r>
            <a:r>
              <a:rPr lang="en-US" sz="2800" b="1" dirty="0"/>
              <a:t> </a:t>
            </a:r>
            <a:r>
              <a:rPr lang="en-US" sz="2800" b="1" dirty="0" err="1"/>
              <a:t>passez</a:t>
            </a:r>
            <a:r>
              <a:rPr lang="en-US" sz="2800" b="1" dirty="0"/>
              <a:t> sur un </a:t>
            </a:r>
            <a:r>
              <a:rPr lang="en-US" sz="2800" b="1" dirty="0" err="1"/>
              <a:t>clou</a:t>
            </a:r>
            <a:r>
              <a:rPr lang="en-US" sz="2800" b="1" dirty="0"/>
              <a:t>, </a:t>
            </a:r>
            <a:r>
              <a:rPr lang="en-US" sz="2800" b="1" dirty="0" err="1"/>
              <a:t>vous</a:t>
            </a:r>
            <a:r>
              <a:rPr lang="en-US" sz="2800" b="1" dirty="0"/>
              <a:t> </a:t>
            </a:r>
            <a:r>
              <a:rPr lang="en-US" sz="2800" b="1" dirty="0" err="1"/>
              <a:t>avez</a:t>
            </a:r>
            <a:r>
              <a:rPr lang="en-US" sz="280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394" y="1825625"/>
            <a:ext cx="4995081" cy="36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8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…un </a:t>
            </a:r>
            <a:r>
              <a:rPr lang="en-US" sz="2800" b="1" dirty="0" err="1"/>
              <a:t>pneu</a:t>
            </a:r>
            <a:r>
              <a:rPr lang="en-US" sz="2800" b="1" dirty="0"/>
              <a:t> </a:t>
            </a:r>
            <a:r>
              <a:rPr lang="en-US" sz="2800" b="1" dirty="0" err="1"/>
              <a:t>crevé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928" y="1690689"/>
            <a:ext cx="5117911" cy="42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Quand</a:t>
            </a:r>
            <a:r>
              <a:rPr lang="en-US" sz="2800" b="1" dirty="0"/>
              <a:t> </a:t>
            </a:r>
            <a:r>
              <a:rPr lang="en-US" sz="2800" b="1" dirty="0" err="1"/>
              <a:t>votre</a:t>
            </a:r>
            <a:r>
              <a:rPr lang="en-US" sz="2800" b="1" dirty="0"/>
              <a:t> </a:t>
            </a:r>
            <a:r>
              <a:rPr lang="en-US" sz="2800" b="1" dirty="0" err="1"/>
              <a:t>amant</a:t>
            </a:r>
            <a:r>
              <a:rPr lang="en-US" sz="2800" b="1" dirty="0"/>
              <a:t>(e) </a:t>
            </a:r>
            <a:r>
              <a:rPr lang="en-US" sz="2800" b="1" dirty="0" err="1"/>
              <a:t>vous</a:t>
            </a:r>
            <a:r>
              <a:rPr lang="en-US" sz="2800" b="1" dirty="0"/>
              <a:t> </a:t>
            </a:r>
            <a:r>
              <a:rPr lang="en-US" sz="2800" b="1" dirty="0" err="1"/>
              <a:t>quitte</a:t>
            </a:r>
            <a:r>
              <a:rPr lang="en-US" sz="2800" b="1" dirty="0"/>
              <a:t>, </a:t>
            </a:r>
            <a:r>
              <a:rPr lang="en-US" sz="2800" b="1" dirty="0" err="1"/>
              <a:t>vous</a:t>
            </a:r>
            <a:r>
              <a:rPr lang="en-US" sz="2800" b="1" dirty="0"/>
              <a:t> </a:t>
            </a:r>
            <a:r>
              <a:rPr lang="en-US" sz="2800" b="1" dirty="0" err="1"/>
              <a:t>avez</a:t>
            </a:r>
            <a:r>
              <a:rPr lang="en-US" sz="2800" b="1" dirty="0"/>
              <a:t> 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349" y="1828800"/>
            <a:ext cx="4694829" cy="38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7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…du </a:t>
            </a:r>
            <a:r>
              <a:rPr lang="en-US" sz="2800" b="1" dirty="0" err="1"/>
              <a:t>crève</a:t>
            </a:r>
            <a:r>
              <a:rPr lang="en-US" sz="2800" b="1" dirty="0"/>
              <a:t> </a:t>
            </a:r>
            <a:r>
              <a:rPr lang="en-US" sz="2800" b="1" dirty="0" err="1"/>
              <a:t>coeur</a:t>
            </a:r>
            <a:r>
              <a:rPr lang="en-US" sz="28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145" y="1937982"/>
            <a:ext cx="3821373" cy="30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4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monter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voiture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08670" y="2693773"/>
            <a:ext cx="4028303" cy="30521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Descendre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voiture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56855" y="2693773"/>
            <a:ext cx="4127156" cy="30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9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26430</TotalTime>
  <Words>180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The French film “Les Intouchables” inspired the                                     British film “Me Before You” and the American film “The Upside”</vt:lpstr>
      <vt:lpstr>Quand vous passez sur un clou, vous avez…</vt:lpstr>
      <vt:lpstr>…un pneu crevé</vt:lpstr>
      <vt:lpstr>Quand votre amant(e) vous quitte, vous avez …</vt:lpstr>
      <vt:lpstr>…du crève coeur 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269</cp:revision>
  <dcterms:created xsi:type="dcterms:W3CDTF">2016-10-03T16:25:09Z</dcterms:created>
  <dcterms:modified xsi:type="dcterms:W3CDTF">2024-11-18T20:15:53Z</dcterms:modified>
</cp:coreProperties>
</file>