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1" r:id="rId2"/>
    <p:sldId id="325" r:id="rId3"/>
    <p:sldId id="455" r:id="rId4"/>
    <p:sldId id="451" r:id="rId5"/>
    <p:sldId id="456" r:id="rId6"/>
    <p:sldId id="452" r:id="rId7"/>
    <p:sldId id="446" r:id="rId8"/>
    <p:sldId id="432"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325"/>
            <p14:sldId id="455"/>
            <p14:sldId id="451"/>
            <p14:sldId id="456"/>
            <p14:sldId id="452"/>
            <p14:sldId id="446"/>
            <p14:sldId id="432"/>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378.54889" units="1/cm"/>
          <inkml:channelProperty channel="F" name="resolution" value="0" units="1/dev"/>
          <inkml:channelProperty channel="T" name="resolution" value="1" units="1/dev"/>
        </inkml:channelProperties>
      </inkml:inkSource>
      <inkml:timestamp xml:id="ts0" timeString="2019-11-04T19:40:02.038"/>
    </inkml:context>
    <inkml:brush xml:id="br0">
      <inkml:brushProperty name="width" value="0.05292" units="cm"/>
      <inkml:brushProperty name="height" value="0.05292" units="cm"/>
      <inkml:brushProperty name="color" value="#FF0000"/>
    </inkml:brush>
  </inkml:definitions>
  <inkml:trace contextRef="#ctx0" brushRef="#br0">1231 10514 2372 0,'-21'-9'52'0,"10"9"12"0,-3-6 1 0,4 3 1 0,-4-1-53 0,3 1-13 16,4 3 0-16,7 0 0 15,0 0-127-15,0 0-28 0,0 0-5 0,4 3-732 0</inkml:trace>
  <inkml:trace contextRef="#ctx0" brushRef="#br0" timeOffset="6177.874">0 12919 1126 0,'0'0'24'0,"0"0"6"0,0 0 1 0,0 0 1 0,0 0-32 0,0 0 0 16,0 0 0-16,0 0 0 0,0 0 26 0,0 0-2 0,0 0 0 16,0 0 0-16,0 0 12 0,0 0 1 15,0 0 1-15,0 0 0 0,0 0-38 0,0 0 0 0,0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2B5BE18B-1CDC-4EA9-8701-050948B23EFF}" type="datetimeFigureOut">
              <a:rPr lang="en-US" smtClean="0"/>
              <a:t>11/17/2024</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B7FB8C6-E6C5-4F73-B11B-357725A8B1B0}" type="slidenum">
              <a:rPr lang="en-US" smtClean="0"/>
              <a:t>‹#›</a:t>
            </a:fld>
            <a:endParaRPr lang="en-US" dirty="0"/>
          </a:p>
        </p:txBody>
      </p:sp>
    </p:spTree>
    <p:extLst>
      <p:ext uri="{BB962C8B-B14F-4D97-AF65-F5344CB8AC3E}">
        <p14:creationId xmlns:p14="http://schemas.microsoft.com/office/powerpoint/2010/main" val="199927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11/17/2024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dix-huit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5DCC8-B55F-4540-A35B-57194DB2082C}"/>
              </a:ext>
            </a:extLst>
          </p:cNvPr>
          <p:cNvSpPr>
            <a:spLocks noGrp="1"/>
          </p:cNvSpPr>
          <p:nvPr>
            <p:ph type="title"/>
          </p:nvPr>
        </p:nvSpPr>
        <p:spPr/>
        <p:txBody>
          <a:bodyPr>
            <a:normAutofit/>
          </a:bodyPr>
          <a:lstStyle/>
          <a:p>
            <a:pPr algn="ctr"/>
            <a:r>
              <a:rPr lang="en-US" sz="2800" b="1" dirty="0"/>
              <a:t>Travail de cloche</a:t>
            </a:r>
          </a:p>
        </p:txBody>
      </p:sp>
      <p:sp>
        <p:nvSpPr>
          <p:cNvPr id="3" name="Content Placeholder 2">
            <a:extLst>
              <a:ext uri="{FF2B5EF4-FFF2-40B4-BE49-F238E27FC236}">
                <a16:creationId xmlns:a16="http://schemas.microsoft.com/office/drawing/2014/main" id="{37AF1A4B-A2CD-4C2D-BB82-84E726FB3A8E}"/>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Vous</a:t>
            </a:r>
            <a:r>
              <a:rPr lang="en-US" dirty="0"/>
              <a:t> </a:t>
            </a:r>
            <a:r>
              <a:rPr lang="en-US" dirty="0" err="1"/>
              <a:t>êtes</a:t>
            </a:r>
            <a:r>
              <a:rPr lang="en-US" dirty="0"/>
              <a:t> M. Richard. </a:t>
            </a:r>
            <a:r>
              <a:rPr lang="en-US" dirty="0" err="1"/>
              <a:t>Mme</a:t>
            </a:r>
            <a:r>
              <a:rPr lang="en-US" dirty="0"/>
              <a:t> </a:t>
            </a:r>
            <a:r>
              <a:rPr lang="en-US" dirty="0" err="1"/>
              <a:t>Giry</a:t>
            </a:r>
            <a:r>
              <a:rPr lang="en-US" dirty="0"/>
              <a:t> </a:t>
            </a:r>
            <a:r>
              <a:rPr lang="en-US" dirty="0" err="1"/>
              <a:t>vous</a:t>
            </a:r>
            <a:r>
              <a:rPr lang="en-US" dirty="0"/>
              <a:t> </a:t>
            </a:r>
            <a:r>
              <a:rPr lang="en-US" dirty="0" err="1"/>
              <a:t>parle</a:t>
            </a:r>
            <a:r>
              <a:rPr lang="en-US" dirty="0"/>
              <a:t> de </a:t>
            </a:r>
            <a:r>
              <a:rPr lang="en-US" dirty="0" err="1"/>
              <a:t>fantôme</a:t>
            </a:r>
            <a:r>
              <a:rPr lang="en-US" dirty="0"/>
              <a:t>. Comment </a:t>
            </a:r>
            <a:r>
              <a:rPr lang="en-US" dirty="0" err="1"/>
              <a:t>repondez-vous</a:t>
            </a:r>
            <a:r>
              <a:rPr lang="en-US" dirty="0"/>
              <a:t>?</a:t>
            </a:r>
          </a:p>
        </p:txBody>
      </p:sp>
    </p:spTree>
    <p:extLst>
      <p:ext uri="{BB962C8B-B14F-4D97-AF65-F5344CB8AC3E}">
        <p14:creationId xmlns:p14="http://schemas.microsoft.com/office/powerpoint/2010/main" val="7697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dix-huit novembre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0861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6E0B9B-7F0F-4A94-8182-8CA76BA86A70}"/>
              </a:ext>
            </a:extLst>
          </p:cNvPr>
          <p:cNvSpPr>
            <a:spLocks noGrp="1"/>
          </p:cNvSpPr>
          <p:nvPr>
            <p:ph type="title"/>
          </p:nvPr>
        </p:nvSpPr>
        <p:spPr/>
        <p:txBody>
          <a:bodyPr>
            <a:normAutofit fontScale="90000"/>
          </a:bodyPr>
          <a:lstStyle/>
          <a:p>
            <a:pPr algn="ctr"/>
            <a:r>
              <a:rPr lang="fr-FR" sz="2800" b="1" dirty="0"/>
              <a:t>Vincent d’Indy (1851 – 1931) était compositeur qui était aussi un des enseignants les plus important de son époque de la composition de musique classique. Aujourd’hui, la musique de ses élèves est mieux connu que la sienne.</a:t>
            </a:r>
            <a:endParaRPr lang="en-US" sz="2800" b="1" dirty="0"/>
          </a:p>
        </p:txBody>
      </p:sp>
      <p:pic>
        <p:nvPicPr>
          <p:cNvPr id="7" name="Content Placeholder 6">
            <a:extLst>
              <a:ext uri="{FF2B5EF4-FFF2-40B4-BE49-F238E27FC236}">
                <a16:creationId xmlns:a16="http://schemas.microsoft.com/office/drawing/2014/main" id="{22F21216-C218-4311-BF00-1F9536D7110C}"/>
              </a:ext>
            </a:extLst>
          </p:cNvPr>
          <p:cNvPicPr>
            <a:picLocks noGrp="1" noChangeAspect="1"/>
          </p:cNvPicPr>
          <p:nvPr>
            <p:ph idx="1"/>
          </p:nvPr>
        </p:nvPicPr>
        <p:blipFill>
          <a:blip r:embed="rId2"/>
          <a:stretch>
            <a:fillRect/>
          </a:stretch>
        </p:blipFill>
        <p:spPr>
          <a:xfrm>
            <a:off x="4576970" y="1855364"/>
            <a:ext cx="2943169" cy="4157810"/>
          </a:xfrm>
          <a:prstGeom prst="rect">
            <a:avLst/>
          </a:prstGeom>
        </p:spPr>
      </p:pic>
    </p:spTree>
    <p:extLst>
      <p:ext uri="{BB962C8B-B14F-4D97-AF65-F5344CB8AC3E}">
        <p14:creationId xmlns:p14="http://schemas.microsoft.com/office/powerpoint/2010/main" val="994553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8AB21-AA50-4CD0-8F03-0A1F80C889C8}"/>
              </a:ext>
            </a:extLst>
          </p:cNvPr>
          <p:cNvSpPr>
            <a:spLocks noGrp="1"/>
          </p:cNvSpPr>
          <p:nvPr>
            <p:ph type="title"/>
          </p:nvPr>
        </p:nvSpPr>
        <p:spPr/>
        <p:txBody>
          <a:bodyPr>
            <a:normAutofit/>
          </a:bodyPr>
          <a:lstStyle/>
          <a:p>
            <a:pPr algn="ctr"/>
            <a:r>
              <a:rPr lang="en-US" sz="2800" b="1" dirty="0">
                <a:latin typeface="Forte" panose="03060902040502070203" pitchFamily="66" charset="0"/>
              </a:rPr>
              <a:t>Notre </a:t>
            </a:r>
            <a:r>
              <a:rPr lang="en-US" sz="2800" b="1" dirty="0" err="1">
                <a:latin typeface="Forte" panose="03060902040502070203" pitchFamily="66" charset="0"/>
              </a:rPr>
              <a:t>vedette</a:t>
            </a:r>
            <a:r>
              <a:rPr lang="en-US" sz="2800" b="1" dirty="0">
                <a:latin typeface="Forte" panose="03060902040502070203" pitchFamily="66" charset="0"/>
              </a:rPr>
              <a:t> de </a:t>
            </a:r>
            <a:r>
              <a:rPr lang="en-US" sz="2800" b="1" dirty="0" err="1">
                <a:latin typeface="Forte" panose="03060902040502070203" pitchFamily="66" charset="0"/>
              </a:rPr>
              <a:t>vendredi</a:t>
            </a:r>
            <a:r>
              <a:rPr lang="en-US" sz="2800" b="1" dirty="0">
                <a:latin typeface="Forte" panose="03060902040502070203" pitchFamily="66" charset="0"/>
              </a:rPr>
              <a:t> sera…</a:t>
            </a:r>
          </a:p>
        </p:txBody>
      </p:sp>
      <p:pic>
        <p:nvPicPr>
          <p:cNvPr id="4" name="Content Placeholder 3">
            <a:extLst>
              <a:ext uri="{FF2B5EF4-FFF2-40B4-BE49-F238E27FC236}">
                <a16:creationId xmlns:a16="http://schemas.microsoft.com/office/drawing/2014/main" id="{8D84A840-6C2D-4CFF-AB4C-4536530988E1}"/>
              </a:ext>
            </a:extLst>
          </p:cNvPr>
          <p:cNvPicPr>
            <a:picLocks noGrp="1" noChangeAspect="1"/>
          </p:cNvPicPr>
          <p:nvPr>
            <p:ph idx="1"/>
          </p:nvPr>
        </p:nvPicPr>
        <p:blipFill>
          <a:blip r:embed="rId2"/>
          <a:stretch>
            <a:fillRect/>
          </a:stretch>
        </p:blipFill>
        <p:spPr>
          <a:xfrm>
            <a:off x="3832485" y="1737779"/>
            <a:ext cx="4439184" cy="4439184"/>
          </a:xfrm>
          <a:prstGeom prst="rect">
            <a:avLst/>
          </a:prstGeom>
        </p:spPr>
      </p:pic>
    </p:spTree>
    <p:extLst>
      <p:ext uri="{BB962C8B-B14F-4D97-AF65-F5344CB8AC3E}">
        <p14:creationId xmlns:p14="http://schemas.microsoft.com/office/powerpoint/2010/main" val="136863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48EAB-28E1-4AA4-93CA-F0860A8C58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07B9C3-4D1B-4D7F-A090-A19953CF7969}"/>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endParaRPr lang="en-US" dirty="0"/>
          </a:p>
        </p:txBody>
      </p:sp>
      <p:pic>
        <p:nvPicPr>
          <p:cNvPr id="5" name="Picture 4">
            <a:extLst>
              <a:ext uri="{FF2B5EF4-FFF2-40B4-BE49-F238E27FC236}">
                <a16:creationId xmlns:a16="http://schemas.microsoft.com/office/drawing/2014/main" id="{96E97183-BEB8-466F-BA84-619776C2EA95}"/>
              </a:ext>
            </a:extLst>
          </p:cNvPr>
          <p:cNvPicPr>
            <a:picLocks noChangeAspect="1"/>
          </p:cNvPicPr>
          <p:nvPr/>
        </p:nvPicPr>
        <p:blipFill>
          <a:blip r:embed="rId2"/>
          <a:stretch>
            <a:fillRect/>
          </a:stretch>
        </p:blipFill>
        <p:spPr>
          <a:xfrm>
            <a:off x="2966831" y="1884996"/>
            <a:ext cx="6323543" cy="4192783"/>
          </a:xfrm>
          <a:prstGeom prst="rect">
            <a:avLst/>
          </a:prstGeom>
        </p:spPr>
      </p:pic>
    </p:spTree>
    <p:extLst>
      <p:ext uri="{BB962C8B-B14F-4D97-AF65-F5344CB8AC3E}">
        <p14:creationId xmlns:p14="http://schemas.microsoft.com/office/powerpoint/2010/main" val="2813478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dirty="0" err="1"/>
              <a:t>Lisons</a:t>
            </a:r>
            <a:r>
              <a:rPr lang="en-US" dirty="0"/>
              <a:t>!</a:t>
            </a:r>
          </a:p>
          <a:p>
            <a:pPr marL="0" indent="0" algn="ctr">
              <a:buNone/>
            </a:pPr>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4EE36E7-FA3D-46F8-B094-069BA5D2DFC1}"/>
                  </a:ext>
                </a:extLst>
              </p14:cNvPr>
              <p14:cNvContentPartPr/>
              <p14:nvPr/>
            </p14:nvContentPartPr>
            <p14:xfrm>
              <a:off x="0" y="3776040"/>
              <a:ext cx="443520" cy="875160"/>
            </p14:xfrm>
          </p:contentPart>
        </mc:Choice>
        <mc:Fallback xmlns="">
          <p:pic>
            <p:nvPicPr>
              <p:cNvPr id="4" name="Ink 3">
                <a:extLst>
                  <a:ext uri="{FF2B5EF4-FFF2-40B4-BE49-F238E27FC236}">
                    <a16:creationId xmlns:a16="http://schemas.microsoft.com/office/drawing/2014/main" id="{44EE36E7-FA3D-46F8-B094-069BA5D2DFC1}"/>
                  </a:ext>
                </a:extLst>
              </p:cNvPr>
              <p:cNvPicPr/>
              <p:nvPr/>
            </p:nvPicPr>
            <p:blipFill>
              <a:blip r:embed="rId3"/>
              <a:stretch>
                <a:fillRect/>
              </a:stretch>
            </p:blipFill>
            <p:spPr>
              <a:xfrm>
                <a:off x="-9360" y="3766680"/>
                <a:ext cx="462240" cy="893880"/>
              </a:xfrm>
              <a:prstGeom prst="rect">
                <a:avLst/>
              </a:prstGeom>
            </p:spPr>
          </p:pic>
        </mc:Fallback>
      </mc:AlternateContent>
    </p:spTree>
    <p:extLst>
      <p:ext uri="{BB962C8B-B14F-4D97-AF65-F5344CB8AC3E}">
        <p14:creationId xmlns:p14="http://schemas.microsoft.com/office/powerpoint/2010/main" val="530969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a:xfrm>
            <a:off x="838200" y="1825625"/>
            <a:ext cx="10752438" cy="4351338"/>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fr-FR" dirty="0"/>
              <a:t>Vous êtes Mme Giry. Vous posez votre candidature pour un poste à LCHS. Dr. Robinson vous demande « Pourquoi avez-vous quitté votre poste précédent? » Que dites-vous? </a:t>
            </a:r>
          </a:p>
        </p:txBody>
      </p:sp>
    </p:spTree>
    <p:extLst>
      <p:ext uri="{BB962C8B-B14F-4D97-AF65-F5344CB8AC3E}">
        <p14:creationId xmlns:p14="http://schemas.microsoft.com/office/powerpoint/2010/main" val="2065579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52210</TotalTime>
  <Words>120</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Forte</vt:lpstr>
      <vt:lpstr>Office Theme</vt:lpstr>
      <vt:lpstr>Bonjour!</vt:lpstr>
      <vt:lpstr>Travail de cloche</vt:lpstr>
      <vt:lpstr>Bonjour!</vt:lpstr>
      <vt:lpstr>Vincent d’Indy (1851 – 1931) était compositeur qui était aussi un des enseignants les plus important de son époque de la composition de musique classique. Aujourd’hui, la musique de ses élèves est mieux connu que la sienne.</vt:lpstr>
      <vt:lpstr>Notre vedette de vendredi sera…</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726</cp:revision>
  <cp:lastPrinted>2017-09-11T13:53:50Z</cp:lastPrinted>
  <dcterms:created xsi:type="dcterms:W3CDTF">2016-10-03T16:25:09Z</dcterms:created>
  <dcterms:modified xsi:type="dcterms:W3CDTF">2024-11-18T16:39:22Z</dcterms:modified>
</cp:coreProperties>
</file>